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64" r:id="rId3"/>
    <p:sldMasterId id="2147483676"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embeddedFontLst>
    <p:embeddedFont>
      <p:font typeface="Aharoni" panose="02010803020104030203" pitchFamily="2" charset="-79"/>
      <p:bold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Garamond" panose="02020404030301010803" pitchFamily="18" charset="0"/>
      <p:regular r:id="rId33"/>
      <p:bold r:id="rId34"/>
      <p:italic r:id="rId35"/>
    </p:embeddedFont>
    <p:embeddedFont>
      <p:font typeface="Rockwell" panose="020606030202050204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qF0qJlUmEHtYeVhZNRJPvZUym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a:t>¿Qué consecuencias podría traer esto?</a:t>
            </a:r>
            <a:endParaRPr/>
          </a:p>
        </p:txBody>
      </p:sp>
      <p:sp>
        <p:nvSpPr>
          <p:cNvPr id="663" name="Google Shape;6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a:t>¿Qué garantías nos brinda esta forma de gobierno?</a:t>
            </a:r>
            <a:endParaRPr/>
          </a:p>
          <a:p>
            <a:pPr marL="0" lvl="0" indent="0" algn="l" rtl="0">
              <a:spcBef>
                <a:spcPts val="0"/>
              </a:spcBef>
              <a:spcAft>
                <a:spcPts val="0"/>
              </a:spcAft>
              <a:buNone/>
            </a:pPr>
            <a:r>
              <a:rPr lang="es-CL"/>
              <a:t>¿Qué problemas puede presentar este modelo?</a:t>
            </a:r>
            <a:endParaRPr/>
          </a:p>
          <a:p>
            <a:pPr marL="0" lvl="0" indent="0" algn="l" rtl="0">
              <a:spcBef>
                <a:spcPts val="0"/>
              </a:spcBef>
              <a:spcAft>
                <a:spcPts val="0"/>
              </a:spcAft>
              <a:buNone/>
            </a:pPr>
            <a:r>
              <a:rPr lang="es-CL"/>
              <a:t>¿Cuáles de estos elementos están presentes en nuestro país?</a:t>
            </a:r>
            <a:endParaRPr/>
          </a:p>
        </p:txBody>
      </p:sp>
      <p:sp>
        <p:nvSpPr>
          <p:cNvPr id="614" name="Google Shape;6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82"/>
        <p:cNvGrpSpPr/>
        <p:nvPr/>
      </p:nvGrpSpPr>
      <p:grpSpPr>
        <a:xfrm>
          <a:off x="0" y="0"/>
          <a:ext cx="0" cy="0"/>
          <a:chOff x="0" y="0"/>
          <a:chExt cx="0" cy="0"/>
        </a:xfrm>
      </p:grpSpPr>
      <p:sp>
        <p:nvSpPr>
          <p:cNvPr id="83" name="Google Shape;8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7"/>
        <p:cNvGrpSpPr/>
        <p:nvPr/>
      </p:nvGrpSpPr>
      <p:grpSpPr>
        <a:xfrm>
          <a:off x="0" y="0"/>
          <a:ext cx="0" cy="0"/>
          <a:chOff x="0" y="0"/>
          <a:chExt cx="0" cy="0"/>
        </a:xfrm>
      </p:grpSpPr>
      <p:sp>
        <p:nvSpPr>
          <p:cNvPr id="88" name="Google Shape;8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 name="Google Shape;94;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16"/>
        <p:cNvGrpSpPr/>
        <p:nvPr/>
      </p:nvGrpSpPr>
      <p:grpSpPr>
        <a:xfrm>
          <a:off x="0" y="0"/>
          <a:ext cx="0" cy="0"/>
          <a:chOff x="0" y="0"/>
          <a:chExt cx="0" cy="0"/>
        </a:xfrm>
      </p:grpSpPr>
      <p:grpSp>
        <p:nvGrpSpPr>
          <p:cNvPr id="117" name="Google Shape;117;p30"/>
          <p:cNvGrpSpPr/>
          <p:nvPr/>
        </p:nvGrpSpPr>
        <p:grpSpPr>
          <a:xfrm>
            <a:off x="-417513" y="0"/>
            <a:ext cx="12584114" cy="6853238"/>
            <a:chOff x="-417513" y="0"/>
            <a:chExt cx="12584114" cy="6853238"/>
          </a:xfrm>
        </p:grpSpPr>
        <p:sp>
          <p:nvSpPr>
            <p:cNvPr id="118" name="Google Shape;118;p3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30"/>
          <p:cNvGrpSpPr/>
          <p:nvPr/>
        </p:nvGrpSpPr>
        <p:grpSpPr>
          <a:xfrm>
            <a:off x="800144" y="1699589"/>
            <a:ext cx="3674476" cy="3470421"/>
            <a:chOff x="697883" y="1816768"/>
            <a:chExt cx="3674476" cy="3470421"/>
          </a:xfrm>
        </p:grpSpPr>
        <p:sp>
          <p:nvSpPr>
            <p:cNvPr id="140" name="Google Shape;140;p30"/>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0"/>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0"/>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30"/>
          <p:cNvSpPr txBox="1">
            <a:spLocks noGrp="1"/>
          </p:cNvSpPr>
          <p:nvPr>
            <p:ph type="title"/>
          </p:nvPr>
        </p:nvSpPr>
        <p:spPr>
          <a:xfrm>
            <a:off x="888631" y="2352026"/>
            <a:ext cx="3501197" cy="1223298"/>
          </a:xfrm>
          <a:prstGeom prst="rect">
            <a:avLst/>
          </a:prstGeom>
          <a:noFill/>
          <a:ln>
            <a:noFill/>
          </a:ln>
        </p:spPr>
        <p:txBody>
          <a:bodyPr spcFirstLastPara="1" wrap="square" lIns="228600" tIns="228600" rIns="228600" bIns="0" anchor="b" anchorCtr="0">
            <a:noAutofit/>
          </a:bodyPr>
          <a:lstStyle>
            <a:lvl1pPr lvl="0" algn="ctr">
              <a:lnSpc>
                <a:spcPct val="85000"/>
              </a:lnSpc>
              <a:spcBef>
                <a:spcPts val="0"/>
              </a:spcBef>
              <a:spcAft>
                <a:spcPts val="0"/>
              </a:spcAft>
              <a:buClr>
                <a:srgbClr val="FFFEFF"/>
              </a:buClr>
              <a:buSzPts val="3200"/>
              <a:buFont typeface="Calibri"/>
              <a:buNone/>
              <a:defRPr sz="32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0"/>
          <p:cNvSpPr txBox="1">
            <a:spLocks noGrp="1"/>
          </p:cNvSpPr>
          <p:nvPr>
            <p:ph type="body" idx="1"/>
          </p:nvPr>
        </p:nvSpPr>
        <p:spPr>
          <a:xfrm>
            <a:off x="5109983" y="802809"/>
            <a:ext cx="6275035" cy="5249940"/>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45" name="Google Shape;145;p30"/>
          <p:cNvSpPr txBox="1">
            <a:spLocks noGrp="1"/>
          </p:cNvSpPr>
          <p:nvPr>
            <p:ph type="body" idx="2"/>
          </p:nvPr>
        </p:nvSpPr>
        <p:spPr>
          <a:xfrm>
            <a:off x="888631" y="3580186"/>
            <a:ext cx="3501197" cy="122116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760"/>
              <a:buNone/>
              <a:defRPr sz="16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146" name="Google Shape;146;p30"/>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0"/>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0"/>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9"/>
        <p:cNvGrpSpPr/>
        <p:nvPr/>
      </p:nvGrpSpPr>
      <p:grpSpPr>
        <a:xfrm>
          <a:off x="0" y="0"/>
          <a:ext cx="0" cy="0"/>
          <a:chOff x="0" y="0"/>
          <a:chExt cx="0" cy="0"/>
        </a:xfrm>
      </p:grpSpPr>
      <p:grpSp>
        <p:nvGrpSpPr>
          <p:cNvPr id="150" name="Google Shape;150;p39"/>
          <p:cNvGrpSpPr/>
          <p:nvPr/>
        </p:nvGrpSpPr>
        <p:grpSpPr>
          <a:xfrm>
            <a:off x="-329674" y="-59376"/>
            <a:ext cx="12515851" cy="6923798"/>
            <a:chOff x="-329674" y="-51881"/>
            <a:chExt cx="12515851" cy="6923798"/>
          </a:xfrm>
        </p:grpSpPr>
        <p:sp>
          <p:nvSpPr>
            <p:cNvPr id="151" name="Google Shape;151;p39"/>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9"/>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9"/>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9"/>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9"/>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9"/>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9"/>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9"/>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9"/>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9"/>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9"/>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9"/>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9"/>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9"/>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9"/>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9"/>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9"/>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9"/>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9"/>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39"/>
          <p:cNvGrpSpPr/>
          <p:nvPr/>
        </p:nvGrpSpPr>
        <p:grpSpPr>
          <a:xfrm>
            <a:off x="1669293" y="1186483"/>
            <a:ext cx="8848345" cy="4477933"/>
            <a:chOff x="1669293" y="1186483"/>
            <a:chExt cx="8848345" cy="4477933"/>
          </a:xfrm>
        </p:grpSpPr>
        <p:sp>
          <p:nvSpPr>
            <p:cNvPr id="171" name="Google Shape;171;p39"/>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9"/>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9"/>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39"/>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9"/>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lvl1pPr lvl="0" algn="ctr">
              <a:lnSpc>
                <a:spcPct val="100000"/>
              </a:lnSpc>
              <a:spcBef>
                <a:spcPts val="1000"/>
              </a:spcBef>
              <a:spcAft>
                <a:spcPts val="0"/>
              </a:spcAft>
              <a:buSzPts val="1980"/>
              <a:buNone/>
              <a:defRPr sz="1800" b="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a:endParaRPr/>
          </a:p>
        </p:txBody>
      </p:sp>
      <p:sp>
        <p:nvSpPr>
          <p:cNvPr id="176" name="Google Shape;176;p3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9"/>
        <p:cNvGrpSpPr/>
        <p:nvPr/>
      </p:nvGrpSpPr>
      <p:grpSpPr>
        <a:xfrm>
          <a:off x="0" y="0"/>
          <a:ext cx="0" cy="0"/>
          <a:chOff x="0" y="0"/>
          <a:chExt cx="0" cy="0"/>
        </a:xfrm>
      </p:grpSpPr>
      <p:grpSp>
        <p:nvGrpSpPr>
          <p:cNvPr id="180" name="Google Shape;180;p40"/>
          <p:cNvGrpSpPr/>
          <p:nvPr/>
        </p:nvGrpSpPr>
        <p:grpSpPr>
          <a:xfrm>
            <a:off x="-417513" y="0"/>
            <a:ext cx="12584114" cy="6853238"/>
            <a:chOff x="-417513" y="0"/>
            <a:chExt cx="12584114" cy="6853238"/>
          </a:xfrm>
        </p:grpSpPr>
        <p:sp>
          <p:nvSpPr>
            <p:cNvPr id="181" name="Google Shape;181;p4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40"/>
          <p:cNvGrpSpPr/>
          <p:nvPr/>
        </p:nvGrpSpPr>
        <p:grpSpPr>
          <a:xfrm>
            <a:off x="800144" y="1699589"/>
            <a:ext cx="3674476" cy="3470421"/>
            <a:chOff x="697883" y="1816768"/>
            <a:chExt cx="3674476" cy="3470421"/>
          </a:xfrm>
        </p:grpSpPr>
        <p:sp>
          <p:nvSpPr>
            <p:cNvPr id="203" name="Google Shape;203;p40"/>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0"/>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0"/>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40"/>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0"/>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08" name="Google Shape;208;p40"/>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0"/>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0"/>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11"/>
        <p:cNvGrpSpPr/>
        <p:nvPr/>
      </p:nvGrpSpPr>
      <p:grpSpPr>
        <a:xfrm>
          <a:off x="0" y="0"/>
          <a:ext cx="0" cy="0"/>
          <a:chOff x="0" y="0"/>
          <a:chExt cx="0" cy="0"/>
        </a:xfrm>
      </p:grpSpPr>
      <p:grpSp>
        <p:nvGrpSpPr>
          <p:cNvPr id="212" name="Google Shape;212;p41"/>
          <p:cNvGrpSpPr/>
          <p:nvPr/>
        </p:nvGrpSpPr>
        <p:grpSpPr>
          <a:xfrm>
            <a:off x="-329674" y="-59376"/>
            <a:ext cx="12515851" cy="6923798"/>
            <a:chOff x="-329674" y="-51881"/>
            <a:chExt cx="12515851" cy="6923798"/>
          </a:xfrm>
        </p:grpSpPr>
        <p:sp>
          <p:nvSpPr>
            <p:cNvPr id="213" name="Google Shape;213;p4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41"/>
          <p:cNvGrpSpPr/>
          <p:nvPr/>
        </p:nvGrpSpPr>
        <p:grpSpPr>
          <a:xfrm>
            <a:off x="3259545" y="1186483"/>
            <a:ext cx="5666145" cy="4477933"/>
            <a:chOff x="3259545" y="1186483"/>
            <a:chExt cx="5666145" cy="4477933"/>
          </a:xfrm>
        </p:grpSpPr>
        <p:sp>
          <p:nvSpPr>
            <p:cNvPr id="233" name="Google Shape;233;p41"/>
            <p:cNvSpPr/>
            <p:nvPr/>
          </p:nvSpPr>
          <p:spPr>
            <a:xfrm>
              <a:off x="3259545" y="1186483"/>
              <a:ext cx="5657881"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1"/>
            <p:cNvSpPr/>
            <p:nvPr/>
          </p:nvSpPr>
          <p:spPr>
            <a:xfrm>
              <a:off x="3259545" y="1991156"/>
              <a:ext cx="5666145"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41"/>
          <p:cNvSpPr txBox="1">
            <a:spLocks noGrp="1"/>
          </p:cNvSpPr>
          <p:nvPr>
            <p:ph type="title"/>
          </p:nvPr>
        </p:nvSpPr>
        <p:spPr>
          <a:xfrm>
            <a:off x="3344216" y="2074730"/>
            <a:ext cx="5490224" cy="1689390"/>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4400"/>
              <a:buFont typeface="Calibri"/>
              <a:buNone/>
              <a:defRPr sz="4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41"/>
          <p:cNvSpPr txBox="1">
            <a:spLocks noGrp="1"/>
          </p:cNvSpPr>
          <p:nvPr>
            <p:ph type="body" idx="1"/>
          </p:nvPr>
        </p:nvSpPr>
        <p:spPr>
          <a:xfrm>
            <a:off x="3344215" y="3846851"/>
            <a:ext cx="5490223" cy="1383770"/>
          </a:xfrm>
          <a:prstGeom prst="rect">
            <a:avLst/>
          </a:prstGeom>
          <a:noFill/>
          <a:ln>
            <a:noFill/>
          </a:ln>
        </p:spPr>
        <p:txBody>
          <a:bodyPr spcFirstLastPara="1" wrap="square" lIns="91425" tIns="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980"/>
              <a:buNone/>
              <a:defRPr sz="18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120000"/>
              </a:lnSpc>
              <a:spcBef>
                <a:spcPts val="500"/>
              </a:spcBef>
              <a:spcAft>
                <a:spcPts val="0"/>
              </a:spcAft>
              <a:buSzPts val="1760"/>
              <a:buNone/>
              <a:defRPr sz="1600">
                <a:solidFill>
                  <a:srgbClr val="888888"/>
                </a:solidFill>
              </a:defRPr>
            </a:lvl6pPr>
            <a:lvl7pPr marL="3200400" lvl="6" indent="-228600" algn="l">
              <a:lnSpc>
                <a:spcPct val="120000"/>
              </a:lnSpc>
              <a:spcBef>
                <a:spcPts val="500"/>
              </a:spcBef>
              <a:spcAft>
                <a:spcPts val="0"/>
              </a:spcAft>
              <a:buSzPts val="1760"/>
              <a:buNone/>
              <a:defRPr sz="1600">
                <a:solidFill>
                  <a:srgbClr val="888888"/>
                </a:solidFill>
              </a:defRPr>
            </a:lvl7pPr>
            <a:lvl8pPr marL="3657600" lvl="7" indent="-228600" algn="l">
              <a:lnSpc>
                <a:spcPct val="120000"/>
              </a:lnSpc>
              <a:spcBef>
                <a:spcPts val="500"/>
              </a:spcBef>
              <a:spcAft>
                <a:spcPts val="0"/>
              </a:spcAft>
              <a:buSzPts val="1760"/>
              <a:buNone/>
              <a:defRPr sz="1600">
                <a:solidFill>
                  <a:srgbClr val="888888"/>
                </a:solidFill>
              </a:defRPr>
            </a:lvl8pPr>
            <a:lvl9pPr marL="4114800" lvl="8" indent="-228600" algn="l">
              <a:lnSpc>
                <a:spcPct val="120000"/>
              </a:lnSpc>
              <a:spcBef>
                <a:spcPts val="500"/>
              </a:spcBef>
              <a:spcAft>
                <a:spcPts val="0"/>
              </a:spcAft>
              <a:buSzPts val="1760"/>
              <a:buNone/>
              <a:defRPr sz="1600">
                <a:solidFill>
                  <a:srgbClr val="888888"/>
                </a:solidFill>
              </a:defRPr>
            </a:lvl9pPr>
          </a:lstStyle>
          <a:p>
            <a:endParaRPr/>
          </a:p>
        </p:txBody>
      </p:sp>
      <p:sp>
        <p:nvSpPr>
          <p:cNvPr id="238" name="Google Shape;238;p41"/>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41"/>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1"/>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41"/>
        <p:cNvGrpSpPr/>
        <p:nvPr/>
      </p:nvGrpSpPr>
      <p:grpSpPr>
        <a:xfrm>
          <a:off x="0" y="0"/>
          <a:ext cx="0" cy="0"/>
          <a:chOff x="0" y="0"/>
          <a:chExt cx="0" cy="0"/>
        </a:xfrm>
      </p:grpSpPr>
      <p:grpSp>
        <p:nvGrpSpPr>
          <p:cNvPr id="242" name="Google Shape;242;p42"/>
          <p:cNvGrpSpPr/>
          <p:nvPr/>
        </p:nvGrpSpPr>
        <p:grpSpPr>
          <a:xfrm>
            <a:off x="-417513" y="0"/>
            <a:ext cx="12584114" cy="6853238"/>
            <a:chOff x="-417513" y="0"/>
            <a:chExt cx="12584114" cy="6853238"/>
          </a:xfrm>
        </p:grpSpPr>
        <p:sp>
          <p:nvSpPr>
            <p:cNvPr id="243" name="Google Shape;243;p4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2"/>
          <p:cNvGrpSpPr/>
          <p:nvPr/>
        </p:nvGrpSpPr>
        <p:grpSpPr>
          <a:xfrm>
            <a:off x="800144" y="1699589"/>
            <a:ext cx="3674476" cy="3470421"/>
            <a:chOff x="697883" y="1816768"/>
            <a:chExt cx="3674476" cy="3470421"/>
          </a:xfrm>
        </p:grpSpPr>
        <p:sp>
          <p:nvSpPr>
            <p:cNvPr id="265" name="Google Shape;265;p4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42"/>
          <p:cNvSpPr txBox="1">
            <a:spLocks noGrp="1"/>
          </p:cNvSpPr>
          <p:nvPr>
            <p:ph type="title"/>
          </p:nvPr>
        </p:nvSpPr>
        <p:spPr>
          <a:xfrm>
            <a:off x="889000" y="2339669"/>
            <a:ext cx="3500828" cy="2470065"/>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42"/>
          <p:cNvSpPr txBox="1">
            <a:spLocks noGrp="1"/>
          </p:cNvSpPr>
          <p:nvPr>
            <p:ph type="body" idx="1"/>
          </p:nvPr>
        </p:nvSpPr>
        <p:spPr>
          <a:xfrm>
            <a:off x="5120878" y="803187"/>
            <a:ext cx="6269591" cy="2382651"/>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70" name="Google Shape;270;p42"/>
          <p:cNvSpPr txBox="1">
            <a:spLocks noGrp="1"/>
          </p:cNvSpPr>
          <p:nvPr>
            <p:ph type="body" idx="2"/>
          </p:nvPr>
        </p:nvSpPr>
        <p:spPr>
          <a:xfrm>
            <a:off x="5118447" y="3672162"/>
            <a:ext cx="6272022" cy="2383586"/>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71" name="Google Shape;271;p42"/>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2"/>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2"/>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74"/>
        <p:cNvGrpSpPr/>
        <p:nvPr/>
      </p:nvGrpSpPr>
      <p:grpSpPr>
        <a:xfrm>
          <a:off x="0" y="0"/>
          <a:ext cx="0" cy="0"/>
          <a:chOff x="0" y="0"/>
          <a:chExt cx="0" cy="0"/>
        </a:xfrm>
      </p:grpSpPr>
      <p:grpSp>
        <p:nvGrpSpPr>
          <p:cNvPr id="275" name="Google Shape;275;p43"/>
          <p:cNvGrpSpPr/>
          <p:nvPr/>
        </p:nvGrpSpPr>
        <p:grpSpPr>
          <a:xfrm>
            <a:off x="-417513" y="0"/>
            <a:ext cx="12584114" cy="6853238"/>
            <a:chOff x="-417513" y="0"/>
            <a:chExt cx="12584114" cy="6853238"/>
          </a:xfrm>
        </p:grpSpPr>
        <p:sp>
          <p:nvSpPr>
            <p:cNvPr id="276" name="Google Shape;276;p4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43"/>
          <p:cNvGrpSpPr/>
          <p:nvPr/>
        </p:nvGrpSpPr>
        <p:grpSpPr>
          <a:xfrm>
            <a:off x="800144" y="1699589"/>
            <a:ext cx="3674476" cy="3470421"/>
            <a:chOff x="697883" y="1816768"/>
            <a:chExt cx="3674476" cy="3470421"/>
          </a:xfrm>
        </p:grpSpPr>
        <p:sp>
          <p:nvSpPr>
            <p:cNvPr id="298" name="Google Shape;298;p43"/>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3"/>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3"/>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43"/>
          <p:cNvSpPr txBox="1">
            <a:spLocks noGrp="1"/>
          </p:cNvSpPr>
          <p:nvPr>
            <p:ph type="title"/>
          </p:nvPr>
        </p:nvSpPr>
        <p:spPr>
          <a:xfrm>
            <a:off x="889001" y="2363915"/>
            <a:ext cx="3500828" cy="2460497"/>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43"/>
          <p:cNvSpPr txBox="1">
            <a:spLocks noGrp="1"/>
          </p:cNvSpPr>
          <p:nvPr>
            <p:ph type="body" idx="1"/>
          </p:nvPr>
        </p:nvSpPr>
        <p:spPr>
          <a:xfrm>
            <a:off x="5125137" y="803185"/>
            <a:ext cx="6265088"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303" name="Google Shape;303;p43"/>
          <p:cNvSpPr txBox="1">
            <a:spLocks noGrp="1"/>
          </p:cNvSpPr>
          <p:nvPr>
            <p:ph type="body" idx="2"/>
          </p:nvPr>
        </p:nvSpPr>
        <p:spPr>
          <a:xfrm>
            <a:off x="5125305" y="1488985"/>
            <a:ext cx="6264350" cy="1696853"/>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04" name="Google Shape;304;p43"/>
          <p:cNvSpPr txBox="1">
            <a:spLocks noGrp="1"/>
          </p:cNvSpPr>
          <p:nvPr>
            <p:ph type="body" idx="3"/>
          </p:nvPr>
        </p:nvSpPr>
        <p:spPr>
          <a:xfrm>
            <a:off x="5118653" y="3665887"/>
            <a:ext cx="6264414"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305" name="Google Shape;305;p43"/>
          <p:cNvSpPr txBox="1">
            <a:spLocks noGrp="1"/>
          </p:cNvSpPr>
          <p:nvPr>
            <p:ph type="body" idx="4"/>
          </p:nvPr>
        </p:nvSpPr>
        <p:spPr>
          <a:xfrm>
            <a:off x="5118447" y="4351687"/>
            <a:ext cx="6265588" cy="1704060"/>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06" name="Google Shape;306;p43"/>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3"/>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3"/>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09"/>
        <p:cNvGrpSpPr/>
        <p:nvPr/>
      </p:nvGrpSpPr>
      <p:grpSpPr>
        <a:xfrm>
          <a:off x="0" y="0"/>
          <a:ext cx="0" cy="0"/>
          <a:chOff x="0" y="0"/>
          <a:chExt cx="0" cy="0"/>
        </a:xfrm>
      </p:grpSpPr>
      <p:grpSp>
        <p:nvGrpSpPr>
          <p:cNvPr id="310" name="Google Shape;310;p44"/>
          <p:cNvGrpSpPr/>
          <p:nvPr/>
        </p:nvGrpSpPr>
        <p:grpSpPr>
          <a:xfrm>
            <a:off x="-417513" y="0"/>
            <a:ext cx="12584114" cy="6853238"/>
            <a:chOff x="-417513" y="0"/>
            <a:chExt cx="12584114" cy="6853238"/>
          </a:xfrm>
        </p:grpSpPr>
        <p:sp>
          <p:nvSpPr>
            <p:cNvPr id="311" name="Google Shape;311;p44"/>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4"/>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4"/>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4"/>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4"/>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4"/>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4"/>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4"/>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4"/>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44"/>
          <p:cNvGrpSpPr/>
          <p:nvPr/>
        </p:nvGrpSpPr>
        <p:grpSpPr>
          <a:xfrm>
            <a:off x="800144" y="1699589"/>
            <a:ext cx="3674476" cy="3470421"/>
            <a:chOff x="697883" y="1816768"/>
            <a:chExt cx="3674476" cy="3470421"/>
          </a:xfrm>
        </p:grpSpPr>
        <p:sp>
          <p:nvSpPr>
            <p:cNvPr id="333" name="Google Shape;333;p44"/>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4"/>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4"/>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44"/>
          <p:cNvSpPr txBox="1">
            <a:spLocks noGrp="1"/>
          </p:cNvSpPr>
          <p:nvPr>
            <p:ph type="title"/>
          </p:nvPr>
        </p:nvSpPr>
        <p:spPr>
          <a:xfrm>
            <a:off x="888632" y="2349925"/>
            <a:ext cx="3501196"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44"/>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44"/>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44"/>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40"/>
        <p:cNvGrpSpPr/>
        <p:nvPr/>
      </p:nvGrpSpPr>
      <p:grpSpPr>
        <a:xfrm>
          <a:off x="0" y="0"/>
          <a:ext cx="0" cy="0"/>
          <a:chOff x="0" y="0"/>
          <a:chExt cx="0" cy="0"/>
        </a:xfrm>
      </p:grpSpPr>
      <p:sp>
        <p:nvSpPr>
          <p:cNvPr id="341" name="Google Shape;341;p4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4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4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44"/>
        <p:cNvGrpSpPr/>
        <p:nvPr/>
      </p:nvGrpSpPr>
      <p:grpSpPr>
        <a:xfrm>
          <a:off x="0" y="0"/>
          <a:ext cx="0" cy="0"/>
          <a:chOff x="0" y="0"/>
          <a:chExt cx="0" cy="0"/>
        </a:xfrm>
      </p:grpSpPr>
      <p:grpSp>
        <p:nvGrpSpPr>
          <p:cNvPr id="345" name="Google Shape;345;p46"/>
          <p:cNvGrpSpPr/>
          <p:nvPr/>
        </p:nvGrpSpPr>
        <p:grpSpPr>
          <a:xfrm>
            <a:off x="-329674" y="-59376"/>
            <a:ext cx="12515851" cy="6923798"/>
            <a:chOff x="-329674" y="-51881"/>
            <a:chExt cx="12515851" cy="6923798"/>
          </a:xfrm>
        </p:grpSpPr>
        <p:sp>
          <p:nvSpPr>
            <p:cNvPr id="346" name="Google Shape;346;p46"/>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6"/>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6"/>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6"/>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6"/>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6"/>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6"/>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6"/>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6"/>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6"/>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6"/>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6"/>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6"/>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6"/>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6"/>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6"/>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6"/>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6"/>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6"/>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46"/>
          <p:cNvGrpSpPr/>
          <p:nvPr/>
        </p:nvGrpSpPr>
        <p:grpSpPr>
          <a:xfrm>
            <a:off x="805336" y="1698331"/>
            <a:ext cx="5941540" cy="3470421"/>
            <a:chOff x="805336" y="1698331"/>
            <a:chExt cx="5941540" cy="3470421"/>
          </a:xfrm>
        </p:grpSpPr>
        <p:sp>
          <p:nvSpPr>
            <p:cNvPr id="366" name="Google Shape;366;p46"/>
            <p:cNvSpPr/>
            <p:nvPr/>
          </p:nvSpPr>
          <p:spPr>
            <a:xfrm>
              <a:off x="805336" y="1698331"/>
              <a:ext cx="5941540"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6"/>
            <p:cNvSpPr/>
            <p:nvPr/>
          </p:nvSpPr>
          <p:spPr>
            <a:xfrm rot="10800000">
              <a:off x="3618113" y="4896349"/>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6"/>
            <p:cNvSpPr/>
            <p:nvPr/>
          </p:nvSpPr>
          <p:spPr>
            <a:xfrm>
              <a:off x="805336" y="2274403"/>
              <a:ext cx="5941540"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46"/>
          <p:cNvSpPr>
            <a:spLocks noGrp="1"/>
          </p:cNvSpPr>
          <p:nvPr>
            <p:ph type="pic" idx="2"/>
          </p:nvPr>
        </p:nvSpPr>
        <p:spPr>
          <a:xfrm>
            <a:off x="7543510" y="0"/>
            <a:ext cx="4648490" cy="6858000"/>
          </a:xfrm>
          <a:prstGeom prst="rect">
            <a:avLst/>
          </a:prstGeom>
          <a:solidFill>
            <a:srgbClr val="FEFEFE"/>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35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accent1"/>
              </a:buClr>
              <a:buSzPts val="30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accent1"/>
              </a:buClr>
              <a:buSzPts val="26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370" name="Google Shape;370;p46"/>
          <p:cNvSpPr txBox="1">
            <a:spLocks noGrp="1"/>
          </p:cNvSpPr>
          <p:nvPr>
            <p:ph type="title"/>
          </p:nvPr>
        </p:nvSpPr>
        <p:spPr>
          <a:xfrm>
            <a:off x="885443" y="2360255"/>
            <a:ext cx="5776646" cy="1178032"/>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3600"/>
              <a:buFont typeface="Calibri"/>
              <a:buNone/>
              <a:defRPr sz="36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46"/>
          <p:cNvSpPr txBox="1">
            <a:spLocks noGrp="1"/>
          </p:cNvSpPr>
          <p:nvPr>
            <p:ph type="body" idx="1"/>
          </p:nvPr>
        </p:nvSpPr>
        <p:spPr>
          <a:xfrm>
            <a:off x="885443" y="3545012"/>
            <a:ext cx="5776646" cy="127419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372" name="Google Shape;372;p4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46"/>
          <p:cNvSpPr txBox="1">
            <a:spLocks noGrp="1"/>
          </p:cNvSpPr>
          <p:nvPr>
            <p:ph type="ftr" idx="11"/>
          </p:nvPr>
        </p:nvSpPr>
        <p:spPr>
          <a:xfrm>
            <a:off x="804672" y="6227064"/>
            <a:ext cx="5942203"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46"/>
          <p:cNvSpPr txBox="1">
            <a:spLocks noGrp="1"/>
          </p:cNvSpPr>
          <p:nvPr>
            <p:ph type="sldNum" idx="12"/>
          </p:nvPr>
        </p:nvSpPr>
        <p:spPr>
          <a:xfrm>
            <a:off x="5828377"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75"/>
        <p:cNvGrpSpPr/>
        <p:nvPr/>
      </p:nvGrpSpPr>
      <p:grpSpPr>
        <a:xfrm>
          <a:off x="0" y="0"/>
          <a:ext cx="0" cy="0"/>
          <a:chOff x="0" y="0"/>
          <a:chExt cx="0" cy="0"/>
        </a:xfrm>
      </p:grpSpPr>
      <p:grpSp>
        <p:nvGrpSpPr>
          <p:cNvPr id="376" name="Google Shape;376;p47"/>
          <p:cNvGrpSpPr/>
          <p:nvPr/>
        </p:nvGrpSpPr>
        <p:grpSpPr>
          <a:xfrm>
            <a:off x="-417513" y="0"/>
            <a:ext cx="12584114" cy="6853238"/>
            <a:chOff x="-417513" y="0"/>
            <a:chExt cx="12584114" cy="6853238"/>
          </a:xfrm>
        </p:grpSpPr>
        <p:sp>
          <p:nvSpPr>
            <p:cNvPr id="377" name="Google Shape;377;p47"/>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7"/>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7"/>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7"/>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7"/>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7"/>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7"/>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7"/>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7"/>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7"/>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7"/>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7"/>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7"/>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7"/>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7"/>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7"/>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47"/>
          <p:cNvGrpSpPr/>
          <p:nvPr/>
        </p:nvGrpSpPr>
        <p:grpSpPr>
          <a:xfrm>
            <a:off x="800144" y="1699589"/>
            <a:ext cx="3674476" cy="3470421"/>
            <a:chOff x="697883" y="1816768"/>
            <a:chExt cx="3674476" cy="3470421"/>
          </a:xfrm>
        </p:grpSpPr>
        <p:sp>
          <p:nvSpPr>
            <p:cNvPr id="399" name="Google Shape;399;p47"/>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7"/>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7"/>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47"/>
          <p:cNvSpPr txBox="1">
            <a:spLocks noGrp="1"/>
          </p:cNvSpPr>
          <p:nvPr>
            <p:ph type="title"/>
          </p:nvPr>
        </p:nvSpPr>
        <p:spPr>
          <a:xfrm>
            <a:off x="888632" y="2349925"/>
            <a:ext cx="3501196" cy="2456441"/>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47"/>
          <p:cNvSpPr txBox="1">
            <a:spLocks noGrp="1"/>
          </p:cNvSpPr>
          <p:nvPr>
            <p:ph type="body" idx="1"/>
          </p:nvPr>
        </p:nvSpPr>
        <p:spPr>
          <a:xfrm rot="5400000">
            <a:off x="5618955" y="285746"/>
            <a:ext cx="5257090" cy="6275035"/>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404" name="Google Shape;404;p4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7"/>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47"/>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407"/>
        <p:cNvGrpSpPr/>
        <p:nvPr/>
      </p:nvGrpSpPr>
      <p:grpSpPr>
        <a:xfrm>
          <a:off x="0" y="0"/>
          <a:ext cx="0" cy="0"/>
          <a:chOff x="0" y="0"/>
          <a:chExt cx="0" cy="0"/>
        </a:xfrm>
      </p:grpSpPr>
      <p:grpSp>
        <p:nvGrpSpPr>
          <p:cNvPr id="408" name="Google Shape;408;p48"/>
          <p:cNvGrpSpPr/>
          <p:nvPr/>
        </p:nvGrpSpPr>
        <p:grpSpPr>
          <a:xfrm flipH="1">
            <a:off x="-1" y="0"/>
            <a:ext cx="12584114" cy="6853238"/>
            <a:chOff x="-417513" y="0"/>
            <a:chExt cx="12584114" cy="6853238"/>
          </a:xfrm>
        </p:grpSpPr>
        <p:sp>
          <p:nvSpPr>
            <p:cNvPr id="409" name="Google Shape;409;p4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48"/>
          <p:cNvGrpSpPr/>
          <p:nvPr/>
        </p:nvGrpSpPr>
        <p:grpSpPr>
          <a:xfrm>
            <a:off x="7718948" y="1699589"/>
            <a:ext cx="3674476" cy="3470421"/>
            <a:chOff x="697883" y="1816768"/>
            <a:chExt cx="3674476" cy="3470421"/>
          </a:xfrm>
        </p:grpSpPr>
        <p:sp>
          <p:nvSpPr>
            <p:cNvPr id="431" name="Google Shape;431;p4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48"/>
          <p:cNvSpPr txBox="1">
            <a:spLocks noGrp="1"/>
          </p:cNvSpPr>
          <p:nvPr>
            <p:ph type="title"/>
          </p:nvPr>
        </p:nvSpPr>
        <p:spPr>
          <a:xfrm rot="5400000">
            <a:off x="8329814" y="1827548"/>
            <a:ext cx="2456442" cy="3501195"/>
          </a:xfrm>
          <a:prstGeom prst="rect">
            <a:avLst/>
          </a:prstGeom>
          <a:noFill/>
          <a:ln>
            <a:noFill/>
          </a:ln>
        </p:spPr>
        <p:txBody>
          <a:bodyPr spcFirstLastPara="1" wrap="square" lIns="228600" tIns="228600" rIns="228600" bIns="228600" anchor="ctr" anchorCtr="0">
            <a:normAutofit/>
          </a:bodyPr>
          <a:lstStyle>
            <a:lvl1pPr lvl="0" algn="l">
              <a:lnSpc>
                <a:spcPct val="80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48"/>
          <p:cNvSpPr txBox="1">
            <a:spLocks noGrp="1"/>
          </p:cNvSpPr>
          <p:nvPr>
            <p:ph type="body" idx="1"/>
          </p:nvPr>
        </p:nvSpPr>
        <p:spPr>
          <a:xfrm rot="5400000">
            <a:off x="1308406" y="292784"/>
            <a:ext cx="5257303" cy="6268622"/>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436" name="Google Shape;436;p4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4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446"/>
        <p:cNvGrpSpPr/>
        <p:nvPr/>
      </p:nvGrpSpPr>
      <p:grpSpPr>
        <a:xfrm>
          <a:off x="0" y="0"/>
          <a:ext cx="0" cy="0"/>
          <a:chOff x="0" y="0"/>
          <a:chExt cx="0" cy="0"/>
        </a:xfrm>
      </p:grpSpPr>
      <p:sp>
        <p:nvSpPr>
          <p:cNvPr id="447" name="Google Shape;447;p32"/>
          <p:cNvSpPr/>
          <p:nvPr/>
        </p:nvSpPr>
        <p:spPr>
          <a:xfrm>
            <a:off x="245529" y="237744"/>
            <a:ext cx="8531352"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a:buNone/>
              <a:defRPr sz="2800" b="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32"/>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51" name="Google Shape;451;p32"/>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452" name="Google Shape;452;p32"/>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32"/>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32"/>
          <p:cNvSpPr txBox="1">
            <a:spLocks noGrp="1"/>
          </p:cNvSpPr>
          <p:nvPr>
            <p:ph type="sldNum" idx="12"/>
          </p:nvPr>
        </p:nvSpPr>
        <p:spPr>
          <a:xfrm>
            <a:off x="10393677" y="622300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a:ea typeface="Century Gothic"/>
                <a:cs typeface="Century Gothic"/>
                <a:sym typeface="Century Gothic"/>
              </a:defRPr>
            </a:lvl1pPr>
            <a:lvl2pPr marL="0" lvl="1" indent="0" algn="r">
              <a:spcBef>
                <a:spcPts val="0"/>
              </a:spcBef>
              <a:buNone/>
              <a:defRPr sz="1000">
                <a:solidFill>
                  <a:srgbClr val="FFFFFF"/>
                </a:solidFill>
                <a:latin typeface="Century Gothic"/>
                <a:ea typeface="Century Gothic"/>
                <a:cs typeface="Century Gothic"/>
                <a:sym typeface="Century Gothic"/>
              </a:defRPr>
            </a:lvl2pPr>
            <a:lvl3pPr marL="0" lvl="2" indent="0" algn="r">
              <a:spcBef>
                <a:spcPts val="0"/>
              </a:spcBef>
              <a:buNone/>
              <a:defRPr sz="1000">
                <a:solidFill>
                  <a:srgbClr val="FFFFFF"/>
                </a:solidFill>
                <a:latin typeface="Century Gothic"/>
                <a:ea typeface="Century Gothic"/>
                <a:cs typeface="Century Gothic"/>
                <a:sym typeface="Century Gothic"/>
              </a:defRPr>
            </a:lvl3pPr>
            <a:lvl4pPr marL="0" lvl="3" indent="0" algn="r">
              <a:spcBef>
                <a:spcPts val="0"/>
              </a:spcBef>
              <a:buNone/>
              <a:defRPr sz="1000">
                <a:solidFill>
                  <a:srgbClr val="FFFFFF"/>
                </a:solidFill>
                <a:latin typeface="Century Gothic"/>
                <a:ea typeface="Century Gothic"/>
                <a:cs typeface="Century Gothic"/>
                <a:sym typeface="Century Gothic"/>
              </a:defRPr>
            </a:lvl4pPr>
            <a:lvl5pPr marL="0" lvl="4" indent="0" algn="r">
              <a:spcBef>
                <a:spcPts val="0"/>
              </a:spcBef>
              <a:buNone/>
              <a:defRPr sz="1000">
                <a:solidFill>
                  <a:srgbClr val="FFFFFF"/>
                </a:solidFill>
                <a:latin typeface="Century Gothic"/>
                <a:ea typeface="Century Gothic"/>
                <a:cs typeface="Century Gothic"/>
                <a:sym typeface="Century Gothic"/>
              </a:defRPr>
            </a:lvl5pPr>
            <a:lvl6pPr marL="0" lvl="5" indent="0" algn="r">
              <a:spcBef>
                <a:spcPts val="0"/>
              </a:spcBef>
              <a:buNone/>
              <a:defRPr sz="1000">
                <a:solidFill>
                  <a:srgbClr val="FFFFFF"/>
                </a:solidFill>
                <a:latin typeface="Century Gothic"/>
                <a:ea typeface="Century Gothic"/>
                <a:cs typeface="Century Gothic"/>
                <a:sym typeface="Century Gothic"/>
              </a:defRPr>
            </a:lvl6pPr>
            <a:lvl7pPr marL="0" lvl="6" indent="0" algn="r">
              <a:spcBef>
                <a:spcPts val="0"/>
              </a:spcBef>
              <a:buNone/>
              <a:defRPr sz="1000">
                <a:solidFill>
                  <a:srgbClr val="FFFFFF"/>
                </a:solidFill>
                <a:latin typeface="Century Gothic"/>
                <a:ea typeface="Century Gothic"/>
                <a:cs typeface="Century Gothic"/>
                <a:sym typeface="Century Gothic"/>
              </a:defRPr>
            </a:lvl7pPr>
            <a:lvl8pPr marL="0" lvl="7" indent="0" algn="r">
              <a:spcBef>
                <a:spcPts val="0"/>
              </a:spcBef>
              <a:buNone/>
              <a:defRPr sz="1000">
                <a:solidFill>
                  <a:srgbClr val="FFFFFF"/>
                </a:solidFill>
                <a:latin typeface="Century Gothic"/>
                <a:ea typeface="Century Gothic"/>
                <a:cs typeface="Century Gothic"/>
                <a:sym typeface="Century Gothic"/>
              </a:defRPr>
            </a:lvl8pPr>
            <a:lvl9pPr marL="0" lvl="8" indent="0" algn="r">
              <a:spcBef>
                <a:spcPts val="0"/>
              </a:spcBef>
              <a:buNone/>
              <a:defRPr sz="10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
        <p:nvSpPr>
          <p:cNvPr id="455" name="Google Shape;455;p32"/>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bg>
      <p:bgPr>
        <a:gradFill>
          <a:gsLst>
            <a:gs pos="0">
              <a:srgbClr val="E1DBC9"/>
            </a:gs>
            <a:gs pos="77000">
              <a:srgbClr val="C8C1B0"/>
            </a:gs>
            <a:gs pos="100000">
              <a:srgbClr val="C0BAAA"/>
            </a:gs>
          </a:gsLst>
          <a:lin ang="5400000" scaled="0"/>
        </a:gradFill>
        <a:effectLst/>
      </p:bgPr>
    </p:bg>
    <p:spTree>
      <p:nvGrpSpPr>
        <p:cNvPr id="1" name="Shape 456"/>
        <p:cNvGrpSpPr/>
        <p:nvPr/>
      </p:nvGrpSpPr>
      <p:grpSpPr>
        <a:xfrm>
          <a:off x="0" y="0"/>
          <a:ext cx="0" cy="0"/>
          <a:chOff x="0" y="0"/>
          <a:chExt cx="0" cy="0"/>
        </a:xfrm>
      </p:grpSpPr>
      <p:sp>
        <p:nvSpPr>
          <p:cNvPr id="457" name="Google Shape;457;p49"/>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9"/>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9"/>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9"/>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49"/>
          <p:cNvGrpSpPr/>
          <p:nvPr/>
        </p:nvGrpSpPr>
        <p:grpSpPr>
          <a:xfrm>
            <a:off x="5250180" y="1267730"/>
            <a:ext cx="1691640" cy="645295"/>
            <a:chOff x="5318306" y="1386268"/>
            <a:chExt cx="1567331" cy="645295"/>
          </a:xfrm>
        </p:grpSpPr>
        <p:cxnSp>
          <p:nvCxnSpPr>
            <p:cNvPr id="462" name="Google Shape;462;p49"/>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63" name="Google Shape;463;p49"/>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64" name="Google Shape;464;p49"/>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65" name="Google Shape;465;p49"/>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a:buNone/>
              <a:defRPr sz="7200" b="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6" name="Google Shape;466;p49"/>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467" name="Google Shape;467;p49"/>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8" name="Google Shape;468;p49"/>
          <p:cNvSpPr txBox="1">
            <a:spLocks noGrp="1"/>
          </p:cNvSpPr>
          <p:nvPr>
            <p:ph type="ftr" idx="11"/>
          </p:nvPr>
        </p:nvSpPr>
        <p:spPr>
          <a:xfrm>
            <a:off x="1453896" y="521106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49"/>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3F3F3F"/>
                </a:solidFill>
                <a:latin typeface="Century Gothic"/>
                <a:ea typeface="Century Gothic"/>
                <a:cs typeface="Century Gothic"/>
                <a:sym typeface="Century Gothic"/>
              </a:defRPr>
            </a:lvl1pPr>
            <a:lvl2pPr marL="0" lvl="1" indent="0" algn="r">
              <a:spcBef>
                <a:spcPts val="0"/>
              </a:spcBef>
              <a:buNone/>
              <a:defRPr sz="1000">
                <a:solidFill>
                  <a:srgbClr val="3F3F3F"/>
                </a:solidFill>
                <a:latin typeface="Century Gothic"/>
                <a:ea typeface="Century Gothic"/>
                <a:cs typeface="Century Gothic"/>
                <a:sym typeface="Century Gothic"/>
              </a:defRPr>
            </a:lvl2pPr>
            <a:lvl3pPr marL="0" lvl="2" indent="0" algn="r">
              <a:spcBef>
                <a:spcPts val="0"/>
              </a:spcBef>
              <a:buNone/>
              <a:defRPr sz="1000">
                <a:solidFill>
                  <a:srgbClr val="3F3F3F"/>
                </a:solidFill>
                <a:latin typeface="Century Gothic"/>
                <a:ea typeface="Century Gothic"/>
                <a:cs typeface="Century Gothic"/>
                <a:sym typeface="Century Gothic"/>
              </a:defRPr>
            </a:lvl3pPr>
            <a:lvl4pPr marL="0" lvl="3" indent="0" algn="r">
              <a:spcBef>
                <a:spcPts val="0"/>
              </a:spcBef>
              <a:buNone/>
              <a:defRPr sz="1000">
                <a:solidFill>
                  <a:srgbClr val="3F3F3F"/>
                </a:solidFill>
                <a:latin typeface="Century Gothic"/>
                <a:ea typeface="Century Gothic"/>
                <a:cs typeface="Century Gothic"/>
                <a:sym typeface="Century Gothic"/>
              </a:defRPr>
            </a:lvl4pPr>
            <a:lvl5pPr marL="0" lvl="4" indent="0" algn="r">
              <a:spcBef>
                <a:spcPts val="0"/>
              </a:spcBef>
              <a:buNone/>
              <a:defRPr sz="1000">
                <a:solidFill>
                  <a:srgbClr val="3F3F3F"/>
                </a:solidFill>
                <a:latin typeface="Century Gothic"/>
                <a:ea typeface="Century Gothic"/>
                <a:cs typeface="Century Gothic"/>
                <a:sym typeface="Century Gothic"/>
              </a:defRPr>
            </a:lvl5pPr>
            <a:lvl6pPr marL="0" lvl="5" indent="0" algn="r">
              <a:spcBef>
                <a:spcPts val="0"/>
              </a:spcBef>
              <a:buNone/>
              <a:defRPr sz="1000">
                <a:solidFill>
                  <a:srgbClr val="3F3F3F"/>
                </a:solidFill>
                <a:latin typeface="Century Gothic"/>
                <a:ea typeface="Century Gothic"/>
                <a:cs typeface="Century Gothic"/>
                <a:sym typeface="Century Gothic"/>
              </a:defRPr>
            </a:lvl6pPr>
            <a:lvl7pPr marL="0" lvl="6" indent="0" algn="r">
              <a:spcBef>
                <a:spcPts val="0"/>
              </a:spcBef>
              <a:buNone/>
              <a:defRPr sz="1000">
                <a:solidFill>
                  <a:srgbClr val="3F3F3F"/>
                </a:solidFill>
                <a:latin typeface="Century Gothic"/>
                <a:ea typeface="Century Gothic"/>
                <a:cs typeface="Century Gothic"/>
                <a:sym typeface="Century Gothic"/>
              </a:defRPr>
            </a:lvl7pPr>
            <a:lvl8pPr marL="0" lvl="7" indent="0" algn="r">
              <a:spcBef>
                <a:spcPts val="0"/>
              </a:spcBef>
              <a:buNone/>
              <a:defRPr sz="1000">
                <a:solidFill>
                  <a:srgbClr val="3F3F3F"/>
                </a:solidFill>
                <a:latin typeface="Century Gothic"/>
                <a:ea typeface="Century Gothic"/>
                <a:cs typeface="Century Gothic"/>
                <a:sym typeface="Century Gothic"/>
              </a:defRPr>
            </a:lvl8pPr>
            <a:lvl9pPr marL="0" lvl="8" indent="0" algn="r">
              <a:spcBef>
                <a:spcPts val="0"/>
              </a:spcBef>
              <a:buNone/>
              <a:defRPr sz="1000">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0"/>
        <p:cNvGrpSpPr/>
        <p:nvPr/>
      </p:nvGrpSpPr>
      <p:grpSpPr>
        <a:xfrm>
          <a:off x="0" y="0"/>
          <a:ext cx="0" cy="0"/>
          <a:chOff x="0" y="0"/>
          <a:chExt cx="0" cy="0"/>
        </a:xfrm>
      </p:grpSpPr>
      <p:sp>
        <p:nvSpPr>
          <p:cNvPr id="471" name="Google Shape;471;p5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2" name="Google Shape;472;p5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473" name="Google Shape;473;p50"/>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4" name="Google Shape;474;p50"/>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50"/>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gradFill>
          <a:gsLst>
            <a:gs pos="0">
              <a:srgbClr val="E1DBC9"/>
            </a:gs>
            <a:gs pos="77000">
              <a:srgbClr val="C8C1B0"/>
            </a:gs>
            <a:gs pos="100000">
              <a:srgbClr val="C0BAAA"/>
            </a:gs>
          </a:gsLst>
          <a:lin ang="5400000" scaled="0"/>
        </a:gradFill>
        <a:effectLst/>
      </p:bgPr>
    </p:bg>
    <p:spTree>
      <p:nvGrpSpPr>
        <p:cNvPr id="1" name="Shape 476"/>
        <p:cNvGrpSpPr/>
        <p:nvPr/>
      </p:nvGrpSpPr>
      <p:grpSpPr>
        <a:xfrm>
          <a:off x="0" y="0"/>
          <a:ext cx="0" cy="0"/>
          <a:chOff x="0" y="0"/>
          <a:chExt cx="0" cy="0"/>
        </a:xfrm>
      </p:grpSpPr>
      <p:sp>
        <p:nvSpPr>
          <p:cNvPr id="477" name="Google Shape;477;p51"/>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1"/>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1"/>
          <p:cNvSpPr/>
          <p:nvPr/>
        </p:nvSpPr>
        <p:spPr>
          <a:xfrm>
            <a:off x="1447800"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1"/>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51"/>
          <p:cNvGrpSpPr/>
          <p:nvPr/>
        </p:nvGrpSpPr>
        <p:grpSpPr>
          <a:xfrm>
            <a:off x="5250180" y="1267730"/>
            <a:ext cx="1691640" cy="645295"/>
            <a:chOff x="5318306" y="1386268"/>
            <a:chExt cx="1567331" cy="645295"/>
          </a:xfrm>
        </p:grpSpPr>
        <p:cxnSp>
          <p:nvCxnSpPr>
            <p:cNvPr id="482" name="Google Shape;482;p51"/>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83" name="Google Shape;483;p51"/>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84" name="Google Shape;484;p51"/>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85" name="Google Shape;485;p51"/>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6" name="Google Shape;486;p51"/>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dk1"/>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487" name="Google Shape;487;p51"/>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51"/>
          <p:cNvSpPr txBox="1">
            <a:spLocks noGrp="1"/>
          </p:cNvSpPr>
          <p:nvPr>
            <p:ph type="ftr" idx="11"/>
          </p:nvPr>
        </p:nvSpPr>
        <p:spPr>
          <a:xfrm>
            <a:off x="1453553" y="521106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51"/>
          <p:cNvSpPr txBox="1">
            <a:spLocks noGrp="1"/>
          </p:cNvSpPr>
          <p:nvPr>
            <p:ph type="sldNum" idx="12"/>
          </p:nvPr>
        </p:nvSpPr>
        <p:spPr>
          <a:xfrm>
            <a:off x="8604504" y="521106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31" name="Google Shape;3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2" name="Google Shape;3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90"/>
        <p:cNvGrpSpPr/>
        <p:nvPr/>
      </p:nvGrpSpPr>
      <p:grpSpPr>
        <a:xfrm>
          <a:off x="0" y="0"/>
          <a:ext cx="0" cy="0"/>
          <a:chOff x="0" y="0"/>
          <a:chExt cx="0" cy="0"/>
        </a:xfrm>
      </p:grpSpPr>
      <p:sp>
        <p:nvSpPr>
          <p:cNvPr id="491" name="Google Shape;491;p5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2" name="Google Shape;492;p52"/>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93" name="Google Shape;493;p52"/>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94" name="Google Shape;494;p52"/>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52"/>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6" name="Google Shape;496;p52"/>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97"/>
        <p:cNvGrpSpPr/>
        <p:nvPr/>
      </p:nvGrpSpPr>
      <p:grpSpPr>
        <a:xfrm>
          <a:off x="0" y="0"/>
          <a:ext cx="0" cy="0"/>
          <a:chOff x="0" y="0"/>
          <a:chExt cx="0" cy="0"/>
        </a:xfrm>
      </p:grpSpPr>
      <p:sp>
        <p:nvSpPr>
          <p:cNvPr id="498" name="Google Shape;498;p5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53"/>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latin typeface="Century Gothic"/>
                <a:ea typeface="Century Gothic"/>
                <a:cs typeface="Century Gothic"/>
                <a:sym typeface="Century Gothic"/>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00" name="Google Shape;500;p53"/>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01" name="Google Shape;501;p53"/>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02" name="Google Shape;502;p53"/>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03" name="Google Shape;503;p53"/>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53"/>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5" name="Google Shape;505;p53"/>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6"/>
        <p:cNvGrpSpPr/>
        <p:nvPr/>
      </p:nvGrpSpPr>
      <p:grpSpPr>
        <a:xfrm>
          <a:off x="0" y="0"/>
          <a:ext cx="0" cy="0"/>
          <a:chOff x="0" y="0"/>
          <a:chExt cx="0" cy="0"/>
        </a:xfrm>
      </p:grpSpPr>
      <p:sp>
        <p:nvSpPr>
          <p:cNvPr id="507" name="Google Shape;507;p5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54"/>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4"/>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4"/>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1"/>
        <p:cNvGrpSpPr/>
        <p:nvPr/>
      </p:nvGrpSpPr>
      <p:grpSpPr>
        <a:xfrm>
          <a:off x="0" y="0"/>
          <a:ext cx="0" cy="0"/>
          <a:chOff x="0" y="0"/>
          <a:chExt cx="0" cy="0"/>
        </a:xfrm>
      </p:grpSpPr>
      <p:sp>
        <p:nvSpPr>
          <p:cNvPr id="512" name="Google Shape;512;p55"/>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3" name="Google Shape;513;p55"/>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4" name="Google Shape;514;p55"/>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515"/>
        <p:cNvGrpSpPr/>
        <p:nvPr/>
      </p:nvGrpSpPr>
      <p:grpSpPr>
        <a:xfrm>
          <a:off x="0" y="0"/>
          <a:ext cx="0" cy="0"/>
          <a:chOff x="0" y="0"/>
          <a:chExt cx="0" cy="0"/>
        </a:xfrm>
      </p:grpSpPr>
      <p:sp>
        <p:nvSpPr>
          <p:cNvPr id="516" name="Google Shape;516;p56"/>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6"/>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800"/>
              <a:buFont typeface="Century Gothic"/>
              <a:buNone/>
              <a:defRPr sz="2800" b="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56"/>
          <p:cNvSpPr>
            <a:spLocks noGrp="1"/>
          </p:cNvSpPr>
          <p:nvPr>
            <p:ph type="pic" idx="2"/>
          </p:nvPr>
        </p:nvSpPr>
        <p:spPr>
          <a:xfrm>
            <a:off x="228599" y="237744"/>
            <a:ext cx="8531352" cy="6382512"/>
          </a:xfrm>
          <a:prstGeom prst="rect">
            <a:avLst/>
          </a:prstGeom>
          <a:solidFill>
            <a:srgbClr val="76CEEF"/>
          </a:solidFill>
          <a:ln>
            <a:noFill/>
          </a:ln>
        </p:spPr>
        <p:txBody>
          <a:bodyPr spcFirstLastPara="1" wrap="square" lIns="91425" tIns="45700" rIns="91425" bIns="45700" anchor="t" anchorCtr="0">
            <a:normAutofit/>
          </a:bodyPr>
          <a:lstStyle>
            <a:lvl1pPr marR="0" lvl="0" algn="l" rtl="0">
              <a:lnSpc>
                <a:spcPct val="100000"/>
              </a:lnSpc>
              <a:spcBef>
                <a:spcPts val="900"/>
              </a:spcBef>
              <a:spcAft>
                <a:spcPts val="0"/>
              </a:spcAft>
              <a:buClr>
                <a:srgbClr val="262626"/>
              </a:buClr>
              <a:buSzPts val="3200"/>
              <a:buFont typeface="Garamond"/>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rgbClr val="262626"/>
              </a:buClr>
              <a:buSzPts val="2800"/>
              <a:buFont typeface="Garamond"/>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rgbClr val="262626"/>
              </a:buClr>
              <a:buSzPts val="2400"/>
              <a:buFont typeface="Garamond"/>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19" name="Google Shape;519;p56"/>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520" name="Google Shape;520;p56"/>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56"/>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56"/>
          <p:cNvSpPr txBox="1">
            <a:spLocks noGrp="1"/>
          </p:cNvSpPr>
          <p:nvPr>
            <p:ph type="sldNum" idx="12"/>
          </p:nvPr>
        </p:nvSpPr>
        <p:spPr>
          <a:xfrm>
            <a:off x="10396728" y="6227064"/>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a:ea typeface="Century Gothic"/>
                <a:cs typeface="Century Gothic"/>
                <a:sym typeface="Century Gothic"/>
              </a:defRPr>
            </a:lvl1pPr>
            <a:lvl2pPr marL="0" lvl="1" indent="0" algn="r">
              <a:spcBef>
                <a:spcPts val="0"/>
              </a:spcBef>
              <a:buNone/>
              <a:defRPr sz="1000">
                <a:solidFill>
                  <a:srgbClr val="FFFFFF"/>
                </a:solidFill>
                <a:latin typeface="Century Gothic"/>
                <a:ea typeface="Century Gothic"/>
                <a:cs typeface="Century Gothic"/>
                <a:sym typeface="Century Gothic"/>
              </a:defRPr>
            </a:lvl2pPr>
            <a:lvl3pPr marL="0" lvl="2" indent="0" algn="r">
              <a:spcBef>
                <a:spcPts val="0"/>
              </a:spcBef>
              <a:buNone/>
              <a:defRPr sz="1000">
                <a:solidFill>
                  <a:srgbClr val="FFFFFF"/>
                </a:solidFill>
                <a:latin typeface="Century Gothic"/>
                <a:ea typeface="Century Gothic"/>
                <a:cs typeface="Century Gothic"/>
                <a:sym typeface="Century Gothic"/>
              </a:defRPr>
            </a:lvl3pPr>
            <a:lvl4pPr marL="0" lvl="3" indent="0" algn="r">
              <a:spcBef>
                <a:spcPts val="0"/>
              </a:spcBef>
              <a:buNone/>
              <a:defRPr sz="1000">
                <a:solidFill>
                  <a:srgbClr val="FFFFFF"/>
                </a:solidFill>
                <a:latin typeface="Century Gothic"/>
                <a:ea typeface="Century Gothic"/>
                <a:cs typeface="Century Gothic"/>
                <a:sym typeface="Century Gothic"/>
              </a:defRPr>
            </a:lvl4pPr>
            <a:lvl5pPr marL="0" lvl="4" indent="0" algn="r">
              <a:spcBef>
                <a:spcPts val="0"/>
              </a:spcBef>
              <a:buNone/>
              <a:defRPr sz="1000">
                <a:solidFill>
                  <a:srgbClr val="FFFFFF"/>
                </a:solidFill>
                <a:latin typeface="Century Gothic"/>
                <a:ea typeface="Century Gothic"/>
                <a:cs typeface="Century Gothic"/>
                <a:sym typeface="Century Gothic"/>
              </a:defRPr>
            </a:lvl5pPr>
            <a:lvl6pPr marL="0" lvl="5" indent="0" algn="r">
              <a:spcBef>
                <a:spcPts val="0"/>
              </a:spcBef>
              <a:buNone/>
              <a:defRPr sz="1000">
                <a:solidFill>
                  <a:srgbClr val="FFFFFF"/>
                </a:solidFill>
                <a:latin typeface="Century Gothic"/>
                <a:ea typeface="Century Gothic"/>
                <a:cs typeface="Century Gothic"/>
                <a:sym typeface="Century Gothic"/>
              </a:defRPr>
            </a:lvl6pPr>
            <a:lvl7pPr marL="0" lvl="6" indent="0" algn="r">
              <a:spcBef>
                <a:spcPts val="0"/>
              </a:spcBef>
              <a:buNone/>
              <a:defRPr sz="1000">
                <a:solidFill>
                  <a:srgbClr val="FFFFFF"/>
                </a:solidFill>
                <a:latin typeface="Century Gothic"/>
                <a:ea typeface="Century Gothic"/>
                <a:cs typeface="Century Gothic"/>
                <a:sym typeface="Century Gothic"/>
              </a:defRPr>
            </a:lvl7pPr>
            <a:lvl8pPr marL="0" lvl="7" indent="0" algn="r">
              <a:spcBef>
                <a:spcPts val="0"/>
              </a:spcBef>
              <a:buNone/>
              <a:defRPr sz="1000">
                <a:solidFill>
                  <a:srgbClr val="FFFFFF"/>
                </a:solidFill>
                <a:latin typeface="Century Gothic"/>
                <a:ea typeface="Century Gothic"/>
                <a:cs typeface="Century Gothic"/>
                <a:sym typeface="Century Gothic"/>
              </a:defRPr>
            </a:lvl8pPr>
            <a:lvl9pPr marL="0" lvl="8" indent="0" algn="r">
              <a:spcBef>
                <a:spcPts val="0"/>
              </a:spcBef>
              <a:buNone/>
              <a:defRPr sz="10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
        <p:nvSpPr>
          <p:cNvPr id="523" name="Google Shape;523;p56"/>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24"/>
        <p:cNvGrpSpPr/>
        <p:nvPr/>
      </p:nvGrpSpPr>
      <p:grpSpPr>
        <a:xfrm>
          <a:off x="0" y="0"/>
          <a:ext cx="0" cy="0"/>
          <a:chOff x="0" y="0"/>
          <a:chExt cx="0" cy="0"/>
        </a:xfrm>
      </p:grpSpPr>
      <p:sp>
        <p:nvSpPr>
          <p:cNvPr id="525" name="Google Shape;525;p5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57"/>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527" name="Google Shape;527;p57"/>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57"/>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9" name="Google Shape;529;p57"/>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30"/>
        <p:cNvGrpSpPr/>
        <p:nvPr/>
      </p:nvGrpSpPr>
      <p:grpSpPr>
        <a:xfrm>
          <a:off x="0" y="0"/>
          <a:ext cx="0" cy="0"/>
          <a:chOff x="0" y="0"/>
          <a:chExt cx="0" cy="0"/>
        </a:xfrm>
      </p:grpSpPr>
      <p:sp>
        <p:nvSpPr>
          <p:cNvPr id="531" name="Google Shape;531;p58"/>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58"/>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533" name="Google Shape;533;p58"/>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58"/>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58"/>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9"/>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dk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dk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dk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13" name="Google Shape;113;p2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14" name="Google Shape;114;p2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15" name="Google Shape;115;p2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Rockwell"/>
                <a:ea typeface="Rockwell"/>
                <a:cs typeface="Rockwell"/>
                <a:sym typeface="Rockwell"/>
              </a:defRPr>
            </a:lvl1pPr>
            <a:lvl2pPr marL="0" marR="0" lvl="1" indent="0" algn="r" rtl="0">
              <a:spcBef>
                <a:spcPts val="0"/>
              </a:spcBef>
              <a:buNone/>
              <a:defRPr sz="1000">
                <a:solidFill>
                  <a:srgbClr val="888888"/>
                </a:solidFill>
                <a:latin typeface="Rockwell"/>
                <a:ea typeface="Rockwell"/>
                <a:cs typeface="Rockwell"/>
                <a:sym typeface="Rockwell"/>
              </a:defRPr>
            </a:lvl2pPr>
            <a:lvl3pPr marL="0" marR="0" lvl="2" indent="0" algn="r" rtl="0">
              <a:spcBef>
                <a:spcPts val="0"/>
              </a:spcBef>
              <a:buNone/>
              <a:defRPr sz="1000">
                <a:solidFill>
                  <a:srgbClr val="888888"/>
                </a:solidFill>
                <a:latin typeface="Rockwell"/>
                <a:ea typeface="Rockwell"/>
                <a:cs typeface="Rockwell"/>
                <a:sym typeface="Rockwell"/>
              </a:defRPr>
            </a:lvl3pPr>
            <a:lvl4pPr marL="0" marR="0" lvl="3" indent="0" algn="r" rtl="0">
              <a:spcBef>
                <a:spcPts val="0"/>
              </a:spcBef>
              <a:buNone/>
              <a:defRPr sz="1000">
                <a:solidFill>
                  <a:srgbClr val="888888"/>
                </a:solidFill>
                <a:latin typeface="Rockwell"/>
                <a:ea typeface="Rockwell"/>
                <a:cs typeface="Rockwell"/>
                <a:sym typeface="Rockwell"/>
              </a:defRPr>
            </a:lvl4pPr>
            <a:lvl5pPr marL="0" marR="0" lvl="4" indent="0" algn="r" rtl="0">
              <a:spcBef>
                <a:spcPts val="0"/>
              </a:spcBef>
              <a:buNone/>
              <a:defRPr sz="1000">
                <a:solidFill>
                  <a:srgbClr val="888888"/>
                </a:solidFill>
                <a:latin typeface="Rockwell"/>
                <a:ea typeface="Rockwell"/>
                <a:cs typeface="Rockwell"/>
                <a:sym typeface="Rockwell"/>
              </a:defRPr>
            </a:lvl5pPr>
            <a:lvl6pPr marL="0" marR="0" lvl="5" indent="0" algn="r" rtl="0">
              <a:spcBef>
                <a:spcPts val="0"/>
              </a:spcBef>
              <a:buNone/>
              <a:defRPr sz="1000">
                <a:solidFill>
                  <a:srgbClr val="888888"/>
                </a:solidFill>
                <a:latin typeface="Rockwell"/>
                <a:ea typeface="Rockwell"/>
                <a:cs typeface="Rockwell"/>
                <a:sym typeface="Rockwell"/>
              </a:defRPr>
            </a:lvl6pPr>
            <a:lvl7pPr marL="0" marR="0" lvl="6" indent="0" algn="r" rtl="0">
              <a:spcBef>
                <a:spcPts val="0"/>
              </a:spcBef>
              <a:buNone/>
              <a:defRPr sz="1000">
                <a:solidFill>
                  <a:srgbClr val="888888"/>
                </a:solidFill>
                <a:latin typeface="Rockwell"/>
                <a:ea typeface="Rockwell"/>
                <a:cs typeface="Rockwell"/>
                <a:sym typeface="Rockwell"/>
              </a:defRPr>
            </a:lvl7pPr>
            <a:lvl8pPr marL="0" marR="0" lvl="7" indent="0" algn="r" rtl="0">
              <a:spcBef>
                <a:spcPts val="0"/>
              </a:spcBef>
              <a:buNone/>
              <a:defRPr sz="1000">
                <a:solidFill>
                  <a:srgbClr val="888888"/>
                </a:solidFill>
                <a:latin typeface="Rockwell"/>
                <a:ea typeface="Rockwell"/>
                <a:cs typeface="Rockwell"/>
                <a:sym typeface="Rockwell"/>
              </a:defRPr>
            </a:lvl8pPr>
            <a:lvl9pPr marL="0" marR="0" lvl="8" indent="0" algn="r" rtl="0">
              <a:spcBef>
                <a:spcPts val="0"/>
              </a:spcBef>
              <a:buNone/>
              <a:defRPr sz="1000">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31"/>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2" name="Google Shape;442;p3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443" name="Google Shape;443;p31"/>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4" name="Google Shape;444;p31"/>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5" name="Google Shape;445;p31"/>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a:solidFill>
                  <a:srgbClr val="3F3F3F"/>
                </a:solidFill>
                <a:latin typeface="Century Gothic"/>
                <a:ea typeface="Century Gothic"/>
                <a:cs typeface="Century Gothic"/>
                <a:sym typeface="Century Gothic"/>
              </a:defRPr>
            </a:lvl1pPr>
            <a:lvl2pPr marL="0" marR="0" lvl="1" indent="0" algn="r" rtl="0">
              <a:spcBef>
                <a:spcPts val="0"/>
              </a:spcBef>
              <a:buNone/>
              <a:defRPr sz="1000">
                <a:solidFill>
                  <a:srgbClr val="3F3F3F"/>
                </a:solidFill>
                <a:latin typeface="Century Gothic"/>
                <a:ea typeface="Century Gothic"/>
                <a:cs typeface="Century Gothic"/>
                <a:sym typeface="Century Gothic"/>
              </a:defRPr>
            </a:lvl2pPr>
            <a:lvl3pPr marL="0" marR="0" lvl="2" indent="0" algn="r" rtl="0">
              <a:spcBef>
                <a:spcPts val="0"/>
              </a:spcBef>
              <a:buNone/>
              <a:defRPr sz="1000">
                <a:solidFill>
                  <a:srgbClr val="3F3F3F"/>
                </a:solidFill>
                <a:latin typeface="Century Gothic"/>
                <a:ea typeface="Century Gothic"/>
                <a:cs typeface="Century Gothic"/>
                <a:sym typeface="Century Gothic"/>
              </a:defRPr>
            </a:lvl3pPr>
            <a:lvl4pPr marL="0" marR="0" lvl="3" indent="0" algn="r" rtl="0">
              <a:spcBef>
                <a:spcPts val="0"/>
              </a:spcBef>
              <a:buNone/>
              <a:defRPr sz="1000">
                <a:solidFill>
                  <a:srgbClr val="3F3F3F"/>
                </a:solidFill>
                <a:latin typeface="Century Gothic"/>
                <a:ea typeface="Century Gothic"/>
                <a:cs typeface="Century Gothic"/>
                <a:sym typeface="Century Gothic"/>
              </a:defRPr>
            </a:lvl4pPr>
            <a:lvl5pPr marL="0" marR="0" lvl="4" indent="0" algn="r" rtl="0">
              <a:spcBef>
                <a:spcPts val="0"/>
              </a:spcBef>
              <a:buNone/>
              <a:defRPr sz="1000">
                <a:solidFill>
                  <a:srgbClr val="3F3F3F"/>
                </a:solidFill>
                <a:latin typeface="Century Gothic"/>
                <a:ea typeface="Century Gothic"/>
                <a:cs typeface="Century Gothic"/>
                <a:sym typeface="Century Gothic"/>
              </a:defRPr>
            </a:lvl5pPr>
            <a:lvl6pPr marL="0" marR="0" lvl="5" indent="0" algn="r" rtl="0">
              <a:spcBef>
                <a:spcPts val="0"/>
              </a:spcBef>
              <a:buNone/>
              <a:defRPr sz="1000">
                <a:solidFill>
                  <a:srgbClr val="3F3F3F"/>
                </a:solidFill>
                <a:latin typeface="Century Gothic"/>
                <a:ea typeface="Century Gothic"/>
                <a:cs typeface="Century Gothic"/>
                <a:sym typeface="Century Gothic"/>
              </a:defRPr>
            </a:lvl6pPr>
            <a:lvl7pPr marL="0" marR="0" lvl="6" indent="0" algn="r" rtl="0">
              <a:spcBef>
                <a:spcPts val="0"/>
              </a:spcBef>
              <a:buNone/>
              <a:defRPr sz="1000">
                <a:solidFill>
                  <a:srgbClr val="3F3F3F"/>
                </a:solidFill>
                <a:latin typeface="Century Gothic"/>
                <a:ea typeface="Century Gothic"/>
                <a:cs typeface="Century Gothic"/>
                <a:sym typeface="Century Gothic"/>
              </a:defRPr>
            </a:lvl7pPr>
            <a:lvl8pPr marL="0" marR="0" lvl="7" indent="0" algn="r" rtl="0">
              <a:spcBef>
                <a:spcPts val="0"/>
              </a:spcBef>
              <a:buNone/>
              <a:defRPr sz="1000">
                <a:solidFill>
                  <a:srgbClr val="3F3F3F"/>
                </a:solidFill>
                <a:latin typeface="Century Gothic"/>
                <a:ea typeface="Century Gothic"/>
                <a:cs typeface="Century Gothic"/>
                <a:sym typeface="Century Gothic"/>
              </a:defRPr>
            </a:lvl8pPr>
            <a:lvl9pPr marL="0" marR="0" lvl="8" indent="0" algn="r" rtl="0">
              <a:spcBef>
                <a:spcPts val="0"/>
              </a:spcBef>
              <a:buNone/>
              <a:defRPr sz="1000">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la-educacion-se-mueve.blogspot.com/2009/09/solidarios-de-lujo.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dolphe_Thie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youtube.com/watch?v=DUqg1ALdY7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1" name="Google Shape;541;p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2" name="Google Shape;542;p1"/>
          <p:cNvSpPr txBox="1">
            <a:spLocks noGrp="1"/>
          </p:cNvSpPr>
          <p:nvPr>
            <p:ph type="ctr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8DA9DB"/>
              </a:buClr>
              <a:buSzPts val="5400"/>
              <a:buFont typeface="Calibri"/>
              <a:buNone/>
            </a:pPr>
            <a:r>
              <a:rPr lang="es-CL" sz="5400">
                <a:solidFill>
                  <a:srgbClr val="8DA9DB"/>
                </a:solidFill>
              </a:rPr>
              <a:t>Unidad 1</a:t>
            </a:r>
            <a:br>
              <a:rPr lang="es-CL" sz="5400">
                <a:solidFill>
                  <a:srgbClr val="8DA9DB"/>
                </a:solidFill>
              </a:rPr>
            </a:br>
            <a:r>
              <a:rPr lang="es-CL" sz="5800"/>
              <a:t>La construcción del Estado nación y sus desafíos </a:t>
            </a:r>
            <a:endParaRPr/>
          </a:p>
        </p:txBody>
      </p:sp>
      <p:sp>
        <p:nvSpPr>
          <p:cNvPr id="543" name="Google Shape;543;p1"/>
          <p:cNvSpPr txBox="1">
            <a:spLocks noGrp="1"/>
          </p:cNvSpPr>
          <p:nvPr>
            <p:ph type="subTitle" idx="1"/>
          </p:nvPr>
        </p:nvSpPr>
        <p:spPr>
          <a:xfrm>
            <a:off x="1524000" y="4256436"/>
            <a:ext cx="9144000" cy="160081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lt1"/>
              </a:buClr>
              <a:buSzPts val="2400"/>
              <a:buNone/>
            </a:pPr>
            <a:r>
              <a:rPr lang="es-CL" dirty="0"/>
              <a:t>HISTORIA  </a:t>
            </a:r>
            <a:r>
              <a:rPr lang="es-CL" dirty="0" err="1"/>
              <a:t>1ro</a:t>
            </a:r>
            <a:r>
              <a:rPr lang="es-CL" dirty="0"/>
              <a:t> Medio</a:t>
            </a:r>
            <a:endParaRPr sz="2000" dirty="0"/>
          </a:p>
          <a:p>
            <a:pPr marL="0" lvl="0" indent="0" algn="ctr" rtl="0">
              <a:lnSpc>
                <a:spcPct val="90000"/>
              </a:lnSpc>
              <a:spcBef>
                <a:spcPts val="1000"/>
              </a:spcBef>
              <a:spcAft>
                <a:spcPts val="0"/>
              </a:spcAft>
              <a:buClr>
                <a:srgbClr val="8DA9DB"/>
              </a:buClr>
              <a:buSzPts val="2400"/>
              <a:buNone/>
            </a:pPr>
            <a:r>
              <a:rPr lang="es-CL" dirty="0" err="1">
                <a:solidFill>
                  <a:srgbClr val="8DA9DB"/>
                </a:solidFill>
              </a:rPr>
              <a:t>OA</a:t>
            </a:r>
            <a:r>
              <a:rPr lang="es-CL" dirty="0">
                <a:solidFill>
                  <a:srgbClr val="8DA9DB"/>
                </a:solidFill>
              </a:rPr>
              <a:t> : 01</a:t>
            </a:r>
          </a:p>
          <a:p>
            <a:pPr marL="0" lvl="0" indent="0" algn="ctr" rtl="0">
              <a:lnSpc>
                <a:spcPct val="90000"/>
              </a:lnSpc>
              <a:spcBef>
                <a:spcPts val="1000"/>
              </a:spcBef>
              <a:spcAft>
                <a:spcPts val="0"/>
              </a:spcAft>
              <a:buClr>
                <a:srgbClr val="8DA9DB"/>
              </a:buClr>
              <a:buSzPts val="2400"/>
              <a:buNone/>
            </a:pPr>
            <a:r>
              <a:rPr lang="es-CL" dirty="0">
                <a:solidFill>
                  <a:srgbClr val="8DA9DB"/>
                </a:solidFill>
              </a:rPr>
              <a:t>Profesor: Abraham López</a:t>
            </a:r>
          </a:p>
          <a:p>
            <a:pPr marL="0" lvl="0" indent="0" algn="ctr" rtl="0">
              <a:lnSpc>
                <a:spcPct val="90000"/>
              </a:lnSpc>
              <a:spcBef>
                <a:spcPts val="1000"/>
              </a:spcBef>
              <a:spcAft>
                <a:spcPts val="0"/>
              </a:spcAft>
              <a:buClr>
                <a:srgbClr val="8DA9DB"/>
              </a:buClr>
              <a:buSzPts val="2400"/>
              <a:buNone/>
            </a:pPr>
            <a:r>
              <a:rPr lang="es-CL" dirty="0">
                <a:solidFill>
                  <a:srgbClr val="8DA9DB"/>
                </a:solidFill>
              </a:rPr>
              <a:t>Clase </a:t>
            </a:r>
            <a:r>
              <a:rPr lang="es-CL" dirty="0" err="1">
                <a:solidFill>
                  <a:srgbClr val="8DA9DB"/>
                </a:solidFill>
              </a:rPr>
              <a:t>N°</a:t>
            </a:r>
            <a:r>
              <a:rPr lang="es-CL" dirty="0">
                <a:solidFill>
                  <a:srgbClr val="8DA9DB"/>
                </a:solidFill>
              </a:rPr>
              <a:t> 15-16 b</a:t>
            </a:r>
            <a:endParaRPr dirty="0"/>
          </a:p>
        </p:txBody>
      </p:sp>
      <p:cxnSp>
        <p:nvCxnSpPr>
          <p:cNvPr id="544" name="Google Shape;544;p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8"/>
        <p:cNvGrpSpPr/>
        <p:nvPr/>
      </p:nvGrpSpPr>
      <p:grpSpPr>
        <a:xfrm>
          <a:off x="0" y="0"/>
          <a:ext cx="0" cy="0"/>
          <a:chOff x="0" y="0"/>
          <a:chExt cx="0" cy="0"/>
        </a:xfrm>
      </p:grpSpPr>
      <p:sp>
        <p:nvSpPr>
          <p:cNvPr id="629" name="Google Shape;629;p10"/>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0" name="Google Shape;630;p10"/>
          <p:cNvSpPr txBox="1">
            <a:spLocks noGrp="1"/>
          </p:cNvSpPr>
          <p:nvPr>
            <p:ph type="title"/>
          </p:nvPr>
        </p:nvSpPr>
        <p:spPr>
          <a:xfrm>
            <a:off x="759635" y="2253343"/>
            <a:ext cx="4605340" cy="23513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900"/>
              <a:buFont typeface="Aharoni"/>
              <a:buNone/>
            </a:pPr>
            <a:r>
              <a:rPr lang="es-CL" sz="3900">
                <a:solidFill>
                  <a:schemeClr val="lt1"/>
                </a:solidFill>
                <a:latin typeface="Aharoni"/>
                <a:ea typeface="Aharoni"/>
                <a:cs typeface="Aharoni"/>
                <a:sym typeface="Aharoni"/>
              </a:rPr>
              <a:t>Organización de gobierno: Parlamentarismo / Presidencialismo</a:t>
            </a:r>
            <a:endParaRPr sz="3900">
              <a:solidFill>
                <a:schemeClr val="lt1"/>
              </a:solidFill>
              <a:latin typeface="Aharoni"/>
              <a:ea typeface="Aharoni"/>
              <a:cs typeface="Aharoni"/>
              <a:sym typeface="Aharoni"/>
            </a:endParaRPr>
          </a:p>
        </p:txBody>
      </p:sp>
      <p:pic>
        <p:nvPicPr>
          <p:cNvPr id="631" name="Google Shape;631;p10"/>
          <p:cNvPicPr preferRelativeResize="0">
            <a:picLocks noGrp="1"/>
          </p:cNvPicPr>
          <p:nvPr>
            <p:ph type="body" idx="1"/>
          </p:nvPr>
        </p:nvPicPr>
        <p:blipFill rotWithShape="1">
          <a:blip r:embed="rId3">
            <a:alphaModFix/>
          </a:blip>
          <a:srcRect t="722" r="3" b="897"/>
          <a:stretch/>
        </p:blipFill>
        <p:spPr>
          <a:xfrm>
            <a:off x="4599650" y="52950"/>
            <a:ext cx="7148700" cy="67521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632" name="Google Shape;632;p10"/>
          <p:cNvSpPr/>
          <p:nvPr/>
        </p:nvSpPr>
        <p:spPr>
          <a:xfrm>
            <a:off x="676350" y="1960950"/>
            <a:ext cx="10987200" cy="45897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6"/>
        <p:cNvGrpSpPr/>
        <p:nvPr/>
      </p:nvGrpSpPr>
      <p:grpSpPr>
        <a:xfrm>
          <a:off x="0" y="0"/>
          <a:ext cx="0" cy="0"/>
          <a:chOff x="0" y="0"/>
          <a:chExt cx="0" cy="0"/>
        </a:xfrm>
      </p:grpSpPr>
      <p:sp>
        <p:nvSpPr>
          <p:cNvPr id="637" name="Google Shape;637;p1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8" name="Google Shape;638;p11"/>
          <p:cNvSpPr/>
          <p:nvPr/>
        </p:nvSpPr>
        <p:spPr>
          <a:xfrm>
            <a:off x="0" y="1124561"/>
            <a:ext cx="1861854" cy="277779"/>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1"/>
          <p:cNvSpPr/>
          <p:nvPr/>
        </p:nvSpPr>
        <p:spPr>
          <a:xfrm>
            <a:off x="0" y="1564296"/>
            <a:ext cx="1861854" cy="277779"/>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1"/>
          <p:cNvSpPr/>
          <p:nvPr/>
        </p:nvSpPr>
        <p:spPr>
          <a:xfrm>
            <a:off x="0" y="0"/>
            <a:ext cx="2782347" cy="2943932"/>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641" name="Google Shape;641;p11"/>
          <p:cNvSpPr/>
          <p:nvPr/>
        </p:nvSpPr>
        <p:spPr>
          <a:xfrm>
            <a:off x="0" y="0"/>
            <a:ext cx="2782347" cy="2943932"/>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642" name="Google Shape;642;p11"/>
          <p:cNvSpPr/>
          <p:nvPr/>
        </p:nvSpPr>
        <p:spPr>
          <a:xfrm>
            <a:off x="9765207" y="4529611"/>
            <a:ext cx="2426793" cy="2328389"/>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3" name="Google Shape;643;p11"/>
          <p:cNvSpPr/>
          <p:nvPr/>
        </p:nvSpPr>
        <p:spPr>
          <a:xfrm>
            <a:off x="9765207" y="4529611"/>
            <a:ext cx="2426793" cy="2328389"/>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4" name="Google Shape;644;p11"/>
          <p:cNvSpPr/>
          <p:nvPr/>
        </p:nvSpPr>
        <p:spPr>
          <a:xfrm>
            <a:off x="1821898" y="819446"/>
            <a:ext cx="8751370" cy="5402463"/>
          </a:xfrm>
          <a:prstGeom prst="rect">
            <a:avLst/>
          </a:prstGeom>
          <a:solidFill>
            <a:srgbClr val="FFFFFF"/>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11"/>
          <p:cNvSpPr/>
          <p:nvPr/>
        </p:nvSpPr>
        <p:spPr>
          <a:xfrm>
            <a:off x="1821898" y="819446"/>
            <a:ext cx="8751370" cy="5402463"/>
          </a:xfrm>
          <a:prstGeom prst="rect">
            <a:avLst/>
          </a:prstGeom>
          <a:solidFill>
            <a:schemeClr val="accent2">
              <a:alpha val="29803"/>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11"/>
          <p:cNvSpPr/>
          <p:nvPr/>
        </p:nvSpPr>
        <p:spPr>
          <a:xfrm>
            <a:off x="1720315" y="727769"/>
            <a:ext cx="8751370" cy="5402463"/>
          </a:xfrm>
          <a:prstGeom prst="rect">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11"/>
          <p:cNvSpPr txBox="1">
            <a:spLocks noGrp="1"/>
          </p:cNvSpPr>
          <p:nvPr>
            <p:ph type="ctrTitle"/>
          </p:nvPr>
        </p:nvSpPr>
        <p:spPr>
          <a:xfrm>
            <a:off x="2381534" y="1344304"/>
            <a:ext cx="7451678" cy="284370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s-CL" sz="5400">
                <a:solidFill>
                  <a:schemeClr val="lt1"/>
                </a:solidFill>
              </a:rPr>
              <a:t>IDEAL LIBERAL Y REPUBLICANO </a:t>
            </a:r>
            <a:endParaRPr/>
          </a:p>
        </p:txBody>
      </p:sp>
      <p:sp>
        <p:nvSpPr>
          <p:cNvPr id="648" name="Google Shape;648;p11"/>
          <p:cNvSpPr txBox="1">
            <a:spLocks noGrp="1"/>
          </p:cNvSpPr>
          <p:nvPr>
            <p:ph type="subTitle" idx="1"/>
          </p:nvPr>
        </p:nvSpPr>
        <p:spPr>
          <a:xfrm>
            <a:off x="2886765" y="4414123"/>
            <a:ext cx="6418471" cy="143210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s-CL" sz="2000">
                <a:solidFill>
                  <a:schemeClr val="lt1"/>
                </a:solidFill>
              </a:rPr>
              <a:t>SEGUNDA PARTE</a:t>
            </a:r>
            <a:endParaRPr/>
          </a:p>
        </p:txBody>
      </p:sp>
      <p:sp>
        <p:nvSpPr>
          <p:cNvPr id="649" name="Google Shape;649;p11"/>
          <p:cNvSpPr/>
          <p:nvPr/>
        </p:nvSpPr>
        <p:spPr>
          <a:xfrm>
            <a:off x="1429446" y="4786746"/>
            <a:ext cx="620727" cy="620727"/>
          </a:xfrm>
          <a:prstGeom prst="ellipse">
            <a:avLst/>
          </a:prstGeom>
          <a:solidFill>
            <a:srgbClr val="FFFFFF"/>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11"/>
          <p:cNvSpPr/>
          <p:nvPr/>
        </p:nvSpPr>
        <p:spPr>
          <a:xfrm>
            <a:off x="1429446" y="4786746"/>
            <a:ext cx="620727" cy="620727"/>
          </a:xfrm>
          <a:prstGeom prst="ellipse">
            <a:avLst/>
          </a:prstGeom>
          <a:solidFill>
            <a:schemeClr val="accent6">
              <a:alpha val="29803"/>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2"/>
          <p:cNvSpPr txBox="1">
            <a:spLocks noGrp="1"/>
          </p:cNvSpPr>
          <p:nvPr>
            <p:ph type="title"/>
          </p:nvPr>
        </p:nvSpPr>
        <p:spPr>
          <a:xfrm>
            <a:off x="839788" y="276967"/>
            <a:ext cx="3932237" cy="410547"/>
          </a:xfrm>
          <a:prstGeom prst="rect">
            <a:avLst/>
          </a:prstGeom>
          <a:noFill/>
          <a:ln>
            <a:noFill/>
          </a:ln>
        </p:spPr>
        <p:txBody>
          <a:bodyPr spcFirstLastPara="1" wrap="square" lIns="228600" tIns="228600" rIns="228600" bIns="0" anchor="b" anchorCtr="0">
            <a:normAutofit fontScale="90000"/>
          </a:bodyPr>
          <a:lstStyle/>
          <a:p>
            <a:pPr marL="0" lvl="0" indent="0" algn="ctr" rtl="0">
              <a:lnSpc>
                <a:spcPct val="85000"/>
              </a:lnSpc>
              <a:spcBef>
                <a:spcPts val="0"/>
              </a:spcBef>
              <a:spcAft>
                <a:spcPts val="0"/>
              </a:spcAft>
              <a:buClr>
                <a:srgbClr val="FFFEFF"/>
              </a:buClr>
              <a:buSzPct val="100000"/>
              <a:buFont typeface="Calibri"/>
              <a:buNone/>
            </a:pPr>
            <a:r>
              <a:rPr lang="es-CL"/>
              <a:t>El liberalismo económico</a:t>
            </a:r>
            <a:endParaRPr/>
          </a:p>
        </p:txBody>
      </p:sp>
      <p:sp>
        <p:nvSpPr>
          <p:cNvPr id="656" name="Google Shape;656;p12"/>
          <p:cNvSpPr txBox="1">
            <a:spLocks noGrp="1"/>
          </p:cNvSpPr>
          <p:nvPr>
            <p:ph type="body" idx="1"/>
          </p:nvPr>
        </p:nvSpPr>
        <p:spPr>
          <a:xfrm>
            <a:off x="5565371" y="890771"/>
            <a:ext cx="6275035" cy="5249940"/>
          </a:xfrm>
          <a:prstGeom prst="rect">
            <a:avLst/>
          </a:prstGeom>
          <a:solidFill>
            <a:schemeClr val="lt1"/>
          </a:solidFill>
          <a:ln w="15875" cap="flat" cmpd="sng">
            <a:solidFill>
              <a:srgbClr val="EC1901"/>
            </a:solidFill>
            <a:prstDash val="solid"/>
            <a:round/>
            <a:headEnd type="none" w="sm" len="sm"/>
            <a:tailEnd type="none" w="sm" len="sm"/>
          </a:ln>
        </p:spPr>
        <p:txBody>
          <a:bodyPr spcFirstLastPara="1" wrap="square" lIns="91425" tIns="45700" rIns="91425" bIns="45700" anchor="ctr" anchorCtr="0">
            <a:normAutofit fontScale="85000" lnSpcReduction="10000"/>
          </a:bodyPr>
          <a:lstStyle/>
          <a:p>
            <a:pPr marL="0" lvl="0" indent="0" algn="just" rtl="0">
              <a:lnSpc>
                <a:spcPct val="120000"/>
              </a:lnSpc>
              <a:spcBef>
                <a:spcPts val="0"/>
              </a:spcBef>
              <a:spcAft>
                <a:spcPts val="0"/>
              </a:spcAft>
              <a:buSzPct val="109999"/>
              <a:buNone/>
            </a:pPr>
            <a:r>
              <a:rPr lang="es-CL">
                <a:solidFill>
                  <a:schemeClr val="dk1"/>
                </a:solidFill>
                <a:latin typeface="Rockwell"/>
                <a:ea typeface="Rockwell"/>
                <a:cs typeface="Rockwell"/>
                <a:sym typeface="Rockwell"/>
              </a:rPr>
              <a:t>El liberalismo clásico plantea que el origen de la riqueza es el trabajo humano y que el Estado debe permitir que la economía se regule por sí sola. No es la benevolencia del carnicero, el cervecero, o el panadero lo que nos procura nuestra cena, sino el cuidado que ponen ellos en su propio beneficio. No nos dirigimos a su humanidad sino a su propio interés, y jamás les hablamos de nuestras necesidades sino de sus ventajas. (…) La mayor parte de sus necesidades ocasionales serán satisfechas del mismo modo que las de las demás personas, mediante trato, trueque y compra. Con el dinero que recibe de un hombre compra comida. (…) Y así, la certeza de poder intercambiar el excedente del producto del propio trabajo con aquellas partes del producto del trabajo de otros hombres que le resultan necesarias estimula a cada hombre a dedicarse a una ocupación particular, a cultivar y perfeccionar todo el talento o las dotes que pueda tener para ese quehacer particular. </a:t>
            </a:r>
            <a:endParaRPr/>
          </a:p>
          <a:p>
            <a:pPr marL="228600" lvl="0" indent="-121729" algn="just" rtl="0">
              <a:lnSpc>
                <a:spcPct val="120000"/>
              </a:lnSpc>
              <a:spcBef>
                <a:spcPts val="1000"/>
              </a:spcBef>
              <a:spcAft>
                <a:spcPts val="0"/>
              </a:spcAft>
              <a:buSzPct val="109999"/>
              <a:buNone/>
            </a:pPr>
            <a:endParaRPr/>
          </a:p>
          <a:p>
            <a:pPr marL="0" lvl="0" indent="0" algn="just" rtl="0">
              <a:lnSpc>
                <a:spcPct val="120000"/>
              </a:lnSpc>
              <a:spcBef>
                <a:spcPts val="1000"/>
              </a:spcBef>
              <a:spcAft>
                <a:spcPts val="0"/>
              </a:spcAft>
              <a:buSzPct val="109999"/>
              <a:buNone/>
            </a:pPr>
            <a:r>
              <a:rPr lang="es-CL">
                <a:solidFill>
                  <a:schemeClr val="dk1"/>
                </a:solidFill>
                <a:latin typeface="Rockwell"/>
                <a:ea typeface="Rockwell"/>
                <a:cs typeface="Rockwell"/>
                <a:sym typeface="Rockwell"/>
              </a:rPr>
              <a:t>Fuente: Smith, A. (1776). Investigación sobre la naturaleza y causas de la riqueza de las naciones. Inglaterra.</a:t>
            </a:r>
            <a:endParaRPr/>
          </a:p>
        </p:txBody>
      </p:sp>
      <p:sp>
        <p:nvSpPr>
          <p:cNvPr id="657" name="Google Shape;657;p12"/>
          <p:cNvSpPr txBox="1">
            <a:spLocks noGrp="1"/>
          </p:cNvSpPr>
          <p:nvPr>
            <p:ph type="body" idx="2"/>
          </p:nvPr>
        </p:nvSpPr>
        <p:spPr>
          <a:xfrm>
            <a:off x="839788" y="2743200"/>
            <a:ext cx="3623919" cy="179839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1540"/>
              <a:buNone/>
            </a:pPr>
            <a:r>
              <a:rPr lang="es-CL" sz="1400"/>
              <a:t>a. ¿ Por qué se plantea el mercado debe regularse solo?</a:t>
            </a:r>
            <a:endParaRPr/>
          </a:p>
          <a:p>
            <a:pPr marL="0" lvl="0" indent="0" algn="ctr" rtl="0">
              <a:lnSpc>
                <a:spcPct val="120000"/>
              </a:lnSpc>
              <a:spcBef>
                <a:spcPts val="1000"/>
              </a:spcBef>
              <a:spcAft>
                <a:spcPts val="0"/>
              </a:spcAft>
              <a:buSzPts val="1540"/>
              <a:buNone/>
            </a:pPr>
            <a:r>
              <a:rPr lang="es-CL" sz="1400"/>
              <a:t>b. ¿Qué importancia tiene la iniciativa individual en el desarrollo de la sociedad?</a:t>
            </a:r>
            <a:endParaRPr/>
          </a:p>
        </p:txBody>
      </p:sp>
      <p:pic>
        <p:nvPicPr>
          <p:cNvPr id="658" name="Google Shape;658;p12"/>
          <p:cNvPicPr preferRelativeResize="0"/>
          <p:nvPr/>
        </p:nvPicPr>
        <p:blipFill rotWithShape="1">
          <a:blip r:embed="rId3">
            <a:alphaModFix/>
          </a:blip>
          <a:srcRect/>
          <a:stretch/>
        </p:blipFill>
        <p:spPr>
          <a:xfrm>
            <a:off x="647764" y="84029"/>
            <a:ext cx="2003983" cy="2277253"/>
          </a:xfrm>
          <a:prstGeom prst="rect">
            <a:avLst/>
          </a:prstGeom>
          <a:noFill/>
          <a:ln>
            <a:noFill/>
          </a:ln>
        </p:spPr>
      </p:pic>
      <p:sp>
        <p:nvSpPr>
          <p:cNvPr id="659" name="Google Shape;659;p12"/>
          <p:cNvSpPr txBox="1"/>
          <p:nvPr/>
        </p:nvSpPr>
        <p:spPr>
          <a:xfrm>
            <a:off x="2680314" y="746266"/>
            <a:ext cx="2781948" cy="646331"/>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900">
                <a:solidFill>
                  <a:schemeClr val="dk1"/>
                </a:solidFill>
                <a:latin typeface="Rockwell"/>
                <a:ea typeface="Rockwell"/>
                <a:cs typeface="Rockwell"/>
                <a:sym typeface="Rockwell"/>
              </a:rPr>
              <a:t>ADAM SMITH, ECONOMISTA Y FILÓSOFO ESCOSES. CONSIDERADO COMO UNO DE LOS MÁXIMOS EXPONENTES DE LA ECONOMÍA LIBERAL CLÁSICA.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664"/>
        <p:cNvGrpSpPr/>
        <p:nvPr/>
      </p:nvGrpSpPr>
      <p:grpSpPr>
        <a:xfrm>
          <a:off x="0" y="0"/>
          <a:ext cx="0" cy="0"/>
          <a:chOff x="0" y="0"/>
          <a:chExt cx="0" cy="0"/>
        </a:xfrm>
      </p:grpSpPr>
      <p:sp>
        <p:nvSpPr>
          <p:cNvPr id="665" name="Google Shape;665;p13"/>
          <p:cNvSpPr txBox="1">
            <a:spLocks noGrp="1"/>
          </p:cNvSpPr>
          <p:nvPr>
            <p:ph type="title"/>
          </p:nvPr>
        </p:nvSpPr>
        <p:spPr>
          <a:xfrm>
            <a:off x="6252225" y="0"/>
            <a:ext cx="525970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CL" sz="4400"/>
              <a:t>Liberalismo económico</a:t>
            </a:r>
            <a:endParaRPr/>
          </a:p>
        </p:txBody>
      </p:sp>
      <p:sp>
        <p:nvSpPr>
          <p:cNvPr id="666" name="Google Shape;666;p13"/>
          <p:cNvSpPr/>
          <p:nvPr/>
        </p:nvSpPr>
        <p:spPr>
          <a:xfrm>
            <a:off x="0" y="0"/>
            <a:ext cx="6136816" cy="5254922"/>
          </a:xfrm>
          <a:custGeom>
            <a:avLst/>
            <a:gdLst/>
            <a:ahLst/>
            <a:cxnLst/>
            <a:rect l="l" t="t" r="r" b="b"/>
            <a:pathLst>
              <a:path w="6136816" h="5254922" extrusionOk="0">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7" name="Google Shape;667;p13" descr="Imagen que contiene texto, juego&#10;&#10;Descripción generada automáticamente"/>
          <p:cNvPicPr preferRelativeResize="0"/>
          <p:nvPr/>
        </p:nvPicPr>
        <p:blipFill rotWithShape="1">
          <a:blip r:embed="rId3">
            <a:alphaModFix/>
          </a:blip>
          <a:srcRect t="8708" r="-2" b="6278"/>
          <a:stretch/>
        </p:blipFill>
        <p:spPr>
          <a:xfrm>
            <a:off x="1" y="2"/>
            <a:ext cx="5863721" cy="4984915"/>
          </a:xfrm>
          <a:custGeom>
            <a:avLst/>
            <a:gdLst/>
            <a:ahLst/>
            <a:cxnLst/>
            <a:rect l="l" t="t" r="r" b="b"/>
            <a:pathLst>
              <a:path w="5863721" h="4984915" extrusionOk="0">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ln>
            <a:noFill/>
          </a:ln>
        </p:spPr>
      </p:pic>
      <p:sp>
        <p:nvSpPr>
          <p:cNvPr id="668" name="Google Shape;668;p13"/>
          <p:cNvSpPr txBox="1">
            <a:spLocks noGrp="1"/>
          </p:cNvSpPr>
          <p:nvPr>
            <p:ph type="body" idx="1"/>
          </p:nvPr>
        </p:nvSpPr>
        <p:spPr>
          <a:xfrm>
            <a:off x="6491915" y="1631738"/>
            <a:ext cx="5259714" cy="4578982"/>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lt1"/>
              </a:buClr>
              <a:buSzPct val="100000"/>
              <a:buNone/>
            </a:pPr>
            <a:r>
              <a:rPr lang="es-CL" sz="2000"/>
              <a:t>Doctrina socio-económica que tiene como fundamento la libertad individual </a:t>
            </a:r>
            <a:endParaRPr/>
          </a:p>
          <a:p>
            <a:pPr marL="0" lvl="0" indent="0" algn="just" rtl="0">
              <a:lnSpc>
                <a:spcPct val="90000"/>
              </a:lnSpc>
              <a:spcBef>
                <a:spcPts val="1000"/>
              </a:spcBef>
              <a:spcAft>
                <a:spcPts val="0"/>
              </a:spcAft>
              <a:buClr>
                <a:schemeClr val="lt1"/>
              </a:buClr>
              <a:buSzPct val="100000"/>
              <a:buNone/>
            </a:pPr>
            <a:r>
              <a:rPr lang="es-CL" sz="2000"/>
              <a:t>Cada agente o sector de la economía decide qué, cómo y para quién producir. </a:t>
            </a:r>
            <a:endParaRPr/>
          </a:p>
          <a:p>
            <a:pPr marL="0" lvl="0" indent="0" algn="just" rtl="0">
              <a:lnSpc>
                <a:spcPct val="90000"/>
              </a:lnSpc>
              <a:spcBef>
                <a:spcPts val="1000"/>
              </a:spcBef>
              <a:spcAft>
                <a:spcPts val="0"/>
              </a:spcAft>
              <a:buClr>
                <a:schemeClr val="lt1"/>
              </a:buClr>
              <a:buSzPct val="100000"/>
              <a:buNone/>
            </a:pPr>
            <a:r>
              <a:rPr lang="es-CL" sz="2000"/>
              <a:t>Rechaza los monopolios apoyados por los antiguos Estados monárquicos. Algunos de sus fundamentos son:</a:t>
            </a:r>
            <a:endParaRPr/>
          </a:p>
          <a:p>
            <a:pPr marL="228600" lvl="0" indent="-228600" algn="just" rtl="0">
              <a:lnSpc>
                <a:spcPct val="90000"/>
              </a:lnSpc>
              <a:spcBef>
                <a:spcPts val="1000"/>
              </a:spcBef>
              <a:spcAft>
                <a:spcPts val="0"/>
              </a:spcAft>
              <a:buClr>
                <a:schemeClr val="lt1"/>
              </a:buClr>
              <a:buSzPct val="100000"/>
              <a:buChar char="•"/>
            </a:pPr>
            <a:r>
              <a:rPr lang="es-CL" sz="2000"/>
              <a:t>La propiedad privada de los medios de producción.</a:t>
            </a:r>
            <a:endParaRPr/>
          </a:p>
          <a:p>
            <a:pPr marL="228600" lvl="0" indent="-228600" algn="just" rtl="0">
              <a:lnSpc>
                <a:spcPct val="90000"/>
              </a:lnSpc>
              <a:spcBef>
                <a:spcPts val="1000"/>
              </a:spcBef>
              <a:spcAft>
                <a:spcPts val="0"/>
              </a:spcAft>
              <a:buClr>
                <a:schemeClr val="lt1"/>
              </a:buClr>
              <a:buSzPct val="100000"/>
              <a:buChar char="•"/>
            </a:pPr>
            <a:r>
              <a:rPr lang="es-CL" sz="2000"/>
              <a:t>La existencia de trabajo asalariado formalmente libre.</a:t>
            </a:r>
            <a:endParaRPr/>
          </a:p>
          <a:p>
            <a:pPr marL="228600" lvl="0" indent="-228600" algn="just" rtl="0">
              <a:lnSpc>
                <a:spcPct val="90000"/>
              </a:lnSpc>
              <a:spcBef>
                <a:spcPts val="1000"/>
              </a:spcBef>
              <a:spcAft>
                <a:spcPts val="0"/>
              </a:spcAft>
              <a:buClr>
                <a:schemeClr val="lt1"/>
              </a:buClr>
              <a:buSzPct val="100000"/>
              <a:buChar char="•"/>
            </a:pPr>
            <a:r>
              <a:rPr lang="es-CL" sz="2000"/>
              <a:t>El predominio de un mercado competitivo.</a:t>
            </a:r>
            <a:endParaRPr/>
          </a:p>
          <a:p>
            <a:pPr marL="228600" lvl="0" indent="-228600" algn="just" rtl="0">
              <a:lnSpc>
                <a:spcPct val="90000"/>
              </a:lnSpc>
              <a:spcBef>
                <a:spcPts val="1000"/>
              </a:spcBef>
              <a:spcAft>
                <a:spcPts val="0"/>
              </a:spcAft>
              <a:buClr>
                <a:schemeClr val="lt1"/>
              </a:buClr>
              <a:buSzPct val="100000"/>
              <a:buChar char="•"/>
            </a:pPr>
            <a:r>
              <a:rPr lang="es-CL" sz="2000"/>
              <a:t>El interés individual como motivación dominante.</a:t>
            </a:r>
            <a:endParaRPr/>
          </a:p>
          <a:p>
            <a:pPr marL="228600" lvl="0" indent="-228600" algn="just" rtl="0">
              <a:lnSpc>
                <a:spcPct val="90000"/>
              </a:lnSpc>
              <a:spcBef>
                <a:spcPts val="1000"/>
              </a:spcBef>
              <a:spcAft>
                <a:spcPts val="0"/>
              </a:spcAft>
              <a:buClr>
                <a:schemeClr val="lt1"/>
              </a:buClr>
              <a:buSzPct val="100000"/>
              <a:buChar char="•"/>
            </a:pPr>
            <a:r>
              <a:rPr lang="es-CL" sz="2000"/>
              <a:t>Estado que no interfiere en la actividad económica.</a:t>
            </a:r>
            <a:endParaRPr/>
          </a:p>
        </p:txBody>
      </p:sp>
      <p:sp>
        <p:nvSpPr>
          <p:cNvPr id="669" name="Google Shape;669;p13"/>
          <p:cNvSpPr txBox="1"/>
          <p:nvPr/>
        </p:nvSpPr>
        <p:spPr>
          <a:xfrm>
            <a:off x="9724658" y="6657945"/>
            <a:ext cx="24673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CL" sz="700">
                <a:solidFill>
                  <a:srgbClr val="FFFFFF"/>
                </a:solidFill>
                <a:latin typeface="Calibri"/>
                <a:ea typeface="Calibri"/>
                <a:cs typeface="Calibri"/>
                <a:sym typeface="Calibri"/>
              </a:rPr>
              <a:t> de Autor desconocido está bajo licencia </a:t>
            </a:r>
            <a:r>
              <a:rPr lang="es-CL"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
        <p:nvSpPr>
          <p:cNvPr id="670" name="Google Shape;670;p13"/>
          <p:cNvSpPr/>
          <p:nvPr/>
        </p:nvSpPr>
        <p:spPr>
          <a:xfrm>
            <a:off x="115410" y="68321"/>
            <a:ext cx="4403324" cy="4350058"/>
          </a:xfrm>
          <a:prstGeom prst="mathMultiply">
            <a:avLst>
              <a:gd name="adj1" fmla="val 23520"/>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1" name="Google Shape;671;p13"/>
          <p:cNvSpPr txBox="1"/>
          <p:nvPr/>
        </p:nvSpPr>
        <p:spPr>
          <a:xfrm>
            <a:off x="604008" y="5312351"/>
            <a:ext cx="5259714" cy="147732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a:solidFill>
                  <a:schemeClr val="dk1"/>
                </a:solidFill>
                <a:latin typeface="Calibri"/>
                <a:ea typeface="Calibri"/>
                <a:cs typeface="Calibri"/>
                <a:sym typeface="Calibri"/>
              </a:rPr>
              <a:t>c. En el antiguo régimen ¿Quién decidía qué, cómo y para quién se producía?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s-CL" sz="1800">
                <a:solidFill>
                  <a:schemeClr val="dk1"/>
                </a:solidFill>
                <a:latin typeface="Calibri"/>
                <a:ea typeface="Calibri"/>
                <a:cs typeface="Calibri"/>
                <a:sym typeface="Calibri"/>
              </a:rPr>
              <a:t>d. ¿Qué efectos tienen los monopolios sobre los mercados?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8">
                                            <p:txEl>
                                              <p:pRg st="0" end="0"/>
                                            </p:txEl>
                                          </p:spTgt>
                                        </p:tgtEl>
                                        <p:attrNameLst>
                                          <p:attrName>style.visibility</p:attrName>
                                        </p:attrNameLst>
                                      </p:cBhvr>
                                      <p:to>
                                        <p:strVal val="visible"/>
                                      </p:to>
                                    </p:set>
                                    <p:animEffect transition="in" filter="fade">
                                      <p:cBhvr>
                                        <p:cTn id="7" dur="500"/>
                                        <p:tgtEl>
                                          <p:spTgt spid="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8">
                                            <p:txEl>
                                              <p:pRg st="1" end="1"/>
                                            </p:txEl>
                                          </p:spTgt>
                                        </p:tgtEl>
                                        <p:attrNameLst>
                                          <p:attrName>style.visibility</p:attrName>
                                        </p:attrNameLst>
                                      </p:cBhvr>
                                      <p:to>
                                        <p:strVal val="visible"/>
                                      </p:to>
                                    </p:set>
                                    <p:animEffect transition="in" filter="fade">
                                      <p:cBhvr>
                                        <p:cTn id="12" dur="500"/>
                                        <p:tgtEl>
                                          <p:spTgt spid="6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8">
                                            <p:txEl>
                                              <p:pRg st="2" end="2"/>
                                            </p:txEl>
                                          </p:spTgt>
                                        </p:tgtEl>
                                        <p:attrNameLst>
                                          <p:attrName>style.visibility</p:attrName>
                                        </p:attrNameLst>
                                      </p:cBhvr>
                                      <p:to>
                                        <p:strVal val="visible"/>
                                      </p:to>
                                    </p:set>
                                    <p:animEffect transition="in" filter="fade">
                                      <p:cBhvr>
                                        <p:cTn id="17" dur="500"/>
                                        <p:tgtEl>
                                          <p:spTgt spid="6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8">
                                            <p:txEl>
                                              <p:pRg st="3" end="3"/>
                                            </p:txEl>
                                          </p:spTgt>
                                        </p:tgtEl>
                                        <p:attrNameLst>
                                          <p:attrName>style.visibility</p:attrName>
                                        </p:attrNameLst>
                                      </p:cBhvr>
                                      <p:to>
                                        <p:strVal val="visible"/>
                                      </p:to>
                                    </p:set>
                                    <p:animEffect transition="in" filter="fade">
                                      <p:cBhvr>
                                        <p:cTn id="22" dur="500"/>
                                        <p:tgtEl>
                                          <p:spTgt spid="6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8">
                                            <p:txEl>
                                              <p:pRg st="4" end="4"/>
                                            </p:txEl>
                                          </p:spTgt>
                                        </p:tgtEl>
                                        <p:attrNameLst>
                                          <p:attrName>style.visibility</p:attrName>
                                        </p:attrNameLst>
                                      </p:cBhvr>
                                      <p:to>
                                        <p:strVal val="visible"/>
                                      </p:to>
                                    </p:set>
                                    <p:animEffect transition="in" filter="fade">
                                      <p:cBhvr>
                                        <p:cTn id="27" dur="500"/>
                                        <p:tgtEl>
                                          <p:spTgt spid="6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8">
                                            <p:txEl>
                                              <p:pRg st="5" end="5"/>
                                            </p:txEl>
                                          </p:spTgt>
                                        </p:tgtEl>
                                        <p:attrNameLst>
                                          <p:attrName>style.visibility</p:attrName>
                                        </p:attrNameLst>
                                      </p:cBhvr>
                                      <p:to>
                                        <p:strVal val="visible"/>
                                      </p:to>
                                    </p:set>
                                    <p:animEffect transition="in" filter="fade">
                                      <p:cBhvr>
                                        <p:cTn id="32" dur="500"/>
                                        <p:tgtEl>
                                          <p:spTgt spid="6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8">
                                            <p:txEl>
                                              <p:pRg st="6" end="6"/>
                                            </p:txEl>
                                          </p:spTgt>
                                        </p:tgtEl>
                                        <p:attrNameLst>
                                          <p:attrName>style.visibility</p:attrName>
                                        </p:attrNameLst>
                                      </p:cBhvr>
                                      <p:to>
                                        <p:strVal val="visible"/>
                                      </p:to>
                                    </p:set>
                                    <p:animEffect transition="in" filter="fade">
                                      <p:cBhvr>
                                        <p:cTn id="37" dur="500"/>
                                        <p:tgtEl>
                                          <p:spTgt spid="6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8">
                                            <p:txEl>
                                              <p:pRg st="7" end="7"/>
                                            </p:txEl>
                                          </p:spTgt>
                                        </p:tgtEl>
                                        <p:attrNameLst>
                                          <p:attrName>style.visibility</p:attrName>
                                        </p:attrNameLst>
                                      </p:cBhvr>
                                      <p:to>
                                        <p:strVal val="visible"/>
                                      </p:to>
                                    </p:set>
                                    <p:animEffect transition="in" filter="fade">
                                      <p:cBhvr>
                                        <p:cTn id="42" dur="500"/>
                                        <p:tgtEl>
                                          <p:spTgt spid="66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7"/>
                                        </p:tgtEl>
                                        <p:attrNameLst>
                                          <p:attrName>style.visibility</p:attrName>
                                        </p:attrNameLst>
                                      </p:cBhvr>
                                      <p:to>
                                        <p:strVal val="visible"/>
                                      </p:to>
                                    </p:set>
                                    <p:animEffect transition="in" filter="fade">
                                      <p:cBhvr>
                                        <p:cTn id="47" dur="500"/>
                                        <p:tgtEl>
                                          <p:spTgt spid="667"/>
                                        </p:tgtEl>
                                      </p:cBhvr>
                                    </p:animEffect>
                                  </p:childTnLst>
                                </p:cTn>
                              </p:par>
                              <p:par>
                                <p:cTn id="48" presetID="10" presetClass="entr" presetSubtype="0" fill="hold" nodeType="withEffect">
                                  <p:stCondLst>
                                    <p:cond delay="0"/>
                                  </p:stCondLst>
                                  <p:childTnLst>
                                    <p:set>
                                      <p:cBhvr>
                                        <p:cTn id="49" dur="1" fill="hold">
                                          <p:stCondLst>
                                            <p:cond delay="0"/>
                                          </p:stCondLst>
                                        </p:cTn>
                                        <p:tgtEl>
                                          <p:spTgt spid="670"/>
                                        </p:tgtEl>
                                        <p:attrNameLst>
                                          <p:attrName>style.visibility</p:attrName>
                                        </p:attrNameLst>
                                      </p:cBhvr>
                                      <p:to>
                                        <p:strVal val="visible"/>
                                      </p:to>
                                    </p:set>
                                    <p:animEffect transition="in" filter="fade">
                                      <p:cBhvr>
                                        <p:cTn id="50" dur="20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4"/>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2800"/>
              <a:buFont typeface="Century Gothic"/>
              <a:buNone/>
            </a:pPr>
            <a:r>
              <a:rPr lang="es-CL"/>
              <a:t>La libertad de expresión</a:t>
            </a:r>
            <a:endParaRPr/>
          </a:p>
        </p:txBody>
      </p:sp>
      <p:pic>
        <p:nvPicPr>
          <p:cNvPr id="677" name="Google Shape;677;p14" title="¿Qué es la Libertad de expresión?"/>
          <p:cNvPicPr preferRelativeResize="0">
            <a:picLocks noGrp="1"/>
          </p:cNvPicPr>
          <p:nvPr>
            <p:ph type="body" idx="1"/>
          </p:nvPr>
        </p:nvPicPr>
        <p:blipFill rotWithShape="1">
          <a:blip r:embed="rId3">
            <a:alphaModFix/>
          </a:blip>
          <a:srcRect/>
          <a:stretch/>
        </p:blipFill>
        <p:spPr>
          <a:xfrm>
            <a:off x="464820" y="1229650"/>
            <a:ext cx="7785309" cy="4398700"/>
          </a:xfrm>
          <a:prstGeom prst="rect">
            <a:avLst/>
          </a:prstGeom>
          <a:noFill/>
          <a:ln>
            <a:noFill/>
          </a:ln>
        </p:spPr>
      </p:pic>
      <p:sp>
        <p:nvSpPr>
          <p:cNvPr id="678" name="Google Shape;678;p14"/>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just" rtl="0">
              <a:lnSpc>
                <a:spcPct val="110000"/>
              </a:lnSpc>
              <a:spcBef>
                <a:spcPts val="0"/>
              </a:spcBef>
              <a:spcAft>
                <a:spcPts val="0"/>
              </a:spcAft>
              <a:buSzPct val="100000"/>
              <a:buAutoNum type="alphaLcPeriod"/>
            </a:pPr>
            <a:r>
              <a:rPr lang="es-CL" sz="1600"/>
              <a:t>¿Qué aspectos de la modernidad crees que llevaron a los ilustrados a valorar la libertad de expresión?</a:t>
            </a:r>
            <a:endParaRPr/>
          </a:p>
          <a:p>
            <a:pPr marL="342900" lvl="0" indent="-342900" algn="just" rtl="0">
              <a:lnSpc>
                <a:spcPct val="110000"/>
              </a:lnSpc>
              <a:spcBef>
                <a:spcPts val="800"/>
              </a:spcBef>
              <a:spcAft>
                <a:spcPts val="0"/>
              </a:spcAft>
              <a:buSzPct val="100000"/>
              <a:buAutoNum type="alphaLcPeriod"/>
            </a:pPr>
            <a:r>
              <a:rPr lang="es-CL" sz="1600"/>
              <a:t>¿Cómo evaluarías el respeto  a este derecho en la actualidad?</a:t>
            </a:r>
            <a:endParaRPr/>
          </a:p>
          <a:p>
            <a:pPr marL="342900" lvl="0" indent="-342900" algn="just" rtl="0">
              <a:lnSpc>
                <a:spcPct val="110000"/>
              </a:lnSpc>
              <a:spcBef>
                <a:spcPts val="800"/>
              </a:spcBef>
              <a:spcAft>
                <a:spcPts val="0"/>
              </a:spcAft>
              <a:buSzPct val="100000"/>
              <a:buAutoNum type="alphaLcPeriod"/>
            </a:pPr>
            <a:r>
              <a:rPr lang="es-CL" sz="1600"/>
              <a:t>¿Qué aportes crees que ha traído a la humanidad el haber establecido la libertad de expresión como derecho?</a:t>
            </a:r>
            <a:endParaRPr/>
          </a:p>
          <a:p>
            <a:pPr marL="342900" lvl="0" indent="-342900" algn="just" rtl="0">
              <a:lnSpc>
                <a:spcPct val="110000"/>
              </a:lnSpc>
              <a:spcBef>
                <a:spcPts val="800"/>
              </a:spcBef>
              <a:spcAft>
                <a:spcPts val="0"/>
              </a:spcAft>
              <a:buSzPct val="100000"/>
              <a:buAutoNum type="alphaLcPeriod"/>
            </a:pPr>
            <a:r>
              <a:rPr lang="es-CL" sz="1600"/>
              <a:t>Desde tu perspectiva ¿Cuáles deberían ser los límites de la libertad de expresión?</a:t>
            </a:r>
            <a:endParaRPr/>
          </a:p>
          <a:p>
            <a:pPr marL="342900" lvl="0" indent="-274002" algn="l" rtl="0">
              <a:lnSpc>
                <a:spcPct val="110000"/>
              </a:lnSpc>
              <a:spcBef>
                <a:spcPts val="800"/>
              </a:spcBef>
              <a:spcAft>
                <a:spcPts val="0"/>
              </a:spcAft>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7"/>
                                        </p:tgtEl>
                                        <p:attrNameLst>
                                          <p:attrName>style.visibility</p:attrName>
                                        </p:attrNameLst>
                                      </p:cBhvr>
                                      <p:to>
                                        <p:strVal val="visible"/>
                                      </p:to>
                                    </p:set>
                                    <p:animEffect transition="in" filter="fade">
                                      <p:cBhvr>
                                        <p:cTn id="7" dur="1"/>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682"/>
        <p:cNvGrpSpPr/>
        <p:nvPr/>
      </p:nvGrpSpPr>
      <p:grpSpPr>
        <a:xfrm>
          <a:off x="0" y="0"/>
          <a:ext cx="0" cy="0"/>
          <a:chOff x="0" y="0"/>
          <a:chExt cx="0" cy="0"/>
        </a:xfrm>
      </p:grpSpPr>
      <p:sp>
        <p:nvSpPr>
          <p:cNvPr id="683" name="Google Shape;683;p15"/>
          <p:cNvSpPr/>
          <p:nvPr/>
        </p:nvSpPr>
        <p:spPr>
          <a:xfrm>
            <a:off x="0" y="0"/>
            <a:ext cx="12192000"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4" name="Google Shape;684;p15"/>
          <p:cNvSpPr txBox="1">
            <a:spLocks noGrp="1"/>
          </p:cNvSpPr>
          <p:nvPr>
            <p:ph type="title"/>
          </p:nvPr>
        </p:nvSpPr>
        <p:spPr>
          <a:xfrm>
            <a:off x="752924" y="23949"/>
            <a:ext cx="5154508" cy="1293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s-CL" sz="4000">
                <a:solidFill>
                  <a:schemeClr val="lt1"/>
                </a:solidFill>
                <a:latin typeface="Calibri"/>
                <a:ea typeface="Calibri"/>
                <a:cs typeface="Calibri"/>
                <a:sym typeface="Calibri"/>
              </a:rPr>
              <a:t>Reconocimiento de libertades individuales.</a:t>
            </a:r>
            <a:endParaRPr/>
          </a:p>
        </p:txBody>
      </p:sp>
      <p:sp>
        <p:nvSpPr>
          <p:cNvPr id="685" name="Google Shape;685;p15"/>
          <p:cNvSpPr txBox="1">
            <a:spLocks noGrp="1"/>
          </p:cNvSpPr>
          <p:nvPr>
            <p:ph type="body" idx="1"/>
          </p:nvPr>
        </p:nvSpPr>
        <p:spPr>
          <a:xfrm>
            <a:off x="658655" y="1269129"/>
            <a:ext cx="5154507" cy="4508081"/>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accent6"/>
              </a:buClr>
              <a:buSzPts val="1900"/>
              <a:buChar char="•"/>
            </a:pPr>
            <a:r>
              <a:rPr lang="es-CL" sz="1900" b="1">
                <a:solidFill>
                  <a:schemeClr val="accent6"/>
                </a:solidFill>
                <a:latin typeface="Calibri"/>
                <a:ea typeface="Calibri"/>
                <a:cs typeface="Calibri"/>
                <a:sym typeface="Calibri"/>
              </a:rPr>
              <a:t>Libertad de pensamiento: </a:t>
            </a:r>
            <a:r>
              <a:rPr lang="es-CL" sz="1900">
                <a:solidFill>
                  <a:schemeClr val="accent6"/>
                </a:solidFill>
                <a:latin typeface="Calibri"/>
                <a:ea typeface="Calibri"/>
                <a:cs typeface="Calibri"/>
                <a:sym typeface="Calibri"/>
              </a:rPr>
              <a:t>Derecho de pensar y expresar ideas propias y disentir con las contrarias sin ninguna presión de autoridad.</a:t>
            </a:r>
            <a:endParaRPr/>
          </a:p>
          <a:p>
            <a:pPr marL="228600" lvl="0" indent="-107950" algn="just" rtl="0">
              <a:lnSpc>
                <a:spcPct val="90000"/>
              </a:lnSpc>
              <a:spcBef>
                <a:spcPts val="1000"/>
              </a:spcBef>
              <a:spcAft>
                <a:spcPts val="0"/>
              </a:spcAft>
              <a:buClr>
                <a:schemeClr val="lt1"/>
              </a:buClr>
              <a:buSzPts val="1900"/>
              <a:buNone/>
            </a:pPr>
            <a:endParaRPr sz="1900"/>
          </a:p>
          <a:p>
            <a:pPr marL="228600" lvl="0" indent="-228600" algn="just" rtl="0">
              <a:lnSpc>
                <a:spcPct val="90000"/>
              </a:lnSpc>
              <a:spcBef>
                <a:spcPts val="1000"/>
              </a:spcBef>
              <a:spcAft>
                <a:spcPts val="0"/>
              </a:spcAft>
              <a:buClr>
                <a:schemeClr val="accent6"/>
              </a:buClr>
              <a:buSzPts val="1900"/>
              <a:buChar char="•"/>
            </a:pPr>
            <a:r>
              <a:rPr lang="es-CL" sz="1900" b="1">
                <a:solidFill>
                  <a:schemeClr val="accent6"/>
                </a:solidFill>
                <a:latin typeface="Calibri"/>
                <a:ea typeface="Calibri"/>
                <a:cs typeface="Calibri"/>
                <a:sym typeface="Calibri"/>
              </a:rPr>
              <a:t>Libertad de reunión y asociación: </a:t>
            </a:r>
            <a:r>
              <a:rPr lang="es-CL" sz="1900">
                <a:solidFill>
                  <a:schemeClr val="accent6"/>
                </a:solidFill>
                <a:latin typeface="Calibri"/>
                <a:ea typeface="Calibri"/>
                <a:cs typeface="Calibri"/>
                <a:sym typeface="Calibri"/>
              </a:rPr>
              <a:t>Derecho a reunirse libre y pacíficamente, además de formar grupos como organizaciones y sociedades.</a:t>
            </a:r>
            <a:endParaRPr/>
          </a:p>
          <a:p>
            <a:pPr marL="228600" lvl="0" indent="-107950" algn="just" rtl="0">
              <a:lnSpc>
                <a:spcPct val="90000"/>
              </a:lnSpc>
              <a:spcBef>
                <a:spcPts val="1000"/>
              </a:spcBef>
              <a:spcAft>
                <a:spcPts val="0"/>
              </a:spcAft>
              <a:buClr>
                <a:schemeClr val="lt1"/>
              </a:buClr>
              <a:buSzPts val="1900"/>
              <a:buNone/>
            </a:pPr>
            <a:endParaRPr sz="1900" b="1"/>
          </a:p>
          <a:p>
            <a:pPr marL="228600" lvl="0" indent="-228600" algn="just" rtl="0">
              <a:lnSpc>
                <a:spcPct val="90000"/>
              </a:lnSpc>
              <a:spcBef>
                <a:spcPts val="1000"/>
              </a:spcBef>
              <a:spcAft>
                <a:spcPts val="0"/>
              </a:spcAft>
              <a:buClr>
                <a:schemeClr val="accent6"/>
              </a:buClr>
              <a:buSzPts val="1900"/>
              <a:buChar char="•"/>
            </a:pPr>
            <a:r>
              <a:rPr lang="es-CL" sz="1900" b="1">
                <a:solidFill>
                  <a:schemeClr val="accent6"/>
                </a:solidFill>
                <a:latin typeface="Calibri"/>
                <a:ea typeface="Calibri"/>
                <a:cs typeface="Calibri"/>
                <a:sym typeface="Calibri"/>
              </a:rPr>
              <a:t>Libertad de expresión y de prensa:</a:t>
            </a:r>
            <a:r>
              <a:rPr lang="es-CL" sz="1900">
                <a:solidFill>
                  <a:schemeClr val="accent6"/>
                </a:solidFill>
                <a:latin typeface="Calibri"/>
                <a:ea typeface="Calibri"/>
                <a:cs typeface="Calibri"/>
                <a:sym typeface="Calibri"/>
              </a:rPr>
              <a:t> Derecho a exponer toda clase de ideas, opiniones y hechos a través de cualquier medio y sin censura.</a:t>
            </a:r>
            <a:endParaRPr/>
          </a:p>
          <a:p>
            <a:pPr marL="228600" lvl="0" indent="-107950" algn="just" rtl="0">
              <a:lnSpc>
                <a:spcPct val="90000"/>
              </a:lnSpc>
              <a:spcBef>
                <a:spcPts val="1000"/>
              </a:spcBef>
              <a:spcAft>
                <a:spcPts val="0"/>
              </a:spcAft>
              <a:buClr>
                <a:schemeClr val="lt1"/>
              </a:buClr>
              <a:buSzPts val="1900"/>
              <a:buNone/>
            </a:pPr>
            <a:endParaRPr sz="1900" b="1"/>
          </a:p>
          <a:p>
            <a:pPr marL="228600" lvl="0" indent="-228600" algn="just" rtl="0">
              <a:lnSpc>
                <a:spcPct val="90000"/>
              </a:lnSpc>
              <a:spcBef>
                <a:spcPts val="1000"/>
              </a:spcBef>
              <a:spcAft>
                <a:spcPts val="0"/>
              </a:spcAft>
              <a:buClr>
                <a:schemeClr val="accent6"/>
              </a:buClr>
              <a:buSzPts val="1900"/>
              <a:buChar char="•"/>
            </a:pPr>
            <a:r>
              <a:rPr lang="es-CL" sz="1900" b="1">
                <a:solidFill>
                  <a:schemeClr val="accent6"/>
                </a:solidFill>
                <a:latin typeface="Calibri"/>
                <a:ea typeface="Calibri"/>
                <a:cs typeface="Calibri"/>
                <a:sym typeface="Calibri"/>
              </a:rPr>
              <a:t>Libertad religiosa: </a:t>
            </a:r>
            <a:r>
              <a:rPr lang="es-CL" sz="1900">
                <a:solidFill>
                  <a:schemeClr val="accent6"/>
                </a:solidFill>
                <a:latin typeface="Calibri"/>
                <a:ea typeface="Calibri"/>
                <a:cs typeface="Calibri"/>
                <a:sym typeface="Calibri"/>
              </a:rPr>
              <a:t>Plena independencia para practicar cualquier religión.</a:t>
            </a:r>
            <a:endParaRPr sz="1900" b="1"/>
          </a:p>
        </p:txBody>
      </p:sp>
      <p:pic>
        <p:nvPicPr>
          <p:cNvPr id="686" name="Google Shape;686;p15" descr="Imagen que contiene texto, periódico, hombre&#10;&#10;Descripción generada automáticamente"/>
          <p:cNvPicPr preferRelativeResize="0"/>
          <p:nvPr/>
        </p:nvPicPr>
        <p:blipFill rotWithShape="1">
          <a:blip r:embed="rId3">
            <a:alphaModFix/>
          </a:blip>
          <a:srcRect t="17723" r="2" b="7101"/>
          <a:stretch/>
        </p:blipFill>
        <p:spPr>
          <a:xfrm>
            <a:off x="6417731" y="10"/>
            <a:ext cx="3270176" cy="3933487"/>
          </a:xfrm>
          <a:prstGeom prst="rect">
            <a:avLst/>
          </a:prstGeom>
          <a:noFill/>
          <a:ln>
            <a:noFill/>
          </a:ln>
        </p:spPr>
      </p:pic>
      <p:pic>
        <p:nvPicPr>
          <p:cNvPr id="687" name="Google Shape;687;p15" descr="Imagen que contiene dibujo&#10;&#10;Descripción generada automáticamente"/>
          <p:cNvPicPr preferRelativeResize="0"/>
          <p:nvPr/>
        </p:nvPicPr>
        <p:blipFill rotWithShape="1">
          <a:blip r:embed="rId4">
            <a:alphaModFix/>
          </a:blip>
          <a:srcRect r="18350" b="-1"/>
          <a:stretch/>
        </p:blipFill>
        <p:spPr>
          <a:xfrm>
            <a:off x="9782174" y="10"/>
            <a:ext cx="2409826" cy="2538238"/>
          </a:xfrm>
          <a:prstGeom prst="rect">
            <a:avLst/>
          </a:prstGeom>
          <a:noFill/>
          <a:ln>
            <a:noFill/>
          </a:ln>
        </p:spPr>
      </p:pic>
      <p:pic>
        <p:nvPicPr>
          <p:cNvPr id="688" name="Google Shape;688;p15" descr="Imagen que contiene firmar, texto, periódico, paraguas&#10;&#10;Descripción generada automáticamente"/>
          <p:cNvPicPr preferRelativeResize="0"/>
          <p:nvPr/>
        </p:nvPicPr>
        <p:blipFill rotWithShape="1">
          <a:blip r:embed="rId5">
            <a:alphaModFix/>
          </a:blip>
          <a:srcRect t="3430" r="6" b="6"/>
          <a:stretch/>
        </p:blipFill>
        <p:spPr>
          <a:xfrm>
            <a:off x="9782176" y="2624474"/>
            <a:ext cx="2409827" cy="1309023"/>
          </a:xfrm>
          <a:prstGeom prst="rect">
            <a:avLst/>
          </a:prstGeom>
          <a:noFill/>
          <a:ln>
            <a:noFill/>
          </a:ln>
        </p:spPr>
      </p:pic>
      <p:pic>
        <p:nvPicPr>
          <p:cNvPr id="689" name="Google Shape;689;p15" descr="Imagen que contiene dibujo, señal&#10;&#10;Descripción generada automáticamente"/>
          <p:cNvPicPr preferRelativeResize="0"/>
          <p:nvPr/>
        </p:nvPicPr>
        <p:blipFill rotWithShape="1">
          <a:blip r:embed="rId6">
            <a:alphaModFix/>
          </a:blip>
          <a:srcRect t="12615" r="2" b="2"/>
          <a:stretch/>
        </p:blipFill>
        <p:spPr>
          <a:xfrm>
            <a:off x="6417734" y="4019723"/>
            <a:ext cx="5774266" cy="2838276"/>
          </a:xfrm>
          <a:prstGeom prst="rect">
            <a:avLst/>
          </a:prstGeom>
          <a:noFill/>
          <a:ln>
            <a:noFill/>
          </a:ln>
        </p:spPr>
      </p:pic>
      <p:sp>
        <p:nvSpPr>
          <p:cNvPr id="690" name="Google Shape;690;p15"/>
          <p:cNvSpPr txBox="1"/>
          <p:nvPr/>
        </p:nvSpPr>
        <p:spPr>
          <a:xfrm>
            <a:off x="660558" y="5777210"/>
            <a:ext cx="543544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a:solidFill>
                  <a:schemeClr val="lt1"/>
                </a:solidFill>
                <a:latin typeface="Calibri"/>
                <a:ea typeface="Calibri"/>
                <a:cs typeface="Calibri"/>
                <a:sym typeface="Calibri"/>
              </a:rPr>
              <a:t>¿Por qué es importante asegurar la expresión de todas las ideas, incluso aquellas que podrían ser evidentemente absurdas?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5">
                                            <p:txEl>
                                              <p:pRg st="0" end="0"/>
                                            </p:txEl>
                                          </p:spTgt>
                                        </p:tgtEl>
                                        <p:attrNameLst>
                                          <p:attrName>style.visibility</p:attrName>
                                        </p:attrNameLst>
                                      </p:cBhvr>
                                      <p:to>
                                        <p:strVal val="visible"/>
                                      </p:to>
                                    </p:set>
                                    <p:animEffect transition="in" filter="fade">
                                      <p:cBhvr>
                                        <p:cTn id="7" dur="500"/>
                                        <p:tgtEl>
                                          <p:spTgt spid="6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5">
                                            <p:txEl>
                                              <p:pRg st="1" end="1"/>
                                            </p:txEl>
                                          </p:spTgt>
                                        </p:tgtEl>
                                        <p:attrNameLst>
                                          <p:attrName>style.visibility</p:attrName>
                                        </p:attrNameLst>
                                      </p:cBhvr>
                                      <p:to>
                                        <p:strVal val="visible"/>
                                      </p:to>
                                    </p:set>
                                    <p:animEffect transition="in" filter="fade">
                                      <p:cBhvr>
                                        <p:cTn id="12" dur="500"/>
                                        <p:tgtEl>
                                          <p:spTgt spid="6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5">
                                            <p:txEl>
                                              <p:pRg st="2" end="2"/>
                                            </p:txEl>
                                          </p:spTgt>
                                        </p:tgtEl>
                                        <p:attrNameLst>
                                          <p:attrName>style.visibility</p:attrName>
                                        </p:attrNameLst>
                                      </p:cBhvr>
                                      <p:to>
                                        <p:strVal val="visible"/>
                                      </p:to>
                                    </p:set>
                                    <p:animEffect transition="in" filter="fade">
                                      <p:cBhvr>
                                        <p:cTn id="17" dur="500"/>
                                        <p:tgtEl>
                                          <p:spTgt spid="6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5">
                                            <p:txEl>
                                              <p:pRg st="3" end="3"/>
                                            </p:txEl>
                                          </p:spTgt>
                                        </p:tgtEl>
                                        <p:attrNameLst>
                                          <p:attrName>style.visibility</p:attrName>
                                        </p:attrNameLst>
                                      </p:cBhvr>
                                      <p:to>
                                        <p:strVal val="visible"/>
                                      </p:to>
                                    </p:set>
                                    <p:animEffect transition="in" filter="fade">
                                      <p:cBhvr>
                                        <p:cTn id="22" dur="500"/>
                                        <p:tgtEl>
                                          <p:spTgt spid="6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5">
                                            <p:txEl>
                                              <p:pRg st="4" end="4"/>
                                            </p:txEl>
                                          </p:spTgt>
                                        </p:tgtEl>
                                        <p:attrNameLst>
                                          <p:attrName>style.visibility</p:attrName>
                                        </p:attrNameLst>
                                      </p:cBhvr>
                                      <p:to>
                                        <p:strVal val="visible"/>
                                      </p:to>
                                    </p:set>
                                    <p:animEffect transition="in" filter="fade">
                                      <p:cBhvr>
                                        <p:cTn id="27" dur="500"/>
                                        <p:tgtEl>
                                          <p:spTgt spid="6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5">
                                            <p:txEl>
                                              <p:pRg st="5" end="5"/>
                                            </p:txEl>
                                          </p:spTgt>
                                        </p:tgtEl>
                                        <p:attrNameLst>
                                          <p:attrName>style.visibility</p:attrName>
                                        </p:attrNameLst>
                                      </p:cBhvr>
                                      <p:to>
                                        <p:strVal val="visible"/>
                                      </p:to>
                                    </p:set>
                                    <p:animEffect transition="in" filter="fade">
                                      <p:cBhvr>
                                        <p:cTn id="32" dur="500"/>
                                        <p:tgtEl>
                                          <p:spTgt spid="6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5">
                                            <p:txEl>
                                              <p:pRg st="6" end="6"/>
                                            </p:txEl>
                                          </p:spTgt>
                                        </p:tgtEl>
                                        <p:attrNameLst>
                                          <p:attrName>style.visibility</p:attrName>
                                        </p:attrNameLst>
                                      </p:cBhvr>
                                      <p:to>
                                        <p:strVal val="visible"/>
                                      </p:to>
                                    </p:set>
                                    <p:animEffect transition="in" filter="fade">
                                      <p:cBhvr>
                                        <p:cTn id="37" dur="500"/>
                                        <p:tgtEl>
                                          <p:spTgt spid="685">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89"/>
                                        </p:tgtEl>
                                        <p:attrNameLst>
                                          <p:attrName>style.visibility</p:attrName>
                                        </p:attrNameLst>
                                      </p:cBhvr>
                                      <p:to>
                                        <p:strVal val="visible"/>
                                      </p:to>
                                    </p:set>
                                    <p:animEffect transition="in" filter="fade">
                                      <p:cBhvr>
                                        <p:cTn id="40" dur="500"/>
                                        <p:tgtEl>
                                          <p:spTgt spid="68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88"/>
                                        </p:tgtEl>
                                        <p:attrNameLst>
                                          <p:attrName>style.visibility</p:attrName>
                                        </p:attrNameLst>
                                      </p:cBhvr>
                                      <p:to>
                                        <p:strVal val="visible"/>
                                      </p:to>
                                    </p:set>
                                    <p:animEffect transition="in" filter="fade">
                                      <p:cBhvr>
                                        <p:cTn id="45" dur="500"/>
                                        <p:tgtEl>
                                          <p:spTgt spid="68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86"/>
                                        </p:tgtEl>
                                        <p:attrNameLst>
                                          <p:attrName>style.visibility</p:attrName>
                                        </p:attrNameLst>
                                      </p:cBhvr>
                                      <p:to>
                                        <p:strVal val="visible"/>
                                      </p:to>
                                    </p:set>
                                    <p:animEffect transition="in" filter="fade">
                                      <p:cBhvr>
                                        <p:cTn id="50" dur="500"/>
                                        <p:tgtEl>
                                          <p:spTgt spid="6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87"/>
                                        </p:tgtEl>
                                        <p:attrNameLst>
                                          <p:attrName>style.visibility</p:attrName>
                                        </p:attrNameLst>
                                      </p:cBhvr>
                                      <p:to>
                                        <p:strVal val="visible"/>
                                      </p:to>
                                    </p:set>
                                    <p:animEffect transition="in" filter="fade">
                                      <p:cBhvr>
                                        <p:cTn id="55"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4"/>
        <p:cNvGrpSpPr/>
        <p:nvPr/>
      </p:nvGrpSpPr>
      <p:grpSpPr>
        <a:xfrm>
          <a:off x="0" y="0"/>
          <a:ext cx="0" cy="0"/>
          <a:chOff x="0" y="0"/>
          <a:chExt cx="0" cy="0"/>
        </a:xfrm>
      </p:grpSpPr>
      <p:sp>
        <p:nvSpPr>
          <p:cNvPr id="695" name="Google Shape;695;p16"/>
          <p:cNvSpPr/>
          <p:nvPr/>
        </p:nvSpPr>
        <p:spPr>
          <a:xfrm>
            <a:off x="0" y="0"/>
            <a:ext cx="12192000" cy="6858000"/>
          </a:xfrm>
          <a:prstGeom prst="rect">
            <a:avLst/>
          </a:prstGeom>
          <a:solidFill>
            <a:srgbClr val="7151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16"/>
          <p:cNvSpPr/>
          <p:nvPr/>
        </p:nvSpPr>
        <p:spPr>
          <a:xfrm>
            <a:off x="6256866" y="480060"/>
            <a:ext cx="5458122"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7" name="Google Shape;697;p16" descr="Resultado de imagen para abolicionismo XIX caricatura"/>
          <p:cNvPicPr preferRelativeResize="0"/>
          <p:nvPr/>
        </p:nvPicPr>
        <p:blipFill rotWithShape="1">
          <a:blip r:embed="rId3">
            <a:alphaModFix/>
          </a:blip>
          <a:srcRect/>
          <a:stretch/>
        </p:blipFill>
        <p:spPr>
          <a:xfrm>
            <a:off x="7289254" y="480060"/>
            <a:ext cx="3537626" cy="5571066"/>
          </a:xfrm>
          <a:prstGeom prst="rect">
            <a:avLst/>
          </a:prstGeom>
          <a:noFill/>
          <a:ln>
            <a:noFill/>
          </a:ln>
        </p:spPr>
      </p:pic>
      <p:sp>
        <p:nvSpPr>
          <p:cNvPr id="698" name="Google Shape;698;p16"/>
          <p:cNvSpPr/>
          <p:nvPr/>
        </p:nvSpPr>
        <p:spPr>
          <a:xfrm>
            <a:off x="477012" y="480060"/>
            <a:ext cx="5458121"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9" name="Google Shape;699;p16" descr="https://i.ytimg.com/vi/95idZT1y0_Q/hqdefault.jpg"/>
          <p:cNvPicPr preferRelativeResize="0"/>
          <p:nvPr/>
        </p:nvPicPr>
        <p:blipFill rotWithShape="1">
          <a:blip r:embed="rId4">
            <a:alphaModFix/>
          </a:blip>
          <a:srcRect/>
          <a:stretch/>
        </p:blipFill>
        <p:spPr>
          <a:xfrm>
            <a:off x="641180" y="1505331"/>
            <a:ext cx="5129784" cy="3847338"/>
          </a:xfrm>
          <a:prstGeom prst="rect">
            <a:avLst/>
          </a:prstGeom>
          <a:noFill/>
          <a:ln>
            <a:noFill/>
          </a:ln>
        </p:spPr>
      </p:pic>
      <p:sp>
        <p:nvSpPr>
          <p:cNvPr id="700" name="Google Shape;700;p16"/>
          <p:cNvSpPr txBox="1"/>
          <p:nvPr/>
        </p:nvSpPr>
        <p:spPr>
          <a:xfrm>
            <a:off x="641180" y="5429702"/>
            <a:ext cx="5129784" cy="92333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a:solidFill>
                  <a:schemeClr val="dk1"/>
                </a:solidFill>
                <a:latin typeface="Calibri"/>
                <a:ea typeface="Calibri"/>
                <a:cs typeface="Calibri"/>
                <a:sym typeface="Calibri"/>
              </a:rPr>
              <a:t>Rol de la mujer siguió restringido al hogar y crianza de los niños. Dedicada al mundo de la familia, siendo excluida del mundo exterior.</a:t>
            </a:r>
            <a:endParaRPr/>
          </a:p>
        </p:txBody>
      </p:sp>
      <p:sp>
        <p:nvSpPr>
          <p:cNvPr id="701" name="Google Shape;701;p16"/>
          <p:cNvSpPr txBox="1"/>
          <p:nvPr/>
        </p:nvSpPr>
        <p:spPr>
          <a:xfrm>
            <a:off x="6335943" y="5429702"/>
            <a:ext cx="5299968" cy="92333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1800">
                <a:solidFill>
                  <a:schemeClr val="dk1"/>
                </a:solidFill>
                <a:latin typeface="Calibri"/>
                <a:ea typeface="Calibri"/>
                <a:cs typeface="Calibri"/>
                <a:sym typeface="Calibri"/>
              </a:rPr>
              <a:t>La población afrodescendiente era fuertemente discriminada y carecía de derechos fundamentales. Solo cambió su condición laboral.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par>
                                <p:cTn id="8" presetID="10" presetClass="entr" presetSubtype="0" fill="hold" nodeType="withEffect">
                                  <p:stCondLst>
                                    <p:cond delay="0"/>
                                  </p:stCondLst>
                                  <p:childTnLst>
                                    <p:set>
                                      <p:cBhvr>
                                        <p:cTn id="9" dur="1" fill="hold">
                                          <p:stCondLst>
                                            <p:cond delay="0"/>
                                          </p:stCondLst>
                                        </p:cTn>
                                        <p:tgtEl>
                                          <p:spTgt spid="700"/>
                                        </p:tgtEl>
                                        <p:attrNameLst>
                                          <p:attrName>style.visibility</p:attrName>
                                        </p:attrNameLst>
                                      </p:cBhvr>
                                      <p:to>
                                        <p:strVal val="visible"/>
                                      </p:to>
                                    </p:set>
                                    <p:animEffect transition="in" filter="fade">
                                      <p:cBhvr>
                                        <p:cTn id="10" dur="500"/>
                                        <p:tgtEl>
                                          <p:spTgt spid="7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7"/>
                                        </p:tgtEl>
                                        <p:attrNameLst>
                                          <p:attrName>style.visibility</p:attrName>
                                        </p:attrNameLst>
                                      </p:cBhvr>
                                      <p:to>
                                        <p:strVal val="visible"/>
                                      </p:to>
                                    </p:set>
                                    <p:animEffect transition="in" filter="fade">
                                      <p:cBhvr>
                                        <p:cTn id="15" dur="500"/>
                                        <p:tgtEl>
                                          <p:spTgt spid="697"/>
                                        </p:tgtEl>
                                      </p:cBhvr>
                                    </p:animEffect>
                                  </p:childTnLst>
                                </p:cTn>
                              </p:par>
                              <p:par>
                                <p:cTn id="16" presetID="10" presetClass="entr" presetSubtype="0" fill="hold" nodeType="withEffect">
                                  <p:stCondLst>
                                    <p:cond delay="0"/>
                                  </p:stCondLst>
                                  <p:childTnLst>
                                    <p:set>
                                      <p:cBhvr>
                                        <p:cTn id="17" dur="1" fill="hold">
                                          <p:stCondLst>
                                            <p:cond delay="0"/>
                                          </p:stCondLst>
                                        </p:cTn>
                                        <p:tgtEl>
                                          <p:spTgt spid="701"/>
                                        </p:tgtEl>
                                        <p:attrNameLst>
                                          <p:attrName>style.visibility</p:attrName>
                                        </p:attrNameLst>
                                      </p:cBhvr>
                                      <p:to>
                                        <p:strVal val="visible"/>
                                      </p:to>
                                    </p:set>
                                    <p:animEffect transition="in" filter="fade">
                                      <p:cBhvr>
                                        <p:cTn id="18"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17"/>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F7F7F"/>
              </a:solidFill>
              <a:latin typeface="Calibri"/>
              <a:ea typeface="Calibri"/>
              <a:cs typeface="Calibri"/>
              <a:sym typeface="Calibri"/>
            </a:endParaRPr>
          </a:p>
        </p:txBody>
      </p:sp>
      <p:sp>
        <p:nvSpPr>
          <p:cNvPr id="707" name="Google Shape;707;p17"/>
          <p:cNvSpPr txBox="1">
            <a:spLocks noGrp="1"/>
          </p:cNvSpPr>
          <p:nvPr>
            <p:ph type="title"/>
          </p:nvPr>
        </p:nvSpPr>
        <p:spPr>
          <a:xfrm>
            <a:off x="2060147" y="2235200"/>
            <a:ext cx="8071706" cy="2387600"/>
          </a:xfrm>
          <a:prstGeom prst="rect">
            <a:avLst/>
          </a:prstGeom>
          <a:noFill/>
          <a:ln>
            <a:noFill/>
          </a:ln>
        </p:spPr>
        <p:txBody>
          <a:bodyPr spcFirstLastPara="1" wrap="square" lIns="91425" tIns="45700" rIns="91425" bIns="45700" anchor="b" anchorCtr="0">
            <a:normAutofit fontScale="90000"/>
          </a:bodyPr>
          <a:lstStyle/>
          <a:p>
            <a:pPr marL="0" lvl="0" indent="0" algn="just" rtl="0">
              <a:lnSpc>
                <a:spcPct val="90000"/>
              </a:lnSpc>
              <a:spcBef>
                <a:spcPts val="0"/>
              </a:spcBef>
              <a:spcAft>
                <a:spcPts val="0"/>
              </a:spcAft>
              <a:buClr>
                <a:schemeClr val="lt1"/>
              </a:buClr>
              <a:buSzPct val="100000"/>
              <a:buFont typeface="Calibri"/>
              <a:buNone/>
            </a:pPr>
            <a:r>
              <a:rPr lang="es-CL" sz="4600">
                <a:solidFill>
                  <a:schemeClr val="lt1"/>
                </a:solidFill>
                <a:latin typeface="Calibri"/>
                <a:ea typeface="Calibri"/>
                <a:cs typeface="Calibri"/>
                <a:sym typeface="Calibri"/>
              </a:rPr>
              <a:t>¿Cómo crees que reaccionó la sociedad ante las evidentes contradicciones del ideal liberal  promovido por la nueva elite burguesa en el siglo XIX?</a:t>
            </a:r>
            <a:endParaRPr/>
          </a:p>
        </p:txBody>
      </p:sp>
      <p:cxnSp>
        <p:nvCxnSpPr>
          <p:cNvPr id="708" name="Google Shape;708;p17"/>
          <p:cNvCxnSpPr/>
          <p:nvPr/>
        </p:nvCxnSpPr>
        <p:spPr>
          <a:xfrm>
            <a:off x="585285" y="0"/>
            <a:ext cx="0" cy="6858000"/>
          </a:xfrm>
          <a:prstGeom prst="straightConnector1">
            <a:avLst/>
          </a:prstGeom>
          <a:noFill/>
          <a:ln w="12700" cap="flat" cmpd="sng">
            <a:solidFill>
              <a:schemeClr val="accent2"/>
            </a:solidFill>
            <a:prstDash val="solid"/>
            <a:miter lim="800000"/>
            <a:headEnd type="none" w="sm" len="sm"/>
            <a:tailEnd type="none" w="sm" len="sm"/>
          </a:ln>
        </p:spPr>
      </p:cxnSp>
      <p:cxnSp>
        <p:nvCxnSpPr>
          <p:cNvPr id="709" name="Google Shape;709;p17"/>
          <p:cNvCxnSpPr/>
          <p:nvPr/>
        </p:nvCxnSpPr>
        <p:spPr>
          <a:xfrm rot="10800000">
            <a:off x="0" y="6252485"/>
            <a:ext cx="12192000" cy="0"/>
          </a:xfrm>
          <a:prstGeom prst="straightConnector1">
            <a:avLst/>
          </a:prstGeom>
          <a:noFill/>
          <a:ln w="1270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7"/>
                                        </p:tgtEl>
                                        <p:attrNameLst>
                                          <p:attrName>style.visibility</p:attrName>
                                        </p:attrNameLst>
                                      </p:cBhvr>
                                      <p:to>
                                        <p:strVal val="visible"/>
                                      </p:to>
                                    </p:set>
                                    <p:animEffect transition="in" filter="fade">
                                      <p:cBhvr>
                                        <p:cTn id="7" dur="500"/>
                                        <p:tgtEl>
                                          <p:spTgt spid="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713"/>
        <p:cNvGrpSpPr/>
        <p:nvPr/>
      </p:nvGrpSpPr>
      <p:grpSpPr>
        <a:xfrm>
          <a:off x="0" y="0"/>
          <a:ext cx="0" cy="0"/>
          <a:chOff x="0" y="0"/>
          <a:chExt cx="0" cy="0"/>
        </a:xfrm>
      </p:grpSpPr>
      <p:sp>
        <p:nvSpPr>
          <p:cNvPr id="714" name="Google Shape;714;p18"/>
          <p:cNvSpPr/>
          <p:nvPr/>
        </p:nvSpPr>
        <p:spPr>
          <a:xfrm>
            <a:off x="5913121" y="-2"/>
            <a:ext cx="6278879" cy="6858002"/>
          </a:xfrm>
          <a:custGeom>
            <a:avLst/>
            <a:gdLst/>
            <a:ahLst/>
            <a:cxnLst/>
            <a:rect l="l" t="t" r="r" b="b"/>
            <a:pathLst>
              <a:path w="6278879" h="6858002" extrusionOk="0">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5" name="Google Shape;715;p18"/>
          <p:cNvSpPr txBox="1">
            <a:spLocks noGrp="1"/>
          </p:cNvSpPr>
          <p:nvPr>
            <p:ph type="title"/>
          </p:nvPr>
        </p:nvSpPr>
        <p:spPr>
          <a:xfrm>
            <a:off x="655320" y="365125"/>
            <a:ext cx="9013052" cy="16233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s-CL" sz="4000">
                <a:solidFill>
                  <a:schemeClr val="lt1"/>
                </a:solidFill>
                <a:latin typeface="Calibri"/>
                <a:ea typeface="Calibri"/>
                <a:cs typeface="Calibri"/>
                <a:sym typeface="Calibri"/>
              </a:rPr>
              <a:t>Actividad:</a:t>
            </a:r>
            <a:endParaRPr/>
          </a:p>
        </p:txBody>
      </p:sp>
      <p:cxnSp>
        <p:nvCxnSpPr>
          <p:cNvPr id="716" name="Google Shape;716;p18"/>
          <p:cNvCxnSpPr/>
          <p:nvPr/>
        </p:nvCxnSpPr>
        <p:spPr>
          <a:xfrm>
            <a:off x="763661" y="2316480"/>
            <a:ext cx="8229600" cy="0"/>
          </a:xfrm>
          <a:prstGeom prst="straightConnector1">
            <a:avLst/>
          </a:prstGeom>
          <a:noFill/>
          <a:ln w="19050" cap="sq" cmpd="sng">
            <a:solidFill>
              <a:schemeClr val="lt1"/>
            </a:solidFill>
            <a:prstDash val="solid"/>
            <a:miter lim="800000"/>
            <a:headEnd type="none" w="sm" len="sm"/>
            <a:tailEnd type="none" w="sm" len="sm"/>
          </a:ln>
        </p:spPr>
      </p:cxnSp>
      <p:sp>
        <p:nvSpPr>
          <p:cNvPr id="717" name="Google Shape;717;p18"/>
          <p:cNvSpPr txBox="1">
            <a:spLocks noGrp="1"/>
          </p:cNvSpPr>
          <p:nvPr>
            <p:ph type="body" idx="1"/>
          </p:nvPr>
        </p:nvSpPr>
        <p:spPr>
          <a:xfrm>
            <a:off x="655320" y="2644518"/>
            <a:ext cx="9013052" cy="3327251"/>
          </a:xfrm>
          <a:prstGeom prst="rect">
            <a:avLst/>
          </a:prstGeom>
          <a:noFill/>
          <a:ln>
            <a:noFill/>
          </a:ln>
        </p:spPr>
        <p:txBody>
          <a:bodyPr spcFirstLastPara="1" wrap="square" lIns="91425" tIns="45700" rIns="91425" bIns="45700" anchor="t" anchorCtr="0">
            <a:normAutofit/>
          </a:bodyPr>
          <a:lstStyle/>
          <a:p>
            <a:pPr marL="228600" lvl="0" indent="0" algn="just" rtl="0">
              <a:lnSpc>
                <a:spcPct val="90000"/>
              </a:lnSpc>
              <a:spcBef>
                <a:spcPts val="0"/>
              </a:spcBef>
              <a:spcAft>
                <a:spcPts val="0"/>
              </a:spcAft>
              <a:buClr>
                <a:schemeClr val="lt1"/>
              </a:buClr>
              <a:buSzPts val="3200"/>
              <a:buNone/>
            </a:pPr>
            <a:r>
              <a:rPr lang="es-CL"/>
              <a:t>¿Qué elementos de las corrientes liberales podemos observar en la actualidad?</a:t>
            </a:r>
            <a:endParaRPr/>
          </a:p>
          <a:p>
            <a:pPr marL="228600" lvl="0" indent="0" algn="just" rtl="0">
              <a:lnSpc>
                <a:spcPct val="90000"/>
              </a:lnSpc>
              <a:spcBef>
                <a:spcPts val="1000"/>
              </a:spcBef>
              <a:spcAft>
                <a:spcPts val="0"/>
              </a:spcAft>
              <a:buClr>
                <a:schemeClr val="lt1"/>
              </a:buClr>
              <a:buSzPts val="3200"/>
              <a:buNone/>
            </a:pPr>
            <a:endParaRPr/>
          </a:p>
          <a:p>
            <a:pPr marL="228600" lvl="0" indent="0" algn="just" rtl="0">
              <a:lnSpc>
                <a:spcPct val="90000"/>
              </a:lnSpc>
              <a:spcBef>
                <a:spcPts val="1000"/>
              </a:spcBef>
              <a:spcAft>
                <a:spcPts val="0"/>
              </a:spcAft>
              <a:buClr>
                <a:schemeClr val="lt1"/>
              </a:buClr>
              <a:buSzPts val="3200"/>
              <a:buNone/>
            </a:pPr>
            <a:r>
              <a:rPr lang="es-CL"/>
              <a:t>¿Crees que estos principios se han ido debilitando o fortaleciendo a través del tiempo? Justifica y ejemplifica con principios específicos.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50" name="Google Shape;550;p2" descr="Una multitud de gente en la calle&#10;&#10;Descripción generada automáticamente"/>
          <p:cNvPicPr preferRelativeResize="0"/>
          <p:nvPr/>
        </p:nvPicPr>
        <p:blipFill rotWithShape="1">
          <a:blip r:embed="rId3">
            <a:alphaModFix/>
          </a:blip>
          <a:srcRect r="6214" b="2"/>
          <a:stretch/>
        </p:blipFill>
        <p:spPr>
          <a:xfrm>
            <a:off x="4283902" y="10"/>
            <a:ext cx="7908098" cy="6857992"/>
          </a:xfrm>
          <a:prstGeom prst="rect">
            <a:avLst/>
          </a:prstGeom>
          <a:noFill/>
          <a:ln>
            <a:noFill/>
          </a:ln>
        </p:spPr>
      </p:pic>
      <p:sp>
        <p:nvSpPr>
          <p:cNvPr id="551" name="Google Shape;551;p2"/>
          <p:cNvSpPr/>
          <p:nvPr/>
        </p:nvSpPr>
        <p:spPr>
          <a:xfrm>
            <a:off x="0" y="0"/>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2" name="Google Shape;552;p2"/>
          <p:cNvSpPr txBox="1">
            <a:spLocks noGrp="1"/>
          </p:cNvSpPr>
          <p:nvPr>
            <p:ph type="ctrTitle"/>
          </p:nvPr>
        </p:nvSpPr>
        <p:spPr>
          <a:xfrm>
            <a:off x="728663" y="1115219"/>
            <a:ext cx="5505449"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Calibri"/>
              <a:buNone/>
            </a:pPr>
            <a:r>
              <a:rPr lang="es-CL" sz="5000">
                <a:solidFill>
                  <a:schemeClr val="lt1"/>
                </a:solidFill>
              </a:rPr>
              <a:t>EL IDEAL LIBERAL REPUBLICANO</a:t>
            </a:r>
            <a:endParaRPr/>
          </a:p>
        </p:txBody>
      </p:sp>
      <p:cxnSp>
        <p:nvCxnSpPr>
          <p:cNvPr id="553" name="Google Shape;553;p2"/>
          <p:cNvCxnSpPr/>
          <p:nvPr/>
        </p:nvCxnSpPr>
        <p:spPr>
          <a:xfrm rot="10800000">
            <a:off x="128585" y="3681408"/>
            <a:ext cx="11934820" cy="0"/>
          </a:xfrm>
          <a:prstGeom prst="straightConnector1">
            <a:avLst/>
          </a:prstGeom>
          <a:noFill/>
          <a:ln w="12700" cap="flat" cmpd="sng">
            <a:solidFill>
              <a:schemeClr val="accent2"/>
            </a:solidFill>
            <a:prstDash val="solid"/>
            <a:miter lim="800000"/>
            <a:headEnd type="none" w="sm" len="sm"/>
            <a:tailEnd type="none" w="sm" len="sm"/>
          </a:ln>
        </p:spPr>
      </p:cxnSp>
      <p:sp>
        <p:nvSpPr>
          <p:cNvPr id="554" name="Google Shape;554;p2"/>
          <p:cNvSpPr txBox="1"/>
          <p:nvPr/>
        </p:nvSpPr>
        <p:spPr>
          <a:xfrm>
            <a:off x="9857708" y="6657947"/>
            <a:ext cx="233429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CL" sz="700" b="0" i="0" u="none" strike="noStrike" cap="none">
                <a:solidFill>
                  <a:srgbClr val="FFFFFF"/>
                </a:solidFill>
                <a:latin typeface="Calibri"/>
                <a:ea typeface="Calibri"/>
                <a:cs typeface="Calibri"/>
                <a:sym typeface="Calibri"/>
              </a:rPr>
              <a:t> de Autor desconocido está bajo licencia </a:t>
            </a:r>
            <a:r>
              <a:rPr lang="es-CL"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sp>
        <p:nvSpPr>
          <p:cNvPr id="559" name="Google Shape;559;p3"/>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0" name="Google Shape;560;p3"/>
          <p:cNvSpPr txBox="1">
            <a:spLocks noGrp="1"/>
          </p:cNvSpPr>
          <p:nvPr>
            <p:ph type="title"/>
          </p:nvPr>
        </p:nvSpPr>
        <p:spPr>
          <a:xfrm>
            <a:off x="1014141" y="1450655"/>
            <a:ext cx="3932030" cy="3956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8000"/>
              <a:buFont typeface="Calibri"/>
              <a:buNone/>
            </a:pPr>
            <a:r>
              <a:rPr lang="es-CL" sz="8000">
                <a:solidFill>
                  <a:schemeClr val="lt1"/>
                </a:solidFill>
                <a:latin typeface="Calibri"/>
                <a:ea typeface="Calibri"/>
                <a:cs typeface="Calibri"/>
                <a:sym typeface="Calibri"/>
              </a:rPr>
              <a:t>Objetivo:</a:t>
            </a:r>
            <a:endParaRPr/>
          </a:p>
        </p:txBody>
      </p:sp>
      <p:cxnSp>
        <p:nvCxnSpPr>
          <p:cNvPr id="561" name="Google Shape;561;p3"/>
          <p:cNvCxnSpPr/>
          <p:nvPr/>
        </p:nvCxnSpPr>
        <p:spPr>
          <a:xfrm rot="10800000">
            <a:off x="1014141" y="1450655"/>
            <a:ext cx="3932030" cy="0"/>
          </a:xfrm>
          <a:prstGeom prst="straightConnector1">
            <a:avLst/>
          </a:prstGeom>
          <a:noFill/>
          <a:ln w="12700" cap="flat" cmpd="sng">
            <a:solidFill>
              <a:schemeClr val="accent2"/>
            </a:solidFill>
            <a:prstDash val="solid"/>
            <a:miter lim="800000"/>
            <a:headEnd type="none" w="sm" len="sm"/>
            <a:tailEnd type="none" w="sm" len="sm"/>
          </a:ln>
        </p:spPr>
      </p:cxnSp>
      <p:cxnSp>
        <p:nvCxnSpPr>
          <p:cNvPr id="562" name="Google Shape;562;p3"/>
          <p:cNvCxnSpPr/>
          <p:nvPr/>
        </p:nvCxnSpPr>
        <p:spPr>
          <a:xfrm rot="10800000">
            <a:off x="1014141" y="5408571"/>
            <a:ext cx="3932030" cy="0"/>
          </a:xfrm>
          <a:prstGeom prst="straightConnector1">
            <a:avLst/>
          </a:prstGeom>
          <a:noFill/>
          <a:ln w="12700" cap="flat" cmpd="sng">
            <a:solidFill>
              <a:schemeClr val="accent2"/>
            </a:solidFill>
            <a:prstDash val="solid"/>
            <a:miter lim="800000"/>
            <a:headEnd type="none" w="sm" len="sm"/>
            <a:tailEnd type="none" w="sm" len="sm"/>
          </a:ln>
        </p:spPr>
      </p:cxnSp>
      <p:sp>
        <p:nvSpPr>
          <p:cNvPr id="563" name="Google Shape;563;p3"/>
          <p:cNvSpPr txBox="1">
            <a:spLocks noGrp="1"/>
          </p:cNvSpPr>
          <p:nvPr>
            <p:ph type="body" idx="1"/>
          </p:nvPr>
        </p:nvSpPr>
        <p:spPr>
          <a:xfrm>
            <a:off x="6096000" y="1108061"/>
            <a:ext cx="5008901" cy="4571972"/>
          </a:xfrm>
          <a:prstGeom prst="rect">
            <a:avLst/>
          </a:prstGeom>
          <a:noFill/>
          <a:ln>
            <a:noFill/>
          </a:ln>
        </p:spPr>
        <p:txBody>
          <a:bodyPr spcFirstLastPara="1" wrap="square" lIns="91425" tIns="45700" rIns="91425" bIns="45700" anchor="ctr" anchorCtr="0">
            <a:normAutofit/>
          </a:bodyPr>
          <a:lstStyle/>
          <a:p>
            <a:pPr marL="228600" lvl="0" indent="-101600" algn="l" rtl="0">
              <a:lnSpc>
                <a:spcPct val="90000"/>
              </a:lnSpc>
              <a:spcBef>
                <a:spcPts val="0"/>
              </a:spcBef>
              <a:spcAft>
                <a:spcPts val="0"/>
              </a:spcAft>
              <a:buClr>
                <a:schemeClr val="dk1"/>
              </a:buClr>
              <a:buSzPts val="2000"/>
              <a:buNone/>
            </a:pPr>
            <a:endParaRPr sz="2000">
              <a:solidFill>
                <a:schemeClr val="lt1"/>
              </a:solidFill>
            </a:endParaRPr>
          </a:p>
          <a:p>
            <a:pPr marL="228600" lvl="0" indent="-228600" algn="l" rtl="0">
              <a:lnSpc>
                <a:spcPct val="90000"/>
              </a:lnSpc>
              <a:spcBef>
                <a:spcPts val="1000"/>
              </a:spcBef>
              <a:spcAft>
                <a:spcPts val="0"/>
              </a:spcAft>
              <a:buClr>
                <a:schemeClr val="lt1"/>
              </a:buClr>
              <a:buSzPts val="2000"/>
              <a:buChar char="•"/>
            </a:pPr>
            <a:r>
              <a:rPr lang="es-CL" sz="2000">
                <a:solidFill>
                  <a:schemeClr val="lt1"/>
                </a:solidFill>
              </a:rPr>
              <a:t>Reconocer los principios republicanos y liberales para discutir su alcance en las sociedades europeas y americanas, estableciendo vínculos con el presente.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568" name="Google Shape;568;p4"/>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9" name="Google Shape;569;p4"/>
          <p:cNvSpPr txBox="1">
            <a:spLocks noGrp="1"/>
          </p:cNvSpPr>
          <p:nvPr>
            <p:ph type="title"/>
          </p:nvPr>
        </p:nvSpPr>
        <p:spPr>
          <a:xfrm>
            <a:off x="838200" y="448721"/>
            <a:ext cx="4707671" cy="12256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800"/>
              <a:buFont typeface="Calibri"/>
              <a:buNone/>
            </a:pPr>
            <a:r>
              <a:rPr lang="es-CL" sz="3800">
                <a:solidFill>
                  <a:schemeClr val="lt1"/>
                </a:solidFill>
              </a:rPr>
              <a:t>Video</a:t>
            </a:r>
            <a:endParaRPr/>
          </a:p>
        </p:txBody>
      </p:sp>
      <p:cxnSp>
        <p:nvCxnSpPr>
          <p:cNvPr id="570" name="Google Shape;570;p4"/>
          <p:cNvCxnSpPr/>
          <p:nvPr/>
        </p:nvCxnSpPr>
        <p:spPr>
          <a:xfrm rot="10800000">
            <a:off x="831873" y="1749756"/>
            <a:ext cx="4718304" cy="0"/>
          </a:xfrm>
          <a:prstGeom prst="straightConnector1">
            <a:avLst/>
          </a:prstGeom>
          <a:noFill/>
          <a:ln w="12700" cap="flat" cmpd="sng">
            <a:solidFill>
              <a:schemeClr val="accent2"/>
            </a:solidFill>
            <a:prstDash val="solid"/>
            <a:miter lim="800000"/>
            <a:headEnd type="none" w="sm" len="sm"/>
            <a:tailEnd type="none" w="sm" len="sm"/>
          </a:ln>
        </p:spPr>
      </p:cxnSp>
      <p:sp>
        <p:nvSpPr>
          <p:cNvPr id="571" name="Google Shape;571;p4"/>
          <p:cNvSpPr txBox="1">
            <a:spLocks noGrp="1"/>
          </p:cNvSpPr>
          <p:nvPr>
            <p:ph type="body" idx="1"/>
          </p:nvPr>
        </p:nvSpPr>
        <p:spPr>
          <a:xfrm>
            <a:off x="897769" y="1909192"/>
            <a:ext cx="4586513" cy="364771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000"/>
              <a:buChar char="•"/>
            </a:pPr>
            <a:r>
              <a:rPr lang="es-CL" sz="2000">
                <a:solidFill>
                  <a:schemeClr val="lt1"/>
                </a:solidFill>
              </a:rPr>
              <a:t>Observa atentamente el video resumen de la Revolución Francesa y registra en tu cuaderno los elementos que consideres más relevantes.</a:t>
            </a:r>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just" rtl="0">
              <a:lnSpc>
                <a:spcPct val="90000"/>
              </a:lnSpc>
              <a:spcBef>
                <a:spcPts val="1000"/>
              </a:spcBef>
              <a:spcAft>
                <a:spcPts val="0"/>
              </a:spcAft>
              <a:buClr>
                <a:schemeClr val="lt1"/>
              </a:buClr>
              <a:buSzPts val="2000"/>
              <a:buNone/>
            </a:pPr>
            <a:r>
              <a:rPr lang="es-CL" sz="2000">
                <a:solidFill>
                  <a:schemeClr val="lt1"/>
                </a:solidFill>
              </a:rPr>
              <a:t>¿Cómo era la relación entre la monarquía y la burguesía?</a:t>
            </a:r>
            <a:endParaRPr/>
          </a:p>
        </p:txBody>
      </p:sp>
      <p:cxnSp>
        <p:nvCxnSpPr>
          <p:cNvPr id="572" name="Google Shape;572;p4"/>
          <p:cNvCxnSpPr/>
          <p:nvPr/>
        </p:nvCxnSpPr>
        <p:spPr>
          <a:xfrm rot="10800000">
            <a:off x="834027" y="5707672"/>
            <a:ext cx="4713997" cy="0"/>
          </a:xfrm>
          <a:prstGeom prst="straightConnector1">
            <a:avLst/>
          </a:prstGeom>
          <a:noFill/>
          <a:ln w="12700" cap="flat" cmpd="sng">
            <a:solidFill>
              <a:schemeClr val="accent2"/>
            </a:solidFill>
            <a:prstDash val="solid"/>
            <a:miter lim="800000"/>
            <a:headEnd type="none" w="sm" len="sm"/>
            <a:tailEnd type="none" w="sm" len="sm"/>
          </a:ln>
        </p:spPr>
      </p:cxnSp>
      <p:pic>
        <p:nvPicPr>
          <p:cNvPr id="573" name="Google Shape;573;p4" descr="Resultado de imagen para guru guru videocaset"/>
          <p:cNvPicPr preferRelativeResize="0"/>
          <p:nvPr/>
        </p:nvPicPr>
        <p:blipFill rotWithShape="1">
          <a:blip r:embed="rId3">
            <a:alphaModFix/>
          </a:blip>
          <a:srcRect l="19015" r="19015"/>
          <a:stretch/>
        </p:blipFill>
        <p:spPr>
          <a:xfrm>
            <a:off x="6525453" y="0"/>
            <a:ext cx="5666547" cy="6857990"/>
          </a:xfrm>
          <a:prstGeom prst="rect">
            <a:avLst/>
          </a:prstGeom>
          <a:noFill/>
          <a:ln>
            <a:noFill/>
          </a:ln>
        </p:spPr>
      </p:pic>
      <p:sp>
        <p:nvSpPr>
          <p:cNvPr id="574" name="Google Shape;574;p4"/>
          <p:cNvSpPr/>
          <p:nvPr/>
        </p:nvSpPr>
        <p:spPr>
          <a:xfrm>
            <a:off x="649867" y="3260596"/>
            <a:ext cx="5082315" cy="1431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https://www.youtube.com/watch?v=DUqg1ALdY7w</a:t>
            </a:r>
            <a:endParaRPr sz="1800" b="0" i="0" u="none" strike="noStrike" cap="none">
              <a:solidFill>
                <a:schemeClr val="dk1"/>
              </a:solidFill>
              <a:latin typeface="Calibri"/>
              <a:ea typeface="Calibri"/>
              <a:cs typeface="Calibri"/>
              <a:sym typeface="Calibri"/>
            </a:endParaRPr>
          </a:p>
          <a:p>
            <a:pPr marL="0" marR="0" lvl="0" indent="0" algn="l" rtl="0">
              <a:spcBef>
                <a:spcPts val="6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spcBef>
                <a:spcPts val="600"/>
              </a:spcBef>
              <a:spcAft>
                <a:spcPts val="0"/>
              </a:spcAft>
              <a:buNone/>
            </a:pPr>
            <a:r>
              <a:rPr lang="es-CL" sz="1800" b="0" i="0" u="none" strike="noStrike" cap="none">
                <a:solidFill>
                  <a:schemeClr val="lt1"/>
                </a:solidFill>
                <a:latin typeface="Calibri"/>
                <a:ea typeface="Calibri"/>
                <a:cs typeface="Calibri"/>
                <a:sym typeface="Calibri"/>
              </a:rPr>
              <a:t>La Revolución Francesa en 3 minutos</a:t>
            </a:r>
            <a:endParaRPr/>
          </a:p>
          <a:p>
            <a:pPr marL="0" marR="0" lvl="0" indent="0" algn="l" rtl="0">
              <a:spcBef>
                <a:spcPts val="60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500"/>
                                        <p:tgtEl>
                                          <p:spTgt spid="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xEl>
                                              <p:pRg st="1" end="1"/>
                                            </p:txEl>
                                          </p:spTgt>
                                        </p:tgtEl>
                                        <p:attrNameLst>
                                          <p:attrName>style.visibility</p:attrName>
                                        </p:attrNameLst>
                                      </p:cBhvr>
                                      <p:to>
                                        <p:strVal val="visible"/>
                                      </p:to>
                                    </p:set>
                                    <p:animEffect transition="in" filter="fade">
                                      <p:cBhvr>
                                        <p:cTn id="12" dur="500"/>
                                        <p:tgtEl>
                                          <p:spTgt spid="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1">
                                            <p:txEl>
                                              <p:pRg st="2" end="2"/>
                                            </p:txEl>
                                          </p:spTgt>
                                        </p:tgtEl>
                                        <p:attrNameLst>
                                          <p:attrName>style.visibility</p:attrName>
                                        </p:attrNameLst>
                                      </p:cBhvr>
                                      <p:to>
                                        <p:strVal val="visible"/>
                                      </p:to>
                                    </p:set>
                                    <p:animEffect transition="in" filter="fade">
                                      <p:cBhvr>
                                        <p:cTn id="17" dur="500"/>
                                        <p:tgtEl>
                                          <p:spTgt spid="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1">
                                            <p:txEl>
                                              <p:pRg st="3" end="3"/>
                                            </p:txEl>
                                          </p:spTgt>
                                        </p:tgtEl>
                                        <p:attrNameLst>
                                          <p:attrName>style.visibility</p:attrName>
                                        </p:attrNameLst>
                                      </p:cBhvr>
                                      <p:to>
                                        <p:strVal val="visible"/>
                                      </p:to>
                                    </p:set>
                                    <p:animEffect transition="in" filter="fade">
                                      <p:cBhvr>
                                        <p:cTn id="22" dur="500"/>
                                        <p:tgtEl>
                                          <p:spTgt spid="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1">
                                            <p:txEl>
                                              <p:pRg st="4" end="4"/>
                                            </p:txEl>
                                          </p:spTgt>
                                        </p:tgtEl>
                                        <p:attrNameLst>
                                          <p:attrName>style.visibility</p:attrName>
                                        </p:attrNameLst>
                                      </p:cBhvr>
                                      <p:to>
                                        <p:strVal val="visible"/>
                                      </p:to>
                                    </p:set>
                                    <p:animEffect transition="in" filter="fade">
                                      <p:cBhvr>
                                        <p:cTn id="27" dur="500"/>
                                        <p:tgtEl>
                                          <p:spTgt spid="5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1">
                                            <p:txEl>
                                              <p:pRg st="5" end="5"/>
                                            </p:txEl>
                                          </p:spTgt>
                                        </p:tgtEl>
                                        <p:attrNameLst>
                                          <p:attrName>style.visibility</p:attrName>
                                        </p:attrNameLst>
                                      </p:cBhvr>
                                      <p:to>
                                        <p:strVal val="visible"/>
                                      </p:to>
                                    </p:set>
                                    <p:animEffect transition="in" filter="fade">
                                      <p:cBhvr>
                                        <p:cTn id="32" dur="500"/>
                                        <p:tgtEl>
                                          <p:spTgt spid="5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1">
                                            <p:txEl>
                                              <p:pRg st="6" end="6"/>
                                            </p:txEl>
                                          </p:spTgt>
                                        </p:tgtEl>
                                        <p:attrNameLst>
                                          <p:attrName>style.visibility</p:attrName>
                                        </p:attrNameLst>
                                      </p:cBhvr>
                                      <p:to>
                                        <p:strVal val="visible"/>
                                      </p:to>
                                    </p:set>
                                    <p:animEffect transition="in" filter="fade">
                                      <p:cBhvr>
                                        <p:cTn id="37" dur="500"/>
                                        <p:tgtEl>
                                          <p:spTgt spid="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Google Shape;579;p5"/>
          <p:cNvSpPr/>
          <p:nvPr/>
        </p:nvSpPr>
        <p:spPr>
          <a:xfrm>
            <a:off x="-1"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0" name="Google Shape;580;p5"/>
          <p:cNvSpPr txBox="1">
            <a:spLocks noGrp="1"/>
          </p:cNvSpPr>
          <p:nvPr>
            <p:ph type="title"/>
          </p:nvPr>
        </p:nvSpPr>
        <p:spPr>
          <a:xfrm>
            <a:off x="1295400" y="669925"/>
            <a:ext cx="4800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s-CL">
                <a:solidFill>
                  <a:schemeClr val="lt1"/>
                </a:solidFill>
              </a:rPr>
              <a:t>Respondamos</a:t>
            </a:r>
            <a:endParaRPr/>
          </a:p>
        </p:txBody>
      </p:sp>
      <p:cxnSp>
        <p:nvCxnSpPr>
          <p:cNvPr id="581" name="Google Shape;581;p5"/>
          <p:cNvCxnSpPr/>
          <p:nvPr/>
        </p:nvCxnSpPr>
        <p:spPr>
          <a:xfrm rot="10800000">
            <a:off x="1" y="2026340"/>
            <a:ext cx="6095999" cy="0"/>
          </a:xfrm>
          <a:prstGeom prst="straightConnector1">
            <a:avLst/>
          </a:prstGeom>
          <a:noFill/>
          <a:ln w="12700" cap="flat" cmpd="sng">
            <a:solidFill>
              <a:schemeClr val="accent2"/>
            </a:solidFill>
            <a:prstDash val="solid"/>
            <a:miter lim="800000"/>
            <a:headEnd type="none" w="sm" len="sm"/>
            <a:tailEnd type="none" w="sm" len="sm"/>
          </a:ln>
        </p:spPr>
      </p:cxnSp>
      <p:sp>
        <p:nvSpPr>
          <p:cNvPr id="582" name="Google Shape;582;p5"/>
          <p:cNvSpPr txBox="1">
            <a:spLocks noGrp="1"/>
          </p:cNvSpPr>
          <p:nvPr>
            <p:ph type="body" idx="1"/>
          </p:nvPr>
        </p:nvSpPr>
        <p:spPr>
          <a:xfrm>
            <a:off x="1295400" y="2288833"/>
            <a:ext cx="4800600" cy="37115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s-CL" sz="2000">
                <a:solidFill>
                  <a:schemeClr val="lt1"/>
                </a:solidFill>
              </a:rPr>
              <a:t>¿Qué crees que significan los conceptos de libertad e igualdad?</a:t>
            </a:r>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a:p>
            <a:pPr marL="0" lvl="0" indent="0" algn="l" rtl="0">
              <a:lnSpc>
                <a:spcPct val="90000"/>
              </a:lnSpc>
              <a:spcBef>
                <a:spcPts val="1000"/>
              </a:spcBef>
              <a:spcAft>
                <a:spcPts val="0"/>
              </a:spcAft>
              <a:buClr>
                <a:schemeClr val="lt1"/>
              </a:buClr>
              <a:buSzPts val="2000"/>
              <a:buNone/>
            </a:pPr>
            <a:r>
              <a:rPr lang="es-CL" sz="2000">
                <a:solidFill>
                  <a:schemeClr val="lt1"/>
                </a:solidFill>
              </a:rPr>
              <a:t>Registra la respuesta en tu cuaderno.</a:t>
            </a:r>
            <a:endParaRPr/>
          </a:p>
        </p:txBody>
      </p:sp>
      <p:pic>
        <p:nvPicPr>
          <p:cNvPr id="583" name="Google Shape;583;p5" descr="Imagen que contiene taza, señal, cd&#10;&#10;Descripción generada automáticamente"/>
          <p:cNvPicPr preferRelativeResize="0"/>
          <p:nvPr/>
        </p:nvPicPr>
        <p:blipFill rotWithShape="1">
          <a:blip r:embed="rId3">
            <a:alphaModFix/>
          </a:blip>
          <a:srcRect/>
          <a:stretch/>
        </p:blipFill>
        <p:spPr>
          <a:xfrm>
            <a:off x="7513656" y="369913"/>
            <a:ext cx="1851713" cy="2784532"/>
          </a:xfrm>
          <a:prstGeom prst="rect">
            <a:avLst/>
          </a:prstGeom>
          <a:noFill/>
          <a:ln>
            <a:noFill/>
          </a:ln>
        </p:spPr>
      </p:pic>
      <p:sp>
        <p:nvSpPr>
          <p:cNvPr id="584" name="Google Shape;584;p5"/>
          <p:cNvSpPr/>
          <p:nvPr/>
        </p:nvSpPr>
        <p:spPr>
          <a:xfrm>
            <a:off x="6431603" y="182859"/>
            <a:ext cx="3996261" cy="3177496"/>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85" name="Google Shape;585;p5" descr="Resultado de imagen para william wallace"/>
          <p:cNvPicPr preferRelativeResize="0"/>
          <p:nvPr/>
        </p:nvPicPr>
        <p:blipFill rotWithShape="1">
          <a:blip r:embed="rId4">
            <a:alphaModFix/>
          </a:blip>
          <a:srcRect/>
          <a:stretch/>
        </p:blipFill>
        <p:spPr>
          <a:xfrm>
            <a:off x="8038661" y="4113228"/>
            <a:ext cx="3588640" cy="2018610"/>
          </a:xfrm>
          <a:prstGeom prst="rect">
            <a:avLst/>
          </a:prstGeom>
          <a:noFill/>
          <a:ln>
            <a:noFill/>
          </a:ln>
        </p:spPr>
      </p:pic>
      <p:sp>
        <p:nvSpPr>
          <p:cNvPr id="586" name="Google Shape;586;p5"/>
          <p:cNvSpPr/>
          <p:nvPr/>
        </p:nvSpPr>
        <p:spPr>
          <a:xfrm>
            <a:off x="7825071" y="3543213"/>
            <a:ext cx="3996261" cy="3177496"/>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xEl>
                                              <p:pRg st="0" end="0"/>
                                            </p:txEl>
                                          </p:spTgt>
                                        </p:tgtEl>
                                        <p:attrNameLst>
                                          <p:attrName>style.visibility</p:attrName>
                                        </p:attrNameLst>
                                      </p:cBhvr>
                                      <p:to>
                                        <p:strVal val="visible"/>
                                      </p:to>
                                    </p:set>
                                    <p:animEffect transition="in" filter="fade">
                                      <p:cBhvr>
                                        <p:cTn id="7" dur="500"/>
                                        <p:tgtEl>
                                          <p:spTgt spid="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2">
                                            <p:txEl>
                                              <p:pRg st="1" end="1"/>
                                            </p:txEl>
                                          </p:spTgt>
                                        </p:tgtEl>
                                        <p:attrNameLst>
                                          <p:attrName>style.visibility</p:attrName>
                                        </p:attrNameLst>
                                      </p:cBhvr>
                                      <p:to>
                                        <p:strVal val="visible"/>
                                      </p:to>
                                    </p:set>
                                    <p:animEffect transition="in" filter="fade">
                                      <p:cBhvr>
                                        <p:cTn id="12" dur="500"/>
                                        <p:tgtEl>
                                          <p:spTgt spid="5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2">
                                            <p:txEl>
                                              <p:pRg st="2" end="2"/>
                                            </p:txEl>
                                          </p:spTgt>
                                        </p:tgtEl>
                                        <p:attrNameLst>
                                          <p:attrName>style.visibility</p:attrName>
                                        </p:attrNameLst>
                                      </p:cBhvr>
                                      <p:to>
                                        <p:strVal val="visible"/>
                                      </p:to>
                                    </p:set>
                                    <p:animEffect transition="in" filter="fade">
                                      <p:cBhvr>
                                        <p:cTn id="17" dur="500"/>
                                        <p:tgtEl>
                                          <p:spTgt spid="5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2">
                                            <p:txEl>
                                              <p:pRg st="3" end="3"/>
                                            </p:txEl>
                                          </p:spTgt>
                                        </p:tgtEl>
                                        <p:attrNameLst>
                                          <p:attrName>style.visibility</p:attrName>
                                        </p:attrNameLst>
                                      </p:cBhvr>
                                      <p:to>
                                        <p:strVal val="visible"/>
                                      </p:to>
                                    </p:set>
                                    <p:animEffect transition="in" filter="fade">
                                      <p:cBhvr>
                                        <p:cTn id="22" dur="500"/>
                                        <p:tgtEl>
                                          <p:spTgt spid="58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83"/>
                                        </p:tgtEl>
                                        <p:attrNameLst>
                                          <p:attrName>style.visibility</p:attrName>
                                        </p:attrNameLst>
                                      </p:cBhvr>
                                      <p:to>
                                        <p:strVal val="visible"/>
                                      </p:to>
                                    </p:set>
                                    <p:animEffect transition="in" filter="fade">
                                      <p:cBhvr>
                                        <p:cTn id="25" dur="500"/>
                                        <p:tgtEl>
                                          <p:spTgt spid="58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85"/>
                                        </p:tgtEl>
                                        <p:attrNameLst>
                                          <p:attrName>style.visibility</p:attrName>
                                        </p:attrNameLst>
                                      </p:cBhvr>
                                      <p:to>
                                        <p:strVal val="visible"/>
                                      </p:to>
                                    </p:set>
                                    <p:animEffect transition="in" filter="fade">
                                      <p:cBhvr>
                                        <p:cTn id="29"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590"/>
        <p:cNvGrpSpPr/>
        <p:nvPr/>
      </p:nvGrpSpPr>
      <p:grpSpPr>
        <a:xfrm>
          <a:off x="0" y="0"/>
          <a:ext cx="0" cy="0"/>
          <a:chOff x="0" y="0"/>
          <a:chExt cx="0" cy="0"/>
        </a:xfrm>
      </p:grpSpPr>
      <p:sp>
        <p:nvSpPr>
          <p:cNvPr id="591" name="Google Shape;591;p6"/>
          <p:cNvSpPr/>
          <p:nvPr/>
        </p:nvSpPr>
        <p:spPr>
          <a:xfrm>
            <a:off x="1608152" y="0"/>
            <a:ext cx="8981524" cy="6858000"/>
          </a:xfrm>
          <a:prstGeom prst="rect">
            <a:avLst/>
          </a:prstGeom>
          <a:solidFill>
            <a:schemeClr val="lt2">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2" name="Google Shape;592;p6"/>
          <p:cNvSpPr txBox="1">
            <a:spLocks noGrp="1"/>
          </p:cNvSpPr>
          <p:nvPr>
            <p:ph type="title"/>
          </p:nvPr>
        </p:nvSpPr>
        <p:spPr>
          <a:xfrm>
            <a:off x="-2099052" y="129609"/>
            <a:ext cx="1000796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s-CL" sz="4000" u="sng"/>
              <a:t>Conceptos:</a:t>
            </a:r>
            <a:endParaRPr/>
          </a:p>
        </p:txBody>
      </p:sp>
      <p:sp>
        <p:nvSpPr>
          <p:cNvPr id="593" name="Google Shape;593;p6"/>
          <p:cNvSpPr txBox="1">
            <a:spLocks noGrp="1"/>
          </p:cNvSpPr>
          <p:nvPr>
            <p:ph type="body" idx="1"/>
          </p:nvPr>
        </p:nvSpPr>
        <p:spPr>
          <a:xfrm>
            <a:off x="1608152" y="1455478"/>
            <a:ext cx="3925492" cy="159535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s-CL" sz="2000"/>
              <a:t>Liberalismo:</a:t>
            </a:r>
            <a:endParaRPr/>
          </a:p>
          <a:p>
            <a:pPr marL="0" lvl="0" indent="0" algn="l" rtl="0">
              <a:lnSpc>
                <a:spcPct val="90000"/>
              </a:lnSpc>
              <a:spcBef>
                <a:spcPts val="1000"/>
              </a:spcBef>
              <a:spcAft>
                <a:spcPts val="0"/>
              </a:spcAft>
              <a:buClr>
                <a:schemeClr val="lt1"/>
              </a:buClr>
              <a:buSzPts val="2000"/>
              <a:buNone/>
            </a:pPr>
            <a:r>
              <a:rPr lang="es-CL" sz="2000"/>
              <a:t>Doctrina política, económica y social que defiende la libertad del individuo y la limitación del poder del Estado.</a:t>
            </a:r>
            <a:endParaRPr/>
          </a:p>
        </p:txBody>
      </p:sp>
      <p:sp>
        <p:nvSpPr>
          <p:cNvPr id="594" name="Google Shape;594;p6"/>
          <p:cNvSpPr txBox="1">
            <a:spLocks noGrp="1"/>
          </p:cNvSpPr>
          <p:nvPr>
            <p:ph type="body" idx="2"/>
          </p:nvPr>
        </p:nvSpPr>
        <p:spPr>
          <a:xfrm>
            <a:off x="1599410" y="3807164"/>
            <a:ext cx="3931319" cy="19776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s-CL" sz="2000"/>
              <a:t>República:</a:t>
            </a:r>
            <a:endParaRPr/>
          </a:p>
          <a:p>
            <a:pPr marL="0" lvl="0" indent="0" algn="l" rtl="0">
              <a:lnSpc>
                <a:spcPct val="90000"/>
              </a:lnSpc>
              <a:spcBef>
                <a:spcPts val="1000"/>
              </a:spcBef>
              <a:spcAft>
                <a:spcPts val="0"/>
              </a:spcAft>
              <a:buClr>
                <a:schemeClr val="lt1"/>
              </a:buClr>
              <a:buSzPts val="2000"/>
              <a:buNone/>
            </a:pPr>
            <a:r>
              <a:rPr lang="es-CL" sz="2000"/>
              <a:t>Sistema de gobierno en los cuales los ciudadanos eligen a sus autoridades máximas, la vida en sociedad se encuentra regulada por leyes y otros principios.</a:t>
            </a:r>
            <a:endParaRPr/>
          </a:p>
        </p:txBody>
      </p:sp>
      <p:pic>
        <p:nvPicPr>
          <p:cNvPr id="595" name="Google Shape;595;p6" descr="Imagen que contiene texto, libro, foto, grupo&#10;&#10;Descripción generada automáticamente"/>
          <p:cNvPicPr preferRelativeResize="0"/>
          <p:nvPr/>
        </p:nvPicPr>
        <p:blipFill rotWithShape="1">
          <a:blip r:embed="rId3">
            <a:alphaModFix/>
          </a:blip>
          <a:srcRect/>
          <a:stretch/>
        </p:blipFill>
        <p:spPr>
          <a:xfrm>
            <a:off x="7574619" y="1599240"/>
            <a:ext cx="4617381" cy="3659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B7B7B"/>
        </a:solidFill>
        <a:effectLst/>
      </p:bgPr>
    </p:bg>
    <p:spTree>
      <p:nvGrpSpPr>
        <p:cNvPr id="1" name="Shape 599"/>
        <p:cNvGrpSpPr/>
        <p:nvPr/>
      </p:nvGrpSpPr>
      <p:grpSpPr>
        <a:xfrm>
          <a:off x="0" y="0"/>
          <a:ext cx="0" cy="0"/>
          <a:chOff x="0" y="0"/>
          <a:chExt cx="0" cy="0"/>
        </a:xfrm>
      </p:grpSpPr>
      <p:sp>
        <p:nvSpPr>
          <p:cNvPr id="600" name="Google Shape;600;p7"/>
          <p:cNvSpPr/>
          <p:nvPr/>
        </p:nvSpPr>
        <p:spPr>
          <a:xfrm rot="10800000" flipH="1">
            <a:off x="0" y="-3324"/>
            <a:ext cx="12192000" cy="6861324"/>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1" name="Google Shape;601;p7"/>
          <p:cNvSpPr/>
          <p:nvPr/>
        </p:nvSpPr>
        <p:spPr>
          <a:xfrm rot="10800000" flipH="1">
            <a:off x="804672" y="-479"/>
            <a:ext cx="9468701" cy="6858478"/>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2" name="Google Shape;602;p7"/>
          <p:cNvSpPr/>
          <p:nvPr/>
        </p:nvSpPr>
        <p:spPr>
          <a:xfrm rot="10800000" flipH="1">
            <a:off x="-1" y="-3325"/>
            <a:ext cx="9681166" cy="6861324"/>
          </a:xfrm>
          <a:custGeom>
            <a:avLst/>
            <a:gdLst/>
            <a:ahLst/>
            <a:cxnLst/>
            <a:rect l="l" t="t" r="r" b="b"/>
            <a:pathLst>
              <a:path w="9681166" h="6861324" extrusionOk="0">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3" name="Google Shape;603;p7"/>
          <p:cNvSpPr txBox="1">
            <a:spLocks noGrp="1"/>
          </p:cNvSpPr>
          <p:nvPr>
            <p:ph type="title"/>
          </p:nvPr>
        </p:nvSpPr>
        <p:spPr>
          <a:xfrm>
            <a:off x="804672" y="1823107"/>
            <a:ext cx="6430784" cy="34310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Calibri"/>
              <a:buNone/>
            </a:pPr>
            <a:r>
              <a:rPr lang="es-CL">
                <a:solidFill>
                  <a:schemeClr val="lt1"/>
                </a:solidFill>
                <a:latin typeface="Calibri"/>
                <a:ea typeface="Calibri"/>
                <a:cs typeface="Calibri"/>
                <a:sym typeface="Calibri"/>
              </a:rPr>
              <a:t>Principios Republicanos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Google Shape;608;p8"/>
          <p:cNvSpPr/>
          <p:nvPr/>
        </p:nvSpPr>
        <p:spPr>
          <a:xfrm>
            <a:off x="0" y="0"/>
            <a:ext cx="12192000" cy="6858000"/>
          </a:xfrm>
          <a:prstGeom prst="rect">
            <a:avLst/>
          </a:prstGeom>
          <a:solidFill>
            <a:srgbClr val="637A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9" name="Google Shape;609;p8"/>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10" name="Google Shape;610;p8" descr="Imagen que contiene captura de pantalla&#10;&#10;Descripción generada con confianza muy alta"/>
          <p:cNvPicPr preferRelativeResize="0"/>
          <p:nvPr/>
        </p:nvPicPr>
        <p:blipFill rotWithShape="1">
          <a:blip r:embed="rId3">
            <a:alphaModFix/>
          </a:blip>
          <a:srcRect l="1713" b="1987"/>
          <a:stretch/>
        </p:blipFill>
        <p:spPr>
          <a:xfrm>
            <a:off x="477012" y="912888"/>
            <a:ext cx="10718109" cy="4676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615"/>
        <p:cNvGrpSpPr/>
        <p:nvPr/>
      </p:nvGrpSpPr>
      <p:grpSpPr>
        <a:xfrm>
          <a:off x="0" y="0"/>
          <a:ext cx="0" cy="0"/>
          <a:chOff x="0" y="0"/>
          <a:chExt cx="0" cy="0"/>
        </a:xfrm>
      </p:grpSpPr>
      <p:sp>
        <p:nvSpPr>
          <p:cNvPr id="616" name="Google Shape;616;p9"/>
          <p:cNvSpPr txBox="1">
            <a:spLocks noGrp="1"/>
          </p:cNvSpPr>
          <p:nvPr>
            <p:ph type="title"/>
          </p:nvPr>
        </p:nvSpPr>
        <p:spPr>
          <a:xfrm>
            <a:off x="838200" y="723578"/>
            <a:ext cx="4595071" cy="16455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100"/>
              <a:buFont typeface="Calibri"/>
              <a:buNone/>
            </a:pPr>
            <a:r>
              <a:rPr lang="es-CL" sz="4100"/>
              <a:t>Principios del Orden Liberal Republicano:</a:t>
            </a:r>
            <a:endParaRPr/>
          </a:p>
        </p:txBody>
      </p:sp>
      <p:sp>
        <p:nvSpPr>
          <p:cNvPr id="617" name="Google Shape;617;p9"/>
          <p:cNvSpPr txBox="1">
            <a:spLocks noGrp="1"/>
          </p:cNvSpPr>
          <p:nvPr>
            <p:ph type="body" idx="1"/>
          </p:nvPr>
        </p:nvSpPr>
        <p:spPr>
          <a:xfrm>
            <a:off x="838200" y="2548467"/>
            <a:ext cx="4595071" cy="36284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400"/>
              <a:buChar char="•"/>
            </a:pPr>
            <a:r>
              <a:rPr lang="es-CL" sz="1400" b="1"/>
              <a:t>Soberanía popular: </a:t>
            </a:r>
            <a:r>
              <a:rPr lang="es-CL" sz="1400"/>
              <a:t>Cada ciudadano es soberano y ejerce soberanía directamente. (Ejemplo: Modelo representativo, elecciones)</a:t>
            </a:r>
            <a:endParaRPr/>
          </a:p>
          <a:p>
            <a:pPr marL="0" lvl="0" indent="88900" algn="l" rtl="0">
              <a:lnSpc>
                <a:spcPct val="90000"/>
              </a:lnSpc>
              <a:spcBef>
                <a:spcPts val="1000"/>
              </a:spcBef>
              <a:spcAft>
                <a:spcPts val="0"/>
              </a:spcAft>
              <a:buClr>
                <a:schemeClr val="lt1"/>
              </a:buClr>
              <a:buSzPts val="1400"/>
              <a:buNone/>
            </a:pPr>
            <a:endParaRPr sz="1400" b="1"/>
          </a:p>
          <a:p>
            <a:pPr marL="228600" lvl="0" indent="-228600" algn="l" rtl="0">
              <a:lnSpc>
                <a:spcPct val="90000"/>
              </a:lnSpc>
              <a:spcBef>
                <a:spcPts val="1000"/>
              </a:spcBef>
              <a:spcAft>
                <a:spcPts val="0"/>
              </a:spcAft>
              <a:buClr>
                <a:schemeClr val="lt1"/>
              </a:buClr>
              <a:buSzPts val="1400"/>
              <a:buChar char="•"/>
            </a:pPr>
            <a:r>
              <a:rPr lang="es-CL" sz="1400" b="1"/>
              <a:t>Separación de los poderes del Estado: </a:t>
            </a:r>
            <a:r>
              <a:rPr lang="es-CL" sz="1400"/>
              <a:t>Las funciones ejecutiva, legislativa y judicial se encuentran separadas y son independientes, lo que permite el control y el equilibrio en el gobierno.</a:t>
            </a:r>
            <a:endParaRPr/>
          </a:p>
          <a:p>
            <a:pPr marL="0" lvl="0" indent="88900" algn="l" rtl="0">
              <a:lnSpc>
                <a:spcPct val="90000"/>
              </a:lnSpc>
              <a:spcBef>
                <a:spcPts val="1000"/>
              </a:spcBef>
              <a:spcAft>
                <a:spcPts val="0"/>
              </a:spcAft>
              <a:buClr>
                <a:schemeClr val="lt1"/>
              </a:buClr>
              <a:buSzPts val="1400"/>
              <a:buNone/>
            </a:pPr>
            <a:endParaRPr sz="1400" b="1"/>
          </a:p>
          <a:p>
            <a:pPr marL="228600" lvl="0" indent="-228600" algn="l" rtl="0">
              <a:lnSpc>
                <a:spcPct val="90000"/>
              </a:lnSpc>
              <a:spcBef>
                <a:spcPts val="1000"/>
              </a:spcBef>
              <a:spcAft>
                <a:spcPts val="0"/>
              </a:spcAft>
              <a:buClr>
                <a:schemeClr val="lt1"/>
              </a:buClr>
              <a:buSzPts val="1400"/>
              <a:buChar char="•"/>
            </a:pPr>
            <a:r>
              <a:rPr lang="es-CL" sz="1400" b="1"/>
              <a:t>Igualdad ante la ley y necesidad de una constitución: </a:t>
            </a:r>
            <a:r>
              <a:rPr lang="es-CL" sz="1400"/>
              <a:t>Existe igualdad ante la ley y existe una carta fundamental que delimita las características y deberes de las autoridades y los derechos y deberes ciudadanos.</a:t>
            </a:r>
            <a:endParaRPr sz="1400" b="1"/>
          </a:p>
        </p:txBody>
      </p:sp>
      <p:sp>
        <p:nvSpPr>
          <p:cNvPr id="618" name="Google Shape;618;p9"/>
          <p:cNvSpPr/>
          <p:nvPr/>
        </p:nvSpPr>
        <p:spPr>
          <a:xfrm>
            <a:off x="6090991" y="3474720"/>
            <a:ext cx="6100914" cy="33832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9" name="Google Shape;619;p9"/>
          <p:cNvSpPr/>
          <p:nvPr/>
        </p:nvSpPr>
        <p:spPr>
          <a:xfrm>
            <a:off x="5999584" y="0"/>
            <a:ext cx="6192415" cy="6858000"/>
          </a:xfrm>
          <a:prstGeom prst="rect">
            <a:avLst/>
          </a:prstGeom>
          <a:solidFill>
            <a:srgbClr val="FEFEF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0" name="Google Shape;620;p9"/>
          <p:cNvSpPr/>
          <p:nvPr/>
        </p:nvSpPr>
        <p:spPr>
          <a:xfrm>
            <a:off x="6095999" y="0"/>
            <a:ext cx="3002281" cy="33832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21" name="Google Shape;621;p9"/>
          <p:cNvPicPr preferRelativeResize="0"/>
          <p:nvPr/>
        </p:nvPicPr>
        <p:blipFill rotWithShape="1">
          <a:blip r:embed="rId3">
            <a:alphaModFix/>
          </a:blip>
          <a:srcRect t="13412" r="2" b="15838"/>
          <a:stretch/>
        </p:blipFill>
        <p:spPr>
          <a:xfrm>
            <a:off x="6420908" y="509476"/>
            <a:ext cx="2364317" cy="2364331"/>
          </a:xfrm>
          <a:prstGeom prst="rect">
            <a:avLst/>
          </a:prstGeom>
          <a:noFill/>
          <a:ln>
            <a:noFill/>
          </a:ln>
        </p:spPr>
      </p:pic>
      <p:sp>
        <p:nvSpPr>
          <p:cNvPr id="622" name="Google Shape;622;p9"/>
          <p:cNvSpPr/>
          <p:nvPr/>
        </p:nvSpPr>
        <p:spPr>
          <a:xfrm>
            <a:off x="9189624" y="0"/>
            <a:ext cx="3002281" cy="33832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23" name="Google Shape;623;p9" descr="Imagen que contiene alimentos&#10;&#10;Descripción generada automáticamente"/>
          <p:cNvPicPr preferRelativeResize="0"/>
          <p:nvPr/>
        </p:nvPicPr>
        <p:blipFill rotWithShape="1">
          <a:blip r:embed="rId4">
            <a:alphaModFix/>
          </a:blip>
          <a:srcRect l="1190" r="-3" b="-4"/>
          <a:stretch/>
        </p:blipFill>
        <p:spPr>
          <a:xfrm>
            <a:off x="9502775" y="683678"/>
            <a:ext cx="2364317" cy="2015925"/>
          </a:xfrm>
          <a:prstGeom prst="rect">
            <a:avLst/>
          </a:prstGeom>
          <a:noFill/>
          <a:ln>
            <a:noFill/>
          </a:ln>
        </p:spPr>
      </p:pic>
      <p:pic>
        <p:nvPicPr>
          <p:cNvPr id="624" name="Google Shape;624;p9" descr="Imagen que contiene texto&#10;&#10;Descripción generada automáticamente"/>
          <p:cNvPicPr preferRelativeResize="0"/>
          <p:nvPr/>
        </p:nvPicPr>
        <p:blipFill rotWithShape="1">
          <a:blip r:embed="rId5">
            <a:alphaModFix/>
          </a:blip>
          <a:srcRect l="-160" t="1" r="137" b="-2"/>
          <a:stretch/>
        </p:blipFill>
        <p:spPr>
          <a:xfrm>
            <a:off x="7402812" y="3788626"/>
            <a:ext cx="3573624" cy="25598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xEl>
                                              <p:pRg st="0" end="0"/>
                                            </p:txEl>
                                          </p:spTgt>
                                        </p:tgtEl>
                                        <p:attrNameLst>
                                          <p:attrName>style.visibility</p:attrName>
                                        </p:attrNameLst>
                                      </p:cBhvr>
                                      <p:to>
                                        <p:strVal val="visible"/>
                                      </p:to>
                                    </p:set>
                                    <p:animEffect transition="in" filter="fade">
                                      <p:cBhvr>
                                        <p:cTn id="7" dur="500"/>
                                        <p:tgtEl>
                                          <p:spTgt spid="6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7">
                                            <p:txEl>
                                              <p:pRg st="1" end="1"/>
                                            </p:txEl>
                                          </p:spTgt>
                                        </p:tgtEl>
                                        <p:attrNameLst>
                                          <p:attrName>style.visibility</p:attrName>
                                        </p:attrNameLst>
                                      </p:cBhvr>
                                      <p:to>
                                        <p:strVal val="visible"/>
                                      </p:to>
                                    </p:set>
                                    <p:animEffect transition="in" filter="fade">
                                      <p:cBhvr>
                                        <p:cTn id="12" dur="500"/>
                                        <p:tgtEl>
                                          <p:spTgt spid="6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xEl>
                                              <p:pRg st="2" end="2"/>
                                            </p:txEl>
                                          </p:spTgt>
                                        </p:tgtEl>
                                        <p:attrNameLst>
                                          <p:attrName>style.visibility</p:attrName>
                                        </p:attrNameLst>
                                      </p:cBhvr>
                                      <p:to>
                                        <p:strVal val="visible"/>
                                      </p:to>
                                    </p:set>
                                    <p:animEffect transition="in" filter="fade">
                                      <p:cBhvr>
                                        <p:cTn id="17" dur="500"/>
                                        <p:tgtEl>
                                          <p:spTgt spid="6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7">
                                            <p:txEl>
                                              <p:pRg st="3" end="3"/>
                                            </p:txEl>
                                          </p:spTgt>
                                        </p:tgtEl>
                                        <p:attrNameLst>
                                          <p:attrName>style.visibility</p:attrName>
                                        </p:attrNameLst>
                                      </p:cBhvr>
                                      <p:to>
                                        <p:strVal val="visible"/>
                                      </p:to>
                                    </p:set>
                                    <p:animEffect transition="in" filter="fade">
                                      <p:cBhvr>
                                        <p:cTn id="22" dur="500"/>
                                        <p:tgtEl>
                                          <p:spTgt spid="6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7">
                                            <p:txEl>
                                              <p:pRg st="4" end="4"/>
                                            </p:txEl>
                                          </p:spTgt>
                                        </p:tgtEl>
                                        <p:attrNameLst>
                                          <p:attrName>style.visibility</p:attrName>
                                        </p:attrNameLst>
                                      </p:cBhvr>
                                      <p:to>
                                        <p:strVal val="visible"/>
                                      </p:to>
                                    </p:set>
                                    <p:animEffect transition="in" filter="fade">
                                      <p:cBhvr>
                                        <p:cTn id="27" dur="500"/>
                                        <p:tgtEl>
                                          <p:spTgt spid="61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23"/>
                                        </p:tgtEl>
                                        <p:attrNameLst>
                                          <p:attrName>style.visibility</p:attrName>
                                        </p:attrNameLst>
                                      </p:cBhvr>
                                      <p:to>
                                        <p:strVal val="visible"/>
                                      </p:to>
                                    </p:set>
                                    <p:animEffect transition="in" filter="fade">
                                      <p:cBhvr>
                                        <p:cTn id="30" dur="500"/>
                                        <p:tgtEl>
                                          <p:spTgt spid="6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4"/>
                                        </p:tgtEl>
                                        <p:attrNameLst>
                                          <p:attrName>style.visibility</p:attrName>
                                        </p:attrNameLst>
                                      </p:cBhvr>
                                      <p:to>
                                        <p:strVal val="visible"/>
                                      </p:to>
                                    </p:set>
                                    <p:animEffect transition="in" filter="fade">
                                      <p:cBhvr>
                                        <p:cTn id="35" dur="500"/>
                                        <p:tgtEl>
                                          <p:spTgt spid="6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21"/>
                                        </p:tgtEl>
                                        <p:attrNameLst>
                                          <p:attrName>style.visibility</p:attrName>
                                        </p:attrNameLst>
                                      </p:cBhvr>
                                      <p:to>
                                        <p:strVal val="visible"/>
                                      </p:to>
                                    </p:set>
                                    <p:animEffect transition="in" filter="fade">
                                      <p:cBhvr>
                                        <p:cTn id="40" dur="5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Panorámica</PresentationFormat>
  <Paragraphs>88</Paragraphs>
  <Slides>18</Slides>
  <Notes>18</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18</vt:i4>
      </vt:variant>
    </vt:vector>
  </HeadingPairs>
  <TitlesOfParts>
    <vt:vector size="29" baseType="lpstr">
      <vt:lpstr>Calibri</vt:lpstr>
      <vt:lpstr>Garamond</vt:lpstr>
      <vt:lpstr>Rockwell</vt:lpstr>
      <vt:lpstr>Noto Sans Symbols</vt:lpstr>
      <vt:lpstr>Century Gothic</vt:lpstr>
      <vt:lpstr>Arial</vt:lpstr>
      <vt:lpstr>Aharoni</vt:lpstr>
      <vt:lpstr>Tema de Office</vt:lpstr>
      <vt:lpstr>Tema de Office</vt:lpstr>
      <vt:lpstr>Atlas</vt:lpstr>
      <vt:lpstr>Savon</vt:lpstr>
      <vt:lpstr>Unidad 1 La construcción del Estado nación y sus desafíos </vt:lpstr>
      <vt:lpstr>EL IDEAL LIBERAL REPUBLICANO</vt:lpstr>
      <vt:lpstr>Objetivo:</vt:lpstr>
      <vt:lpstr>Video</vt:lpstr>
      <vt:lpstr>Respondamos</vt:lpstr>
      <vt:lpstr>Conceptos:</vt:lpstr>
      <vt:lpstr>Principios Republicanos</vt:lpstr>
      <vt:lpstr>Presentación de PowerPoint</vt:lpstr>
      <vt:lpstr>Principios del Orden Liberal Republicano:</vt:lpstr>
      <vt:lpstr>Organización de gobierno: Parlamentarismo / Presidencialismo</vt:lpstr>
      <vt:lpstr>IDEAL LIBERAL Y REPUBLICANO </vt:lpstr>
      <vt:lpstr>El liberalismo económico</vt:lpstr>
      <vt:lpstr>Liberalismo económico</vt:lpstr>
      <vt:lpstr>La libertad de expresión</vt:lpstr>
      <vt:lpstr>Reconocimiento de libertades individuales.</vt:lpstr>
      <vt:lpstr>Presentación de PowerPoint</vt:lpstr>
      <vt:lpstr>¿Cómo crees que reaccionó la sociedad ante las evidentes contradicciones del ideal liberal  promovido por la nueva elite burguesa en el siglo XIX?</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La construcción del Estado nación y sus desafíos </dc:title>
  <dc:creator>Abraham López</dc:creator>
  <cp:lastModifiedBy>Carmen Barros Ortega</cp:lastModifiedBy>
  <cp:revision>1</cp:revision>
  <dcterms:created xsi:type="dcterms:W3CDTF">2020-03-19T13:46:06Z</dcterms:created>
  <dcterms:modified xsi:type="dcterms:W3CDTF">2021-05-11T20:06:13Z</dcterms:modified>
</cp:coreProperties>
</file>