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webextensions/webextension1.xml" ContentType="application/vnd.ms-office.webextension+xml"/>
  <Override PartName="/ppt/webextensions/webextension2.xml" ContentType="application/vnd.ms-office.webextension+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 id="2147483686" r:id="rId3"/>
  </p:sldMasterIdLst>
  <p:sldIdLst>
    <p:sldId id="256" r:id="rId4"/>
    <p:sldId id="257" r:id="rId5"/>
    <p:sldId id="258" r:id="rId6"/>
    <p:sldId id="266" r:id="rId7"/>
    <p:sldId id="261" r:id="rId8"/>
    <p:sldId id="263" r:id="rId9"/>
    <p:sldId id="262" r:id="rId10"/>
    <p:sldId id="264" r:id="rId11"/>
    <p:sldId id="267" r:id="rId12"/>
    <p:sldId id="269" r:id="rId13"/>
    <p:sldId id="270" r:id="rId14"/>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B01A58-1202-40CE-BC4D-CC8DA63EF283}" v="189" dt="2021-06-13T21:30:08.4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2" autoAdjust="0"/>
    <p:restoredTop sz="94660"/>
  </p:normalViewPr>
  <p:slideViewPr>
    <p:cSldViewPr snapToGrid="0">
      <p:cViewPr varScale="1">
        <p:scale>
          <a:sx n="82" d="100"/>
          <a:sy n="82" d="100"/>
        </p:scale>
        <p:origin x="96" y="1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19"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ED83F7-8F0A-4A5D-94E8-E5373045F2F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00A19CCB-A4B1-4B14-A46F-813081A01A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B6726D2C-6867-4250-9546-93A18C50F6BE}"/>
              </a:ext>
            </a:extLst>
          </p:cNvPr>
          <p:cNvSpPr>
            <a:spLocks noGrp="1"/>
          </p:cNvSpPr>
          <p:nvPr>
            <p:ph type="dt" sz="half" idx="10"/>
          </p:nvPr>
        </p:nvSpPr>
        <p:spPr/>
        <p:txBody>
          <a:bodyPr/>
          <a:lstStyle/>
          <a:p>
            <a:fld id="{859EF044-FAC4-4A2F-9418-4754B8C98D0A}" type="datetimeFigureOut">
              <a:rPr lang="es-CL" smtClean="0"/>
              <a:t>14-06-2021</a:t>
            </a:fld>
            <a:endParaRPr lang="es-CL"/>
          </a:p>
        </p:txBody>
      </p:sp>
      <p:sp>
        <p:nvSpPr>
          <p:cNvPr id="5" name="Marcador de pie de página 4">
            <a:extLst>
              <a:ext uri="{FF2B5EF4-FFF2-40B4-BE49-F238E27FC236}">
                <a16:creationId xmlns:a16="http://schemas.microsoft.com/office/drawing/2014/main" id="{0068F425-8197-4C83-9250-4C79D235FFB2}"/>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CE8E4340-DD1D-4FA8-BEAA-FE85F5B85808}"/>
              </a:ext>
            </a:extLst>
          </p:cNvPr>
          <p:cNvSpPr>
            <a:spLocks noGrp="1"/>
          </p:cNvSpPr>
          <p:nvPr>
            <p:ph type="sldNum" sz="quarter" idx="12"/>
          </p:nvPr>
        </p:nvSpPr>
        <p:spPr/>
        <p:txBody>
          <a:bodyPr/>
          <a:lstStyle/>
          <a:p>
            <a:fld id="{4A22632F-F4CB-4F49-A717-7F729287DC77}" type="slidenum">
              <a:rPr lang="es-CL" smtClean="0"/>
              <a:t>‹Nº›</a:t>
            </a:fld>
            <a:endParaRPr lang="es-CL"/>
          </a:p>
        </p:txBody>
      </p:sp>
    </p:spTree>
    <p:extLst>
      <p:ext uri="{BB962C8B-B14F-4D97-AF65-F5344CB8AC3E}">
        <p14:creationId xmlns:p14="http://schemas.microsoft.com/office/powerpoint/2010/main" val="1927316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0664EB-373F-4ACF-BB97-1548EB3CFCA9}"/>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10EF5116-03B0-4FAB-B3AB-81968FEDCE0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0C64C25F-333F-4404-B05E-768750BD1E48}"/>
              </a:ext>
            </a:extLst>
          </p:cNvPr>
          <p:cNvSpPr>
            <a:spLocks noGrp="1"/>
          </p:cNvSpPr>
          <p:nvPr>
            <p:ph type="dt" sz="half" idx="10"/>
          </p:nvPr>
        </p:nvSpPr>
        <p:spPr/>
        <p:txBody>
          <a:bodyPr/>
          <a:lstStyle/>
          <a:p>
            <a:fld id="{859EF044-FAC4-4A2F-9418-4754B8C98D0A}" type="datetimeFigureOut">
              <a:rPr lang="es-CL" smtClean="0"/>
              <a:t>14-06-2021</a:t>
            </a:fld>
            <a:endParaRPr lang="es-CL"/>
          </a:p>
        </p:txBody>
      </p:sp>
      <p:sp>
        <p:nvSpPr>
          <p:cNvPr id="5" name="Marcador de pie de página 4">
            <a:extLst>
              <a:ext uri="{FF2B5EF4-FFF2-40B4-BE49-F238E27FC236}">
                <a16:creationId xmlns:a16="http://schemas.microsoft.com/office/drawing/2014/main" id="{CFB6AD1B-61C0-455E-AE3F-AC6A639942C1}"/>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52F225CC-46EC-4896-B37C-1F56FE87BB0D}"/>
              </a:ext>
            </a:extLst>
          </p:cNvPr>
          <p:cNvSpPr>
            <a:spLocks noGrp="1"/>
          </p:cNvSpPr>
          <p:nvPr>
            <p:ph type="sldNum" sz="quarter" idx="12"/>
          </p:nvPr>
        </p:nvSpPr>
        <p:spPr/>
        <p:txBody>
          <a:bodyPr/>
          <a:lstStyle/>
          <a:p>
            <a:fld id="{4A22632F-F4CB-4F49-A717-7F729287DC77}" type="slidenum">
              <a:rPr lang="es-CL" smtClean="0"/>
              <a:t>‹Nº›</a:t>
            </a:fld>
            <a:endParaRPr lang="es-CL"/>
          </a:p>
        </p:txBody>
      </p:sp>
    </p:spTree>
    <p:extLst>
      <p:ext uri="{BB962C8B-B14F-4D97-AF65-F5344CB8AC3E}">
        <p14:creationId xmlns:p14="http://schemas.microsoft.com/office/powerpoint/2010/main" val="2443696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DFE304F-377C-4641-938D-6A44D9B6937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AC695CE0-F050-4F64-B580-38A67971B86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302E7DBD-2919-49A1-B4BF-20F72AD6CFB5}"/>
              </a:ext>
            </a:extLst>
          </p:cNvPr>
          <p:cNvSpPr>
            <a:spLocks noGrp="1"/>
          </p:cNvSpPr>
          <p:nvPr>
            <p:ph type="dt" sz="half" idx="10"/>
          </p:nvPr>
        </p:nvSpPr>
        <p:spPr/>
        <p:txBody>
          <a:bodyPr/>
          <a:lstStyle/>
          <a:p>
            <a:fld id="{859EF044-FAC4-4A2F-9418-4754B8C98D0A}" type="datetimeFigureOut">
              <a:rPr lang="es-CL" smtClean="0"/>
              <a:t>14-06-2021</a:t>
            </a:fld>
            <a:endParaRPr lang="es-CL"/>
          </a:p>
        </p:txBody>
      </p:sp>
      <p:sp>
        <p:nvSpPr>
          <p:cNvPr id="5" name="Marcador de pie de página 4">
            <a:extLst>
              <a:ext uri="{FF2B5EF4-FFF2-40B4-BE49-F238E27FC236}">
                <a16:creationId xmlns:a16="http://schemas.microsoft.com/office/drawing/2014/main" id="{8DFE8FFA-1554-4530-BE72-03F7EA59D059}"/>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C1AF3769-2136-454A-9724-D30AE888AC2B}"/>
              </a:ext>
            </a:extLst>
          </p:cNvPr>
          <p:cNvSpPr>
            <a:spLocks noGrp="1"/>
          </p:cNvSpPr>
          <p:nvPr>
            <p:ph type="sldNum" sz="quarter" idx="12"/>
          </p:nvPr>
        </p:nvSpPr>
        <p:spPr/>
        <p:txBody>
          <a:bodyPr/>
          <a:lstStyle/>
          <a:p>
            <a:fld id="{4A22632F-F4CB-4F49-A717-7F729287DC77}" type="slidenum">
              <a:rPr lang="es-CL" smtClean="0"/>
              <a:t>‹Nº›</a:t>
            </a:fld>
            <a:endParaRPr lang="es-CL"/>
          </a:p>
        </p:txBody>
      </p:sp>
    </p:spTree>
    <p:extLst>
      <p:ext uri="{BB962C8B-B14F-4D97-AF65-F5344CB8AC3E}">
        <p14:creationId xmlns:p14="http://schemas.microsoft.com/office/powerpoint/2010/main" val="30362685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3662E0-DA49-4684-8C15-1BB5FDB5CC99}"/>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44D0FF2E-2FC2-448C-8093-432F8C16FF2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D2369EE9-48CF-40A6-8399-8A774711AC88}"/>
              </a:ext>
            </a:extLst>
          </p:cNvPr>
          <p:cNvSpPr>
            <a:spLocks noGrp="1"/>
          </p:cNvSpPr>
          <p:nvPr>
            <p:ph type="dt" sz="half" idx="10"/>
          </p:nvPr>
        </p:nvSpPr>
        <p:spPr/>
        <p:txBody>
          <a:bodyPr/>
          <a:lstStyle/>
          <a:p>
            <a:fld id="{DD8EDFE5-BF6F-4B94-B55E-DFDDF1959265}" type="datetimeFigureOut">
              <a:rPr lang="es-CL" smtClean="0"/>
              <a:t>14-06-2021</a:t>
            </a:fld>
            <a:endParaRPr lang="es-CL"/>
          </a:p>
        </p:txBody>
      </p:sp>
      <p:sp>
        <p:nvSpPr>
          <p:cNvPr id="5" name="Marcador de pie de página 4">
            <a:extLst>
              <a:ext uri="{FF2B5EF4-FFF2-40B4-BE49-F238E27FC236}">
                <a16:creationId xmlns:a16="http://schemas.microsoft.com/office/drawing/2014/main" id="{11FF4B3A-8130-45A1-BCBE-94ECB8148CF8}"/>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C892D037-0533-445E-82A0-1B07CF444F80}"/>
              </a:ext>
            </a:extLst>
          </p:cNvPr>
          <p:cNvSpPr>
            <a:spLocks noGrp="1"/>
          </p:cNvSpPr>
          <p:nvPr>
            <p:ph type="sldNum" sz="quarter" idx="12"/>
          </p:nvPr>
        </p:nvSpPr>
        <p:spPr/>
        <p:txBody>
          <a:bodyPr/>
          <a:lstStyle/>
          <a:p>
            <a:fld id="{181CED2A-960A-43B8-8551-AE3971B448B7}" type="slidenum">
              <a:rPr lang="es-CL" smtClean="0"/>
              <a:t>‹Nº›</a:t>
            </a:fld>
            <a:endParaRPr lang="es-CL"/>
          </a:p>
        </p:txBody>
      </p:sp>
    </p:spTree>
    <p:extLst>
      <p:ext uri="{BB962C8B-B14F-4D97-AF65-F5344CB8AC3E}">
        <p14:creationId xmlns:p14="http://schemas.microsoft.com/office/powerpoint/2010/main" val="3759871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8991-AEF1-4F19-AAB8-436EAD58C28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D25B44F-E7DA-40C6-8B44-71EAB6BDFC98}"/>
              </a:ext>
            </a:extLst>
          </p:cNvPr>
          <p:cNvSpPr>
            <a:spLocks noGrp="1"/>
          </p:cNvSpPr>
          <p:nvPr>
            <p:ph idx="1"/>
          </p:nvPr>
        </p:nvSpPr>
        <p:spPr/>
        <p:txBody>
          <a:bodyPr/>
          <a:lstStyle>
            <a:lvl1pPr>
              <a:buFont typeface="Wingdings" panose="05000000000000000000" pitchFamily="2" charset="2"/>
              <a:buChar char="§"/>
              <a:defRPr/>
            </a:lvl1pPr>
            <a:lvl2pPr marL="685800" indent="-228600">
              <a:buFont typeface="Wingdings" panose="05000000000000000000" pitchFamily="2" charset="2"/>
              <a:buChar char="§"/>
              <a:defRPr/>
            </a:lvl2pPr>
            <a:lvl3pPr>
              <a:buFont typeface="Wingdings" panose="05000000000000000000" pitchFamily="2" charset="2"/>
              <a:buChar char="§"/>
              <a:defRPr/>
            </a:lvl3pPr>
            <a:lvl4pPr marL="1600200" indent="-228600">
              <a:buFont typeface="Wingdings" panose="05000000000000000000" pitchFamily="2" charset="2"/>
              <a:buChar char="§"/>
              <a:defRPr/>
            </a:lvl4pPr>
            <a:lvl5pP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F71817-A045-48C0-975B-CBEF88E9561E}"/>
              </a:ext>
            </a:extLst>
          </p:cNvPr>
          <p:cNvSpPr>
            <a:spLocks noGrp="1"/>
          </p:cNvSpPr>
          <p:nvPr>
            <p:ph type="dt" sz="half" idx="10"/>
          </p:nvPr>
        </p:nvSpPr>
        <p:spPr/>
        <p:txBody>
          <a:bodyPr/>
          <a:lstStyle/>
          <a:p>
            <a:fld id="{AA70F276-1833-4A75-9C1D-A56E2295A68D}" type="datetimeFigureOut">
              <a:rPr lang="en-US" smtClean="0"/>
              <a:t>6/14/2021</a:t>
            </a:fld>
            <a:endParaRPr lang="en-US"/>
          </a:p>
        </p:txBody>
      </p:sp>
      <p:sp>
        <p:nvSpPr>
          <p:cNvPr id="5" name="Footer Placeholder 4">
            <a:extLst>
              <a:ext uri="{FF2B5EF4-FFF2-40B4-BE49-F238E27FC236}">
                <a16:creationId xmlns:a16="http://schemas.microsoft.com/office/drawing/2014/main" id="{B61C39F0-32D4-407C-8BCA-97F2D9E500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CF4459-37B2-4F87-B508-DB04D4332067}"/>
              </a:ext>
            </a:extLst>
          </p:cNvPr>
          <p:cNvSpPr>
            <a:spLocks noGrp="1"/>
          </p:cNvSpPr>
          <p:nvPr>
            <p:ph type="sldNum" sz="quarter" idx="12"/>
          </p:nvPr>
        </p:nvSpPr>
        <p:spPr/>
        <p:txBody>
          <a:bodyPr/>
          <a:lstStyle/>
          <a:p>
            <a:fld id="{28844951-7827-47D4-8276-7DDE1FA7D85A}" type="slidenum">
              <a:rPr lang="en-US" smtClean="0"/>
              <a:t>‹Nº›</a:t>
            </a:fld>
            <a:endParaRPr lang="en-US"/>
          </a:p>
        </p:txBody>
      </p:sp>
    </p:spTree>
    <p:extLst>
      <p:ext uri="{BB962C8B-B14F-4D97-AF65-F5344CB8AC3E}">
        <p14:creationId xmlns:p14="http://schemas.microsoft.com/office/powerpoint/2010/main" val="3337371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1288F8-53AF-4BBB-AD13-252102A9E1EA}"/>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1BCEFD70-C922-4768-A0AA-3A8FC8F5623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225B1C31-5B8C-4216-8525-DB3710A2DEBC}"/>
              </a:ext>
            </a:extLst>
          </p:cNvPr>
          <p:cNvSpPr>
            <a:spLocks noGrp="1"/>
          </p:cNvSpPr>
          <p:nvPr>
            <p:ph type="dt" sz="half" idx="10"/>
          </p:nvPr>
        </p:nvSpPr>
        <p:spPr/>
        <p:txBody>
          <a:bodyPr/>
          <a:lstStyle/>
          <a:p>
            <a:fld id="{859EF044-FAC4-4A2F-9418-4754B8C98D0A}" type="datetimeFigureOut">
              <a:rPr lang="es-CL" smtClean="0"/>
              <a:t>14-06-2021</a:t>
            </a:fld>
            <a:endParaRPr lang="es-CL"/>
          </a:p>
        </p:txBody>
      </p:sp>
      <p:sp>
        <p:nvSpPr>
          <p:cNvPr id="5" name="Marcador de pie de página 4">
            <a:extLst>
              <a:ext uri="{FF2B5EF4-FFF2-40B4-BE49-F238E27FC236}">
                <a16:creationId xmlns:a16="http://schemas.microsoft.com/office/drawing/2014/main" id="{69E768FC-1F31-440E-A7FA-C8E0B71ACC48}"/>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A306EA1C-737E-4615-8340-9F4DAEF63D6F}"/>
              </a:ext>
            </a:extLst>
          </p:cNvPr>
          <p:cNvSpPr>
            <a:spLocks noGrp="1"/>
          </p:cNvSpPr>
          <p:nvPr>
            <p:ph type="sldNum" sz="quarter" idx="12"/>
          </p:nvPr>
        </p:nvSpPr>
        <p:spPr/>
        <p:txBody>
          <a:bodyPr/>
          <a:lstStyle/>
          <a:p>
            <a:fld id="{4A22632F-F4CB-4F49-A717-7F729287DC77}" type="slidenum">
              <a:rPr lang="es-CL" smtClean="0"/>
              <a:t>‹Nº›</a:t>
            </a:fld>
            <a:endParaRPr lang="es-CL"/>
          </a:p>
        </p:txBody>
      </p:sp>
    </p:spTree>
    <p:extLst>
      <p:ext uri="{BB962C8B-B14F-4D97-AF65-F5344CB8AC3E}">
        <p14:creationId xmlns:p14="http://schemas.microsoft.com/office/powerpoint/2010/main" val="2206964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A0B5FD-F536-4347-88D8-C68529B2129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AA7DDCEC-0869-4420-B8BB-076129CCCB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7790F23-82DD-4A21-AD48-16D3FBE4A231}"/>
              </a:ext>
            </a:extLst>
          </p:cNvPr>
          <p:cNvSpPr>
            <a:spLocks noGrp="1"/>
          </p:cNvSpPr>
          <p:nvPr>
            <p:ph type="dt" sz="half" idx="10"/>
          </p:nvPr>
        </p:nvSpPr>
        <p:spPr/>
        <p:txBody>
          <a:bodyPr/>
          <a:lstStyle/>
          <a:p>
            <a:fld id="{859EF044-FAC4-4A2F-9418-4754B8C98D0A}" type="datetimeFigureOut">
              <a:rPr lang="es-CL" smtClean="0"/>
              <a:t>14-06-2021</a:t>
            </a:fld>
            <a:endParaRPr lang="es-CL"/>
          </a:p>
        </p:txBody>
      </p:sp>
      <p:sp>
        <p:nvSpPr>
          <p:cNvPr id="5" name="Marcador de pie de página 4">
            <a:extLst>
              <a:ext uri="{FF2B5EF4-FFF2-40B4-BE49-F238E27FC236}">
                <a16:creationId xmlns:a16="http://schemas.microsoft.com/office/drawing/2014/main" id="{5BFEEB46-CB67-47AC-AEBB-899635F8B1A5}"/>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91022DAC-DE66-44E6-9BBF-AF4957C1DF8C}"/>
              </a:ext>
            </a:extLst>
          </p:cNvPr>
          <p:cNvSpPr>
            <a:spLocks noGrp="1"/>
          </p:cNvSpPr>
          <p:nvPr>
            <p:ph type="sldNum" sz="quarter" idx="12"/>
          </p:nvPr>
        </p:nvSpPr>
        <p:spPr/>
        <p:txBody>
          <a:bodyPr/>
          <a:lstStyle/>
          <a:p>
            <a:fld id="{4A22632F-F4CB-4F49-A717-7F729287DC77}" type="slidenum">
              <a:rPr lang="es-CL" smtClean="0"/>
              <a:t>‹Nº›</a:t>
            </a:fld>
            <a:endParaRPr lang="es-CL"/>
          </a:p>
        </p:txBody>
      </p:sp>
    </p:spTree>
    <p:extLst>
      <p:ext uri="{BB962C8B-B14F-4D97-AF65-F5344CB8AC3E}">
        <p14:creationId xmlns:p14="http://schemas.microsoft.com/office/powerpoint/2010/main" val="3698901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E67F11-2F2D-4A01-B6E1-EF7A2BE5B60A}"/>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52A59E87-23E6-49B9-BDEC-CA74B85200C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50BA17A9-2987-4862-887F-1A3C91B3E5D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6427BEC7-7477-4AB5-AAB9-0C6B2A47006B}"/>
              </a:ext>
            </a:extLst>
          </p:cNvPr>
          <p:cNvSpPr>
            <a:spLocks noGrp="1"/>
          </p:cNvSpPr>
          <p:nvPr>
            <p:ph type="dt" sz="half" idx="10"/>
          </p:nvPr>
        </p:nvSpPr>
        <p:spPr/>
        <p:txBody>
          <a:bodyPr/>
          <a:lstStyle/>
          <a:p>
            <a:fld id="{859EF044-FAC4-4A2F-9418-4754B8C98D0A}" type="datetimeFigureOut">
              <a:rPr lang="es-CL" smtClean="0"/>
              <a:t>14-06-2021</a:t>
            </a:fld>
            <a:endParaRPr lang="es-CL"/>
          </a:p>
        </p:txBody>
      </p:sp>
      <p:sp>
        <p:nvSpPr>
          <p:cNvPr id="6" name="Marcador de pie de página 5">
            <a:extLst>
              <a:ext uri="{FF2B5EF4-FFF2-40B4-BE49-F238E27FC236}">
                <a16:creationId xmlns:a16="http://schemas.microsoft.com/office/drawing/2014/main" id="{C022B306-BD52-462C-B081-506D52A08E4F}"/>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6A4BCE07-3E6D-4559-9A94-E0F2A585371C}"/>
              </a:ext>
            </a:extLst>
          </p:cNvPr>
          <p:cNvSpPr>
            <a:spLocks noGrp="1"/>
          </p:cNvSpPr>
          <p:nvPr>
            <p:ph type="sldNum" sz="quarter" idx="12"/>
          </p:nvPr>
        </p:nvSpPr>
        <p:spPr/>
        <p:txBody>
          <a:bodyPr/>
          <a:lstStyle/>
          <a:p>
            <a:fld id="{4A22632F-F4CB-4F49-A717-7F729287DC77}" type="slidenum">
              <a:rPr lang="es-CL" smtClean="0"/>
              <a:t>‹Nº›</a:t>
            </a:fld>
            <a:endParaRPr lang="es-CL"/>
          </a:p>
        </p:txBody>
      </p:sp>
    </p:spTree>
    <p:extLst>
      <p:ext uri="{BB962C8B-B14F-4D97-AF65-F5344CB8AC3E}">
        <p14:creationId xmlns:p14="http://schemas.microsoft.com/office/powerpoint/2010/main" val="2894133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1B4FDD-F72A-496B-B210-BCD5D4A0CE4F}"/>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59F2DB50-2BF3-4976-89F3-DF7E93F6AA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E90140E-AB83-4099-8296-B28211252EA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7E13E7C6-93F9-484D-BEAB-63AED437CB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2D468B7-52B0-48E3-BAD4-72890771B35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C784D785-FD2E-4782-9E92-68E90CBDBC85}"/>
              </a:ext>
            </a:extLst>
          </p:cNvPr>
          <p:cNvSpPr>
            <a:spLocks noGrp="1"/>
          </p:cNvSpPr>
          <p:nvPr>
            <p:ph type="dt" sz="half" idx="10"/>
          </p:nvPr>
        </p:nvSpPr>
        <p:spPr/>
        <p:txBody>
          <a:bodyPr/>
          <a:lstStyle/>
          <a:p>
            <a:fld id="{859EF044-FAC4-4A2F-9418-4754B8C98D0A}" type="datetimeFigureOut">
              <a:rPr lang="es-CL" smtClean="0"/>
              <a:t>14-06-2021</a:t>
            </a:fld>
            <a:endParaRPr lang="es-CL"/>
          </a:p>
        </p:txBody>
      </p:sp>
      <p:sp>
        <p:nvSpPr>
          <p:cNvPr id="8" name="Marcador de pie de página 7">
            <a:extLst>
              <a:ext uri="{FF2B5EF4-FFF2-40B4-BE49-F238E27FC236}">
                <a16:creationId xmlns:a16="http://schemas.microsoft.com/office/drawing/2014/main" id="{1D025A85-CD6D-4866-9DCA-E672D0CF8D5F}"/>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63BFE6EB-2565-4E1E-B1AA-27FD6AE506EB}"/>
              </a:ext>
            </a:extLst>
          </p:cNvPr>
          <p:cNvSpPr>
            <a:spLocks noGrp="1"/>
          </p:cNvSpPr>
          <p:nvPr>
            <p:ph type="sldNum" sz="quarter" idx="12"/>
          </p:nvPr>
        </p:nvSpPr>
        <p:spPr/>
        <p:txBody>
          <a:bodyPr/>
          <a:lstStyle/>
          <a:p>
            <a:fld id="{4A22632F-F4CB-4F49-A717-7F729287DC77}" type="slidenum">
              <a:rPr lang="es-CL" smtClean="0"/>
              <a:t>‹Nº›</a:t>
            </a:fld>
            <a:endParaRPr lang="es-CL"/>
          </a:p>
        </p:txBody>
      </p:sp>
    </p:spTree>
    <p:extLst>
      <p:ext uri="{BB962C8B-B14F-4D97-AF65-F5344CB8AC3E}">
        <p14:creationId xmlns:p14="http://schemas.microsoft.com/office/powerpoint/2010/main" val="907142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62A281-B0CC-4DE6-A6E8-108FE26E9B06}"/>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C048601C-FF91-4F7D-8B76-31002EE3B816}"/>
              </a:ext>
            </a:extLst>
          </p:cNvPr>
          <p:cNvSpPr>
            <a:spLocks noGrp="1"/>
          </p:cNvSpPr>
          <p:nvPr>
            <p:ph type="dt" sz="half" idx="10"/>
          </p:nvPr>
        </p:nvSpPr>
        <p:spPr/>
        <p:txBody>
          <a:bodyPr/>
          <a:lstStyle/>
          <a:p>
            <a:fld id="{859EF044-FAC4-4A2F-9418-4754B8C98D0A}" type="datetimeFigureOut">
              <a:rPr lang="es-CL" smtClean="0"/>
              <a:t>14-06-2021</a:t>
            </a:fld>
            <a:endParaRPr lang="es-CL"/>
          </a:p>
        </p:txBody>
      </p:sp>
      <p:sp>
        <p:nvSpPr>
          <p:cNvPr id="4" name="Marcador de pie de página 3">
            <a:extLst>
              <a:ext uri="{FF2B5EF4-FFF2-40B4-BE49-F238E27FC236}">
                <a16:creationId xmlns:a16="http://schemas.microsoft.com/office/drawing/2014/main" id="{50BFB0DF-4C53-4ADD-8062-F3E93223EA35}"/>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49E5C1C3-65BF-474B-B86D-BF079B5427CB}"/>
              </a:ext>
            </a:extLst>
          </p:cNvPr>
          <p:cNvSpPr>
            <a:spLocks noGrp="1"/>
          </p:cNvSpPr>
          <p:nvPr>
            <p:ph type="sldNum" sz="quarter" idx="12"/>
          </p:nvPr>
        </p:nvSpPr>
        <p:spPr/>
        <p:txBody>
          <a:bodyPr/>
          <a:lstStyle/>
          <a:p>
            <a:fld id="{4A22632F-F4CB-4F49-A717-7F729287DC77}" type="slidenum">
              <a:rPr lang="es-CL" smtClean="0"/>
              <a:t>‹Nº›</a:t>
            </a:fld>
            <a:endParaRPr lang="es-CL"/>
          </a:p>
        </p:txBody>
      </p:sp>
    </p:spTree>
    <p:extLst>
      <p:ext uri="{BB962C8B-B14F-4D97-AF65-F5344CB8AC3E}">
        <p14:creationId xmlns:p14="http://schemas.microsoft.com/office/powerpoint/2010/main" val="1784917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8DF48E1-C03A-422A-A88F-BFFCB77E58A8}"/>
              </a:ext>
            </a:extLst>
          </p:cNvPr>
          <p:cNvSpPr>
            <a:spLocks noGrp="1"/>
          </p:cNvSpPr>
          <p:nvPr>
            <p:ph type="dt" sz="half" idx="10"/>
          </p:nvPr>
        </p:nvSpPr>
        <p:spPr/>
        <p:txBody>
          <a:bodyPr/>
          <a:lstStyle/>
          <a:p>
            <a:fld id="{859EF044-FAC4-4A2F-9418-4754B8C98D0A}" type="datetimeFigureOut">
              <a:rPr lang="es-CL" smtClean="0"/>
              <a:t>14-06-2021</a:t>
            </a:fld>
            <a:endParaRPr lang="es-CL"/>
          </a:p>
        </p:txBody>
      </p:sp>
      <p:sp>
        <p:nvSpPr>
          <p:cNvPr id="3" name="Marcador de pie de página 2">
            <a:extLst>
              <a:ext uri="{FF2B5EF4-FFF2-40B4-BE49-F238E27FC236}">
                <a16:creationId xmlns:a16="http://schemas.microsoft.com/office/drawing/2014/main" id="{4D6EA789-DA15-411D-83B8-B5A9C79D7ACA}"/>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CFF08D0C-5CC1-4A06-B5FD-D355B192C46E}"/>
              </a:ext>
            </a:extLst>
          </p:cNvPr>
          <p:cNvSpPr>
            <a:spLocks noGrp="1"/>
          </p:cNvSpPr>
          <p:nvPr>
            <p:ph type="sldNum" sz="quarter" idx="12"/>
          </p:nvPr>
        </p:nvSpPr>
        <p:spPr/>
        <p:txBody>
          <a:bodyPr/>
          <a:lstStyle/>
          <a:p>
            <a:fld id="{4A22632F-F4CB-4F49-A717-7F729287DC77}" type="slidenum">
              <a:rPr lang="es-CL" smtClean="0"/>
              <a:t>‹Nº›</a:t>
            </a:fld>
            <a:endParaRPr lang="es-CL"/>
          </a:p>
        </p:txBody>
      </p:sp>
    </p:spTree>
    <p:extLst>
      <p:ext uri="{BB962C8B-B14F-4D97-AF65-F5344CB8AC3E}">
        <p14:creationId xmlns:p14="http://schemas.microsoft.com/office/powerpoint/2010/main" val="2508525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3CA8E6-6C6B-4E23-AF26-E11A32F37A5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E6B873D1-4937-472F-9259-00FFE2D583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45DC4863-F057-45D8-AF82-5303028497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0CE9B69-A2C5-474E-B628-6C1B70539E93}"/>
              </a:ext>
            </a:extLst>
          </p:cNvPr>
          <p:cNvSpPr>
            <a:spLocks noGrp="1"/>
          </p:cNvSpPr>
          <p:nvPr>
            <p:ph type="dt" sz="half" idx="10"/>
          </p:nvPr>
        </p:nvSpPr>
        <p:spPr/>
        <p:txBody>
          <a:bodyPr/>
          <a:lstStyle/>
          <a:p>
            <a:fld id="{859EF044-FAC4-4A2F-9418-4754B8C98D0A}" type="datetimeFigureOut">
              <a:rPr lang="es-CL" smtClean="0"/>
              <a:t>14-06-2021</a:t>
            </a:fld>
            <a:endParaRPr lang="es-CL"/>
          </a:p>
        </p:txBody>
      </p:sp>
      <p:sp>
        <p:nvSpPr>
          <p:cNvPr id="6" name="Marcador de pie de página 5">
            <a:extLst>
              <a:ext uri="{FF2B5EF4-FFF2-40B4-BE49-F238E27FC236}">
                <a16:creationId xmlns:a16="http://schemas.microsoft.com/office/drawing/2014/main" id="{7EF47CA2-2A78-4056-A0FB-B542BE746584}"/>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DC791AA1-AC12-4E11-AD76-4CCAF4E6D15C}"/>
              </a:ext>
            </a:extLst>
          </p:cNvPr>
          <p:cNvSpPr>
            <a:spLocks noGrp="1"/>
          </p:cNvSpPr>
          <p:nvPr>
            <p:ph type="sldNum" sz="quarter" idx="12"/>
          </p:nvPr>
        </p:nvSpPr>
        <p:spPr/>
        <p:txBody>
          <a:bodyPr/>
          <a:lstStyle/>
          <a:p>
            <a:fld id="{4A22632F-F4CB-4F49-A717-7F729287DC77}" type="slidenum">
              <a:rPr lang="es-CL" smtClean="0"/>
              <a:t>‹Nº›</a:t>
            </a:fld>
            <a:endParaRPr lang="es-CL"/>
          </a:p>
        </p:txBody>
      </p:sp>
    </p:spTree>
    <p:extLst>
      <p:ext uri="{BB962C8B-B14F-4D97-AF65-F5344CB8AC3E}">
        <p14:creationId xmlns:p14="http://schemas.microsoft.com/office/powerpoint/2010/main" val="2827626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1D23AA-7DDF-41A5-8D70-313E43C21CC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7FD6E3EA-76B6-4717-96D9-4B65C67EB7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31F2DEEE-05E4-421E-B4D7-D228E45AC7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C6DD8B4-F69E-4CC5-ACEC-3F637C6CFEA8}"/>
              </a:ext>
            </a:extLst>
          </p:cNvPr>
          <p:cNvSpPr>
            <a:spLocks noGrp="1"/>
          </p:cNvSpPr>
          <p:nvPr>
            <p:ph type="dt" sz="half" idx="10"/>
          </p:nvPr>
        </p:nvSpPr>
        <p:spPr/>
        <p:txBody>
          <a:bodyPr/>
          <a:lstStyle/>
          <a:p>
            <a:fld id="{859EF044-FAC4-4A2F-9418-4754B8C98D0A}" type="datetimeFigureOut">
              <a:rPr lang="es-CL" smtClean="0"/>
              <a:t>14-06-2021</a:t>
            </a:fld>
            <a:endParaRPr lang="es-CL"/>
          </a:p>
        </p:txBody>
      </p:sp>
      <p:sp>
        <p:nvSpPr>
          <p:cNvPr id="6" name="Marcador de pie de página 5">
            <a:extLst>
              <a:ext uri="{FF2B5EF4-FFF2-40B4-BE49-F238E27FC236}">
                <a16:creationId xmlns:a16="http://schemas.microsoft.com/office/drawing/2014/main" id="{D8766628-9D0B-47C9-8517-24F89BF13B87}"/>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76C68CED-A136-4D5F-9599-D612437F4ED7}"/>
              </a:ext>
            </a:extLst>
          </p:cNvPr>
          <p:cNvSpPr>
            <a:spLocks noGrp="1"/>
          </p:cNvSpPr>
          <p:nvPr>
            <p:ph type="sldNum" sz="quarter" idx="12"/>
          </p:nvPr>
        </p:nvSpPr>
        <p:spPr/>
        <p:txBody>
          <a:bodyPr/>
          <a:lstStyle/>
          <a:p>
            <a:fld id="{4A22632F-F4CB-4F49-A717-7F729287DC77}" type="slidenum">
              <a:rPr lang="es-CL" smtClean="0"/>
              <a:t>‹Nº›</a:t>
            </a:fld>
            <a:endParaRPr lang="es-CL"/>
          </a:p>
        </p:txBody>
      </p:sp>
    </p:spTree>
    <p:extLst>
      <p:ext uri="{BB962C8B-B14F-4D97-AF65-F5344CB8AC3E}">
        <p14:creationId xmlns:p14="http://schemas.microsoft.com/office/powerpoint/2010/main" val="3412372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468170D-A86B-40DE-B082-449A0A7CE2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1965CF59-49DF-45B4-B260-81B7010750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9020B2C8-9FE9-4AA4-A39B-FB57DF8620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9EF044-FAC4-4A2F-9418-4754B8C98D0A}" type="datetimeFigureOut">
              <a:rPr lang="es-CL" smtClean="0"/>
              <a:t>14-06-2021</a:t>
            </a:fld>
            <a:endParaRPr lang="es-CL"/>
          </a:p>
        </p:txBody>
      </p:sp>
      <p:sp>
        <p:nvSpPr>
          <p:cNvPr id="5" name="Marcador de pie de página 4">
            <a:extLst>
              <a:ext uri="{FF2B5EF4-FFF2-40B4-BE49-F238E27FC236}">
                <a16:creationId xmlns:a16="http://schemas.microsoft.com/office/drawing/2014/main" id="{EA5F7C1D-D2CC-4999-9357-6E4556365C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23D4EB1A-6547-403E-B2E4-4785647C3C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22632F-F4CB-4F49-A717-7F729287DC77}" type="slidenum">
              <a:rPr lang="es-CL" smtClean="0"/>
              <a:t>‹Nº›</a:t>
            </a:fld>
            <a:endParaRPr lang="es-CL"/>
          </a:p>
        </p:txBody>
      </p:sp>
    </p:spTree>
    <p:extLst>
      <p:ext uri="{BB962C8B-B14F-4D97-AF65-F5344CB8AC3E}">
        <p14:creationId xmlns:p14="http://schemas.microsoft.com/office/powerpoint/2010/main" val="2097171195"/>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FD2122C-0ABD-4BDF-8543-FA049486DA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3C199F6E-5595-4BCE-B374-FCD754739F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E5A1042F-65B0-4429-9125-F31561DCE6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8EDFE5-BF6F-4B94-B55E-DFDDF1959265}" type="datetimeFigureOut">
              <a:rPr lang="es-CL" smtClean="0"/>
              <a:t>14-06-2021</a:t>
            </a:fld>
            <a:endParaRPr lang="es-CL"/>
          </a:p>
        </p:txBody>
      </p:sp>
      <p:sp>
        <p:nvSpPr>
          <p:cNvPr id="5" name="Marcador de pie de página 4">
            <a:extLst>
              <a:ext uri="{FF2B5EF4-FFF2-40B4-BE49-F238E27FC236}">
                <a16:creationId xmlns:a16="http://schemas.microsoft.com/office/drawing/2014/main" id="{BA1DA5A2-A07C-4D4C-8B26-9222E4943F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CC570720-78E2-400E-856B-C5E79A5227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1CED2A-960A-43B8-8551-AE3971B448B7}" type="slidenum">
              <a:rPr lang="es-CL" smtClean="0"/>
              <a:t>‹Nº›</a:t>
            </a:fld>
            <a:endParaRPr lang="es-CL"/>
          </a:p>
        </p:txBody>
      </p:sp>
    </p:spTree>
    <p:extLst>
      <p:ext uri="{BB962C8B-B14F-4D97-AF65-F5344CB8AC3E}">
        <p14:creationId xmlns:p14="http://schemas.microsoft.com/office/powerpoint/2010/main" val="3872799204"/>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DD7EAFE6-2BB9-41FB-9CF4-588CFC708774}"/>
              </a:ext>
            </a:extLst>
          </p:cNvPr>
          <p:cNvSpPr/>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838200" y="68103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838200" y="2178657"/>
            <a:ext cx="10515600" cy="399830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838200" y="6429375"/>
            <a:ext cx="2743200" cy="365125"/>
          </a:xfrm>
          <a:prstGeom prst="rect">
            <a:avLst/>
          </a:prstGeom>
        </p:spPr>
        <p:txBody>
          <a:bodyPr vert="horz" lIns="91440" tIns="45720" rIns="91440" bIns="45720" rtlCol="0" anchor="ctr"/>
          <a:lstStyle>
            <a:lvl1pPr algn="l">
              <a:defRPr sz="900" cap="all" spc="150" baseline="0">
                <a:solidFill>
                  <a:srgbClr val="FFFFFF"/>
                </a:solidFill>
              </a:defRPr>
            </a:lvl1pPr>
          </a:lstStyle>
          <a:p>
            <a:fld id="{AA70F276-1833-4A75-9C1D-A56E2295A68D}" type="datetimeFigureOut">
              <a:rPr lang="en-US" smtClean="0"/>
              <a:pPr/>
              <a:t>6/14/2021</a:t>
            </a:fld>
            <a:endParaRPr lang="en-US" dirty="0"/>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038600" y="6429375"/>
            <a:ext cx="4114800" cy="365125"/>
          </a:xfrm>
          <a:prstGeom prst="rect">
            <a:avLst/>
          </a:prstGeom>
        </p:spPr>
        <p:txBody>
          <a:bodyPr vert="horz" lIns="91440" tIns="45720" rIns="91440" bIns="45720" rtlCol="0" anchor="ctr"/>
          <a:lstStyle>
            <a:lvl1pPr algn="ctr">
              <a:defRPr sz="900" cap="all" spc="150" baseline="0">
                <a:solidFill>
                  <a:srgbClr val="FFFFFF"/>
                </a:solidFill>
              </a:defRPr>
            </a:lvl1pPr>
          </a:lstStyle>
          <a:p>
            <a:endParaRPr lang="en-US">
              <a:solidFill>
                <a:srgbClr val="FFFFFF"/>
              </a:solidFill>
            </a:endParaRP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8610600" y="6429375"/>
            <a:ext cx="2743200" cy="365125"/>
          </a:xfrm>
          <a:prstGeom prst="rect">
            <a:avLst/>
          </a:prstGeom>
        </p:spPr>
        <p:txBody>
          <a:bodyPr vert="horz" lIns="91440" tIns="45720" rIns="91440" bIns="45720" rtlCol="0" anchor="ctr"/>
          <a:lstStyle>
            <a:lvl1pPr algn="r">
              <a:defRPr sz="900" cap="all" spc="150" baseline="0">
                <a:solidFill>
                  <a:srgbClr val="FFFFFF"/>
                </a:solidFill>
              </a:defRPr>
            </a:lvl1pPr>
          </a:lstStyle>
          <a:p>
            <a:fld id="{28844951-7827-47D4-8276-7DDE1FA7D85A}" type="slidenum">
              <a:rPr lang="en-US" smtClean="0"/>
              <a:pPr/>
              <a:t>‹Nº›</a:t>
            </a:fld>
            <a:endParaRPr lang="en-US"/>
          </a:p>
        </p:txBody>
      </p:sp>
    </p:spTree>
    <p:extLst>
      <p:ext uri="{BB962C8B-B14F-4D97-AF65-F5344CB8AC3E}">
        <p14:creationId xmlns:p14="http://schemas.microsoft.com/office/powerpoint/2010/main" val="3764933938"/>
      </p:ext>
    </p:extLst>
  </p:cSld>
  <p:clrMap bg1="lt1" tx1="dk1" bg2="lt2" tx2="dk2" accent1="accent1" accent2="accent2" accent3="accent3" accent4="accent4" accent5="accent5" accent6="accent6" hlink="hlink" folHlink="folHlink"/>
  <p:sldLayoutIdLst>
    <p:sldLayoutId id="2147483684" r:id="rId1"/>
  </p:sldLayoutIdLst>
  <p:txStyles>
    <p:titleStyle>
      <a:lvl1pPr marL="0" algn="l" defTabSz="914400" rtl="0" eaLnBrk="1" latinLnBrk="0" hangingPunct="1">
        <a:lnSpc>
          <a:spcPct val="90000"/>
        </a:lnSpc>
        <a:spcBef>
          <a:spcPct val="0"/>
        </a:spcBef>
        <a:buNone/>
        <a:defRPr lang="en-US" sz="5200" kern="1200" dirty="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p:titleStyle>
    <p:bodyStyle>
      <a:lvl1pPr marL="457200" indent="-22860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Char char="§"/>
        <a:defRPr sz="2800" kern="1200">
          <a:solidFill>
            <a:schemeClr val="tx2">
              <a:alpha val="70000"/>
            </a:schemeClr>
          </a:solidFill>
          <a:latin typeface="+mn-lt"/>
          <a:ea typeface="+mn-ea"/>
          <a:cs typeface="+mn-cs"/>
        </a:defRPr>
      </a:lvl1pPr>
      <a:lvl2pPr marL="8001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400" kern="1200">
          <a:solidFill>
            <a:schemeClr val="tx2">
              <a:alpha val="70000"/>
            </a:schemeClr>
          </a:solidFill>
          <a:latin typeface="+mn-lt"/>
          <a:ea typeface="+mn-ea"/>
          <a:cs typeface="+mn-cs"/>
        </a:defRPr>
      </a:lvl2pPr>
      <a:lvl3pPr marL="12573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3pPr>
      <a:lvl4pPr marL="16573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4pPr>
      <a:lvl5pPr marL="21145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11/relationships/webextension" Target="../webextensions/webextension1.xm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microsoft.com/office/2011/relationships/webextension" Target="../webextensions/webextension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gif"/><Relationship Id="rId5" Type="http://schemas.openxmlformats.org/officeDocument/2006/relationships/image" Target="../media/image13.gif"/><Relationship Id="rId4" Type="http://schemas.openxmlformats.org/officeDocument/2006/relationships/image" Target="../media/image12.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77F20D-B3C6-4147-8077-A5CCEC172758}"/>
              </a:ext>
            </a:extLst>
          </p:cNvPr>
          <p:cNvSpPr>
            <a:spLocks noGrp="1"/>
          </p:cNvSpPr>
          <p:nvPr>
            <p:ph type="ctrTitle"/>
          </p:nvPr>
        </p:nvSpPr>
        <p:spPr>
          <a:xfrm>
            <a:off x="647518" y="2792564"/>
            <a:ext cx="9144000" cy="1564716"/>
          </a:xfrm>
        </p:spPr>
        <p:txBody>
          <a:bodyPr>
            <a:normAutofit/>
          </a:bodyPr>
          <a:lstStyle/>
          <a:p>
            <a:pPr algn="l"/>
            <a:r>
              <a:rPr lang="es-CL" sz="9600" dirty="0">
                <a:latin typeface="Modern Love Caps" panose="04070805081001020A01" pitchFamily="82" charset="0"/>
              </a:rPr>
              <a:t>Leyes de Newton</a:t>
            </a:r>
          </a:p>
        </p:txBody>
      </p:sp>
      <p:sp>
        <p:nvSpPr>
          <p:cNvPr id="3" name="Subtítulo 2">
            <a:extLst>
              <a:ext uri="{FF2B5EF4-FFF2-40B4-BE49-F238E27FC236}">
                <a16:creationId xmlns:a16="http://schemas.microsoft.com/office/drawing/2014/main" id="{92E1FD25-0DD9-49CA-A3CA-EB7B4D674296}"/>
              </a:ext>
            </a:extLst>
          </p:cNvPr>
          <p:cNvSpPr>
            <a:spLocks noGrp="1"/>
          </p:cNvSpPr>
          <p:nvPr>
            <p:ph type="subTitle" idx="1"/>
          </p:nvPr>
        </p:nvSpPr>
        <p:spPr>
          <a:xfrm>
            <a:off x="647517" y="5064650"/>
            <a:ext cx="4261833" cy="1458070"/>
          </a:xfrm>
        </p:spPr>
        <p:txBody>
          <a:bodyPr>
            <a:normAutofit fontScale="92500"/>
          </a:bodyPr>
          <a:lstStyle/>
          <a:p>
            <a:pPr algn="l"/>
            <a:r>
              <a:rPr lang="es-CL" dirty="0">
                <a:latin typeface="Abadi Extra Light" panose="020B0204020104020204" pitchFamily="34" charset="0"/>
              </a:rPr>
              <a:t>Matemática 2°Medio, Clase 14 y 15</a:t>
            </a:r>
          </a:p>
          <a:p>
            <a:pPr algn="l"/>
            <a:r>
              <a:rPr lang="es-CL" dirty="0">
                <a:latin typeface="Abadi Extra Light" panose="020B0204020104020204" pitchFamily="34" charset="0"/>
              </a:rPr>
              <a:t>OA 10</a:t>
            </a:r>
          </a:p>
          <a:p>
            <a:pPr algn="l"/>
            <a:r>
              <a:rPr lang="es-CL" dirty="0">
                <a:latin typeface="Abadi Extra Light" panose="020B0204020104020204" pitchFamily="34" charset="0"/>
              </a:rPr>
              <a:t>Ninela Marchant Neira</a:t>
            </a:r>
          </a:p>
        </p:txBody>
      </p:sp>
      <p:sp>
        <p:nvSpPr>
          <p:cNvPr id="8" name="Freeform 14">
            <a:extLst>
              <a:ext uri="{FF2B5EF4-FFF2-40B4-BE49-F238E27FC236}">
                <a16:creationId xmlns:a16="http://schemas.microsoft.com/office/drawing/2014/main" id="{C66F2F30-5DC0-44A0-BFA6-E12F46ED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21">
            <a:extLst>
              <a:ext uri="{FF2B5EF4-FFF2-40B4-BE49-F238E27FC236}">
                <a16:creationId xmlns:a16="http://schemas.microsoft.com/office/drawing/2014/main" id="{85872F57-7F42-4F97-8391-DDC8D0054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39" y="0"/>
            <a:ext cx="7094160" cy="2130952"/>
          </a:xfrm>
          <a:custGeom>
            <a:avLst/>
            <a:gdLst>
              <a:gd name="connsiteX0" fmla="*/ 4417853 w 7094160"/>
              <a:gd name="connsiteY0" fmla="*/ 0 h 2130952"/>
              <a:gd name="connsiteX1" fmla="*/ 7094160 w 7094160"/>
              <a:gd name="connsiteY1" fmla="*/ 0 h 2130952"/>
              <a:gd name="connsiteX2" fmla="*/ 7094160 w 7094160"/>
              <a:gd name="connsiteY2" fmla="*/ 2130552 h 2130952"/>
              <a:gd name="connsiteX3" fmla="*/ 5920619 w 7094160"/>
              <a:gd name="connsiteY3" fmla="*/ 2130552 h 2130952"/>
              <a:gd name="connsiteX4" fmla="*/ 5920619 w 7094160"/>
              <a:gd name="connsiteY4" fmla="*/ 2130952 h 2130952"/>
              <a:gd name="connsiteX5" fmla="*/ 2729249 w 7094160"/>
              <a:gd name="connsiteY5" fmla="*/ 2130952 h 2130952"/>
              <a:gd name="connsiteX6" fmla="*/ 2574304 w 7094160"/>
              <a:gd name="connsiteY6" fmla="*/ 2130952 h 2130952"/>
              <a:gd name="connsiteX7" fmla="*/ 0 w 7094160"/>
              <a:gd name="connsiteY7" fmla="*/ 2130952 h 2130952"/>
              <a:gd name="connsiteX8" fmla="*/ 983648 w 7094160"/>
              <a:gd name="connsiteY8" fmla="*/ 1 h 2130952"/>
              <a:gd name="connsiteX9" fmla="*/ 4417853 w 7094160"/>
              <a:gd name="connsiteY9" fmla="*/ 1 h 21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4160" h="2130952">
                <a:moveTo>
                  <a:pt x="4417853" y="0"/>
                </a:moveTo>
                <a:lnTo>
                  <a:pt x="7094160" y="0"/>
                </a:lnTo>
                <a:lnTo>
                  <a:pt x="7094160" y="2130552"/>
                </a:lnTo>
                <a:lnTo>
                  <a:pt x="5920619" y="2130552"/>
                </a:lnTo>
                <a:lnTo>
                  <a:pt x="5920619" y="2130952"/>
                </a:lnTo>
                <a:lnTo>
                  <a:pt x="2729249" y="2130952"/>
                </a:lnTo>
                <a:lnTo>
                  <a:pt x="2574304" y="2130952"/>
                </a:lnTo>
                <a:lnTo>
                  <a:pt x="0" y="2130952"/>
                </a:lnTo>
                <a:lnTo>
                  <a:pt x="983648" y="1"/>
                </a:lnTo>
                <a:lnTo>
                  <a:pt x="4417853" y="1"/>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04DC2037-48A0-4F22-B9D4-8EAEBC780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49721" y="4682920"/>
            <a:ext cx="4522796" cy="2175080"/>
          </a:xfrm>
          <a:custGeom>
            <a:avLst/>
            <a:gdLst>
              <a:gd name="connsiteX0" fmla="*/ 3515449 w 4522796"/>
              <a:gd name="connsiteY0" fmla="*/ 0 h 2175080"/>
              <a:gd name="connsiteX1" fmla="*/ 0 w 4522796"/>
              <a:gd name="connsiteY1" fmla="*/ 0 h 2175080"/>
              <a:gd name="connsiteX2" fmla="*/ 0 w 4522796"/>
              <a:gd name="connsiteY2" fmla="*/ 2175080 h 2175080"/>
              <a:gd name="connsiteX3" fmla="*/ 4522796 w 4522796"/>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4522796" h="2175080">
                <a:moveTo>
                  <a:pt x="3515449" y="0"/>
                </a:moveTo>
                <a:lnTo>
                  <a:pt x="0" y="0"/>
                </a:lnTo>
                <a:lnTo>
                  <a:pt x="0" y="2175080"/>
                </a:lnTo>
                <a:lnTo>
                  <a:pt x="4522796" y="21750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sp>
        <p:nvSpPr>
          <p:cNvPr id="14" name="Freeform 22">
            <a:extLst>
              <a:ext uri="{FF2B5EF4-FFF2-40B4-BE49-F238E27FC236}">
                <a16:creationId xmlns:a16="http://schemas.microsoft.com/office/drawing/2014/main" id="{0006CBFD-ADA0-43D1-9332-9C34CA1C7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4682920"/>
            <a:ext cx="5925190" cy="2175080"/>
          </a:xfrm>
          <a:custGeom>
            <a:avLst/>
            <a:gdLst>
              <a:gd name="connsiteX0" fmla="*/ 1007347 w 5925190"/>
              <a:gd name="connsiteY0" fmla="*/ 0 h 2175080"/>
              <a:gd name="connsiteX1" fmla="*/ 5925190 w 5925190"/>
              <a:gd name="connsiteY1" fmla="*/ 0 h 2175080"/>
              <a:gd name="connsiteX2" fmla="*/ 5925190 w 5925190"/>
              <a:gd name="connsiteY2" fmla="*/ 2175080 h 2175080"/>
              <a:gd name="connsiteX3" fmla="*/ 0 w 5925190"/>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5925190" h="2175080">
                <a:moveTo>
                  <a:pt x="1007347" y="0"/>
                </a:moveTo>
                <a:lnTo>
                  <a:pt x="5925190" y="0"/>
                </a:lnTo>
                <a:lnTo>
                  <a:pt x="5925190" y="2175080"/>
                </a:lnTo>
                <a:lnTo>
                  <a:pt x="0" y="21750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25">
            <a:extLst>
              <a:ext uri="{FF2B5EF4-FFF2-40B4-BE49-F238E27FC236}">
                <a16:creationId xmlns:a16="http://schemas.microsoft.com/office/drawing/2014/main" id="{2B931666-F28F-45F3-A074-66D2272D5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2920"/>
            <a:ext cx="7114535" cy="2175080"/>
          </a:xfrm>
          <a:custGeom>
            <a:avLst/>
            <a:gdLst>
              <a:gd name="connsiteX0" fmla="*/ 0 w 7114535"/>
              <a:gd name="connsiteY0" fmla="*/ 0 h 2175080"/>
              <a:gd name="connsiteX1" fmla="*/ 1189345 w 7114535"/>
              <a:gd name="connsiteY1" fmla="*/ 0 h 2175080"/>
              <a:gd name="connsiteX2" fmla="*/ 7114535 w 7114535"/>
              <a:gd name="connsiteY2" fmla="*/ 0 h 2175080"/>
              <a:gd name="connsiteX3" fmla="*/ 6107188 w 7114535"/>
              <a:gd name="connsiteY3" fmla="*/ 2175080 h 2175080"/>
              <a:gd name="connsiteX4" fmla="*/ 1189345 w 7114535"/>
              <a:gd name="connsiteY4" fmla="*/ 2175080 h 2175080"/>
              <a:gd name="connsiteX5" fmla="*/ 0 w 7114535"/>
              <a:gd name="connsiteY5" fmla="*/ 2175080 h 21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4535" h="2175080">
                <a:moveTo>
                  <a:pt x="0" y="0"/>
                </a:moveTo>
                <a:lnTo>
                  <a:pt x="1189345" y="0"/>
                </a:lnTo>
                <a:lnTo>
                  <a:pt x="7114535" y="0"/>
                </a:lnTo>
                <a:lnTo>
                  <a:pt x="6107188" y="2175080"/>
                </a:lnTo>
                <a:lnTo>
                  <a:pt x="1189345" y="2175080"/>
                </a:lnTo>
                <a:lnTo>
                  <a:pt x="0" y="2175080"/>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3973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4464D8-FD41-4EA2-9094-791BB1112F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4" name="Rectangle 13">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9DF772F-A79B-48F9-8B22-3B11AB306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745696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ítulo 1">
            <a:extLst>
              <a:ext uri="{FF2B5EF4-FFF2-40B4-BE49-F238E27FC236}">
                <a16:creationId xmlns:a16="http://schemas.microsoft.com/office/drawing/2014/main" id="{E25176B0-AA4D-4624-9B80-091D448F179A}"/>
              </a:ext>
            </a:extLst>
          </p:cNvPr>
          <p:cNvSpPr>
            <a:spLocks noGrp="1"/>
          </p:cNvSpPr>
          <p:nvPr>
            <p:ph type="title"/>
          </p:nvPr>
        </p:nvSpPr>
        <p:spPr>
          <a:xfrm>
            <a:off x="1191966" y="900622"/>
            <a:ext cx="6611012" cy="1893524"/>
          </a:xfrm>
        </p:spPr>
        <p:txBody>
          <a:bodyPr anchor="b">
            <a:normAutofit/>
          </a:bodyPr>
          <a:lstStyle/>
          <a:p>
            <a:r>
              <a:rPr lang="es-CL" dirty="0">
                <a:latin typeface="Abadi Extra Light" panose="020B0204020104020204" pitchFamily="34" charset="0"/>
              </a:rPr>
              <a:t>Para finalizar:</a:t>
            </a:r>
          </a:p>
        </p:txBody>
      </p:sp>
      <p:sp>
        <p:nvSpPr>
          <p:cNvPr id="3" name="Marcador de contenido 2">
            <a:extLst>
              <a:ext uri="{FF2B5EF4-FFF2-40B4-BE49-F238E27FC236}">
                <a16:creationId xmlns:a16="http://schemas.microsoft.com/office/drawing/2014/main" id="{30AD7C2A-1A70-42F2-A511-07457BF902AE}"/>
              </a:ext>
            </a:extLst>
          </p:cNvPr>
          <p:cNvSpPr>
            <a:spLocks noGrp="1"/>
          </p:cNvSpPr>
          <p:nvPr>
            <p:ph idx="1"/>
          </p:nvPr>
        </p:nvSpPr>
        <p:spPr>
          <a:xfrm>
            <a:off x="1191966" y="2965593"/>
            <a:ext cx="6611012" cy="2941544"/>
          </a:xfrm>
        </p:spPr>
        <p:txBody>
          <a:bodyPr>
            <a:normAutofit/>
          </a:bodyPr>
          <a:lstStyle/>
          <a:p>
            <a:pPr>
              <a:lnSpc>
                <a:spcPct val="150000"/>
              </a:lnSpc>
              <a:buFont typeface="Wingdings" panose="05000000000000000000" pitchFamily="2" charset="2"/>
              <a:buChar char="ü"/>
            </a:pPr>
            <a:r>
              <a:rPr lang="es-CL" dirty="0">
                <a:latin typeface="Abadi Extra Light" panose="020B0204020104020204" pitchFamily="34" charset="0"/>
              </a:rPr>
              <a:t>¿Qué aprendiste el día de hoy?</a:t>
            </a:r>
          </a:p>
          <a:p>
            <a:pPr>
              <a:lnSpc>
                <a:spcPct val="150000"/>
              </a:lnSpc>
              <a:buFont typeface="Wingdings" panose="05000000000000000000" pitchFamily="2" charset="2"/>
              <a:buChar char="ü"/>
            </a:pPr>
            <a:r>
              <a:rPr lang="es-CL" dirty="0">
                <a:latin typeface="Abadi Extra Light" panose="020B0204020104020204" pitchFamily="34" charset="0"/>
              </a:rPr>
              <a:t>¿Qué es lo que más te cuesta de esta materia?</a:t>
            </a:r>
          </a:p>
        </p:txBody>
      </p:sp>
    </p:spTree>
    <p:extLst>
      <p:ext uri="{BB962C8B-B14F-4D97-AF65-F5344CB8AC3E}">
        <p14:creationId xmlns:p14="http://schemas.microsoft.com/office/powerpoint/2010/main" val="2218340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40BA1A-19C2-435F-A884-40AE5885A8DD}"/>
              </a:ext>
            </a:extLst>
          </p:cNvPr>
          <p:cNvSpPr>
            <a:spLocks noGrp="1"/>
          </p:cNvSpPr>
          <p:nvPr>
            <p:ph type="title"/>
          </p:nvPr>
        </p:nvSpPr>
        <p:spPr>
          <a:xfrm>
            <a:off x="2689412" y="2442602"/>
            <a:ext cx="6149787" cy="1766327"/>
          </a:xfrm>
        </p:spPr>
        <p:txBody>
          <a:bodyPr>
            <a:normAutofit/>
          </a:bodyPr>
          <a:lstStyle/>
          <a:p>
            <a:r>
              <a:rPr lang="es-CL" sz="8000" dirty="0">
                <a:latin typeface="Modern Love Caps" panose="04070805081001020A01" pitchFamily="82" charset="0"/>
              </a:rPr>
              <a:t>¡Nos vemos!</a:t>
            </a:r>
          </a:p>
        </p:txBody>
      </p:sp>
    </p:spTree>
    <p:extLst>
      <p:ext uri="{BB962C8B-B14F-4D97-AF65-F5344CB8AC3E}">
        <p14:creationId xmlns:p14="http://schemas.microsoft.com/office/powerpoint/2010/main" val="1494483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85CE02-EBDF-45D7-BBF6-2AAFA1F2E316}"/>
              </a:ext>
            </a:extLst>
          </p:cNvPr>
          <p:cNvSpPr>
            <a:spLocks noGrp="1"/>
          </p:cNvSpPr>
          <p:nvPr>
            <p:ph type="title"/>
          </p:nvPr>
        </p:nvSpPr>
        <p:spPr>
          <a:xfrm>
            <a:off x="4673600" y="365760"/>
            <a:ext cx="6346966" cy="1188720"/>
          </a:xfrm>
        </p:spPr>
        <p:txBody>
          <a:bodyPr>
            <a:noAutofit/>
          </a:bodyPr>
          <a:lstStyle/>
          <a:p>
            <a:r>
              <a:rPr lang="es-CL" sz="6000" dirty="0">
                <a:latin typeface="Modern Love Caps" panose="04070805081001020A01" pitchFamily="82" charset="0"/>
              </a:rPr>
              <a:t>Objetivo</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2">
              <a:lumMod val="100000"/>
              <a:lumOff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Marcador de contenido 2">
            <a:extLst>
              <a:ext uri="{FF2B5EF4-FFF2-40B4-BE49-F238E27FC236}">
                <a16:creationId xmlns:a16="http://schemas.microsoft.com/office/drawing/2014/main" id="{BF5DD269-AED9-43AF-A749-9B5DD4E884E6}"/>
              </a:ext>
            </a:extLst>
          </p:cNvPr>
          <p:cNvSpPr>
            <a:spLocks noGrp="1"/>
          </p:cNvSpPr>
          <p:nvPr>
            <p:ph idx="1"/>
          </p:nvPr>
        </p:nvSpPr>
        <p:spPr>
          <a:xfrm>
            <a:off x="1653363" y="2763520"/>
            <a:ext cx="9367204" cy="3454400"/>
          </a:xfrm>
        </p:spPr>
        <p:txBody>
          <a:bodyPr anchor="t">
            <a:normAutofit/>
          </a:bodyPr>
          <a:lstStyle/>
          <a:p>
            <a:pPr marL="0" indent="0">
              <a:buNone/>
            </a:pPr>
            <a:r>
              <a:rPr lang="es-CL" sz="4000" dirty="0">
                <a:latin typeface="Abadi Extra Light" panose="020B0204020104020204" pitchFamily="34" charset="0"/>
              </a:rPr>
              <a:t>Comprender las leyes de Newton en contextos de cotidianeidad.</a:t>
            </a:r>
          </a:p>
        </p:txBody>
      </p:sp>
    </p:spTree>
    <p:extLst>
      <p:ext uri="{BB962C8B-B14F-4D97-AF65-F5344CB8AC3E}">
        <p14:creationId xmlns:p14="http://schemas.microsoft.com/office/powerpoint/2010/main" val="183462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309292-5410-4CB7-A2E4-D04FF06409DF}"/>
              </a:ext>
            </a:extLst>
          </p:cNvPr>
          <p:cNvSpPr>
            <a:spLocks noGrp="1"/>
          </p:cNvSpPr>
          <p:nvPr>
            <p:ph type="title"/>
          </p:nvPr>
        </p:nvSpPr>
        <p:spPr>
          <a:xfrm>
            <a:off x="1653363" y="365760"/>
            <a:ext cx="9367203" cy="1188720"/>
          </a:xfrm>
        </p:spPr>
        <p:txBody>
          <a:bodyPr>
            <a:normAutofit fontScale="90000"/>
          </a:bodyPr>
          <a:lstStyle/>
          <a:p>
            <a:r>
              <a:rPr lang="es-CL" sz="8000" dirty="0">
                <a:latin typeface="Modern Love Caps" panose="04070805081001020A01" pitchFamily="82" charset="0"/>
              </a:rPr>
              <a:t>1° Ley de Newton</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Marcador de contenido 2">
            <a:extLst>
              <a:ext uri="{FF2B5EF4-FFF2-40B4-BE49-F238E27FC236}">
                <a16:creationId xmlns:a16="http://schemas.microsoft.com/office/drawing/2014/main" id="{6C83CAD2-5F81-484D-8939-1195AF692051}"/>
              </a:ext>
            </a:extLst>
          </p:cNvPr>
          <p:cNvSpPr>
            <a:spLocks noGrp="1"/>
          </p:cNvSpPr>
          <p:nvPr>
            <p:ph idx="1"/>
          </p:nvPr>
        </p:nvSpPr>
        <p:spPr>
          <a:xfrm>
            <a:off x="1114724" y="2052320"/>
            <a:ext cx="10444480" cy="4439920"/>
          </a:xfrm>
        </p:spPr>
        <p:txBody>
          <a:bodyPr anchor="t">
            <a:normAutofit lnSpcReduction="10000"/>
          </a:bodyPr>
          <a:lstStyle/>
          <a:p>
            <a:pPr marL="0" indent="0">
              <a:buNone/>
            </a:pPr>
            <a:r>
              <a:rPr lang="es-MX" sz="3600" dirty="0">
                <a:latin typeface="Abadi Extra Light" panose="020B0204020104020204" pitchFamily="34" charset="0"/>
              </a:rPr>
              <a:t>Esta ley postula que un cuerpo no puede cambiar por sí solo su estado inicial, </a:t>
            </a:r>
            <a:r>
              <a:rPr lang="es-MX" sz="3600" b="1" dirty="0">
                <a:latin typeface="Abadi Extra Light" panose="020B0204020104020204" pitchFamily="34" charset="0"/>
              </a:rPr>
              <a:t>ya sea en reposo o en movimiento rectilíneo uniforme</a:t>
            </a:r>
            <a:r>
              <a:rPr lang="es-MX" sz="3600" dirty="0">
                <a:latin typeface="Abadi Extra Light" panose="020B0204020104020204" pitchFamily="34" charset="0"/>
              </a:rPr>
              <a:t>, a menos que se aplique una fuerza o una serie de fuerzas cuya resultante no sea nula. </a:t>
            </a:r>
          </a:p>
          <a:p>
            <a:pPr marL="0" indent="0">
              <a:buNone/>
            </a:pPr>
            <a:r>
              <a:rPr lang="es-MX" sz="3600" dirty="0">
                <a:latin typeface="Abadi Extra Light" panose="020B0204020104020204" pitchFamily="34" charset="0"/>
              </a:rPr>
              <a:t>En consecuencia, un cuerpo que se desplaza con movimiento rectilíneo uniforme implica que no existe ninguna fuerza externa neta o, dicho de otra forma, un objeto en movimiento no se detiene de forma natural si no se aplica una fuerza sobre él. </a:t>
            </a:r>
            <a:endParaRPr lang="es-CL" sz="3600" dirty="0">
              <a:latin typeface="Abadi Extra Light" panose="020B0204020104020204" pitchFamily="34" charset="0"/>
            </a:endParaRPr>
          </a:p>
        </p:txBody>
      </p:sp>
      <p:sp>
        <p:nvSpPr>
          <p:cNvPr id="4" name="CuadroTexto 3">
            <a:extLst>
              <a:ext uri="{FF2B5EF4-FFF2-40B4-BE49-F238E27FC236}">
                <a16:creationId xmlns:a16="http://schemas.microsoft.com/office/drawing/2014/main" id="{FCA9AB03-A4BF-44C8-A02B-53549900DA51}"/>
              </a:ext>
            </a:extLst>
          </p:cNvPr>
          <p:cNvSpPr txBox="1"/>
          <p:nvPr/>
        </p:nvSpPr>
        <p:spPr>
          <a:xfrm>
            <a:off x="2878823" y="1231087"/>
            <a:ext cx="5113537" cy="830997"/>
          </a:xfrm>
          <a:prstGeom prst="rect">
            <a:avLst/>
          </a:prstGeom>
          <a:noFill/>
        </p:spPr>
        <p:txBody>
          <a:bodyPr wrap="square" rtlCol="0">
            <a:spAutoFit/>
          </a:bodyPr>
          <a:lstStyle/>
          <a:p>
            <a:r>
              <a:rPr lang="es-CL" sz="4800" dirty="0">
                <a:solidFill>
                  <a:srgbClr val="FF0000"/>
                </a:solidFill>
                <a:latin typeface="Modern Love Caps" panose="04070805081001020A01" pitchFamily="82" charset="0"/>
              </a:rPr>
              <a:t>Ley de inercia</a:t>
            </a:r>
          </a:p>
        </p:txBody>
      </p:sp>
    </p:spTree>
    <p:extLst>
      <p:ext uri="{BB962C8B-B14F-4D97-AF65-F5344CB8AC3E}">
        <p14:creationId xmlns:p14="http://schemas.microsoft.com/office/powerpoint/2010/main" val="1369140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9917F3-0560-4C6F-B265-458B218C4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84F7346-03BA-471E-99F7-CC1D6102F382}"/>
              </a:ext>
            </a:extLst>
          </p:cNvPr>
          <p:cNvSpPr>
            <a:spLocks noGrp="1"/>
          </p:cNvSpPr>
          <p:nvPr>
            <p:ph type="title"/>
          </p:nvPr>
        </p:nvSpPr>
        <p:spPr>
          <a:xfrm>
            <a:off x="1251678" y="396069"/>
            <a:ext cx="10704389" cy="793539"/>
          </a:xfrm>
        </p:spPr>
        <p:txBody>
          <a:bodyPr anchor="t">
            <a:normAutofit/>
          </a:bodyPr>
          <a:lstStyle/>
          <a:p>
            <a:r>
              <a:rPr lang="es-CL" dirty="0">
                <a:latin typeface="Modern Love Grunge" panose="04070805081005020601" pitchFamily="82" charset="0"/>
              </a:rPr>
              <a:t>Analicemos las siguientes situaciones</a:t>
            </a:r>
          </a:p>
        </p:txBody>
      </p:sp>
      <p:grpSp>
        <p:nvGrpSpPr>
          <p:cNvPr id="10" name="Group 9">
            <a:extLst>
              <a:ext uri="{FF2B5EF4-FFF2-40B4-BE49-F238E27FC236}">
                <a16:creationId xmlns:a16="http://schemas.microsoft.com/office/drawing/2014/main" id="{AA39BAE7-7EB8-4E22-BCBB-F00F514DB7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885825" cy="6858000"/>
            <a:chOff x="0" y="0"/>
            <a:chExt cx="885825" cy="6858000"/>
          </a:xfrm>
        </p:grpSpPr>
        <p:sp>
          <p:nvSpPr>
            <p:cNvPr id="11" name="Freeform 6">
              <a:extLst>
                <a:ext uri="{FF2B5EF4-FFF2-40B4-BE49-F238E27FC236}">
                  <a16:creationId xmlns:a16="http://schemas.microsoft.com/office/drawing/2014/main" id="{CE476A00-9FF6-4B98-9E5C-7A22D8F59C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12" name="Freeform 6">
              <a:extLst>
                <a:ext uri="{FF2B5EF4-FFF2-40B4-BE49-F238E27FC236}">
                  <a16:creationId xmlns:a16="http://schemas.microsoft.com/office/drawing/2014/main" id="{8F0632CB-5E59-4727-9C88-4537512D5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sp>
      </p:grpSp>
      <p:pic>
        <p:nvPicPr>
          <p:cNvPr id="9" name="Picture 4" descr="GIF Highlights from Shanghai Diamond LeagueDaily Relay">
            <a:extLst>
              <a:ext uri="{FF2B5EF4-FFF2-40B4-BE49-F238E27FC236}">
                <a16:creationId xmlns:a16="http://schemas.microsoft.com/office/drawing/2014/main" id="{9B44E29A-9447-44AF-A5AB-FF84E31554E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52201" y="4089065"/>
            <a:ext cx="4389083" cy="245389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ondista costarricense rompe récord nacional de 800 metros bajo techo en  competencia en Estados Unidos">
            <a:extLst>
              <a:ext uri="{FF2B5EF4-FFF2-40B4-BE49-F238E27FC236}">
                <a16:creationId xmlns:a16="http://schemas.microsoft.com/office/drawing/2014/main" id="{B1AD9C64-94B6-40AF-AE2F-4DBC54EEB70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8851" y="1606897"/>
            <a:ext cx="4286250" cy="2019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Fuerza: causante de cambios en el movimiento Icarito">
            <a:extLst>
              <a:ext uri="{FF2B5EF4-FFF2-40B4-BE49-F238E27FC236}">
                <a16:creationId xmlns:a16="http://schemas.microsoft.com/office/drawing/2014/main" id="{8553BA0F-F631-4993-8619-F892BD3532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7250" y="1869027"/>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Sistemas de seguridad en el automóvil - Prevención, protección y actuación  ante emergencias">
            <a:extLst>
              <a:ext uri="{FF2B5EF4-FFF2-40B4-BE49-F238E27FC236}">
                <a16:creationId xmlns:a16="http://schemas.microsoft.com/office/drawing/2014/main" id="{C4F9ABF1-A190-4281-A381-E098C56A13A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338998" y="4333149"/>
            <a:ext cx="4200525" cy="23622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id="{6D2717EE-8D9B-4A99-92A2-3569DA31C759}"/>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746901" y="1060036"/>
            <a:ext cx="4286248" cy="3214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2789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79F7551-E956-43CB-8F36-268A5DA44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41A48365-B48D-490D-A7DE-D85CC9AD2F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693455" cy="1511306"/>
          </a:xfrm>
          <a:custGeom>
            <a:avLst/>
            <a:gdLst>
              <a:gd name="connsiteX0" fmla="*/ 2147981 w 6693455"/>
              <a:gd name="connsiteY0" fmla="*/ 0 h 1511306"/>
              <a:gd name="connsiteX1" fmla="*/ 6693455 w 6693455"/>
              <a:gd name="connsiteY1" fmla="*/ 0 h 1511306"/>
              <a:gd name="connsiteX2" fmla="*/ 5995838 w 6693455"/>
              <a:gd name="connsiteY2" fmla="*/ 1511301 h 1511306"/>
              <a:gd name="connsiteX3" fmla="*/ 2147982 w 6693455"/>
              <a:gd name="connsiteY3" fmla="*/ 1511301 h 1511306"/>
              <a:gd name="connsiteX4" fmla="*/ 2147982 w 6693455"/>
              <a:gd name="connsiteY4" fmla="*/ 1511304 h 1511306"/>
              <a:gd name="connsiteX5" fmla="*/ 680261 w 6693455"/>
              <a:gd name="connsiteY5" fmla="*/ 1511304 h 1511306"/>
              <a:gd name="connsiteX6" fmla="*/ 680261 w 6693455"/>
              <a:gd name="connsiteY6" fmla="*/ 1511306 h 1511306"/>
              <a:gd name="connsiteX7" fmla="*/ 0 w 6693455"/>
              <a:gd name="connsiteY7" fmla="*/ 1511306 h 1511306"/>
              <a:gd name="connsiteX8" fmla="*/ 0 w 6693455"/>
              <a:gd name="connsiteY8" fmla="*/ 2 h 1511306"/>
              <a:gd name="connsiteX9" fmla="*/ 680261 w 6693455"/>
              <a:gd name="connsiteY9" fmla="*/ 2 h 1511306"/>
              <a:gd name="connsiteX10" fmla="*/ 680261 w 6693455"/>
              <a:gd name="connsiteY10" fmla="*/ 2544 h 1511306"/>
              <a:gd name="connsiteX11" fmla="*/ 2147981 w 6693455"/>
              <a:gd name="connsiteY11" fmla="*/ 2544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93455" h="1511306">
                <a:moveTo>
                  <a:pt x="2147981" y="0"/>
                </a:moveTo>
                <a:lnTo>
                  <a:pt x="6693455" y="0"/>
                </a:lnTo>
                <a:lnTo>
                  <a:pt x="5995838" y="1511301"/>
                </a:lnTo>
                <a:lnTo>
                  <a:pt x="2147982" y="1511301"/>
                </a:lnTo>
                <a:lnTo>
                  <a:pt x="2147982" y="1511304"/>
                </a:lnTo>
                <a:lnTo>
                  <a:pt x="680261" y="1511304"/>
                </a:lnTo>
                <a:lnTo>
                  <a:pt x="680261" y="1511306"/>
                </a:lnTo>
                <a:lnTo>
                  <a:pt x="0" y="1511306"/>
                </a:lnTo>
                <a:lnTo>
                  <a:pt x="0" y="2"/>
                </a:lnTo>
                <a:lnTo>
                  <a:pt x="680261" y="2"/>
                </a:lnTo>
                <a:lnTo>
                  <a:pt x="680261" y="2544"/>
                </a:lnTo>
                <a:lnTo>
                  <a:pt x="2147981" y="2544"/>
                </a:lnTo>
                <a:close/>
              </a:path>
            </a:pathLst>
          </a:cu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schemeClr>
              </a:solidFill>
            </a:endParaRPr>
          </a:p>
        </p:txBody>
      </p:sp>
      <p:sp>
        <p:nvSpPr>
          <p:cNvPr id="2" name="Título 1">
            <a:extLst>
              <a:ext uri="{FF2B5EF4-FFF2-40B4-BE49-F238E27FC236}">
                <a16:creationId xmlns:a16="http://schemas.microsoft.com/office/drawing/2014/main" id="{7C62E816-6913-4C80-9111-E8982B353E18}"/>
              </a:ext>
            </a:extLst>
          </p:cNvPr>
          <p:cNvSpPr>
            <a:spLocks noGrp="1"/>
          </p:cNvSpPr>
          <p:nvPr>
            <p:ph type="title"/>
          </p:nvPr>
        </p:nvSpPr>
        <p:spPr>
          <a:xfrm>
            <a:off x="272302" y="191485"/>
            <a:ext cx="5823698" cy="1298238"/>
          </a:xfrm>
        </p:spPr>
        <p:txBody>
          <a:bodyPr>
            <a:normAutofit/>
          </a:bodyPr>
          <a:lstStyle/>
          <a:p>
            <a:r>
              <a:rPr lang="es-CL" sz="6600" dirty="0">
                <a:solidFill>
                  <a:schemeClr val="bg1"/>
                </a:solidFill>
                <a:latin typeface="Modern Love Caps" panose="04070805081001020A01" pitchFamily="82" charset="0"/>
              </a:rPr>
              <a:t>2°Ley de Newton</a:t>
            </a:r>
          </a:p>
        </p:txBody>
      </p:sp>
      <p:sp>
        <p:nvSpPr>
          <p:cNvPr id="75" name="Freeform: Shape 74">
            <a:extLst>
              <a:ext uri="{FF2B5EF4-FFF2-40B4-BE49-F238E27FC236}">
                <a16:creationId xmlns:a16="http://schemas.microsoft.com/office/drawing/2014/main" id="{521F05AC-2996-48A9-9B40-1A0FC53D7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5931454" cy="5166360"/>
          </a:xfrm>
          <a:custGeom>
            <a:avLst/>
            <a:gdLst>
              <a:gd name="connsiteX0" fmla="*/ 0 w 5931454"/>
              <a:gd name="connsiteY0" fmla="*/ 0 h 5166360"/>
              <a:gd name="connsiteX1" fmla="*/ 5931454 w 5931454"/>
              <a:gd name="connsiteY1" fmla="*/ 0 h 5166360"/>
              <a:gd name="connsiteX2" fmla="*/ 3537575 w 5931454"/>
              <a:gd name="connsiteY2" fmla="*/ 5166360 h 5166360"/>
              <a:gd name="connsiteX3" fmla="*/ 0 w 5931454"/>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5931454" h="5166360">
                <a:moveTo>
                  <a:pt x="0" y="0"/>
                </a:moveTo>
                <a:lnTo>
                  <a:pt x="5931454" y="0"/>
                </a:lnTo>
                <a:lnTo>
                  <a:pt x="3537575" y="5166360"/>
                </a:lnTo>
                <a:lnTo>
                  <a:pt x="0" y="5166360"/>
                </a:ln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mc:AlternateContent xmlns:mc="http://schemas.openxmlformats.org/markup-compatibility/2006" xmlns:a14="http://schemas.microsoft.com/office/drawing/2010/main">
        <mc:Choice Requires="a14">
          <p:sp>
            <p:nvSpPr>
              <p:cNvPr id="3" name="Marcador de contenido 2">
                <a:extLst>
                  <a:ext uri="{FF2B5EF4-FFF2-40B4-BE49-F238E27FC236}">
                    <a16:creationId xmlns:a16="http://schemas.microsoft.com/office/drawing/2014/main" id="{FD0CF689-EF3B-43E3-BE40-B623C5D65873}"/>
                  </a:ext>
                </a:extLst>
              </p:cNvPr>
              <p:cNvSpPr>
                <a:spLocks noGrp="1"/>
              </p:cNvSpPr>
              <p:nvPr>
                <p:ph idx="1"/>
              </p:nvPr>
            </p:nvSpPr>
            <p:spPr>
              <a:xfrm>
                <a:off x="272302" y="2011094"/>
                <a:ext cx="4291842" cy="4469605"/>
              </a:xfrm>
            </p:spPr>
            <p:txBody>
              <a:bodyPr anchor="ctr">
                <a:normAutofit/>
              </a:bodyPr>
              <a:lstStyle/>
              <a:p>
                <a:pPr marL="0" indent="0">
                  <a:buNone/>
                </a:pPr>
                <a:r>
                  <a:rPr lang="es-MX" dirty="0">
                    <a:latin typeface="Abadi Extra Light" panose="020B0204020104020204" pitchFamily="34" charset="0"/>
                  </a:rPr>
                  <a:t>Esta ley se encarga de cuantificar el concepto de fuerza. La </a:t>
                </a:r>
                <a:r>
                  <a:rPr lang="es-MX" b="1" dirty="0">
                    <a:latin typeface="Abadi Extra Light" panose="020B0204020104020204" pitchFamily="34" charset="0"/>
                  </a:rPr>
                  <a:t>aceleración</a:t>
                </a:r>
                <a:r>
                  <a:rPr lang="es-MX" dirty="0">
                    <a:latin typeface="Abadi Extra Light" panose="020B0204020104020204" pitchFamily="34" charset="0"/>
                  </a:rPr>
                  <a:t> que adquiere un cuerpo es proporcional a la </a:t>
                </a:r>
                <a:r>
                  <a:rPr lang="es-MX" b="1" dirty="0">
                    <a:latin typeface="Abadi Extra Light" panose="020B0204020104020204" pitchFamily="34" charset="0"/>
                  </a:rPr>
                  <a:t>fuerza neta </a:t>
                </a:r>
                <a:r>
                  <a:rPr lang="es-MX" dirty="0">
                    <a:latin typeface="Abadi Extra Light" panose="020B0204020104020204" pitchFamily="34" charset="0"/>
                  </a:rPr>
                  <a:t>aplicada sobre el mismo</a:t>
                </a:r>
              </a:p>
              <a:p>
                <a:pPr marL="0" indent="0">
                  <a:buNone/>
                </a:pPr>
                <a:endParaRPr lang="es-MX" dirty="0">
                  <a:latin typeface="Abadi Extra Light" panose="020B0204020104020204" pitchFamily="34" charset="0"/>
                </a:endParaRPr>
              </a:p>
              <a:p>
                <a:pPr marL="0" indent="0">
                  <a:buNone/>
                </a:pPr>
                <a14:m>
                  <m:oMathPara xmlns:m="http://schemas.openxmlformats.org/officeDocument/2006/math">
                    <m:oMathParaPr>
                      <m:jc m:val="left"/>
                    </m:oMathParaPr>
                    <m:oMath xmlns:m="http://schemas.openxmlformats.org/officeDocument/2006/math">
                      <m:acc>
                        <m:accPr>
                          <m:chr m:val="⃗"/>
                          <m:ctrlPr>
                            <a:rPr lang="es-CL" sz="6000" b="0" i="1" smtClean="0">
                              <a:latin typeface="Cambria Math" panose="02040503050406030204" pitchFamily="18" charset="0"/>
                            </a:rPr>
                          </m:ctrlPr>
                        </m:accPr>
                        <m:e>
                          <m:sSub>
                            <m:sSubPr>
                              <m:ctrlPr>
                                <a:rPr lang="es-CL" sz="6000" b="0" i="1" smtClean="0">
                                  <a:latin typeface="Cambria Math" panose="02040503050406030204" pitchFamily="18" charset="0"/>
                                </a:rPr>
                              </m:ctrlPr>
                            </m:sSubPr>
                            <m:e>
                              <m:r>
                                <a:rPr lang="es-CL" sz="6000" b="0" i="1" smtClean="0">
                                  <a:latin typeface="Cambria Math" panose="02040503050406030204" pitchFamily="18" charset="0"/>
                                </a:rPr>
                                <m:t>𝐹</m:t>
                              </m:r>
                            </m:e>
                            <m:sub>
                              <m:r>
                                <a:rPr lang="es-CL" sz="6000" b="0" i="1" smtClean="0">
                                  <a:latin typeface="Cambria Math" panose="02040503050406030204" pitchFamily="18" charset="0"/>
                                </a:rPr>
                                <m:t>𝑁</m:t>
                              </m:r>
                            </m:sub>
                          </m:sSub>
                        </m:e>
                      </m:acc>
                      <m:r>
                        <a:rPr lang="es-CL" sz="6000" b="0" i="1" smtClean="0">
                          <a:latin typeface="Cambria Math" panose="02040503050406030204" pitchFamily="18" charset="0"/>
                        </a:rPr>
                        <m:t>=</m:t>
                      </m:r>
                      <m:r>
                        <a:rPr lang="es-CL" sz="6000" b="0" i="1" smtClean="0">
                          <a:latin typeface="Cambria Math" panose="02040503050406030204" pitchFamily="18" charset="0"/>
                        </a:rPr>
                        <m:t>𝑚</m:t>
                      </m:r>
                      <m:r>
                        <a:rPr lang="es-CL" sz="6000" b="0" i="1" smtClean="0">
                          <a:latin typeface="Cambria Math" panose="02040503050406030204" pitchFamily="18" charset="0"/>
                          <a:ea typeface="Cambria Math" panose="02040503050406030204" pitchFamily="18" charset="0"/>
                        </a:rPr>
                        <m:t>∙</m:t>
                      </m:r>
                      <m:acc>
                        <m:accPr>
                          <m:chr m:val="⃗"/>
                          <m:ctrlPr>
                            <a:rPr lang="es-CL" sz="6000" b="0" i="1" smtClean="0">
                              <a:latin typeface="Cambria Math" panose="02040503050406030204" pitchFamily="18" charset="0"/>
                              <a:ea typeface="Cambria Math" panose="02040503050406030204" pitchFamily="18" charset="0"/>
                            </a:rPr>
                          </m:ctrlPr>
                        </m:accPr>
                        <m:e>
                          <m:r>
                            <a:rPr lang="es-CL" sz="6000" b="0" i="1" smtClean="0">
                              <a:latin typeface="Cambria Math" panose="02040503050406030204" pitchFamily="18" charset="0"/>
                              <a:ea typeface="Cambria Math" panose="02040503050406030204" pitchFamily="18" charset="0"/>
                            </a:rPr>
                            <m:t>𝑎</m:t>
                          </m:r>
                        </m:e>
                      </m:acc>
                    </m:oMath>
                  </m:oMathPara>
                </a14:m>
                <a:endParaRPr lang="es-CL" sz="6000" dirty="0">
                  <a:latin typeface="Abadi Extra Light" panose="020B0204020104020204" pitchFamily="34" charset="0"/>
                </a:endParaRPr>
              </a:p>
            </p:txBody>
          </p:sp>
        </mc:Choice>
        <mc:Fallback xmlns="">
          <p:sp>
            <p:nvSpPr>
              <p:cNvPr id="3" name="Marcador de contenido 2">
                <a:extLst>
                  <a:ext uri="{FF2B5EF4-FFF2-40B4-BE49-F238E27FC236}">
                    <a16:creationId xmlns:a16="http://schemas.microsoft.com/office/drawing/2014/main" id="{FD0CF689-EF3B-43E3-BE40-B623C5D65873}"/>
                  </a:ext>
                </a:extLst>
              </p:cNvPr>
              <p:cNvSpPr>
                <a:spLocks noGrp="1" noRot="1" noChangeAspect="1" noMove="1" noResize="1" noEditPoints="1" noAdjustHandles="1" noChangeArrowheads="1" noChangeShapeType="1" noTextEdit="1"/>
              </p:cNvSpPr>
              <p:nvPr>
                <p:ph idx="1"/>
              </p:nvPr>
            </p:nvSpPr>
            <p:spPr>
              <a:xfrm>
                <a:off x="272302" y="2011094"/>
                <a:ext cx="4291842" cy="4469605"/>
              </a:xfrm>
              <a:blipFill>
                <a:blip r:embed="rId2"/>
                <a:stretch>
                  <a:fillRect l="-2983" r="-994"/>
                </a:stretch>
              </a:blipFill>
            </p:spPr>
            <p:txBody>
              <a:bodyPr/>
              <a:lstStyle/>
              <a:p>
                <a:r>
                  <a:rPr lang="es-CL">
                    <a:noFill/>
                  </a:rPr>
                  <a:t> </a:t>
                </a:r>
              </a:p>
            </p:txBody>
          </p:sp>
        </mc:Fallback>
      </mc:AlternateContent>
      <p:pic>
        <p:nvPicPr>
          <p:cNvPr id="2050" name="Picture 2" descr="Fuerza Neta | Podcast on Spotify">
            <a:extLst>
              <a:ext uri="{FF2B5EF4-FFF2-40B4-BE49-F238E27FC236}">
                <a16:creationId xmlns:a16="http://schemas.microsoft.com/office/drawing/2014/main" id="{61E672C7-855C-4350-B6A3-7B40A43BAE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999"/>
          <a:stretch/>
        </p:blipFill>
        <p:spPr bwMode="auto">
          <a:xfrm>
            <a:off x="6693455" y="1511301"/>
            <a:ext cx="4533345" cy="4080075"/>
          </a:xfrm>
          <a:custGeom>
            <a:avLst/>
            <a:gdLst/>
            <a:ahLst/>
            <a:cxnLst/>
            <a:rect l="l" t="t" r="r" b="b"/>
            <a:pathLst>
              <a:path w="4636009" h="5032375">
                <a:moveTo>
                  <a:pt x="0" y="0"/>
                </a:moveTo>
                <a:lnTo>
                  <a:pt x="4636009" y="0"/>
                </a:lnTo>
                <a:lnTo>
                  <a:pt x="4636009" y="5032375"/>
                </a:lnTo>
                <a:lnTo>
                  <a:pt x="0" y="5032375"/>
                </a:lnTo>
                <a:close/>
              </a:path>
            </a:pathLst>
          </a:cu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DA55556D-A369-4230-95EA-8B5EEAB32380}"/>
              </a:ext>
            </a:extLst>
          </p:cNvPr>
          <p:cNvSpPr txBox="1"/>
          <p:nvPr/>
        </p:nvSpPr>
        <p:spPr>
          <a:xfrm>
            <a:off x="-86865" y="1188136"/>
            <a:ext cx="6780320" cy="646331"/>
          </a:xfrm>
          <a:prstGeom prst="rect">
            <a:avLst/>
          </a:prstGeom>
          <a:noFill/>
        </p:spPr>
        <p:txBody>
          <a:bodyPr wrap="square">
            <a:spAutoFit/>
          </a:bodyPr>
          <a:lstStyle/>
          <a:p>
            <a:r>
              <a:rPr lang="es-CL" sz="3600" dirty="0">
                <a:solidFill>
                  <a:srgbClr val="FF0000"/>
                </a:solidFill>
                <a:latin typeface="Modern Love Caps" panose="04070805081001020A01" pitchFamily="82" charset="0"/>
              </a:rPr>
              <a:t>Ley fundamental de la dinámica</a:t>
            </a:r>
          </a:p>
        </p:txBody>
      </p:sp>
    </p:spTree>
    <p:extLst>
      <p:ext uri="{BB962C8B-B14F-4D97-AF65-F5344CB8AC3E}">
        <p14:creationId xmlns:p14="http://schemas.microsoft.com/office/powerpoint/2010/main" val="3017777319"/>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4313E86B-7720-4222-86B1-20C6CAE3A42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052496" y="998318"/>
            <a:ext cx="3116732" cy="2337549"/>
          </a:xfrm>
          <a:prstGeom prst="rect">
            <a:avLst/>
          </a:prstGeom>
          <a:noFill/>
          <a:extLst>
            <a:ext uri="{909E8E84-426E-40DD-AFC4-6F175D3DCCD1}">
              <a14:hiddenFill xmlns:a14="http://schemas.microsoft.com/office/drawing/2010/main">
                <a:solidFill>
                  <a:srgbClr val="FFFFFF"/>
                </a:solidFill>
              </a14:hiddenFill>
            </a:ext>
          </a:extLst>
        </p:spPr>
      </p:pic>
      <p:sp>
        <p:nvSpPr>
          <p:cNvPr id="73" name="Right Triangle 72">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3" y="623275"/>
            <a:ext cx="401217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7E4E75C-A706-42A1-A5D4-DCC6C1232FBF}"/>
              </a:ext>
            </a:extLst>
          </p:cNvPr>
          <p:cNvSpPr>
            <a:spLocks noGrp="1"/>
          </p:cNvSpPr>
          <p:nvPr>
            <p:ph type="title"/>
          </p:nvPr>
        </p:nvSpPr>
        <p:spPr>
          <a:xfrm>
            <a:off x="188799" y="248576"/>
            <a:ext cx="7157055" cy="891786"/>
          </a:xfrm>
        </p:spPr>
        <p:txBody>
          <a:bodyPr vert="horz" lIns="91440" tIns="45720" rIns="91440" bIns="45720" rtlCol="0" anchor="b">
            <a:normAutofit fontScale="90000"/>
          </a:bodyPr>
          <a:lstStyle/>
          <a:p>
            <a:r>
              <a:rPr lang="es-CL" sz="5400" kern="1200" dirty="0">
                <a:solidFill>
                  <a:schemeClr val="tx1"/>
                </a:solidFill>
                <a:latin typeface="Modern Love Grunge" panose="04070805081005020601" pitchFamily="82" charset="0"/>
              </a:rPr>
              <a:t>¿Qué es la fuerza neta?</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Complemento 3" title="PhET Sims - Science / Math">
                <a:extLst>
                  <a:ext uri="{FF2B5EF4-FFF2-40B4-BE49-F238E27FC236}">
                    <a16:creationId xmlns:a16="http://schemas.microsoft.com/office/drawing/2014/main" id="{C333DB1D-D283-4A40-81DE-BA0239C2862A}"/>
                  </a:ext>
                </a:extLst>
              </p:cNvPr>
              <p:cNvGraphicFramePr>
                <a:graphicFrameLocks noGrp="1"/>
              </p:cNvGraphicFramePr>
              <p:nvPr>
                <p:extLst>
                  <p:ext uri="{D42A27DB-BD31-4B8C-83A1-F6EECF244321}">
                    <p14:modId xmlns:p14="http://schemas.microsoft.com/office/powerpoint/2010/main" val="3475089218"/>
                  </p:ext>
                </p:extLst>
              </p:nvPr>
            </p:nvGraphicFramePr>
            <p:xfrm>
              <a:off x="39954" y="1208331"/>
              <a:ext cx="7448365" cy="5022826"/>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4" name="Complemento 3" title="PhET Sims - Science / Math">
                <a:extLst>
                  <a:ext uri="{FF2B5EF4-FFF2-40B4-BE49-F238E27FC236}">
                    <a16:creationId xmlns:a16="http://schemas.microsoft.com/office/drawing/2014/main" id="{C333DB1D-D283-4A40-81DE-BA0239C2862A}"/>
                  </a:ext>
                </a:extLst>
              </p:cNvPr>
              <p:cNvPicPr>
                <a:picLocks noGrp="1" noRot="1" noChangeAspect="1" noMove="1" noResize="1" noEditPoints="1" noAdjustHandles="1" noChangeArrowheads="1" noChangeShapeType="1"/>
              </p:cNvPicPr>
              <p:nvPr/>
            </p:nvPicPr>
            <p:blipFill>
              <a:blip r:embed="rId4"/>
              <a:stretch>
                <a:fillRect/>
              </a:stretch>
            </p:blipFill>
            <p:spPr>
              <a:xfrm>
                <a:off x="39954" y="1208331"/>
                <a:ext cx="7448365" cy="5022826"/>
              </a:xfrm>
              <a:prstGeom prst="rect">
                <a:avLst/>
              </a:prstGeom>
            </p:spPr>
          </p:pic>
        </mc:Fallback>
      </mc:AlternateContent>
    </p:spTree>
    <p:extLst>
      <p:ext uri="{BB962C8B-B14F-4D97-AF65-F5344CB8AC3E}">
        <p14:creationId xmlns:p14="http://schemas.microsoft.com/office/powerpoint/2010/main" val="936001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264D464-898B-4908-88FD-33A83D6ED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39B7F10-AF67-42F5-8A66-42109A3B1A78}"/>
              </a:ext>
            </a:extLst>
          </p:cNvPr>
          <p:cNvSpPr>
            <a:spLocks noGrp="1"/>
          </p:cNvSpPr>
          <p:nvPr>
            <p:ph type="title"/>
          </p:nvPr>
        </p:nvSpPr>
        <p:spPr>
          <a:xfrm>
            <a:off x="629921" y="365127"/>
            <a:ext cx="10123400" cy="1146176"/>
          </a:xfrm>
        </p:spPr>
        <p:txBody>
          <a:bodyPr>
            <a:noAutofit/>
          </a:bodyPr>
          <a:lstStyle/>
          <a:p>
            <a:r>
              <a:rPr lang="es-CL" sz="4000" dirty="0">
                <a:solidFill>
                  <a:schemeClr val="bg1"/>
                </a:solidFill>
                <a:latin typeface="Modern Love Grunge" panose="04070805081005020601" pitchFamily="82" charset="0"/>
              </a:rPr>
              <a:t>Relación entre fuerza neta y aceleración</a:t>
            </a:r>
          </a:p>
        </p:txBody>
      </p:sp>
      <p:sp>
        <p:nvSpPr>
          <p:cNvPr id="10" name="Freeform: Shape 9">
            <a:extLst>
              <a:ext uri="{FF2B5EF4-FFF2-40B4-BE49-F238E27FC236}">
                <a16:creationId xmlns:a16="http://schemas.microsoft.com/office/drawing/2014/main" id="{F0BC1D9E-4401-4EC0-88FD-ED103CB57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0670" y="2"/>
            <a:ext cx="1191330" cy="1511301"/>
          </a:xfrm>
          <a:custGeom>
            <a:avLst/>
            <a:gdLst>
              <a:gd name="connsiteX0" fmla="*/ 697617 w 1191330"/>
              <a:gd name="connsiteY0" fmla="*/ 0 h 1511301"/>
              <a:gd name="connsiteX1" fmla="*/ 1191330 w 1191330"/>
              <a:gd name="connsiteY1" fmla="*/ 0 h 1511301"/>
              <a:gd name="connsiteX2" fmla="*/ 1191330 w 1191330"/>
              <a:gd name="connsiteY2" fmla="*/ 1511301 h 1511301"/>
              <a:gd name="connsiteX3" fmla="*/ 0 w 1191330"/>
              <a:gd name="connsiteY3" fmla="*/ 1511301 h 1511301"/>
            </a:gdLst>
            <a:ahLst/>
            <a:cxnLst>
              <a:cxn ang="0">
                <a:pos x="connsiteX0" y="connsiteY0"/>
              </a:cxn>
              <a:cxn ang="0">
                <a:pos x="connsiteX1" y="connsiteY1"/>
              </a:cxn>
              <a:cxn ang="0">
                <a:pos x="connsiteX2" y="connsiteY2"/>
              </a:cxn>
              <a:cxn ang="0">
                <a:pos x="connsiteX3" y="connsiteY3"/>
              </a:cxn>
            </a:cxnLst>
            <a:rect l="l" t="t" r="r" b="b"/>
            <a:pathLst>
              <a:path w="1191330" h="1511301">
                <a:moveTo>
                  <a:pt x="697617" y="0"/>
                </a:moveTo>
                <a:lnTo>
                  <a:pt x="1191330" y="0"/>
                </a:lnTo>
                <a:lnTo>
                  <a:pt x="1191330" y="1511301"/>
                </a:lnTo>
                <a:lnTo>
                  <a:pt x="0" y="151130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Freeform: Shape 11">
            <a:extLst>
              <a:ext uri="{FF2B5EF4-FFF2-40B4-BE49-F238E27FC236}">
                <a16:creationId xmlns:a16="http://schemas.microsoft.com/office/drawing/2014/main" id="{B0AAF7C9-094E-400C-A428-F6C2262F6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0688"/>
            <a:ext cx="10753320" cy="5167312"/>
          </a:xfrm>
          <a:custGeom>
            <a:avLst/>
            <a:gdLst>
              <a:gd name="connsiteX0" fmla="*/ 0 w 10753320"/>
              <a:gd name="connsiteY0" fmla="*/ 0 h 5167312"/>
              <a:gd name="connsiteX1" fmla="*/ 9680943 w 10753320"/>
              <a:gd name="connsiteY1" fmla="*/ 0 h 5167312"/>
              <a:gd name="connsiteX2" fmla="*/ 9680223 w 10753320"/>
              <a:gd name="connsiteY2" fmla="*/ 952 h 5167312"/>
              <a:gd name="connsiteX3" fmla="*/ 10753320 w 10753320"/>
              <a:gd name="connsiteY3" fmla="*/ 952 h 5167312"/>
              <a:gd name="connsiteX4" fmla="*/ 8359441 w 10753320"/>
              <a:gd name="connsiteY4" fmla="*/ 5167312 h 5167312"/>
              <a:gd name="connsiteX5" fmla="*/ 4821866 w 10753320"/>
              <a:gd name="connsiteY5" fmla="*/ 5167312 h 5167312"/>
              <a:gd name="connsiteX6" fmla="*/ 4821866 w 10753320"/>
              <a:gd name="connsiteY6" fmla="*/ 5166360 h 5167312"/>
              <a:gd name="connsiteX7" fmla="*/ 0 w 10753320"/>
              <a:gd name="connsiteY7" fmla="*/ 5166360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320" h="5167312">
                <a:moveTo>
                  <a:pt x="0" y="0"/>
                </a:moveTo>
                <a:lnTo>
                  <a:pt x="9680943" y="0"/>
                </a:lnTo>
                <a:lnTo>
                  <a:pt x="9680223" y="952"/>
                </a:lnTo>
                <a:lnTo>
                  <a:pt x="10753320" y="952"/>
                </a:lnTo>
                <a:lnTo>
                  <a:pt x="8359441" y="5167312"/>
                </a:lnTo>
                <a:lnTo>
                  <a:pt x="4821866" y="5167312"/>
                </a:lnTo>
                <a:lnTo>
                  <a:pt x="4821866" y="5166360"/>
                </a:lnTo>
                <a:lnTo>
                  <a:pt x="0" y="516636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6200B311-3585-4069-AAC6-CD443FA5B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3986" y="1690688"/>
            <a:ext cx="3668014" cy="5167312"/>
          </a:xfrm>
          <a:custGeom>
            <a:avLst/>
            <a:gdLst>
              <a:gd name="connsiteX0" fmla="*/ 2391664 w 3668014"/>
              <a:gd name="connsiteY0" fmla="*/ 0 h 5167312"/>
              <a:gd name="connsiteX1" fmla="*/ 3668014 w 3668014"/>
              <a:gd name="connsiteY1" fmla="*/ 0 h 5167312"/>
              <a:gd name="connsiteX2" fmla="*/ 3668014 w 3668014"/>
              <a:gd name="connsiteY2" fmla="*/ 5167312 h 5167312"/>
              <a:gd name="connsiteX3" fmla="*/ 0 w 3668014"/>
              <a:gd name="connsiteY3" fmla="*/ 5167312 h 5167312"/>
              <a:gd name="connsiteX4" fmla="*/ 2393879 w 3668014"/>
              <a:gd name="connsiteY4" fmla="*/ 952 h 5167312"/>
              <a:gd name="connsiteX5" fmla="*/ 2391664 w 3668014"/>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8014" h="5167312">
                <a:moveTo>
                  <a:pt x="2391664" y="0"/>
                </a:moveTo>
                <a:lnTo>
                  <a:pt x="3668014" y="0"/>
                </a:lnTo>
                <a:lnTo>
                  <a:pt x="3668014" y="5167312"/>
                </a:lnTo>
                <a:lnTo>
                  <a:pt x="0" y="5167312"/>
                </a:lnTo>
                <a:lnTo>
                  <a:pt x="2393879" y="952"/>
                </a:lnTo>
                <a:lnTo>
                  <a:pt x="2391664" y="952"/>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6" name="Complemento 5" title="PhET Sims - Science / Math">
                <a:extLst>
                  <a:ext uri="{FF2B5EF4-FFF2-40B4-BE49-F238E27FC236}">
                    <a16:creationId xmlns:a16="http://schemas.microsoft.com/office/drawing/2014/main" id="{08644C96-7F85-4111-B2C5-598C4608684A}"/>
                  </a:ext>
                </a:extLst>
              </p:cNvPr>
              <p:cNvGraphicFramePr>
                <a:graphicFrameLocks noGrp="1"/>
              </p:cNvGraphicFramePr>
              <p:nvPr>
                <p:extLst>
                  <p:ext uri="{D42A27DB-BD31-4B8C-83A1-F6EECF244321}">
                    <p14:modId xmlns:p14="http://schemas.microsoft.com/office/powerpoint/2010/main" val="2842222583"/>
                  </p:ext>
                </p:extLst>
              </p:nvPr>
            </p:nvGraphicFramePr>
            <p:xfrm>
              <a:off x="1136343" y="1827093"/>
              <a:ext cx="8401234" cy="495698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6" name="Complemento 5" title="PhET Sims - Science / Math">
                <a:extLst>
                  <a:ext uri="{FF2B5EF4-FFF2-40B4-BE49-F238E27FC236}">
                    <a16:creationId xmlns:a16="http://schemas.microsoft.com/office/drawing/2014/main" id="{08644C96-7F85-4111-B2C5-598C4608684A}"/>
                  </a:ext>
                </a:extLst>
              </p:cNvPr>
              <p:cNvPicPr>
                <a:picLocks noGrp="1" noRot="1" noChangeAspect="1" noMove="1" noResize="1" noEditPoints="1" noAdjustHandles="1" noChangeArrowheads="1" noChangeShapeType="1"/>
              </p:cNvPicPr>
              <p:nvPr/>
            </p:nvPicPr>
            <p:blipFill>
              <a:blip r:embed="rId3"/>
              <a:stretch>
                <a:fillRect/>
              </a:stretch>
            </p:blipFill>
            <p:spPr>
              <a:xfrm>
                <a:off x="1136343" y="1827093"/>
                <a:ext cx="8401234" cy="4956980"/>
              </a:xfrm>
              <a:prstGeom prst="rect">
                <a:avLst/>
              </a:prstGeom>
            </p:spPr>
          </p:pic>
        </mc:Fallback>
      </mc:AlternateContent>
    </p:spTree>
    <p:extLst>
      <p:ext uri="{BB962C8B-B14F-4D97-AF65-F5344CB8AC3E}">
        <p14:creationId xmlns:p14="http://schemas.microsoft.com/office/powerpoint/2010/main" val="338750483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D89143-D738-4FAB-8501-D18EF9167811}"/>
              </a:ext>
            </a:extLst>
          </p:cNvPr>
          <p:cNvSpPr>
            <a:spLocks noGrp="1"/>
          </p:cNvSpPr>
          <p:nvPr>
            <p:ph type="title"/>
          </p:nvPr>
        </p:nvSpPr>
        <p:spPr>
          <a:xfrm>
            <a:off x="186430" y="507859"/>
            <a:ext cx="6502883" cy="1272521"/>
          </a:xfrm>
        </p:spPr>
        <p:txBody>
          <a:bodyPr>
            <a:normAutofit/>
          </a:bodyPr>
          <a:lstStyle/>
          <a:p>
            <a:r>
              <a:rPr lang="es-CL" sz="6600" dirty="0">
                <a:latin typeface="Modern Love Caps" panose="04070805081001020A01" pitchFamily="82" charset="0"/>
              </a:rPr>
              <a:t>3°Ley de Newton</a:t>
            </a:r>
          </a:p>
        </p:txBody>
      </p:sp>
      <p:sp>
        <p:nvSpPr>
          <p:cNvPr id="10" name="Freeform: Shape 9">
            <a:extLst>
              <a:ext uri="{FF2B5EF4-FFF2-40B4-BE49-F238E27FC236}">
                <a16:creationId xmlns:a16="http://schemas.microsoft.com/office/drawing/2014/main" id="{05C7EBC3-4672-4DAB-81C2-58661FAFA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8805" y="-2"/>
            <a:ext cx="6013194" cy="1511304"/>
          </a:xfrm>
          <a:custGeom>
            <a:avLst/>
            <a:gdLst>
              <a:gd name="connsiteX0" fmla="*/ 4545473 w 6013194"/>
              <a:gd name="connsiteY0" fmla="*/ 0 h 1511304"/>
              <a:gd name="connsiteX1" fmla="*/ 6013194 w 6013194"/>
              <a:gd name="connsiteY1" fmla="*/ 0 h 1511304"/>
              <a:gd name="connsiteX2" fmla="*/ 6013194 w 6013194"/>
              <a:gd name="connsiteY2" fmla="*/ 1508760 h 1511304"/>
              <a:gd name="connsiteX3" fmla="*/ 4545474 w 6013194"/>
              <a:gd name="connsiteY3" fmla="*/ 1508760 h 1511304"/>
              <a:gd name="connsiteX4" fmla="*/ 4545474 w 6013194"/>
              <a:gd name="connsiteY4" fmla="*/ 1511304 h 1511304"/>
              <a:gd name="connsiteX5" fmla="*/ 0 w 6013194"/>
              <a:gd name="connsiteY5" fmla="*/ 1511304 h 1511304"/>
              <a:gd name="connsiteX6" fmla="*/ 697617 w 6013194"/>
              <a:gd name="connsiteY6" fmla="*/ 3 h 1511304"/>
              <a:gd name="connsiteX7" fmla="*/ 4545473 w 6013194"/>
              <a:gd name="connsiteY7"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3194" h="1511304">
                <a:moveTo>
                  <a:pt x="4545473" y="0"/>
                </a:moveTo>
                <a:lnTo>
                  <a:pt x="6013194" y="0"/>
                </a:lnTo>
                <a:lnTo>
                  <a:pt x="6013194" y="1508760"/>
                </a:lnTo>
                <a:lnTo>
                  <a:pt x="4545474" y="1508760"/>
                </a:lnTo>
                <a:lnTo>
                  <a:pt x="4545474" y="1511304"/>
                </a:lnTo>
                <a:lnTo>
                  <a:pt x="0" y="1511304"/>
                </a:lnTo>
                <a:lnTo>
                  <a:pt x="697617" y="3"/>
                </a:lnTo>
                <a:lnTo>
                  <a:pt x="4545473" y="3"/>
                </a:lnTo>
                <a:close/>
              </a:path>
            </a:pathLst>
          </a:custGeom>
          <a:solidFill>
            <a:schemeClr val="accent1">
              <a:lumMod val="100000"/>
              <a:lumOff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0BF962F-4C6F-461E-86F2-C43F56CC9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0797" y="1690688"/>
            <a:ext cx="8711202" cy="5167312"/>
          </a:xfrm>
          <a:custGeom>
            <a:avLst/>
            <a:gdLst>
              <a:gd name="connsiteX0" fmla="*/ 0 w 8711202"/>
              <a:gd name="connsiteY0" fmla="*/ 0 h 5167312"/>
              <a:gd name="connsiteX1" fmla="*/ 7243482 w 8711202"/>
              <a:gd name="connsiteY1" fmla="*/ 0 h 5167312"/>
              <a:gd name="connsiteX2" fmla="*/ 8711202 w 8711202"/>
              <a:gd name="connsiteY2" fmla="*/ 0 h 5167312"/>
              <a:gd name="connsiteX3" fmla="*/ 8711202 w 8711202"/>
              <a:gd name="connsiteY3" fmla="*/ 5167312 h 5167312"/>
              <a:gd name="connsiteX4" fmla="*/ 7243482 w 8711202"/>
              <a:gd name="connsiteY4" fmla="*/ 5167312 h 5167312"/>
              <a:gd name="connsiteX5" fmla="*/ 221324 w 8711202"/>
              <a:gd name="connsiteY5" fmla="*/ 5167312 h 5167312"/>
              <a:gd name="connsiteX6" fmla="*/ 2615203 w 8711202"/>
              <a:gd name="connsiteY6" fmla="*/ 952 h 5167312"/>
              <a:gd name="connsiteX7" fmla="*/ 0 w 8711202"/>
              <a:gd name="connsiteY7"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1202" h="5167312">
                <a:moveTo>
                  <a:pt x="0" y="0"/>
                </a:moveTo>
                <a:lnTo>
                  <a:pt x="7243482" y="0"/>
                </a:lnTo>
                <a:lnTo>
                  <a:pt x="8711202" y="0"/>
                </a:lnTo>
                <a:lnTo>
                  <a:pt x="8711202" y="5167312"/>
                </a:lnTo>
                <a:lnTo>
                  <a:pt x="7243482" y="5167312"/>
                </a:lnTo>
                <a:lnTo>
                  <a:pt x="221324" y="5167312"/>
                </a:lnTo>
                <a:lnTo>
                  <a:pt x="2615203" y="952"/>
                </a:lnTo>
                <a:lnTo>
                  <a:pt x="0" y="952"/>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2E94A4F7-38E4-45EA-8E2E-CE1B5766B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5931454" cy="5166360"/>
          </a:xfrm>
          <a:custGeom>
            <a:avLst/>
            <a:gdLst>
              <a:gd name="connsiteX0" fmla="*/ 0 w 5931454"/>
              <a:gd name="connsiteY0" fmla="*/ 0 h 5166360"/>
              <a:gd name="connsiteX1" fmla="*/ 5931454 w 5931454"/>
              <a:gd name="connsiteY1" fmla="*/ 0 h 5166360"/>
              <a:gd name="connsiteX2" fmla="*/ 3537575 w 5931454"/>
              <a:gd name="connsiteY2" fmla="*/ 5166360 h 5166360"/>
              <a:gd name="connsiteX3" fmla="*/ 0 w 5931454"/>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5931454" h="5166360">
                <a:moveTo>
                  <a:pt x="0" y="0"/>
                </a:moveTo>
                <a:lnTo>
                  <a:pt x="5931454" y="0"/>
                </a:lnTo>
                <a:lnTo>
                  <a:pt x="3537575"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Marcador de contenido 2">
            <a:extLst>
              <a:ext uri="{FF2B5EF4-FFF2-40B4-BE49-F238E27FC236}">
                <a16:creationId xmlns:a16="http://schemas.microsoft.com/office/drawing/2014/main" id="{D501F708-6A39-4A57-8905-EB7B1962446C}"/>
              </a:ext>
            </a:extLst>
          </p:cNvPr>
          <p:cNvSpPr>
            <a:spLocks noGrp="1"/>
          </p:cNvSpPr>
          <p:nvPr>
            <p:ph idx="1"/>
          </p:nvPr>
        </p:nvSpPr>
        <p:spPr>
          <a:xfrm>
            <a:off x="186430" y="1780380"/>
            <a:ext cx="4252403" cy="4626091"/>
          </a:xfrm>
        </p:spPr>
        <p:txBody>
          <a:bodyPr anchor="ctr">
            <a:normAutofit/>
          </a:bodyPr>
          <a:lstStyle/>
          <a:p>
            <a:pPr marL="0" indent="0">
              <a:buNone/>
            </a:pPr>
            <a:r>
              <a:rPr lang="es-MX" sz="2400" dirty="0">
                <a:solidFill>
                  <a:schemeClr val="bg1"/>
                </a:solidFill>
                <a:latin typeface="Abadi Extra Light" panose="020B0204020104020204" pitchFamily="34" charset="0"/>
              </a:rPr>
              <a:t>La tercera ley de Newton establece que siempre que un objeto ejerce una fuerza sobre un segundo objeto, este ejerce una fuerza de igual magnitud y dirección pero en sentido opuesto sobre el primero. Con frecuencia se enuncia así</a:t>
            </a:r>
            <a:r>
              <a:rPr lang="es-MX" sz="2400" b="1" dirty="0">
                <a:solidFill>
                  <a:schemeClr val="bg1"/>
                </a:solidFill>
                <a:latin typeface="Abadi Extra Light" panose="020B0204020104020204" pitchFamily="34" charset="0"/>
              </a:rPr>
              <a:t>: A cada acción siempre se opone una reacción igual pero de sentido contrario</a:t>
            </a:r>
            <a:r>
              <a:rPr lang="es-MX" sz="2000" b="1" dirty="0">
                <a:solidFill>
                  <a:schemeClr val="bg1"/>
                </a:solidFill>
                <a:latin typeface="Abadi Extra Light" panose="020B0204020104020204" pitchFamily="34" charset="0"/>
              </a:rPr>
              <a:t>.</a:t>
            </a:r>
            <a:endParaRPr lang="es-CL" sz="3200" b="1" dirty="0">
              <a:solidFill>
                <a:schemeClr val="bg1"/>
              </a:solidFill>
              <a:latin typeface="Abadi Extra Light" panose="020B0204020104020204" pitchFamily="34" charset="0"/>
            </a:endParaRPr>
          </a:p>
        </p:txBody>
      </p:sp>
      <p:sp>
        <p:nvSpPr>
          <p:cNvPr id="7" name="CuadroTexto 6">
            <a:extLst>
              <a:ext uri="{FF2B5EF4-FFF2-40B4-BE49-F238E27FC236}">
                <a16:creationId xmlns:a16="http://schemas.microsoft.com/office/drawing/2014/main" id="{ECB95108-A317-4923-80DB-95720BC82F22}"/>
              </a:ext>
            </a:extLst>
          </p:cNvPr>
          <p:cNvSpPr txBox="1"/>
          <p:nvPr/>
        </p:nvSpPr>
        <p:spPr>
          <a:xfrm>
            <a:off x="186430" y="1689735"/>
            <a:ext cx="5095783" cy="646331"/>
          </a:xfrm>
          <a:prstGeom prst="rect">
            <a:avLst/>
          </a:prstGeom>
          <a:noFill/>
        </p:spPr>
        <p:txBody>
          <a:bodyPr wrap="square">
            <a:spAutoFit/>
          </a:bodyPr>
          <a:lstStyle/>
          <a:p>
            <a:r>
              <a:rPr lang="es-CL" sz="3600" dirty="0">
                <a:solidFill>
                  <a:srgbClr val="FF0000"/>
                </a:solidFill>
                <a:latin typeface="Modern Love Caps" panose="04070805081001020A01" pitchFamily="82" charset="0"/>
              </a:rPr>
              <a:t>Ley de acción y reacción</a:t>
            </a:r>
          </a:p>
        </p:txBody>
      </p:sp>
      <p:pic>
        <p:nvPicPr>
          <p:cNvPr id="1028" name="Picture 4">
            <a:extLst>
              <a:ext uri="{FF2B5EF4-FFF2-40B4-BE49-F238E27FC236}">
                <a16:creationId xmlns:a16="http://schemas.microsoft.com/office/drawing/2014/main" id="{E90075E4-6FF6-49E1-BDC5-B36999CA937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931455" y="2387179"/>
            <a:ext cx="5883873" cy="3268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488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9F388DC-C47F-4048-9B69-F1644A2A16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422C035D-D3AD-4301-A1B5-D4C91E3C5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926329"/>
            <a:ext cx="12191996" cy="1931671"/>
          </a:xfrm>
          <a:custGeom>
            <a:avLst/>
            <a:gdLst>
              <a:gd name="connsiteX0" fmla="*/ 619388 w 12191996"/>
              <a:gd name="connsiteY0" fmla="*/ 0 h 1931671"/>
              <a:gd name="connsiteX1" fmla="*/ 687651 w 12191996"/>
              <a:gd name="connsiteY1" fmla="*/ 3175 h 1931671"/>
              <a:gd name="connsiteX2" fmla="*/ 747976 w 12191996"/>
              <a:gd name="connsiteY2" fmla="*/ 9525 h 1931671"/>
              <a:gd name="connsiteX3" fmla="*/ 800363 w 12191996"/>
              <a:gd name="connsiteY3" fmla="*/ 20637 h 1931671"/>
              <a:gd name="connsiteX4" fmla="*/ 846401 w 12191996"/>
              <a:gd name="connsiteY4" fmla="*/ 36512 h 1931671"/>
              <a:gd name="connsiteX5" fmla="*/ 887676 w 12191996"/>
              <a:gd name="connsiteY5" fmla="*/ 52387 h 1931671"/>
              <a:gd name="connsiteX6" fmla="*/ 924188 w 12191996"/>
              <a:gd name="connsiteY6" fmla="*/ 68262 h 1931671"/>
              <a:gd name="connsiteX7" fmla="*/ 962288 w 12191996"/>
              <a:gd name="connsiteY7" fmla="*/ 87312 h 1931671"/>
              <a:gd name="connsiteX8" fmla="*/ 1000388 w 12191996"/>
              <a:gd name="connsiteY8" fmla="*/ 106362 h 1931671"/>
              <a:gd name="connsiteX9" fmla="*/ 1036901 w 12191996"/>
              <a:gd name="connsiteY9" fmla="*/ 125412 h 1931671"/>
              <a:gd name="connsiteX10" fmla="*/ 1078176 w 12191996"/>
              <a:gd name="connsiteY10" fmla="*/ 141287 h 1931671"/>
              <a:gd name="connsiteX11" fmla="*/ 1124213 w 12191996"/>
              <a:gd name="connsiteY11" fmla="*/ 155575 h 1931671"/>
              <a:gd name="connsiteX12" fmla="*/ 1176601 w 12191996"/>
              <a:gd name="connsiteY12" fmla="*/ 166687 h 1931671"/>
              <a:gd name="connsiteX13" fmla="*/ 1236926 w 12191996"/>
              <a:gd name="connsiteY13" fmla="*/ 174625 h 1931671"/>
              <a:gd name="connsiteX14" fmla="*/ 1305188 w 12191996"/>
              <a:gd name="connsiteY14" fmla="*/ 176212 h 1931671"/>
              <a:gd name="connsiteX15" fmla="*/ 1373451 w 12191996"/>
              <a:gd name="connsiteY15" fmla="*/ 174625 h 1931671"/>
              <a:gd name="connsiteX16" fmla="*/ 1433776 w 12191996"/>
              <a:gd name="connsiteY16" fmla="*/ 166687 h 1931671"/>
              <a:gd name="connsiteX17" fmla="*/ 1486163 w 12191996"/>
              <a:gd name="connsiteY17" fmla="*/ 155575 h 1931671"/>
              <a:gd name="connsiteX18" fmla="*/ 1532201 w 12191996"/>
              <a:gd name="connsiteY18" fmla="*/ 141287 h 1931671"/>
              <a:gd name="connsiteX19" fmla="*/ 1573476 w 12191996"/>
              <a:gd name="connsiteY19" fmla="*/ 125412 h 1931671"/>
              <a:gd name="connsiteX20" fmla="*/ 1609988 w 12191996"/>
              <a:gd name="connsiteY20" fmla="*/ 106362 h 1931671"/>
              <a:gd name="connsiteX21" fmla="*/ 1648088 w 12191996"/>
              <a:gd name="connsiteY21" fmla="*/ 87312 h 1931671"/>
              <a:gd name="connsiteX22" fmla="*/ 1686188 w 12191996"/>
              <a:gd name="connsiteY22" fmla="*/ 68262 h 1931671"/>
              <a:gd name="connsiteX23" fmla="*/ 1722701 w 12191996"/>
              <a:gd name="connsiteY23" fmla="*/ 52387 h 1931671"/>
              <a:gd name="connsiteX24" fmla="*/ 1763976 w 12191996"/>
              <a:gd name="connsiteY24" fmla="*/ 36512 h 1931671"/>
              <a:gd name="connsiteX25" fmla="*/ 1810013 w 12191996"/>
              <a:gd name="connsiteY25" fmla="*/ 20637 h 1931671"/>
              <a:gd name="connsiteX26" fmla="*/ 1862401 w 12191996"/>
              <a:gd name="connsiteY26" fmla="*/ 9525 h 1931671"/>
              <a:gd name="connsiteX27" fmla="*/ 1922726 w 12191996"/>
              <a:gd name="connsiteY27" fmla="*/ 3175 h 1931671"/>
              <a:gd name="connsiteX28" fmla="*/ 1990988 w 12191996"/>
              <a:gd name="connsiteY28" fmla="*/ 0 h 1931671"/>
              <a:gd name="connsiteX29" fmla="*/ 2059251 w 12191996"/>
              <a:gd name="connsiteY29" fmla="*/ 3175 h 1931671"/>
              <a:gd name="connsiteX30" fmla="*/ 2119576 w 12191996"/>
              <a:gd name="connsiteY30" fmla="*/ 9525 h 1931671"/>
              <a:gd name="connsiteX31" fmla="*/ 2171963 w 12191996"/>
              <a:gd name="connsiteY31" fmla="*/ 20637 h 1931671"/>
              <a:gd name="connsiteX32" fmla="*/ 2218001 w 12191996"/>
              <a:gd name="connsiteY32" fmla="*/ 36512 h 1931671"/>
              <a:gd name="connsiteX33" fmla="*/ 2259276 w 12191996"/>
              <a:gd name="connsiteY33" fmla="*/ 52387 h 1931671"/>
              <a:gd name="connsiteX34" fmla="*/ 2295788 w 12191996"/>
              <a:gd name="connsiteY34" fmla="*/ 68262 h 1931671"/>
              <a:gd name="connsiteX35" fmla="*/ 2333888 w 12191996"/>
              <a:gd name="connsiteY35" fmla="*/ 87312 h 1931671"/>
              <a:gd name="connsiteX36" fmla="*/ 2371988 w 12191996"/>
              <a:gd name="connsiteY36" fmla="*/ 106362 h 1931671"/>
              <a:gd name="connsiteX37" fmla="*/ 2408501 w 12191996"/>
              <a:gd name="connsiteY37" fmla="*/ 125412 h 1931671"/>
              <a:gd name="connsiteX38" fmla="*/ 2449776 w 12191996"/>
              <a:gd name="connsiteY38" fmla="*/ 141287 h 1931671"/>
              <a:gd name="connsiteX39" fmla="*/ 2495813 w 12191996"/>
              <a:gd name="connsiteY39" fmla="*/ 155575 h 1931671"/>
              <a:gd name="connsiteX40" fmla="*/ 2548201 w 12191996"/>
              <a:gd name="connsiteY40" fmla="*/ 166687 h 1931671"/>
              <a:gd name="connsiteX41" fmla="*/ 2608526 w 12191996"/>
              <a:gd name="connsiteY41" fmla="*/ 174625 h 1931671"/>
              <a:gd name="connsiteX42" fmla="*/ 2676788 w 12191996"/>
              <a:gd name="connsiteY42" fmla="*/ 176212 h 1931671"/>
              <a:gd name="connsiteX43" fmla="*/ 2745051 w 12191996"/>
              <a:gd name="connsiteY43" fmla="*/ 174625 h 1931671"/>
              <a:gd name="connsiteX44" fmla="*/ 2805376 w 12191996"/>
              <a:gd name="connsiteY44" fmla="*/ 166687 h 1931671"/>
              <a:gd name="connsiteX45" fmla="*/ 2857763 w 12191996"/>
              <a:gd name="connsiteY45" fmla="*/ 155575 h 1931671"/>
              <a:gd name="connsiteX46" fmla="*/ 2903801 w 12191996"/>
              <a:gd name="connsiteY46" fmla="*/ 141287 h 1931671"/>
              <a:gd name="connsiteX47" fmla="*/ 2945076 w 12191996"/>
              <a:gd name="connsiteY47" fmla="*/ 125412 h 1931671"/>
              <a:gd name="connsiteX48" fmla="*/ 2981588 w 12191996"/>
              <a:gd name="connsiteY48" fmla="*/ 106362 h 1931671"/>
              <a:gd name="connsiteX49" fmla="*/ 3019688 w 12191996"/>
              <a:gd name="connsiteY49" fmla="*/ 87312 h 1931671"/>
              <a:gd name="connsiteX50" fmla="*/ 3057788 w 12191996"/>
              <a:gd name="connsiteY50" fmla="*/ 68262 h 1931671"/>
              <a:gd name="connsiteX51" fmla="*/ 3094301 w 12191996"/>
              <a:gd name="connsiteY51" fmla="*/ 52387 h 1931671"/>
              <a:gd name="connsiteX52" fmla="*/ 3135576 w 12191996"/>
              <a:gd name="connsiteY52" fmla="*/ 36512 h 1931671"/>
              <a:gd name="connsiteX53" fmla="*/ 3181613 w 12191996"/>
              <a:gd name="connsiteY53" fmla="*/ 20637 h 1931671"/>
              <a:gd name="connsiteX54" fmla="*/ 3234001 w 12191996"/>
              <a:gd name="connsiteY54" fmla="*/ 9525 h 1931671"/>
              <a:gd name="connsiteX55" fmla="*/ 3294326 w 12191996"/>
              <a:gd name="connsiteY55" fmla="*/ 3175 h 1931671"/>
              <a:gd name="connsiteX56" fmla="*/ 3361001 w 12191996"/>
              <a:gd name="connsiteY56" fmla="*/ 0 h 1931671"/>
              <a:gd name="connsiteX57" fmla="*/ 3430851 w 12191996"/>
              <a:gd name="connsiteY57" fmla="*/ 3175 h 1931671"/>
              <a:gd name="connsiteX58" fmla="*/ 3491176 w 12191996"/>
              <a:gd name="connsiteY58" fmla="*/ 9525 h 1931671"/>
              <a:gd name="connsiteX59" fmla="*/ 3543563 w 12191996"/>
              <a:gd name="connsiteY59" fmla="*/ 20637 h 1931671"/>
              <a:gd name="connsiteX60" fmla="*/ 3589601 w 12191996"/>
              <a:gd name="connsiteY60" fmla="*/ 36512 h 1931671"/>
              <a:gd name="connsiteX61" fmla="*/ 3630876 w 12191996"/>
              <a:gd name="connsiteY61" fmla="*/ 52387 h 1931671"/>
              <a:gd name="connsiteX62" fmla="*/ 3667388 w 12191996"/>
              <a:gd name="connsiteY62" fmla="*/ 68262 h 1931671"/>
              <a:gd name="connsiteX63" fmla="*/ 3705488 w 12191996"/>
              <a:gd name="connsiteY63" fmla="*/ 87312 h 1931671"/>
              <a:gd name="connsiteX64" fmla="*/ 3743588 w 12191996"/>
              <a:gd name="connsiteY64" fmla="*/ 106362 h 1931671"/>
              <a:gd name="connsiteX65" fmla="*/ 3780101 w 12191996"/>
              <a:gd name="connsiteY65" fmla="*/ 125412 h 1931671"/>
              <a:gd name="connsiteX66" fmla="*/ 3821376 w 12191996"/>
              <a:gd name="connsiteY66" fmla="*/ 141287 h 1931671"/>
              <a:gd name="connsiteX67" fmla="*/ 3867413 w 12191996"/>
              <a:gd name="connsiteY67" fmla="*/ 155575 h 1931671"/>
              <a:gd name="connsiteX68" fmla="*/ 3919801 w 12191996"/>
              <a:gd name="connsiteY68" fmla="*/ 166687 h 1931671"/>
              <a:gd name="connsiteX69" fmla="*/ 3980126 w 12191996"/>
              <a:gd name="connsiteY69" fmla="*/ 174625 h 1931671"/>
              <a:gd name="connsiteX70" fmla="*/ 4048388 w 12191996"/>
              <a:gd name="connsiteY70" fmla="*/ 176212 h 1931671"/>
              <a:gd name="connsiteX71" fmla="*/ 4116651 w 12191996"/>
              <a:gd name="connsiteY71" fmla="*/ 174625 h 1931671"/>
              <a:gd name="connsiteX72" fmla="*/ 4176976 w 12191996"/>
              <a:gd name="connsiteY72" fmla="*/ 166687 h 1931671"/>
              <a:gd name="connsiteX73" fmla="*/ 4229363 w 12191996"/>
              <a:gd name="connsiteY73" fmla="*/ 155575 h 1931671"/>
              <a:gd name="connsiteX74" fmla="*/ 4275401 w 12191996"/>
              <a:gd name="connsiteY74" fmla="*/ 141287 h 1931671"/>
              <a:gd name="connsiteX75" fmla="*/ 4316676 w 12191996"/>
              <a:gd name="connsiteY75" fmla="*/ 125412 h 1931671"/>
              <a:gd name="connsiteX76" fmla="*/ 4353188 w 12191996"/>
              <a:gd name="connsiteY76" fmla="*/ 106362 h 1931671"/>
              <a:gd name="connsiteX77" fmla="*/ 4429388 w 12191996"/>
              <a:gd name="connsiteY77" fmla="*/ 68262 h 1931671"/>
              <a:gd name="connsiteX78" fmla="*/ 4465901 w 12191996"/>
              <a:gd name="connsiteY78" fmla="*/ 52387 h 1931671"/>
              <a:gd name="connsiteX79" fmla="*/ 4507176 w 12191996"/>
              <a:gd name="connsiteY79" fmla="*/ 36512 h 1931671"/>
              <a:gd name="connsiteX80" fmla="*/ 4553214 w 12191996"/>
              <a:gd name="connsiteY80" fmla="*/ 20637 h 1931671"/>
              <a:gd name="connsiteX81" fmla="*/ 4605601 w 12191996"/>
              <a:gd name="connsiteY81" fmla="*/ 9525 h 1931671"/>
              <a:gd name="connsiteX82" fmla="*/ 4665927 w 12191996"/>
              <a:gd name="connsiteY82" fmla="*/ 3175 h 1931671"/>
              <a:gd name="connsiteX83" fmla="*/ 4734188 w 12191996"/>
              <a:gd name="connsiteY83" fmla="*/ 0 h 1931671"/>
              <a:gd name="connsiteX84" fmla="*/ 4802452 w 12191996"/>
              <a:gd name="connsiteY84" fmla="*/ 3175 h 1931671"/>
              <a:gd name="connsiteX85" fmla="*/ 4862776 w 12191996"/>
              <a:gd name="connsiteY85" fmla="*/ 9525 h 1931671"/>
              <a:gd name="connsiteX86" fmla="*/ 4915164 w 12191996"/>
              <a:gd name="connsiteY86" fmla="*/ 20637 h 1931671"/>
              <a:gd name="connsiteX87" fmla="*/ 4961200 w 12191996"/>
              <a:gd name="connsiteY87" fmla="*/ 36512 h 1931671"/>
              <a:gd name="connsiteX88" fmla="*/ 5002476 w 12191996"/>
              <a:gd name="connsiteY88" fmla="*/ 52387 h 1931671"/>
              <a:gd name="connsiteX89" fmla="*/ 5038988 w 12191996"/>
              <a:gd name="connsiteY89" fmla="*/ 68262 h 1931671"/>
              <a:gd name="connsiteX90" fmla="*/ 5077089 w 12191996"/>
              <a:gd name="connsiteY90" fmla="*/ 87312 h 1931671"/>
              <a:gd name="connsiteX91" fmla="*/ 5115188 w 12191996"/>
              <a:gd name="connsiteY91" fmla="*/ 106362 h 1931671"/>
              <a:gd name="connsiteX92" fmla="*/ 5151700 w 12191996"/>
              <a:gd name="connsiteY92" fmla="*/ 125412 h 1931671"/>
              <a:gd name="connsiteX93" fmla="*/ 5192976 w 12191996"/>
              <a:gd name="connsiteY93" fmla="*/ 141287 h 1931671"/>
              <a:gd name="connsiteX94" fmla="*/ 5239013 w 12191996"/>
              <a:gd name="connsiteY94" fmla="*/ 155575 h 1931671"/>
              <a:gd name="connsiteX95" fmla="*/ 5291400 w 12191996"/>
              <a:gd name="connsiteY95" fmla="*/ 166687 h 1931671"/>
              <a:gd name="connsiteX96" fmla="*/ 5351726 w 12191996"/>
              <a:gd name="connsiteY96" fmla="*/ 174625 h 1931671"/>
              <a:gd name="connsiteX97" fmla="*/ 5410198 w 12191996"/>
              <a:gd name="connsiteY97" fmla="*/ 175985 h 1931671"/>
              <a:gd name="connsiteX98" fmla="*/ 5468670 w 12191996"/>
              <a:gd name="connsiteY98" fmla="*/ 174625 h 1931671"/>
              <a:gd name="connsiteX99" fmla="*/ 5528995 w 12191996"/>
              <a:gd name="connsiteY99" fmla="*/ 166687 h 1931671"/>
              <a:gd name="connsiteX100" fmla="*/ 5581382 w 12191996"/>
              <a:gd name="connsiteY100" fmla="*/ 155575 h 1931671"/>
              <a:gd name="connsiteX101" fmla="*/ 5627420 w 12191996"/>
              <a:gd name="connsiteY101" fmla="*/ 141287 h 1931671"/>
              <a:gd name="connsiteX102" fmla="*/ 5668695 w 12191996"/>
              <a:gd name="connsiteY102" fmla="*/ 125412 h 1931671"/>
              <a:gd name="connsiteX103" fmla="*/ 5705208 w 12191996"/>
              <a:gd name="connsiteY103" fmla="*/ 106362 h 1931671"/>
              <a:gd name="connsiteX104" fmla="*/ 5743307 w 12191996"/>
              <a:gd name="connsiteY104" fmla="*/ 87312 h 1931671"/>
              <a:gd name="connsiteX105" fmla="*/ 5781407 w 12191996"/>
              <a:gd name="connsiteY105" fmla="*/ 68262 h 1931671"/>
              <a:gd name="connsiteX106" fmla="*/ 5817920 w 12191996"/>
              <a:gd name="connsiteY106" fmla="*/ 52387 h 1931671"/>
              <a:gd name="connsiteX107" fmla="*/ 5859195 w 12191996"/>
              <a:gd name="connsiteY107" fmla="*/ 36512 h 1931671"/>
              <a:gd name="connsiteX108" fmla="*/ 5905233 w 12191996"/>
              <a:gd name="connsiteY108" fmla="*/ 20637 h 1931671"/>
              <a:gd name="connsiteX109" fmla="*/ 5957620 w 12191996"/>
              <a:gd name="connsiteY109" fmla="*/ 9525 h 1931671"/>
              <a:gd name="connsiteX110" fmla="*/ 6017946 w 12191996"/>
              <a:gd name="connsiteY110" fmla="*/ 3175 h 1931671"/>
              <a:gd name="connsiteX111" fmla="*/ 6086208 w 12191996"/>
              <a:gd name="connsiteY111" fmla="*/ 0 h 1931671"/>
              <a:gd name="connsiteX112" fmla="*/ 6095998 w 12191996"/>
              <a:gd name="connsiteY112" fmla="*/ 455 h 1931671"/>
              <a:gd name="connsiteX113" fmla="*/ 6105788 w 12191996"/>
              <a:gd name="connsiteY113" fmla="*/ 0 h 1931671"/>
              <a:gd name="connsiteX114" fmla="*/ 6174051 w 12191996"/>
              <a:gd name="connsiteY114" fmla="*/ 3175 h 1931671"/>
              <a:gd name="connsiteX115" fmla="*/ 6234376 w 12191996"/>
              <a:gd name="connsiteY115" fmla="*/ 9525 h 1931671"/>
              <a:gd name="connsiteX116" fmla="*/ 6286763 w 12191996"/>
              <a:gd name="connsiteY116" fmla="*/ 20637 h 1931671"/>
              <a:gd name="connsiteX117" fmla="*/ 6332801 w 12191996"/>
              <a:gd name="connsiteY117" fmla="*/ 36512 h 1931671"/>
              <a:gd name="connsiteX118" fmla="*/ 6374076 w 12191996"/>
              <a:gd name="connsiteY118" fmla="*/ 52387 h 1931671"/>
              <a:gd name="connsiteX119" fmla="*/ 6410588 w 12191996"/>
              <a:gd name="connsiteY119" fmla="*/ 68262 h 1931671"/>
              <a:gd name="connsiteX120" fmla="*/ 6448688 w 12191996"/>
              <a:gd name="connsiteY120" fmla="*/ 87312 h 1931671"/>
              <a:gd name="connsiteX121" fmla="*/ 6486788 w 12191996"/>
              <a:gd name="connsiteY121" fmla="*/ 106362 h 1931671"/>
              <a:gd name="connsiteX122" fmla="*/ 6523301 w 12191996"/>
              <a:gd name="connsiteY122" fmla="*/ 125412 h 1931671"/>
              <a:gd name="connsiteX123" fmla="*/ 6564576 w 12191996"/>
              <a:gd name="connsiteY123" fmla="*/ 141287 h 1931671"/>
              <a:gd name="connsiteX124" fmla="*/ 6610613 w 12191996"/>
              <a:gd name="connsiteY124" fmla="*/ 155575 h 1931671"/>
              <a:gd name="connsiteX125" fmla="*/ 6663001 w 12191996"/>
              <a:gd name="connsiteY125" fmla="*/ 166687 h 1931671"/>
              <a:gd name="connsiteX126" fmla="*/ 6723326 w 12191996"/>
              <a:gd name="connsiteY126" fmla="*/ 174625 h 1931671"/>
              <a:gd name="connsiteX127" fmla="*/ 6781798 w 12191996"/>
              <a:gd name="connsiteY127" fmla="*/ 175985 h 1931671"/>
              <a:gd name="connsiteX128" fmla="*/ 6840270 w 12191996"/>
              <a:gd name="connsiteY128" fmla="*/ 174625 h 1931671"/>
              <a:gd name="connsiteX129" fmla="*/ 6900595 w 12191996"/>
              <a:gd name="connsiteY129" fmla="*/ 166687 h 1931671"/>
              <a:gd name="connsiteX130" fmla="*/ 6952982 w 12191996"/>
              <a:gd name="connsiteY130" fmla="*/ 155575 h 1931671"/>
              <a:gd name="connsiteX131" fmla="*/ 6999020 w 12191996"/>
              <a:gd name="connsiteY131" fmla="*/ 141287 h 1931671"/>
              <a:gd name="connsiteX132" fmla="*/ 7040295 w 12191996"/>
              <a:gd name="connsiteY132" fmla="*/ 125412 h 1931671"/>
              <a:gd name="connsiteX133" fmla="*/ 7076807 w 12191996"/>
              <a:gd name="connsiteY133" fmla="*/ 106362 h 1931671"/>
              <a:gd name="connsiteX134" fmla="*/ 7114907 w 12191996"/>
              <a:gd name="connsiteY134" fmla="*/ 87312 h 1931671"/>
              <a:gd name="connsiteX135" fmla="*/ 7153007 w 12191996"/>
              <a:gd name="connsiteY135" fmla="*/ 68262 h 1931671"/>
              <a:gd name="connsiteX136" fmla="*/ 7189520 w 12191996"/>
              <a:gd name="connsiteY136" fmla="*/ 52387 h 1931671"/>
              <a:gd name="connsiteX137" fmla="*/ 7230795 w 12191996"/>
              <a:gd name="connsiteY137" fmla="*/ 36512 h 1931671"/>
              <a:gd name="connsiteX138" fmla="*/ 7276832 w 12191996"/>
              <a:gd name="connsiteY138" fmla="*/ 20637 h 1931671"/>
              <a:gd name="connsiteX139" fmla="*/ 7329220 w 12191996"/>
              <a:gd name="connsiteY139" fmla="*/ 9525 h 1931671"/>
              <a:gd name="connsiteX140" fmla="*/ 7389545 w 12191996"/>
              <a:gd name="connsiteY140" fmla="*/ 3175 h 1931671"/>
              <a:gd name="connsiteX141" fmla="*/ 7457807 w 12191996"/>
              <a:gd name="connsiteY141" fmla="*/ 0 h 1931671"/>
              <a:gd name="connsiteX142" fmla="*/ 7526070 w 12191996"/>
              <a:gd name="connsiteY142" fmla="*/ 3175 h 1931671"/>
              <a:gd name="connsiteX143" fmla="*/ 7586395 w 12191996"/>
              <a:gd name="connsiteY143" fmla="*/ 9525 h 1931671"/>
              <a:gd name="connsiteX144" fmla="*/ 7638782 w 12191996"/>
              <a:gd name="connsiteY144" fmla="*/ 20637 h 1931671"/>
              <a:gd name="connsiteX145" fmla="*/ 7684820 w 12191996"/>
              <a:gd name="connsiteY145" fmla="*/ 36512 h 1931671"/>
              <a:gd name="connsiteX146" fmla="*/ 7726095 w 12191996"/>
              <a:gd name="connsiteY146" fmla="*/ 52387 h 1931671"/>
              <a:gd name="connsiteX147" fmla="*/ 7762607 w 12191996"/>
              <a:gd name="connsiteY147" fmla="*/ 68262 h 1931671"/>
              <a:gd name="connsiteX148" fmla="*/ 7800707 w 12191996"/>
              <a:gd name="connsiteY148" fmla="*/ 87312 h 1931671"/>
              <a:gd name="connsiteX149" fmla="*/ 7838807 w 12191996"/>
              <a:gd name="connsiteY149" fmla="*/ 106362 h 1931671"/>
              <a:gd name="connsiteX150" fmla="*/ 7875320 w 12191996"/>
              <a:gd name="connsiteY150" fmla="*/ 125412 h 1931671"/>
              <a:gd name="connsiteX151" fmla="*/ 7916595 w 12191996"/>
              <a:gd name="connsiteY151" fmla="*/ 141287 h 1931671"/>
              <a:gd name="connsiteX152" fmla="*/ 7962632 w 12191996"/>
              <a:gd name="connsiteY152" fmla="*/ 155575 h 1931671"/>
              <a:gd name="connsiteX153" fmla="*/ 8015020 w 12191996"/>
              <a:gd name="connsiteY153" fmla="*/ 166687 h 1931671"/>
              <a:gd name="connsiteX154" fmla="*/ 8075345 w 12191996"/>
              <a:gd name="connsiteY154" fmla="*/ 174625 h 1931671"/>
              <a:gd name="connsiteX155" fmla="*/ 8143607 w 12191996"/>
              <a:gd name="connsiteY155" fmla="*/ 176212 h 1931671"/>
              <a:gd name="connsiteX156" fmla="*/ 8211870 w 12191996"/>
              <a:gd name="connsiteY156" fmla="*/ 174625 h 1931671"/>
              <a:gd name="connsiteX157" fmla="*/ 8272195 w 12191996"/>
              <a:gd name="connsiteY157" fmla="*/ 166687 h 1931671"/>
              <a:gd name="connsiteX158" fmla="*/ 8324582 w 12191996"/>
              <a:gd name="connsiteY158" fmla="*/ 155575 h 1931671"/>
              <a:gd name="connsiteX159" fmla="*/ 8370620 w 12191996"/>
              <a:gd name="connsiteY159" fmla="*/ 141287 h 1931671"/>
              <a:gd name="connsiteX160" fmla="*/ 8411895 w 12191996"/>
              <a:gd name="connsiteY160" fmla="*/ 125412 h 1931671"/>
              <a:gd name="connsiteX161" fmla="*/ 8448407 w 12191996"/>
              <a:gd name="connsiteY161" fmla="*/ 106362 h 1931671"/>
              <a:gd name="connsiteX162" fmla="*/ 8486507 w 12191996"/>
              <a:gd name="connsiteY162" fmla="*/ 87312 h 1931671"/>
              <a:gd name="connsiteX163" fmla="*/ 8524607 w 12191996"/>
              <a:gd name="connsiteY163" fmla="*/ 68262 h 1931671"/>
              <a:gd name="connsiteX164" fmla="*/ 8561119 w 12191996"/>
              <a:gd name="connsiteY164" fmla="*/ 52387 h 1931671"/>
              <a:gd name="connsiteX165" fmla="*/ 8602395 w 12191996"/>
              <a:gd name="connsiteY165" fmla="*/ 36512 h 1931671"/>
              <a:gd name="connsiteX166" fmla="*/ 8648431 w 12191996"/>
              <a:gd name="connsiteY166" fmla="*/ 20637 h 1931671"/>
              <a:gd name="connsiteX167" fmla="*/ 8700819 w 12191996"/>
              <a:gd name="connsiteY167" fmla="*/ 9525 h 1931671"/>
              <a:gd name="connsiteX168" fmla="*/ 8761145 w 12191996"/>
              <a:gd name="connsiteY168" fmla="*/ 3175 h 1931671"/>
              <a:gd name="connsiteX169" fmla="*/ 8827819 w 12191996"/>
              <a:gd name="connsiteY169" fmla="*/ 0 h 1931671"/>
              <a:gd name="connsiteX170" fmla="*/ 8897669 w 12191996"/>
              <a:gd name="connsiteY170" fmla="*/ 3175 h 1931671"/>
              <a:gd name="connsiteX171" fmla="*/ 8957995 w 12191996"/>
              <a:gd name="connsiteY171" fmla="*/ 9525 h 1931671"/>
              <a:gd name="connsiteX172" fmla="*/ 9010381 w 12191996"/>
              <a:gd name="connsiteY172" fmla="*/ 20637 h 1931671"/>
              <a:gd name="connsiteX173" fmla="*/ 9056419 w 12191996"/>
              <a:gd name="connsiteY173" fmla="*/ 36512 h 1931671"/>
              <a:gd name="connsiteX174" fmla="*/ 9097695 w 12191996"/>
              <a:gd name="connsiteY174" fmla="*/ 52387 h 1931671"/>
              <a:gd name="connsiteX175" fmla="*/ 9134207 w 12191996"/>
              <a:gd name="connsiteY175" fmla="*/ 68262 h 1931671"/>
              <a:gd name="connsiteX176" fmla="*/ 9172307 w 12191996"/>
              <a:gd name="connsiteY176" fmla="*/ 87312 h 1931671"/>
              <a:gd name="connsiteX177" fmla="*/ 9210407 w 12191996"/>
              <a:gd name="connsiteY177" fmla="*/ 106362 h 1931671"/>
              <a:gd name="connsiteX178" fmla="*/ 9246919 w 12191996"/>
              <a:gd name="connsiteY178" fmla="*/ 125412 h 1931671"/>
              <a:gd name="connsiteX179" fmla="*/ 9288195 w 12191996"/>
              <a:gd name="connsiteY179" fmla="*/ 141287 h 1931671"/>
              <a:gd name="connsiteX180" fmla="*/ 9334231 w 12191996"/>
              <a:gd name="connsiteY180" fmla="*/ 155575 h 1931671"/>
              <a:gd name="connsiteX181" fmla="*/ 9386619 w 12191996"/>
              <a:gd name="connsiteY181" fmla="*/ 166687 h 1931671"/>
              <a:gd name="connsiteX182" fmla="*/ 9446945 w 12191996"/>
              <a:gd name="connsiteY182" fmla="*/ 174625 h 1931671"/>
              <a:gd name="connsiteX183" fmla="*/ 9515207 w 12191996"/>
              <a:gd name="connsiteY183" fmla="*/ 176212 h 1931671"/>
              <a:gd name="connsiteX184" fmla="*/ 9583469 w 12191996"/>
              <a:gd name="connsiteY184" fmla="*/ 174625 h 1931671"/>
              <a:gd name="connsiteX185" fmla="*/ 9643795 w 12191996"/>
              <a:gd name="connsiteY185" fmla="*/ 166687 h 1931671"/>
              <a:gd name="connsiteX186" fmla="*/ 9696181 w 12191996"/>
              <a:gd name="connsiteY186" fmla="*/ 155575 h 1931671"/>
              <a:gd name="connsiteX187" fmla="*/ 9742219 w 12191996"/>
              <a:gd name="connsiteY187" fmla="*/ 141287 h 1931671"/>
              <a:gd name="connsiteX188" fmla="*/ 9783495 w 12191996"/>
              <a:gd name="connsiteY188" fmla="*/ 125412 h 1931671"/>
              <a:gd name="connsiteX189" fmla="*/ 9820007 w 12191996"/>
              <a:gd name="connsiteY189" fmla="*/ 106362 h 1931671"/>
              <a:gd name="connsiteX190" fmla="*/ 9896207 w 12191996"/>
              <a:gd name="connsiteY190" fmla="*/ 68262 h 1931671"/>
              <a:gd name="connsiteX191" fmla="*/ 9932719 w 12191996"/>
              <a:gd name="connsiteY191" fmla="*/ 52387 h 1931671"/>
              <a:gd name="connsiteX192" fmla="*/ 9973995 w 12191996"/>
              <a:gd name="connsiteY192" fmla="*/ 36512 h 1931671"/>
              <a:gd name="connsiteX193" fmla="*/ 10020031 w 12191996"/>
              <a:gd name="connsiteY193" fmla="*/ 20637 h 1931671"/>
              <a:gd name="connsiteX194" fmla="*/ 10072419 w 12191996"/>
              <a:gd name="connsiteY194" fmla="*/ 9525 h 1931671"/>
              <a:gd name="connsiteX195" fmla="*/ 10132745 w 12191996"/>
              <a:gd name="connsiteY195" fmla="*/ 3175 h 1931671"/>
              <a:gd name="connsiteX196" fmla="*/ 10201007 w 12191996"/>
              <a:gd name="connsiteY196" fmla="*/ 0 h 1931671"/>
              <a:gd name="connsiteX197" fmla="*/ 10269269 w 12191996"/>
              <a:gd name="connsiteY197" fmla="*/ 3175 h 1931671"/>
              <a:gd name="connsiteX198" fmla="*/ 10329595 w 12191996"/>
              <a:gd name="connsiteY198" fmla="*/ 9525 h 1931671"/>
              <a:gd name="connsiteX199" fmla="*/ 10381981 w 12191996"/>
              <a:gd name="connsiteY199" fmla="*/ 20637 h 1931671"/>
              <a:gd name="connsiteX200" fmla="*/ 10428019 w 12191996"/>
              <a:gd name="connsiteY200" fmla="*/ 36512 h 1931671"/>
              <a:gd name="connsiteX201" fmla="*/ 10469295 w 12191996"/>
              <a:gd name="connsiteY201" fmla="*/ 52387 h 1931671"/>
              <a:gd name="connsiteX202" fmla="*/ 10505807 w 12191996"/>
              <a:gd name="connsiteY202" fmla="*/ 68262 h 1931671"/>
              <a:gd name="connsiteX203" fmla="*/ 10543907 w 12191996"/>
              <a:gd name="connsiteY203" fmla="*/ 87312 h 1931671"/>
              <a:gd name="connsiteX204" fmla="*/ 10582007 w 12191996"/>
              <a:gd name="connsiteY204" fmla="*/ 106362 h 1931671"/>
              <a:gd name="connsiteX205" fmla="*/ 10618519 w 12191996"/>
              <a:gd name="connsiteY205" fmla="*/ 125412 h 1931671"/>
              <a:gd name="connsiteX206" fmla="*/ 10659795 w 12191996"/>
              <a:gd name="connsiteY206" fmla="*/ 141287 h 1931671"/>
              <a:gd name="connsiteX207" fmla="*/ 10705831 w 12191996"/>
              <a:gd name="connsiteY207" fmla="*/ 155575 h 1931671"/>
              <a:gd name="connsiteX208" fmla="*/ 10758219 w 12191996"/>
              <a:gd name="connsiteY208" fmla="*/ 166687 h 1931671"/>
              <a:gd name="connsiteX209" fmla="*/ 10818545 w 12191996"/>
              <a:gd name="connsiteY209" fmla="*/ 174625 h 1931671"/>
              <a:gd name="connsiteX210" fmla="*/ 10886807 w 12191996"/>
              <a:gd name="connsiteY210" fmla="*/ 176212 h 1931671"/>
              <a:gd name="connsiteX211" fmla="*/ 10955069 w 12191996"/>
              <a:gd name="connsiteY211" fmla="*/ 174625 h 1931671"/>
              <a:gd name="connsiteX212" fmla="*/ 11015395 w 12191996"/>
              <a:gd name="connsiteY212" fmla="*/ 166687 h 1931671"/>
              <a:gd name="connsiteX213" fmla="*/ 11067781 w 12191996"/>
              <a:gd name="connsiteY213" fmla="*/ 155575 h 1931671"/>
              <a:gd name="connsiteX214" fmla="*/ 11113819 w 12191996"/>
              <a:gd name="connsiteY214" fmla="*/ 141287 h 1931671"/>
              <a:gd name="connsiteX215" fmla="*/ 11155095 w 12191996"/>
              <a:gd name="connsiteY215" fmla="*/ 125412 h 1931671"/>
              <a:gd name="connsiteX216" fmla="*/ 11191607 w 12191996"/>
              <a:gd name="connsiteY216" fmla="*/ 106362 h 1931671"/>
              <a:gd name="connsiteX217" fmla="*/ 11229707 w 12191996"/>
              <a:gd name="connsiteY217" fmla="*/ 87312 h 1931671"/>
              <a:gd name="connsiteX218" fmla="*/ 11267807 w 12191996"/>
              <a:gd name="connsiteY218" fmla="*/ 68262 h 1931671"/>
              <a:gd name="connsiteX219" fmla="*/ 11304319 w 12191996"/>
              <a:gd name="connsiteY219" fmla="*/ 52387 h 1931671"/>
              <a:gd name="connsiteX220" fmla="*/ 11345595 w 12191996"/>
              <a:gd name="connsiteY220" fmla="*/ 36512 h 1931671"/>
              <a:gd name="connsiteX221" fmla="*/ 11391631 w 12191996"/>
              <a:gd name="connsiteY221" fmla="*/ 20637 h 1931671"/>
              <a:gd name="connsiteX222" fmla="*/ 11444019 w 12191996"/>
              <a:gd name="connsiteY222" fmla="*/ 9525 h 1931671"/>
              <a:gd name="connsiteX223" fmla="*/ 11504345 w 12191996"/>
              <a:gd name="connsiteY223" fmla="*/ 3175 h 1931671"/>
              <a:gd name="connsiteX224" fmla="*/ 11572607 w 12191996"/>
              <a:gd name="connsiteY224" fmla="*/ 0 h 1931671"/>
              <a:gd name="connsiteX225" fmla="*/ 11640869 w 12191996"/>
              <a:gd name="connsiteY225" fmla="*/ 3175 h 1931671"/>
              <a:gd name="connsiteX226" fmla="*/ 11701195 w 12191996"/>
              <a:gd name="connsiteY226" fmla="*/ 9525 h 1931671"/>
              <a:gd name="connsiteX227" fmla="*/ 11753581 w 12191996"/>
              <a:gd name="connsiteY227" fmla="*/ 20637 h 1931671"/>
              <a:gd name="connsiteX228" fmla="*/ 11799619 w 12191996"/>
              <a:gd name="connsiteY228" fmla="*/ 36512 h 1931671"/>
              <a:gd name="connsiteX229" fmla="*/ 11840895 w 12191996"/>
              <a:gd name="connsiteY229" fmla="*/ 52387 h 1931671"/>
              <a:gd name="connsiteX230" fmla="*/ 11877407 w 12191996"/>
              <a:gd name="connsiteY230" fmla="*/ 68262 h 1931671"/>
              <a:gd name="connsiteX231" fmla="*/ 11915507 w 12191996"/>
              <a:gd name="connsiteY231" fmla="*/ 87312 h 1931671"/>
              <a:gd name="connsiteX232" fmla="*/ 11953607 w 12191996"/>
              <a:gd name="connsiteY232" fmla="*/ 106362 h 1931671"/>
              <a:gd name="connsiteX233" fmla="*/ 11990119 w 12191996"/>
              <a:gd name="connsiteY233" fmla="*/ 125412 h 1931671"/>
              <a:gd name="connsiteX234" fmla="*/ 12031395 w 12191996"/>
              <a:gd name="connsiteY234" fmla="*/ 141287 h 1931671"/>
              <a:gd name="connsiteX235" fmla="*/ 12077431 w 12191996"/>
              <a:gd name="connsiteY235" fmla="*/ 155575 h 1931671"/>
              <a:gd name="connsiteX236" fmla="*/ 12129819 w 12191996"/>
              <a:gd name="connsiteY236" fmla="*/ 166688 h 1931671"/>
              <a:gd name="connsiteX237" fmla="*/ 12190145 w 12191996"/>
              <a:gd name="connsiteY237" fmla="*/ 174625 h 1931671"/>
              <a:gd name="connsiteX238" fmla="*/ 12191996 w 12191996"/>
              <a:gd name="connsiteY238" fmla="*/ 174668 h 1931671"/>
              <a:gd name="connsiteX239" fmla="*/ 12191996 w 12191996"/>
              <a:gd name="connsiteY239" fmla="*/ 1931671 h 1931671"/>
              <a:gd name="connsiteX240" fmla="*/ 0 w 12191996"/>
              <a:gd name="connsiteY240" fmla="*/ 1931671 h 1931671"/>
              <a:gd name="connsiteX241" fmla="*/ 0 w 12191996"/>
              <a:gd name="connsiteY241" fmla="*/ 174668 h 1931671"/>
              <a:gd name="connsiteX242" fmla="*/ 1851 w 12191996"/>
              <a:gd name="connsiteY242" fmla="*/ 174625 h 1931671"/>
              <a:gd name="connsiteX243" fmla="*/ 62176 w 12191996"/>
              <a:gd name="connsiteY243" fmla="*/ 166687 h 1931671"/>
              <a:gd name="connsiteX244" fmla="*/ 114563 w 12191996"/>
              <a:gd name="connsiteY244" fmla="*/ 155575 h 1931671"/>
              <a:gd name="connsiteX245" fmla="*/ 160601 w 12191996"/>
              <a:gd name="connsiteY245" fmla="*/ 141287 h 1931671"/>
              <a:gd name="connsiteX246" fmla="*/ 201876 w 12191996"/>
              <a:gd name="connsiteY246" fmla="*/ 125412 h 1931671"/>
              <a:gd name="connsiteX247" fmla="*/ 238388 w 12191996"/>
              <a:gd name="connsiteY247" fmla="*/ 106362 h 1931671"/>
              <a:gd name="connsiteX248" fmla="*/ 276488 w 12191996"/>
              <a:gd name="connsiteY248" fmla="*/ 87312 h 1931671"/>
              <a:gd name="connsiteX249" fmla="*/ 314588 w 12191996"/>
              <a:gd name="connsiteY249" fmla="*/ 68262 h 1931671"/>
              <a:gd name="connsiteX250" fmla="*/ 351101 w 12191996"/>
              <a:gd name="connsiteY250" fmla="*/ 52387 h 1931671"/>
              <a:gd name="connsiteX251" fmla="*/ 392376 w 12191996"/>
              <a:gd name="connsiteY251" fmla="*/ 36512 h 1931671"/>
              <a:gd name="connsiteX252" fmla="*/ 438413 w 12191996"/>
              <a:gd name="connsiteY252" fmla="*/ 20637 h 1931671"/>
              <a:gd name="connsiteX253" fmla="*/ 490801 w 12191996"/>
              <a:gd name="connsiteY253" fmla="*/ 9525 h 1931671"/>
              <a:gd name="connsiteX254" fmla="*/ 551126 w 12191996"/>
              <a:gd name="connsiteY254" fmla="*/ 3175 h 1931671"/>
              <a:gd name="connsiteX255" fmla="*/ 619388 w 12191996"/>
              <a:gd name="connsiteY255" fmla="*/ 0 h 193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Lst>
            <a:rect l="l" t="t" r="r" b="b"/>
            <a:pathLst>
              <a:path w="12191996" h="1931671">
                <a:moveTo>
                  <a:pt x="619388" y="0"/>
                </a:moveTo>
                <a:lnTo>
                  <a:pt x="687651" y="3175"/>
                </a:lnTo>
                <a:lnTo>
                  <a:pt x="747976" y="9525"/>
                </a:lnTo>
                <a:lnTo>
                  <a:pt x="800363" y="20637"/>
                </a:lnTo>
                <a:lnTo>
                  <a:pt x="846401" y="36512"/>
                </a:lnTo>
                <a:lnTo>
                  <a:pt x="887676" y="52387"/>
                </a:lnTo>
                <a:lnTo>
                  <a:pt x="924188" y="68262"/>
                </a:lnTo>
                <a:lnTo>
                  <a:pt x="962288" y="87312"/>
                </a:lnTo>
                <a:lnTo>
                  <a:pt x="1000388" y="106362"/>
                </a:lnTo>
                <a:lnTo>
                  <a:pt x="1036901" y="125412"/>
                </a:lnTo>
                <a:lnTo>
                  <a:pt x="1078176" y="141287"/>
                </a:lnTo>
                <a:lnTo>
                  <a:pt x="1124213" y="155575"/>
                </a:lnTo>
                <a:lnTo>
                  <a:pt x="1176601" y="166687"/>
                </a:lnTo>
                <a:lnTo>
                  <a:pt x="1236926" y="174625"/>
                </a:lnTo>
                <a:lnTo>
                  <a:pt x="1305188" y="176212"/>
                </a:lnTo>
                <a:lnTo>
                  <a:pt x="1373451" y="174625"/>
                </a:lnTo>
                <a:lnTo>
                  <a:pt x="1433776" y="166687"/>
                </a:lnTo>
                <a:lnTo>
                  <a:pt x="1486163" y="155575"/>
                </a:lnTo>
                <a:lnTo>
                  <a:pt x="1532201" y="141287"/>
                </a:lnTo>
                <a:lnTo>
                  <a:pt x="1573476" y="125412"/>
                </a:lnTo>
                <a:lnTo>
                  <a:pt x="1609988" y="106362"/>
                </a:lnTo>
                <a:lnTo>
                  <a:pt x="1648088" y="87312"/>
                </a:lnTo>
                <a:lnTo>
                  <a:pt x="1686188" y="68262"/>
                </a:lnTo>
                <a:lnTo>
                  <a:pt x="1722701" y="52387"/>
                </a:lnTo>
                <a:lnTo>
                  <a:pt x="1763976" y="36512"/>
                </a:lnTo>
                <a:lnTo>
                  <a:pt x="1810013" y="20637"/>
                </a:lnTo>
                <a:lnTo>
                  <a:pt x="1862401" y="9525"/>
                </a:lnTo>
                <a:lnTo>
                  <a:pt x="1922726" y="3175"/>
                </a:lnTo>
                <a:lnTo>
                  <a:pt x="1990988" y="0"/>
                </a:lnTo>
                <a:lnTo>
                  <a:pt x="2059251" y="3175"/>
                </a:lnTo>
                <a:lnTo>
                  <a:pt x="2119576" y="9525"/>
                </a:lnTo>
                <a:lnTo>
                  <a:pt x="2171963" y="20637"/>
                </a:lnTo>
                <a:lnTo>
                  <a:pt x="2218001" y="36512"/>
                </a:lnTo>
                <a:lnTo>
                  <a:pt x="2259276" y="52387"/>
                </a:lnTo>
                <a:lnTo>
                  <a:pt x="2295788" y="68262"/>
                </a:lnTo>
                <a:lnTo>
                  <a:pt x="2333888" y="87312"/>
                </a:lnTo>
                <a:lnTo>
                  <a:pt x="2371988" y="106362"/>
                </a:lnTo>
                <a:lnTo>
                  <a:pt x="2408501" y="125412"/>
                </a:lnTo>
                <a:lnTo>
                  <a:pt x="2449776" y="141287"/>
                </a:lnTo>
                <a:lnTo>
                  <a:pt x="2495813" y="155575"/>
                </a:lnTo>
                <a:lnTo>
                  <a:pt x="2548201" y="166687"/>
                </a:lnTo>
                <a:lnTo>
                  <a:pt x="2608526" y="174625"/>
                </a:lnTo>
                <a:lnTo>
                  <a:pt x="2676788" y="176212"/>
                </a:lnTo>
                <a:lnTo>
                  <a:pt x="2745051" y="174625"/>
                </a:lnTo>
                <a:lnTo>
                  <a:pt x="2805376" y="166687"/>
                </a:lnTo>
                <a:lnTo>
                  <a:pt x="2857763" y="155575"/>
                </a:lnTo>
                <a:lnTo>
                  <a:pt x="2903801" y="141287"/>
                </a:lnTo>
                <a:lnTo>
                  <a:pt x="2945076" y="125412"/>
                </a:lnTo>
                <a:lnTo>
                  <a:pt x="2981588" y="106362"/>
                </a:lnTo>
                <a:lnTo>
                  <a:pt x="3019688" y="87312"/>
                </a:lnTo>
                <a:lnTo>
                  <a:pt x="3057788" y="68262"/>
                </a:lnTo>
                <a:lnTo>
                  <a:pt x="3094301" y="52387"/>
                </a:lnTo>
                <a:lnTo>
                  <a:pt x="3135576" y="36512"/>
                </a:lnTo>
                <a:lnTo>
                  <a:pt x="3181613" y="20637"/>
                </a:lnTo>
                <a:lnTo>
                  <a:pt x="3234001" y="9525"/>
                </a:lnTo>
                <a:lnTo>
                  <a:pt x="3294326" y="3175"/>
                </a:lnTo>
                <a:lnTo>
                  <a:pt x="3361001" y="0"/>
                </a:lnTo>
                <a:lnTo>
                  <a:pt x="3430851" y="3175"/>
                </a:lnTo>
                <a:lnTo>
                  <a:pt x="3491176" y="9525"/>
                </a:lnTo>
                <a:lnTo>
                  <a:pt x="3543563" y="20637"/>
                </a:lnTo>
                <a:lnTo>
                  <a:pt x="3589601" y="36512"/>
                </a:lnTo>
                <a:lnTo>
                  <a:pt x="3630876" y="52387"/>
                </a:lnTo>
                <a:lnTo>
                  <a:pt x="3667388" y="68262"/>
                </a:lnTo>
                <a:lnTo>
                  <a:pt x="3705488" y="87312"/>
                </a:lnTo>
                <a:lnTo>
                  <a:pt x="3743588" y="106362"/>
                </a:lnTo>
                <a:lnTo>
                  <a:pt x="3780101" y="125412"/>
                </a:lnTo>
                <a:lnTo>
                  <a:pt x="3821376" y="141287"/>
                </a:lnTo>
                <a:lnTo>
                  <a:pt x="3867413" y="155575"/>
                </a:lnTo>
                <a:lnTo>
                  <a:pt x="3919801" y="166687"/>
                </a:lnTo>
                <a:lnTo>
                  <a:pt x="3980126" y="174625"/>
                </a:lnTo>
                <a:lnTo>
                  <a:pt x="4048388" y="176212"/>
                </a:lnTo>
                <a:lnTo>
                  <a:pt x="4116651" y="174625"/>
                </a:lnTo>
                <a:lnTo>
                  <a:pt x="4176976" y="166687"/>
                </a:lnTo>
                <a:lnTo>
                  <a:pt x="4229363" y="155575"/>
                </a:lnTo>
                <a:lnTo>
                  <a:pt x="4275401" y="141287"/>
                </a:lnTo>
                <a:lnTo>
                  <a:pt x="4316676" y="125412"/>
                </a:lnTo>
                <a:lnTo>
                  <a:pt x="4353188" y="106362"/>
                </a:lnTo>
                <a:lnTo>
                  <a:pt x="4429388" y="68262"/>
                </a:lnTo>
                <a:lnTo>
                  <a:pt x="4465901" y="52387"/>
                </a:lnTo>
                <a:lnTo>
                  <a:pt x="4507176" y="36512"/>
                </a:lnTo>
                <a:lnTo>
                  <a:pt x="4553214" y="20637"/>
                </a:lnTo>
                <a:lnTo>
                  <a:pt x="4605601" y="9525"/>
                </a:lnTo>
                <a:lnTo>
                  <a:pt x="4665927" y="3175"/>
                </a:lnTo>
                <a:lnTo>
                  <a:pt x="4734188" y="0"/>
                </a:lnTo>
                <a:lnTo>
                  <a:pt x="4802452" y="3175"/>
                </a:lnTo>
                <a:lnTo>
                  <a:pt x="4862776" y="9525"/>
                </a:lnTo>
                <a:lnTo>
                  <a:pt x="4915164" y="20637"/>
                </a:lnTo>
                <a:lnTo>
                  <a:pt x="4961200" y="36512"/>
                </a:lnTo>
                <a:lnTo>
                  <a:pt x="5002476" y="52387"/>
                </a:lnTo>
                <a:lnTo>
                  <a:pt x="5038988" y="68262"/>
                </a:lnTo>
                <a:lnTo>
                  <a:pt x="5077089" y="87312"/>
                </a:lnTo>
                <a:lnTo>
                  <a:pt x="5115188" y="106362"/>
                </a:lnTo>
                <a:lnTo>
                  <a:pt x="5151700" y="125412"/>
                </a:lnTo>
                <a:lnTo>
                  <a:pt x="5192976" y="141287"/>
                </a:lnTo>
                <a:lnTo>
                  <a:pt x="5239013" y="155575"/>
                </a:lnTo>
                <a:lnTo>
                  <a:pt x="5291400" y="166687"/>
                </a:lnTo>
                <a:lnTo>
                  <a:pt x="5351726" y="174625"/>
                </a:lnTo>
                <a:lnTo>
                  <a:pt x="5410198" y="175985"/>
                </a:lnTo>
                <a:lnTo>
                  <a:pt x="5468670" y="174625"/>
                </a:lnTo>
                <a:lnTo>
                  <a:pt x="5528995" y="166687"/>
                </a:lnTo>
                <a:lnTo>
                  <a:pt x="5581382" y="155575"/>
                </a:lnTo>
                <a:lnTo>
                  <a:pt x="5627420" y="141287"/>
                </a:lnTo>
                <a:lnTo>
                  <a:pt x="5668695" y="125412"/>
                </a:lnTo>
                <a:lnTo>
                  <a:pt x="5705208" y="106362"/>
                </a:lnTo>
                <a:lnTo>
                  <a:pt x="5743307" y="87312"/>
                </a:lnTo>
                <a:lnTo>
                  <a:pt x="5781407" y="68262"/>
                </a:lnTo>
                <a:lnTo>
                  <a:pt x="5817920" y="52387"/>
                </a:lnTo>
                <a:lnTo>
                  <a:pt x="5859195" y="36512"/>
                </a:lnTo>
                <a:lnTo>
                  <a:pt x="5905233" y="20637"/>
                </a:lnTo>
                <a:lnTo>
                  <a:pt x="5957620" y="9525"/>
                </a:lnTo>
                <a:lnTo>
                  <a:pt x="6017946" y="3175"/>
                </a:lnTo>
                <a:lnTo>
                  <a:pt x="6086208" y="0"/>
                </a:lnTo>
                <a:lnTo>
                  <a:pt x="6095998" y="455"/>
                </a:lnTo>
                <a:lnTo>
                  <a:pt x="6105788" y="0"/>
                </a:lnTo>
                <a:lnTo>
                  <a:pt x="6174051" y="3175"/>
                </a:lnTo>
                <a:lnTo>
                  <a:pt x="6234376" y="9525"/>
                </a:lnTo>
                <a:lnTo>
                  <a:pt x="6286763" y="20637"/>
                </a:lnTo>
                <a:lnTo>
                  <a:pt x="6332801" y="36512"/>
                </a:lnTo>
                <a:lnTo>
                  <a:pt x="6374076" y="52387"/>
                </a:lnTo>
                <a:lnTo>
                  <a:pt x="6410588" y="68262"/>
                </a:lnTo>
                <a:lnTo>
                  <a:pt x="6448688" y="87312"/>
                </a:lnTo>
                <a:lnTo>
                  <a:pt x="6486788" y="106362"/>
                </a:lnTo>
                <a:lnTo>
                  <a:pt x="6523301" y="125412"/>
                </a:lnTo>
                <a:lnTo>
                  <a:pt x="6564576" y="141287"/>
                </a:lnTo>
                <a:lnTo>
                  <a:pt x="6610613" y="155575"/>
                </a:lnTo>
                <a:lnTo>
                  <a:pt x="6663001" y="166687"/>
                </a:lnTo>
                <a:lnTo>
                  <a:pt x="6723326" y="174625"/>
                </a:lnTo>
                <a:lnTo>
                  <a:pt x="6781798" y="175985"/>
                </a:lnTo>
                <a:lnTo>
                  <a:pt x="6840270" y="174625"/>
                </a:lnTo>
                <a:lnTo>
                  <a:pt x="6900595" y="166687"/>
                </a:lnTo>
                <a:lnTo>
                  <a:pt x="6952982" y="155575"/>
                </a:lnTo>
                <a:lnTo>
                  <a:pt x="6999020" y="141287"/>
                </a:lnTo>
                <a:lnTo>
                  <a:pt x="7040295" y="125412"/>
                </a:lnTo>
                <a:lnTo>
                  <a:pt x="7076807" y="106362"/>
                </a:lnTo>
                <a:lnTo>
                  <a:pt x="7114907" y="87312"/>
                </a:lnTo>
                <a:lnTo>
                  <a:pt x="7153007" y="68262"/>
                </a:lnTo>
                <a:lnTo>
                  <a:pt x="7189520" y="52387"/>
                </a:lnTo>
                <a:lnTo>
                  <a:pt x="7230795" y="36512"/>
                </a:lnTo>
                <a:lnTo>
                  <a:pt x="7276832" y="20637"/>
                </a:lnTo>
                <a:lnTo>
                  <a:pt x="7329220" y="9525"/>
                </a:lnTo>
                <a:lnTo>
                  <a:pt x="7389545" y="3175"/>
                </a:lnTo>
                <a:lnTo>
                  <a:pt x="7457807" y="0"/>
                </a:lnTo>
                <a:lnTo>
                  <a:pt x="7526070" y="3175"/>
                </a:lnTo>
                <a:lnTo>
                  <a:pt x="7586395" y="9525"/>
                </a:lnTo>
                <a:lnTo>
                  <a:pt x="7638782" y="20637"/>
                </a:lnTo>
                <a:lnTo>
                  <a:pt x="7684820" y="36512"/>
                </a:lnTo>
                <a:lnTo>
                  <a:pt x="7726095" y="52387"/>
                </a:lnTo>
                <a:lnTo>
                  <a:pt x="7762607" y="68262"/>
                </a:lnTo>
                <a:lnTo>
                  <a:pt x="7800707" y="87312"/>
                </a:lnTo>
                <a:lnTo>
                  <a:pt x="7838807" y="106362"/>
                </a:lnTo>
                <a:lnTo>
                  <a:pt x="7875320" y="125412"/>
                </a:lnTo>
                <a:lnTo>
                  <a:pt x="7916595" y="141287"/>
                </a:lnTo>
                <a:lnTo>
                  <a:pt x="7962632" y="155575"/>
                </a:lnTo>
                <a:lnTo>
                  <a:pt x="8015020" y="166687"/>
                </a:lnTo>
                <a:lnTo>
                  <a:pt x="8075345" y="174625"/>
                </a:lnTo>
                <a:lnTo>
                  <a:pt x="8143607" y="176212"/>
                </a:lnTo>
                <a:lnTo>
                  <a:pt x="8211870" y="174625"/>
                </a:lnTo>
                <a:lnTo>
                  <a:pt x="8272195" y="166687"/>
                </a:lnTo>
                <a:lnTo>
                  <a:pt x="8324582" y="155575"/>
                </a:lnTo>
                <a:lnTo>
                  <a:pt x="8370620" y="141287"/>
                </a:lnTo>
                <a:lnTo>
                  <a:pt x="8411895" y="125412"/>
                </a:lnTo>
                <a:lnTo>
                  <a:pt x="8448407" y="106362"/>
                </a:lnTo>
                <a:lnTo>
                  <a:pt x="8486507" y="87312"/>
                </a:lnTo>
                <a:lnTo>
                  <a:pt x="8524607" y="68262"/>
                </a:lnTo>
                <a:lnTo>
                  <a:pt x="8561119" y="52387"/>
                </a:lnTo>
                <a:lnTo>
                  <a:pt x="8602395" y="36512"/>
                </a:lnTo>
                <a:lnTo>
                  <a:pt x="8648431" y="20637"/>
                </a:lnTo>
                <a:lnTo>
                  <a:pt x="8700819" y="9525"/>
                </a:lnTo>
                <a:lnTo>
                  <a:pt x="8761145" y="3175"/>
                </a:lnTo>
                <a:lnTo>
                  <a:pt x="8827819" y="0"/>
                </a:lnTo>
                <a:lnTo>
                  <a:pt x="8897669" y="3175"/>
                </a:lnTo>
                <a:lnTo>
                  <a:pt x="8957995" y="9525"/>
                </a:lnTo>
                <a:lnTo>
                  <a:pt x="9010381" y="20637"/>
                </a:lnTo>
                <a:lnTo>
                  <a:pt x="9056419" y="36512"/>
                </a:lnTo>
                <a:lnTo>
                  <a:pt x="9097695" y="52387"/>
                </a:lnTo>
                <a:lnTo>
                  <a:pt x="9134207" y="68262"/>
                </a:lnTo>
                <a:lnTo>
                  <a:pt x="9172307" y="87312"/>
                </a:lnTo>
                <a:lnTo>
                  <a:pt x="9210407" y="106362"/>
                </a:lnTo>
                <a:lnTo>
                  <a:pt x="9246919" y="125412"/>
                </a:lnTo>
                <a:lnTo>
                  <a:pt x="9288195" y="141287"/>
                </a:lnTo>
                <a:lnTo>
                  <a:pt x="9334231" y="155575"/>
                </a:lnTo>
                <a:lnTo>
                  <a:pt x="9386619" y="166687"/>
                </a:lnTo>
                <a:lnTo>
                  <a:pt x="9446945" y="174625"/>
                </a:lnTo>
                <a:lnTo>
                  <a:pt x="9515207" y="176212"/>
                </a:lnTo>
                <a:lnTo>
                  <a:pt x="9583469" y="174625"/>
                </a:lnTo>
                <a:lnTo>
                  <a:pt x="9643795" y="166687"/>
                </a:lnTo>
                <a:lnTo>
                  <a:pt x="9696181" y="155575"/>
                </a:lnTo>
                <a:lnTo>
                  <a:pt x="9742219" y="141287"/>
                </a:lnTo>
                <a:lnTo>
                  <a:pt x="9783495" y="125412"/>
                </a:lnTo>
                <a:lnTo>
                  <a:pt x="9820007" y="106362"/>
                </a:lnTo>
                <a:lnTo>
                  <a:pt x="9896207" y="68262"/>
                </a:lnTo>
                <a:lnTo>
                  <a:pt x="9932719" y="52387"/>
                </a:lnTo>
                <a:lnTo>
                  <a:pt x="9973995" y="36512"/>
                </a:lnTo>
                <a:lnTo>
                  <a:pt x="10020031" y="20637"/>
                </a:lnTo>
                <a:lnTo>
                  <a:pt x="10072419" y="9525"/>
                </a:lnTo>
                <a:lnTo>
                  <a:pt x="10132745" y="3175"/>
                </a:lnTo>
                <a:lnTo>
                  <a:pt x="10201007" y="0"/>
                </a:lnTo>
                <a:lnTo>
                  <a:pt x="10269269" y="3175"/>
                </a:lnTo>
                <a:lnTo>
                  <a:pt x="10329595" y="9525"/>
                </a:lnTo>
                <a:lnTo>
                  <a:pt x="10381981" y="20637"/>
                </a:lnTo>
                <a:lnTo>
                  <a:pt x="10428019" y="36512"/>
                </a:lnTo>
                <a:lnTo>
                  <a:pt x="10469295" y="52387"/>
                </a:lnTo>
                <a:lnTo>
                  <a:pt x="10505807" y="68262"/>
                </a:lnTo>
                <a:lnTo>
                  <a:pt x="10543907" y="87312"/>
                </a:lnTo>
                <a:lnTo>
                  <a:pt x="10582007" y="106362"/>
                </a:lnTo>
                <a:lnTo>
                  <a:pt x="10618519" y="125412"/>
                </a:lnTo>
                <a:lnTo>
                  <a:pt x="10659795" y="141287"/>
                </a:lnTo>
                <a:lnTo>
                  <a:pt x="10705831" y="155575"/>
                </a:lnTo>
                <a:lnTo>
                  <a:pt x="10758219" y="166687"/>
                </a:lnTo>
                <a:lnTo>
                  <a:pt x="10818545" y="174625"/>
                </a:lnTo>
                <a:lnTo>
                  <a:pt x="10886807" y="176212"/>
                </a:lnTo>
                <a:lnTo>
                  <a:pt x="10955069" y="174625"/>
                </a:lnTo>
                <a:lnTo>
                  <a:pt x="11015395" y="166687"/>
                </a:lnTo>
                <a:lnTo>
                  <a:pt x="11067781" y="155575"/>
                </a:lnTo>
                <a:lnTo>
                  <a:pt x="11113819" y="141287"/>
                </a:lnTo>
                <a:lnTo>
                  <a:pt x="11155095" y="125412"/>
                </a:lnTo>
                <a:lnTo>
                  <a:pt x="11191607" y="106362"/>
                </a:lnTo>
                <a:lnTo>
                  <a:pt x="11229707" y="87312"/>
                </a:lnTo>
                <a:lnTo>
                  <a:pt x="11267807" y="68262"/>
                </a:lnTo>
                <a:lnTo>
                  <a:pt x="11304319" y="52387"/>
                </a:lnTo>
                <a:lnTo>
                  <a:pt x="11345595" y="36512"/>
                </a:lnTo>
                <a:lnTo>
                  <a:pt x="11391631" y="20637"/>
                </a:lnTo>
                <a:lnTo>
                  <a:pt x="11444019" y="9525"/>
                </a:lnTo>
                <a:lnTo>
                  <a:pt x="11504345" y="3175"/>
                </a:lnTo>
                <a:lnTo>
                  <a:pt x="11572607" y="0"/>
                </a:lnTo>
                <a:lnTo>
                  <a:pt x="11640869" y="3175"/>
                </a:lnTo>
                <a:lnTo>
                  <a:pt x="11701195" y="9525"/>
                </a:lnTo>
                <a:lnTo>
                  <a:pt x="11753581" y="20637"/>
                </a:lnTo>
                <a:lnTo>
                  <a:pt x="11799619" y="36512"/>
                </a:lnTo>
                <a:lnTo>
                  <a:pt x="11840895" y="52387"/>
                </a:lnTo>
                <a:lnTo>
                  <a:pt x="11877407" y="68262"/>
                </a:lnTo>
                <a:lnTo>
                  <a:pt x="11915507" y="87312"/>
                </a:lnTo>
                <a:lnTo>
                  <a:pt x="11953607" y="106362"/>
                </a:lnTo>
                <a:lnTo>
                  <a:pt x="11990119" y="125412"/>
                </a:lnTo>
                <a:lnTo>
                  <a:pt x="12031395" y="141287"/>
                </a:lnTo>
                <a:lnTo>
                  <a:pt x="12077431" y="155575"/>
                </a:lnTo>
                <a:lnTo>
                  <a:pt x="12129819" y="166688"/>
                </a:lnTo>
                <a:lnTo>
                  <a:pt x="12190145" y="174625"/>
                </a:lnTo>
                <a:lnTo>
                  <a:pt x="12191996" y="174668"/>
                </a:lnTo>
                <a:lnTo>
                  <a:pt x="12191996" y="1931671"/>
                </a:lnTo>
                <a:lnTo>
                  <a:pt x="0" y="1931671"/>
                </a:lnTo>
                <a:lnTo>
                  <a:pt x="0" y="174668"/>
                </a:lnTo>
                <a:lnTo>
                  <a:pt x="1851" y="174625"/>
                </a:lnTo>
                <a:lnTo>
                  <a:pt x="62176" y="166687"/>
                </a:lnTo>
                <a:lnTo>
                  <a:pt x="114563" y="155575"/>
                </a:lnTo>
                <a:lnTo>
                  <a:pt x="160601" y="141287"/>
                </a:lnTo>
                <a:lnTo>
                  <a:pt x="201876" y="125412"/>
                </a:lnTo>
                <a:lnTo>
                  <a:pt x="238388" y="106362"/>
                </a:lnTo>
                <a:lnTo>
                  <a:pt x="276488" y="87312"/>
                </a:lnTo>
                <a:lnTo>
                  <a:pt x="314588" y="68262"/>
                </a:lnTo>
                <a:lnTo>
                  <a:pt x="351101" y="52387"/>
                </a:lnTo>
                <a:lnTo>
                  <a:pt x="392376" y="36512"/>
                </a:lnTo>
                <a:lnTo>
                  <a:pt x="438413" y="20637"/>
                </a:lnTo>
                <a:lnTo>
                  <a:pt x="490801" y="9525"/>
                </a:lnTo>
                <a:lnTo>
                  <a:pt x="551126" y="3175"/>
                </a:lnTo>
                <a:lnTo>
                  <a:pt x="619388" y="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sp useBgFill="1">
        <p:nvSpPr>
          <p:cNvPr id="12" name="Freeform: Shape 11">
            <a:extLst>
              <a:ext uri="{FF2B5EF4-FFF2-40B4-BE49-F238E27FC236}">
                <a16:creationId xmlns:a16="http://schemas.microsoft.com/office/drawing/2014/main" id="{C9957036-C837-4C4C-BBF0-4A0EC52AE1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5102540"/>
          </a:xfrm>
          <a:custGeom>
            <a:avLst/>
            <a:gdLst>
              <a:gd name="connsiteX0" fmla="*/ 0 w 12191996"/>
              <a:gd name="connsiteY0" fmla="*/ 0 h 5102540"/>
              <a:gd name="connsiteX1" fmla="*/ 12191996 w 12191996"/>
              <a:gd name="connsiteY1" fmla="*/ 0 h 5102540"/>
              <a:gd name="connsiteX2" fmla="*/ 12191996 w 12191996"/>
              <a:gd name="connsiteY2" fmla="*/ 5100996 h 5102540"/>
              <a:gd name="connsiteX3" fmla="*/ 12190145 w 12191996"/>
              <a:gd name="connsiteY3" fmla="*/ 5100953 h 5102540"/>
              <a:gd name="connsiteX4" fmla="*/ 12129819 w 12191996"/>
              <a:gd name="connsiteY4" fmla="*/ 5093016 h 5102540"/>
              <a:gd name="connsiteX5" fmla="*/ 12077431 w 12191996"/>
              <a:gd name="connsiteY5" fmla="*/ 5081903 h 5102540"/>
              <a:gd name="connsiteX6" fmla="*/ 12031395 w 12191996"/>
              <a:gd name="connsiteY6" fmla="*/ 5067615 h 5102540"/>
              <a:gd name="connsiteX7" fmla="*/ 11990119 w 12191996"/>
              <a:gd name="connsiteY7" fmla="*/ 5051740 h 5102540"/>
              <a:gd name="connsiteX8" fmla="*/ 11953607 w 12191996"/>
              <a:gd name="connsiteY8" fmla="*/ 5032690 h 5102540"/>
              <a:gd name="connsiteX9" fmla="*/ 11915507 w 12191996"/>
              <a:gd name="connsiteY9" fmla="*/ 5013640 h 5102540"/>
              <a:gd name="connsiteX10" fmla="*/ 11877407 w 12191996"/>
              <a:gd name="connsiteY10" fmla="*/ 4994590 h 5102540"/>
              <a:gd name="connsiteX11" fmla="*/ 11840895 w 12191996"/>
              <a:gd name="connsiteY11" fmla="*/ 4978715 h 5102540"/>
              <a:gd name="connsiteX12" fmla="*/ 11799619 w 12191996"/>
              <a:gd name="connsiteY12" fmla="*/ 4962840 h 5102540"/>
              <a:gd name="connsiteX13" fmla="*/ 11753581 w 12191996"/>
              <a:gd name="connsiteY13" fmla="*/ 4946965 h 5102540"/>
              <a:gd name="connsiteX14" fmla="*/ 11701195 w 12191996"/>
              <a:gd name="connsiteY14" fmla="*/ 4935853 h 5102540"/>
              <a:gd name="connsiteX15" fmla="*/ 11640869 w 12191996"/>
              <a:gd name="connsiteY15" fmla="*/ 4929503 h 5102540"/>
              <a:gd name="connsiteX16" fmla="*/ 11572607 w 12191996"/>
              <a:gd name="connsiteY16" fmla="*/ 4926328 h 5102540"/>
              <a:gd name="connsiteX17" fmla="*/ 11504345 w 12191996"/>
              <a:gd name="connsiteY17" fmla="*/ 4929503 h 5102540"/>
              <a:gd name="connsiteX18" fmla="*/ 11444019 w 12191996"/>
              <a:gd name="connsiteY18" fmla="*/ 4935853 h 5102540"/>
              <a:gd name="connsiteX19" fmla="*/ 11391631 w 12191996"/>
              <a:gd name="connsiteY19" fmla="*/ 4946965 h 5102540"/>
              <a:gd name="connsiteX20" fmla="*/ 11345595 w 12191996"/>
              <a:gd name="connsiteY20" fmla="*/ 4962840 h 5102540"/>
              <a:gd name="connsiteX21" fmla="*/ 11304319 w 12191996"/>
              <a:gd name="connsiteY21" fmla="*/ 4978715 h 5102540"/>
              <a:gd name="connsiteX22" fmla="*/ 11267807 w 12191996"/>
              <a:gd name="connsiteY22" fmla="*/ 4994590 h 5102540"/>
              <a:gd name="connsiteX23" fmla="*/ 11229707 w 12191996"/>
              <a:gd name="connsiteY23" fmla="*/ 5013640 h 5102540"/>
              <a:gd name="connsiteX24" fmla="*/ 11191607 w 12191996"/>
              <a:gd name="connsiteY24" fmla="*/ 5032690 h 5102540"/>
              <a:gd name="connsiteX25" fmla="*/ 11155095 w 12191996"/>
              <a:gd name="connsiteY25" fmla="*/ 5051740 h 5102540"/>
              <a:gd name="connsiteX26" fmla="*/ 11113819 w 12191996"/>
              <a:gd name="connsiteY26" fmla="*/ 5067615 h 5102540"/>
              <a:gd name="connsiteX27" fmla="*/ 11067781 w 12191996"/>
              <a:gd name="connsiteY27" fmla="*/ 5081903 h 5102540"/>
              <a:gd name="connsiteX28" fmla="*/ 11015395 w 12191996"/>
              <a:gd name="connsiteY28" fmla="*/ 5093015 h 5102540"/>
              <a:gd name="connsiteX29" fmla="*/ 10955069 w 12191996"/>
              <a:gd name="connsiteY29" fmla="*/ 5100953 h 5102540"/>
              <a:gd name="connsiteX30" fmla="*/ 10886807 w 12191996"/>
              <a:gd name="connsiteY30" fmla="*/ 5102540 h 5102540"/>
              <a:gd name="connsiteX31" fmla="*/ 10818545 w 12191996"/>
              <a:gd name="connsiteY31" fmla="*/ 5100953 h 5102540"/>
              <a:gd name="connsiteX32" fmla="*/ 10758219 w 12191996"/>
              <a:gd name="connsiteY32" fmla="*/ 5093015 h 5102540"/>
              <a:gd name="connsiteX33" fmla="*/ 10705831 w 12191996"/>
              <a:gd name="connsiteY33" fmla="*/ 5081903 h 5102540"/>
              <a:gd name="connsiteX34" fmla="*/ 10659795 w 12191996"/>
              <a:gd name="connsiteY34" fmla="*/ 5067615 h 5102540"/>
              <a:gd name="connsiteX35" fmla="*/ 10618519 w 12191996"/>
              <a:gd name="connsiteY35" fmla="*/ 5051740 h 5102540"/>
              <a:gd name="connsiteX36" fmla="*/ 10582007 w 12191996"/>
              <a:gd name="connsiteY36" fmla="*/ 5032690 h 5102540"/>
              <a:gd name="connsiteX37" fmla="*/ 10543907 w 12191996"/>
              <a:gd name="connsiteY37" fmla="*/ 5013640 h 5102540"/>
              <a:gd name="connsiteX38" fmla="*/ 10505807 w 12191996"/>
              <a:gd name="connsiteY38" fmla="*/ 4994590 h 5102540"/>
              <a:gd name="connsiteX39" fmla="*/ 10469295 w 12191996"/>
              <a:gd name="connsiteY39" fmla="*/ 4978715 h 5102540"/>
              <a:gd name="connsiteX40" fmla="*/ 10428019 w 12191996"/>
              <a:gd name="connsiteY40" fmla="*/ 4962840 h 5102540"/>
              <a:gd name="connsiteX41" fmla="*/ 10381981 w 12191996"/>
              <a:gd name="connsiteY41" fmla="*/ 4946965 h 5102540"/>
              <a:gd name="connsiteX42" fmla="*/ 10329595 w 12191996"/>
              <a:gd name="connsiteY42" fmla="*/ 4935853 h 5102540"/>
              <a:gd name="connsiteX43" fmla="*/ 10269269 w 12191996"/>
              <a:gd name="connsiteY43" fmla="*/ 4929503 h 5102540"/>
              <a:gd name="connsiteX44" fmla="*/ 10201007 w 12191996"/>
              <a:gd name="connsiteY44" fmla="*/ 4926328 h 5102540"/>
              <a:gd name="connsiteX45" fmla="*/ 10132745 w 12191996"/>
              <a:gd name="connsiteY45" fmla="*/ 4929503 h 5102540"/>
              <a:gd name="connsiteX46" fmla="*/ 10072419 w 12191996"/>
              <a:gd name="connsiteY46" fmla="*/ 4935853 h 5102540"/>
              <a:gd name="connsiteX47" fmla="*/ 10020031 w 12191996"/>
              <a:gd name="connsiteY47" fmla="*/ 4946965 h 5102540"/>
              <a:gd name="connsiteX48" fmla="*/ 9973995 w 12191996"/>
              <a:gd name="connsiteY48" fmla="*/ 4962840 h 5102540"/>
              <a:gd name="connsiteX49" fmla="*/ 9932719 w 12191996"/>
              <a:gd name="connsiteY49" fmla="*/ 4978715 h 5102540"/>
              <a:gd name="connsiteX50" fmla="*/ 9896207 w 12191996"/>
              <a:gd name="connsiteY50" fmla="*/ 4994590 h 5102540"/>
              <a:gd name="connsiteX51" fmla="*/ 9820007 w 12191996"/>
              <a:gd name="connsiteY51" fmla="*/ 5032690 h 5102540"/>
              <a:gd name="connsiteX52" fmla="*/ 9783495 w 12191996"/>
              <a:gd name="connsiteY52" fmla="*/ 5051740 h 5102540"/>
              <a:gd name="connsiteX53" fmla="*/ 9742219 w 12191996"/>
              <a:gd name="connsiteY53" fmla="*/ 5067615 h 5102540"/>
              <a:gd name="connsiteX54" fmla="*/ 9696181 w 12191996"/>
              <a:gd name="connsiteY54" fmla="*/ 5081903 h 5102540"/>
              <a:gd name="connsiteX55" fmla="*/ 9643795 w 12191996"/>
              <a:gd name="connsiteY55" fmla="*/ 5093015 h 5102540"/>
              <a:gd name="connsiteX56" fmla="*/ 9583469 w 12191996"/>
              <a:gd name="connsiteY56" fmla="*/ 5100953 h 5102540"/>
              <a:gd name="connsiteX57" fmla="*/ 9515207 w 12191996"/>
              <a:gd name="connsiteY57" fmla="*/ 5102540 h 5102540"/>
              <a:gd name="connsiteX58" fmla="*/ 9446945 w 12191996"/>
              <a:gd name="connsiteY58" fmla="*/ 5100953 h 5102540"/>
              <a:gd name="connsiteX59" fmla="*/ 9386619 w 12191996"/>
              <a:gd name="connsiteY59" fmla="*/ 5093015 h 5102540"/>
              <a:gd name="connsiteX60" fmla="*/ 9334231 w 12191996"/>
              <a:gd name="connsiteY60" fmla="*/ 5081903 h 5102540"/>
              <a:gd name="connsiteX61" fmla="*/ 9288195 w 12191996"/>
              <a:gd name="connsiteY61" fmla="*/ 5067615 h 5102540"/>
              <a:gd name="connsiteX62" fmla="*/ 9246919 w 12191996"/>
              <a:gd name="connsiteY62" fmla="*/ 5051740 h 5102540"/>
              <a:gd name="connsiteX63" fmla="*/ 9210407 w 12191996"/>
              <a:gd name="connsiteY63" fmla="*/ 5032690 h 5102540"/>
              <a:gd name="connsiteX64" fmla="*/ 9172307 w 12191996"/>
              <a:gd name="connsiteY64" fmla="*/ 5013640 h 5102540"/>
              <a:gd name="connsiteX65" fmla="*/ 9134207 w 12191996"/>
              <a:gd name="connsiteY65" fmla="*/ 4994590 h 5102540"/>
              <a:gd name="connsiteX66" fmla="*/ 9097695 w 12191996"/>
              <a:gd name="connsiteY66" fmla="*/ 4978715 h 5102540"/>
              <a:gd name="connsiteX67" fmla="*/ 9056419 w 12191996"/>
              <a:gd name="connsiteY67" fmla="*/ 4962840 h 5102540"/>
              <a:gd name="connsiteX68" fmla="*/ 9010381 w 12191996"/>
              <a:gd name="connsiteY68" fmla="*/ 4946965 h 5102540"/>
              <a:gd name="connsiteX69" fmla="*/ 8957995 w 12191996"/>
              <a:gd name="connsiteY69" fmla="*/ 4935853 h 5102540"/>
              <a:gd name="connsiteX70" fmla="*/ 8897669 w 12191996"/>
              <a:gd name="connsiteY70" fmla="*/ 4929503 h 5102540"/>
              <a:gd name="connsiteX71" fmla="*/ 8827819 w 12191996"/>
              <a:gd name="connsiteY71" fmla="*/ 4926328 h 5102540"/>
              <a:gd name="connsiteX72" fmla="*/ 8761145 w 12191996"/>
              <a:gd name="connsiteY72" fmla="*/ 4929503 h 5102540"/>
              <a:gd name="connsiteX73" fmla="*/ 8700819 w 12191996"/>
              <a:gd name="connsiteY73" fmla="*/ 4935853 h 5102540"/>
              <a:gd name="connsiteX74" fmla="*/ 8648431 w 12191996"/>
              <a:gd name="connsiteY74" fmla="*/ 4946965 h 5102540"/>
              <a:gd name="connsiteX75" fmla="*/ 8602395 w 12191996"/>
              <a:gd name="connsiteY75" fmla="*/ 4962840 h 5102540"/>
              <a:gd name="connsiteX76" fmla="*/ 8561119 w 12191996"/>
              <a:gd name="connsiteY76" fmla="*/ 4978715 h 5102540"/>
              <a:gd name="connsiteX77" fmla="*/ 8524607 w 12191996"/>
              <a:gd name="connsiteY77" fmla="*/ 4994590 h 5102540"/>
              <a:gd name="connsiteX78" fmla="*/ 8486507 w 12191996"/>
              <a:gd name="connsiteY78" fmla="*/ 5013640 h 5102540"/>
              <a:gd name="connsiteX79" fmla="*/ 8448407 w 12191996"/>
              <a:gd name="connsiteY79" fmla="*/ 5032690 h 5102540"/>
              <a:gd name="connsiteX80" fmla="*/ 8411895 w 12191996"/>
              <a:gd name="connsiteY80" fmla="*/ 5051740 h 5102540"/>
              <a:gd name="connsiteX81" fmla="*/ 8370620 w 12191996"/>
              <a:gd name="connsiteY81" fmla="*/ 5067615 h 5102540"/>
              <a:gd name="connsiteX82" fmla="*/ 8324582 w 12191996"/>
              <a:gd name="connsiteY82" fmla="*/ 5081903 h 5102540"/>
              <a:gd name="connsiteX83" fmla="*/ 8272195 w 12191996"/>
              <a:gd name="connsiteY83" fmla="*/ 5093015 h 5102540"/>
              <a:gd name="connsiteX84" fmla="*/ 8211870 w 12191996"/>
              <a:gd name="connsiteY84" fmla="*/ 5100953 h 5102540"/>
              <a:gd name="connsiteX85" fmla="*/ 8143607 w 12191996"/>
              <a:gd name="connsiteY85" fmla="*/ 5102540 h 5102540"/>
              <a:gd name="connsiteX86" fmla="*/ 8075345 w 12191996"/>
              <a:gd name="connsiteY86" fmla="*/ 5100953 h 5102540"/>
              <a:gd name="connsiteX87" fmla="*/ 8015020 w 12191996"/>
              <a:gd name="connsiteY87" fmla="*/ 5093015 h 5102540"/>
              <a:gd name="connsiteX88" fmla="*/ 7962632 w 12191996"/>
              <a:gd name="connsiteY88" fmla="*/ 5081903 h 5102540"/>
              <a:gd name="connsiteX89" fmla="*/ 7916595 w 12191996"/>
              <a:gd name="connsiteY89" fmla="*/ 5067615 h 5102540"/>
              <a:gd name="connsiteX90" fmla="*/ 7875320 w 12191996"/>
              <a:gd name="connsiteY90" fmla="*/ 5051740 h 5102540"/>
              <a:gd name="connsiteX91" fmla="*/ 7838807 w 12191996"/>
              <a:gd name="connsiteY91" fmla="*/ 5032690 h 5102540"/>
              <a:gd name="connsiteX92" fmla="*/ 7800707 w 12191996"/>
              <a:gd name="connsiteY92" fmla="*/ 5013640 h 5102540"/>
              <a:gd name="connsiteX93" fmla="*/ 7762607 w 12191996"/>
              <a:gd name="connsiteY93" fmla="*/ 4994590 h 5102540"/>
              <a:gd name="connsiteX94" fmla="*/ 7726095 w 12191996"/>
              <a:gd name="connsiteY94" fmla="*/ 4978715 h 5102540"/>
              <a:gd name="connsiteX95" fmla="*/ 7684820 w 12191996"/>
              <a:gd name="connsiteY95" fmla="*/ 4962840 h 5102540"/>
              <a:gd name="connsiteX96" fmla="*/ 7638782 w 12191996"/>
              <a:gd name="connsiteY96" fmla="*/ 4946965 h 5102540"/>
              <a:gd name="connsiteX97" fmla="*/ 7586395 w 12191996"/>
              <a:gd name="connsiteY97" fmla="*/ 4935853 h 5102540"/>
              <a:gd name="connsiteX98" fmla="*/ 7526070 w 12191996"/>
              <a:gd name="connsiteY98" fmla="*/ 4929503 h 5102540"/>
              <a:gd name="connsiteX99" fmla="*/ 7457807 w 12191996"/>
              <a:gd name="connsiteY99" fmla="*/ 4926328 h 5102540"/>
              <a:gd name="connsiteX100" fmla="*/ 7389545 w 12191996"/>
              <a:gd name="connsiteY100" fmla="*/ 4929503 h 5102540"/>
              <a:gd name="connsiteX101" fmla="*/ 7329220 w 12191996"/>
              <a:gd name="connsiteY101" fmla="*/ 4935853 h 5102540"/>
              <a:gd name="connsiteX102" fmla="*/ 7276832 w 12191996"/>
              <a:gd name="connsiteY102" fmla="*/ 4946965 h 5102540"/>
              <a:gd name="connsiteX103" fmla="*/ 7230795 w 12191996"/>
              <a:gd name="connsiteY103" fmla="*/ 4962840 h 5102540"/>
              <a:gd name="connsiteX104" fmla="*/ 7189520 w 12191996"/>
              <a:gd name="connsiteY104" fmla="*/ 4978715 h 5102540"/>
              <a:gd name="connsiteX105" fmla="*/ 7153007 w 12191996"/>
              <a:gd name="connsiteY105" fmla="*/ 4994590 h 5102540"/>
              <a:gd name="connsiteX106" fmla="*/ 7114907 w 12191996"/>
              <a:gd name="connsiteY106" fmla="*/ 5013640 h 5102540"/>
              <a:gd name="connsiteX107" fmla="*/ 7076807 w 12191996"/>
              <a:gd name="connsiteY107" fmla="*/ 5032690 h 5102540"/>
              <a:gd name="connsiteX108" fmla="*/ 7040295 w 12191996"/>
              <a:gd name="connsiteY108" fmla="*/ 5051740 h 5102540"/>
              <a:gd name="connsiteX109" fmla="*/ 6999020 w 12191996"/>
              <a:gd name="connsiteY109" fmla="*/ 5067615 h 5102540"/>
              <a:gd name="connsiteX110" fmla="*/ 6952982 w 12191996"/>
              <a:gd name="connsiteY110" fmla="*/ 5081903 h 5102540"/>
              <a:gd name="connsiteX111" fmla="*/ 6900595 w 12191996"/>
              <a:gd name="connsiteY111" fmla="*/ 5093015 h 5102540"/>
              <a:gd name="connsiteX112" fmla="*/ 6840270 w 12191996"/>
              <a:gd name="connsiteY112" fmla="*/ 5100953 h 5102540"/>
              <a:gd name="connsiteX113" fmla="*/ 6781798 w 12191996"/>
              <a:gd name="connsiteY113" fmla="*/ 5102313 h 5102540"/>
              <a:gd name="connsiteX114" fmla="*/ 6723326 w 12191996"/>
              <a:gd name="connsiteY114" fmla="*/ 5100953 h 5102540"/>
              <a:gd name="connsiteX115" fmla="*/ 6663001 w 12191996"/>
              <a:gd name="connsiteY115" fmla="*/ 5093015 h 5102540"/>
              <a:gd name="connsiteX116" fmla="*/ 6610613 w 12191996"/>
              <a:gd name="connsiteY116" fmla="*/ 5081903 h 5102540"/>
              <a:gd name="connsiteX117" fmla="*/ 6564576 w 12191996"/>
              <a:gd name="connsiteY117" fmla="*/ 5067615 h 5102540"/>
              <a:gd name="connsiteX118" fmla="*/ 6523301 w 12191996"/>
              <a:gd name="connsiteY118" fmla="*/ 5051740 h 5102540"/>
              <a:gd name="connsiteX119" fmla="*/ 6486788 w 12191996"/>
              <a:gd name="connsiteY119" fmla="*/ 5032690 h 5102540"/>
              <a:gd name="connsiteX120" fmla="*/ 6448688 w 12191996"/>
              <a:gd name="connsiteY120" fmla="*/ 5013640 h 5102540"/>
              <a:gd name="connsiteX121" fmla="*/ 6410588 w 12191996"/>
              <a:gd name="connsiteY121" fmla="*/ 4994590 h 5102540"/>
              <a:gd name="connsiteX122" fmla="*/ 6374076 w 12191996"/>
              <a:gd name="connsiteY122" fmla="*/ 4978715 h 5102540"/>
              <a:gd name="connsiteX123" fmla="*/ 6332801 w 12191996"/>
              <a:gd name="connsiteY123" fmla="*/ 4962840 h 5102540"/>
              <a:gd name="connsiteX124" fmla="*/ 6286763 w 12191996"/>
              <a:gd name="connsiteY124" fmla="*/ 4946965 h 5102540"/>
              <a:gd name="connsiteX125" fmla="*/ 6234376 w 12191996"/>
              <a:gd name="connsiteY125" fmla="*/ 4935853 h 5102540"/>
              <a:gd name="connsiteX126" fmla="*/ 6174051 w 12191996"/>
              <a:gd name="connsiteY126" fmla="*/ 4929503 h 5102540"/>
              <a:gd name="connsiteX127" fmla="*/ 6105788 w 12191996"/>
              <a:gd name="connsiteY127" fmla="*/ 4926328 h 5102540"/>
              <a:gd name="connsiteX128" fmla="*/ 6095998 w 12191996"/>
              <a:gd name="connsiteY128" fmla="*/ 4926783 h 5102540"/>
              <a:gd name="connsiteX129" fmla="*/ 6086208 w 12191996"/>
              <a:gd name="connsiteY129" fmla="*/ 4926328 h 5102540"/>
              <a:gd name="connsiteX130" fmla="*/ 6017946 w 12191996"/>
              <a:gd name="connsiteY130" fmla="*/ 4929503 h 5102540"/>
              <a:gd name="connsiteX131" fmla="*/ 5957620 w 12191996"/>
              <a:gd name="connsiteY131" fmla="*/ 4935853 h 5102540"/>
              <a:gd name="connsiteX132" fmla="*/ 5905233 w 12191996"/>
              <a:gd name="connsiteY132" fmla="*/ 4946965 h 5102540"/>
              <a:gd name="connsiteX133" fmla="*/ 5859195 w 12191996"/>
              <a:gd name="connsiteY133" fmla="*/ 4962840 h 5102540"/>
              <a:gd name="connsiteX134" fmla="*/ 5817920 w 12191996"/>
              <a:gd name="connsiteY134" fmla="*/ 4978715 h 5102540"/>
              <a:gd name="connsiteX135" fmla="*/ 5781407 w 12191996"/>
              <a:gd name="connsiteY135" fmla="*/ 4994590 h 5102540"/>
              <a:gd name="connsiteX136" fmla="*/ 5743307 w 12191996"/>
              <a:gd name="connsiteY136" fmla="*/ 5013640 h 5102540"/>
              <a:gd name="connsiteX137" fmla="*/ 5705208 w 12191996"/>
              <a:gd name="connsiteY137" fmla="*/ 5032690 h 5102540"/>
              <a:gd name="connsiteX138" fmla="*/ 5668695 w 12191996"/>
              <a:gd name="connsiteY138" fmla="*/ 5051740 h 5102540"/>
              <a:gd name="connsiteX139" fmla="*/ 5627420 w 12191996"/>
              <a:gd name="connsiteY139" fmla="*/ 5067615 h 5102540"/>
              <a:gd name="connsiteX140" fmla="*/ 5581382 w 12191996"/>
              <a:gd name="connsiteY140" fmla="*/ 5081903 h 5102540"/>
              <a:gd name="connsiteX141" fmla="*/ 5528995 w 12191996"/>
              <a:gd name="connsiteY141" fmla="*/ 5093015 h 5102540"/>
              <a:gd name="connsiteX142" fmla="*/ 5468670 w 12191996"/>
              <a:gd name="connsiteY142" fmla="*/ 5100953 h 5102540"/>
              <a:gd name="connsiteX143" fmla="*/ 5410198 w 12191996"/>
              <a:gd name="connsiteY143" fmla="*/ 5102313 h 5102540"/>
              <a:gd name="connsiteX144" fmla="*/ 5351726 w 12191996"/>
              <a:gd name="connsiteY144" fmla="*/ 5100953 h 5102540"/>
              <a:gd name="connsiteX145" fmla="*/ 5291400 w 12191996"/>
              <a:gd name="connsiteY145" fmla="*/ 5093015 h 5102540"/>
              <a:gd name="connsiteX146" fmla="*/ 5239013 w 12191996"/>
              <a:gd name="connsiteY146" fmla="*/ 5081903 h 5102540"/>
              <a:gd name="connsiteX147" fmla="*/ 5192976 w 12191996"/>
              <a:gd name="connsiteY147" fmla="*/ 5067615 h 5102540"/>
              <a:gd name="connsiteX148" fmla="*/ 5151700 w 12191996"/>
              <a:gd name="connsiteY148" fmla="*/ 5051740 h 5102540"/>
              <a:gd name="connsiteX149" fmla="*/ 5115188 w 12191996"/>
              <a:gd name="connsiteY149" fmla="*/ 5032690 h 5102540"/>
              <a:gd name="connsiteX150" fmla="*/ 5077089 w 12191996"/>
              <a:gd name="connsiteY150" fmla="*/ 5013640 h 5102540"/>
              <a:gd name="connsiteX151" fmla="*/ 5038988 w 12191996"/>
              <a:gd name="connsiteY151" fmla="*/ 4994590 h 5102540"/>
              <a:gd name="connsiteX152" fmla="*/ 5002476 w 12191996"/>
              <a:gd name="connsiteY152" fmla="*/ 4978715 h 5102540"/>
              <a:gd name="connsiteX153" fmla="*/ 4961200 w 12191996"/>
              <a:gd name="connsiteY153" fmla="*/ 4962840 h 5102540"/>
              <a:gd name="connsiteX154" fmla="*/ 4915164 w 12191996"/>
              <a:gd name="connsiteY154" fmla="*/ 4946965 h 5102540"/>
              <a:gd name="connsiteX155" fmla="*/ 4862776 w 12191996"/>
              <a:gd name="connsiteY155" fmla="*/ 4935853 h 5102540"/>
              <a:gd name="connsiteX156" fmla="*/ 4802452 w 12191996"/>
              <a:gd name="connsiteY156" fmla="*/ 4929503 h 5102540"/>
              <a:gd name="connsiteX157" fmla="*/ 4734188 w 12191996"/>
              <a:gd name="connsiteY157" fmla="*/ 4926328 h 5102540"/>
              <a:gd name="connsiteX158" fmla="*/ 4665927 w 12191996"/>
              <a:gd name="connsiteY158" fmla="*/ 4929503 h 5102540"/>
              <a:gd name="connsiteX159" fmla="*/ 4605601 w 12191996"/>
              <a:gd name="connsiteY159" fmla="*/ 4935853 h 5102540"/>
              <a:gd name="connsiteX160" fmla="*/ 4553214 w 12191996"/>
              <a:gd name="connsiteY160" fmla="*/ 4946965 h 5102540"/>
              <a:gd name="connsiteX161" fmla="*/ 4507176 w 12191996"/>
              <a:gd name="connsiteY161" fmla="*/ 4962840 h 5102540"/>
              <a:gd name="connsiteX162" fmla="*/ 4465901 w 12191996"/>
              <a:gd name="connsiteY162" fmla="*/ 4978715 h 5102540"/>
              <a:gd name="connsiteX163" fmla="*/ 4429388 w 12191996"/>
              <a:gd name="connsiteY163" fmla="*/ 4994590 h 5102540"/>
              <a:gd name="connsiteX164" fmla="*/ 4353188 w 12191996"/>
              <a:gd name="connsiteY164" fmla="*/ 5032690 h 5102540"/>
              <a:gd name="connsiteX165" fmla="*/ 4316676 w 12191996"/>
              <a:gd name="connsiteY165" fmla="*/ 5051740 h 5102540"/>
              <a:gd name="connsiteX166" fmla="*/ 4275401 w 12191996"/>
              <a:gd name="connsiteY166" fmla="*/ 5067615 h 5102540"/>
              <a:gd name="connsiteX167" fmla="*/ 4229363 w 12191996"/>
              <a:gd name="connsiteY167" fmla="*/ 5081903 h 5102540"/>
              <a:gd name="connsiteX168" fmla="*/ 4176976 w 12191996"/>
              <a:gd name="connsiteY168" fmla="*/ 5093015 h 5102540"/>
              <a:gd name="connsiteX169" fmla="*/ 4116651 w 12191996"/>
              <a:gd name="connsiteY169" fmla="*/ 5100953 h 5102540"/>
              <a:gd name="connsiteX170" fmla="*/ 4048388 w 12191996"/>
              <a:gd name="connsiteY170" fmla="*/ 5102540 h 5102540"/>
              <a:gd name="connsiteX171" fmla="*/ 3980126 w 12191996"/>
              <a:gd name="connsiteY171" fmla="*/ 5100953 h 5102540"/>
              <a:gd name="connsiteX172" fmla="*/ 3919801 w 12191996"/>
              <a:gd name="connsiteY172" fmla="*/ 5093015 h 5102540"/>
              <a:gd name="connsiteX173" fmla="*/ 3867413 w 12191996"/>
              <a:gd name="connsiteY173" fmla="*/ 5081903 h 5102540"/>
              <a:gd name="connsiteX174" fmla="*/ 3821376 w 12191996"/>
              <a:gd name="connsiteY174" fmla="*/ 5067615 h 5102540"/>
              <a:gd name="connsiteX175" fmla="*/ 3780101 w 12191996"/>
              <a:gd name="connsiteY175" fmla="*/ 5051740 h 5102540"/>
              <a:gd name="connsiteX176" fmla="*/ 3743588 w 12191996"/>
              <a:gd name="connsiteY176" fmla="*/ 5032690 h 5102540"/>
              <a:gd name="connsiteX177" fmla="*/ 3705488 w 12191996"/>
              <a:gd name="connsiteY177" fmla="*/ 5013640 h 5102540"/>
              <a:gd name="connsiteX178" fmla="*/ 3667388 w 12191996"/>
              <a:gd name="connsiteY178" fmla="*/ 4994590 h 5102540"/>
              <a:gd name="connsiteX179" fmla="*/ 3630876 w 12191996"/>
              <a:gd name="connsiteY179" fmla="*/ 4978715 h 5102540"/>
              <a:gd name="connsiteX180" fmla="*/ 3589601 w 12191996"/>
              <a:gd name="connsiteY180" fmla="*/ 4962840 h 5102540"/>
              <a:gd name="connsiteX181" fmla="*/ 3543563 w 12191996"/>
              <a:gd name="connsiteY181" fmla="*/ 4946965 h 5102540"/>
              <a:gd name="connsiteX182" fmla="*/ 3491176 w 12191996"/>
              <a:gd name="connsiteY182" fmla="*/ 4935853 h 5102540"/>
              <a:gd name="connsiteX183" fmla="*/ 3430851 w 12191996"/>
              <a:gd name="connsiteY183" fmla="*/ 4929503 h 5102540"/>
              <a:gd name="connsiteX184" fmla="*/ 3361001 w 12191996"/>
              <a:gd name="connsiteY184" fmla="*/ 4926328 h 5102540"/>
              <a:gd name="connsiteX185" fmla="*/ 3294326 w 12191996"/>
              <a:gd name="connsiteY185" fmla="*/ 4929503 h 5102540"/>
              <a:gd name="connsiteX186" fmla="*/ 3234001 w 12191996"/>
              <a:gd name="connsiteY186" fmla="*/ 4935853 h 5102540"/>
              <a:gd name="connsiteX187" fmla="*/ 3181613 w 12191996"/>
              <a:gd name="connsiteY187" fmla="*/ 4946965 h 5102540"/>
              <a:gd name="connsiteX188" fmla="*/ 3135576 w 12191996"/>
              <a:gd name="connsiteY188" fmla="*/ 4962840 h 5102540"/>
              <a:gd name="connsiteX189" fmla="*/ 3094301 w 12191996"/>
              <a:gd name="connsiteY189" fmla="*/ 4978715 h 5102540"/>
              <a:gd name="connsiteX190" fmla="*/ 3057788 w 12191996"/>
              <a:gd name="connsiteY190" fmla="*/ 4994590 h 5102540"/>
              <a:gd name="connsiteX191" fmla="*/ 3019688 w 12191996"/>
              <a:gd name="connsiteY191" fmla="*/ 5013640 h 5102540"/>
              <a:gd name="connsiteX192" fmla="*/ 2981588 w 12191996"/>
              <a:gd name="connsiteY192" fmla="*/ 5032690 h 5102540"/>
              <a:gd name="connsiteX193" fmla="*/ 2945076 w 12191996"/>
              <a:gd name="connsiteY193" fmla="*/ 5051740 h 5102540"/>
              <a:gd name="connsiteX194" fmla="*/ 2903801 w 12191996"/>
              <a:gd name="connsiteY194" fmla="*/ 5067615 h 5102540"/>
              <a:gd name="connsiteX195" fmla="*/ 2857763 w 12191996"/>
              <a:gd name="connsiteY195" fmla="*/ 5081903 h 5102540"/>
              <a:gd name="connsiteX196" fmla="*/ 2805376 w 12191996"/>
              <a:gd name="connsiteY196" fmla="*/ 5093015 h 5102540"/>
              <a:gd name="connsiteX197" fmla="*/ 2745051 w 12191996"/>
              <a:gd name="connsiteY197" fmla="*/ 5100953 h 5102540"/>
              <a:gd name="connsiteX198" fmla="*/ 2676788 w 12191996"/>
              <a:gd name="connsiteY198" fmla="*/ 5102540 h 5102540"/>
              <a:gd name="connsiteX199" fmla="*/ 2608526 w 12191996"/>
              <a:gd name="connsiteY199" fmla="*/ 5100953 h 5102540"/>
              <a:gd name="connsiteX200" fmla="*/ 2548201 w 12191996"/>
              <a:gd name="connsiteY200" fmla="*/ 5093015 h 5102540"/>
              <a:gd name="connsiteX201" fmla="*/ 2495813 w 12191996"/>
              <a:gd name="connsiteY201" fmla="*/ 5081903 h 5102540"/>
              <a:gd name="connsiteX202" fmla="*/ 2449776 w 12191996"/>
              <a:gd name="connsiteY202" fmla="*/ 5067615 h 5102540"/>
              <a:gd name="connsiteX203" fmla="*/ 2408501 w 12191996"/>
              <a:gd name="connsiteY203" fmla="*/ 5051740 h 5102540"/>
              <a:gd name="connsiteX204" fmla="*/ 2371988 w 12191996"/>
              <a:gd name="connsiteY204" fmla="*/ 5032690 h 5102540"/>
              <a:gd name="connsiteX205" fmla="*/ 2333888 w 12191996"/>
              <a:gd name="connsiteY205" fmla="*/ 5013640 h 5102540"/>
              <a:gd name="connsiteX206" fmla="*/ 2295788 w 12191996"/>
              <a:gd name="connsiteY206" fmla="*/ 4994590 h 5102540"/>
              <a:gd name="connsiteX207" fmla="*/ 2259276 w 12191996"/>
              <a:gd name="connsiteY207" fmla="*/ 4978715 h 5102540"/>
              <a:gd name="connsiteX208" fmla="*/ 2218001 w 12191996"/>
              <a:gd name="connsiteY208" fmla="*/ 4962840 h 5102540"/>
              <a:gd name="connsiteX209" fmla="*/ 2171963 w 12191996"/>
              <a:gd name="connsiteY209" fmla="*/ 4946965 h 5102540"/>
              <a:gd name="connsiteX210" fmla="*/ 2119576 w 12191996"/>
              <a:gd name="connsiteY210" fmla="*/ 4935853 h 5102540"/>
              <a:gd name="connsiteX211" fmla="*/ 2059251 w 12191996"/>
              <a:gd name="connsiteY211" fmla="*/ 4929503 h 5102540"/>
              <a:gd name="connsiteX212" fmla="*/ 1990988 w 12191996"/>
              <a:gd name="connsiteY212" fmla="*/ 4926328 h 5102540"/>
              <a:gd name="connsiteX213" fmla="*/ 1922726 w 12191996"/>
              <a:gd name="connsiteY213" fmla="*/ 4929503 h 5102540"/>
              <a:gd name="connsiteX214" fmla="*/ 1862401 w 12191996"/>
              <a:gd name="connsiteY214" fmla="*/ 4935853 h 5102540"/>
              <a:gd name="connsiteX215" fmla="*/ 1810013 w 12191996"/>
              <a:gd name="connsiteY215" fmla="*/ 4946965 h 5102540"/>
              <a:gd name="connsiteX216" fmla="*/ 1763976 w 12191996"/>
              <a:gd name="connsiteY216" fmla="*/ 4962840 h 5102540"/>
              <a:gd name="connsiteX217" fmla="*/ 1722701 w 12191996"/>
              <a:gd name="connsiteY217" fmla="*/ 4978715 h 5102540"/>
              <a:gd name="connsiteX218" fmla="*/ 1686188 w 12191996"/>
              <a:gd name="connsiteY218" fmla="*/ 4994590 h 5102540"/>
              <a:gd name="connsiteX219" fmla="*/ 1648088 w 12191996"/>
              <a:gd name="connsiteY219" fmla="*/ 5013640 h 5102540"/>
              <a:gd name="connsiteX220" fmla="*/ 1609988 w 12191996"/>
              <a:gd name="connsiteY220" fmla="*/ 5032690 h 5102540"/>
              <a:gd name="connsiteX221" fmla="*/ 1573476 w 12191996"/>
              <a:gd name="connsiteY221" fmla="*/ 5051740 h 5102540"/>
              <a:gd name="connsiteX222" fmla="*/ 1532201 w 12191996"/>
              <a:gd name="connsiteY222" fmla="*/ 5067615 h 5102540"/>
              <a:gd name="connsiteX223" fmla="*/ 1486163 w 12191996"/>
              <a:gd name="connsiteY223" fmla="*/ 5081903 h 5102540"/>
              <a:gd name="connsiteX224" fmla="*/ 1433776 w 12191996"/>
              <a:gd name="connsiteY224" fmla="*/ 5093015 h 5102540"/>
              <a:gd name="connsiteX225" fmla="*/ 1373451 w 12191996"/>
              <a:gd name="connsiteY225" fmla="*/ 5100953 h 5102540"/>
              <a:gd name="connsiteX226" fmla="*/ 1305188 w 12191996"/>
              <a:gd name="connsiteY226" fmla="*/ 5102540 h 5102540"/>
              <a:gd name="connsiteX227" fmla="*/ 1236926 w 12191996"/>
              <a:gd name="connsiteY227" fmla="*/ 5100953 h 5102540"/>
              <a:gd name="connsiteX228" fmla="*/ 1176601 w 12191996"/>
              <a:gd name="connsiteY228" fmla="*/ 5093015 h 5102540"/>
              <a:gd name="connsiteX229" fmla="*/ 1124213 w 12191996"/>
              <a:gd name="connsiteY229" fmla="*/ 5081903 h 5102540"/>
              <a:gd name="connsiteX230" fmla="*/ 1078176 w 12191996"/>
              <a:gd name="connsiteY230" fmla="*/ 5067615 h 5102540"/>
              <a:gd name="connsiteX231" fmla="*/ 1036901 w 12191996"/>
              <a:gd name="connsiteY231" fmla="*/ 5051740 h 5102540"/>
              <a:gd name="connsiteX232" fmla="*/ 1000388 w 12191996"/>
              <a:gd name="connsiteY232" fmla="*/ 5032690 h 5102540"/>
              <a:gd name="connsiteX233" fmla="*/ 962288 w 12191996"/>
              <a:gd name="connsiteY233" fmla="*/ 5013640 h 5102540"/>
              <a:gd name="connsiteX234" fmla="*/ 924188 w 12191996"/>
              <a:gd name="connsiteY234" fmla="*/ 4994590 h 5102540"/>
              <a:gd name="connsiteX235" fmla="*/ 887676 w 12191996"/>
              <a:gd name="connsiteY235" fmla="*/ 4978715 h 5102540"/>
              <a:gd name="connsiteX236" fmla="*/ 846401 w 12191996"/>
              <a:gd name="connsiteY236" fmla="*/ 4962840 h 5102540"/>
              <a:gd name="connsiteX237" fmla="*/ 800363 w 12191996"/>
              <a:gd name="connsiteY237" fmla="*/ 4946965 h 5102540"/>
              <a:gd name="connsiteX238" fmla="*/ 747976 w 12191996"/>
              <a:gd name="connsiteY238" fmla="*/ 4935853 h 5102540"/>
              <a:gd name="connsiteX239" fmla="*/ 687651 w 12191996"/>
              <a:gd name="connsiteY239" fmla="*/ 4929503 h 5102540"/>
              <a:gd name="connsiteX240" fmla="*/ 619388 w 12191996"/>
              <a:gd name="connsiteY240" fmla="*/ 4926328 h 5102540"/>
              <a:gd name="connsiteX241" fmla="*/ 551126 w 12191996"/>
              <a:gd name="connsiteY241" fmla="*/ 4929503 h 5102540"/>
              <a:gd name="connsiteX242" fmla="*/ 490801 w 12191996"/>
              <a:gd name="connsiteY242" fmla="*/ 4935853 h 5102540"/>
              <a:gd name="connsiteX243" fmla="*/ 438413 w 12191996"/>
              <a:gd name="connsiteY243" fmla="*/ 4946965 h 5102540"/>
              <a:gd name="connsiteX244" fmla="*/ 392376 w 12191996"/>
              <a:gd name="connsiteY244" fmla="*/ 4962840 h 5102540"/>
              <a:gd name="connsiteX245" fmla="*/ 351101 w 12191996"/>
              <a:gd name="connsiteY245" fmla="*/ 4978715 h 5102540"/>
              <a:gd name="connsiteX246" fmla="*/ 314588 w 12191996"/>
              <a:gd name="connsiteY246" fmla="*/ 4994590 h 5102540"/>
              <a:gd name="connsiteX247" fmla="*/ 276488 w 12191996"/>
              <a:gd name="connsiteY247" fmla="*/ 5013640 h 5102540"/>
              <a:gd name="connsiteX248" fmla="*/ 238388 w 12191996"/>
              <a:gd name="connsiteY248" fmla="*/ 5032690 h 5102540"/>
              <a:gd name="connsiteX249" fmla="*/ 201876 w 12191996"/>
              <a:gd name="connsiteY249" fmla="*/ 5051740 h 5102540"/>
              <a:gd name="connsiteX250" fmla="*/ 160601 w 12191996"/>
              <a:gd name="connsiteY250" fmla="*/ 5067615 h 5102540"/>
              <a:gd name="connsiteX251" fmla="*/ 114563 w 12191996"/>
              <a:gd name="connsiteY251" fmla="*/ 5081903 h 5102540"/>
              <a:gd name="connsiteX252" fmla="*/ 62176 w 12191996"/>
              <a:gd name="connsiteY252" fmla="*/ 5093015 h 5102540"/>
              <a:gd name="connsiteX253" fmla="*/ 1851 w 12191996"/>
              <a:gd name="connsiteY253" fmla="*/ 5100953 h 5102540"/>
              <a:gd name="connsiteX254" fmla="*/ 0 w 12191996"/>
              <a:gd name="connsiteY254" fmla="*/ 5100996 h 5102540"/>
              <a:gd name="connsiteX255" fmla="*/ 0 w 12191996"/>
              <a:gd name="connsiteY255" fmla="*/ 0 h 510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Lst>
            <a:rect l="l" t="t" r="r" b="b"/>
            <a:pathLst>
              <a:path w="12191996" h="5102540">
                <a:moveTo>
                  <a:pt x="0" y="0"/>
                </a:moveTo>
                <a:lnTo>
                  <a:pt x="12191996" y="0"/>
                </a:lnTo>
                <a:lnTo>
                  <a:pt x="12191996" y="5100996"/>
                </a:lnTo>
                <a:lnTo>
                  <a:pt x="12190145" y="5100953"/>
                </a:lnTo>
                <a:lnTo>
                  <a:pt x="12129819" y="5093016"/>
                </a:lnTo>
                <a:lnTo>
                  <a:pt x="12077431" y="5081903"/>
                </a:lnTo>
                <a:lnTo>
                  <a:pt x="12031395" y="5067615"/>
                </a:lnTo>
                <a:lnTo>
                  <a:pt x="11990119" y="5051740"/>
                </a:lnTo>
                <a:lnTo>
                  <a:pt x="11953607" y="5032690"/>
                </a:lnTo>
                <a:lnTo>
                  <a:pt x="11915507" y="5013640"/>
                </a:lnTo>
                <a:lnTo>
                  <a:pt x="11877407" y="4994590"/>
                </a:lnTo>
                <a:lnTo>
                  <a:pt x="11840895" y="4978715"/>
                </a:lnTo>
                <a:lnTo>
                  <a:pt x="11799619" y="4962840"/>
                </a:lnTo>
                <a:lnTo>
                  <a:pt x="11753581" y="4946965"/>
                </a:lnTo>
                <a:lnTo>
                  <a:pt x="11701195" y="4935853"/>
                </a:lnTo>
                <a:lnTo>
                  <a:pt x="11640869" y="4929503"/>
                </a:lnTo>
                <a:lnTo>
                  <a:pt x="11572607" y="4926328"/>
                </a:lnTo>
                <a:lnTo>
                  <a:pt x="11504345" y="4929503"/>
                </a:lnTo>
                <a:lnTo>
                  <a:pt x="11444019" y="4935853"/>
                </a:lnTo>
                <a:lnTo>
                  <a:pt x="11391631" y="4946965"/>
                </a:lnTo>
                <a:lnTo>
                  <a:pt x="11345595" y="4962840"/>
                </a:lnTo>
                <a:lnTo>
                  <a:pt x="11304319" y="4978715"/>
                </a:lnTo>
                <a:lnTo>
                  <a:pt x="11267807" y="4994590"/>
                </a:lnTo>
                <a:lnTo>
                  <a:pt x="11229707" y="5013640"/>
                </a:lnTo>
                <a:lnTo>
                  <a:pt x="11191607" y="5032690"/>
                </a:lnTo>
                <a:lnTo>
                  <a:pt x="11155095" y="5051740"/>
                </a:lnTo>
                <a:lnTo>
                  <a:pt x="11113819" y="5067615"/>
                </a:lnTo>
                <a:lnTo>
                  <a:pt x="11067781" y="5081903"/>
                </a:lnTo>
                <a:lnTo>
                  <a:pt x="11015395" y="5093015"/>
                </a:lnTo>
                <a:lnTo>
                  <a:pt x="10955069" y="5100953"/>
                </a:lnTo>
                <a:lnTo>
                  <a:pt x="10886807" y="5102540"/>
                </a:lnTo>
                <a:lnTo>
                  <a:pt x="10818545" y="5100953"/>
                </a:lnTo>
                <a:lnTo>
                  <a:pt x="10758219" y="5093015"/>
                </a:lnTo>
                <a:lnTo>
                  <a:pt x="10705831" y="5081903"/>
                </a:lnTo>
                <a:lnTo>
                  <a:pt x="10659795" y="5067615"/>
                </a:lnTo>
                <a:lnTo>
                  <a:pt x="10618519" y="5051740"/>
                </a:lnTo>
                <a:lnTo>
                  <a:pt x="10582007" y="5032690"/>
                </a:lnTo>
                <a:lnTo>
                  <a:pt x="10543907" y="5013640"/>
                </a:lnTo>
                <a:lnTo>
                  <a:pt x="10505807" y="4994590"/>
                </a:lnTo>
                <a:lnTo>
                  <a:pt x="10469295" y="4978715"/>
                </a:lnTo>
                <a:lnTo>
                  <a:pt x="10428019" y="4962840"/>
                </a:lnTo>
                <a:lnTo>
                  <a:pt x="10381981" y="4946965"/>
                </a:lnTo>
                <a:lnTo>
                  <a:pt x="10329595" y="4935853"/>
                </a:lnTo>
                <a:lnTo>
                  <a:pt x="10269269" y="4929503"/>
                </a:lnTo>
                <a:lnTo>
                  <a:pt x="10201007" y="4926328"/>
                </a:lnTo>
                <a:lnTo>
                  <a:pt x="10132745" y="4929503"/>
                </a:lnTo>
                <a:lnTo>
                  <a:pt x="10072419" y="4935853"/>
                </a:lnTo>
                <a:lnTo>
                  <a:pt x="10020031" y="4946965"/>
                </a:lnTo>
                <a:lnTo>
                  <a:pt x="9973995" y="4962840"/>
                </a:lnTo>
                <a:lnTo>
                  <a:pt x="9932719" y="4978715"/>
                </a:lnTo>
                <a:lnTo>
                  <a:pt x="9896207" y="4994590"/>
                </a:lnTo>
                <a:lnTo>
                  <a:pt x="9820007" y="5032690"/>
                </a:lnTo>
                <a:lnTo>
                  <a:pt x="9783495" y="5051740"/>
                </a:lnTo>
                <a:lnTo>
                  <a:pt x="9742219" y="5067615"/>
                </a:lnTo>
                <a:lnTo>
                  <a:pt x="9696181" y="5081903"/>
                </a:lnTo>
                <a:lnTo>
                  <a:pt x="9643795" y="5093015"/>
                </a:lnTo>
                <a:lnTo>
                  <a:pt x="9583469" y="5100953"/>
                </a:lnTo>
                <a:lnTo>
                  <a:pt x="9515207" y="5102540"/>
                </a:lnTo>
                <a:lnTo>
                  <a:pt x="9446945" y="5100953"/>
                </a:lnTo>
                <a:lnTo>
                  <a:pt x="9386619" y="5093015"/>
                </a:lnTo>
                <a:lnTo>
                  <a:pt x="9334231" y="5081903"/>
                </a:lnTo>
                <a:lnTo>
                  <a:pt x="9288195" y="5067615"/>
                </a:lnTo>
                <a:lnTo>
                  <a:pt x="9246919" y="5051740"/>
                </a:lnTo>
                <a:lnTo>
                  <a:pt x="9210407" y="5032690"/>
                </a:lnTo>
                <a:lnTo>
                  <a:pt x="9172307" y="5013640"/>
                </a:lnTo>
                <a:lnTo>
                  <a:pt x="9134207" y="4994590"/>
                </a:lnTo>
                <a:lnTo>
                  <a:pt x="9097695" y="4978715"/>
                </a:lnTo>
                <a:lnTo>
                  <a:pt x="9056419" y="4962840"/>
                </a:lnTo>
                <a:lnTo>
                  <a:pt x="9010381" y="4946965"/>
                </a:lnTo>
                <a:lnTo>
                  <a:pt x="8957995" y="4935853"/>
                </a:lnTo>
                <a:lnTo>
                  <a:pt x="8897669" y="4929503"/>
                </a:lnTo>
                <a:lnTo>
                  <a:pt x="8827819" y="4926328"/>
                </a:lnTo>
                <a:lnTo>
                  <a:pt x="8761145" y="4929503"/>
                </a:lnTo>
                <a:lnTo>
                  <a:pt x="8700819" y="4935853"/>
                </a:lnTo>
                <a:lnTo>
                  <a:pt x="8648431" y="4946965"/>
                </a:lnTo>
                <a:lnTo>
                  <a:pt x="8602395" y="4962840"/>
                </a:lnTo>
                <a:lnTo>
                  <a:pt x="8561119" y="4978715"/>
                </a:lnTo>
                <a:lnTo>
                  <a:pt x="8524607" y="4994590"/>
                </a:lnTo>
                <a:lnTo>
                  <a:pt x="8486507" y="5013640"/>
                </a:lnTo>
                <a:lnTo>
                  <a:pt x="8448407" y="5032690"/>
                </a:lnTo>
                <a:lnTo>
                  <a:pt x="8411895" y="5051740"/>
                </a:lnTo>
                <a:lnTo>
                  <a:pt x="8370620" y="5067615"/>
                </a:lnTo>
                <a:lnTo>
                  <a:pt x="8324582" y="5081903"/>
                </a:lnTo>
                <a:lnTo>
                  <a:pt x="8272195" y="5093015"/>
                </a:lnTo>
                <a:lnTo>
                  <a:pt x="8211870" y="5100953"/>
                </a:lnTo>
                <a:lnTo>
                  <a:pt x="8143607" y="5102540"/>
                </a:lnTo>
                <a:lnTo>
                  <a:pt x="8075345" y="5100953"/>
                </a:lnTo>
                <a:lnTo>
                  <a:pt x="8015020" y="5093015"/>
                </a:lnTo>
                <a:lnTo>
                  <a:pt x="7962632" y="5081903"/>
                </a:lnTo>
                <a:lnTo>
                  <a:pt x="7916595" y="5067615"/>
                </a:lnTo>
                <a:lnTo>
                  <a:pt x="7875320" y="5051740"/>
                </a:lnTo>
                <a:lnTo>
                  <a:pt x="7838807" y="5032690"/>
                </a:lnTo>
                <a:lnTo>
                  <a:pt x="7800707" y="5013640"/>
                </a:lnTo>
                <a:lnTo>
                  <a:pt x="7762607" y="4994590"/>
                </a:lnTo>
                <a:lnTo>
                  <a:pt x="7726095" y="4978715"/>
                </a:lnTo>
                <a:lnTo>
                  <a:pt x="7684820" y="4962840"/>
                </a:lnTo>
                <a:lnTo>
                  <a:pt x="7638782" y="4946965"/>
                </a:lnTo>
                <a:lnTo>
                  <a:pt x="7586395" y="4935853"/>
                </a:lnTo>
                <a:lnTo>
                  <a:pt x="7526070" y="4929503"/>
                </a:lnTo>
                <a:lnTo>
                  <a:pt x="7457807" y="4926328"/>
                </a:lnTo>
                <a:lnTo>
                  <a:pt x="7389545" y="4929503"/>
                </a:lnTo>
                <a:lnTo>
                  <a:pt x="7329220" y="4935853"/>
                </a:lnTo>
                <a:lnTo>
                  <a:pt x="7276832" y="4946965"/>
                </a:lnTo>
                <a:lnTo>
                  <a:pt x="7230795" y="4962840"/>
                </a:lnTo>
                <a:lnTo>
                  <a:pt x="7189520" y="4978715"/>
                </a:lnTo>
                <a:lnTo>
                  <a:pt x="7153007" y="4994590"/>
                </a:lnTo>
                <a:lnTo>
                  <a:pt x="7114907" y="5013640"/>
                </a:lnTo>
                <a:lnTo>
                  <a:pt x="7076807" y="5032690"/>
                </a:lnTo>
                <a:lnTo>
                  <a:pt x="7040295" y="5051740"/>
                </a:lnTo>
                <a:lnTo>
                  <a:pt x="6999020" y="5067615"/>
                </a:lnTo>
                <a:lnTo>
                  <a:pt x="6952982" y="5081903"/>
                </a:lnTo>
                <a:lnTo>
                  <a:pt x="6900595" y="5093015"/>
                </a:lnTo>
                <a:lnTo>
                  <a:pt x="6840270" y="5100953"/>
                </a:lnTo>
                <a:lnTo>
                  <a:pt x="6781798" y="5102313"/>
                </a:lnTo>
                <a:lnTo>
                  <a:pt x="6723326" y="5100953"/>
                </a:lnTo>
                <a:lnTo>
                  <a:pt x="6663001" y="5093015"/>
                </a:lnTo>
                <a:lnTo>
                  <a:pt x="6610613" y="5081903"/>
                </a:lnTo>
                <a:lnTo>
                  <a:pt x="6564576" y="5067615"/>
                </a:lnTo>
                <a:lnTo>
                  <a:pt x="6523301" y="5051740"/>
                </a:lnTo>
                <a:lnTo>
                  <a:pt x="6486788" y="5032690"/>
                </a:lnTo>
                <a:lnTo>
                  <a:pt x="6448688" y="5013640"/>
                </a:lnTo>
                <a:lnTo>
                  <a:pt x="6410588" y="4994590"/>
                </a:lnTo>
                <a:lnTo>
                  <a:pt x="6374076" y="4978715"/>
                </a:lnTo>
                <a:lnTo>
                  <a:pt x="6332801" y="4962840"/>
                </a:lnTo>
                <a:lnTo>
                  <a:pt x="6286763" y="4946965"/>
                </a:lnTo>
                <a:lnTo>
                  <a:pt x="6234376" y="4935853"/>
                </a:lnTo>
                <a:lnTo>
                  <a:pt x="6174051" y="4929503"/>
                </a:lnTo>
                <a:lnTo>
                  <a:pt x="6105788" y="4926328"/>
                </a:lnTo>
                <a:lnTo>
                  <a:pt x="6095998" y="4926783"/>
                </a:lnTo>
                <a:lnTo>
                  <a:pt x="6086208" y="4926328"/>
                </a:lnTo>
                <a:lnTo>
                  <a:pt x="6017946" y="4929503"/>
                </a:lnTo>
                <a:lnTo>
                  <a:pt x="5957620" y="4935853"/>
                </a:lnTo>
                <a:lnTo>
                  <a:pt x="5905233" y="4946965"/>
                </a:lnTo>
                <a:lnTo>
                  <a:pt x="5859195" y="4962840"/>
                </a:lnTo>
                <a:lnTo>
                  <a:pt x="5817920" y="4978715"/>
                </a:lnTo>
                <a:lnTo>
                  <a:pt x="5781407" y="4994590"/>
                </a:lnTo>
                <a:lnTo>
                  <a:pt x="5743307" y="5013640"/>
                </a:lnTo>
                <a:lnTo>
                  <a:pt x="5705208" y="5032690"/>
                </a:lnTo>
                <a:lnTo>
                  <a:pt x="5668695" y="5051740"/>
                </a:lnTo>
                <a:lnTo>
                  <a:pt x="5627420" y="5067615"/>
                </a:lnTo>
                <a:lnTo>
                  <a:pt x="5581382" y="5081903"/>
                </a:lnTo>
                <a:lnTo>
                  <a:pt x="5528995" y="5093015"/>
                </a:lnTo>
                <a:lnTo>
                  <a:pt x="5468670" y="5100953"/>
                </a:lnTo>
                <a:lnTo>
                  <a:pt x="5410198" y="5102313"/>
                </a:lnTo>
                <a:lnTo>
                  <a:pt x="5351726" y="5100953"/>
                </a:lnTo>
                <a:lnTo>
                  <a:pt x="5291400" y="5093015"/>
                </a:lnTo>
                <a:lnTo>
                  <a:pt x="5239013" y="5081903"/>
                </a:lnTo>
                <a:lnTo>
                  <a:pt x="5192976" y="5067615"/>
                </a:lnTo>
                <a:lnTo>
                  <a:pt x="5151700" y="5051740"/>
                </a:lnTo>
                <a:lnTo>
                  <a:pt x="5115188" y="5032690"/>
                </a:lnTo>
                <a:lnTo>
                  <a:pt x="5077089" y="5013640"/>
                </a:lnTo>
                <a:lnTo>
                  <a:pt x="5038988" y="4994590"/>
                </a:lnTo>
                <a:lnTo>
                  <a:pt x="5002476" y="4978715"/>
                </a:lnTo>
                <a:lnTo>
                  <a:pt x="4961200" y="4962840"/>
                </a:lnTo>
                <a:lnTo>
                  <a:pt x="4915164" y="4946965"/>
                </a:lnTo>
                <a:lnTo>
                  <a:pt x="4862776" y="4935853"/>
                </a:lnTo>
                <a:lnTo>
                  <a:pt x="4802452" y="4929503"/>
                </a:lnTo>
                <a:lnTo>
                  <a:pt x="4734188" y="4926328"/>
                </a:lnTo>
                <a:lnTo>
                  <a:pt x="4665927" y="4929503"/>
                </a:lnTo>
                <a:lnTo>
                  <a:pt x="4605601" y="4935853"/>
                </a:lnTo>
                <a:lnTo>
                  <a:pt x="4553214" y="4946965"/>
                </a:lnTo>
                <a:lnTo>
                  <a:pt x="4507176" y="4962840"/>
                </a:lnTo>
                <a:lnTo>
                  <a:pt x="4465901" y="4978715"/>
                </a:lnTo>
                <a:lnTo>
                  <a:pt x="4429388" y="4994590"/>
                </a:lnTo>
                <a:lnTo>
                  <a:pt x="4353188" y="5032690"/>
                </a:lnTo>
                <a:lnTo>
                  <a:pt x="4316676" y="5051740"/>
                </a:lnTo>
                <a:lnTo>
                  <a:pt x="4275401" y="5067615"/>
                </a:lnTo>
                <a:lnTo>
                  <a:pt x="4229363" y="5081903"/>
                </a:lnTo>
                <a:lnTo>
                  <a:pt x="4176976" y="5093015"/>
                </a:lnTo>
                <a:lnTo>
                  <a:pt x="4116651" y="5100953"/>
                </a:lnTo>
                <a:lnTo>
                  <a:pt x="4048388" y="5102540"/>
                </a:lnTo>
                <a:lnTo>
                  <a:pt x="3980126" y="5100953"/>
                </a:lnTo>
                <a:lnTo>
                  <a:pt x="3919801" y="5093015"/>
                </a:lnTo>
                <a:lnTo>
                  <a:pt x="3867413" y="5081903"/>
                </a:lnTo>
                <a:lnTo>
                  <a:pt x="3821376" y="5067615"/>
                </a:lnTo>
                <a:lnTo>
                  <a:pt x="3780101" y="5051740"/>
                </a:lnTo>
                <a:lnTo>
                  <a:pt x="3743588" y="5032690"/>
                </a:lnTo>
                <a:lnTo>
                  <a:pt x="3705488" y="5013640"/>
                </a:lnTo>
                <a:lnTo>
                  <a:pt x="3667388" y="4994590"/>
                </a:lnTo>
                <a:lnTo>
                  <a:pt x="3630876" y="4978715"/>
                </a:lnTo>
                <a:lnTo>
                  <a:pt x="3589601" y="4962840"/>
                </a:lnTo>
                <a:lnTo>
                  <a:pt x="3543563" y="4946965"/>
                </a:lnTo>
                <a:lnTo>
                  <a:pt x="3491176" y="4935853"/>
                </a:lnTo>
                <a:lnTo>
                  <a:pt x="3430851" y="4929503"/>
                </a:lnTo>
                <a:lnTo>
                  <a:pt x="3361001" y="4926328"/>
                </a:lnTo>
                <a:lnTo>
                  <a:pt x="3294326" y="4929503"/>
                </a:lnTo>
                <a:lnTo>
                  <a:pt x="3234001" y="4935853"/>
                </a:lnTo>
                <a:lnTo>
                  <a:pt x="3181613" y="4946965"/>
                </a:lnTo>
                <a:lnTo>
                  <a:pt x="3135576" y="4962840"/>
                </a:lnTo>
                <a:lnTo>
                  <a:pt x="3094301" y="4978715"/>
                </a:lnTo>
                <a:lnTo>
                  <a:pt x="3057788" y="4994590"/>
                </a:lnTo>
                <a:lnTo>
                  <a:pt x="3019688" y="5013640"/>
                </a:lnTo>
                <a:lnTo>
                  <a:pt x="2981588" y="5032690"/>
                </a:lnTo>
                <a:lnTo>
                  <a:pt x="2945076" y="5051740"/>
                </a:lnTo>
                <a:lnTo>
                  <a:pt x="2903801" y="5067615"/>
                </a:lnTo>
                <a:lnTo>
                  <a:pt x="2857763" y="5081903"/>
                </a:lnTo>
                <a:lnTo>
                  <a:pt x="2805376" y="5093015"/>
                </a:lnTo>
                <a:lnTo>
                  <a:pt x="2745051" y="5100953"/>
                </a:lnTo>
                <a:lnTo>
                  <a:pt x="2676788" y="5102540"/>
                </a:lnTo>
                <a:lnTo>
                  <a:pt x="2608526" y="5100953"/>
                </a:lnTo>
                <a:lnTo>
                  <a:pt x="2548201" y="5093015"/>
                </a:lnTo>
                <a:lnTo>
                  <a:pt x="2495813" y="5081903"/>
                </a:lnTo>
                <a:lnTo>
                  <a:pt x="2449776" y="5067615"/>
                </a:lnTo>
                <a:lnTo>
                  <a:pt x="2408501" y="5051740"/>
                </a:lnTo>
                <a:lnTo>
                  <a:pt x="2371988" y="5032690"/>
                </a:lnTo>
                <a:lnTo>
                  <a:pt x="2333888" y="5013640"/>
                </a:lnTo>
                <a:lnTo>
                  <a:pt x="2295788" y="4994590"/>
                </a:lnTo>
                <a:lnTo>
                  <a:pt x="2259276" y="4978715"/>
                </a:lnTo>
                <a:lnTo>
                  <a:pt x="2218001" y="4962840"/>
                </a:lnTo>
                <a:lnTo>
                  <a:pt x="2171963" y="4946965"/>
                </a:lnTo>
                <a:lnTo>
                  <a:pt x="2119576" y="4935853"/>
                </a:lnTo>
                <a:lnTo>
                  <a:pt x="2059251" y="4929503"/>
                </a:lnTo>
                <a:lnTo>
                  <a:pt x="1990988" y="4926328"/>
                </a:lnTo>
                <a:lnTo>
                  <a:pt x="1922726" y="4929503"/>
                </a:lnTo>
                <a:lnTo>
                  <a:pt x="1862401" y="4935853"/>
                </a:lnTo>
                <a:lnTo>
                  <a:pt x="1810013" y="4946965"/>
                </a:lnTo>
                <a:lnTo>
                  <a:pt x="1763976" y="4962840"/>
                </a:lnTo>
                <a:lnTo>
                  <a:pt x="1722701" y="4978715"/>
                </a:lnTo>
                <a:lnTo>
                  <a:pt x="1686188" y="4994590"/>
                </a:lnTo>
                <a:lnTo>
                  <a:pt x="1648088" y="5013640"/>
                </a:lnTo>
                <a:lnTo>
                  <a:pt x="1609988" y="5032690"/>
                </a:lnTo>
                <a:lnTo>
                  <a:pt x="1573476" y="5051740"/>
                </a:lnTo>
                <a:lnTo>
                  <a:pt x="1532201" y="5067615"/>
                </a:lnTo>
                <a:lnTo>
                  <a:pt x="1486163" y="5081903"/>
                </a:lnTo>
                <a:lnTo>
                  <a:pt x="1433776" y="5093015"/>
                </a:lnTo>
                <a:lnTo>
                  <a:pt x="1373451" y="5100953"/>
                </a:lnTo>
                <a:lnTo>
                  <a:pt x="1305188" y="5102540"/>
                </a:lnTo>
                <a:lnTo>
                  <a:pt x="1236926" y="5100953"/>
                </a:lnTo>
                <a:lnTo>
                  <a:pt x="1176601" y="5093015"/>
                </a:lnTo>
                <a:lnTo>
                  <a:pt x="1124213" y="5081903"/>
                </a:lnTo>
                <a:lnTo>
                  <a:pt x="1078176" y="5067615"/>
                </a:lnTo>
                <a:lnTo>
                  <a:pt x="1036901" y="5051740"/>
                </a:lnTo>
                <a:lnTo>
                  <a:pt x="1000388" y="5032690"/>
                </a:lnTo>
                <a:lnTo>
                  <a:pt x="962288" y="5013640"/>
                </a:lnTo>
                <a:lnTo>
                  <a:pt x="924188" y="4994590"/>
                </a:lnTo>
                <a:lnTo>
                  <a:pt x="887676" y="4978715"/>
                </a:lnTo>
                <a:lnTo>
                  <a:pt x="846401" y="4962840"/>
                </a:lnTo>
                <a:lnTo>
                  <a:pt x="800363" y="4946965"/>
                </a:lnTo>
                <a:lnTo>
                  <a:pt x="747976" y="4935853"/>
                </a:lnTo>
                <a:lnTo>
                  <a:pt x="687651" y="4929503"/>
                </a:lnTo>
                <a:lnTo>
                  <a:pt x="619388" y="4926328"/>
                </a:lnTo>
                <a:lnTo>
                  <a:pt x="551126" y="4929503"/>
                </a:lnTo>
                <a:lnTo>
                  <a:pt x="490801" y="4935853"/>
                </a:lnTo>
                <a:lnTo>
                  <a:pt x="438413" y="4946965"/>
                </a:lnTo>
                <a:lnTo>
                  <a:pt x="392376" y="4962840"/>
                </a:lnTo>
                <a:lnTo>
                  <a:pt x="351101" y="4978715"/>
                </a:lnTo>
                <a:lnTo>
                  <a:pt x="314588" y="4994590"/>
                </a:lnTo>
                <a:lnTo>
                  <a:pt x="276488" y="5013640"/>
                </a:lnTo>
                <a:lnTo>
                  <a:pt x="238388" y="5032690"/>
                </a:lnTo>
                <a:lnTo>
                  <a:pt x="201876" y="5051740"/>
                </a:lnTo>
                <a:lnTo>
                  <a:pt x="160601" y="5067615"/>
                </a:lnTo>
                <a:lnTo>
                  <a:pt x="114563" y="5081903"/>
                </a:lnTo>
                <a:lnTo>
                  <a:pt x="62176" y="5093015"/>
                </a:lnTo>
                <a:lnTo>
                  <a:pt x="1851" y="5100953"/>
                </a:lnTo>
                <a:lnTo>
                  <a:pt x="0" y="5100996"/>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sp>
        <p:nvSpPr>
          <p:cNvPr id="2" name="Título 1">
            <a:extLst>
              <a:ext uri="{FF2B5EF4-FFF2-40B4-BE49-F238E27FC236}">
                <a16:creationId xmlns:a16="http://schemas.microsoft.com/office/drawing/2014/main" id="{4A8E056A-7F9C-49E9-A6F5-FAFCDF310A4E}"/>
              </a:ext>
            </a:extLst>
          </p:cNvPr>
          <p:cNvSpPr>
            <a:spLocks noGrp="1"/>
          </p:cNvSpPr>
          <p:nvPr>
            <p:ph type="title"/>
          </p:nvPr>
        </p:nvSpPr>
        <p:spPr>
          <a:xfrm>
            <a:off x="585828" y="198030"/>
            <a:ext cx="11226601" cy="1198684"/>
          </a:xfrm>
        </p:spPr>
        <p:txBody>
          <a:bodyPr vert="horz" lIns="91440" tIns="45720" rIns="91440" bIns="45720" rtlCol="0" anchor="ctr">
            <a:normAutofit/>
          </a:bodyPr>
          <a:lstStyle/>
          <a:p>
            <a:pPr algn="ctr"/>
            <a:r>
              <a:rPr lang="es-CL" sz="4800" dirty="0">
                <a:latin typeface="Modern Love Grunge" panose="04070805081005020601" pitchFamily="82" charset="0"/>
              </a:rPr>
              <a:t>Analicemos las siguientes situaciones</a:t>
            </a:r>
            <a:endParaRPr lang="en-US" sz="4800" kern="1200" dirty="0">
              <a:solidFill>
                <a:schemeClr val="tx1"/>
              </a:solidFill>
              <a:latin typeface="Modern Love Grunge" panose="04070805081005020601" pitchFamily="82" charset="0"/>
            </a:endParaRPr>
          </a:p>
        </p:txBody>
      </p:sp>
      <p:sp>
        <p:nvSpPr>
          <p:cNvPr id="14" name="Freeform: Shape 13">
            <a:extLst>
              <a:ext uri="{FF2B5EF4-FFF2-40B4-BE49-F238E27FC236}">
                <a16:creationId xmlns:a16="http://schemas.microsoft.com/office/drawing/2014/main" id="{98C1887B-FB03-4296-8352-8CFA0080FC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4926330"/>
            <a:ext cx="12191996" cy="320591"/>
          </a:xfrm>
          <a:custGeom>
            <a:avLst/>
            <a:gdLst>
              <a:gd name="connsiteX0" fmla="*/ 619389 w 12191996"/>
              <a:gd name="connsiteY0" fmla="*/ 0 h 320591"/>
              <a:gd name="connsiteX1" fmla="*/ 687652 w 12191996"/>
              <a:gd name="connsiteY1" fmla="*/ 3175 h 320591"/>
              <a:gd name="connsiteX2" fmla="*/ 747977 w 12191996"/>
              <a:gd name="connsiteY2" fmla="*/ 9525 h 320591"/>
              <a:gd name="connsiteX3" fmla="*/ 800364 w 12191996"/>
              <a:gd name="connsiteY3" fmla="*/ 20637 h 320591"/>
              <a:gd name="connsiteX4" fmla="*/ 846402 w 12191996"/>
              <a:gd name="connsiteY4" fmla="*/ 36512 h 320591"/>
              <a:gd name="connsiteX5" fmla="*/ 887677 w 12191996"/>
              <a:gd name="connsiteY5" fmla="*/ 52387 h 320591"/>
              <a:gd name="connsiteX6" fmla="*/ 924189 w 12191996"/>
              <a:gd name="connsiteY6" fmla="*/ 68262 h 320591"/>
              <a:gd name="connsiteX7" fmla="*/ 962289 w 12191996"/>
              <a:gd name="connsiteY7" fmla="*/ 87312 h 320591"/>
              <a:gd name="connsiteX8" fmla="*/ 1000389 w 12191996"/>
              <a:gd name="connsiteY8" fmla="*/ 106362 h 320591"/>
              <a:gd name="connsiteX9" fmla="*/ 1036902 w 12191996"/>
              <a:gd name="connsiteY9" fmla="*/ 125412 h 320591"/>
              <a:gd name="connsiteX10" fmla="*/ 1078177 w 12191996"/>
              <a:gd name="connsiteY10" fmla="*/ 141287 h 320591"/>
              <a:gd name="connsiteX11" fmla="*/ 1124214 w 12191996"/>
              <a:gd name="connsiteY11" fmla="*/ 155575 h 320591"/>
              <a:gd name="connsiteX12" fmla="*/ 1176602 w 12191996"/>
              <a:gd name="connsiteY12" fmla="*/ 166687 h 320591"/>
              <a:gd name="connsiteX13" fmla="*/ 1236927 w 12191996"/>
              <a:gd name="connsiteY13" fmla="*/ 174625 h 320591"/>
              <a:gd name="connsiteX14" fmla="*/ 1305189 w 12191996"/>
              <a:gd name="connsiteY14" fmla="*/ 176212 h 320591"/>
              <a:gd name="connsiteX15" fmla="*/ 1373452 w 12191996"/>
              <a:gd name="connsiteY15" fmla="*/ 174625 h 320591"/>
              <a:gd name="connsiteX16" fmla="*/ 1433777 w 12191996"/>
              <a:gd name="connsiteY16" fmla="*/ 166687 h 320591"/>
              <a:gd name="connsiteX17" fmla="*/ 1486164 w 12191996"/>
              <a:gd name="connsiteY17" fmla="*/ 155575 h 320591"/>
              <a:gd name="connsiteX18" fmla="*/ 1532202 w 12191996"/>
              <a:gd name="connsiteY18" fmla="*/ 141287 h 320591"/>
              <a:gd name="connsiteX19" fmla="*/ 1573477 w 12191996"/>
              <a:gd name="connsiteY19" fmla="*/ 125412 h 320591"/>
              <a:gd name="connsiteX20" fmla="*/ 1609989 w 12191996"/>
              <a:gd name="connsiteY20" fmla="*/ 106362 h 320591"/>
              <a:gd name="connsiteX21" fmla="*/ 1648089 w 12191996"/>
              <a:gd name="connsiteY21" fmla="*/ 87312 h 320591"/>
              <a:gd name="connsiteX22" fmla="*/ 1686189 w 12191996"/>
              <a:gd name="connsiteY22" fmla="*/ 68262 h 320591"/>
              <a:gd name="connsiteX23" fmla="*/ 1722702 w 12191996"/>
              <a:gd name="connsiteY23" fmla="*/ 52387 h 320591"/>
              <a:gd name="connsiteX24" fmla="*/ 1763977 w 12191996"/>
              <a:gd name="connsiteY24" fmla="*/ 36512 h 320591"/>
              <a:gd name="connsiteX25" fmla="*/ 1810014 w 12191996"/>
              <a:gd name="connsiteY25" fmla="*/ 20637 h 320591"/>
              <a:gd name="connsiteX26" fmla="*/ 1862402 w 12191996"/>
              <a:gd name="connsiteY26" fmla="*/ 9525 h 320591"/>
              <a:gd name="connsiteX27" fmla="*/ 1922727 w 12191996"/>
              <a:gd name="connsiteY27" fmla="*/ 3175 h 320591"/>
              <a:gd name="connsiteX28" fmla="*/ 1990989 w 12191996"/>
              <a:gd name="connsiteY28" fmla="*/ 0 h 320591"/>
              <a:gd name="connsiteX29" fmla="*/ 2059252 w 12191996"/>
              <a:gd name="connsiteY29" fmla="*/ 3175 h 320591"/>
              <a:gd name="connsiteX30" fmla="*/ 2119577 w 12191996"/>
              <a:gd name="connsiteY30" fmla="*/ 9525 h 320591"/>
              <a:gd name="connsiteX31" fmla="*/ 2171964 w 12191996"/>
              <a:gd name="connsiteY31" fmla="*/ 20637 h 320591"/>
              <a:gd name="connsiteX32" fmla="*/ 2218002 w 12191996"/>
              <a:gd name="connsiteY32" fmla="*/ 36512 h 320591"/>
              <a:gd name="connsiteX33" fmla="*/ 2259277 w 12191996"/>
              <a:gd name="connsiteY33" fmla="*/ 52387 h 320591"/>
              <a:gd name="connsiteX34" fmla="*/ 2295789 w 12191996"/>
              <a:gd name="connsiteY34" fmla="*/ 68262 h 320591"/>
              <a:gd name="connsiteX35" fmla="*/ 2333889 w 12191996"/>
              <a:gd name="connsiteY35" fmla="*/ 87312 h 320591"/>
              <a:gd name="connsiteX36" fmla="*/ 2371989 w 12191996"/>
              <a:gd name="connsiteY36" fmla="*/ 106362 h 320591"/>
              <a:gd name="connsiteX37" fmla="*/ 2408502 w 12191996"/>
              <a:gd name="connsiteY37" fmla="*/ 125412 h 320591"/>
              <a:gd name="connsiteX38" fmla="*/ 2449777 w 12191996"/>
              <a:gd name="connsiteY38" fmla="*/ 141287 h 320591"/>
              <a:gd name="connsiteX39" fmla="*/ 2495814 w 12191996"/>
              <a:gd name="connsiteY39" fmla="*/ 155575 h 320591"/>
              <a:gd name="connsiteX40" fmla="*/ 2548202 w 12191996"/>
              <a:gd name="connsiteY40" fmla="*/ 166687 h 320591"/>
              <a:gd name="connsiteX41" fmla="*/ 2608527 w 12191996"/>
              <a:gd name="connsiteY41" fmla="*/ 174625 h 320591"/>
              <a:gd name="connsiteX42" fmla="*/ 2676789 w 12191996"/>
              <a:gd name="connsiteY42" fmla="*/ 176212 h 320591"/>
              <a:gd name="connsiteX43" fmla="*/ 2745052 w 12191996"/>
              <a:gd name="connsiteY43" fmla="*/ 174625 h 320591"/>
              <a:gd name="connsiteX44" fmla="*/ 2805377 w 12191996"/>
              <a:gd name="connsiteY44" fmla="*/ 166687 h 320591"/>
              <a:gd name="connsiteX45" fmla="*/ 2857764 w 12191996"/>
              <a:gd name="connsiteY45" fmla="*/ 155575 h 320591"/>
              <a:gd name="connsiteX46" fmla="*/ 2903802 w 12191996"/>
              <a:gd name="connsiteY46" fmla="*/ 141287 h 320591"/>
              <a:gd name="connsiteX47" fmla="*/ 2945077 w 12191996"/>
              <a:gd name="connsiteY47" fmla="*/ 125412 h 320591"/>
              <a:gd name="connsiteX48" fmla="*/ 2981589 w 12191996"/>
              <a:gd name="connsiteY48" fmla="*/ 106362 h 320591"/>
              <a:gd name="connsiteX49" fmla="*/ 3019689 w 12191996"/>
              <a:gd name="connsiteY49" fmla="*/ 87312 h 320591"/>
              <a:gd name="connsiteX50" fmla="*/ 3057789 w 12191996"/>
              <a:gd name="connsiteY50" fmla="*/ 68262 h 320591"/>
              <a:gd name="connsiteX51" fmla="*/ 3094302 w 12191996"/>
              <a:gd name="connsiteY51" fmla="*/ 52387 h 320591"/>
              <a:gd name="connsiteX52" fmla="*/ 3135577 w 12191996"/>
              <a:gd name="connsiteY52" fmla="*/ 36512 h 320591"/>
              <a:gd name="connsiteX53" fmla="*/ 3181614 w 12191996"/>
              <a:gd name="connsiteY53" fmla="*/ 20637 h 320591"/>
              <a:gd name="connsiteX54" fmla="*/ 3234002 w 12191996"/>
              <a:gd name="connsiteY54" fmla="*/ 9525 h 320591"/>
              <a:gd name="connsiteX55" fmla="*/ 3294327 w 12191996"/>
              <a:gd name="connsiteY55" fmla="*/ 3175 h 320591"/>
              <a:gd name="connsiteX56" fmla="*/ 3361002 w 12191996"/>
              <a:gd name="connsiteY56" fmla="*/ 0 h 320591"/>
              <a:gd name="connsiteX57" fmla="*/ 3430852 w 12191996"/>
              <a:gd name="connsiteY57" fmla="*/ 3175 h 320591"/>
              <a:gd name="connsiteX58" fmla="*/ 3491177 w 12191996"/>
              <a:gd name="connsiteY58" fmla="*/ 9525 h 320591"/>
              <a:gd name="connsiteX59" fmla="*/ 3543564 w 12191996"/>
              <a:gd name="connsiteY59" fmla="*/ 20637 h 320591"/>
              <a:gd name="connsiteX60" fmla="*/ 3589602 w 12191996"/>
              <a:gd name="connsiteY60" fmla="*/ 36512 h 320591"/>
              <a:gd name="connsiteX61" fmla="*/ 3630877 w 12191996"/>
              <a:gd name="connsiteY61" fmla="*/ 52387 h 320591"/>
              <a:gd name="connsiteX62" fmla="*/ 3667389 w 12191996"/>
              <a:gd name="connsiteY62" fmla="*/ 68262 h 320591"/>
              <a:gd name="connsiteX63" fmla="*/ 3705489 w 12191996"/>
              <a:gd name="connsiteY63" fmla="*/ 87312 h 320591"/>
              <a:gd name="connsiteX64" fmla="*/ 3743589 w 12191996"/>
              <a:gd name="connsiteY64" fmla="*/ 106362 h 320591"/>
              <a:gd name="connsiteX65" fmla="*/ 3780102 w 12191996"/>
              <a:gd name="connsiteY65" fmla="*/ 125412 h 320591"/>
              <a:gd name="connsiteX66" fmla="*/ 3821377 w 12191996"/>
              <a:gd name="connsiteY66" fmla="*/ 141287 h 320591"/>
              <a:gd name="connsiteX67" fmla="*/ 3867414 w 12191996"/>
              <a:gd name="connsiteY67" fmla="*/ 155575 h 320591"/>
              <a:gd name="connsiteX68" fmla="*/ 3919802 w 12191996"/>
              <a:gd name="connsiteY68" fmla="*/ 166687 h 320591"/>
              <a:gd name="connsiteX69" fmla="*/ 3980127 w 12191996"/>
              <a:gd name="connsiteY69" fmla="*/ 174625 h 320591"/>
              <a:gd name="connsiteX70" fmla="*/ 4048389 w 12191996"/>
              <a:gd name="connsiteY70" fmla="*/ 176212 h 320591"/>
              <a:gd name="connsiteX71" fmla="*/ 4116652 w 12191996"/>
              <a:gd name="connsiteY71" fmla="*/ 174625 h 320591"/>
              <a:gd name="connsiteX72" fmla="*/ 4176977 w 12191996"/>
              <a:gd name="connsiteY72" fmla="*/ 166687 h 320591"/>
              <a:gd name="connsiteX73" fmla="*/ 4229364 w 12191996"/>
              <a:gd name="connsiteY73" fmla="*/ 155575 h 320591"/>
              <a:gd name="connsiteX74" fmla="*/ 4275402 w 12191996"/>
              <a:gd name="connsiteY74" fmla="*/ 141287 h 320591"/>
              <a:gd name="connsiteX75" fmla="*/ 4316677 w 12191996"/>
              <a:gd name="connsiteY75" fmla="*/ 125412 h 320591"/>
              <a:gd name="connsiteX76" fmla="*/ 4353189 w 12191996"/>
              <a:gd name="connsiteY76" fmla="*/ 106362 h 320591"/>
              <a:gd name="connsiteX77" fmla="*/ 4429389 w 12191996"/>
              <a:gd name="connsiteY77" fmla="*/ 68262 h 320591"/>
              <a:gd name="connsiteX78" fmla="*/ 4465902 w 12191996"/>
              <a:gd name="connsiteY78" fmla="*/ 52387 h 320591"/>
              <a:gd name="connsiteX79" fmla="*/ 4507177 w 12191996"/>
              <a:gd name="connsiteY79" fmla="*/ 36512 h 320591"/>
              <a:gd name="connsiteX80" fmla="*/ 4553215 w 12191996"/>
              <a:gd name="connsiteY80" fmla="*/ 20637 h 320591"/>
              <a:gd name="connsiteX81" fmla="*/ 4605602 w 12191996"/>
              <a:gd name="connsiteY81" fmla="*/ 9525 h 320591"/>
              <a:gd name="connsiteX82" fmla="*/ 4665928 w 12191996"/>
              <a:gd name="connsiteY82" fmla="*/ 3175 h 320591"/>
              <a:gd name="connsiteX83" fmla="*/ 4734189 w 12191996"/>
              <a:gd name="connsiteY83" fmla="*/ 0 h 320591"/>
              <a:gd name="connsiteX84" fmla="*/ 4802453 w 12191996"/>
              <a:gd name="connsiteY84" fmla="*/ 3175 h 320591"/>
              <a:gd name="connsiteX85" fmla="*/ 4862777 w 12191996"/>
              <a:gd name="connsiteY85" fmla="*/ 9525 h 320591"/>
              <a:gd name="connsiteX86" fmla="*/ 4915165 w 12191996"/>
              <a:gd name="connsiteY86" fmla="*/ 20637 h 320591"/>
              <a:gd name="connsiteX87" fmla="*/ 4961201 w 12191996"/>
              <a:gd name="connsiteY87" fmla="*/ 36512 h 320591"/>
              <a:gd name="connsiteX88" fmla="*/ 5002477 w 12191996"/>
              <a:gd name="connsiteY88" fmla="*/ 52387 h 320591"/>
              <a:gd name="connsiteX89" fmla="*/ 5038989 w 12191996"/>
              <a:gd name="connsiteY89" fmla="*/ 68262 h 320591"/>
              <a:gd name="connsiteX90" fmla="*/ 5077090 w 12191996"/>
              <a:gd name="connsiteY90" fmla="*/ 87312 h 320591"/>
              <a:gd name="connsiteX91" fmla="*/ 5115189 w 12191996"/>
              <a:gd name="connsiteY91" fmla="*/ 106362 h 320591"/>
              <a:gd name="connsiteX92" fmla="*/ 5151701 w 12191996"/>
              <a:gd name="connsiteY92" fmla="*/ 125412 h 320591"/>
              <a:gd name="connsiteX93" fmla="*/ 5192977 w 12191996"/>
              <a:gd name="connsiteY93" fmla="*/ 141287 h 320591"/>
              <a:gd name="connsiteX94" fmla="*/ 5239014 w 12191996"/>
              <a:gd name="connsiteY94" fmla="*/ 155575 h 320591"/>
              <a:gd name="connsiteX95" fmla="*/ 5291401 w 12191996"/>
              <a:gd name="connsiteY95" fmla="*/ 166687 h 320591"/>
              <a:gd name="connsiteX96" fmla="*/ 5351727 w 12191996"/>
              <a:gd name="connsiteY96" fmla="*/ 174625 h 320591"/>
              <a:gd name="connsiteX97" fmla="*/ 5410199 w 12191996"/>
              <a:gd name="connsiteY97" fmla="*/ 175985 h 320591"/>
              <a:gd name="connsiteX98" fmla="*/ 5468671 w 12191996"/>
              <a:gd name="connsiteY98" fmla="*/ 174625 h 320591"/>
              <a:gd name="connsiteX99" fmla="*/ 5528996 w 12191996"/>
              <a:gd name="connsiteY99" fmla="*/ 166687 h 320591"/>
              <a:gd name="connsiteX100" fmla="*/ 5581383 w 12191996"/>
              <a:gd name="connsiteY100" fmla="*/ 155575 h 320591"/>
              <a:gd name="connsiteX101" fmla="*/ 5627421 w 12191996"/>
              <a:gd name="connsiteY101" fmla="*/ 141287 h 320591"/>
              <a:gd name="connsiteX102" fmla="*/ 5668696 w 12191996"/>
              <a:gd name="connsiteY102" fmla="*/ 125412 h 320591"/>
              <a:gd name="connsiteX103" fmla="*/ 5705209 w 12191996"/>
              <a:gd name="connsiteY103" fmla="*/ 106362 h 320591"/>
              <a:gd name="connsiteX104" fmla="*/ 5743308 w 12191996"/>
              <a:gd name="connsiteY104" fmla="*/ 87312 h 320591"/>
              <a:gd name="connsiteX105" fmla="*/ 5781408 w 12191996"/>
              <a:gd name="connsiteY105" fmla="*/ 68262 h 320591"/>
              <a:gd name="connsiteX106" fmla="*/ 5817921 w 12191996"/>
              <a:gd name="connsiteY106" fmla="*/ 52387 h 320591"/>
              <a:gd name="connsiteX107" fmla="*/ 5859196 w 12191996"/>
              <a:gd name="connsiteY107" fmla="*/ 36512 h 320591"/>
              <a:gd name="connsiteX108" fmla="*/ 5905234 w 12191996"/>
              <a:gd name="connsiteY108" fmla="*/ 20637 h 320591"/>
              <a:gd name="connsiteX109" fmla="*/ 5957621 w 12191996"/>
              <a:gd name="connsiteY109" fmla="*/ 9525 h 320591"/>
              <a:gd name="connsiteX110" fmla="*/ 6017947 w 12191996"/>
              <a:gd name="connsiteY110" fmla="*/ 3175 h 320591"/>
              <a:gd name="connsiteX111" fmla="*/ 6086209 w 12191996"/>
              <a:gd name="connsiteY111" fmla="*/ 0 h 320591"/>
              <a:gd name="connsiteX112" fmla="*/ 6095999 w 12191996"/>
              <a:gd name="connsiteY112" fmla="*/ 455 h 320591"/>
              <a:gd name="connsiteX113" fmla="*/ 6105789 w 12191996"/>
              <a:gd name="connsiteY113" fmla="*/ 0 h 320591"/>
              <a:gd name="connsiteX114" fmla="*/ 6174052 w 12191996"/>
              <a:gd name="connsiteY114" fmla="*/ 3175 h 320591"/>
              <a:gd name="connsiteX115" fmla="*/ 6234377 w 12191996"/>
              <a:gd name="connsiteY115" fmla="*/ 9525 h 320591"/>
              <a:gd name="connsiteX116" fmla="*/ 6286764 w 12191996"/>
              <a:gd name="connsiteY116" fmla="*/ 20637 h 320591"/>
              <a:gd name="connsiteX117" fmla="*/ 6332802 w 12191996"/>
              <a:gd name="connsiteY117" fmla="*/ 36512 h 320591"/>
              <a:gd name="connsiteX118" fmla="*/ 6374077 w 12191996"/>
              <a:gd name="connsiteY118" fmla="*/ 52387 h 320591"/>
              <a:gd name="connsiteX119" fmla="*/ 6410589 w 12191996"/>
              <a:gd name="connsiteY119" fmla="*/ 68262 h 320591"/>
              <a:gd name="connsiteX120" fmla="*/ 6448689 w 12191996"/>
              <a:gd name="connsiteY120" fmla="*/ 87312 h 320591"/>
              <a:gd name="connsiteX121" fmla="*/ 6486789 w 12191996"/>
              <a:gd name="connsiteY121" fmla="*/ 106362 h 320591"/>
              <a:gd name="connsiteX122" fmla="*/ 6523302 w 12191996"/>
              <a:gd name="connsiteY122" fmla="*/ 125412 h 320591"/>
              <a:gd name="connsiteX123" fmla="*/ 6564577 w 12191996"/>
              <a:gd name="connsiteY123" fmla="*/ 141287 h 320591"/>
              <a:gd name="connsiteX124" fmla="*/ 6610614 w 12191996"/>
              <a:gd name="connsiteY124" fmla="*/ 155575 h 320591"/>
              <a:gd name="connsiteX125" fmla="*/ 6663002 w 12191996"/>
              <a:gd name="connsiteY125" fmla="*/ 166687 h 320591"/>
              <a:gd name="connsiteX126" fmla="*/ 6723327 w 12191996"/>
              <a:gd name="connsiteY126" fmla="*/ 174625 h 320591"/>
              <a:gd name="connsiteX127" fmla="*/ 6781799 w 12191996"/>
              <a:gd name="connsiteY127" fmla="*/ 175985 h 320591"/>
              <a:gd name="connsiteX128" fmla="*/ 6840271 w 12191996"/>
              <a:gd name="connsiteY128" fmla="*/ 174625 h 320591"/>
              <a:gd name="connsiteX129" fmla="*/ 6900596 w 12191996"/>
              <a:gd name="connsiteY129" fmla="*/ 166687 h 320591"/>
              <a:gd name="connsiteX130" fmla="*/ 6952983 w 12191996"/>
              <a:gd name="connsiteY130" fmla="*/ 155575 h 320591"/>
              <a:gd name="connsiteX131" fmla="*/ 6999021 w 12191996"/>
              <a:gd name="connsiteY131" fmla="*/ 141287 h 320591"/>
              <a:gd name="connsiteX132" fmla="*/ 7040296 w 12191996"/>
              <a:gd name="connsiteY132" fmla="*/ 125412 h 320591"/>
              <a:gd name="connsiteX133" fmla="*/ 7076808 w 12191996"/>
              <a:gd name="connsiteY133" fmla="*/ 106362 h 320591"/>
              <a:gd name="connsiteX134" fmla="*/ 7114908 w 12191996"/>
              <a:gd name="connsiteY134" fmla="*/ 87312 h 320591"/>
              <a:gd name="connsiteX135" fmla="*/ 7153008 w 12191996"/>
              <a:gd name="connsiteY135" fmla="*/ 68262 h 320591"/>
              <a:gd name="connsiteX136" fmla="*/ 7189521 w 12191996"/>
              <a:gd name="connsiteY136" fmla="*/ 52387 h 320591"/>
              <a:gd name="connsiteX137" fmla="*/ 7230796 w 12191996"/>
              <a:gd name="connsiteY137" fmla="*/ 36512 h 320591"/>
              <a:gd name="connsiteX138" fmla="*/ 7276833 w 12191996"/>
              <a:gd name="connsiteY138" fmla="*/ 20637 h 320591"/>
              <a:gd name="connsiteX139" fmla="*/ 7329221 w 12191996"/>
              <a:gd name="connsiteY139" fmla="*/ 9525 h 320591"/>
              <a:gd name="connsiteX140" fmla="*/ 7389546 w 12191996"/>
              <a:gd name="connsiteY140" fmla="*/ 3175 h 320591"/>
              <a:gd name="connsiteX141" fmla="*/ 7457808 w 12191996"/>
              <a:gd name="connsiteY141" fmla="*/ 0 h 320591"/>
              <a:gd name="connsiteX142" fmla="*/ 7526071 w 12191996"/>
              <a:gd name="connsiteY142" fmla="*/ 3175 h 320591"/>
              <a:gd name="connsiteX143" fmla="*/ 7586396 w 12191996"/>
              <a:gd name="connsiteY143" fmla="*/ 9525 h 320591"/>
              <a:gd name="connsiteX144" fmla="*/ 7638783 w 12191996"/>
              <a:gd name="connsiteY144" fmla="*/ 20637 h 320591"/>
              <a:gd name="connsiteX145" fmla="*/ 7684821 w 12191996"/>
              <a:gd name="connsiteY145" fmla="*/ 36512 h 320591"/>
              <a:gd name="connsiteX146" fmla="*/ 7726096 w 12191996"/>
              <a:gd name="connsiteY146" fmla="*/ 52387 h 320591"/>
              <a:gd name="connsiteX147" fmla="*/ 7762608 w 12191996"/>
              <a:gd name="connsiteY147" fmla="*/ 68262 h 320591"/>
              <a:gd name="connsiteX148" fmla="*/ 7800708 w 12191996"/>
              <a:gd name="connsiteY148" fmla="*/ 87312 h 320591"/>
              <a:gd name="connsiteX149" fmla="*/ 7838808 w 12191996"/>
              <a:gd name="connsiteY149" fmla="*/ 106362 h 320591"/>
              <a:gd name="connsiteX150" fmla="*/ 7875321 w 12191996"/>
              <a:gd name="connsiteY150" fmla="*/ 125412 h 320591"/>
              <a:gd name="connsiteX151" fmla="*/ 7916596 w 12191996"/>
              <a:gd name="connsiteY151" fmla="*/ 141287 h 320591"/>
              <a:gd name="connsiteX152" fmla="*/ 7962633 w 12191996"/>
              <a:gd name="connsiteY152" fmla="*/ 155575 h 320591"/>
              <a:gd name="connsiteX153" fmla="*/ 8015021 w 12191996"/>
              <a:gd name="connsiteY153" fmla="*/ 166687 h 320591"/>
              <a:gd name="connsiteX154" fmla="*/ 8075346 w 12191996"/>
              <a:gd name="connsiteY154" fmla="*/ 174625 h 320591"/>
              <a:gd name="connsiteX155" fmla="*/ 8143608 w 12191996"/>
              <a:gd name="connsiteY155" fmla="*/ 176212 h 320591"/>
              <a:gd name="connsiteX156" fmla="*/ 8211871 w 12191996"/>
              <a:gd name="connsiteY156" fmla="*/ 174625 h 320591"/>
              <a:gd name="connsiteX157" fmla="*/ 8272196 w 12191996"/>
              <a:gd name="connsiteY157" fmla="*/ 166687 h 320591"/>
              <a:gd name="connsiteX158" fmla="*/ 8324583 w 12191996"/>
              <a:gd name="connsiteY158" fmla="*/ 155575 h 320591"/>
              <a:gd name="connsiteX159" fmla="*/ 8370621 w 12191996"/>
              <a:gd name="connsiteY159" fmla="*/ 141287 h 320591"/>
              <a:gd name="connsiteX160" fmla="*/ 8411896 w 12191996"/>
              <a:gd name="connsiteY160" fmla="*/ 125412 h 320591"/>
              <a:gd name="connsiteX161" fmla="*/ 8448408 w 12191996"/>
              <a:gd name="connsiteY161" fmla="*/ 106362 h 320591"/>
              <a:gd name="connsiteX162" fmla="*/ 8486508 w 12191996"/>
              <a:gd name="connsiteY162" fmla="*/ 87312 h 320591"/>
              <a:gd name="connsiteX163" fmla="*/ 8524608 w 12191996"/>
              <a:gd name="connsiteY163" fmla="*/ 68262 h 320591"/>
              <a:gd name="connsiteX164" fmla="*/ 8561120 w 12191996"/>
              <a:gd name="connsiteY164" fmla="*/ 52387 h 320591"/>
              <a:gd name="connsiteX165" fmla="*/ 8602396 w 12191996"/>
              <a:gd name="connsiteY165" fmla="*/ 36512 h 320591"/>
              <a:gd name="connsiteX166" fmla="*/ 8648432 w 12191996"/>
              <a:gd name="connsiteY166" fmla="*/ 20637 h 320591"/>
              <a:gd name="connsiteX167" fmla="*/ 8700820 w 12191996"/>
              <a:gd name="connsiteY167" fmla="*/ 9525 h 320591"/>
              <a:gd name="connsiteX168" fmla="*/ 8761146 w 12191996"/>
              <a:gd name="connsiteY168" fmla="*/ 3175 h 320591"/>
              <a:gd name="connsiteX169" fmla="*/ 8827820 w 12191996"/>
              <a:gd name="connsiteY169" fmla="*/ 0 h 320591"/>
              <a:gd name="connsiteX170" fmla="*/ 8897670 w 12191996"/>
              <a:gd name="connsiteY170" fmla="*/ 3175 h 320591"/>
              <a:gd name="connsiteX171" fmla="*/ 8957996 w 12191996"/>
              <a:gd name="connsiteY171" fmla="*/ 9525 h 320591"/>
              <a:gd name="connsiteX172" fmla="*/ 9010382 w 12191996"/>
              <a:gd name="connsiteY172" fmla="*/ 20637 h 320591"/>
              <a:gd name="connsiteX173" fmla="*/ 9056420 w 12191996"/>
              <a:gd name="connsiteY173" fmla="*/ 36512 h 320591"/>
              <a:gd name="connsiteX174" fmla="*/ 9097696 w 12191996"/>
              <a:gd name="connsiteY174" fmla="*/ 52387 h 320591"/>
              <a:gd name="connsiteX175" fmla="*/ 9134208 w 12191996"/>
              <a:gd name="connsiteY175" fmla="*/ 68262 h 320591"/>
              <a:gd name="connsiteX176" fmla="*/ 9172308 w 12191996"/>
              <a:gd name="connsiteY176" fmla="*/ 87312 h 320591"/>
              <a:gd name="connsiteX177" fmla="*/ 9210408 w 12191996"/>
              <a:gd name="connsiteY177" fmla="*/ 106362 h 320591"/>
              <a:gd name="connsiteX178" fmla="*/ 9246920 w 12191996"/>
              <a:gd name="connsiteY178" fmla="*/ 125412 h 320591"/>
              <a:gd name="connsiteX179" fmla="*/ 9288196 w 12191996"/>
              <a:gd name="connsiteY179" fmla="*/ 141287 h 320591"/>
              <a:gd name="connsiteX180" fmla="*/ 9334232 w 12191996"/>
              <a:gd name="connsiteY180" fmla="*/ 155575 h 320591"/>
              <a:gd name="connsiteX181" fmla="*/ 9386620 w 12191996"/>
              <a:gd name="connsiteY181" fmla="*/ 166687 h 320591"/>
              <a:gd name="connsiteX182" fmla="*/ 9446946 w 12191996"/>
              <a:gd name="connsiteY182" fmla="*/ 174625 h 320591"/>
              <a:gd name="connsiteX183" fmla="*/ 9515208 w 12191996"/>
              <a:gd name="connsiteY183" fmla="*/ 176212 h 320591"/>
              <a:gd name="connsiteX184" fmla="*/ 9583470 w 12191996"/>
              <a:gd name="connsiteY184" fmla="*/ 174625 h 320591"/>
              <a:gd name="connsiteX185" fmla="*/ 9643796 w 12191996"/>
              <a:gd name="connsiteY185" fmla="*/ 166687 h 320591"/>
              <a:gd name="connsiteX186" fmla="*/ 9696182 w 12191996"/>
              <a:gd name="connsiteY186" fmla="*/ 155575 h 320591"/>
              <a:gd name="connsiteX187" fmla="*/ 9742220 w 12191996"/>
              <a:gd name="connsiteY187" fmla="*/ 141287 h 320591"/>
              <a:gd name="connsiteX188" fmla="*/ 9783496 w 12191996"/>
              <a:gd name="connsiteY188" fmla="*/ 125412 h 320591"/>
              <a:gd name="connsiteX189" fmla="*/ 9820008 w 12191996"/>
              <a:gd name="connsiteY189" fmla="*/ 106362 h 320591"/>
              <a:gd name="connsiteX190" fmla="*/ 9896208 w 12191996"/>
              <a:gd name="connsiteY190" fmla="*/ 68262 h 320591"/>
              <a:gd name="connsiteX191" fmla="*/ 9932720 w 12191996"/>
              <a:gd name="connsiteY191" fmla="*/ 52387 h 320591"/>
              <a:gd name="connsiteX192" fmla="*/ 9973996 w 12191996"/>
              <a:gd name="connsiteY192" fmla="*/ 36512 h 320591"/>
              <a:gd name="connsiteX193" fmla="*/ 10020032 w 12191996"/>
              <a:gd name="connsiteY193" fmla="*/ 20637 h 320591"/>
              <a:gd name="connsiteX194" fmla="*/ 10072420 w 12191996"/>
              <a:gd name="connsiteY194" fmla="*/ 9525 h 320591"/>
              <a:gd name="connsiteX195" fmla="*/ 10132746 w 12191996"/>
              <a:gd name="connsiteY195" fmla="*/ 3175 h 320591"/>
              <a:gd name="connsiteX196" fmla="*/ 10201008 w 12191996"/>
              <a:gd name="connsiteY196" fmla="*/ 0 h 320591"/>
              <a:gd name="connsiteX197" fmla="*/ 10269270 w 12191996"/>
              <a:gd name="connsiteY197" fmla="*/ 3175 h 320591"/>
              <a:gd name="connsiteX198" fmla="*/ 10329596 w 12191996"/>
              <a:gd name="connsiteY198" fmla="*/ 9525 h 320591"/>
              <a:gd name="connsiteX199" fmla="*/ 10381982 w 12191996"/>
              <a:gd name="connsiteY199" fmla="*/ 20637 h 320591"/>
              <a:gd name="connsiteX200" fmla="*/ 10428020 w 12191996"/>
              <a:gd name="connsiteY200" fmla="*/ 36512 h 320591"/>
              <a:gd name="connsiteX201" fmla="*/ 10469296 w 12191996"/>
              <a:gd name="connsiteY201" fmla="*/ 52387 h 320591"/>
              <a:gd name="connsiteX202" fmla="*/ 10505808 w 12191996"/>
              <a:gd name="connsiteY202" fmla="*/ 68262 h 320591"/>
              <a:gd name="connsiteX203" fmla="*/ 10543908 w 12191996"/>
              <a:gd name="connsiteY203" fmla="*/ 87312 h 320591"/>
              <a:gd name="connsiteX204" fmla="*/ 10582008 w 12191996"/>
              <a:gd name="connsiteY204" fmla="*/ 106362 h 320591"/>
              <a:gd name="connsiteX205" fmla="*/ 10618520 w 12191996"/>
              <a:gd name="connsiteY205" fmla="*/ 125412 h 320591"/>
              <a:gd name="connsiteX206" fmla="*/ 10659796 w 12191996"/>
              <a:gd name="connsiteY206" fmla="*/ 141287 h 320591"/>
              <a:gd name="connsiteX207" fmla="*/ 10705832 w 12191996"/>
              <a:gd name="connsiteY207" fmla="*/ 155575 h 320591"/>
              <a:gd name="connsiteX208" fmla="*/ 10758220 w 12191996"/>
              <a:gd name="connsiteY208" fmla="*/ 166687 h 320591"/>
              <a:gd name="connsiteX209" fmla="*/ 10818546 w 12191996"/>
              <a:gd name="connsiteY209" fmla="*/ 174625 h 320591"/>
              <a:gd name="connsiteX210" fmla="*/ 10886808 w 12191996"/>
              <a:gd name="connsiteY210" fmla="*/ 176212 h 320591"/>
              <a:gd name="connsiteX211" fmla="*/ 10955070 w 12191996"/>
              <a:gd name="connsiteY211" fmla="*/ 174625 h 320591"/>
              <a:gd name="connsiteX212" fmla="*/ 11015396 w 12191996"/>
              <a:gd name="connsiteY212" fmla="*/ 166687 h 320591"/>
              <a:gd name="connsiteX213" fmla="*/ 11067782 w 12191996"/>
              <a:gd name="connsiteY213" fmla="*/ 155575 h 320591"/>
              <a:gd name="connsiteX214" fmla="*/ 11113820 w 12191996"/>
              <a:gd name="connsiteY214" fmla="*/ 141287 h 320591"/>
              <a:gd name="connsiteX215" fmla="*/ 11155096 w 12191996"/>
              <a:gd name="connsiteY215" fmla="*/ 125412 h 320591"/>
              <a:gd name="connsiteX216" fmla="*/ 11191608 w 12191996"/>
              <a:gd name="connsiteY216" fmla="*/ 106362 h 320591"/>
              <a:gd name="connsiteX217" fmla="*/ 11229708 w 12191996"/>
              <a:gd name="connsiteY217" fmla="*/ 87312 h 320591"/>
              <a:gd name="connsiteX218" fmla="*/ 11267808 w 12191996"/>
              <a:gd name="connsiteY218" fmla="*/ 68262 h 320591"/>
              <a:gd name="connsiteX219" fmla="*/ 11304320 w 12191996"/>
              <a:gd name="connsiteY219" fmla="*/ 52387 h 320591"/>
              <a:gd name="connsiteX220" fmla="*/ 11345596 w 12191996"/>
              <a:gd name="connsiteY220" fmla="*/ 36512 h 320591"/>
              <a:gd name="connsiteX221" fmla="*/ 11391632 w 12191996"/>
              <a:gd name="connsiteY221" fmla="*/ 20637 h 320591"/>
              <a:gd name="connsiteX222" fmla="*/ 11444020 w 12191996"/>
              <a:gd name="connsiteY222" fmla="*/ 9525 h 320591"/>
              <a:gd name="connsiteX223" fmla="*/ 11504346 w 12191996"/>
              <a:gd name="connsiteY223" fmla="*/ 3175 h 320591"/>
              <a:gd name="connsiteX224" fmla="*/ 11572608 w 12191996"/>
              <a:gd name="connsiteY224" fmla="*/ 0 h 320591"/>
              <a:gd name="connsiteX225" fmla="*/ 11640870 w 12191996"/>
              <a:gd name="connsiteY225" fmla="*/ 3175 h 320591"/>
              <a:gd name="connsiteX226" fmla="*/ 11701196 w 12191996"/>
              <a:gd name="connsiteY226" fmla="*/ 9525 h 320591"/>
              <a:gd name="connsiteX227" fmla="*/ 11753582 w 12191996"/>
              <a:gd name="connsiteY227" fmla="*/ 20637 h 320591"/>
              <a:gd name="connsiteX228" fmla="*/ 11799620 w 12191996"/>
              <a:gd name="connsiteY228" fmla="*/ 36512 h 320591"/>
              <a:gd name="connsiteX229" fmla="*/ 11840896 w 12191996"/>
              <a:gd name="connsiteY229" fmla="*/ 52387 h 320591"/>
              <a:gd name="connsiteX230" fmla="*/ 11877408 w 12191996"/>
              <a:gd name="connsiteY230" fmla="*/ 68262 h 320591"/>
              <a:gd name="connsiteX231" fmla="*/ 11915508 w 12191996"/>
              <a:gd name="connsiteY231" fmla="*/ 87312 h 320591"/>
              <a:gd name="connsiteX232" fmla="*/ 11953608 w 12191996"/>
              <a:gd name="connsiteY232" fmla="*/ 106362 h 320591"/>
              <a:gd name="connsiteX233" fmla="*/ 11990120 w 12191996"/>
              <a:gd name="connsiteY233" fmla="*/ 125412 h 320591"/>
              <a:gd name="connsiteX234" fmla="*/ 12031396 w 12191996"/>
              <a:gd name="connsiteY234" fmla="*/ 141287 h 320591"/>
              <a:gd name="connsiteX235" fmla="*/ 12077432 w 12191996"/>
              <a:gd name="connsiteY235" fmla="*/ 155575 h 320591"/>
              <a:gd name="connsiteX236" fmla="*/ 12129820 w 12191996"/>
              <a:gd name="connsiteY236" fmla="*/ 166688 h 320591"/>
              <a:gd name="connsiteX237" fmla="*/ 12190146 w 12191996"/>
              <a:gd name="connsiteY237" fmla="*/ 174625 h 320591"/>
              <a:gd name="connsiteX238" fmla="*/ 12191996 w 12191996"/>
              <a:gd name="connsiteY238" fmla="*/ 174668 h 320591"/>
              <a:gd name="connsiteX239" fmla="*/ 12191996 w 12191996"/>
              <a:gd name="connsiteY239" fmla="*/ 319047 h 320591"/>
              <a:gd name="connsiteX240" fmla="*/ 12190146 w 12191996"/>
              <a:gd name="connsiteY240" fmla="*/ 319004 h 320591"/>
              <a:gd name="connsiteX241" fmla="*/ 12129820 w 12191996"/>
              <a:gd name="connsiteY241" fmla="*/ 311067 h 320591"/>
              <a:gd name="connsiteX242" fmla="*/ 12077432 w 12191996"/>
              <a:gd name="connsiteY242" fmla="*/ 299954 h 320591"/>
              <a:gd name="connsiteX243" fmla="*/ 12031396 w 12191996"/>
              <a:gd name="connsiteY243" fmla="*/ 285666 h 320591"/>
              <a:gd name="connsiteX244" fmla="*/ 11990120 w 12191996"/>
              <a:gd name="connsiteY244" fmla="*/ 269791 h 320591"/>
              <a:gd name="connsiteX245" fmla="*/ 11953608 w 12191996"/>
              <a:gd name="connsiteY245" fmla="*/ 250741 h 320591"/>
              <a:gd name="connsiteX246" fmla="*/ 11915508 w 12191996"/>
              <a:gd name="connsiteY246" fmla="*/ 231691 h 320591"/>
              <a:gd name="connsiteX247" fmla="*/ 11877408 w 12191996"/>
              <a:gd name="connsiteY247" fmla="*/ 212641 h 320591"/>
              <a:gd name="connsiteX248" fmla="*/ 11840896 w 12191996"/>
              <a:gd name="connsiteY248" fmla="*/ 196766 h 320591"/>
              <a:gd name="connsiteX249" fmla="*/ 11799620 w 12191996"/>
              <a:gd name="connsiteY249" fmla="*/ 180891 h 320591"/>
              <a:gd name="connsiteX250" fmla="*/ 11753582 w 12191996"/>
              <a:gd name="connsiteY250" fmla="*/ 165016 h 320591"/>
              <a:gd name="connsiteX251" fmla="*/ 11701196 w 12191996"/>
              <a:gd name="connsiteY251" fmla="*/ 153904 h 320591"/>
              <a:gd name="connsiteX252" fmla="*/ 11640870 w 12191996"/>
              <a:gd name="connsiteY252" fmla="*/ 147554 h 320591"/>
              <a:gd name="connsiteX253" fmla="*/ 11572608 w 12191996"/>
              <a:gd name="connsiteY253" fmla="*/ 144379 h 320591"/>
              <a:gd name="connsiteX254" fmla="*/ 11504346 w 12191996"/>
              <a:gd name="connsiteY254" fmla="*/ 147554 h 320591"/>
              <a:gd name="connsiteX255" fmla="*/ 11444020 w 12191996"/>
              <a:gd name="connsiteY255" fmla="*/ 153904 h 320591"/>
              <a:gd name="connsiteX256" fmla="*/ 11391632 w 12191996"/>
              <a:gd name="connsiteY256" fmla="*/ 165016 h 320591"/>
              <a:gd name="connsiteX257" fmla="*/ 11345596 w 12191996"/>
              <a:gd name="connsiteY257" fmla="*/ 180891 h 320591"/>
              <a:gd name="connsiteX258" fmla="*/ 11304320 w 12191996"/>
              <a:gd name="connsiteY258" fmla="*/ 196766 h 320591"/>
              <a:gd name="connsiteX259" fmla="*/ 11267808 w 12191996"/>
              <a:gd name="connsiteY259" fmla="*/ 212641 h 320591"/>
              <a:gd name="connsiteX260" fmla="*/ 11229708 w 12191996"/>
              <a:gd name="connsiteY260" fmla="*/ 231691 h 320591"/>
              <a:gd name="connsiteX261" fmla="*/ 11191608 w 12191996"/>
              <a:gd name="connsiteY261" fmla="*/ 250741 h 320591"/>
              <a:gd name="connsiteX262" fmla="*/ 11155096 w 12191996"/>
              <a:gd name="connsiteY262" fmla="*/ 269791 h 320591"/>
              <a:gd name="connsiteX263" fmla="*/ 11113820 w 12191996"/>
              <a:gd name="connsiteY263" fmla="*/ 285666 h 320591"/>
              <a:gd name="connsiteX264" fmla="*/ 11067782 w 12191996"/>
              <a:gd name="connsiteY264" fmla="*/ 299954 h 320591"/>
              <a:gd name="connsiteX265" fmla="*/ 11015396 w 12191996"/>
              <a:gd name="connsiteY265" fmla="*/ 311066 h 320591"/>
              <a:gd name="connsiteX266" fmla="*/ 10955070 w 12191996"/>
              <a:gd name="connsiteY266" fmla="*/ 319004 h 320591"/>
              <a:gd name="connsiteX267" fmla="*/ 10886808 w 12191996"/>
              <a:gd name="connsiteY267" fmla="*/ 320591 h 320591"/>
              <a:gd name="connsiteX268" fmla="*/ 10818546 w 12191996"/>
              <a:gd name="connsiteY268" fmla="*/ 319004 h 320591"/>
              <a:gd name="connsiteX269" fmla="*/ 10758220 w 12191996"/>
              <a:gd name="connsiteY269" fmla="*/ 311066 h 320591"/>
              <a:gd name="connsiteX270" fmla="*/ 10705832 w 12191996"/>
              <a:gd name="connsiteY270" fmla="*/ 299954 h 320591"/>
              <a:gd name="connsiteX271" fmla="*/ 10659796 w 12191996"/>
              <a:gd name="connsiteY271" fmla="*/ 285666 h 320591"/>
              <a:gd name="connsiteX272" fmla="*/ 10618520 w 12191996"/>
              <a:gd name="connsiteY272" fmla="*/ 269791 h 320591"/>
              <a:gd name="connsiteX273" fmla="*/ 10582008 w 12191996"/>
              <a:gd name="connsiteY273" fmla="*/ 250741 h 320591"/>
              <a:gd name="connsiteX274" fmla="*/ 10543908 w 12191996"/>
              <a:gd name="connsiteY274" fmla="*/ 231691 h 320591"/>
              <a:gd name="connsiteX275" fmla="*/ 10505808 w 12191996"/>
              <a:gd name="connsiteY275" fmla="*/ 212641 h 320591"/>
              <a:gd name="connsiteX276" fmla="*/ 10469296 w 12191996"/>
              <a:gd name="connsiteY276" fmla="*/ 196766 h 320591"/>
              <a:gd name="connsiteX277" fmla="*/ 10428020 w 12191996"/>
              <a:gd name="connsiteY277" fmla="*/ 180891 h 320591"/>
              <a:gd name="connsiteX278" fmla="*/ 10381982 w 12191996"/>
              <a:gd name="connsiteY278" fmla="*/ 165016 h 320591"/>
              <a:gd name="connsiteX279" fmla="*/ 10329596 w 12191996"/>
              <a:gd name="connsiteY279" fmla="*/ 153904 h 320591"/>
              <a:gd name="connsiteX280" fmla="*/ 10269270 w 12191996"/>
              <a:gd name="connsiteY280" fmla="*/ 147554 h 320591"/>
              <a:gd name="connsiteX281" fmla="*/ 10201008 w 12191996"/>
              <a:gd name="connsiteY281" fmla="*/ 144379 h 320591"/>
              <a:gd name="connsiteX282" fmla="*/ 10132746 w 12191996"/>
              <a:gd name="connsiteY282" fmla="*/ 147554 h 320591"/>
              <a:gd name="connsiteX283" fmla="*/ 10072420 w 12191996"/>
              <a:gd name="connsiteY283" fmla="*/ 153904 h 320591"/>
              <a:gd name="connsiteX284" fmla="*/ 10020032 w 12191996"/>
              <a:gd name="connsiteY284" fmla="*/ 165016 h 320591"/>
              <a:gd name="connsiteX285" fmla="*/ 9973996 w 12191996"/>
              <a:gd name="connsiteY285" fmla="*/ 180891 h 320591"/>
              <a:gd name="connsiteX286" fmla="*/ 9932720 w 12191996"/>
              <a:gd name="connsiteY286" fmla="*/ 196766 h 320591"/>
              <a:gd name="connsiteX287" fmla="*/ 9896208 w 12191996"/>
              <a:gd name="connsiteY287" fmla="*/ 212641 h 320591"/>
              <a:gd name="connsiteX288" fmla="*/ 9820008 w 12191996"/>
              <a:gd name="connsiteY288" fmla="*/ 250741 h 320591"/>
              <a:gd name="connsiteX289" fmla="*/ 9783496 w 12191996"/>
              <a:gd name="connsiteY289" fmla="*/ 269791 h 320591"/>
              <a:gd name="connsiteX290" fmla="*/ 9742220 w 12191996"/>
              <a:gd name="connsiteY290" fmla="*/ 285666 h 320591"/>
              <a:gd name="connsiteX291" fmla="*/ 9696182 w 12191996"/>
              <a:gd name="connsiteY291" fmla="*/ 299954 h 320591"/>
              <a:gd name="connsiteX292" fmla="*/ 9643796 w 12191996"/>
              <a:gd name="connsiteY292" fmla="*/ 311066 h 320591"/>
              <a:gd name="connsiteX293" fmla="*/ 9583470 w 12191996"/>
              <a:gd name="connsiteY293" fmla="*/ 319004 h 320591"/>
              <a:gd name="connsiteX294" fmla="*/ 9515208 w 12191996"/>
              <a:gd name="connsiteY294" fmla="*/ 320591 h 320591"/>
              <a:gd name="connsiteX295" fmla="*/ 9446946 w 12191996"/>
              <a:gd name="connsiteY295" fmla="*/ 319004 h 320591"/>
              <a:gd name="connsiteX296" fmla="*/ 9386620 w 12191996"/>
              <a:gd name="connsiteY296" fmla="*/ 311066 h 320591"/>
              <a:gd name="connsiteX297" fmla="*/ 9334232 w 12191996"/>
              <a:gd name="connsiteY297" fmla="*/ 299954 h 320591"/>
              <a:gd name="connsiteX298" fmla="*/ 9288196 w 12191996"/>
              <a:gd name="connsiteY298" fmla="*/ 285666 h 320591"/>
              <a:gd name="connsiteX299" fmla="*/ 9246920 w 12191996"/>
              <a:gd name="connsiteY299" fmla="*/ 269791 h 320591"/>
              <a:gd name="connsiteX300" fmla="*/ 9210408 w 12191996"/>
              <a:gd name="connsiteY300" fmla="*/ 250741 h 320591"/>
              <a:gd name="connsiteX301" fmla="*/ 9172308 w 12191996"/>
              <a:gd name="connsiteY301" fmla="*/ 231691 h 320591"/>
              <a:gd name="connsiteX302" fmla="*/ 9134208 w 12191996"/>
              <a:gd name="connsiteY302" fmla="*/ 212641 h 320591"/>
              <a:gd name="connsiteX303" fmla="*/ 9097696 w 12191996"/>
              <a:gd name="connsiteY303" fmla="*/ 196766 h 320591"/>
              <a:gd name="connsiteX304" fmla="*/ 9056420 w 12191996"/>
              <a:gd name="connsiteY304" fmla="*/ 180891 h 320591"/>
              <a:gd name="connsiteX305" fmla="*/ 9010382 w 12191996"/>
              <a:gd name="connsiteY305" fmla="*/ 165016 h 320591"/>
              <a:gd name="connsiteX306" fmla="*/ 8957996 w 12191996"/>
              <a:gd name="connsiteY306" fmla="*/ 153904 h 320591"/>
              <a:gd name="connsiteX307" fmla="*/ 8897670 w 12191996"/>
              <a:gd name="connsiteY307" fmla="*/ 147554 h 320591"/>
              <a:gd name="connsiteX308" fmla="*/ 8827820 w 12191996"/>
              <a:gd name="connsiteY308" fmla="*/ 144379 h 320591"/>
              <a:gd name="connsiteX309" fmla="*/ 8761146 w 12191996"/>
              <a:gd name="connsiteY309" fmla="*/ 147554 h 320591"/>
              <a:gd name="connsiteX310" fmla="*/ 8700820 w 12191996"/>
              <a:gd name="connsiteY310" fmla="*/ 153904 h 320591"/>
              <a:gd name="connsiteX311" fmla="*/ 8648432 w 12191996"/>
              <a:gd name="connsiteY311" fmla="*/ 165016 h 320591"/>
              <a:gd name="connsiteX312" fmla="*/ 8602396 w 12191996"/>
              <a:gd name="connsiteY312" fmla="*/ 180891 h 320591"/>
              <a:gd name="connsiteX313" fmla="*/ 8561120 w 12191996"/>
              <a:gd name="connsiteY313" fmla="*/ 196766 h 320591"/>
              <a:gd name="connsiteX314" fmla="*/ 8524608 w 12191996"/>
              <a:gd name="connsiteY314" fmla="*/ 212641 h 320591"/>
              <a:gd name="connsiteX315" fmla="*/ 8486508 w 12191996"/>
              <a:gd name="connsiteY315" fmla="*/ 231691 h 320591"/>
              <a:gd name="connsiteX316" fmla="*/ 8448408 w 12191996"/>
              <a:gd name="connsiteY316" fmla="*/ 250741 h 320591"/>
              <a:gd name="connsiteX317" fmla="*/ 8411896 w 12191996"/>
              <a:gd name="connsiteY317" fmla="*/ 269791 h 320591"/>
              <a:gd name="connsiteX318" fmla="*/ 8370621 w 12191996"/>
              <a:gd name="connsiteY318" fmla="*/ 285666 h 320591"/>
              <a:gd name="connsiteX319" fmla="*/ 8324583 w 12191996"/>
              <a:gd name="connsiteY319" fmla="*/ 299954 h 320591"/>
              <a:gd name="connsiteX320" fmla="*/ 8272196 w 12191996"/>
              <a:gd name="connsiteY320" fmla="*/ 311066 h 320591"/>
              <a:gd name="connsiteX321" fmla="*/ 8211871 w 12191996"/>
              <a:gd name="connsiteY321" fmla="*/ 319004 h 320591"/>
              <a:gd name="connsiteX322" fmla="*/ 8143608 w 12191996"/>
              <a:gd name="connsiteY322" fmla="*/ 320591 h 320591"/>
              <a:gd name="connsiteX323" fmla="*/ 8075346 w 12191996"/>
              <a:gd name="connsiteY323" fmla="*/ 319004 h 320591"/>
              <a:gd name="connsiteX324" fmla="*/ 8015021 w 12191996"/>
              <a:gd name="connsiteY324" fmla="*/ 311066 h 320591"/>
              <a:gd name="connsiteX325" fmla="*/ 7962633 w 12191996"/>
              <a:gd name="connsiteY325" fmla="*/ 299954 h 320591"/>
              <a:gd name="connsiteX326" fmla="*/ 7916596 w 12191996"/>
              <a:gd name="connsiteY326" fmla="*/ 285666 h 320591"/>
              <a:gd name="connsiteX327" fmla="*/ 7875321 w 12191996"/>
              <a:gd name="connsiteY327" fmla="*/ 269791 h 320591"/>
              <a:gd name="connsiteX328" fmla="*/ 7838808 w 12191996"/>
              <a:gd name="connsiteY328" fmla="*/ 250741 h 320591"/>
              <a:gd name="connsiteX329" fmla="*/ 7800708 w 12191996"/>
              <a:gd name="connsiteY329" fmla="*/ 231691 h 320591"/>
              <a:gd name="connsiteX330" fmla="*/ 7762608 w 12191996"/>
              <a:gd name="connsiteY330" fmla="*/ 212641 h 320591"/>
              <a:gd name="connsiteX331" fmla="*/ 7726096 w 12191996"/>
              <a:gd name="connsiteY331" fmla="*/ 196766 h 320591"/>
              <a:gd name="connsiteX332" fmla="*/ 7684821 w 12191996"/>
              <a:gd name="connsiteY332" fmla="*/ 180891 h 320591"/>
              <a:gd name="connsiteX333" fmla="*/ 7638783 w 12191996"/>
              <a:gd name="connsiteY333" fmla="*/ 165016 h 320591"/>
              <a:gd name="connsiteX334" fmla="*/ 7586396 w 12191996"/>
              <a:gd name="connsiteY334" fmla="*/ 153904 h 320591"/>
              <a:gd name="connsiteX335" fmla="*/ 7526071 w 12191996"/>
              <a:gd name="connsiteY335" fmla="*/ 147554 h 320591"/>
              <a:gd name="connsiteX336" fmla="*/ 7457808 w 12191996"/>
              <a:gd name="connsiteY336" fmla="*/ 144379 h 320591"/>
              <a:gd name="connsiteX337" fmla="*/ 7389546 w 12191996"/>
              <a:gd name="connsiteY337" fmla="*/ 147554 h 320591"/>
              <a:gd name="connsiteX338" fmla="*/ 7329221 w 12191996"/>
              <a:gd name="connsiteY338" fmla="*/ 153904 h 320591"/>
              <a:gd name="connsiteX339" fmla="*/ 7276833 w 12191996"/>
              <a:gd name="connsiteY339" fmla="*/ 165016 h 320591"/>
              <a:gd name="connsiteX340" fmla="*/ 7230796 w 12191996"/>
              <a:gd name="connsiteY340" fmla="*/ 180891 h 320591"/>
              <a:gd name="connsiteX341" fmla="*/ 7189521 w 12191996"/>
              <a:gd name="connsiteY341" fmla="*/ 196766 h 320591"/>
              <a:gd name="connsiteX342" fmla="*/ 7153008 w 12191996"/>
              <a:gd name="connsiteY342" fmla="*/ 212641 h 320591"/>
              <a:gd name="connsiteX343" fmla="*/ 7114908 w 12191996"/>
              <a:gd name="connsiteY343" fmla="*/ 231691 h 320591"/>
              <a:gd name="connsiteX344" fmla="*/ 7076808 w 12191996"/>
              <a:gd name="connsiteY344" fmla="*/ 250741 h 320591"/>
              <a:gd name="connsiteX345" fmla="*/ 7040296 w 12191996"/>
              <a:gd name="connsiteY345" fmla="*/ 269791 h 320591"/>
              <a:gd name="connsiteX346" fmla="*/ 6999021 w 12191996"/>
              <a:gd name="connsiteY346" fmla="*/ 285666 h 320591"/>
              <a:gd name="connsiteX347" fmla="*/ 6952983 w 12191996"/>
              <a:gd name="connsiteY347" fmla="*/ 299954 h 320591"/>
              <a:gd name="connsiteX348" fmla="*/ 6900596 w 12191996"/>
              <a:gd name="connsiteY348" fmla="*/ 311066 h 320591"/>
              <a:gd name="connsiteX349" fmla="*/ 6840271 w 12191996"/>
              <a:gd name="connsiteY349" fmla="*/ 319004 h 320591"/>
              <a:gd name="connsiteX350" fmla="*/ 6781799 w 12191996"/>
              <a:gd name="connsiteY350" fmla="*/ 320364 h 320591"/>
              <a:gd name="connsiteX351" fmla="*/ 6723327 w 12191996"/>
              <a:gd name="connsiteY351" fmla="*/ 319004 h 320591"/>
              <a:gd name="connsiteX352" fmla="*/ 6663002 w 12191996"/>
              <a:gd name="connsiteY352" fmla="*/ 311066 h 320591"/>
              <a:gd name="connsiteX353" fmla="*/ 6610614 w 12191996"/>
              <a:gd name="connsiteY353" fmla="*/ 299954 h 320591"/>
              <a:gd name="connsiteX354" fmla="*/ 6564577 w 12191996"/>
              <a:gd name="connsiteY354" fmla="*/ 285666 h 320591"/>
              <a:gd name="connsiteX355" fmla="*/ 6523302 w 12191996"/>
              <a:gd name="connsiteY355" fmla="*/ 269791 h 320591"/>
              <a:gd name="connsiteX356" fmla="*/ 6486789 w 12191996"/>
              <a:gd name="connsiteY356" fmla="*/ 250741 h 320591"/>
              <a:gd name="connsiteX357" fmla="*/ 6448689 w 12191996"/>
              <a:gd name="connsiteY357" fmla="*/ 231691 h 320591"/>
              <a:gd name="connsiteX358" fmla="*/ 6410589 w 12191996"/>
              <a:gd name="connsiteY358" fmla="*/ 212641 h 320591"/>
              <a:gd name="connsiteX359" fmla="*/ 6374077 w 12191996"/>
              <a:gd name="connsiteY359" fmla="*/ 196766 h 320591"/>
              <a:gd name="connsiteX360" fmla="*/ 6332802 w 12191996"/>
              <a:gd name="connsiteY360" fmla="*/ 180891 h 320591"/>
              <a:gd name="connsiteX361" fmla="*/ 6286764 w 12191996"/>
              <a:gd name="connsiteY361" fmla="*/ 165016 h 320591"/>
              <a:gd name="connsiteX362" fmla="*/ 6234377 w 12191996"/>
              <a:gd name="connsiteY362" fmla="*/ 153904 h 320591"/>
              <a:gd name="connsiteX363" fmla="*/ 6174052 w 12191996"/>
              <a:gd name="connsiteY363" fmla="*/ 147554 h 320591"/>
              <a:gd name="connsiteX364" fmla="*/ 6105789 w 12191996"/>
              <a:gd name="connsiteY364" fmla="*/ 144379 h 320591"/>
              <a:gd name="connsiteX365" fmla="*/ 6095999 w 12191996"/>
              <a:gd name="connsiteY365" fmla="*/ 144834 h 320591"/>
              <a:gd name="connsiteX366" fmla="*/ 6086208 w 12191996"/>
              <a:gd name="connsiteY366" fmla="*/ 144379 h 320591"/>
              <a:gd name="connsiteX367" fmla="*/ 6017947 w 12191996"/>
              <a:gd name="connsiteY367" fmla="*/ 147554 h 320591"/>
              <a:gd name="connsiteX368" fmla="*/ 5957621 w 12191996"/>
              <a:gd name="connsiteY368" fmla="*/ 153904 h 320591"/>
              <a:gd name="connsiteX369" fmla="*/ 5905234 w 12191996"/>
              <a:gd name="connsiteY369" fmla="*/ 165016 h 320591"/>
              <a:gd name="connsiteX370" fmla="*/ 5859196 w 12191996"/>
              <a:gd name="connsiteY370" fmla="*/ 180891 h 320591"/>
              <a:gd name="connsiteX371" fmla="*/ 5817921 w 12191996"/>
              <a:gd name="connsiteY371" fmla="*/ 196766 h 320591"/>
              <a:gd name="connsiteX372" fmla="*/ 5781408 w 12191996"/>
              <a:gd name="connsiteY372" fmla="*/ 212641 h 320591"/>
              <a:gd name="connsiteX373" fmla="*/ 5743308 w 12191996"/>
              <a:gd name="connsiteY373" fmla="*/ 231691 h 320591"/>
              <a:gd name="connsiteX374" fmla="*/ 5705209 w 12191996"/>
              <a:gd name="connsiteY374" fmla="*/ 250741 h 320591"/>
              <a:gd name="connsiteX375" fmla="*/ 5668696 w 12191996"/>
              <a:gd name="connsiteY375" fmla="*/ 269791 h 320591"/>
              <a:gd name="connsiteX376" fmla="*/ 5627421 w 12191996"/>
              <a:gd name="connsiteY376" fmla="*/ 285666 h 320591"/>
              <a:gd name="connsiteX377" fmla="*/ 5581383 w 12191996"/>
              <a:gd name="connsiteY377" fmla="*/ 299954 h 320591"/>
              <a:gd name="connsiteX378" fmla="*/ 5528996 w 12191996"/>
              <a:gd name="connsiteY378" fmla="*/ 311066 h 320591"/>
              <a:gd name="connsiteX379" fmla="*/ 5468671 w 12191996"/>
              <a:gd name="connsiteY379" fmla="*/ 319004 h 320591"/>
              <a:gd name="connsiteX380" fmla="*/ 5410199 w 12191996"/>
              <a:gd name="connsiteY380" fmla="*/ 320364 h 320591"/>
              <a:gd name="connsiteX381" fmla="*/ 5351727 w 12191996"/>
              <a:gd name="connsiteY381" fmla="*/ 319004 h 320591"/>
              <a:gd name="connsiteX382" fmla="*/ 5291401 w 12191996"/>
              <a:gd name="connsiteY382" fmla="*/ 311066 h 320591"/>
              <a:gd name="connsiteX383" fmla="*/ 5239014 w 12191996"/>
              <a:gd name="connsiteY383" fmla="*/ 299954 h 320591"/>
              <a:gd name="connsiteX384" fmla="*/ 5192976 w 12191996"/>
              <a:gd name="connsiteY384" fmla="*/ 285666 h 320591"/>
              <a:gd name="connsiteX385" fmla="*/ 5151701 w 12191996"/>
              <a:gd name="connsiteY385" fmla="*/ 269791 h 320591"/>
              <a:gd name="connsiteX386" fmla="*/ 5115189 w 12191996"/>
              <a:gd name="connsiteY386" fmla="*/ 250741 h 320591"/>
              <a:gd name="connsiteX387" fmla="*/ 5077089 w 12191996"/>
              <a:gd name="connsiteY387" fmla="*/ 231691 h 320591"/>
              <a:gd name="connsiteX388" fmla="*/ 5038989 w 12191996"/>
              <a:gd name="connsiteY388" fmla="*/ 212641 h 320591"/>
              <a:gd name="connsiteX389" fmla="*/ 5002476 w 12191996"/>
              <a:gd name="connsiteY389" fmla="*/ 196766 h 320591"/>
              <a:gd name="connsiteX390" fmla="*/ 4961201 w 12191996"/>
              <a:gd name="connsiteY390" fmla="*/ 180891 h 320591"/>
              <a:gd name="connsiteX391" fmla="*/ 4915165 w 12191996"/>
              <a:gd name="connsiteY391" fmla="*/ 165016 h 320591"/>
              <a:gd name="connsiteX392" fmla="*/ 4862777 w 12191996"/>
              <a:gd name="connsiteY392" fmla="*/ 153904 h 320591"/>
              <a:gd name="connsiteX393" fmla="*/ 4802453 w 12191996"/>
              <a:gd name="connsiteY393" fmla="*/ 147554 h 320591"/>
              <a:gd name="connsiteX394" fmla="*/ 4734189 w 12191996"/>
              <a:gd name="connsiteY394" fmla="*/ 144379 h 320591"/>
              <a:gd name="connsiteX395" fmla="*/ 4665928 w 12191996"/>
              <a:gd name="connsiteY395" fmla="*/ 147554 h 320591"/>
              <a:gd name="connsiteX396" fmla="*/ 4605602 w 12191996"/>
              <a:gd name="connsiteY396" fmla="*/ 153904 h 320591"/>
              <a:gd name="connsiteX397" fmla="*/ 4553214 w 12191996"/>
              <a:gd name="connsiteY397" fmla="*/ 165016 h 320591"/>
              <a:gd name="connsiteX398" fmla="*/ 4507177 w 12191996"/>
              <a:gd name="connsiteY398" fmla="*/ 180891 h 320591"/>
              <a:gd name="connsiteX399" fmla="*/ 4465902 w 12191996"/>
              <a:gd name="connsiteY399" fmla="*/ 196766 h 320591"/>
              <a:gd name="connsiteX400" fmla="*/ 4429389 w 12191996"/>
              <a:gd name="connsiteY400" fmla="*/ 212641 h 320591"/>
              <a:gd name="connsiteX401" fmla="*/ 4353189 w 12191996"/>
              <a:gd name="connsiteY401" fmla="*/ 250741 h 320591"/>
              <a:gd name="connsiteX402" fmla="*/ 4316677 w 12191996"/>
              <a:gd name="connsiteY402" fmla="*/ 269791 h 320591"/>
              <a:gd name="connsiteX403" fmla="*/ 4275402 w 12191996"/>
              <a:gd name="connsiteY403" fmla="*/ 285666 h 320591"/>
              <a:gd name="connsiteX404" fmla="*/ 4229364 w 12191996"/>
              <a:gd name="connsiteY404" fmla="*/ 299954 h 320591"/>
              <a:gd name="connsiteX405" fmla="*/ 4176977 w 12191996"/>
              <a:gd name="connsiteY405" fmla="*/ 311066 h 320591"/>
              <a:gd name="connsiteX406" fmla="*/ 4116652 w 12191996"/>
              <a:gd name="connsiteY406" fmla="*/ 319004 h 320591"/>
              <a:gd name="connsiteX407" fmla="*/ 4048389 w 12191996"/>
              <a:gd name="connsiteY407" fmla="*/ 320591 h 320591"/>
              <a:gd name="connsiteX408" fmla="*/ 3980127 w 12191996"/>
              <a:gd name="connsiteY408" fmla="*/ 319004 h 320591"/>
              <a:gd name="connsiteX409" fmla="*/ 3919802 w 12191996"/>
              <a:gd name="connsiteY409" fmla="*/ 311066 h 320591"/>
              <a:gd name="connsiteX410" fmla="*/ 3867414 w 12191996"/>
              <a:gd name="connsiteY410" fmla="*/ 299954 h 320591"/>
              <a:gd name="connsiteX411" fmla="*/ 3821377 w 12191996"/>
              <a:gd name="connsiteY411" fmla="*/ 285666 h 320591"/>
              <a:gd name="connsiteX412" fmla="*/ 3780102 w 12191996"/>
              <a:gd name="connsiteY412" fmla="*/ 269791 h 320591"/>
              <a:gd name="connsiteX413" fmla="*/ 3743589 w 12191996"/>
              <a:gd name="connsiteY413" fmla="*/ 250741 h 320591"/>
              <a:gd name="connsiteX414" fmla="*/ 3705489 w 12191996"/>
              <a:gd name="connsiteY414" fmla="*/ 231691 h 320591"/>
              <a:gd name="connsiteX415" fmla="*/ 3667389 w 12191996"/>
              <a:gd name="connsiteY415" fmla="*/ 212641 h 320591"/>
              <a:gd name="connsiteX416" fmla="*/ 3630877 w 12191996"/>
              <a:gd name="connsiteY416" fmla="*/ 196766 h 320591"/>
              <a:gd name="connsiteX417" fmla="*/ 3589602 w 12191996"/>
              <a:gd name="connsiteY417" fmla="*/ 180891 h 320591"/>
              <a:gd name="connsiteX418" fmla="*/ 3543564 w 12191996"/>
              <a:gd name="connsiteY418" fmla="*/ 165016 h 320591"/>
              <a:gd name="connsiteX419" fmla="*/ 3491177 w 12191996"/>
              <a:gd name="connsiteY419" fmla="*/ 153904 h 320591"/>
              <a:gd name="connsiteX420" fmla="*/ 3430852 w 12191996"/>
              <a:gd name="connsiteY420" fmla="*/ 147554 h 320591"/>
              <a:gd name="connsiteX421" fmla="*/ 3361002 w 12191996"/>
              <a:gd name="connsiteY421" fmla="*/ 144379 h 320591"/>
              <a:gd name="connsiteX422" fmla="*/ 3294327 w 12191996"/>
              <a:gd name="connsiteY422" fmla="*/ 147554 h 320591"/>
              <a:gd name="connsiteX423" fmla="*/ 3234002 w 12191996"/>
              <a:gd name="connsiteY423" fmla="*/ 153904 h 320591"/>
              <a:gd name="connsiteX424" fmla="*/ 3181614 w 12191996"/>
              <a:gd name="connsiteY424" fmla="*/ 165016 h 320591"/>
              <a:gd name="connsiteX425" fmla="*/ 3135577 w 12191996"/>
              <a:gd name="connsiteY425" fmla="*/ 180891 h 320591"/>
              <a:gd name="connsiteX426" fmla="*/ 3094302 w 12191996"/>
              <a:gd name="connsiteY426" fmla="*/ 196766 h 320591"/>
              <a:gd name="connsiteX427" fmla="*/ 3057789 w 12191996"/>
              <a:gd name="connsiteY427" fmla="*/ 212641 h 320591"/>
              <a:gd name="connsiteX428" fmla="*/ 3019689 w 12191996"/>
              <a:gd name="connsiteY428" fmla="*/ 231691 h 320591"/>
              <a:gd name="connsiteX429" fmla="*/ 2981589 w 12191996"/>
              <a:gd name="connsiteY429" fmla="*/ 250741 h 320591"/>
              <a:gd name="connsiteX430" fmla="*/ 2945077 w 12191996"/>
              <a:gd name="connsiteY430" fmla="*/ 269791 h 320591"/>
              <a:gd name="connsiteX431" fmla="*/ 2903802 w 12191996"/>
              <a:gd name="connsiteY431" fmla="*/ 285666 h 320591"/>
              <a:gd name="connsiteX432" fmla="*/ 2857764 w 12191996"/>
              <a:gd name="connsiteY432" fmla="*/ 299954 h 320591"/>
              <a:gd name="connsiteX433" fmla="*/ 2805377 w 12191996"/>
              <a:gd name="connsiteY433" fmla="*/ 311066 h 320591"/>
              <a:gd name="connsiteX434" fmla="*/ 2745052 w 12191996"/>
              <a:gd name="connsiteY434" fmla="*/ 319004 h 320591"/>
              <a:gd name="connsiteX435" fmla="*/ 2676789 w 12191996"/>
              <a:gd name="connsiteY435" fmla="*/ 320591 h 320591"/>
              <a:gd name="connsiteX436" fmla="*/ 2608527 w 12191996"/>
              <a:gd name="connsiteY436" fmla="*/ 319004 h 320591"/>
              <a:gd name="connsiteX437" fmla="*/ 2548202 w 12191996"/>
              <a:gd name="connsiteY437" fmla="*/ 311066 h 320591"/>
              <a:gd name="connsiteX438" fmla="*/ 2495814 w 12191996"/>
              <a:gd name="connsiteY438" fmla="*/ 299954 h 320591"/>
              <a:gd name="connsiteX439" fmla="*/ 2449777 w 12191996"/>
              <a:gd name="connsiteY439" fmla="*/ 285666 h 320591"/>
              <a:gd name="connsiteX440" fmla="*/ 2408502 w 12191996"/>
              <a:gd name="connsiteY440" fmla="*/ 269791 h 320591"/>
              <a:gd name="connsiteX441" fmla="*/ 2371989 w 12191996"/>
              <a:gd name="connsiteY441" fmla="*/ 250741 h 320591"/>
              <a:gd name="connsiteX442" fmla="*/ 2333889 w 12191996"/>
              <a:gd name="connsiteY442" fmla="*/ 231691 h 320591"/>
              <a:gd name="connsiteX443" fmla="*/ 2295789 w 12191996"/>
              <a:gd name="connsiteY443" fmla="*/ 212641 h 320591"/>
              <a:gd name="connsiteX444" fmla="*/ 2259277 w 12191996"/>
              <a:gd name="connsiteY444" fmla="*/ 196766 h 320591"/>
              <a:gd name="connsiteX445" fmla="*/ 2218002 w 12191996"/>
              <a:gd name="connsiteY445" fmla="*/ 180891 h 320591"/>
              <a:gd name="connsiteX446" fmla="*/ 2171964 w 12191996"/>
              <a:gd name="connsiteY446" fmla="*/ 165016 h 320591"/>
              <a:gd name="connsiteX447" fmla="*/ 2119577 w 12191996"/>
              <a:gd name="connsiteY447" fmla="*/ 153904 h 320591"/>
              <a:gd name="connsiteX448" fmla="*/ 2059252 w 12191996"/>
              <a:gd name="connsiteY448" fmla="*/ 147554 h 320591"/>
              <a:gd name="connsiteX449" fmla="*/ 1990989 w 12191996"/>
              <a:gd name="connsiteY449" fmla="*/ 144379 h 320591"/>
              <a:gd name="connsiteX450" fmla="*/ 1922727 w 12191996"/>
              <a:gd name="connsiteY450" fmla="*/ 147554 h 320591"/>
              <a:gd name="connsiteX451" fmla="*/ 1862402 w 12191996"/>
              <a:gd name="connsiteY451" fmla="*/ 153904 h 320591"/>
              <a:gd name="connsiteX452" fmla="*/ 1810014 w 12191996"/>
              <a:gd name="connsiteY452" fmla="*/ 165016 h 320591"/>
              <a:gd name="connsiteX453" fmla="*/ 1763977 w 12191996"/>
              <a:gd name="connsiteY453" fmla="*/ 180891 h 320591"/>
              <a:gd name="connsiteX454" fmla="*/ 1722702 w 12191996"/>
              <a:gd name="connsiteY454" fmla="*/ 196766 h 320591"/>
              <a:gd name="connsiteX455" fmla="*/ 1686189 w 12191996"/>
              <a:gd name="connsiteY455" fmla="*/ 212641 h 320591"/>
              <a:gd name="connsiteX456" fmla="*/ 1648089 w 12191996"/>
              <a:gd name="connsiteY456" fmla="*/ 231691 h 320591"/>
              <a:gd name="connsiteX457" fmla="*/ 1609989 w 12191996"/>
              <a:gd name="connsiteY457" fmla="*/ 250741 h 320591"/>
              <a:gd name="connsiteX458" fmla="*/ 1573477 w 12191996"/>
              <a:gd name="connsiteY458" fmla="*/ 269791 h 320591"/>
              <a:gd name="connsiteX459" fmla="*/ 1532202 w 12191996"/>
              <a:gd name="connsiteY459" fmla="*/ 285666 h 320591"/>
              <a:gd name="connsiteX460" fmla="*/ 1486164 w 12191996"/>
              <a:gd name="connsiteY460" fmla="*/ 299954 h 320591"/>
              <a:gd name="connsiteX461" fmla="*/ 1433777 w 12191996"/>
              <a:gd name="connsiteY461" fmla="*/ 311066 h 320591"/>
              <a:gd name="connsiteX462" fmla="*/ 1373452 w 12191996"/>
              <a:gd name="connsiteY462" fmla="*/ 319004 h 320591"/>
              <a:gd name="connsiteX463" fmla="*/ 1305189 w 12191996"/>
              <a:gd name="connsiteY463" fmla="*/ 320591 h 320591"/>
              <a:gd name="connsiteX464" fmla="*/ 1236927 w 12191996"/>
              <a:gd name="connsiteY464" fmla="*/ 319004 h 320591"/>
              <a:gd name="connsiteX465" fmla="*/ 1176602 w 12191996"/>
              <a:gd name="connsiteY465" fmla="*/ 311066 h 320591"/>
              <a:gd name="connsiteX466" fmla="*/ 1124214 w 12191996"/>
              <a:gd name="connsiteY466" fmla="*/ 299954 h 320591"/>
              <a:gd name="connsiteX467" fmla="*/ 1078177 w 12191996"/>
              <a:gd name="connsiteY467" fmla="*/ 285666 h 320591"/>
              <a:gd name="connsiteX468" fmla="*/ 1036902 w 12191996"/>
              <a:gd name="connsiteY468" fmla="*/ 269791 h 320591"/>
              <a:gd name="connsiteX469" fmla="*/ 1000389 w 12191996"/>
              <a:gd name="connsiteY469" fmla="*/ 250741 h 320591"/>
              <a:gd name="connsiteX470" fmla="*/ 962289 w 12191996"/>
              <a:gd name="connsiteY470" fmla="*/ 231691 h 320591"/>
              <a:gd name="connsiteX471" fmla="*/ 924189 w 12191996"/>
              <a:gd name="connsiteY471" fmla="*/ 212641 h 320591"/>
              <a:gd name="connsiteX472" fmla="*/ 887677 w 12191996"/>
              <a:gd name="connsiteY472" fmla="*/ 196766 h 320591"/>
              <a:gd name="connsiteX473" fmla="*/ 846402 w 12191996"/>
              <a:gd name="connsiteY473" fmla="*/ 180891 h 320591"/>
              <a:gd name="connsiteX474" fmla="*/ 800364 w 12191996"/>
              <a:gd name="connsiteY474" fmla="*/ 165016 h 320591"/>
              <a:gd name="connsiteX475" fmla="*/ 747977 w 12191996"/>
              <a:gd name="connsiteY475" fmla="*/ 153904 h 320591"/>
              <a:gd name="connsiteX476" fmla="*/ 687652 w 12191996"/>
              <a:gd name="connsiteY476" fmla="*/ 147554 h 320591"/>
              <a:gd name="connsiteX477" fmla="*/ 619389 w 12191996"/>
              <a:gd name="connsiteY477" fmla="*/ 144379 h 320591"/>
              <a:gd name="connsiteX478" fmla="*/ 551127 w 12191996"/>
              <a:gd name="connsiteY478" fmla="*/ 147554 h 320591"/>
              <a:gd name="connsiteX479" fmla="*/ 490802 w 12191996"/>
              <a:gd name="connsiteY479" fmla="*/ 153904 h 320591"/>
              <a:gd name="connsiteX480" fmla="*/ 438414 w 12191996"/>
              <a:gd name="connsiteY480" fmla="*/ 165016 h 320591"/>
              <a:gd name="connsiteX481" fmla="*/ 392377 w 12191996"/>
              <a:gd name="connsiteY481" fmla="*/ 180891 h 320591"/>
              <a:gd name="connsiteX482" fmla="*/ 351102 w 12191996"/>
              <a:gd name="connsiteY482" fmla="*/ 196766 h 320591"/>
              <a:gd name="connsiteX483" fmla="*/ 314589 w 12191996"/>
              <a:gd name="connsiteY483" fmla="*/ 212641 h 320591"/>
              <a:gd name="connsiteX484" fmla="*/ 276489 w 12191996"/>
              <a:gd name="connsiteY484" fmla="*/ 231691 h 320591"/>
              <a:gd name="connsiteX485" fmla="*/ 238389 w 12191996"/>
              <a:gd name="connsiteY485" fmla="*/ 250741 h 320591"/>
              <a:gd name="connsiteX486" fmla="*/ 201877 w 12191996"/>
              <a:gd name="connsiteY486" fmla="*/ 269791 h 320591"/>
              <a:gd name="connsiteX487" fmla="*/ 160602 w 12191996"/>
              <a:gd name="connsiteY487" fmla="*/ 285666 h 320591"/>
              <a:gd name="connsiteX488" fmla="*/ 114564 w 12191996"/>
              <a:gd name="connsiteY488" fmla="*/ 299954 h 320591"/>
              <a:gd name="connsiteX489" fmla="*/ 62177 w 12191996"/>
              <a:gd name="connsiteY489" fmla="*/ 311066 h 320591"/>
              <a:gd name="connsiteX490" fmla="*/ 1852 w 12191996"/>
              <a:gd name="connsiteY490" fmla="*/ 319004 h 320591"/>
              <a:gd name="connsiteX491" fmla="*/ 0 w 12191996"/>
              <a:gd name="connsiteY491" fmla="*/ 319047 h 320591"/>
              <a:gd name="connsiteX492" fmla="*/ 0 w 12191996"/>
              <a:gd name="connsiteY492" fmla="*/ 174668 h 320591"/>
              <a:gd name="connsiteX493" fmla="*/ 1852 w 12191996"/>
              <a:gd name="connsiteY493" fmla="*/ 174625 h 320591"/>
              <a:gd name="connsiteX494" fmla="*/ 62177 w 12191996"/>
              <a:gd name="connsiteY494" fmla="*/ 166687 h 320591"/>
              <a:gd name="connsiteX495" fmla="*/ 114564 w 12191996"/>
              <a:gd name="connsiteY495" fmla="*/ 155575 h 320591"/>
              <a:gd name="connsiteX496" fmla="*/ 160602 w 12191996"/>
              <a:gd name="connsiteY496" fmla="*/ 141287 h 320591"/>
              <a:gd name="connsiteX497" fmla="*/ 201877 w 12191996"/>
              <a:gd name="connsiteY497" fmla="*/ 125412 h 320591"/>
              <a:gd name="connsiteX498" fmla="*/ 238389 w 12191996"/>
              <a:gd name="connsiteY498" fmla="*/ 106362 h 320591"/>
              <a:gd name="connsiteX499" fmla="*/ 276489 w 12191996"/>
              <a:gd name="connsiteY499" fmla="*/ 87312 h 320591"/>
              <a:gd name="connsiteX500" fmla="*/ 314589 w 12191996"/>
              <a:gd name="connsiteY500" fmla="*/ 68262 h 320591"/>
              <a:gd name="connsiteX501" fmla="*/ 351102 w 12191996"/>
              <a:gd name="connsiteY501" fmla="*/ 52387 h 320591"/>
              <a:gd name="connsiteX502" fmla="*/ 392377 w 12191996"/>
              <a:gd name="connsiteY502" fmla="*/ 36512 h 320591"/>
              <a:gd name="connsiteX503" fmla="*/ 438414 w 12191996"/>
              <a:gd name="connsiteY503" fmla="*/ 20637 h 320591"/>
              <a:gd name="connsiteX504" fmla="*/ 490802 w 12191996"/>
              <a:gd name="connsiteY504" fmla="*/ 9525 h 320591"/>
              <a:gd name="connsiteX505" fmla="*/ 551127 w 12191996"/>
              <a:gd name="connsiteY505" fmla="*/ 3175 h 320591"/>
              <a:gd name="connsiteX506" fmla="*/ 619389 w 12191996"/>
              <a:gd name="connsiteY506" fmla="*/ 0 h 320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Lst>
            <a:rect l="l" t="t" r="r" b="b"/>
            <a:pathLst>
              <a:path w="12191996" h="320591">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5" y="20637"/>
                </a:lnTo>
                <a:lnTo>
                  <a:pt x="4605602" y="9525"/>
                </a:lnTo>
                <a:lnTo>
                  <a:pt x="4665928" y="3175"/>
                </a:lnTo>
                <a:lnTo>
                  <a:pt x="4734189" y="0"/>
                </a:lnTo>
                <a:lnTo>
                  <a:pt x="4802453" y="3175"/>
                </a:lnTo>
                <a:lnTo>
                  <a:pt x="4862777" y="9525"/>
                </a:lnTo>
                <a:lnTo>
                  <a:pt x="4915165" y="20637"/>
                </a:lnTo>
                <a:lnTo>
                  <a:pt x="4961201" y="36512"/>
                </a:lnTo>
                <a:lnTo>
                  <a:pt x="5002477" y="52387"/>
                </a:lnTo>
                <a:lnTo>
                  <a:pt x="5038989" y="68262"/>
                </a:lnTo>
                <a:lnTo>
                  <a:pt x="5077090" y="87312"/>
                </a:lnTo>
                <a:lnTo>
                  <a:pt x="5115189" y="106362"/>
                </a:lnTo>
                <a:lnTo>
                  <a:pt x="5151701" y="125412"/>
                </a:lnTo>
                <a:lnTo>
                  <a:pt x="5192977"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09" y="106362"/>
                </a:lnTo>
                <a:lnTo>
                  <a:pt x="5743308" y="87312"/>
                </a:lnTo>
                <a:lnTo>
                  <a:pt x="5781408" y="68262"/>
                </a:lnTo>
                <a:lnTo>
                  <a:pt x="5817921" y="52387"/>
                </a:lnTo>
                <a:lnTo>
                  <a:pt x="5859196" y="36512"/>
                </a:lnTo>
                <a:lnTo>
                  <a:pt x="5905234" y="20637"/>
                </a:lnTo>
                <a:lnTo>
                  <a:pt x="5957621" y="9525"/>
                </a:lnTo>
                <a:lnTo>
                  <a:pt x="6017947" y="3175"/>
                </a:lnTo>
                <a:lnTo>
                  <a:pt x="6086209"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6" y="174668"/>
                </a:lnTo>
                <a:lnTo>
                  <a:pt x="12191996" y="319047"/>
                </a:lnTo>
                <a:lnTo>
                  <a:pt x="12190146" y="319004"/>
                </a:lnTo>
                <a:lnTo>
                  <a:pt x="12129820" y="311067"/>
                </a:lnTo>
                <a:lnTo>
                  <a:pt x="12077432" y="299954"/>
                </a:lnTo>
                <a:lnTo>
                  <a:pt x="12031396" y="285666"/>
                </a:lnTo>
                <a:lnTo>
                  <a:pt x="11990120" y="269791"/>
                </a:lnTo>
                <a:lnTo>
                  <a:pt x="11953608" y="250741"/>
                </a:lnTo>
                <a:lnTo>
                  <a:pt x="11915508" y="231691"/>
                </a:lnTo>
                <a:lnTo>
                  <a:pt x="11877408" y="212641"/>
                </a:lnTo>
                <a:lnTo>
                  <a:pt x="11840896" y="196766"/>
                </a:lnTo>
                <a:lnTo>
                  <a:pt x="11799620" y="180891"/>
                </a:lnTo>
                <a:lnTo>
                  <a:pt x="11753582" y="165016"/>
                </a:lnTo>
                <a:lnTo>
                  <a:pt x="11701196" y="153904"/>
                </a:lnTo>
                <a:lnTo>
                  <a:pt x="11640870" y="147554"/>
                </a:lnTo>
                <a:lnTo>
                  <a:pt x="11572608" y="144379"/>
                </a:lnTo>
                <a:lnTo>
                  <a:pt x="11504346" y="147554"/>
                </a:lnTo>
                <a:lnTo>
                  <a:pt x="11444020" y="153904"/>
                </a:lnTo>
                <a:lnTo>
                  <a:pt x="11391632" y="165016"/>
                </a:lnTo>
                <a:lnTo>
                  <a:pt x="11345596" y="180891"/>
                </a:lnTo>
                <a:lnTo>
                  <a:pt x="11304320" y="196766"/>
                </a:lnTo>
                <a:lnTo>
                  <a:pt x="11267808" y="212641"/>
                </a:lnTo>
                <a:lnTo>
                  <a:pt x="11229708" y="231691"/>
                </a:lnTo>
                <a:lnTo>
                  <a:pt x="11191608" y="250741"/>
                </a:lnTo>
                <a:lnTo>
                  <a:pt x="11155096" y="269791"/>
                </a:lnTo>
                <a:lnTo>
                  <a:pt x="11113820" y="285666"/>
                </a:lnTo>
                <a:lnTo>
                  <a:pt x="11067782" y="299954"/>
                </a:lnTo>
                <a:lnTo>
                  <a:pt x="11015396" y="311066"/>
                </a:lnTo>
                <a:lnTo>
                  <a:pt x="10955070" y="319004"/>
                </a:lnTo>
                <a:lnTo>
                  <a:pt x="10886808" y="320591"/>
                </a:lnTo>
                <a:lnTo>
                  <a:pt x="10818546" y="319004"/>
                </a:lnTo>
                <a:lnTo>
                  <a:pt x="10758220" y="311066"/>
                </a:lnTo>
                <a:lnTo>
                  <a:pt x="10705832" y="299954"/>
                </a:lnTo>
                <a:lnTo>
                  <a:pt x="10659796" y="285666"/>
                </a:lnTo>
                <a:lnTo>
                  <a:pt x="10618520" y="269791"/>
                </a:lnTo>
                <a:lnTo>
                  <a:pt x="10582008" y="250741"/>
                </a:lnTo>
                <a:lnTo>
                  <a:pt x="10543908" y="231691"/>
                </a:lnTo>
                <a:lnTo>
                  <a:pt x="10505808" y="212641"/>
                </a:lnTo>
                <a:lnTo>
                  <a:pt x="10469296" y="196766"/>
                </a:lnTo>
                <a:lnTo>
                  <a:pt x="10428020" y="180891"/>
                </a:lnTo>
                <a:lnTo>
                  <a:pt x="10381982" y="165016"/>
                </a:lnTo>
                <a:lnTo>
                  <a:pt x="10329596" y="153904"/>
                </a:lnTo>
                <a:lnTo>
                  <a:pt x="10269270" y="147554"/>
                </a:lnTo>
                <a:lnTo>
                  <a:pt x="10201008" y="144379"/>
                </a:lnTo>
                <a:lnTo>
                  <a:pt x="10132746" y="147554"/>
                </a:lnTo>
                <a:lnTo>
                  <a:pt x="10072420" y="153904"/>
                </a:lnTo>
                <a:lnTo>
                  <a:pt x="10020032" y="165016"/>
                </a:lnTo>
                <a:lnTo>
                  <a:pt x="9973996" y="180891"/>
                </a:lnTo>
                <a:lnTo>
                  <a:pt x="9932720" y="196766"/>
                </a:lnTo>
                <a:lnTo>
                  <a:pt x="9896208" y="212641"/>
                </a:lnTo>
                <a:lnTo>
                  <a:pt x="9820008" y="250741"/>
                </a:lnTo>
                <a:lnTo>
                  <a:pt x="9783496" y="269791"/>
                </a:lnTo>
                <a:lnTo>
                  <a:pt x="9742220" y="285666"/>
                </a:lnTo>
                <a:lnTo>
                  <a:pt x="9696182" y="299954"/>
                </a:lnTo>
                <a:lnTo>
                  <a:pt x="9643796" y="311066"/>
                </a:lnTo>
                <a:lnTo>
                  <a:pt x="9583470" y="319004"/>
                </a:lnTo>
                <a:lnTo>
                  <a:pt x="9515208" y="320591"/>
                </a:lnTo>
                <a:lnTo>
                  <a:pt x="9446946" y="319004"/>
                </a:lnTo>
                <a:lnTo>
                  <a:pt x="9386620" y="311066"/>
                </a:lnTo>
                <a:lnTo>
                  <a:pt x="9334232" y="299954"/>
                </a:lnTo>
                <a:lnTo>
                  <a:pt x="9288196" y="285666"/>
                </a:lnTo>
                <a:lnTo>
                  <a:pt x="9246920" y="269791"/>
                </a:lnTo>
                <a:lnTo>
                  <a:pt x="9210408" y="250741"/>
                </a:lnTo>
                <a:lnTo>
                  <a:pt x="9172308" y="231691"/>
                </a:lnTo>
                <a:lnTo>
                  <a:pt x="9134208" y="212641"/>
                </a:lnTo>
                <a:lnTo>
                  <a:pt x="9097696" y="196766"/>
                </a:lnTo>
                <a:lnTo>
                  <a:pt x="9056420" y="180891"/>
                </a:lnTo>
                <a:lnTo>
                  <a:pt x="9010382" y="165016"/>
                </a:lnTo>
                <a:lnTo>
                  <a:pt x="8957996" y="153904"/>
                </a:lnTo>
                <a:lnTo>
                  <a:pt x="8897670" y="147554"/>
                </a:lnTo>
                <a:lnTo>
                  <a:pt x="8827820" y="144379"/>
                </a:lnTo>
                <a:lnTo>
                  <a:pt x="8761146" y="147554"/>
                </a:lnTo>
                <a:lnTo>
                  <a:pt x="8700820" y="153904"/>
                </a:lnTo>
                <a:lnTo>
                  <a:pt x="8648432" y="165016"/>
                </a:lnTo>
                <a:lnTo>
                  <a:pt x="8602396" y="180891"/>
                </a:lnTo>
                <a:lnTo>
                  <a:pt x="8561120" y="196766"/>
                </a:lnTo>
                <a:lnTo>
                  <a:pt x="8524608" y="212641"/>
                </a:lnTo>
                <a:lnTo>
                  <a:pt x="8486508" y="231691"/>
                </a:lnTo>
                <a:lnTo>
                  <a:pt x="8448408" y="250741"/>
                </a:lnTo>
                <a:lnTo>
                  <a:pt x="8411896" y="269791"/>
                </a:lnTo>
                <a:lnTo>
                  <a:pt x="8370621" y="285666"/>
                </a:lnTo>
                <a:lnTo>
                  <a:pt x="8324583" y="299954"/>
                </a:lnTo>
                <a:lnTo>
                  <a:pt x="8272196" y="311066"/>
                </a:lnTo>
                <a:lnTo>
                  <a:pt x="8211871" y="319004"/>
                </a:lnTo>
                <a:lnTo>
                  <a:pt x="8143608" y="320591"/>
                </a:lnTo>
                <a:lnTo>
                  <a:pt x="8075346" y="319004"/>
                </a:lnTo>
                <a:lnTo>
                  <a:pt x="8015021" y="311066"/>
                </a:lnTo>
                <a:lnTo>
                  <a:pt x="7962633" y="299954"/>
                </a:lnTo>
                <a:lnTo>
                  <a:pt x="7916596" y="285666"/>
                </a:lnTo>
                <a:lnTo>
                  <a:pt x="7875321" y="269791"/>
                </a:lnTo>
                <a:lnTo>
                  <a:pt x="7838808" y="250741"/>
                </a:lnTo>
                <a:lnTo>
                  <a:pt x="7800708" y="231691"/>
                </a:lnTo>
                <a:lnTo>
                  <a:pt x="7762608" y="212641"/>
                </a:lnTo>
                <a:lnTo>
                  <a:pt x="7726096" y="196766"/>
                </a:lnTo>
                <a:lnTo>
                  <a:pt x="7684821" y="180891"/>
                </a:lnTo>
                <a:lnTo>
                  <a:pt x="7638783" y="165016"/>
                </a:lnTo>
                <a:lnTo>
                  <a:pt x="7586396" y="153904"/>
                </a:lnTo>
                <a:lnTo>
                  <a:pt x="7526071" y="147554"/>
                </a:lnTo>
                <a:lnTo>
                  <a:pt x="7457808" y="144379"/>
                </a:lnTo>
                <a:lnTo>
                  <a:pt x="7389546" y="147554"/>
                </a:lnTo>
                <a:lnTo>
                  <a:pt x="7329221" y="153904"/>
                </a:lnTo>
                <a:lnTo>
                  <a:pt x="7276833" y="165016"/>
                </a:lnTo>
                <a:lnTo>
                  <a:pt x="7230796" y="180891"/>
                </a:lnTo>
                <a:lnTo>
                  <a:pt x="7189521" y="196766"/>
                </a:lnTo>
                <a:lnTo>
                  <a:pt x="7153008" y="212641"/>
                </a:lnTo>
                <a:lnTo>
                  <a:pt x="7114908" y="231691"/>
                </a:lnTo>
                <a:lnTo>
                  <a:pt x="7076808" y="250741"/>
                </a:lnTo>
                <a:lnTo>
                  <a:pt x="7040296" y="269791"/>
                </a:lnTo>
                <a:lnTo>
                  <a:pt x="6999021" y="285666"/>
                </a:lnTo>
                <a:lnTo>
                  <a:pt x="6952983" y="299954"/>
                </a:lnTo>
                <a:lnTo>
                  <a:pt x="6900596" y="311066"/>
                </a:lnTo>
                <a:lnTo>
                  <a:pt x="6840271" y="319004"/>
                </a:lnTo>
                <a:lnTo>
                  <a:pt x="6781799" y="320364"/>
                </a:lnTo>
                <a:lnTo>
                  <a:pt x="6723327" y="319004"/>
                </a:lnTo>
                <a:lnTo>
                  <a:pt x="6663002" y="311066"/>
                </a:lnTo>
                <a:lnTo>
                  <a:pt x="6610614" y="299954"/>
                </a:lnTo>
                <a:lnTo>
                  <a:pt x="6564577" y="285666"/>
                </a:lnTo>
                <a:lnTo>
                  <a:pt x="6523302" y="269791"/>
                </a:lnTo>
                <a:lnTo>
                  <a:pt x="6486789" y="250741"/>
                </a:lnTo>
                <a:lnTo>
                  <a:pt x="6448689" y="231691"/>
                </a:lnTo>
                <a:lnTo>
                  <a:pt x="6410589" y="212641"/>
                </a:lnTo>
                <a:lnTo>
                  <a:pt x="6374077" y="196766"/>
                </a:lnTo>
                <a:lnTo>
                  <a:pt x="6332802" y="180891"/>
                </a:lnTo>
                <a:lnTo>
                  <a:pt x="6286764" y="165016"/>
                </a:lnTo>
                <a:lnTo>
                  <a:pt x="6234377" y="153904"/>
                </a:lnTo>
                <a:lnTo>
                  <a:pt x="6174052" y="147554"/>
                </a:lnTo>
                <a:lnTo>
                  <a:pt x="6105789" y="144379"/>
                </a:lnTo>
                <a:lnTo>
                  <a:pt x="6095999" y="144834"/>
                </a:lnTo>
                <a:lnTo>
                  <a:pt x="6086208" y="144379"/>
                </a:lnTo>
                <a:lnTo>
                  <a:pt x="6017947" y="147554"/>
                </a:lnTo>
                <a:lnTo>
                  <a:pt x="5957621" y="153904"/>
                </a:lnTo>
                <a:lnTo>
                  <a:pt x="5905234" y="165016"/>
                </a:lnTo>
                <a:lnTo>
                  <a:pt x="5859196" y="180891"/>
                </a:lnTo>
                <a:lnTo>
                  <a:pt x="5817921" y="196766"/>
                </a:lnTo>
                <a:lnTo>
                  <a:pt x="5781408" y="212641"/>
                </a:lnTo>
                <a:lnTo>
                  <a:pt x="5743308" y="231691"/>
                </a:lnTo>
                <a:lnTo>
                  <a:pt x="5705209" y="250741"/>
                </a:lnTo>
                <a:lnTo>
                  <a:pt x="5668696" y="269791"/>
                </a:lnTo>
                <a:lnTo>
                  <a:pt x="5627421" y="285666"/>
                </a:lnTo>
                <a:lnTo>
                  <a:pt x="5581383" y="299954"/>
                </a:lnTo>
                <a:lnTo>
                  <a:pt x="5528996" y="311066"/>
                </a:lnTo>
                <a:lnTo>
                  <a:pt x="5468671" y="319004"/>
                </a:lnTo>
                <a:lnTo>
                  <a:pt x="5410199" y="320364"/>
                </a:lnTo>
                <a:lnTo>
                  <a:pt x="5351727" y="319004"/>
                </a:lnTo>
                <a:lnTo>
                  <a:pt x="5291401" y="311066"/>
                </a:lnTo>
                <a:lnTo>
                  <a:pt x="5239014" y="299954"/>
                </a:lnTo>
                <a:lnTo>
                  <a:pt x="5192976" y="285666"/>
                </a:lnTo>
                <a:lnTo>
                  <a:pt x="5151701" y="269791"/>
                </a:lnTo>
                <a:lnTo>
                  <a:pt x="5115189" y="250741"/>
                </a:lnTo>
                <a:lnTo>
                  <a:pt x="5077089" y="231691"/>
                </a:lnTo>
                <a:lnTo>
                  <a:pt x="5038989" y="212641"/>
                </a:lnTo>
                <a:lnTo>
                  <a:pt x="5002476" y="196766"/>
                </a:lnTo>
                <a:lnTo>
                  <a:pt x="4961201" y="180891"/>
                </a:lnTo>
                <a:lnTo>
                  <a:pt x="4915165" y="165016"/>
                </a:lnTo>
                <a:lnTo>
                  <a:pt x="4862777" y="153904"/>
                </a:lnTo>
                <a:lnTo>
                  <a:pt x="4802453" y="147554"/>
                </a:lnTo>
                <a:lnTo>
                  <a:pt x="4734189" y="144379"/>
                </a:lnTo>
                <a:lnTo>
                  <a:pt x="4665928" y="147554"/>
                </a:lnTo>
                <a:lnTo>
                  <a:pt x="4605602" y="153904"/>
                </a:lnTo>
                <a:lnTo>
                  <a:pt x="4553214" y="165016"/>
                </a:lnTo>
                <a:lnTo>
                  <a:pt x="4507177" y="180891"/>
                </a:lnTo>
                <a:lnTo>
                  <a:pt x="4465902" y="196766"/>
                </a:lnTo>
                <a:lnTo>
                  <a:pt x="4429389" y="212641"/>
                </a:lnTo>
                <a:lnTo>
                  <a:pt x="4353189" y="250741"/>
                </a:lnTo>
                <a:lnTo>
                  <a:pt x="4316677" y="269791"/>
                </a:lnTo>
                <a:lnTo>
                  <a:pt x="4275402" y="285666"/>
                </a:lnTo>
                <a:lnTo>
                  <a:pt x="4229364" y="299954"/>
                </a:lnTo>
                <a:lnTo>
                  <a:pt x="4176977" y="311066"/>
                </a:lnTo>
                <a:lnTo>
                  <a:pt x="4116652" y="319004"/>
                </a:lnTo>
                <a:lnTo>
                  <a:pt x="4048389" y="320591"/>
                </a:lnTo>
                <a:lnTo>
                  <a:pt x="3980127" y="319004"/>
                </a:lnTo>
                <a:lnTo>
                  <a:pt x="3919802" y="311066"/>
                </a:lnTo>
                <a:lnTo>
                  <a:pt x="3867414" y="299954"/>
                </a:lnTo>
                <a:lnTo>
                  <a:pt x="3821377" y="285666"/>
                </a:lnTo>
                <a:lnTo>
                  <a:pt x="3780102" y="269791"/>
                </a:lnTo>
                <a:lnTo>
                  <a:pt x="3743589" y="250741"/>
                </a:lnTo>
                <a:lnTo>
                  <a:pt x="3705489" y="231691"/>
                </a:lnTo>
                <a:lnTo>
                  <a:pt x="3667389" y="212641"/>
                </a:lnTo>
                <a:lnTo>
                  <a:pt x="3630877" y="196766"/>
                </a:lnTo>
                <a:lnTo>
                  <a:pt x="3589602" y="180891"/>
                </a:lnTo>
                <a:lnTo>
                  <a:pt x="3543564" y="165016"/>
                </a:lnTo>
                <a:lnTo>
                  <a:pt x="3491177" y="153904"/>
                </a:lnTo>
                <a:lnTo>
                  <a:pt x="3430852" y="147554"/>
                </a:lnTo>
                <a:lnTo>
                  <a:pt x="3361002" y="144379"/>
                </a:lnTo>
                <a:lnTo>
                  <a:pt x="3294327" y="147554"/>
                </a:lnTo>
                <a:lnTo>
                  <a:pt x="3234002" y="153904"/>
                </a:lnTo>
                <a:lnTo>
                  <a:pt x="3181614" y="165016"/>
                </a:lnTo>
                <a:lnTo>
                  <a:pt x="3135577" y="180891"/>
                </a:lnTo>
                <a:lnTo>
                  <a:pt x="3094302" y="196766"/>
                </a:lnTo>
                <a:lnTo>
                  <a:pt x="3057789" y="212641"/>
                </a:lnTo>
                <a:lnTo>
                  <a:pt x="3019689" y="231691"/>
                </a:lnTo>
                <a:lnTo>
                  <a:pt x="2981589" y="250741"/>
                </a:lnTo>
                <a:lnTo>
                  <a:pt x="2945077" y="269791"/>
                </a:lnTo>
                <a:lnTo>
                  <a:pt x="2903802" y="285666"/>
                </a:lnTo>
                <a:lnTo>
                  <a:pt x="2857764" y="299954"/>
                </a:lnTo>
                <a:lnTo>
                  <a:pt x="2805377" y="311066"/>
                </a:lnTo>
                <a:lnTo>
                  <a:pt x="2745052" y="319004"/>
                </a:lnTo>
                <a:lnTo>
                  <a:pt x="2676789" y="320591"/>
                </a:lnTo>
                <a:lnTo>
                  <a:pt x="2608527" y="319004"/>
                </a:lnTo>
                <a:lnTo>
                  <a:pt x="2548202" y="311066"/>
                </a:lnTo>
                <a:lnTo>
                  <a:pt x="2495814" y="299954"/>
                </a:lnTo>
                <a:lnTo>
                  <a:pt x="2449777" y="285666"/>
                </a:lnTo>
                <a:lnTo>
                  <a:pt x="2408502" y="269791"/>
                </a:lnTo>
                <a:lnTo>
                  <a:pt x="2371989" y="250741"/>
                </a:lnTo>
                <a:lnTo>
                  <a:pt x="2333889" y="231691"/>
                </a:lnTo>
                <a:lnTo>
                  <a:pt x="2295789" y="212641"/>
                </a:lnTo>
                <a:lnTo>
                  <a:pt x="2259277" y="196766"/>
                </a:lnTo>
                <a:lnTo>
                  <a:pt x="2218002" y="180891"/>
                </a:lnTo>
                <a:lnTo>
                  <a:pt x="2171964" y="165016"/>
                </a:lnTo>
                <a:lnTo>
                  <a:pt x="2119577" y="153904"/>
                </a:lnTo>
                <a:lnTo>
                  <a:pt x="2059252" y="147554"/>
                </a:lnTo>
                <a:lnTo>
                  <a:pt x="1990989" y="144379"/>
                </a:lnTo>
                <a:lnTo>
                  <a:pt x="1922727" y="147554"/>
                </a:lnTo>
                <a:lnTo>
                  <a:pt x="1862402" y="153904"/>
                </a:lnTo>
                <a:lnTo>
                  <a:pt x="1810014" y="165016"/>
                </a:lnTo>
                <a:lnTo>
                  <a:pt x="1763977" y="180891"/>
                </a:lnTo>
                <a:lnTo>
                  <a:pt x="1722702" y="196766"/>
                </a:lnTo>
                <a:lnTo>
                  <a:pt x="1686189" y="212641"/>
                </a:lnTo>
                <a:lnTo>
                  <a:pt x="1648089" y="231691"/>
                </a:lnTo>
                <a:lnTo>
                  <a:pt x="1609989" y="250741"/>
                </a:lnTo>
                <a:lnTo>
                  <a:pt x="1573477" y="269791"/>
                </a:lnTo>
                <a:lnTo>
                  <a:pt x="1532202" y="285666"/>
                </a:lnTo>
                <a:lnTo>
                  <a:pt x="1486164" y="299954"/>
                </a:lnTo>
                <a:lnTo>
                  <a:pt x="1433777" y="311066"/>
                </a:lnTo>
                <a:lnTo>
                  <a:pt x="1373452" y="319004"/>
                </a:lnTo>
                <a:lnTo>
                  <a:pt x="1305189" y="320591"/>
                </a:lnTo>
                <a:lnTo>
                  <a:pt x="1236927" y="319004"/>
                </a:lnTo>
                <a:lnTo>
                  <a:pt x="1176602" y="311066"/>
                </a:lnTo>
                <a:lnTo>
                  <a:pt x="1124214" y="299954"/>
                </a:lnTo>
                <a:lnTo>
                  <a:pt x="1078177" y="285666"/>
                </a:lnTo>
                <a:lnTo>
                  <a:pt x="1036902" y="269791"/>
                </a:lnTo>
                <a:lnTo>
                  <a:pt x="1000389" y="250741"/>
                </a:lnTo>
                <a:lnTo>
                  <a:pt x="962289" y="231691"/>
                </a:lnTo>
                <a:lnTo>
                  <a:pt x="924189" y="212641"/>
                </a:lnTo>
                <a:lnTo>
                  <a:pt x="887677" y="196766"/>
                </a:lnTo>
                <a:lnTo>
                  <a:pt x="846402" y="180891"/>
                </a:lnTo>
                <a:lnTo>
                  <a:pt x="800364" y="165016"/>
                </a:lnTo>
                <a:lnTo>
                  <a:pt x="747977" y="153904"/>
                </a:lnTo>
                <a:lnTo>
                  <a:pt x="687652" y="147554"/>
                </a:lnTo>
                <a:lnTo>
                  <a:pt x="619389" y="144379"/>
                </a:lnTo>
                <a:lnTo>
                  <a:pt x="551127" y="147554"/>
                </a:lnTo>
                <a:lnTo>
                  <a:pt x="490802" y="153904"/>
                </a:lnTo>
                <a:lnTo>
                  <a:pt x="438414" y="165016"/>
                </a:lnTo>
                <a:lnTo>
                  <a:pt x="392377" y="180891"/>
                </a:lnTo>
                <a:lnTo>
                  <a:pt x="351102" y="196766"/>
                </a:lnTo>
                <a:lnTo>
                  <a:pt x="314589" y="212641"/>
                </a:lnTo>
                <a:lnTo>
                  <a:pt x="276489" y="231691"/>
                </a:lnTo>
                <a:lnTo>
                  <a:pt x="238389" y="250741"/>
                </a:lnTo>
                <a:lnTo>
                  <a:pt x="201877" y="269791"/>
                </a:lnTo>
                <a:lnTo>
                  <a:pt x="160602" y="285666"/>
                </a:lnTo>
                <a:lnTo>
                  <a:pt x="114564" y="299954"/>
                </a:lnTo>
                <a:lnTo>
                  <a:pt x="62177" y="311066"/>
                </a:lnTo>
                <a:lnTo>
                  <a:pt x="1852" y="319004"/>
                </a:lnTo>
                <a:lnTo>
                  <a:pt x="0" y="319047"/>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lnTo>
                  <a:pt x="619389" y="0"/>
                </a:lnTo>
                <a:close/>
              </a:path>
            </a:pathLst>
          </a:custGeom>
          <a:solidFill>
            <a:srgbClr val="FFFFFF"/>
          </a:solidFill>
          <a:ln w="0">
            <a:noFill/>
            <a:prstDash val="solid"/>
            <a:round/>
            <a:headEnd/>
            <a:tailEnd/>
          </a:ln>
        </p:spPr>
        <p:txBody>
          <a:bodyPr wrap="square" rtlCol="0" anchor="ctr">
            <a:noAutofit/>
          </a:bodyPr>
          <a:lstStyle/>
          <a:p>
            <a:pPr algn="ctr" defTabSz="457200"/>
            <a:endParaRPr lang="en-US">
              <a:solidFill>
                <a:schemeClr val="tx1"/>
              </a:solidFill>
            </a:endParaRPr>
          </a:p>
        </p:txBody>
      </p:sp>
      <p:pic>
        <p:nvPicPr>
          <p:cNvPr id="9" name="Picture 10" descr="Ley o principio de accion-reaccion | Fisica Mecanica :)">
            <a:extLst>
              <a:ext uri="{FF2B5EF4-FFF2-40B4-BE49-F238E27FC236}">
                <a16:creationId xmlns:a16="http://schemas.microsoft.com/office/drawing/2014/main" id="{DAFD2335-5CFE-4E28-A538-78013CDF6ED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92184" y="1445299"/>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Como Hacer un Mortal contra la Pared">
            <a:extLst>
              <a:ext uri="{FF2B5EF4-FFF2-40B4-BE49-F238E27FC236}">
                <a16:creationId xmlns:a16="http://schemas.microsoft.com/office/drawing/2014/main" id="{A3896C14-6BCC-4642-BDB9-9CA4E6BDAA9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33966" y="4052154"/>
            <a:ext cx="5269962" cy="260781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BC0DF252-0131-42B7-88A5-EC952100794D}"/>
              </a:ext>
            </a:extLst>
          </p:cNvPr>
          <p:cNvPicPr>
            <a:picLocks noGrp="1" noChangeAspect="1" noChangeArrowheads="1" noCrop="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0" y="1176851"/>
            <a:ext cx="3650934" cy="2738201"/>
          </a:xfrm>
          <a:prstGeom prst="rect">
            <a:avLst/>
          </a:prstGeom>
          <a:noFill/>
          <a:extLst>
            <a:ext uri="{909E8E84-426E-40DD-AFC4-6F175D3DCCD1}">
              <a14:hiddenFill xmlns:a14="http://schemas.microsoft.com/office/drawing/2010/main">
                <a:solidFill>
                  <a:srgbClr val="FFFFFF"/>
                </a:solidFill>
              </a14:hiddenFill>
            </a:ext>
          </a:extLst>
        </p:spPr>
      </p:pic>
      <p:pic>
        <p:nvPicPr>
          <p:cNvPr id="15" name="198788036_2801591856767584_674064622853160158_n">
            <a:hlinkClick r:id="" action="ppaction://media"/>
            <a:extLst>
              <a:ext uri="{FF2B5EF4-FFF2-40B4-BE49-F238E27FC236}">
                <a16:creationId xmlns:a16="http://schemas.microsoft.com/office/drawing/2014/main" id="{39330184-1A2A-490D-9CC7-A341BB47846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975817" y="1551858"/>
            <a:ext cx="4876800" cy="4876800"/>
          </a:xfrm>
          <a:prstGeom prst="rect">
            <a:avLst/>
          </a:prstGeom>
        </p:spPr>
      </p:pic>
    </p:spTree>
    <p:extLst>
      <p:ext uri="{BB962C8B-B14F-4D97-AF65-F5344CB8AC3E}">
        <p14:creationId xmlns:p14="http://schemas.microsoft.com/office/powerpoint/2010/main" val="267019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2"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vol="80000" mute="1">
                <p:cTn id="12" fill="hold" display="0">
                  <p:stCondLst>
                    <p:cond delay="indefinite"/>
                  </p:stCondLst>
                </p:cTn>
                <p:tgtEl>
                  <p:spTgt spid="15"/>
                </p:tgtEl>
              </p:cMediaNode>
            </p:video>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uminousVTI">
  <a:themeElements>
    <a:clrScheme name="Rojo">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Custom 51">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uminousVTI" id="{3EBF12FF-FD44-415B-AB75-5B4F7E5C3AC4}" vid="{521B7FAE-6A8D-4468-B79A-0706294A0D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8.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10.png"/></Relationships>
</file>

<file path=ppt/webextensions/webextension1.xml><?xml version="1.0" encoding="utf-8"?>
<we:webextension xmlns:we="http://schemas.microsoft.com/office/webextensions/webextension/2010/11" id="{523CA143-C31A-40CC-A42D-99B550CCB1F2}">
  <we:reference id="wa104323558" version="1.0.1.0" store="es-ES" storeType="OMEX"/>
  <we:alternateReferences>
    <we:reference id="wa104323558" version="1.0.1.0" store="wa104323558" storeType="OMEX"/>
  </we:alternateReferences>
  <we:properties>
    <we:property name="__labs__" value="{&quot;configuration&quot;:{&quot;appVersion&quot;:{&quot;major&quot;:1,&quot;minor&quot;:1},&quot;components&quot;:[{&quot;type&quot;:&quot;Labs.Components.ActivityComponent&quot;,&quot;name&quot;:&quot;Forces and Motion: Basics&quot;,&quot;values&quot;:{},&quot;data&quot;:{&quot;id&quot;:&quot;phet-https://phet.colorado.edu/sims/html/forces-and-motion-basics/latest/forces-and-motion-basics_en.html&quot;},&quot;secure&quot;:false}],&quot;name&quot;:&quot;Forces and Motion: Basics&quot;,&quot;timeline&quot;:null,&quot;analytics&quot;:null},&quot;hostVersion&quot;:{&quot;major&quot;:0,&quot;minor&quot;:1}}"/>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1987569E-77CD-4A3F-8F51-2D6A7DCA544D}">
  <we:reference id="wa104323558" version="1.0.1.0" store="es-ES" storeType="OMEX"/>
  <we:alternateReferences>
    <we:reference id="wa104323558" version="1.0.1.0" store="wa104323558" storeType="OMEX"/>
  </we:alternateReferences>
  <we:properties>
    <we:property name="__labs__" value="{&quot;configuration&quot;:{&quot;appVersion&quot;:{&quot;major&quot;:1,&quot;minor&quot;:1},&quot;components&quot;:[{&quot;type&quot;:&quot;Labs.Components.ActivityComponent&quot;,&quot;name&quot;:&quot;Forces and Motion: Basics&quot;,&quot;values&quot;:{},&quot;data&quot;:{&quot;id&quot;:&quot;phet-https://phet.colorado.edu/sims/html/forces-and-motion-basics/latest/forces-and-motion-basics_en.html&quot;},&quot;secure&quot;:false}],&quot;name&quot;:&quot;Forces and Motion: Basics&quot;,&quot;timeline&quot;:null,&quot;analytics&quot;:null},&quot;hostVersion&quot;:{&quot;major&quot;:0,&quot;minor&quot;:1}}"/>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otalTime>402</TotalTime>
  <Words>282</Words>
  <Application>Microsoft Office PowerPoint</Application>
  <PresentationFormat>Panorámica</PresentationFormat>
  <Paragraphs>26</Paragraphs>
  <Slides>11</Slides>
  <Notes>0</Notes>
  <HiddenSlides>0</HiddenSlides>
  <MMClips>1</MMClips>
  <ScaleCrop>false</ScaleCrop>
  <HeadingPairs>
    <vt:vector size="6" baseType="variant">
      <vt:variant>
        <vt:lpstr>Fuentes usadas</vt:lpstr>
      </vt:variant>
      <vt:variant>
        <vt:i4>10</vt:i4>
      </vt:variant>
      <vt:variant>
        <vt:lpstr>Tema</vt:lpstr>
      </vt:variant>
      <vt:variant>
        <vt:i4>3</vt:i4>
      </vt:variant>
      <vt:variant>
        <vt:lpstr>Títulos de diapositiva</vt:lpstr>
      </vt:variant>
      <vt:variant>
        <vt:i4>11</vt:i4>
      </vt:variant>
    </vt:vector>
  </HeadingPairs>
  <TitlesOfParts>
    <vt:vector size="24" baseType="lpstr">
      <vt:lpstr>Abadi Extra Light</vt:lpstr>
      <vt:lpstr>Arial</vt:lpstr>
      <vt:lpstr>Avenir Next LT Pro</vt:lpstr>
      <vt:lpstr>Calibri</vt:lpstr>
      <vt:lpstr>Calibri Light</vt:lpstr>
      <vt:lpstr>Cambria Math</vt:lpstr>
      <vt:lpstr>Modern Love Caps</vt:lpstr>
      <vt:lpstr>Modern Love Grunge</vt:lpstr>
      <vt:lpstr>Sabon Next LT</vt:lpstr>
      <vt:lpstr>Wingdings</vt:lpstr>
      <vt:lpstr>Tema de Office</vt:lpstr>
      <vt:lpstr>Tema de Office</vt:lpstr>
      <vt:lpstr>LuminousVTI</vt:lpstr>
      <vt:lpstr>Leyes de Newton</vt:lpstr>
      <vt:lpstr>Objetivo</vt:lpstr>
      <vt:lpstr>1° Ley de Newton</vt:lpstr>
      <vt:lpstr>Analicemos las siguientes situaciones</vt:lpstr>
      <vt:lpstr>2°Ley de Newton</vt:lpstr>
      <vt:lpstr>¿Qué es la fuerza neta?</vt:lpstr>
      <vt:lpstr>Relación entre fuerza neta y aceleración</vt:lpstr>
      <vt:lpstr>3°Ley de Newton</vt:lpstr>
      <vt:lpstr>Analicemos las siguientes situaciones</vt:lpstr>
      <vt:lpstr>Para finalizar:</vt:lpstr>
      <vt:lpstr>¡Nos vemos!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Leyes de Newton</dc:title>
  <dc:creator>Ninela  Marchant Neira</dc:creator>
  <cp:lastModifiedBy>Carmen Barros Ortega</cp:lastModifiedBy>
  <cp:revision>9</cp:revision>
  <dcterms:created xsi:type="dcterms:W3CDTF">2021-06-13T05:31:25Z</dcterms:created>
  <dcterms:modified xsi:type="dcterms:W3CDTF">2021-06-14T14:35:08Z</dcterms:modified>
</cp:coreProperties>
</file>