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256" r:id="rId3"/>
    <p:sldId id="270" r:id="rId4"/>
    <p:sldId id="271" r:id="rId5"/>
    <p:sldId id="272" r:id="rId6"/>
    <p:sldId id="273" r:id="rId7"/>
    <p:sldId id="289" r:id="rId8"/>
    <p:sldId id="274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56"/>
            <p14:sldId id="270"/>
            <p14:sldId id="271"/>
            <p14:sldId id="272"/>
            <p14:sldId id="273"/>
            <p14:sldId id="28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29/07/2021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1ºBasico</a:t>
            </a:r>
            <a:br>
              <a:rPr lang="es-ES" dirty="0"/>
            </a:br>
            <a:r>
              <a:rPr lang="es-ES" dirty="0"/>
              <a:t>Clase Nº1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Parts of the Body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Aprender vocabulario sobre las partes del cuerpo en inglés.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544D05E-09A6-A340-B80C-AE3E38B6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437" y="0"/>
            <a:ext cx="4953783" cy="70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DED3E31-45F3-4E45-9E76-F309E959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406684"/>
            <a:ext cx="2743200" cy="2959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213AB0-EEA9-0F4E-AC5F-4B49AE41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9" y="324134"/>
            <a:ext cx="2603500" cy="3124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7EC00C-83B4-0A44-8C6A-FCCF0FE94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878" y="1041684"/>
            <a:ext cx="3492500" cy="23241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EE70861-F04E-B64C-8F3E-F7DCEDBCACC4}"/>
              </a:ext>
            </a:extLst>
          </p:cNvPr>
          <p:cNvSpPr/>
          <p:nvPr/>
        </p:nvSpPr>
        <p:spPr>
          <a:xfrm>
            <a:off x="1686153" y="374642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HEAD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D6795C-42E5-E445-A96D-ACDFBBF7906F}"/>
              </a:ext>
            </a:extLst>
          </p:cNvPr>
          <p:cNvSpPr/>
          <p:nvPr/>
        </p:nvSpPr>
        <p:spPr>
          <a:xfrm>
            <a:off x="5834593" y="3674821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HAIR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814DA1-4BDD-2342-A44E-1F045B45E1C1}"/>
              </a:ext>
            </a:extLst>
          </p:cNvPr>
          <p:cNvSpPr txBox="1"/>
          <p:nvPr/>
        </p:nvSpPr>
        <p:spPr>
          <a:xfrm>
            <a:off x="9894867" y="36916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30872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EC1169-2A7D-D449-B310-54B23DB6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11" y="522126"/>
            <a:ext cx="2857500" cy="2857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70695D-92B2-8945-BDAD-6258658C5C04}"/>
              </a:ext>
            </a:extLst>
          </p:cNvPr>
          <p:cNvSpPr txBox="1"/>
          <p:nvPr/>
        </p:nvSpPr>
        <p:spPr>
          <a:xfrm>
            <a:off x="1810139" y="3769567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FINGER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6514C9-3617-4548-AB5F-3B44BD73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929" y="522126"/>
            <a:ext cx="3492500" cy="23241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F49A02F-23FB-6C4E-8CAF-A407CB319A60}"/>
              </a:ext>
            </a:extLst>
          </p:cNvPr>
          <p:cNvSpPr txBox="1"/>
          <p:nvPr/>
        </p:nvSpPr>
        <p:spPr>
          <a:xfrm>
            <a:off x="9778482" y="386287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HAND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320E8E-51DA-844F-A8DD-17DBD8E70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20" y="522126"/>
            <a:ext cx="3263900" cy="24892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E9E780F-02CA-9B4A-AD22-34A14474B304}"/>
              </a:ext>
            </a:extLst>
          </p:cNvPr>
          <p:cNvSpPr txBox="1"/>
          <p:nvPr/>
        </p:nvSpPr>
        <p:spPr>
          <a:xfrm>
            <a:off x="5374433" y="360161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39841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DA8A4A-BE4C-924F-A5A5-C52EFEB0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3" y="494134"/>
            <a:ext cx="3492500" cy="2324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F1E6D3-0293-EE4D-ADE1-213D5B0202EE}"/>
              </a:ext>
            </a:extLst>
          </p:cNvPr>
          <p:cNvSpPr txBox="1"/>
          <p:nvPr/>
        </p:nvSpPr>
        <p:spPr>
          <a:xfrm>
            <a:off x="1418253" y="341500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SHOULDERS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CC8FD4-2D48-B44B-8258-18D635F2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05" y="329034"/>
            <a:ext cx="3263900" cy="24892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7B9E89-3DC5-FF4A-8E94-C7D236F6B70A}"/>
              </a:ext>
            </a:extLst>
          </p:cNvPr>
          <p:cNvSpPr txBox="1"/>
          <p:nvPr/>
        </p:nvSpPr>
        <p:spPr>
          <a:xfrm>
            <a:off x="5896947" y="341500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LEG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3C6E4D-8583-174D-BABD-6512109BA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0" y="-585495"/>
            <a:ext cx="3937000" cy="4000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07A5B65-C1AF-B740-9633-E3833797B968}"/>
              </a:ext>
            </a:extLst>
          </p:cNvPr>
          <p:cNvSpPr txBox="1"/>
          <p:nvPr/>
        </p:nvSpPr>
        <p:spPr>
          <a:xfrm>
            <a:off x="9817779" y="341500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37621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4F5086-4088-E64A-8F86-419BAADD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LOOK AT THE VIDEO!!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AED510-9DAA-DB44-80D7-0FD7FDC024EC}"/>
              </a:ext>
            </a:extLst>
          </p:cNvPr>
          <p:cNvSpPr/>
          <p:nvPr/>
        </p:nvSpPr>
        <p:spPr>
          <a:xfrm>
            <a:off x="3048000" y="3105835"/>
            <a:ext cx="7831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https://wordwall.net/resource/15153128/science/parts-body</a:t>
            </a:r>
          </a:p>
        </p:txBody>
      </p:sp>
    </p:spTree>
    <p:extLst>
      <p:ext uri="{BB962C8B-B14F-4D97-AF65-F5344CB8AC3E}">
        <p14:creationId xmlns:p14="http://schemas.microsoft.com/office/powerpoint/2010/main" val="411087810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284</TotalTime>
  <Words>55</Words>
  <Application>Microsoft Office PowerPoint</Application>
  <PresentationFormat>Panorámica</PresentationFormat>
  <Paragraphs>17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Euphemia</vt:lpstr>
      <vt:lpstr>Ligada 2.2 (Adrian M. C.)</vt:lpstr>
      <vt:lpstr>Wingdings</vt:lpstr>
      <vt:lpstr>Niños jugando 16x9</vt:lpstr>
      <vt:lpstr>SPEAKING 1ºBasico Clase Nº1 PROFESORA: Bárbara Peña</vt:lpstr>
      <vt:lpstr>Parts of the Body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LOOK AT THE VIDEO!!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14</cp:revision>
  <dcterms:created xsi:type="dcterms:W3CDTF">2021-06-09T23:34:20Z</dcterms:created>
  <dcterms:modified xsi:type="dcterms:W3CDTF">2021-07-29T14:51:16Z</dcterms:modified>
</cp:coreProperties>
</file>