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8" r:id="rId2"/>
    <p:sldId id="256" r:id="rId3"/>
    <p:sldId id="270" r:id="rId4"/>
    <p:sldId id="271" r:id="rId5"/>
    <p:sldId id="308" r:id="rId6"/>
    <p:sldId id="272" r:id="rId7"/>
    <p:sldId id="273" r:id="rId8"/>
    <p:sldId id="274" r:id="rId9"/>
    <p:sldId id="275" r:id="rId10"/>
    <p:sldId id="289" r:id="rId11"/>
    <p:sldId id="290" r:id="rId12"/>
    <p:sldId id="306" r:id="rId13"/>
    <p:sldId id="291" r:id="rId14"/>
    <p:sldId id="292" r:id="rId15"/>
    <p:sldId id="293" r:id="rId16"/>
    <p:sldId id="294" r:id="rId17"/>
    <p:sldId id="295" r:id="rId18"/>
    <p:sldId id="298" r:id="rId19"/>
    <p:sldId id="297" r:id="rId20"/>
    <p:sldId id="299" r:id="rId21"/>
    <p:sldId id="300" r:id="rId2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DA53DD8-7932-490C-83B4-6668D96CDF9D}">
          <p14:sldIdLst>
            <p14:sldId id="288"/>
            <p14:sldId id="256"/>
            <p14:sldId id="270"/>
            <p14:sldId id="271"/>
            <p14:sldId id="308"/>
            <p14:sldId id="272"/>
            <p14:sldId id="273"/>
            <p14:sldId id="274"/>
            <p14:sldId id="275"/>
            <p14:sldId id="289"/>
            <p14:sldId id="290"/>
            <p14:sldId id="306"/>
            <p14:sldId id="291"/>
            <p14:sldId id="292"/>
            <p14:sldId id="293"/>
            <p14:sldId id="294"/>
            <p14:sldId id="295"/>
            <p14:sldId id="298"/>
            <p14:sldId id="297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06/08/2021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242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5564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518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260" y="916453"/>
            <a:ext cx="7091361" cy="2793906"/>
          </a:xfrm>
        </p:spPr>
        <p:txBody>
          <a:bodyPr rtlCol="0"/>
          <a:lstStyle/>
          <a:p>
            <a:pPr rtl="0"/>
            <a:r>
              <a:rPr lang="es-ES" dirty="0"/>
              <a:t>SPEAKING</a:t>
            </a:r>
            <a:br>
              <a:rPr lang="es-ES" dirty="0"/>
            </a:br>
            <a:r>
              <a:rPr lang="es-ES" dirty="0"/>
              <a:t>1º Básico </a:t>
            </a:r>
            <a:br>
              <a:rPr lang="es-ES" dirty="0"/>
            </a:br>
            <a:r>
              <a:rPr lang="es-ES" sz="3600" dirty="0"/>
              <a:t>Clase </a:t>
            </a:r>
            <a:r>
              <a:rPr lang="es-ES" sz="3600" dirty="0" err="1"/>
              <a:t>Nº</a:t>
            </a:r>
            <a:r>
              <a:rPr lang="es-ES" sz="3600" dirty="0"/>
              <a:t> 5 y 6</a:t>
            </a:r>
            <a:br>
              <a:rPr lang="es-ES" sz="4800" dirty="0"/>
            </a:br>
            <a:r>
              <a:rPr lang="es-ES" sz="3600" dirty="0"/>
              <a:t>PROFESORA: Bárbara Peña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9669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3C16D1-1887-834C-B66B-8A8695D7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62" y="404532"/>
            <a:ext cx="2857500" cy="2857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69BE35-26B3-1146-982B-11F0FCB56E4F}"/>
              </a:ext>
            </a:extLst>
          </p:cNvPr>
          <p:cNvSpPr txBox="1"/>
          <p:nvPr/>
        </p:nvSpPr>
        <p:spPr>
          <a:xfrm>
            <a:off x="2241176" y="371138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Boots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FD3990-082C-8146-8E4E-E81C22406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274" y="404532"/>
            <a:ext cx="2857500" cy="28575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D5731C1-67CD-2949-90D8-A1B660BF6D95}"/>
              </a:ext>
            </a:extLst>
          </p:cNvPr>
          <p:cNvSpPr txBox="1"/>
          <p:nvPr/>
        </p:nvSpPr>
        <p:spPr>
          <a:xfrm>
            <a:off x="5952565" y="3747247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Flip - Flops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C9E0F4-3BBC-2E4F-89EB-35955F214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886" y="404532"/>
            <a:ext cx="2755900" cy="29464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7A0569C-628B-AA41-A64B-C20323EB6981}"/>
              </a:ext>
            </a:extLst>
          </p:cNvPr>
          <p:cNvSpPr txBox="1"/>
          <p:nvPr/>
        </p:nvSpPr>
        <p:spPr>
          <a:xfrm>
            <a:off x="9968753" y="372931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Jacket</a:t>
            </a:r>
          </a:p>
        </p:txBody>
      </p:sp>
    </p:spTree>
    <p:extLst>
      <p:ext uri="{BB962C8B-B14F-4D97-AF65-F5344CB8AC3E}">
        <p14:creationId xmlns:p14="http://schemas.microsoft.com/office/powerpoint/2010/main" val="388548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260" y="916453"/>
            <a:ext cx="7091361" cy="2793906"/>
          </a:xfrm>
        </p:spPr>
        <p:txBody>
          <a:bodyPr rtlCol="0"/>
          <a:lstStyle/>
          <a:p>
            <a:pPr rtl="0"/>
            <a:r>
              <a:rPr lang="es-ES" dirty="0"/>
              <a:t>SPEAKING</a:t>
            </a:r>
            <a:br>
              <a:rPr lang="es-ES" dirty="0"/>
            </a:br>
            <a:r>
              <a:rPr lang="es-ES" dirty="0"/>
              <a:t>1º Básico </a:t>
            </a:r>
            <a:br>
              <a:rPr lang="es-ES" dirty="0"/>
            </a:br>
            <a:r>
              <a:rPr lang="es-ES" dirty="0"/>
              <a:t>Clase Nº6</a:t>
            </a:r>
            <a:br>
              <a:rPr lang="es-ES" dirty="0"/>
            </a:br>
            <a:r>
              <a:rPr lang="es-ES" sz="3600" dirty="0"/>
              <a:t>PROFESORA: Bárbara Peña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392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EB43C54-D455-1B47-9A3C-E33B099AFDCE}"/>
              </a:ext>
            </a:extLst>
          </p:cNvPr>
          <p:cNvSpPr/>
          <p:nvPr/>
        </p:nvSpPr>
        <p:spPr>
          <a:xfrm>
            <a:off x="3128210" y="23678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https://wordwall.net/es/resource/8845203/winter-or-summer-clothes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2169BB-4AF5-BF4A-83A2-3D7A758B5568}"/>
              </a:ext>
            </a:extLst>
          </p:cNvPr>
          <p:cNvSpPr txBox="1"/>
          <p:nvPr/>
        </p:nvSpPr>
        <p:spPr>
          <a:xfrm>
            <a:off x="4106778" y="513347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/>
              <a:t>THE LAST CLASS!!</a:t>
            </a:r>
          </a:p>
        </p:txBody>
      </p:sp>
    </p:spTree>
    <p:extLst>
      <p:ext uri="{BB962C8B-B14F-4D97-AF65-F5344CB8AC3E}">
        <p14:creationId xmlns:p14="http://schemas.microsoft.com/office/powerpoint/2010/main" val="281943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6F374-BF41-2341-BA41-EB5056CB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Season</a:t>
            </a:r>
          </a:p>
        </p:txBody>
      </p:sp>
    </p:spTree>
    <p:extLst>
      <p:ext uri="{BB962C8B-B14F-4D97-AF65-F5344CB8AC3E}">
        <p14:creationId xmlns:p14="http://schemas.microsoft.com/office/powerpoint/2010/main" val="374373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5FB4-5E2B-442C-9AB9-ECA72894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Ligada 2.2 (Adrian M. C.)" panose="02000000000000000000" pitchFamily="50" charset="0"/>
              </a:rPr>
              <a:t>Objetivo</a:t>
            </a:r>
            <a:endParaRPr lang="es-CL" sz="5400" dirty="0">
              <a:latin typeface="Ligada 2.2 (Adrian M. C.)" panose="020000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E65A3-837B-490B-9FA6-1BC569A4D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Ligada 2.2 (Adrian M. C.)" panose="02000000000000000000" pitchFamily="50" charset="0"/>
              </a:rPr>
              <a:t>Aprender las estaciones del año en Inglés.</a:t>
            </a:r>
            <a:endParaRPr lang="es-CL" sz="4000" dirty="0">
              <a:latin typeface="Ligada 2.2 (Adrian M. C.)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57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4ECE615-B95B-9D44-A397-CEA38ADE1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49" y="1139638"/>
            <a:ext cx="4817410" cy="481741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4A2331-A3F0-EC43-8CE0-D926DEE99ABC}"/>
              </a:ext>
            </a:extLst>
          </p:cNvPr>
          <p:cNvSpPr txBox="1"/>
          <p:nvPr/>
        </p:nvSpPr>
        <p:spPr>
          <a:xfrm>
            <a:off x="4554071" y="322729"/>
            <a:ext cx="326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/>
              <a:t>Season of the year</a:t>
            </a:r>
          </a:p>
        </p:txBody>
      </p:sp>
    </p:spTree>
    <p:extLst>
      <p:ext uri="{BB962C8B-B14F-4D97-AF65-F5344CB8AC3E}">
        <p14:creationId xmlns:p14="http://schemas.microsoft.com/office/powerpoint/2010/main" val="154879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5FB4-5E2B-442C-9AB9-ECA72894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075" y="-146107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latin typeface="Ligada 2.2 (Adrian M. C.)" panose="02000000000000000000" pitchFamily="50" charset="0"/>
              </a:rPr>
              <a:t>ACTIVITY </a:t>
            </a:r>
            <a:endParaRPr lang="es-CL" sz="5400" dirty="0">
              <a:latin typeface="Ligada 2.2 (Adrian M. C.)" panose="020000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E65A3-837B-490B-9FA6-1BC569A4D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993" y="1104809"/>
            <a:ext cx="12010840" cy="2602832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Ligada 2.2 (Adrian M. C.)" panose="02000000000000000000" pitchFamily="50" charset="0"/>
              </a:rPr>
              <a:t>IN YOUR NOTEBOOK , </a:t>
            </a:r>
            <a:r>
              <a:rPr lang="es-ES" sz="4000" dirty="0" err="1">
                <a:latin typeface="Ligada 2.2 (Adrian M. C.)" panose="02000000000000000000" pitchFamily="50" charset="0"/>
              </a:rPr>
              <a:t>you</a:t>
            </a:r>
            <a:r>
              <a:rPr lang="es-ES" sz="4000" dirty="0">
                <a:latin typeface="Ligada 2.2 (Adrian M. C.)" panose="02000000000000000000" pitchFamily="50" charset="0"/>
              </a:rPr>
              <a:t> </a:t>
            </a:r>
            <a:r>
              <a:rPr lang="es-ES" sz="4000" dirty="0" err="1">
                <a:latin typeface="Ligada 2.2 (Adrian M. C.)" panose="02000000000000000000" pitchFamily="50" charset="0"/>
              </a:rPr>
              <a:t>have</a:t>
            </a:r>
            <a:r>
              <a:rPr lang="es-ES" sz="4000" dirty="0">
                <a:latin typeface="Ligada 2.2 (Adrian M. C.)" panose="02000000000000000000" pitchFamily="50" charset="0"/>
              </a:rPr>
              <a:t> to </a:t>
            </a:r>
            <a:r>
              <a:rPr lang="es-ES" sz="4000" dirty="0" err="1">
                <a:latin typeface="Ligada 2.2 (Adrian M. C.)" panose="02000000000000000000" pitchFamily="50" charset="0"/>
              </a:rPr>
              <a:t>draw</a:t>
            </a:r>
            <a:r>
              <a:rPr lang="es-ES" sz="4000" dirty="0">
                <a:latin typeface="Ligada 2.2 (Adrian M. C.)" panose="02000000000000000000" pitchFamily="50" charset="0"/>
              </a:rPr>
              <a:t> </a:t>
            </a:r>
            <a:r>
              <a:rPr lang="es-ES" sz="4000" dirty="0" err="1">
                <a:latin typeface="Ligada 2.2 (Adrian M. C.)" panose="02000000000000000000" pitchFamily="50" charset="0"/>
              </a:rPr>
              <a:t>your</a:t>
            </a:r>
            <a:r>
              <a:rPr lang="es-ES" sz="4000" dirty="0">
                <a:latin typeface="Ligada 2.2 (Adrian M. C.)" panose="02000000000000000000" pitchFamily="50" charset="0"/>
              </a:rPr>
              <a:t> </a:t>
            </a:r>
            <a:r>
              <a:rPr lang="es-ES" sz="4000" dirty="0" err="1">
                <a:latin typeface="Ligada 2.2 (Adrian M. C.)" panose="02000000000000000000" pitchFamily="50" charset="0"/>
              </a:rPr>
              <a:t>favorite</a:t>
            </a:r>
            <a:r>
              <a:rPr lang="es-ES" sz="4000" dirty="0">
                <a:latin typeface="Ligada 2.2 (Adrian M. C.)" panose="02000000000000000000" pitchFamily="50" charset="0"/>
              </a:rPr>
              <a:t> </a:t>
            </a:r>
            <a:r>
              <a:rPr lang="es-ES" sz="4000" dirty="0" err="1">
                <a:latin typeface="Ligada 2.2 (Adrian M. C.)" panose="02000000000000000000" pitchFamily="50" charset="0"/>
              </a:rPr>
              <a:t>season</a:t>
            </a:r>
            <a:r>
              <a:rPr lang="es-ES" sz="4000" dirty="0">
                <a:latin typeface="Ligada 2.2 (Adrian M. C.)" panose="02000000000000000000" pitchFamily="50" charset="0"/>
              </a:rPr>
              <a:t>.</a:t>
            </a:r>
            <a:endParaRPr lang="es-CL" sz="4000" dirty="0">
              <a:latin typeface="Ligada 2.2 (Adrian M. C.)" panose="020000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FCD005-B020-664C-AF2F-885ED22C9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926" y="2318497"/>
            <a:ext cx="5621992" cy="39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0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5FB4-5E2B-442C-9AB9-ECA72894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5400" dirty="0">
                <a:latin typeface="Ligada 2.2 (Adrian M. C.)" panose="02000000000000000000" pitchFamily="50" charset="0"/>
              </a:rPr>
              <a:t>ACTICITY 2: Look at </a:t>
            </a:r>
            <a:r>
              <a:rPr lang="es-ES" sz="5400" dirty="0" err="1">
                <a:latin typeface="Ligada 2.2 (Adrian M. C.)" panose="02000000000000000000" pitchFamily="50" charset="0"/>
              </a:rPr>
              <a:t>the</a:t>
            </a:r>
            <a:r>
              <a:rPr lang="es-ES" sz="5400" dirty="0">
                <a:latin typeface="Ligada 2.2 (Adrian M. C.)" panose="02000000000000000000" pitchFamily="50" charset="0"/>
              </a:rPr>
              <a:t> </a:t>
            </a:r>
            <a:r>
              <a:rPr lang="es-ES" sz="5400" dirty="0" err="1">
                <a:latin typeface="Ligada 2.2 (Adrian M. C.)" panose="02000000000000000000" pitchFamily="50" charset="0"/>
              </a:rPr>
              <a:t>picture</a:t>
            </a:r>
            <a:r>
              <a:rPr lang="es-ES" sz="5400" dirty="0">
                <a:latin typeface="Ligada 2.2 (Adrian M. C.)" panose="02000000000000000000" pitchFamily="50" charset="0"/>
              </a:rPr>
              <a:t> and </a:t>
            </a:r>
            <a:r>
              <a:rPr lang="es-ES" sz="5400" dirty="0" err="1">
                <a:latin typeface="Ligada 2.2 (Adrian M. C.)" panose="02000000000000000000" pitchFamily="50" charset="0"/>
              </a:rPr>
              <a:t>say</a:t>
            </a:r>
            <a:r>
              <a:rPr lang="es-ES" sz="5400" dirty="0">
                <a:latin typeface="Ligada 2.2 (Adrian M. C.)" panose="02000000000000000000" pitchFamily="50" charset="0"/>
              </a:rPr>
              <a:t> </a:t>
            </a:r>
            <a:r>
              <a:rPr lang="es-ES" sz="5400" dirty="0" err="1">
                <a:latin typeface="Ligada 2.2 (Adrian M. C.)" panose="02000000000000000000" pitchFamily="50" charset="0"/>
              </a:rPr>
              <a:t>which</a:t>
            </a:r>
            <a:r>
              <a:rPr lang="es-ES" sz="5400" dirty="0">
                <a:latin typeface="Ligada 2.2 (Adrian M. C.)" panose="02000000000000000000" pitchFamily="50" charset="0"/>
              </a:rPr>
              <a:t> </a:t>
            </a:r>
            <a:r>
              <a:rPr lang="es-ES" sz="5400" dirty="0" err="1">
                <a:latin typeface="Ligada 2.2 (Adrian M. C.)" panose="02000000000000000000" pitchFamily="50" charset="0"/>
              </a:rPr>
              <a:t>season</a:t>
            </a:r>
            <a:r>
              <a:rPr lang="es-ES" sz="5400" dirty="0">
                <a:latin typeface="Ligada 2.2 (Adrian M. C.)" panose="02000000000000000000" pitchFamily="50" charset="0"/>
              </a:rPr>
              <a:t> of </a:t>
            </a:r>
            <a:r>
              <a:rPr lang="es-ES" sz="5400" dirty="0" err="1">
                <a:latin typeface="Ligada 2.2 (Adrian M. C.)" panose="02000000000000000000" pitchFamily="50" charset="0"/>
              </a:rPr>
              <a:t>the</a:t>
            </a:r>
            <a:r>
              <a:rPr lang="es-ES" sz="5400" dirty="0">
                <a:latin typeface="Ligada 2.2 (Adrian M. C.)" panose="02000000000000000000" pitchFamily="50" charset="0"/>
              </a:rPr>
              <a:t> </a:t>
            </a:r>
            <a:r>
              <a:rPr lang="es-ES" sz="5400" dirty="0" err="1">
                <a:latin typeface="Ligada 2.2 (Adrian M. C.)" panose="02000000000000000000" pitchFamily="50" charset="0"/>
              </a:rPr>
              <a:t>year</a:t>
            </a:r>
            <a:r>
              <a:rPr lang="es-ES" sz="5400" dirty="0">
                <a:latin typeface="Ligada 2.2 (Adrian M. C.)" panose="02000000000000000000" pitchFamily="50" charset="0"/>
              </a:rPr>
              <a:t> </a:t>
            </a:r>
            <a:r>
              <a:rPr lang="es-ES" sz="5400" dirty="0" err="1">
                <a:latin typeface="Ligada 2.2 (Adrian M. C.)" panose="02000000000000000000" pitchFamily="50" charset="0"/>
              </a:rPr>
              <a:t>is</a:t>
            </a:r>
            <a:r>
              <a:rPr lang="es-ES" sz="5400" dirty="0">
                <a:latin typeface="Ligada 2.2 (Adrian M. C.)" panose="02000000000000000000" pitchFamily="50" charset="0"/>
              </a:rPr>
              <a:t>:</a:t>
            </a:r>
            <a:endParaRPr lang="es-CL" sz="5400" dirty="0">
              <a:latin typeface="Ligada 2.2 (Adrian M. C.)" panose="020000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DCB358-C120-DB4A-901F-1B1B79896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031" y="2374526"/>
            <a:ext cx="4399803" cy="292786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DFB9CE-25EC-D543-A089-8B28B2D6BE96}"/>
              </a:ext>
            </a:extLst>
          </p:cNvPr>
          <p:cNvSpPr txBox="1"/>
          <p:nvPr/>
        </p:nvSpPr>
        <p:spPr>
          <a:xfrm>
            <a:off x="9474740" y="3463047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39068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E64C390-542D-8E4C-B0E0-C409FE0AE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53" y="1000326"/>
            <a:ext cx="4330430" cy="24250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B09F1BE-D007-674C-992C-8DE0632DA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306" y="809826"/>
            <a:ext cx="3704753" cy="24653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135AD2-ACB7-794C-83DA-43AB297C5995}"/>
              </a:ext>
            </a:extLst>
          </p:cNvPr>
          <p:cNvSpPr txBox="1"/>
          <p:nvPr/>
        </p:nvSpPr>
        <p:spPr>
          <a:xfrm>
            <a:off x="2354094" y="3852153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SUMMER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53A8BA-8726-BD44-92F6-EB83DB930AC1}"/>
              </a:ext>
            </a:extLst>
          </p:cNvPr>
          <p:cNvSpPr txBox="1"/>
          <p:nvPr/>
        </p:nvSpPr>
        <p:spPr>
          <a:xfrm>
            <a:off x="8696528" y="400779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AUTUMN</a:t>
            </a:r>
          </a:p>
        </p:txBody>
      </p:sp>
    </p:spTree>
    <p:extLst>
      <p:ext uri="{BB962C8B-B14F-4D97-AF65-F5344CB8AC3E}">
        <p14:creationId xmlns:p14="http://schemas.microsoft.com/office/powerpoint/2010/main" val="253435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0C08478-2799-1C45-9108-567ED7EF8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46" y="923317"/>
            <a:ext cx="3683000" cy="2209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ACCB335-DD13-5F4A-AEC0-7BA9094F0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115" y="923317"/>
            <a:ext cx="3810000" cy="21336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C26D04-4277-9344-91EF-EA1C5FCAADE3}"/>
              </a:ext>
            </a:extLst>
          </p:cNvPr>
          <p:cNvSpPr txBox="1"/>
          <p:nvPr/>
        </p:nvSpPr>
        <p:spPr>
          <a:xfrm>
            <a:off x="2081719" y="354086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SPRING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47F8C76-0DA5-8343-B686-F6D52499F800}"/>
              </a:ext>
            </a:extLst>
          </p:cNvPr>
          <p:cNvSpPr txBox="1"/>
          <p:nvPr/>
        </p:nvSpPr>
        <p:spPr>
          <a:xfrm>
            <a:off x="6322979" y="3521413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41692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6F374-BF41-2341-BA41-EB5056CB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Clothes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83732F3-7CDF-4849-B392-C9CA8C433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84" y="225764"/>
            <a:ext cx="3797300" cy="21336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36DD397-408B-DD46-82ED-B402D7AC83FE}"/>
              </a:ext>
            </a:extLst>
          </p:cNvPr>
          <p:cNvSpPr txBox="1"/>
          <p:nvPr/>
        </p:nvSpPr>
        <p:spPr>
          <a:xfrm>
            <a:off x="1595336" y="2690105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SUMMER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769BB1-9931-6945-9BEE-3F585C0D5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013" y="111464"/>
            <a:ext cx="3606800" cy="22479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AFCB05F-836F-F145-9B14-8B93BC785CA6}"/>
              </a:ext>
            </a:extLst>
          </p:cNvPr>
          <p:cNvSpPr txBox="1"/>
          <p:nvPr/>
        </p:nvSpPr>
        <p:spPr>
          <a:xfrm>
            <a:off x="9358009" y="250543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AUTUMN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005F50-07D9-934A-ADFF-A4EB5644D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670" y="2505439"/>
            <a:ext cx="3810000" cy="21336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7C0A49-078D-D545-9222-5280CDEACC84}"/>
              </a:ext>
            </a:extLst>
          </p:cNvPr>
          <p:cNvSpPr txBox="1"/>
          <p:nvPr/>
        </p:nvSpPr>
        <p:spPr>
          <a:xfrm>
            <a:off x="5642043" y="513620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388099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0200289-CEAD-FB4F-826A-3F4CB36BC1EE}"/>
              </a:ext>
            </a:extLst>
          </p:cNvPr>
          <p:cNvSpPr txBox="1"/>
          <p:nvPr/>
        </p:nvSpPr>
        <p:spPr>
          <a:xfrm>
            <a:off x="5082798" y="175772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/>
              <a:t>ACTIVITY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9B7C454-5FE6-BD40-9A74-33A9C221AD43}"/>
              </a:ext>
            </a:extLst>
          </p:cNvPr>
          <p:cNvSpPr/>
          <p:nvPr/>
        </p:nvSpPr>
        <p:spPr>
          <a:xfrm>
            <a:off x="4052555" y="2349390"/>
            <a:ext cx="603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https://wordwall.net/es/resource/12645926/seasons</a:t>
            </a:r>
          </a:p>
        </p:txBody>
      </p:sp>
    </p:spTree>
    <p:extLst>
      <p:ext uri="{BB962C8B-B14F-4D97-AF65-F5344CB8AC3E}">
        <p14:creationId xmlns:p14="http://schemas.microsoft.com/office/powerpoint/2010/main" val="102162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5FB4-5E2B-442C-9AB9-ECA72894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Ligada 2.2 (Adrian M. C.)" panose="02000000000000000000" pitchFamily="50" charset="0"/>
              </a:rPr>
              <a:t>Objetivo</a:t>
            </a:r>
            <a:endParaRPr lang="es-CL" sz="5400" dirty="0">
              <a:latin typeface="Ligada 2.2 (Adrian M. C.)" panose="020000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E65A3-837B-490B-9FA6-1BC569A4D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Ligada 2.2 (Adrian M. C.)" panose="02000000000000000000" pitchFamily="50" charset="0"/>
              </a:rPr>
              <a:t>Reconocer ropa de invierno y verano según cada imagen.</a:t>
            </a:r>
            <a:endParaRPr lang="es-CL" sz="4000" dirty="0">
              <a:latin typeface="Ligada 2.2 (Adrian M. C.)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0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6C4719-B204-3941-9472-8EBB60CB4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32" y="1058111"/>
            <a:ext cx="3591426" cy="4994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35E8D0-0401-CF4C-A543-A4615C432E40}"/>
              </a:ext>
            </a:extLst>
          </p:cNvPr>
          <p:cNvSpPr txBox="1"/>
          <p:nvPr/>
        </p:nvSpPr>
        <p:spPr>
          <a:xfrm>
            <a:off x="2935705" y="48126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Winter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C1BEF1-45D1-384A-A07C-539370023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112" y="940734"/>
            <a:ext cx="3701801" cy="522972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A9BB91-1913-834A-B66A-579F0E6BBF14}"/>
              </a:ext>
            </a:extLst>
          </p:cNvPr>
          <p:cNvSpPr txBox="1"/>
          <p:nvPr/>
        </p:nvSpPr>
        <p:spPr>
          <a:xfrm>
            <a:off x="8486274" y="497305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Summer</a:t>
            </a:r>
          </a:p>
        </p:txBody>
      </p:sp>
    </p:spTree>
    <p:extLst>
      <p:ext uri="{BB962C8B-B14F-4D97-AF65-F5344CB8AC3E}">
        <p14:creationId xmlns:p14="http://schemas.microsoft.com/office/powerpoint/2010/main" val="138751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F6AD7-8A86-5049-8F03-3F4889F5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424" y="-320842"/>
            <a:ext cx="9372600" cy="1200416"/>
          </a:xfrm>
        </p:spPr>
        <p:txBody>
          <a:bodyPr>
            <a:normAutofit/>
          </a:bodyPr>
          <a:lstStyle/>
          <a:p>
            <a:r>
              <a:rPr lang="es-CL" sz="3200" b="1" dirty="0"/>
              <a:t>Activity 1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BC99994-2E7A-3544-97BB-190B8B7117F0}"/>
              </a:ext>
            </a:extLst>
          </p:cNvPr>
          <p:cNvSpPr/>
          <p:nvPr/>
        </p:nvSpPr>
        <p:spPr>
          <a:xfrm>
            <a:off x="3064042" y="18866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https://wordwall.net/es/resource/5605812/winter-and-summer-clothes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E28A1C-9470-F549-A83F-69A63A155A13}"/>
              </a:ext>
            </a:extLst>
          </p:cNvPr>
          <p:cNvSpPr txBox="1"/>
          <p:nvPr/>
        </p:nvSpPr>
        <p:spPr>
          <a:xfrm>
            <a:off x="2871537" y="3170693"/>
            <a:ext cx="861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https://wordwall.net/es/resource/2697421/summer-clothes-or-winter-clothes</a:t>
            </a:r>
          </a:p>
        </p:txBody>
      </p:sp>
    </p:spTree>
    <p:extLst>
      <p:ext uri="{BB962C8B-B14F-4D97-AF65-F5344CB8AC3E}">
        <p14:creationId xmlns:p14="http://schemas.microsoft.com/office/powerpoint/2010/main" val="215671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4089666-CA54-E544-B53E-3D7BF0CF3E6D}"/>
              </a:ext>
            </a:extLst>
          </p:cNvPr>
          <p:cNvSpPr txBox="1"/>
          <p:nvPr/>
        </p:nvSpPr>
        <p:spPr>
          <a:xfrm>
            <a:off x="1957137" y="192505"/>
            <a:ext cx="10296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/>
              <a:t>Activity 2: In your notebook, you have to draw</a:t>
            </a:r>
          </a:p>
          <a:p>
            <a:r>
              <a:rPr lang="es-CL" sz="3200" b="1" dirty="0"/>
              <a:t>a sun and a cloud.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B879C0-1540-0E4A-B2BE-39A8B18B3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60" y="2082466"/>
            <a:ext cx="3086100" cy="26289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C97394-6DAC-A147-AF4F-2BD2B3730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424" y="2319421"/>
            <a:ext cx="42037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5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8FE4472-B7DC-E348-B038-F5547B239357}"/>
              </a:ext>
            </a:extLst>
          </p:cNvPr>
          <p:cNvSpPr txBox="1"/>
          <p:nvPr/>
        </p:nvSpPr>
        <p:spPr>
          <a:xfrm>
            <a:off x="786063" y="320842"/>
            <a:ext cx="1105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/>
              <a:t>Activity 3: </a:t>
            </a:r>
            <a:r>
              <a:rPr lang="es-CL" sz="2400" dirty="0"/>
              <a:t>Now, you have to used your sun and cloud for each picture</a:t>
            </a:r>
            <a:r>
              <a:rPr lang="es-CL" dirty="0"/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FFCFA4-D19E-6B48-9DDD-E20B01B9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066" y="1833814"/>
            <a:ext cx="3277269" cy="347270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E49D48-FBF6-914C-9221-97CBF188AFDD}"/>
              </a:ext>
            </a:extLst>
          </p:cNvPr>
          <p:cNvSpPr txBox="1"/>
          <p:nvPr/>
        </p:nvSpPr>
        <p:spPr>
          <a:xfrm>
            <a:off x="8181474" y="320842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39841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266806F-A993-2244-9723-6E7CFE833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12010"/>
            <a:ext cx="2755900" cy="2946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A5AA00-E020-4745-ADF1-7703BBA9967F}"/>
              </a:ext>
            </a:extLst>
          </p:cNvPr>
          <p:cNvSpPr txBox="1"/>
          <p:nvPr/>
        </p:nvSpPr>
        <p:spPr>
          <a:xfrm>
            <a:off x="2097741" y="3747247"/>
            <a:ext cx="79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/>
              <a:t>Scarf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ECFE0E-11FA-5A4B-9ED6-2AFE4880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518" y="512010"/>
            <a:ext cx="3625392" cy="27051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1DDD856-2995-E84A-BB36-52631A5B3ABA}"/>
              </a:ext>
            </a:extLst>
          </p:cNvPr>
          <p:cNvSpPr txBox="1"/>
          <p:nvPr/>
        </p:nvSpPr>
        <p:spPr>
          <a:xfrm>
            <a:off x="6167718" y="368837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Cap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D337F13-09CF-B34C-BA3D-964921BBA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247" y="512010"/>
            <a:ext cx="2743200" cy="29591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4D56B93-EF50-D445-93C8-B656E2A67C66}"/>
              </a:ext>
            </a:extLst>
          </p:cNvPr>
          <p:cNvSpPr txBox="1"/>
          <p:nvPr/>
        </p:nvSpPr>
        <p:spPr>
          <a:xfrm>
            <a:off x="9897035" y="406997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Dress</a:t>
            </a:r>
          </a:p>
        </p:txBody>
      </p:sp>
    </p:spTree>
    <p:extLst>
      <p:ext uri="{BB962C8B-B14F-4D97-AF65-F5344CB8AC3E}">
        <p14:creationId xmlns:p14="http://schemas.microsoft.com/office/powerpoint/2010/main" val="4110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6AA8509-8A4E-A942-80AD-D38BE0B48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47" y="901326"/>
            <a:ext cx="3657600" cy="2222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FD2EEEE-0E77-C742-8A5A-411D44A233E8}"/>
              </a:ext>
            </a:extLst>
          </p:cNvPr>
          <p:cNvSpPr txBox="1"/>
          <p:nvPr/>
        </p:nvSpPr>
        <p:spPr>
          <a:xfrm>
            <a:off x="2510118" y="344244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Mitten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DC227-203D-0B4D-9794-639AFCF7A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0" y="584947"/>
            <a:ext cx="2857500" cy="28575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2E52BF8-054C-0F46-8EDA-13BB25653AF0}"/>
              </a:ext>
            </a:extLst>
          </p:cNvPr>
          <p:cNvSpPr txBox="1"/>
          <p:nvPr/>
        </p:nvSpPr>
        <p:spPr>
          <a:xfrm>
            <a:off x="8247529" y="3854824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T - Shirt</a:t>
            </a:r>
          </a:p>
        </p:txBody>
      </p:sp>
    </p:spTree>
    <p:extLst>
      <p:ext uri="{BB962C8B-B14F-4D97-AF65-F5344CB8AC3E}">
        <p14:creationId xmlns:p14="http://schemas.microsoft.com/office/powerpoint/2010/main" val="11663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la presentación para el ámbito educativo de niños jugando (ilustración de dibujos animados, pantalla panorámica)</Template>
  <TotalTime>462</TotalTime>
  <Words>203</Words>
  <Application>Microsoft Office PowerPoint</Application>
  <PresentationFormat>Panorámica</PresentationFormat>
  <Paragraphs>46</Paragraphs>
  <Slides>21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Euphemia</vt:lpstr>
      <vt:lpstr>Ligada 2.2 (Adrian M. C.)</vt:lpstr>
      <vt:lpstr>Wingdings</vt:lpstr>
      <vt:lpstr>Niños jugando 16x9</vt:lpstr>
      <vt:lpstr>SPEAKING 1º Básico  Clase Nº 5 y 6 PROFESORA: Bárbara Peña</vt:lpstr>
      <vt:lpstr>Clothes</vt:lpstr>
      <vt:lpstr>Objetivo</vt:lpstr>
      <vt:lpstr>Presentación de PowerPoint</vt:lpstr>
      <vt:lpstr>Activity 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SPEAKING 1º Básico  Clase Nº6 PROFESORA: Bárbara Peña</vt:lpstr>
      <vt:lpstr>Presentación de PowerPoint</vt:lpstr>
      <vt:lpstr>Season</vt:lpstr>
      <vt:lpstr>Objetivo</vt:lpstr>
      <vt:lpstr>Presentación de PowerPoint</vt:lpstr>
      <vt:lpstr>ACTIVITY </vt:lpstr>
      <vt:lpstr>ACTICITY 2: Look at the picture and say which season of the year is: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Adjetivos</dc:title>
  <dc:creator>Carolina Ortiz</dc:creator>
  <cp:lastModifiedBy>Carmen Barros Ortega</cp:lastModifiedBy>
  <cp:revision>31</cp:revision>
  <dcterms:created xsi:type="dcterms:W3CDTF">2021-06-09T23:34:20Z</dcterms:created>
  <dcterms:modified xsi:type="dcterms:W3CDTF">2021-08-06T13:48:11Z</dcterms:modified>
</cp:coreProperties>
</file>