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7" r:id="rId3"/>
    <p:sldId id="258" r:id="rId4"/>
    <p:sldId id="257" r:id="rId5"/>
    <p:sldId id="265" r:id="rId6"/>
    <p:sldId id="267" r:id="rId7"/>
    <p:sldId id="266" r:id="rId8"/>
    <p:sldId id="268" r:id="rId9"/>
    <p:sldId id="269" r:id="rId10"/>
    <p:sldId id="270" r:id="rId11"/>
    <p:sldId id="271" r:id="rId12"/>
    <p:sldId id="272" r:id="rId13"/>
    <p:sldId id="275" r:id="rId14"/>
    <p:sldId id="274" r:id="rId15"/>
    <p:sldId id="276"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354AC-BB85-4C15-B9FB-E9803F0937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L"/>
        </a:p>
      </dgm:t>
    </dgm:pt>
    <dgm:pt modelId="{0A2FF7B6-6C26-4C99-9AE1-CC90D8B6195F}">
      <dgm:prSet phldrT="[Texto]"/>
      <dgm:spPr/>
      <dgm:t>
        <a:bodyPr/>
        <a:lstStyle/>
        <a:p>
          <a:r>
            <a:rPr lang="es-CL" dirty="0"/>
            <a:t>Ciclo celular </a:t>
          </a:r>
        </a:p>
      </dgm:t>
    </dgm:pt>
    <dgm:pt modelId="{983F5C16-D8D4-4710-95E5-C7FCDC550EE4}" type="parTrans" cxnId="{B8CFE6BD-6853-4445-B1CF-D45B7CFAE69A}">
      <dgm:prSet/>
      <dgm:spPr/>
      <dgm:t>
        <a:bodyPr/>
        <a:lstStyle/>
        <a:p>
          <a:endParaRPr lang="es-CL"/>
        </a:p>
      </dgm:t>
    </dgm:pt>
    <dgm:pt modelId="{A9970204-E9B7-4E05-857B-95E0349E0225}" type="sibTrans" cxnId="{B8CFE6BD-6853-4445-B1CF-D45B7CFAE69A}">
      <dgm:prSet/>
      <dgm:spPr/>
      <dgm:t>
        <a:bodyPr/>
        <a:lstStyle/>
        <a:p>
          <a:endParaRPr lang="es-CL"/>
        </a:p>
      </dgm:t>
    </dgm:pt>
    <dgm:pt modelId="{AFADD942-6E82-4F3F-AB20-85AB6BBB805C}">
      <dgm:prSet phldrT="[Texto]"/>
      <dgm:spPr/>
      <dgm:t>
        <a:bodyPr/>
        <a:lstStyle/>
        <a:p>
          <a:r>
            <a:rPr lang="es-CL" dirty="0"/>
            <a:t>Interfase </a:t>
          </a:r>
        </a:p>
      </dgm:t>
    </dgm:pt>
    <dgm:pt modelId="{EC111ABA-36A0-40CF-BA1E-A34FBF49D738}" type="parTrans" cxnId="{89CC9ADA-8553-450C-A39D-9F0E90EEE72B}">
      <dgm:prSet/>
      <dgm:spPr/>
      <dgm:t>
        <a:bodyPr/>
        <a:lstStyle/>
        <a:p>
          <a:endParaRPr lang="es-CL"/>
        </a:p>
      </dgm:t>
    </dgm:pt>
    <dgm:pt modelId="{5B9D24B5-433B-4947-AE97-44F5FF94C1DC}" type="sibTrans" cxnId="{89CC9ADA-8553-450C-A39D-9F0E90EEE72B}">
      <dgm:prSet/>
      <dgm:spPr/>
      <dgm:t>
        <a:bodyPr/>
        <a:lstStyle/>
        <a:p>
          <a:endParaRPr lang="es-CL"/>
        </a:p>
      </dgm:t>
    </dgm:pt>
    <dgm:pt modelId="{634427E9-FE3A-4978-8FB3-067CE205C3FE}">
      <dgm:prSet phldrT="[Texto]"/>
      <dgm:spPr/>
      <dgm:t>
        <a:bodyPr/>
        <a:lstStyle/>
        <a:p>
          <a:r>
            <a:rPr lang="es-CL" dirty="0"/>
            <a:t>G1</a:t>
          </a:r>
        </a:p>
      </dgm:t>
    </dgm:pt>
    <dgm:pt modelId="{F43F06B4-2205-47D9-AD4A-489C5F1344CE}" type="parTrans" cxnId="{646A95A8-221A-471E-B047-72A283B9DC9D}">
      <dgm:prSet/>
      <dgm:spPr/>
      <dgm:t>
        <a:bodyPr/>
        <a:lstStyle/>
        <a:p>
          <a:endParaRPr lang="es-CL"/>
        </a:p>
      </dgm:t>
    </dgm:pt>
    <dgm:pt modelId="{87A2E07D-03AF-46AA-8687-EB65965EB4ED}" type="sibTrans" cxnId="{646A95A8-221A-471E-B047-72A283B9DC9D}">
      <dgm:prSet/>
      <dgm:spPr/>
      <dgm:t>
        <a:bodyPr/>
        <a:lstStyle/>
        <a:p>
          <a:endParaRPr lang="es-CL"/>
        </a:p>
      </dgm:t>
    </dgm:pt>
    <dgm:pt modelId="{59F8B836-8A07-4115-8D96-B582C09AB593}">
      <dgm:prSet phldrT="[Texto]"/>
      <dgm:spPr/>
      <dgm:t>
        <a:bodyPr/>
        <a:lstStyle/>
        <a:p>
          <a:r>
            <a:rPr lang="es-CL" dirty="0"/>
            <a:t>División celular  </a:t>
          </a:r>
        </a:p>
      </dgm:t>
    </dgm:pt>
    <dgm:pt modelId="{591A9967-D1B6-4066-8900-86E41D84B8F3}" type="parTrans" cxnId="{72DAF049-379D-4395-8F9A-F6876FE68710}">
      <dgm:prSet/>
      <dgm:spPr/>
      <dgm:t>
        <a:bodyPr/>
        <a:lstStyle/>
        <a:p>
          <a:endParaRPr lang="es-CL"/>
        </a:p>
      </dgm:t>
    </dgm:pt>
    <dgm:pt modelId="{F0D17B18-C845-49A1-92A6-FE9B8530DC70}" type="sibTrans" cxnId="{72DAF049-379D-4395-8F9A-F6876FE68710}">
      <dgm:prSet/>
      <dgm:spPr/>
      <dgm:t>
        <a:bodyPr/>
        <a:lstStyle/>
        <a:p>
          <a:endParaRPr lang="es-CL"/>
        </a:p>
      </dgm:t>
    </dgm:pt>
    <dgm:pt modelId="{89EC7DBD-0F6D-4982-B83B-814BA66E6F08}">
      <dgm:prSet phldrT="[Texto]"/>
      <dgm:spPr/>
      <dgm:t>
        <a:bodyPr/>
        <a:lstStyle/>
        <a:p>
          <a:r>
            <a:rPr lang="es-CL" dirty="0"/>
            <a:t>Mitosis </a:t>
          </a:r>
        </a:p>
      </dgm:t>
    </dgm:pt>
    <dgm:pt modelId="{C737926A-8B8C-4A93-A8C6-4E28431C3222}" type="parTrans" cxnId="{FE854822-B854-4892-A613-94E5FC84AD7A}">
      <dgm:prSet/>
      <dgm:spPr/>
      <dgm:t>
        <a:bodyPr/>
        <a:lstStyle/>
        <a:p>
          <a:endParaRPr lang="es-CL"/>
        </a:p>
      </dgm:t>
    </dgm:pt>
    <dgm:pt modelId="{939F346A-A78B-4C16-B9F9-D9D204E2070A}" type="sibTrans" cxnId="{FE854822-B854-4892-A613-94E5FC84AD7A}">
      <dgm:prSet/>
      <dgm:spPr/>
      <dgm:t>
        <a:bodyPr/>
        <a:lstStyle/>
        <a:p>
          <a:endParaRPr lang="es-CL"/>
        </a:p>
      </dgm:t>
    </dgm:pt>
    <dgm:pt modelId="{5BD3A34A-4B63-4565-BD5B-7FCB3D02DEC2}">
      <dgm:prSet/>
      <dgm:spPr/>
      <dgm:t>
        <a:bodyPr/>
        <a:lstStyle/>
        <a:p>
          <a:r>
            <a:rPr lang="es-CL" dirty="0"/>
            <a:t>S</a:t>
          </a:r>
        </a:p>
      </dgm:t>
    </dgm:pt>
    <dgm:pt modelId="{0A65573C-0AF7-45F6-B8C7-9F0AEB58998B}" type="parTrans" cxnId="{DDC7E67D-BDB8-4CAD-9C86-C1F0D7A6EE79}">
      <dgm:prSet/>
      <dgm:spPr/>
      <dgm:t>
        <a:bodyPr/>
        <a:lstStyle/>
        <a:p>
          <a:endParaRPr lang="es-CL"/>
        </a:p>
      </dgm:t>
    </dgm:pt>
    <dgm:pt modelId="{2CEA2986-E34B-4D02-8348-B01709111B6D}" type="sibTrans" cxnId="{DDC7E67D-BDB8-4CAD-9C86-C1F0D7A6EE79}">
      <dgm:prSet/>
      <dgm:spPr/>
      <dgm:t>
        <a:bodyPr/>
        <a:lstStyle/>
        <a:p>
          <a:endParaRPr lang="es-CL"/>
        </a:p>
      </dgm:t>
    </dgm:pt>
    <dgm:pt modelId="{41343482-5015-4241-8EEE-2C8C88BA30FC}">
      <dgm:prSet phldrT="[Texto]"/>
      <dgm:spPr/>
      <dgm:t>
        <a:bodyPr/>
        <a:lstStyle/>
        <a:p>
          <a:r>
            <a:rPr lang="es-CL" dirty="0"/>
            <a:t>G2</a:t>
          </a:r>
        </a:p>
      </dgm:t>
    </dgm:pt>
    <dgm:pt modelId="{EB9497FC-E1D5-4CB0-9085-13865F071A10}" type="sibTrans" cxnId="{6C7D9872-3539-45FE-84A5-7672E6082589}">
      <dgm:prSet/>
      <dgm:spPr/>
      <dgm:t>
        <a:bodyPr/>
        <a:lstStyle/>
        <a:p>
          <a:endParaRPr lang="es-CL"/>
        </a:p>
      </dgm:t>
    </dgm:pt>
    <dgm:pt modelId="{27A523F5-3BBB-4DA9-A2E4-3C93439A6996}" type="parTrans" cxnId="{6C7D9872-3539-45FE-84A5-7672E6082589}">
      <dgm:prSet/>
      <dgm:spPr/>
      <dgm:t>
        <a:bodyPr/>
        <a:lstStyle/>
        <a:p>
          <a:endParaRPr lang="es-CL"/>
        </a:p>
      </dgm:t>
    </dgm:pt>
    <dgm:pt modelId="{DA43E09E-AAFB-4FCB-AEE6-F5CE2B3BEEA0}">
      <dgm:prSet/>
      <dgm:spPr/>
      <dgm:t>
        <a:bodyPr/>
        <a:lstStyle/>
        <a:p>
          <a:r>
            <a:rPr lang="es-CL" dirty="0"/>
            <a:t>Citocinesis </a:t>
          </a:r>
        </a:p>
      </dgm:t>
    </dgm:pt>
    <dgm:pt modelId="{031305CF-BFA1-4D96-B2DD-CA0D336AA809}" type="parTrans" cxnId="{222C9A1E-C26C-4942-946C-9681CBEDAA68}">
      <dgm:prSet/>
      <dgm:spPr/>
      <dgm:t>
        <a:bodyPr/>
        <a:lstStyle/>
        <a:p>
          <a:endParaRPr lang="es-CL"/>
        </a:p>
      </dgm:t>
    </dgm:pt>
    <dgm:pt modelId="{DC71E3D9-70E2-4FC9-8B5F-47299EFEC87D}" type="sibTrans" cxnId="{222C9A1E-C26C-4942-946C-9681CBEDAA68}">
      <dgm:prSet/>
      <dgm:spPr/>
      <dgm:t>
        <a:bodyPr/>
        <a:lstStyle/>
        <a:p>
          <a:endParaRPr lang="es-CL"/>
        </a:p>
      </dgm:t>
    </dgm:pt>
    <dgm:pt modelId="{7505B0C1-CAC6-4F94-8B47-16F889A03289}" type="pres">
      <dgm:prSet presAssocID="{5C4354AC-BB85-4C15-B9FB-E9803F0937B5}" presName="diagram" presStyleCnt="0">
        <dgm:presLayoutVars>
          <dgm:chPref val="1"/>
          <dgm:dir/>
          <dgm:animOne val="branch"/>
          <dgm:animLvl val="lvl"/>
          <dgm:resizeHandles val="exact"/>
        </dgm:presLayoutVars>
      </dgm:prSet>
      <dgm:spPr/>
    </dgm:pt>
    <dgm:pt modelId="{E34F2B5F-A5DB-46FE-A905-C1627A7845F4}" type="pres">
      <dgm:prSet presAssocID="{0A2FF7B6-6C26-4C99-9AE1-CC90D8B6195F}" presName="root1" presStyleCnt="0"/>
      <dgm:spPr/>
    </dgm:pt>
    <dgm:pt modelId="{0099BF0B-2EA0-4935-AA05-FDDC0D203CBD}" type="pres">
      <dgm:prSet presAssocID="{0A2FF7B6-6C26-4C99-9AE1-CC90D8B6195F}" presName="LevelOneTextNode" presStyleLbl="node0" presStyleIdx="0" presStyleCnt="1">
        <dgm:presLayoutVars>
          <dgm:chPref val="3"/>
        </dgm:presLayoutVars>
      </dgm:prSet>
      <dgm:spPr/>
    </dgm:pt>
    <dgm:pt modelId="{1681B16D-5406-4D00-B724-92BC8940AA0F}" type="pres">
      <dgm:prSet presAssocID="{0A2FF7B6-6C26-4C99-9AE1-CC90D8B6195F}" presName="level2hierChild" presStyleCnt="0"/>
      <dgm:spPr/>
    </dgm:pt>
    <dgm:pt modelId="{71D976D5-56EA-41A0-B441-BC66E39BD0B6}" type="pres">
      <dgm:prSet presAssocID="{EC111ABA-36A0-40CF-BA1E-A34FBF49D738}" presName="conn2-1" presStyleLbl="parChTrans1D2" presStyleIdx="0" presStyleCnt="2"/>
      <dgm:spPr/>
    </dgm:pt>
    <dgm:pt modelId="{577E1785-9F32-4C6E-B170-45CA574B31EF}" type="pres">
      <dgm:prSet presAssocID="{EC111ABA-36A0-40CF-BA1E-A34FBF49D738}" presName="connTx" presStyleLbl="parChTrans1D2" presStyleIdx="0" presStyleCnt="2"/>
      <dgm:spPr/>
    </dgm:pt>
    <dgm:pt modelId="{23B580A6-96DD-45AB-AD84-DFCC7864A88E}" type="pres">
      <dgm:prSet presAssocID="{AFADD942-6E82-4F3F-AB20-85AB6BBB805C}" presName="root2" presStyleCnt="0"/>
      <dgm:spPr/>
    </dgm:pt>
    <dgm:pt modelId="{BA558F03-68CC-405E-84F8-578ED8CAD42D}" type="pres">
      <dgm:prSet presAssocID="{AFADD942-6E82-4F3F-AB20-85AB6BBB805C}" presName="LevelTwoTextNode" presStyleLbl="node2" presStyleIdx="0" presStyleCnt="2">
        <dgm:presLayoutVars>
          <dgm:chPref val="3"/>
        </dgm:presLayoutVars>
      </dgm:prSet>
      <dgm:spPr/>
    </dgm:pt>
    <dgm:pt modelId="{7F75441B-2634-4802-99C3-70F586BFA55C}" type="pres">
      <dgm:prSet presAssocID="{AFADD942-6E82-4F3F-AB20-85AB6BBB805C}" presName="level3hierChild" presStyleCnt="0"/>
      <dgm:spPr/>
    </dgm:pt>
    <dgm:pt modelId="{022E7B71-D9BB-4152-B481-9689F077AAE7}" type="pres">
      <dgm:prSet presAssocID="{F43F06B4-2205-47D9-AD4A-489C5F1344CE}" presName="conn2-1" presStyleLbl="parChTrans1D3" presStyleIdx="0" presStyleCnt="5"/>
      <dgm:spPr/>
    </dgm:pt>
    <dgm:pt modelId="{00F2B30E-709E-41C5-B162-C03FDA871E24}" type="pres">
      <dgm:prSet presAssocID="{F43F06B4-2205-47D9-AD4A-489C5F1344CE}" presName="connTx" presStyleLbl="parChTrans1D3" presStyleIdx="0" presStyleCnt="5"/>
      <dgm:spPr/>
    </dgm:pt>
    <dgm:pt modelId="{1AD04E3F-5D47-4953-BB62-8D4312B4F512}" type="pres">
      <dgm:prSet presAssocID="{634427E9-FE3A-4978-8FB3-067CE205C3FE}" presName="root2" presStyleCnt="0"/>
      <dgm:spPr/>
    </dgm:pt>
    <dgm:pt modelId="{EB5F8C2B-A88A-4B9C-AE25-266A61DC09FA}" type="pres">
      <dgm:prSet presAssocID="{634427E9-FE3A-4978-8FB3-067CE205C3FE}" presName="LevelTwoTextNode" presStyleLbl="node3" presStyleIdx="0" presStyleCnt="5">
        <dgm:presLayoutVars>
          <dgm:chPref val="3"/>
        </dgm:presLayoutVars>
      </dgm:prSet>
      <dgm:spPr/>
    </dgm:pt>
    <dgm:pt modelId="{39750E7C-FABF-49E5-8369-6EF413B12146}" type="pres">
      <dgm:prSet presAssocID="{634427E9-FE3A-4978-8FB3-067CE205C3FE}" presName="level3hierChild" presStyleCnt="0"/>
      <dgm:spPr/>
    </dgm:pt>
    <dgm:pt modelId="{00FA0565-B9FC-4640-8403-88F57E97B4D7}" type="pres">
      <dgm:prSet presAssocID="{0A65573C-0AF7-45F6-B8C7-9F0AEB58998B}" presName="conn2-1" presStyleLbl="parChTrans1D3" presStyleIdx="1" presStyleCnt="5"/>
      <dgm:spPr/>
    </dgm:pt>
    <dgm:pt modelId="{F3774CF1-25BF-42E5-B23D-CF705954FA16}" type="pres">
      <dgm:prSet presAssocID="{0A65573C-0AF7-45F6-B8C7-9F0AEB58998B}" presName="connTx" presStyleLbl="parChTrans1D3" presStyleIdx="1" presStyleCnt="5"/>
      <dgm:spPr/>
    </dgm:pt>
    <dgm:pt modelId="{E8A19CBC-D9B0-4773-BFCF-45CA48D84CEB}" type="pres">
      <dgm:prSet presAssocID="{5BD3A34A-4B63-4565-BD5B-7FCB3D02DEC2}" presName="root2" presStyleCnt="0"/>
      <dgm:spPr/>
    </dgm:pt>
    <dgm:pt modelId="{658C9130-2D47-4407-99DC-6607F05123FE}" type="pres">
      <dgm:prSet presAssocID="{5BD3A34A-4B63-4565-BD5B-7FCB3D02DEC2}" presName="LevelTwoTextNode" presStyleLbl="node3" presStyleIdx="1" presStyleCnt="5">
        <dgm:presLayoutVars>
          <dgm:chPref val="3"/>
        </dgm:presLayoutVars>
      </dgm:prSet>
      <dgm:spPr/>
    </dgm:pt>
    <dgm:pt modelId="{E4EA8721-68C3-426D-9F2A-2201FE4F62F3}" type="pres">
      <dgm:prSet presAssocID="{5BD3A34A-4B63-4565-BD5B-7FCB3D02DEC2}" presName="level3hierChild" presStyleCnt="0"/>
      <dgm:spPr/>
    </dgm:pt>
    <dgm:pt modelId="{8F5718E4-9AEB-4617-860D-3618A21D287A}" type="pres">
      <dgm:prSet presAssocID="{27A523F5-3BBB-4DA9-A2E4-3C93439A6996}" presName="conn2-1" presStyleLbl="parChTrans1D3" presStyleIdx="2" presStyleCnt="5"/>
      <dgm:spPr/>
    </dgm:pt>
    <dgm:pt modelId="{24E7A704-2F40-4E21-B80F-94778F806B7E}" type="pres">
      <dgm:prSet presAssocID="{27A523F5-3BBB-4DA9-A2E4-3C93439A6996}" presName="connTx" presStyleLbl="parChTrans1D3" presStyleIdx="2" presStyleCnt="5"/>
      <dgm:spPr/>
    </dgm:pt>
    <dgm:pt modelId="{F78B9B9E-F102-448A-8339-7ECF9047B52D}" type="pres">
      <dgm:prSet presAssocID="{41343482-5015-4241-8EEE-2C8C88BA30FC}" presName="root2" presStyleCnt="0"/>
      <dgm:spPr/>
    </dgm:pt>
    <dgm:pt modelId="{2D31F0EC-7F3C-4C25-AB65-C0472D3354EB}" type="pres">
      <dgm:prSet presAssocID="{41343482-5015-4241-8EEE-2C8C88BA30FC}" presName="LevelTwoTextNode" presStyleLbl="node3" presStyleIdx="2" presStyleCnt="5">
        <dgm:presLayoutVars>
          <dgm:chPref val="3"/>
        </dgm:presLayoutVars>
      </dgm:prSet>
      <dgm:spPr/>
    </dgm:pt>
    <dgm:pt modelId="{168522A1-D6A8-4754-BDEF-991BF14CAAFB}" type="pres">
      <dgm:prSet presAssocID="{41343482-5015-4241-8EEE-2C8C88BA30FC}" presName="level3hierChild" presStyleCnt="0"/>
      <dgm:spPr/>
    </dgm:pt>
    <dgm:pt modelId="{C3B05BF5-8FC5-4CF2-A74E-B276C32E9054}" type="pres">
      <dgm:prSet presAssocID="{591A9967-D1B6-4066-8900-86E41D84B8F3}" presName="conn2-1" presStyleLbl="parChTrans1D2" presStyleIdx="1" presStyleCnt="2"/>
      <dgm:spPr/>
    </dgm:pt>
    <dgm:pt modelId="{D57518E5-74C3-496C-92D3-BA24BE19E03C}" type="pres">
      <dgm:prSet presAssocID="{591A9967-D1B6-4066-8900-86E41D84B8F3}" presName="connTx" presStyleLbl="parChTrans1D2" presStyleIdx="1" presStyleCnt="2"/>
      <dgm:spPr/>
    </dgm:pt>
    <dgm:pt modelId="{36F077BA-8A84-46ED-86D8-8DA3298A377B}" type="pres">
      <dgm:prSet presAssocID="{59F8B836-8A07-4115-8D96-B582C09AB593}" presName="root2" presStyleCnt="0"/>
      <dgm:spPr/>
    </dgm:pt>
    <dgm:pt modelId="{35A51643-AA42-45B7-B280-D23C7DF7E99B}" type="pres">
      <dgm:prSet presAssocID="{59F8B836-8A07-4115-8D96-B582C09AB593}" presName="LevelTwoTextNode" presStyleLbl="node2" presStyleIdx="1" presStyleCnt="2">
        <dgm:presLayoutVars>
          <dgm:chPref val="3"/>
        </dgm:presLayoutVars>
      </dgm:prSet>
      <dgm:spPr/>
    </dgm:pt>
    <dgm:pt modelId="{25808B1E-766C-41C5-971B-909649B0DFAD}" type="pres">
      <dgm:prSet presAssocID="{59F8B836-8A07-4115-8D96-B582C09AB593}" presName="level3hierChild" presStyleCnt="0"/>
      <dgm:spPr/>
    </dgm:pt>
    <dgm:pt modelId="{02430BC2-14BB-435A-A0E0-7362C65FC916}" type="pres">
      <dgm:prSet presAssocID="{C737926A-8B8C-4A93-A8C6-4E28431C3222}" presName="conn2-1" presStyleLbl="parChTrans1D3" presStyleIdx="3" presStyleCnt="5"/>
      <dgm:spPr/>
    </dgm:pt>
    <dgm:pt modelId="{7196D140-2437-433B-ADAC-19F9B663233C}" type="pres">
      <dgm:prSet presAssocID="{C737926A-8B8C-4A93-A8C6-4E28431C3222}" presName="connTx" presStyleLbl="parChTrans1D3" presStyleIdx="3" presStyleCnt="5"/>
      <dgm:spPr/>
    </dgm:pt>
    <dgm:pt modelId="{7EF77600-EA57-42A6-8646-D553B0246318}" type="pres">
      <dgm:prSet presAssocID="{89EC7DBD-0F6D-4982-B83B-814BA66E6F08}" presName="root2" presStyleCnt="0"/>
      <dgm:spPr/>
    </dgm:pt>
    <dgm:pt modelId="{E7D5EB62-D340-4CF4-9530-D9EBE619A95E}" type="pres">
      <dgm:prSet presAssocID="{89EC7DBD-0F6D-4982-B83B-814BA66E6F08}" presName="LevelTwoTextNode" presStyleLbl="node3" presStyleIdx="3" presStyleCnt="5">
        <dgm:presLayoutVars>
          <dgm:chPref val="3"/>
        </dgm:presLayoutVars>
      </dgm:prSet>
      <dgm:spPr/>
    </dgm:pt>
    <dgm:pt modelId="{22611545-F47A-4518-AE61-5781F2ECF704}" type="pres">
      <dgm:prSet presAssocID="{89EC7DBD-0F6D-4982-B83B-814BA66E6F08}" presName="level3hierChild" presStyleCnt="0"/>
      <dgm:spPr/>
    </dgm:pt>
    <dgm:pt modelId="{B6E915C5-906E-430E-A1A6-A3F0AA73118D}" type="pres">
      <dgm:prSet presAssocID="{031305CF-BFA1-4D96-B2DD-CA0D336AA809}" presName="conn2-1" presStyleLbl="parChTrans1D3" presStyleIdx="4" presStyleCnt="5"/>
      <dgm:spPr/>
    </dgm:pt>
    <dgm:pt modelId="{92133E63-0A38-4077-894D-069D5B85F1BA}" type="pres">
      <dgm:prSet presAssocID="{031305CF-BFA1-4D96-B2DD-CA0D336AA809}" presName="connTx" presStyleLbl="parChTrans1D3" presStyleIdx="4" presStyleCnt="5"/>
      <dgm:spPr/>
    </dgm:pt>
    <dgm:pt modelId="{09A271B8-C331-4797-BA53-1908CC90AA4B}" type="pres">
      <dgm:prSet presAssocID="{DA43E09E-AAFB-4FCB-AEE6-F5CE2B3BEEA0}" presName="root2" presStyleCnt="0"/>
      <dgm:spPr/>
    </dgm:pt>
    <dgm:pt modelId="{A80C32E9-2902-46DD-B563-C48C63F77D39}" type="pres">
      <dgm:prSet presAssocID="{DA43E09E-AAFB-4FCB-AEE6-F5CE2B3BEEA0}" presName="LevelTwoTextNode" presStyleLbl="node3" presStyleIdx="4" presStyleCnt="5">
        <dgm:presLayoutVars>
          <dgm:chPref val="3"/>
        </dgm:presLayoutVars>
      </dgm:prSet>
      <dgm:spPr/>
    </dgm:pt>
    <dgm:pt modelId="{3F294125-94EB-4ED7-8F28-2FFAC0E10BC1}" type="pres">
      <dgm:prSet presAssocID="{DA43E09E-AAFB-4FCB-AEE6-F5CE2B3BEEA0}" presName="level3hierChild" presStyleCnt="0"/>
      <dgm:spPr/>
    </dgm:pt>
  </dgm:ptLst>
  <dgm:cxnLst>
    <dgm:cxn modelId="{1757C003-AD8F-4261-9320-2C1FD4FFA162}" type="presOf" srcId="{591A9967-D1B6-4066-8900-86E41D84B8F3}" destId="{C3B05BF5-8FC5-4CF2-A74E-B276C32E9054}" srcOrd="0" destOrd="0" presId="urn:microsoft.com/office/officeart/2005/8/layout/hierarchy2"/>
    <dgm:cxn modelId="{9EB48007-3BF0-41BB-9A0B-095186215A90}" type="presOf" srcId="{EC111ABA-36A0-40CF-BA1E-A34FBF49D738}" destId="{71D976D5-56EA-41A0-B441-BC66E39BD0B6}" srcOrd="0" destOrd="0" presId="urn:microsoft.com/office/officeart/2005/8/layout/hierarchy2"/>
    <dgm:cxn modelId="{AE7DB007-9CC5-474E-B5B1-38B74C82135D}" type="presOf" srcId="{031305CF-BFA1-4D96-B2DD-CA0D336AA809}" destId="{92133E63-0A38-4077-894D-069D5B85F1BA}" srcOrd="1" destOrd="0" presId="urn:microsoft.com/office/officeart/2005/8/layout/hierarchy2"/>
    <dgm:cxn modelId="{1B74A10F-D241-4400-ADCD-F9270124EF2E}" type="presOf" srcId="{C737926A-8B8C-4A93-A8C6-4E28431C3222}" destId="{02430BC2-14BB-435A-A0E0-7362C65FC916}" srcOrd="0" destOrd="0" presId="urn:microsoft.com/office/officeart/2005/8/layout/hierarchy2"/>
    <dgm:cxn modelId="{222C9A1E-C26C-4942-946C-9681CBEDAA68}" srcId="{59F8B836-8A07-4115-8D96-B582C09AB593}" destId="{DA43E09E-AAFB-4FCB-AEE6-F5CE2B3BEEA0}" srcOrd="1" destOrd="0" parTransId="{031305CF-BFA1-4D96-B2DD-CA0D336AA809}" sibTransId="{DC71E3D9-70E2-4FC9-8B5F-47299EFEC87D}"/>
    <dgm:cxn modelId="{571B3222-730D-4D19-A7DA-E1DADD28921F}" type="presOf" srcId="{DA43E09E-AAFB-4FCB-AEE6-F5CE2B3BEEA0}" destId="{A80C32E9-2902-46DD-B563-C48C63F77D39}" srcOrd="0" destOrd="0" presId="urn:microsoft.com/office/officeart/2005/8/layout/hierarchy2"/>
    <dgm:cxn modelId="{FE854822-B854-4892-A613-94E5FC84AD7A}" srcId="{59F8B836-8A07-4115-8D96-B582C09AB593}" destId="{89EC7DBD-0F6D-4982-B83B-814BA66E6F08}" srcOrd="0" destOrd="0" parTransId="{C737926A-8B8C-4A93-A8C6-4E28431C3222}" sibTransId="{939F346A-A78B-4C16-B9F9-D9D204E2070A}"/>
    <dgm:cxn modelId="{D252DB39-0633-428B-8249-669049DB9DD5}" type="presOf" srcId="{89EC7DBD-0F6D-4982-B83B-814BA66E6F08}" destId="{E7D5EB62-D340-4CF4-9530-D9EBE619A95E}" srcOrd="0" destOrd="0" presId="urn:microsoft.com/office/officeart/2005/8/layout/hierarchy2"/>
    <dgm:cxn modelId="{57626B5D-7795-473F-8B29-AB25849A71B9}" type="presOf" srcId="{5C4354AC-BB85-4C15-B9FB-E9803F0937B5}" destId="{7505B0C1-CAC6-4F94-8B47-16F889A03289}" srcOrd="0" destOrd="0" presId="urn:microsoft.com/office/officeart/2005/8/layout/hierarchy2"/>
    <dgm:cxn modelId="{1F52C041-9817-45C6-B444-38C1298551DC}" type="presOf" srcId="{031305CF-BFA1-4D96-B2DD-CA0D336AA809}" destId="{B6E915C5-906E-430E-A1A6-A3F0AA73118D}" srcOrd="0" destOrd="0" presId="urn:microsoft.com/office/officeart/2005/8/layout/hierarchy2"/>
    <dgm:cxn modelId="{72DAF049-379D-4395-8F9A-F6876FE68710}" srcId="{0A2FF7B6-6C26-4C99-9AE1-CC90D8B6195F}" destId="{59F8B836-8A07-4115-8D96-B582C09AB593}" srcOrd="1" destOrd="0" parTransId="{591A9967-D1B6-4066-8900-86E41D84B8F3}" sibTransId="{F0D17B18-C845-49A1-92A6-FE9B8530DC70}"/>
    <dgm:cxn modelId="{E1845C4D-1523-4AB1-8A8B-A4321C92972F}" type="presOf" srcId="{591A9967-D1B6-4066-8900-86E41D84B8F3}" destId="{D57518E5-74C3-496C-92D3-BA24BE19E03C}" srcOrd="1" destOrd="0" presId="urn:microsoft.com/office/officeart/2005/8/layout/hierarchy2"/>
    <dgm:cxn modelId="{560D506F-E626-478D-96EB-F828EA8AE767}" type="presOf" srcId="{0A2FF7B6-6C26-4C99-9AE1-CC90D8B6195F}" destId="{0099BF0B-2EA0-4935-AA05-FDDC0D203CBD}" srcOrd="0" destOrd="0" presId="urn:microsoft.com/office/officeart/2005/8/layout/hierarchy2"/>
    <dgm:cxn modelId="{6C7D9872-3539-45FE-84A5-7672E6082589}" srcId="{AFADD942-6E82-4F3F-AB20-85AB6BBB805C}" destId="{41343482-5015-4241-8EEE-2C8C88BA30FC}" srcOrd="2" destOrd="0" parTransId="{27A523F5-3BBB-4DA9-A2E4-3C93439A6996}" sibTransId="{EB9497FC-E1D5-4CB0-9085-13865F071A10}"/>
    <dgm:cxn modelId="{E809FD78-137A-49BB-9B91-EED333955008}" type="presOf" srcId="{27A523F5-3BBB-4DA9-A2E4-3C93439A6996}" destId="{8F5718E4-9AEB-4617-860D-3618A21D287A}" srcOrd="0" destOrd="0" presId="urn:microsoft.com/office/officeart/2005/8/layout/hierarchy2"/>
    <dgm:cxn modelId="{DA63807C-7AFB-44E7-AEF7-4C7A5436BE46}" type="presOf" srcId="{0A65573C-0AF7-45F6-B8C7-9F0AEB58998B}" destId="{00FA0565-B9FC-4640-8403-88F57E97B4D7}" srcOrd="0" destOrd="0" presId="urn:microsoft.com/office/officeart/2005/8/layout/hierarchy2"/>
    <dgm:cxn modelId="{DDC7E67D-BDB8-4CAD-9C86-C1F0D7A6EE79}" srcId="{AFADD942-6E82-4F3F-AB20-85AB6BBB805C}" destId="{5BD3A34A-4B63-4565-BD5B-7FCB3D02DEC2}" srcOrd="1" destOrd="0" parTransId="{0A65573C-0AF7-45F6-B8C7-9F0AEB58998B}" sibTransId="{2CEA2986-E34B-4D02-8348-B01709111B6D}"/>
    <dgm:cxn modelId="{17D4B385-3900-4954-8F9C-BE3AA5E04EFB}" type="presOf" srcId="{F43F06B4-2205-47D9-AD4A-489C5F1344CE}" destId="{022E7B71-D9BB-4152-B481-9689F077AAE7}" srcOrd="0" destOrd="0" presId="urn:microsoft.com/office/officeart/2005/8/layout/hierarchy2"/>
    <dgm:cxn modelId="{5AC4DB8C-39DA-4E5F-8F29-AC3D12F2B016}" type="presOf" srcId="{634427E9-FE3A-4978-8FB3-067CE205C3FE}" destId="{EB5F8C2B-A88A-4B9C-AE25-266A61DC09FA}" srcOrd="0" destOrd="0" presId="urn:microsoft.com/office/officeart/2005/8/layout/hierarchy2"/>
    <dgm:cxn modelId="{646A95A8-221A-471E-B047-72A283B9DC9D}" srcId="{AFADD942-6E82-4F3F-AB20-85AB6BBB805C}" destId="{634427E9-FE3A-4978-8FB3-067CE205C3FE}" srcOrd="0" destOrd="0" parTransId="{F43F06B4-2205-47D9-AD4A-489C5F1344CE}" sibTransId="{87A2E07D-03AF-46AA-8687-EB65965EB4ED}"/>
    <dgm:cxn modelId="{C4448EAA-2E2D-4FC1-AEEE-9A23E995CF82}" type="presOf" srcId="{EC111ABA-36A0-40CF-BA1E-A34FBF49D738}" destId="{577E1785-9F32-4C6E-B170-45CA574B31EF}" srcOrd="1" destOrd="0" presId="urn:microsoft.com/office/officeart/2005/8/layout/hierarchy2"/>
    <dgm:cxn modelId="{B8CFE6BD-6853-4445-B1CF-D45B7CFAE69A}" srcId="{5C4354AC-BB85-4C15-B9FB-E9803F0937B5}" destId="{0A2FF7B6-6C26-4C99-9AE1-CC90D8B6195F}" srcOrd="0" destOrd="0" parTransId="{983F5C16-D8D4-4710-95E5-C7FCDC550EE4}" sibTransId="{A9970204-E9B7-4E05-857B-95E0349E0225}"/>
    <dgm:cxn modelId="{D996D1C6-1E29-4B08-A375-3C334444AA55}" type="presOf" srcId="{5BD3A34A-4B63-4565-BD5B-7FCB3D02DEC2}" destId="{658C9130-2D47-4407-99DC-6607F05123FE}" srcOrd="0" destOrd="0" presId="urn:microsoft.com/office/officeart/2005/8/layout/hierarchy2"/>
    <dgm:cxn modelId="{6BA27DC9-CB52-4873-8B05-69C0E747B0E9}" type="presOf" srcId="{0A65573C-0AF7-45F6-B8C7-9F0AEB58998B}" destId="{F3774CF1-25BF-42E5-B23D-CF705954FA16}" srcOrd="1" destOrd="0" presId="urn:microsoft.com/office/officeart/2005/8/layout/hierarchy2"/>
    <dgm:cxn modelId="{B06B28CD-60C0-4D7C-B4DE-AD47A2BF6498}" type="presOf" srcId="{41343482-5015-4241-8EEE-2C8C88BA30FC}" destId="{2D31F0EC-7F3C-4C25-AB65-C0472D3354EB}" srcOrd="0" destOrd="0" presId="urn:microsoft.com/office/officeart/2005/8/layout/hierarchy2"/>
    <dgm:cxn modelId="{190639DA-72B2-402F-A4F8-0A0EC9A9B061}" type="presOf" srcId="{AFADD942-6E82-4F3F-AB20-85AB6BBB805C}" destId="{BA558F03-68CC-405E-84F8-578ED8CAD42D}" srcOrd="0" destOrd="0" presId="urn:microsoft.com/office/officeart/2005/8/layout/hierarchy2"/>
    <dgm:cxn modelId="{89CC9ADA-8553-450C-A39D-9F0E90EEE72B}" srcId="{0A2FF7B6-6C26-4C99-9AE1-CC90D8B6195F}" destId="{AFADD942-6E82-4F3F-AB20-85AB6BBB805C}" srcOrd="0" destOrd="0" parTransId="{EC111ABA-36A0-40CF-BA1E-A34FBF49D738}" sibTransId="{5B9D24B5-433B-4947-AE97-44F5FF94C1DC}"/>
    <dgm:cxn modelId="{4C64ACE4-F171-4FB0-BBBA-6F74E04C3C98}" type="presOf" srcId="{27A523F5-3BBB-4DA9-A2E4-3C93439A6996}" destId="{24E7A704-2F40-4E21-B80F-94778F806B7E}" srcOrd="1" destOrd="0" presId="urn:microsoft.com/office/officeart/2005/8/layout/hierarchy2"/>
    <dgm:cxn modelId="{199FB1E4-2AA6-4E10-BC97-FA823FAAD70B}" type="presOf" srcId="{59F8B836-8A07-4115-8D96-B582C09AB593}" destId="{35A51643-AA42-45B7-B280-D23C7DF7E99B}" srcOrd="0" destOrd="0" presId="urn:microsoft.com/office/officeart/2005/8/layout/hierarchy2"/>
    <dgm:cxn modelId="{9DB7C6E9-111F-4F51-B052-6C2412E9D84B}" type="presOf" srcId="{F43F06B4-2205-47D9-AD4A-489C5F1344CE}" destId="{00F2B30E-709E-41C5-B162-C03FDA871E24}" srcOrd="1" destOrd="0" presId="urn:microsoft.com/office/officeart/2005/8/layout/hierarchy2"/>
    <dgm:cxn modelId="{575274F6-E182-4321-A960-3990CA1A10B0}" type="presOf" srcId="{C737926A-8B8C-4A93-A8C6-4E28431C3222}" destId="{7196D140-2437-433B-ADAC-19F9B663233C}" srcOrd="1" destOrd="0" presId="urn:microsoft.com/office/officeart/2005/8/layout/hierarchy2"/>
    <dgm:cxn modelId="{F4B229B8-1444-4AEC-803B-6A02EFBB3E88}" type="presParOf" srcId="{7505B0C1-CAC6-4F94-8B47-16F889A03289}" destId="{E34F2B5F-A5DB-46FE-A905-C1627A7845F4}" srcOrd="0" destOrd="0" presId="urn:microsoft.com/office/officeart/2005/8/layout/hierarchy2"/>
    <dgm:cxn modelId="{BEE0069D-3F9A-4CC9-A8BE-0D1EF6864058}" type="presParOf" srcId="{E34F2B5F-A5DB-46FE-A905-C1627A7845F4}" destId="{0099BF0B-2EA0-4935-AA05-FDDC0D203CBD}" srcOrd="0" destOrd="0" presId="urn:microsoft.com/office/officeart/2005/8/layout/hierarchy2"/>
    <dgm:cxn modelId="{6CC86088-40B5-438E-8998-997337B74F55}" type="presParOf" srcId="{E34F2B5F-A5DB-46FE-A905-C1627A7845F4}" destId="{1681B16D-5406-4D00-B724-92BC8940AA0F}" srcOrd="1" destOrd="0" presId="urn:microsoft.com/office/officeart/2005/8/layout/hierarchy2"/>
    <dgm:cxn modelId="{3D7E608D-E0A9-48A7-B44F-950704A7DEC9}" type="presParOf" srcId="{1681B16D-5406-4D00-B724-92BC8940AA0F}" destId="{71D976D5-56EA-41A0-B441-BC66E39BD0B6}" srcOrd="0" destOrd="0" presId="urn:microsoft.com/office/officeart/2005/8/layout/hierarchy2"/>
    <dgm:cxn modelId="{C6E9E431-E69B-4953-BA6D-01C3B2796E9D}" type="presParOf" srcId="{71D976D5-56EA-41A0-B441-BC66E39BD0B6}" destId="{577E1785-9F32-4C6E-B170-45CA574B31EF}" srcOrd="0" destOrd="0" presId="urn:microsoft.com/office/officeart/2005/8/layout/hierarchy2"/>
    <dgm:cxn modelId="{A22D64D8-41C1-4427-8C81-2AC1287C9534}" type="presParOf" srcId="{1681B16D-5406-4D00-B724-92BC8940AA0F}" destId="{23B580A6-96DD-45AB-AD84-DFCC7864A88E}" srcOrd="1" destOrd="0" presId="urn:microsoft.com/office/officeart/2005/8/layout/hierarchy2"/>
    <dgm:cxn modelId="{C085F2D9-1BE7-40BA-AF48-74B946506B10}" type="presParOf" srcId="{23B580A6-96DD-45AB-AD84-DFCC7864A88E}" destId="{BA558F03-68CC-405E-84F8-578ED8CAD42D}" srcOrd="0" destOrd="0" presId="urn:microsoft.com/office/officeart/2005/8/layout/hierarchy2"/>
    <dgm:cxn modelId="{676DD0C6-83D3-4ACC-BFED-644C84B937F9}" type="presParOf" srcId="{23B580A6-96DD-45AB-AD84-DFCC7864A88E}" destId="{7F75441B-2634-4802-99C3-70F586BFA55C}" srcOrd="1" destOrd="0" presId="urn:microsoft.com/office/officeart/2005/8/layout/hierarchy2"/>
    <dgm:cxn modelId="{1E4040F5-EFEB-4F51-923C-04A64BE80DD0}" type="presParOf" srcId="{7F75441B-2634-4802-99C3-70F586BFA55C}" destId="{022E7B71-D9BB-4152-B481-9689F077AAE7}" srcOrd="0" destOrd="0" presId="urn:microsoft.com/office/officeart/2005/8/layout/hierarchy2"/>
    <dgm:cxn modelId="{AA3C63DA-E0C7-4953-BC78-AC3F1EDB03C9}" type="presParOf" srcId="{022E7B71-D9BB-4152-B481-9689F077AAE7}" destId="{00F2B30E-709E-41C5-B162-C03FDA871E24}" srcOrd="0" destOrd="0" presId="urn:microsoft.com/office/officeart/2005/8/layout/hierarchy2"/>
    <dgm:cxn modelId="{7B1F2330-F622-4374-940C-EB5BB33A765F}" type="presParOf" srcId="{7F75441B-2634-4802-99C3-70F586BFA55C}" destId="{1AD04E3F-5D47-4953-BB62-8D4312B4F512}" srcOrd="1" destOrd="0" presId="urn:microsoft.com/office/officeart/2005/8/layout/hierarchy2"/>
    <dgm:cxn modelId="{9BBD5433-365A-4D85-AA87-0106E89F71C5}" type="presParOf" srcId="{1AD04E3F-5D47-4953-BB62-8D4312B4F512}" destId="{EB5F8C2B-A88A-4B9C-AE25-266A61DC09FA}" srcOrd="0" destOrd="0" presId="urn:microsoft.com/office/officeart/2005/8/layout/hierarchy2"/>
    <dgm:cxn modelId="{EC923DC4-B98A-4C75-A644-EEA141CA5C0A}" type="presParOf" srcId="{1AD04E3F-5D47-4953-BB62-8D4312B4F512}" destId="{39750E7C-FABF-49E5-8369-6EF413B12146}" srcOrd="1" destOrd="0" presId="urn:microsoft.com/office/officeart/2005/8/layout/hierarchy2"/>
    <dgm:cxn modelId="{923C2841-36CC-4523-AA68-3E4471C7B135}" type="presParOf" srcId="{7F75441B-2634-4802-99C3-70F586BFA55C}" destId="{00FA0565-B9FC-4640-8403-88F57E97B4D7}" srcOrd="2" destOrd="0" presId="urn:microsoft.com/office/officeart/2005/8/layout/hierarchy2"/>
    <dgm:cxn modelId="{34F78D9E-8602-4700-97AE-C4588D42A407}" type="presParOf" srcId="{00FA0565-B9FC-4640-8403-88F57E97B4D7}" destId="{F3774CF1-25BF-42E5-B23D-CF705954FA16}" srcOrd="0" destOrd="0" presId="urn:microsoft.com/office/officeart/2005/8/layout/hierarchy2"/>
    <dgm:cxn modelId="{294E9CBE-6766-424B-BBE0-0E0138C8E258}" type="presParOf" srcId="{7F75441B-2634-4802-99C3-70F586BFA55C}" destId="{E8A19CBC-D9B0-4773-BFCF-45CA48D84CEB}" srcOrd="3" destOrd="0" presId="urn:microsoft.com/office/officeart/2005/8/layout/hierarchy2"/>
    <dgm:cxn modelId="{D1E8A4CA-A0A9-463A-89E4-0283DEC98B90}" type="presParOf" srcId="{E8A19CBC-D9B0-4773-BFCF-45CA48D84CEB}" destId="{658C9130-2D47-4407-99DC-6607F05123FE}" srcOrd="0" destOrd="0" presId="urn:microsoft.com/office/officeart/2005/8/layout/hierarchy2"/>
    <dgm:cxn modelId="{38C0A5A5-957D-4E28-B367-90FD1D8496E7}" type="presParOf" srcId="{E8A19CBC-D9B0-4773-BFCF-45CA48D84CEB}" destId="{E4EA8721-68C3-426D-9F2A-2201FE4F62F3}" srcOrd="1" destOrd="0" presId="urn:microsoft.com/office/officeart/2005/8/layout/hierarchy2"/>
    <dgm:cxn modelId="{5667D3C3-A6BF-4DC8-9150-1A7CB824A198}" type="presParOf" srcId="{7F75441B-2634-4802-99C3-70F586BFA55C}" destId="{8F5718E4-9AEB-4617-860D-3618A21D287A}" srcOrd="4" destOrd="0" presId="urn:microsoft.com/office/officeart/2005/8/layout/hierarchy2"/>
    <dgm:cxn modelId="{BDFD3D43-B14F-4F32-9D18-9A7389869E97}" type="presParOf" srcId="{8F5718E4-9AEB-4617-860D-3618A21D287A}" destId="{24E7A704-2F40-4E21-B80F-94778F806B7E}" srcOrd="0" destOrd="0" presId="urn:microsoft.com/office/officeart/2005/8/layout/hierarchy2"/>
    <dgm:cxn modelId="{E812520C-0088-4BB2-ABB7-797DE7FA5D63}" type="presParOf" srcId="{7F75441B-2634-4802-99C3-70F586BFA55C}" destId="{F78B9B9E-F102-448A-8339-7ECF9047B52D}" srcOrd="5" destOrd="0" presId="urn:microsoft.com/office/officeart/2005/8/layout/hierarchy2"/>
    <dgm:cxn modelId="{DE7D88F8-4A8A-4997-8288-3F65023330E2}" type="presParOf" srcId="{F78B9B9E-F102-448A-8339-7ECF9047B52D}" destId="{2D31F0EC-7F3C-4C25-AB65-C0472D3354EB}" srcOrd="0" destOrd="0" presId="urn:microsoft.com/office/officeart/2005/8/layout/hierarchy2"/>
    <dgm:cxn modelId="{8988E1CA-6DB6-4B83-A8BF-EB91472EED7A}" type="presParOf" srcId="{F78B9B9E-F102-448A-8339-7ECF9047B52D}" destId="{168522A1-D6A8-4754-BDEF-991BF14CAAFB}" srcOrd="1" destOrd="0" presId="urn:microsoft.com/office/officeart/2005/8/layout/hierarchy2"/>
    <dgm:cxn modelId="{E30B8816-FB37-45BF-A5EF-82451DE01E78}" type="presParOf" srcId="{1681B16D-5406-4D00-B724-92BC8940AA0F}" destId="{C3B05BF5-8FC5-4CF2-A74E-B276C32E9054}" srcOrd="2" destOrd="0" presId="urn:microsoft.com/office/officeart/2005/8/layout/hierarchy2"/>
    <dgm:cxn modelId="{C0F9A84A-91DF-4A1C-A677-3CAECF30F1D9}" type="presParOf" srcId="{C3B05BF5-8FC5-4CF2-A74E-B276C32E9054}" destId="{D57518E5-74C3-496C-92D3-BA24BE19E03C}" srcOrd="0" destOrd="0" presId="urn:microsoft.com/office/officeart/2005/8/layout/hierarchy2"/>
    <dgm:cxn modelId="{999609C6-4B1A-435D-92C4-9FBC4DEC69CC}" type="presParOf" srcId="{1681B16D-5406-4D00-B724-92BC8940AA0F}" destId="{36F077BA-8A84-46ED-86D8-8DA3298A377B}" srcOrd="3" destOrd="0" presId="urn:microsoft.com/office/officeart/2005/8/layout/hierarchy2"/>
    <dgm:cxn modelId="{C9C8C059-A9C0-4462-8E03-AAA6864BA2E2}" type="presParOf" srcId="{36F077BA-8A84-46ED-86D8-8DA3298A377B}" destId="{35A51643-AA42-45B7-B280-D23C7DF7E99B}" srcOrd="0" destOrd="0" presId="urn:microsoft.com/office/officeart/2005/8/layout/hierarchy2"/>
    <dgm:cxn modelId="{5BBF5B9A-5E43-437B-9395-7B0E1C5E3815}" type="presParOf" srcId="{36F077BA-8A84-46ED-86D8-8DA3298A377B}" destId="{25808B1E-766C-41C5-971B-909649B0DFAD}" srcOrd="1" destOrd="0" presId="urn:microsoft.com/office/officeart/2005/8/layout/hierarchy2"/>
    <dgm:cxn modelId="{D6B06C0F-871A-4A88-AD8A-A300A4335758}" type="presParOf" srcId="{25808B1E-766C-41C5-971B-909649B0DFAD}" destId="{02430BC2-14BB-435A-A0E0-7362C65FC916}" srcOrd="0" destOrd="0" presId="urn:microsoft.com/office/officeart/2005/8/layout/hierarchy2"/>
    <dgm:cxn modelId="{5E57EA28-08C0-4403-B097-39051105BF3B}" type="presParOf" srcId="{02430BC2-14BB-435A-A0E0-7362C65FC916}" destId="{7196D140-2437-433B-ADAC-19F9B663233C}" srcOrd="0" destOrd="0" presId="urn:microsoft.com/office/officeart/2005/8/layout/hierarchy2"/>
    <dgm:cxn modelId="{F5EDBAD7-5B74-4521-A04D-380D83FCB608}" type="presParOf" srcId="{25808B1E-766C-41C5-971B-909649B0DFAD}" destId="{7EF77600-EA57-42A6-8646-D553B0246318}" srcOrd="1" destOrd="0" presId="urn:microsoft.com/office/officeart/2005/8/layout/hierarchy2"/>
    <dgm:cxn modelId="{288512B5-C547-40D7-87D5-6C5B04F1DA9C}" type="presParOf" srcId="{7EF77600-EA57-42A6-8646-D553B0246318}" destId="{E7D5EB62-D340-4CF4-9530-D9EBE619A95E}" srcOrd="0" destOrd="0" presId="urn:microsoft.com/office/officeart/2005/8/layout/hierarchy2"/>
    <dgm:cxn modelId="{D3005157-DA05-4370-A7C0-85B048C555A6}" type="presParOf" srcId="{7EF77600-EA57-42A6-8646-D553B0246318}" destId="{22611545-F47A-4518-AE61-5781F2ECF704}" srcOrd="1" destOrd="0" presId="urn:microsoft.com/office/officeart/2005/8/layout/hierarchy2"/>
    <dgm:cxn modelId="{2018798C-852E-4210-B7F8-EBEBFFE2158C}" type="presParOf" srcId="{25808B1E-766C-41C5-971B-909649B0DFAD}" destId="{B6E915C5-906E-430E-A1A6-A3F0AA73118D}" srcOrd="2" destOrd="0" presId="urn:microsoft.com/office/officeart/2005/8/layout/hierarchy2"/>
    <dgm:cxn modelId="{EB51A786-4153-49B6-A978-7AE121BD80FF}" type="presParOf" srcId="{B6E915C5-906E-430E-A1A6-A3F0AA73118D}" destId="{92133E63-0A38-4077-894D-069D5B85F1BA}" srcOrd="0" destOrd="0" presId="urn:microsoft.com/office/officeart/2005/8/layout/hierarchy2"/>
    <dgm:cxn modelId="{0A8EBCF8-0F0D-47E3-BC77-373928B59811}" type="presParOf" srcId="{25808B1E-766C-41C5-971B-909649B0DFAD}" destId="{09A271B8-C331-4797-BA53-1908CC90AA4B}" srcOrd="3" destOrd="0" presId="urn:microsoft.com/office/officeart/2005/8/layout/hierarchy2"/>
    <dgm:cxn modelId="{132F6DCE-F84B-4F2E-ABC2-BC90455268CC}" type="presParOf" srcId="{09A271B8-C331-4797-BA53-1908CC90AA4B}" destId="{A80C32E9-2902-46DD-B563-C48C63F77D39}" srcOrd="0" destOrd="0" presId="urn:microsoft.com/office/officeart/2005/8/layout/hierarchy2"/>
    <dgm:cxn modelId="{3FB78F50-8184-41CB-86B4-6F2833DC1A0B}" type="presParOf" srcId="{09A271B8-C331-4797-BA53-1908CC90AA4B}" destId="{3F294125-94EB-4ED7-8F28-2FFAC0E10BC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9BF0B-2EA0-4935-AA05-FDDC0D203CBD}">
      <dsp:nvSpPr>
        <dsp:cNvPr id="0" name=""/>
        <dsp:cNvSpPr/>
      </dsp:nvSpPr>
      <dsp:spPr>
        <a:xfrm>
          <a:off x="1454076" y="1985423"/>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Ciclo celular </a:t>
          </a:r>
        </a:p>
      </dsp:txBody>
      <dsp:txXfrm>
        <a:off x="1476536" y="2007883"/>
        <a:ext cx="1488733" cy="721906"/>
      </dsp:txXfrm>
    </dsp:sp>
    <dsp:sp modelId="{71D976D5-56EA-41A0-B441-BC66E39BD0B6}">
      <dsp:nvSpPr>
        <dsp:cNvPr id="0" name=""/>
        <dsp:cNvSpPr/>
      </dsp:nvSpPr>
      <dsp:spPr>
        <a:xfrm rot="17945813">
          <a:off x="2663701" y="1801617"/>
          <a:ext cx="1261519" cy="32124"/>
        </a:xfrm>
        <a:custGeom>
          <a:avLst/>
          <a:gdLst/>
          <a:ahLst/>
          <a:cxnLst/>
          <a:rect l="0" t="0" r="0" b="0"/>
          <a:pathLst>
            <a:path>
              <a:moveTo>
                <a:pt x="0" y="16062"/>
              </a:moveTo>
              <a:lnTo>
                <a:pt x="1261519" y="160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3262922" y="1786141"/>
        <a:ext cx="63075" cy="63075"/>
      </dsp:txXfrm>
    </dsp:sp>
    <dsp:sp modelId="{BA558F03-68CC-405E-84F8-578ED8CAD42D}">
      <dsp:nvSpPr>
        <dsp:cNvPr id="0" name=""/>
        <dsp:cNvSpPr/>
      </dsp:nvSpPr>
      <dsp:spPr>
        <a:xfrm>
          <a:off x="3601191" y="883109"/>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Interfase </a:t>
          </a:r>
        </a:p>
      </dsp:txBody>
      <dsp:txXfrm>
        <a:off x="3623651" y="905569"/>
        <a:ext cx="1488733" cy="721906"/>
      </dsp:txXfrm>
    </dsp:sp>
    <dsp:sp modelId="{022E7B71-D9BB-4152-B481-9689F077AAE7}">
      <dsp:nvSpPr>
        <dsp:cNvPr id="0" name=""/>
        <dsp:cNvSpPr/>
      </dsp:nvSpPr>
      <dsp:spPr>
        <a:xfrm rot="18289469">
          <a:off x="4904455" y="809535"/>
          <a:ext cx="1074242" cy="32124"/>
        </a:xfrm>
        <a:custGeom>
          <a:avLst/>
          <a:gdLst/>
          <a:ahLst/>
          <a:cxnLst/>
          <a:rect l="0" t="0" r="0" b="0"/>
          <a:pathLst>
            <a:path>
              <a:moveTo>
                <a:pt x="0" y="16062"/>
              </a:moveTo>
              <a:lnTo>
                <a:pt x="1074242" y="160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414720" y="798741"/>
        <a:ext cx="53712" cy="53712"/>
      </dsp:txXfrm>
    </dsp:sp>
    <dsp:sp modelId="{EB5F8C2B-A88A-4B9C-AE25-266A61DC09FA}">
      <dsp:nvSpPr>
        <dsp:cNvPr id="0" name=""/>
        <dsp:cNvSpPr/>
      </dsp:nvSpPr>
      <dsp:spPr>
        <a:xfrm>
          <a:off x="5748306" y="1258"/>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G1</a:t>
          </a:r>
        </a:p>
      </dsp:txBody>
      <dsp:txXfrm>
        <a:off x="5770766" y="23718"/>
        <a:ext cx="1488733" cy="721906"/>
      </dsp:txXfrm>
    </dsp:sp>
    <dsp:sp modelId="{00FA0565-B9FC-4640-8403-88F57E97B4D7}">
      <dsp:nvSpPr>
        <dsp:cNvPr id="0" name=""/>
        <dsp:cNvSpPr/>
      </dsp:nvSpPr>
      <dsp:spPr>
        <a:xfrm>
          <a:off x="5134845" y="1250461"/>
          <a:ext cx="613461" cy="32124"/>
        </a:xfrm>
        <a:custGeom>
          <a:avLst/>
          <a:gdLst/>
          <a:ahLst/>
          <a:cxnLst/>
          <a:rect l="0" t="0" r="0" b="0"/>
          <a:pathLst>
            <a:path>
              <a:moveTo>
                <a:pt x="0" y="16062"/>
              </a:moveTo>
              <a:lnTo>
                <a:pt x="613461" y="160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426239" y="1251186"/>
        <a:ext cx="30673" cy="30673"/>
      </dsp:txXfrm>
    </dsp:sp>
    <dsp:sp modelId="{658C9130-2D47-4407-99DC-6607F05123FE}">
      <dsp:nvSpPr>
        <dsp:cNvPr id="0" name=""/>
        <dsp:cNvSpPr/>
      </dsp:nvSpPr>
      <dsp:spPr>
        <a:xfrm>
          <a:off x="5748306" y="883109"/>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S</a:t>
          </a:r>
        </a:p>
      </dsp:txBody>
      <dsp:txXfrm>
        <a:off x="5770766" y="905569"/>
        <a:ext cx="1488733" cy="721906"/>
      </dsp:txXfrm>
    </dsp:sp>
    <dsp:sp modelId="{8F5718E4-9AEB-4617-860D-3618A21D287A}">
      <dsp:nvSpPr>
        <dsp:cNvPr id="0" name=""/>
        <dsp:cNvSpPr/>
      </dsp:nvSpPr>
      <dsp:spPr>
        <a:xfrm rot="3310531">
          <a:off x="4904455" y="1691386"/>
          <a:ext cx="1074242" cy="32124"/>
        </a:xfrm>
        <a:custGeom>
          <a:avLst/>
          <a:gdLst/>
          <a:ahLst/>
          <a:cxnLst/>
          <a:rect l="0" t="0" r="0" b="0"/>
          <a:pathLst>
            <a:path>
              <a:moveTo>
                <a:pt x="0" y="16062"/>
              </a:moveTo>
              <a:lnTo>
                <a:pt x="1074242" y="160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414720" y="1680592"/>
        <a:ext cx="53712" cy="53712"/>
      </dsp:txXfrm>
    </dsp:sp>
    <dsp:sp modelId="{2D31F0EC-7F3C-4C25-AB65-C0472D3354EB}">
      <dsp:nvSpPr>
        <dsp:cNvPr id="0" name=""/>
        <dsp:cNvSpPr/>
      </dsp:nvSpPr>
      <dsp:spPr>
        <a:xfrm>
          <a:off x="5748306" y="1764960"/>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G2</a:t>
          </a:r>
        </a:p>
      </dsp:txBody>
      <dsp:txXfrm>
        <a:off x="5770766" y="1787420"/>
        <a:ext cx="1488733" cy="721906"/>
      </dsp:txXfrm>
    </dsp:sp>
    <dsp:sp modelId="{C3B05BF5-8FC5-4CF2-A74E-B276C32E9054}">
      <dsp:nvSpPr>
        <dsp:cNvPr id="0" name=""/>
        <dsp:cNvSpPr/>
      </dsp:nvSpPr>
      <dsp:spPr>
        <a:xfrm rot="3654187">
          <a:off x="2663701" y="2903931"/>
          <a:ext cx="1261519" cy="32124"/>
        </a:xfrm>
        <a:custGeom>
          <a:avLst/>
          <a:gdLst/>
          <a:ahLst/>
          <a:cxnLst/>
          <a:rect l="0" t="0" r="0" b="0"/>
          <a:pathLst>
            <a:path>
              <a:moveTo>
                <a:pt x="0" y="16062"/>
              </a:moveTo>
              <a:lnTo>
                <a:pt x="1261519" y="160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3262922" y="2888455"/>
        <a:ext cx="63075" cy="63075"/>
      </dsp:txXfrm>
    </dsp:sp>
    <dsp:sp modelId="{35A51643-AA42-45B7-B280-D23C7DF7E99B}">
      <dsp:nvSpPr>
        <dsp:cNvPr id="0" name=""/>
        <dsp:cNvSpPr/>
      </dsp:nvSpPr>
      <dsp:spPr>
        <a:xfrm>
          <a:off x="3601191" y="3087736"/>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División celular  </a:t>
          </a:r>
        </a:p>
      </dsp:txBody>
      <dsp:txXfrm>
        <a:off x="3623651" y="3110196"/>
        <a:ext cx="1488733" cy="721906"/>
      </dsp:txXfrm>
    </dsp:sp>
    <dsp:sp modelId="{02430BC2-14BB-435A-A0E0-7362C65FC916}">
      <dsp:nvSpPr>
        <dsp:cNvPr id="0" name=""/>
        <dsp:cNvSpPr/>
      </dsp:nvSpPr>
      <dsp:spPr>
        <a:xfrm rot="19457599">
          <a:off x="5063836" y="3234625"/>
          <a:ext cx="755480" cy="32124"/>
        </a:xfrm>
        <a:custGeom>
          <a:avLst/>
          <a:gdLst/>
          <a:ahLst/>
          <a:cxnLst/>
          <a:rect l="0" t="0" r="0" b="0"/>
          <a:pathLst>
            <a:path>
              <a:moveTo>
                <a:pt x="0" y="16062"/>
              </a:moveTo>
              <a:lnTo>
                <a:pt x="755480" y="160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422689" y="3231800"/>
        <a:ext cx="37774" cy="37774"/>
      </dsp:txXfrm>
    </dsp:sp>
    <dsp:sp modelId="{E7D5EB62-D340-4CF4-9530-D9EBE619A95E}">
      <dsp:nvSpPr>
        <dsp:cNvPr id="0" name=""/>
        <dsp:cNvSpPr/>
      </dsp:nvSpPr>
      <dsp:spPr>
        <a:xfrm>
          <a:off x="5748306" y="2646811"/>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Mitosis </a:t>
          </a:r>
        </a:p>
      </dsp:txBody>
      <dsp:txXfrm>
        <a:off x="5770766" y="2669271"/>
        <a:ext cx="1488733" cy="721906"/>
      </dsp:txXfrm>
    </dsp:sp>
    <dsp:sp modelId="{B6E915C5-906E-430E-A1A6-A3F0AA73118D}">
      <dsp:nvSpPr>
        <dsp:cNvPr id="0" name=""/>
        <dsp:cNvSpPr/>
      </dsp:nvSpPr>
      <dsp:spPr>
        <a:xfrm rot="2142401">
          <a:off x="5063836" y="3675551"/>
          <a:ext cx="755480" cy="32124"/>
        </a:xfrm>
        <a:custGeom>
          <a:avLst/>
          <a:gdLst/>
          <a:ahLst/>
          <a:cxnLst/>
          <a:rect l="0" t="0" r="0" b="0"/>
          <a:pathLst>
            <a:path>
              <a:moveTo>
                <a:pt x="0" y="16062"/>
              </a:moveTo>
              <a:lnTo>
                <a:pt x="755480" y="1606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422689" y="3672726"/>
        <a:ext cx="37774" cy="37774"/>
      </dsp:txXfrm>
    </dsp:sp>
    <dsp:sp modelId="{A80C32E9-2902-46DD-B563-C48C63F77D39}">
      <dsp:nvSpPr>
        <dsp:cNvPr id="0" name=""/>
        <dsp:cNvSpPr/>
      </dsp:nvSpPr>
      <dsp:spPr>
        <a:xfrm>
          <a:off x="5748306" y="3528662"/>
          <a:ext cx="1533653" cy="76682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t>Citocinesis </a:t>
          </a:r>
        </a:p>
      </dsp:txBody>
      <dsp:txXfrm>
        <a:off x="5770766" y="3551122"/>
        <a:ext cx="1488733" cy="7219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11380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4726220-FA5E-4BB5-8DFD-5E35895DBB0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254758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357223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54726220-FA5E-4BB5-8DFD-5E35895DBB02}" type="datetimeFigureOut">
              <a:rPr lang="es-CL" smtClean="0"/>
              <a:t>16-04-2021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250801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390799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33490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267152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726220-FA5E-4BB5-8DFD-5E35895DBB02}" type="datetimeFigureOut">
              <a:rPr lang="es-CL" smtClean="0"/>
              <a:t>16-04-2021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338888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4726220-FA5E-4BB5-8DFD-5E35895DBB0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275632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726220-FA5E-4BB5-8DFD-5E35895DBB02}" type="datetimeFigureOut">
              <a:rPr lang="es-CL" smtClean="0"/>
              <a:t>16-04-2021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112099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726220-FA5E-4BB5-8DFD-5E35895DBB02}" type="datetimeFigureOut">
              <a:rPr lang="es-CL" smtClean="0"/>
              <a:t>16-04-2021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28101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26220-FA5E-4BB5-8DFD-5E35895DBB02}" type="datetimeFigureOut">
              <a:rPr lang="es-CL" smtClean="0"/>
              <a:t>16-04-2021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69823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4726220-FA5E-4BB5-8DFD-5E35895DBB02}" type="datetimeFigureOut">
              <a:rPr lang="es-CL" smtClean="0"/>
              <a:t>16-04-2021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71331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54726220-FA5E-4BB5-8DFD-5E35895DBB02}" type="datetimeFigureOut">
              <a:rPr lang="es-CL" smtClean="0"/>
              <a:t>16-04-2021</a:t>
            </a:fld>
            <a:endParaRPr lang="es-CL"/>
          </a:p>
        </p:txBody>
      </p:sp>
      <p:sp>
        <p:nvSpPr>
          <p:cNvPr id="6" name="Footer Placeholder 5"/>
          <p:cNvSpPr>
            <a:spLocks noGrp="1"/>
          </p:cNvSpPr>
          <p:nvPr>
            <p:ph type="ftr" sz="quarter" idx="11"/>
          </p:nvPr>
        </p:nvSpPr>
        <p:spPr>
          <a:xfrm>
            <a:off x="590396" y="6041362"/>
            <a:ext cx="3295413" cy="365125"/>
          </a:xfrm>
        </p:spPr>
        <p:txBody>
          <a:bodyPr/>
          <a:lstStyle/>
          <a:p>
            <a:endParaRPr lang="es-CL"/>
          </a:p>
        </p:txBody>
      </p:sp>
      <p:sp>
        <p:nvSpPr>
          <p:cNvPr id="7" name="Slide Number Placeholder 6"/>
          <p:cNvSpPr>
            <a:spLocks noGrp="1"/>
          </p:cNvSpPr>
          <p:nvPr>
            <p:ph type="sldNum" sz="quarter" idx="12"/>
          </p:nvPr>
        </p:nvSpPr>
        <p:spPr>
          <a:xfrm>
            <a:off x="4862689" y="5915888"/>
            <a:ext cx="1062155" cy="490599"/>
          </a:xfrm>
        </p:spPr>
        <p:txBody>
          <a:bodyPr/>
          <a:lstStyle/>
          <a:p>
            <a:fld id="{6DD05931-3FFE-4F7D-A5EB-9D3265768D35}" type="slidenum">
              <a:rPr lang="es-CL" smtClean="0"/>
              <a:t>‹Nº›</a:t>
            </a:fld>
            <a:endParaRPr lang="es-CL"/>
          </a:p>
        </p:txBody>
      </p:sp>
    </p:spTree>
    <p:extLst>
      <p:ext uri="{BB962C8B-B14F-4D97-AF65-F5344CB8AC3E}">
        <p14:creationId xmlns:p14="http://schemas.microsoft.com/office/powerpoint/2010/main" val="142461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C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4726220-FA5E-4BB5-8DFD-5E35895DBB02}" type="datetimeFigureOut">
              <a:rPr lang="es-CL" smtClean="0"/>
              <a:t>16-04-2021</a:t>
            </a:fld>
            <a:endParaRPr lang="es-C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D05931-3FFE-4F7D-A5EB-9D3265768D35}" type="slidenum">
              <a:rPr lang="es-CL" smtClean="0"/>
              <a:t>‹Nº›</a:t>
            </a:fld>
            <a:endParaRPr lang="es-CL"/>
          </a:p>
        </p:txBody>
      </p:sp>
    </p:spTree>
    <p:extLst>
      <p:ext uri="{BB962C8B-B14F-4D97-AF65-F5344CB8AC3E}">
        <p14:creationId xmlns:p14="http://schemas.microsoft.com/office/powerpoint/2010/main" val="173426697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DD89C-6C03-45DE-B29F-2A210C0F0912}"/>
              </a:ext>
            </a:extLst>
          </p:cNvPr>
          <p:cNvSpPr>
            <a:spLocks noGrp="1"/>
          </p:cNvSpPr>
          <p:nvPr>
            <p:ph type="ctrTitle"/>
          </p:nvPr>
        </p:nvSpPr>
        <p:spPr>
          <a:xfrm>
            <a:off x="810001" y="2672862"/>
            <a:ext cx="10572000" cy="1803607"/>
          </a:xfrm>
        </p:spPr>
        <p:txBody>
          <a:bodyPr/>
          <a:lstStyle/>
          <a:p>
            <a:pPr algn="ctr"/>
            <a:r>
              <a:rPr lang="es-CL" dirty="0"/>
              <a:t>OA:6</a:t>
            </a:r>
            <a:br>
              <a:rPr lang="es-CL" dirty="0"/>
            </a:br>
            <a:r>
              <a:rPr lang="es-CL" dirty="0"/>
              <a:t>División Celular </a:t>
            </a:r>
          </a:p>
        </p:txBody>
      </p:sp>
      <p:sp>
        <p:nvSpPr>
          <p:cNvPr id="3" name="Subtítulo 2">
            <a:extLst>
              <a:ext uri="{FF2B5EF4-FFF2-40B4-BE49-F238E27FC236}">
                <a16:creationId xmlns:a16="http://schemas.microsoft.com/office/drawing/2014/main" id="{A8623373-FD36-4F75-A8DF-EABACB51AB92}"/>
              </a:ext>
            </a:extLst>
          </p:cNvPr>
          <p:cNvSpPr>
            <a:spLocks noGrp="1"/>
          </p:cNvSpPr>
          <p:nvPr>
            <p:ph type="subTitle" idx="1"/>
          </p:nvPr>
        </p:nvSpPr>
        <p:spPr>
          <a:xfrm>
            <a:off x="810001" y="5280847"/>
            <a:ext cx="10572000" cy="880802"/>
          </a:xfrm>
        </p:spPr>
        <p:txBody>
          <a:bodyPr>
            <a:normAutofit/>
          </a:bodyPr>
          <a:lstStyle/>
          <a:p>
            <a:r>
              <a:rPr lang="es-CL" dirty="0"/>
              <a:t>Biología 2°Medio </a:t>
            </a:r>
          </a:p>
          <a:p>
            <a:r>
              <a:rPr lang="es-CL" dirty="0"/>
              <a:t>Profesora: Eslendy Sánchez</a:t>
            </a:r>
          </a:p>
        </p:txBody>
      </p:sp>
      <p:sp>
        <p:nvSpPr>
          <p:cNvPr id="4" name="Subtítulo 2">
            <a:extLst>
              <a:ext uri="{FF2B5EF4-FFF2-40B4-BE49-F238E27FC236}">
                <a16:creationId xmlns:a16="http://schemas.microsoft.com/office/drawing/2014/main" id="{BC6462F5-F3B7-44DA-9CAA-7FB9FE1FAF87}"/>
              </a:ext>
            </a:extLst>
          </p:cNvPr>
          <p:cNvSpPr txBox="1">
            <a:spLocks/>
          </p:cNvSpPr>
          <p:nvPr/>
        </p:nvSpPr>
        <p:spPr>
          <a:xfrm>
            <a:off x="1060875" y="488452"/>
            <a:ext cx="10572000" cy="10449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es-CL" sz="2400" b="1" dirty="0"/>
              <a:t>Colegio del Real </a:t>
            </a:r>
          </a:p>
          <a:p>
            <a:pPr algn="ctr"/>
            <a:r>
              <a:rPr lang="es-CL" sz="2400" b="1"/>
              <a:t>Clase 5 y 6</a:t>
            </a:r>
            <a:endParaRPr lang="es-CL" sz="2400" b="1" dirty="0"/>
          </a:p>
        </p:txBody>
      </p:sp>
      <p:pic>
        <p:nvPicPr>
          <p:cNvPr id="1026" name="Imagen 3" descr="C:\Users\Maritza\Desktop\Logo Corp. del Real .png">
            <a:extLst>
              <a:ext uri="{FF2B5EF4-FFF2-40B4-BE49-F238E27FC236}">
                <a16:creationId xmlns:a16="http://schemas.microsoft.com/office/drawing/2014/main" id="{76519A18-8074-472F-A50D-AD1357BD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250" y="77373"/>
            <a:ext cx="1763370" cy="12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7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Mitosis: Citocinesis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22229" y="2243720"/>
            <a:ext cx="11147539" cy="707886"/>
          </a:xfrm>
          <a:prstGeom prst="rect">
            <a:avLst/>
          </a:prstGeom>
          <a:noFill/>
        </p:spPr>
        <p:txBody>
          <a:bodyPr wrap="square">
            <a:spAutoFit/>
          </a:bodyPr>
          <a:lstStyle/>
          <a:p>
            <a:pPr algn="just"/>
            <a:r>
              <a:rPr lang="es-ES" sz="2000" b="1" dirty="0"/>
              <a:t>Citocinesis: </a:t>
            </a:r>
            <a:r>
              <a:rPr lang="es-ES" sz="2000" dirty="0"/>
              <a:t>la membrana plasmática se invagina en un proceso que hace separar las dos células Hijas cada célula hija recibe una cantidad similar de citoplasma </a:t>
            </a:r>
            <a:endParaRPr lang="es-CL" sz="2000" dirty="0"/>
          </a:p>
        </p:txBody>
      </p:sp>
      <p:pic>
        <p:nvPicPr>
          <p:cNvPr id="4" name="Imagen 3">
            <a:extLst>
              <a:ext uri="{FF2B5EF4-FFF2-40B4-BE49-F238E27FC236}">
                <a16:creationId xmlns:a16="http://schemas.microsoft.com/office/drawing/2014/main" id="{B9598645-CE68-4BFC-963F-31B6C6B5A026}"/>
              </a:ext>
            </a:extLst>
          </p:cNvPr>
          <p:cNvPicPr>
            <a:picLocks noChangeAspect="1"/>
          </p:cNvPicPr>
          <p:nvPr/>
        </p:nvPicPr>
        <p:blipFill>
          <a:blip r:embed="rId2"/>
          <a:stretch>
            <a:fillRect/>
          </a:stretch>
        </p:blipFill>
        <p:spPr>
          <a:xfrm>
            <a:off x="5317588" y="3158536"/>
            <a:ext cx="6064410" cy="3439212"/>
          </a:xfrm>
          <a:prstGeom prst="rect">
            <a:avLst/>
          </a:prstGeom>
        </p:spPr>
      </p:pic>
    </p:spTree>
    <p:extLst>
      <p:ext uri="{BB962C8B-B14F-4D97-AF65-F5344CB8AC3E}">
        <p14:creationId xmlns:p14="http://schemas.microsoft.com/office/powerpoint/2010/main" val="151802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Meiosis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423756" y="2580358"/>
            <a:ext cx="4134177" cy="3785652"/>
          </a:xfrm>
          <a:prstGeom prst="rect">
            <a:avLst/>
          </a:prstGeom>
          <a:noFill/>
        </p:spPr>
        <p:txBody>
          <a:bodyPr wrap="square">
            <a:spAutoFit/>
          </a:bodyPr>
          <a:lstStyle/>
          <a:p>
            <a:pPr algn="just"/>
            <a:r>
              <a:rPr lang="es-ES" sz="2000" dirty="0"/>
              <a:t>Tipo especial de división nuclear en el que se redistribuyen los cromosomas y se producen células que tienen un número haploide de cromosomas (n). Incluye: </a:t>
            </a:r>
          </a:p>
          <a:p>
            <a:pPr marL="342900" indent="-342900" algn="just">
              <a:buFont typeface="Arial" panose="020B0604020202020204" pitchFamily="34" charset="0"/>
              <a:buChar char="•"/>
            </a:pPr>
            <a:r>
              <a:rPr lang="es-ES" sz="2000" dirty="0"/>
              <a:t>Interfase: Duplicación del material genético.</a:t>
            </a:r>
          </a:p>
          <a:p>
            <a:pPr marL="342900" indent="-342900" algn="just">
              <a:buFont typeface="Arial" panose="020B0604020202020204" pitchFamily="34" charset="0"/>
              <a:buChar char="•"/>
            </a:pPr>
            <a:r>
              <a:rPr lang="es-ES" sz="2000" dirty="0"/>
              <a:t>Dos divisiones nucleares sucesivas: Meiosis 1 y meiosis 2 </a:t>
            </a:r>
          </a:p>
          <a:p>
            <a:pPr algn="just"/>
            <a:endParaRPr lang="es-CL" sz="2000" dirty="0"/>
          </a:p>
        </p:txBody>
      </p:sp>
      <p:pic>
        <p:nvPicPr>
          <p:cNvPr id="3" name="Imagen 2">
            <a:extLst>
              <a:ext uri="{FF2B5EF4-FFF2-40B4-BE49-F238E27FC236}">
                <a16:creationId xmlns:a16="http://schemas.microsoft.com/office/drawing/2014/main" id="{E3D577DC-B262-410D-B2F4-5828404DA7B3}"/>
              </a:ext>
            </a:extLst>
          </p:cNvPr>
          <p:cNvPicPr>
            <a:picLocks noChangeAspect="1"/>
          </p:cNvPicPr>
          <p:nvPr/>
        </p:nvPicPr>
        <p:blipFill>
          <a:blip r:embed="rId2"/>
          <a:stretch>
            <a:fillRect/>
          </a:stretch>
        </p:blipFill>
        <p:spPr>
          <a:xfrm>
            <a:off x="4922600" y="2386110"/>
            <a:ext cx="7020870" cy="3866373"/>
          </a:xfrm>
          <a:prstGeom prst="rect">
            <a:avLst/>
          </a:prstGeom>
        </p:spPr>
      </p:pic>
    </p:spTree>
    <p:extLst>
      <p:ext uri="{BB962C8B-B14F-4D97-AF65-F5344CB8AC3E}">
        <p14:creationId xmlns:p14="http://schemas.microsoft.com/office/powerpoint/2010/main" val="389509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Meiosis: Profase1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311216" y="2149019"/>
            <a:ext cx="5498741" cy="4708981"/>
          </a:xfrm>
          <a:prstGeom prst="rect">
            <a:avLst/>
          </a:prstGeom>
          <a:noFill/>
        </p:spPr>
        <p:txBody>
          <a:bodyPr wrap="square">
            <a:spAutoFit/>
          </a:bodyPr>
          <a:lstStyle/>
          <a:p>
            <a:pPr marL="342900" indent="-342900" algn="just">
              <a:buFont typeface="Arial" panose="020B0604020202020204" pitchFamily="34" charset="0"/>
              <a:buChar char="•"/>
            </a:pPr>
            <a:r>
              <a:rPr lang="es-ES" sz="2000" dirty="0"/>
              <a:t>En esta etapa los cromosomas homólogos, de origen materno y paterno, se aparean, originando una tétrada o cromosoma bivalente. Este proceso se denomina sinapsis. </a:t>
            </a:r>
          </a:p>
          <a:p>
            <a:pPr marL="342900" indent="-342900" algn="just">
              <a:buFont typeface="Arial" panose="020B0604020202020204" pitchFamily="34" charset="0"/>
              <a:buChar char="•"/>
            </a:pPr>
            <a:r>
              <a:rPr lang="es-ES" sz="2000" dirty="0"/>
              <a:t>Posteriormente, estos cromosomas intercambian material genético, fenómeno conocido como entrecruzamiento o </a:t>
            </a:r>
            <a:r>
              <a:rPr lang="es-ES" sz="2000" dirty="0" err="1"/>
              <a:t>crossing</a:t>
            </a:r>
            <a:r>
              <a:rPr lang="es-ES" sz="2000" dirty="0"/>
              <a:t> </a:t>
            </a:r>
            <a:r>
              <a:rPr lang="es-ES" sz="2000" dirty="0" err="1"/>
              <a:t>over</a:t>
            </a:r>
            <a:r>
              <a:rPr lang="es-ES" sz="2000" dirty="0"/>
              <a:t>. </a:t>
            </a:r>
          </a:p>
          <a:p>
            <a:pPr marL="342900" indent="-342900" algn="just">
              <a:buFont typeface="Arial" panose="020B0604020202020204" pitchFamily="34" charset="0"/>
              <a:buChar char="•"/>
            </a:pPr>
            <a:r>
              <a:rPr lang="es-ES" sz="2000" dirty="0"/>
              <a:t>Los cromosomas permanecen unidos en las zonas de intercambio llamadas quiasmas. Estas permiten mantener unidos a los cromosomas hasta su separación en anafase l.</a:t>
            </a:r>
          </a:p>
          <a:p>
            <a:pPr algn="just"/>
            <a:endParaRPr lang="es-CL" sz="2000" dirty="0"/>
          </a:p>
        </p:txBody>
      </p:sp>
      <p:pic>
        <p:nvPicPr>
          <p:cNvPr id="7" name="Imagen 6">
            <a:extLst>
              <a:ext uri="{FF2B5EF4-FFF2-40B4-BE49-F238E27FC236}">
                <a16:creationId xmlns:a16="http://schemas.microsoft.com/office/drawing/2014/main" id="{D072D77E-0B48-41FC-ABAA-6E4459B58E6A}"/>
              </a:ext>
            </a:extLst>
          </p:cNvPr>
          <p:cNvPicPr>
            <a:picLocks noChangeAspect="1"/>
          </p:cNvPicPr>
          <p:nvPr/>
        </p:nvPicPr>
        <p:blipFill>
          <a:blip r:embed="rId2"/>
          <a:stretch>
            <a:fillRect/>
          </a:stretch>
        </p:blipFill>
        <p:spPr>
          <a:xfrm>
            <a:off x="6804076" y="534584"/>
            <a:ext cx="4900244" cy="5932499"/>
          </a:xfrm>
          <a:prstGeom prst="rect">
            <a:avLst/>
          </a:prstGeom>
        </p:spPr>
      </p:pic>
    </p:spTree>
    <p:extLst>
      <p:ext uri="{BB962C8B-B14F-4D97-AF65-F5344CB8AC3E}">
        <p14:creationId xmlns:p14="http://schemas.microsoft.com/office/powerpoint/2010/main" val="388449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Meiosis: Metafase y Anafase1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6229645" y="2034132"/>
            <a:ext cx="5498741" cy="1938992"/>
          </a:xfrm>
          <a:prstGeom prst="rect">
            <a:avLst/>
          </a:prstGeom>
          <a:noFill/>
        </p:spPr>
        <p:txBody>
          <a:bodyPr wrap="square">
            <a:spAutoFit/>
          </a:bodyPr>
          <a:lstStyle/>
          <a:p>
            <a:pPr algn="just"/>
            <a:r>
              <a:rPr lang="es-ES" sz="2000" b="1" dirty="0"/>
              <a:t>Anafase I</a:t>
            </a:r>
            <a:r>
              <a:rPr lang="es-ES" sz="2000" dirty="0"/>
              <a:t>: cada uno de los cromosomas homólogos recombinados es arrastrado por las fibras del huso meiótico y conducido hacia el polo respectivo. Este evento se denomina segregación o disyunción de los cromosomas homólogos.</a:t>
            </a:r>
            <a:endParaRPr lang="es-CL" sz="2000" dirty="0"/>
          </a:p>
        </p:txBody>
      </p:sp>
      <p:sp>
        <p:nvSpPr>
          <p:cNvPr id="3" name="CuadroTexto 2">
            <a:extLst>
              <a:ext uri="{FF2B5EF4-FFF2-40B4-BE49-F238E27FC236}">
                <a16:creationId xmlns:a16="http://schemas.microsoft.com/office/drawing/2014/main" id="{847DC0CE-BB2C-4D7D-82C4-31A03D48A270}"/>
              </a:ext>
            </a:extLst>
          </p:cNvPr>
          <p:cNvSpPr txBox="1"/>
          <p:nvPr/>
        </p:nvSpPr>
        <p:spPr>
          <a:xfrm>
            <a:off x="463614" y="2034132"/>
            <a:ext cx="5498741" cy="2246769"/>
          </a:xfrm>
          <a:prstGeom prst="rect">
            <a:avLst/>
          </a:prstGeom>
          <a:noFill/>
        </p:spPr>
        <p:txBody>
          <a:bodyPr wrap="square">
            <a:spAutoFit/>
          </a:bodyPr>
          <a:lstStyle/>
          <a:p>
            <a:pPr algn="just"/>
            <a:r>
              <a:rPr lang="es-ES" sz="2000" b="1" dirty="0"/>
              <a:t>Metafase 1</a:t>
            </a:r>
            <a:r>
              <a:rPr lang="es-ES" sz="2000" dirty="0"/>
              <a:t>: Los cromosomas homólogos se alinean azarosamente en el ecuador de la célula, fenómeno denominado permutación cromosómica.  Esto permite que existan múltiples posibilidades de distribución de los cromosomas en las células que se van a originar. </a:t>
            </a:r>
            <a:endParaRPr lang="es-CL" sz="2000" dirty="0"/>
          </a:p>
        </p:txBody>
      </p:sp>
      <p:pic>
        <p:nvPicPr>
          <p:cNvPr id="4" name="Imagen 3">
            <a:extLst>
              <a:ext uri="{FF2B5EF4-FFF2-40B4-BE49-F238E27FC236}">
                <a16:creationId xmlns:a16="http://schemas.microsoft.com/office/drawing/2014/main" id="{37D16158-253D-4633-BADD-78F35C07A7B2}"/>
              </a:ext>
            </a:extLst>
          </p:cNvPr>
          <p:cNvPicPr>
            <a:picLocks noChangeAspect="1"/>
          </p:cNvPicPr>
          <p:nvPr/>
        </p:nvPicPr>
        <p:blipFill>
          <a:blip r:embed="rId2"/>
          <a:stretch>
            <a:fillRect/>
          </a:stretch>
        </p:blipFill>
        <p:spPr>
          <a:xfrm>
            <a:off x="1149502" y="4333468"/>
            <a:ext cx="3689784" cy="2367767"/>
          </a:xfrm>
          <a:prstGeom prst="rect">
            <a:avLst/>
          </a:prstGeom>
        </p:spPr>
      </p:pic>
      <p:pic>
        <p:nvPicPr>
          <p:cNvPr id="8" name="Imagen 7">
            <a:extLst>
              <a:ext uri="{FF2B5EF4-FFF2-40B4-BE49-F238E27FC236}">
                <a16:creationId xmlns:a16="http://schemas.microsoft.com/office/drawing/2014/main" id="{BE450596-2C06-479B-8E40-42B88A863A29}"/>
              </a:ext>
            </a:extLst>
          </p:cNvPr>
          <p:cNvPicPr>
            <a:picLocks noChangeAspect="1"/>
          </p:cNvPicPr>
          <p:nvPr/>
        </p:nvPicPr>
        <p:blipFill>
          <a:blip r:embed="rId3"/>
          <a:stretch>
            <a:fillRect/>
          </a:stretch>
        </p:blipFill>
        <p:spPr>
          <a:xfrm>
            <a:off x="6708638" y="4135903"/>
            <a:ext cx="3531783" cy="2531784"/>
          </a:xfrm>
          <a:prstGeom prst="rect">
            <a:avLst/>
          </a:prstGeom>
        </p:spPr>
      </p:pic>
    </p:spTree>
    <p:extLst>
      <p:ext uri="{BB962C8B-B14F-4D97-AF65-F5344CB8AC3E}">
        <p14:creationId xmlns:p14="http://schemas.microsoft.com/office/powerpoint/2010/main" val="32003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Meiosis:  Telofase1 y citocinesis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311216" y="2177154"/>
            <a:ext cx="7178155" cy="1938992"/>
          </a:xfrm>
          <a:prstGeom prst="rect">
            <a:avLst/>
          </a:prstGeom>
          <a:noFill/>
        </p:spPr>
        <p:txBody>
          <a:bodyPr wrap="square">
            <a:spAutoFit/>
          </a:bodyPr>
          <a:lstStyle/>
          <a:p>
            <a:pPr algn="just"/>
            <a:r>
              <a:rPr lang="es-ES" sz="2000" b="1" dirty="0"/>
              <a:t>Telofase I: </a:t>
            </a:r>
            <a:r>
              <a:rPr lang="es-ES" sz="2000" dirty="0"/>
              <a:t>los cromosomas ya se disponen en los polos y comienza la reorganización de la envoltura nuclear y del nucléolo. Esta fase está acompañada de la citocinesis, la que produce dos células haploides, es decir, con la mitad de los cromosomas de la célula original. </a:t>
            </a:r>
            <a:endParaRPr lang="es-CL" sz="2000" dirty="0"/>
          </a:p>
        </p:txBody>
      </p:sp>
      <p:pic>
        <p:nvPicPr>
          <p:cNvPr id="3" name="Imagen 2">
            <a:extLst>
              <a:ext uri="{FF2B5EF4-FFF2-40B4-BE49-F238E27FC236}">
                <a16:creationId xmlns:a16="http://schemas.microsoft.com/office/drawing/2014/main" id="{B8E1AEA1-F329-49FB-A1A1-1F031CD250C7}"/>
              </a:ext>
            </a:extLst>
          </p:cNvPr>
          <p:cNvPicPr>
            <a:picLocks noChangeAspect="1"/>
          </p:cNvPicPr>
          <p:nvPr/>
        </p:nvPicPr>
        <p:blipFill>
          <a:blip r:embed="rId2"/>
          <a:stretch>
            <a:fillRect/>
          </a:stretch>
        </p:blipFill>
        <p:spPr>
          <a:xfrm>
            <a:off x="7738023" y="2801393"/>
            <a:ext cx="3997618" cy="2994355"/>
          </a:xfrm>
          <a:prstGeom prst="rect">
            <a:avLst/>
          </a:prstGeom>
        </p:spPr>
      </p:pic>
      <p:pic>
        <p:nvPicPr>
          <p:cNvPr id="4" name="Imagen 3">
            <a:extLst>
              <a:ext uri="{FF2B5EF4-FFF2-40B4-BE49-F238E27FC236}">
                <a16:creationId xmlns:a16="http://schemas.microsoft.com/office/drawing/2014/main" id="{4083599A-7332-4772-8E77-F114AE595FB1}"/>
              </a:ext>
            </a:extLst>
          </p:cNvPr>
          <p:cNvPicPr>
            <a:picLocks noChangeAspect="1"/>
          </p:cNvPicPr>
          <p:nvPr/>
        </p:nvPicPr>
        <p:blipFill>
          <a:blip r:embed="rId3"/>
          <a:stretch>
            <a:fillRect/>
          </a:stretch>
        </p:blipFill>
        <p:spPr>
          <a:xfrm>
            <a:off x="2195739" y="4074267"/>
            <a:ext cx="4785632" cy="2392816"/>
          </a:xfrm>
          <a:prstGeom prst="rect">
            <a:avLst/>
          </a:prstGeom>
        </p:spPr>
      </p:pic>
    </p:spTree>
    <p:extLst>
      <p:ext uri="{BB962C8B-B14F-4D97-AF65-F5344CB8AC3E}">
        <p14:creationId xmlns:p14="http://schemas.microsoft.com/office/powerpoint/2010/main" val="341626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Meiosis 2: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95086" y="2177154"/>
            <a:ext cx="11263085" cy="1015663"/>
          </a:xfrm>
          <a:prstGeom prst="rect">
            <a:avLst/>
          </a:prstGeom>
          <a:noFill/>
        </p:spPr>
        <p:txBody>
          <a:bodyPr wrap="square">
            <a:spAutoFit/>
          </a:bodyPr>
          <a:lstStyle/>
          <a:p>
            <a:pPr algn="just"/>
            <a:r>
              <a:rPr lang="es-ES" sz="2000" dirty="0"/>
              <a:t>Una vez finalizada la meiosis I, las dos células hijas experimentan una breve interfase durante la cual no ocurre la duplicación del ADN. Luego de esto, se inicia la meiosis II, proceso de división muy similar a la mitosis.</a:t>
            </a:r>
            <a:endParaRPr lang="es-CL" sz="2000" dirty="0"/>
          </a:p>
        </p:txBody>
      </p:sp>
      <p:sp>
        <p:nvSpPr>
          <p:cNvPr id="7" name="CuadroTexto 6">
            <a:extLst>
              <a:ext uri="{FF2B5EF4-FFF2-40B4-BE49-F238E27FC236}">
                <a16:creationId xmlns:a16="http://schemas.microsoft.com/office/drawing/2014/main" id="{77500605-05D7-45AF-8DB0-2982233F572B}"/>
              </a:ext>
            </a:extLst>
          </p:cNvPr>
          <p:cNvSpPr txBox="1"/>
          <p:nvPr/>
        </p:nvSpPr>
        <p:spPr>
          <a:xfrm>
            <a:off x="384627" y="3361230"/>
            <a:ext cx="4499429" cy="1200329"/>
          </a:xfrm>
          <a:prstGeom prst="rect">
            <a:avLst/>
          </a:prstGeom>
          <a:solidFill>
            <a:schemeClr val="accent6">
              <a:lumMod val="75000"/>
            </a:schemeClr>
          </a:solidFill>
        </p:spPr>
        <p:txBody>
          <a:bodyPr wrap="square">
            <a:spAutoFit/>
          </a:bodyPr>
          <a:lstStyle/>
          <a:p>
            <a:pPr algn="just"/>
            <a:r>
              <a:rPr lang="es-ES" b="1" dirty="0"/>
              <a:t>Profase II</a:t>
            </a:r>
            <a:r>
              <a:rPr lang="es-ES" dirty="0"/>
              <a:t>: se forma el huso meiótico y  comienzan a desintegrarse las envolturas nucleares y nucléolos. En esta etapa no hay entrecruzamiento.</a:t>
            </a:r>
            <a:endParaRPr lang="es-CL" dirty="0"/>
          </a:p>
        </p:txBody>
      </p:sp>
      <p:sp>
        <p:nvSpPr>
          <p:cNvPr id="9" name="CuadroTexto 8">
            <a:extLst>
              <a:ext uri="{FF2B5EF4-FFF2-40B4-BE49-F238E27FC236}">
                <a16:creationId xmlns:a16="http://schemas.microsoft.com/office/drawing/2014/main" id="{5E053134-45E1-4B11-A245-B8678B018E27}"/>
              </a:ext>
            </a:extLst>
          </p:cNvPr>
          <p:cNvSpPr txBox="1"/>
          <p:nvPr/>
        </p:nvSpPr>
        <p:spPr>
          <a:xfrm>
            <a:off x="5203370" y="3384174"/>
            <a:ext cx="4499429" cy="923330"/>
          </a:xfrm>
          <a:prstGeom prst="rect">
            <a:avLst/>
          </a:prstGeom>
          <a:solidFill>
            <a:schemeClr val="accent1">
              <a:lumMod val="75000"/>
            </a:schemeClr>
          </a:solidFill>
        </p:spPr>
        <p:txBody>
          <a:bodyPr wrap="square">
            <a:spAutoFit/>
          </a:bodyPr>
          <a:lstStyle/>
          <a:p>
            <a:pPr algn="just"/>
            <a:r>
              <a:rPr lang="es-ES" b="1" dirty="0"/>
              <a:t>Metafase II</a:t>
            </a:r>
            <a:r>
              <a:rPr lang="es-ES" dirty="0"/>
              <a:t>: los cromosomas dobles, es</a:t>
            </a:r>
          </a:p>
          <a:p>
            <a:pPr algn="just"/>
            <a:r>
              <a:rPr lang="es-ES" dirty="0"/>
              <a:t>decir, formados por dos cromátidas, se alinean en el ecuador de la célula.  </a:t>
            </a:r>
            <a:endParaRPr lang="es-CL" dirty="0"/>
          </a:p>
        </p:txBody>
      </p:sp>
      <p:sp>
        <p:nvSpPr>
          <p:cNvPr id="11" name="CuadroTexto 10">
            <a:extLst>
              <a:ext uri="{FF2B5EF4-FFF2-40B4-BE49-F238E27FC236}">
                <a16:creationId xmlns:a16="http://schemas.microsoft.com/office/drawing/2014/main" id="{4E3394C9-916F-488D-801A-1D44B0D4D3E3}"/>
              </a:ext>
            </a:extLst>
          </p:cNvPr>
          <p:cNvSpPr txBox="1"/>
          <p:nvPr/>
        </p:nvSpPr>
        <p:spPr>
          <a:xfrm>
            <a:off x="384627" y="4843306"/>
            <a:ext cx="4499429" cy="1200329"/>
          </a:xfrm>
          <a:prstGeom prst="rect">
            <a:avLst/>
          </a:prstGeom>
          <a:solidFill>
            <a:schemeClr val="accent3">
              <a:lumMod val="75000"/>
            </a:schemeClr>
          </a:solidFill>
        </p:spPr>
        <p:txBody>
          <a:bodyPr wrap="square">
            <a:spAutoFit/>
          </a:bodyPr>
          <a:lstStyle/>
          <a:p>
            <a:pPr algn="just"/>
            <a:r>
              <a:rPr lang="es-ES" b="1" dirty="0"/>
              <a:t>Anafase II</a:t>
            </a:r>
            <a:r>
              <a:rPr lang="es-ES" dirty="0"/>
              <a:t>: las cromátidas hermanas se separan (disyunción), y cada una de ellas migra hacia polos opuestos de la célula.</a:t>
            </a:r>
            <a:endParaRPr lang="es-CL" dirty="0"/>
          </a:p>
        </p:txBody>
      </p:sp>
      <p:sp>
        <p:nvSpPr>
          <p:cNvPr id="13" name="CuadroTexto 12">
            <a:extLst>
              <a:ext uri="{FF2B5EF4-FFF2-40B4-BE49-F238E27FC236}">
                <a16:creationId xmlns:a16="http://schemas.microsoft.com/office/drawing/2014/main" id="{692E00D9-18D9-4419-9550-750E0E1D5FC0}"/>
              </a:ext>
            </a:extLst>
          </p:cNvPr>
          <p:cNvSpPr txBox="1"/>
          <p:nvPr/>
        </p:nvSpPr>
        <p:spPr>
          <a:xfrm>
            <a:off x="5203370" y="4498861"/>
            <a:ext cx="4528455" cy="1754326"/>
          </a:xfrm>
          <a:prstGeom prst="rect">
            <a:avLst/>
          </a:prstGeom>
          <a:solidFill>
            <a:schemeClr val="accent2">
              <a:lumMod val="50000"/>
            </a:schemeClr>
          </a:solidFill>
        </p:spPr>
        <p:txBody>
          <a:bodyPr wrap="square">
            <a:spAutoFit/>
          </a:bodyPr>
          <a:lstStyle/>
          <a:p>
            <a:pPr algn="just"/>
            <a:r>
              <a:rPr lang="es-ES" b="1" dirty="0"/>
              <a:t>Telofase II: </a:t>
            </a:r>
            <a:r>
              <a:rPr lang="es-ES" dirty="0"/>
              <a:t>se reorganiza la envoltura nuclear alrededor de los cromosomas, formados por una cromátida, que han llegado a los polos de la célula. Además, las fibras del huso se desintegran </a:t>
            </a:r>
            <a:endParaRPr lang="es-CL" dirty="0"/>
          </a:p>
        </p:txBody>
      </p:sp>
      <p:sp>
        <p:nvSpPr>
          <p:cNvPr id="15" name="CuadroTexto 14">
            <a:extLst>
              <a:ext uri="{FF2B5EF4-FFF2-40B4-BE49-F238E27FC236}">
                <a16:creationId xmlns:a16="http://schemas.microsoft.com/office/drawing/2014/main" id="{68269B6A-0805-44D7-8608-6F0C92D2C2CF}"/>
              </a:ext>
            </a:extLst>
          </p:cNvPr>
          <p:cNvSpPr txBox="1"/>
          <p:nvPr/>
        </p:nvSpPr>
        <p:spPr>
          <a:xfrm>
            <a:off x="9920513" y="3292150"/>
            <a:ext cx="2053772" cy="3139321"/>
          </a:xfrm>
          <a:prstGeom prst="rect">
            <a:avLst/>
          </a:prstGeom>
          <a:solidFill>
            <a:schemeClr val="accent4">
              <a:lumMod val="75000"/>
            </a:schemeClr>
          </a:solidFill>
        </p:spPr>
        <p:txBody>
          <a:bodyPr wrap="square">
            <a:spAutoFit/>
          </a:bodyPr>
          <a:lstStyle/>
          <a:p>
            <a:pPr algn="just"/>
            <a:r>
              <a:rPr lang="es-CL" b="1" dirty="0"/>
              <a:t>Citocinesis: </a:t>
            </a:r>
            <a:r>
              <a:rPr lang="es-CL" dirty="0"/>
              <a:t>las células se dividen con igual cantidad de citoplasma. </a:t>
            </a:r>
            <a:r>
              <a:rPr lang="es-ES" dirty="0"/>
              <a:t>Cuando los dos núcleos se dividen, se forman</a:t>
            </a:r>
          </a:p>
          <a:p>
            <a:pPr algn="just"/>
            <a:r>
              <a:rPr lang="es-ES" dirty="0"/>
              <a:t>cuatro células haploides. </a:t>
            </a:r>
            <a:endParaRPr lang="es-CL" dirty="0"/>
          </a:p>
        </p:txBody>
      </p:sp>
    </p:spTree>
    <p:extLst>
      <p:ext uri="{BB962C8B-B14F-4D97-AF65-F5344CB8AC3E}">
        <p14:creationId xmlns:p14="http://schemas.microsoft.com/office/powerpoint/2010/main" val="313259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Actividad: Meiosis y Mitosis  </a:t>
            </a:r>
          </a:p>
        </p:txBody>
      </p:sp>
      <p:pic>
        <p:nvPicPr>
          <p:cNvPr id="3" name="Imagen 2">
            <a:extLst>
              <a:ext uri="{FF2B5EF4-FFF2-40B4-BE49-F238E27FC236}">
                <a16:creationId xmlns:a16="http://schemas.microsoft.com/office/drawing/2014/main" id="{C4C5F76C-C509-4E82-86E1-EDD7A267055C}"/>
              </a:ext>
            </a:extLst>
          </p:cNvPr>
          <p:cNvPicPr>
            <a:picLocks noChangeAspect="1"/>
          </p:cNvPicPr>
          <p:nvPr/>
        </p:nvPicPr>
        <p:blipFill>
          <a:blip r:embed="rId2"/>
          <a:stretch>
            <a:fillRect/>
          </a:stretch>
        </p:blipFill>
        <p:spPr>
          <a:xfrm>
            <a:off x="5307000" y="1631283"/>
            <a:ext cx="6229401" cy="5049494"/>
          </a:xfrm>
          <a:prstGeom prst="rect">
            <a:avLst/>
          </a:prstGeom>
        </p:spPr>
      </p:pic>
      <p:sp>
        <p:nvSpPr>
          <p:cNvPr id="7" name="CuadroTexto 6">
            <a:extLst>
              <a:ext uri="{FF2B5EF4-FFF2-40B4-BE49-F238E27FC236}">
                <a16:creationId xmlns:a16="http://schemas.microsoft.com/office/drawing/2014/main" id="{6B7FB582-FAD6-4BD9-BBF2-2601DF583523}"/>
              </a:ext>
            </a:extLst>
          </p:cNvPr>
          <p:cNvSpPr txBox="1"/>
          <p:nvPr/>
        </p:nvSpPr>
        <p:spPr>
          <a:xfrm>
            <a:off x="526144" y="2325692"/>
            <a:ext cx="3407227" cy="1754326"/>
          </a:xfrm>
          <a:prstGeom prst="rect">
            <a:avLst/>
          </a:prstGeom>
          <a:noFill/>
        </p:spPr>
        <p:txBody>
          <a:bodyPr wrap="square">
            <a:spAutoFit/>
          </a:bodyPr>
          <a:lstStyle/>
          <a:p>
            <a:r>
              <a:rPr lang="es-ES" dirty="0"/>
              <a:t>Determine las principales diferencias entre la mitosis y la meiosis.</a:t>
            </a:r>
          </a:p>
          <a:p>
            <a:r>
              <a:rPr lang="es-ES" dirty="0"/>
              <a:t>Describa en un párrafo la importancia de estos procesos. </a:t>
            </a:r>
            <a:endParaRPr lang="es-CL" dirty="0"/>
          </a:p>
        </p:txBody>
      </p:sp>
    </p:spTree>
    <p:extLst>
      <p:ext uri="{BB962C8B-B14F-4D97-AF65-F5344CB8AC3E}">
        <p14:creationId xmlns:p14="http://schemas.microsoft.com/office/powerpoint/2010/main" val="27859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DD89C-6C03-45DE-B29F-2A210C0F0912}"/>
              </a:ext>
            </a:extLst>
          </p:cNvPr>
          <p:cNvSpPr>
            <a:spLocks noGrp="1"/>
          </p:cNvSpPr>
          <p:nvPr>
            <p:ph type="ctrTitle"/>
          </p:nvPr>
        </p:nvSpPr>
        <p:spPr>
          <a:xfrm>
            <a:off x="810001" y="2082018"/>
            <a:ext cx="10572000" cy="2394451"/>
          </a:xfrm>
        </p:spPr>
        <p:txBody>
          <a:bodyPr/>
          <a:lstStyle/>
          <a:p>
            <a:r>
              <a:rPr lang="es-ES" sz="2400" dirty="0"/>
              <a:t>OA 6: Investigar y argumentar, basándose en evidencias, que el material genético se transmite de generación en generación en organismos como plantas y animales, considerando:</a:t>
            </a:r>
            <a:br>
              <a:rPr lang="es-ES" sz="2400" dirty="0"/>
            </a:br>
            <a:r>
              <a:rPr lang="es-ES" sz="2400" dirty="0"/>
              <a:t>• La comparación de la mitosis y la meiosis.</a:t>
            </a:r>
            <a:br>
              <a:rPr lang="es-ES" sz="2400" dirty="0"/>
            </a:br>
            <a:r>
              <a:rPr lang="es-ES" sz="2400" dirty="0"/>
              <a:t>• Las causas y consecuencias de anomalías y pérdida de control de la división celular (tumor, cáncer, trisomía, entre otros).</a:t>
            </a:r>
            <a:endParaRPr lang="es-CL" sz="2400" dirty="0"/>
          </a:p>
        </p:txBody>
      </p:sp>
      <p:sp>
        <p:nvSpPr>
          <p:cNvPr id="3" name="Subtítulo 2">
            <a:extLst>
              <a:ext uri="{FF2B5EF4-FFF2-40B4-BE49-F238E27FC236}">
                <a16:creationId xmlns:a16="http://schemas.microsoft.com/office/drawing/2014/main" id="{A8623373-FD36-4F75-A8DF-EABACB51AB92}"/>
              </a:ext>
            </a:extLst>
          </p:cNvPr>
          <p:cNvSpPr>
            <a:spLocks noGrp="1"/>
          </p:cNvSpPr>
          <p:nvPr>
            <p:ph type="subTitle" idx="1"/>
          </p:nvPr>
        </p:nvSpPr>
        <p:spPr>
          <a:xfrm>
            <a:off x="810000" y="5323050"/>
            <a:ext cx="10572000" cy="880802"/>
          </a:xfrm>
        </p:spPr>
        <p:txBody>
          <a:bodyPr>
            <a:normAutofit/>
          </a:bodyPr>
          <a:lstStyle/>
          <a:p>
            <a:r>
              <a:rPr lang="es-CL" dirty="0"/>
              <a:t>Biología 2°Medio </a:t>
            </a:r>
          </a:p>
          <a:p>
            <a:r>
              <a:rPr lang="es-CL" dirty="0"/>
              <a:t>Profesora: Eslendy Sánchez</a:t>
            </a:r>
          </a:p>
        </p:txBody>
      </p:sp>
      <p:sp>
        <p:nvSpPr>
          <p:cNvPr id="4" name="Subtítulo 2">
            <a:extLst>
              <a:ext uri="{FF2B5EF4-FFF2-40B4-BE49-F238E27FC236}">
                <a16:creationId xmlns:a16="http://schemas.microsoft.com/office/drawing/2014/main" id="{BC6462F5-F3B7-44DA-9CAA-7FB9FE1FAF87}"/>
              </a:ext>
            </a:extLst>
          </p:cNvPr>
          <p:cNvSpPr txBox="1">
            <a:spLocks/>
          </p:cNvSpPr>
          <p:nvPr/>
        </p:nvSpPr>
        <p:spPr>
          <a:xfrm>
            <a:off x="1060875" y="488452"/>
            <a:ext cx="10572000" cy="10449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es-CL" sz="2400" b="1" dirty="0"/>
              <a:t>Colegio del Real </a:t>
            </a:r>
          </a:p>
          <a:p>
            <a:pPr algn="ctr"/>
            <a:r>
              <a:rPr lang="es-CL" sz="2400" b="1" dirty="0"/>
              <a:t>Clase 4 </a:t>
            </a:r>
          </a:p>
        </p:txBody>
      </p:sp>
      <p:pic>
        <p:nvPicPr>
          <p:cNvPr id="1026" name="Imagen 3" descr="C:\Users\Maritza\Desktop\Logo Corp. del Real .png">
            <a:extLst>
              <a:ext uri="{FF2B5EF4-FFF2-40B4-BE49-F238E27FC236}">
                <a16:creationId xmlns:a16="http://schemas.microsoft.com/office/drawing/2014/main" id="{76519A18-8074-472F-A50D-AD1357BD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250" y="77373"/>
            <a:ext cx="1763370" cy="12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82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2C10D-3F67-45B0-9C36-189F9848139A}"/>
              </a:ext>
            </a:extLst>
          </p:cNvPr>
          <p:cNvSpPr>
            <a:spLocks noGrp="1"/>
          </p:cNvSpPr>
          <p:nvPr>
            <p:ph type="title"/>
          </p:nvPr>
        </p:nvSpPr>
        <p:spPr/>
        <p:txBody>
          <a:bodyPr/>
          <a:lstStyle/>
          <a:p>
            <a:r>
              <a:rPr lang="es-CL" dirty="0"/>
              <a:t>Objetivo de la clase </a:t>
            </a:r>
          </a:p>
        </p:txBody>
      </p:sp>
      <p:sp>
        <p:nvSpPr>
          <p:cNvPr id="3" name="Marcador de contenido 2">
            <a:extLst>
              <a:ext uri="{FF2B5EF4-FFF2-40B4-BE49-F238E27FC236}">
                <a16:creationId xmlns:a16="http://schemas.microsoft.com/office/drawing/2014/main" id="{4348BCD8-57D7-4483-B73E-ADC458C622B8}"/>
              </a:ext>
            </a:extLst>
          </p:cNvPr>
          <p:cNvSpPr>
            <a:spLocks noGrp="1"/>
          </p:cNvSpPr>
          <p:nvPr>
            <p:ph idx="1"/>
          </p:nvPr>
        </p:nvSpPr>
        <p:spPr>
          <a:xfrm>
            <a:off x="593629" y="2264898"/>
            <a:ext cx="10554574" cy="2067951"/>
          </a:xfrm>
        </p:spPr>
        <p:txBody>
          <a:bodyPr/>
          <a:lstStyle/>
          <a:p>
            <a:r>
              <a:rPr lang="es-CL" dirty="0"/>
              <a:t>Establecer una comparación entre la mitosis y meiosis y explicar las anomalías en ambos procesos. </a:t>
            </a:r>
          </a:p>
          <a:p>
            <a:r>
              <a:rPr lang="es-CL" dirty="0"/>
              <a:t>¿Qué entiendes por meiosis?</a:t>
            </a:r>
          </a:p>
          <a:p>
            <a:r>
              <a:rPr lang="es-CL" dirty="0"/>
              <a:t>¿Qué entiendes por mitosis?</a:t>
            </a:r>
          </a:p>
        </p:txBody>
      </p:sp>
      <p:pic>
        <p:nvPicPr>
          <p:cNvPr id="4" name="Imagen 3">
            <a:extLst>
              <a:ext uri="{FF2B5EF4-FFF2-40B4-BE49-F238E27FC236}">
                <a16:creationId xmlns:a16="http://schemas.microsoft.com/office/drawing/2014/main" id="{ED62CBCA-5EC0-44E9-8A8D-F555CFEE31F3}"/>
              </a:ext>
            </a:extLst>
          </p:cNvPr>
          <p:cNvPicPr>
            <a:picLocks noChangeAspect="1"/>
          </p:cNvPicPr>
          <p:nvPr/>
        </p:nvPicPr>
        <p:blipFill>
          <a:blip r:embed="rId2"/>
          <a:stretch>
            <a:fillRect/>
          </a:stretch>
        </p:blipFill>
        <p:spPr>
          <a:xfrm>
            <a:off x="7331608" y="3540691"/>
            <a:ext cx="3816595" cy="2870079"/>
          </a:xfrm>
          <a:prstGeom prst="rect">
            <a:avLst/>
          </a:prstGeom>
        </p:spPr>
      </p:pic>
    </p:spTree>
    <p:extLst>
      <p:ext uri="{BB962C8B-B14F-4D97-AF65-F5344CB8AC3E}">
        <p14:creationId xmlns:p14="http://schemas.microsoft.com/office/powerpoint/2010/main" val="123118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p:txBody>
          <a:bodyPr/>
          <a:lstStyle/>
          <a:p>
            <a:pPr algn="ctr"/>
            <a:r>
              <a:rPr lang="es-CL" dirty="0"/>
              <a:t>División Celular </a:t>
            </a:r>
          </a:p>
        </p:txBody>
      </p:sp>
      <p:pic>
        <p:nvPicPr>
          <p:cNvPr id="4" name="Marcador de contenido 3">
            <a:extLst>
              <a:ext uri="{FF2B5EF4-FFF2-40B4-BE49-F238E27FC236}">
                <a16:creationId xmlns:a16="http://schemas.microsoft.com/office/drawing/2014/main" id="{4A3033A5-7464-421F-B60D-95B3D7BB0572}"/>
              </a:ext>
            </a:extLst>
          </p:cNvPr>
          <p:cNvPicPr>
            <a:picLocks noGrp="1" noChangeAspect="1"/>
          </p:cNvPicPr>
          <p:nvPr>
            <p:ph idx="1"/>
          </p:nvPr>
        </p:nvPicPr>
        <p:blipFill>
          <a:blip r:embed="rId2"/>
          <a:stretch>
            <a:fillRect/>
          </a:stretch>
        </p:blipFill>
        <p:spPr>
          <a:xfrm>
            <a:off x="810000" y="4743937"/>
            <a:ext cx="2733675" cy="1666875"/>
          </a:xfrm>
          <a:prstGeom prst="rect">
            <a:avLst/>
          </a:prstGeom>
        </p:spPr>
      </p:pic>
      <p:sp>
        <p:nvSpPr>
          <p:cNvPr id="5" name="CuadroTexto 4">
            <a:extLst>
              <a:ext uri="{FF2B5EF4-FFF2-40B4-BE49-F238E27FC236}">
                <a16:creationId xmlns:a16="http://schemas.microsoft.com/office/drawing/2014/main" id="{66082C0B-F849-4F4A-973E-60D7223848BA}"/>
              </a:ext>
            </a:extLst>
          </p:cNvPr>
          <p:cNvSpPr txBox="1"/>
          <p:nvPr/>
        </p:nvSpPr>
        <p:spPr>
          <a:xfrm>
            <a:off x="824069" y="2421920"/>
            <a:ext cx="2327095" cy="1938992"/>
          </a:xfrm>
          <a:prstGeom prst="rect">
            <a:avLst/>
          </a:prstGeom>
          <a:noFill/>
        </p:spPr>
        <p:txBody>
          <a:bodyPr wrap="square">
            <a:spAutoFit/>
          </a:bodyPr>
          <a:lstStyle/>
          <a:p>
            <a:r>
              <a:rPr lang="es-ES" sz="2000" b="1" dirty="0"/>
              <a:t>El ciclo celular involucra dos procesos principales: interfase y división celular. </a:t>
            </a:r>
            <a:endParaRPr lang="es-CL" sz="2000" b="1" dirty="0"/>
          </a:p>
        </p:txBody>
      </p:sp>
      <p:graphicFrame>
        <p:nvGraphicFramePr>
          <p:cNvPr id="6" name="Diagrama 5">
            <a:extLst>
              <a:ext uri="{FF2B5EF4-FFF2-40B4-BE49-F238E27FC236}">
                <a16:creationId xmlns:a16="http://schemas.microsoft.com/office/drawing/2014/main" id="{132D2E5E-684C-4FE1-90B2-2B04808EAF6F}"/>
              </a:ext>
            </a:extLst>
          </p:cNvPr>
          <p:cNvGraphicFramePr/>
          <p:nvPr>
            <p:extLst>
              <p:ext uri="{D42A27DB-BD31-4B8C-83A1-F6EECF244321}">
                <p14:modId xmlns:p14="http://schemas.microsoft.com/office/powerpoint/2010/main" val="1725294632"/>
              </p:ext>
            </p:extLst>
          </p:nvPr>
        </p:nvGraphicFramePr>
        <p:xfrm>
          <a:off x="3151164" y="2212538"/>
          <a:ext cx="8736037" cy="429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0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División Celular: Interfase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34133" y="2151727"/>
            <a:ext cx="6401239" cy="4093428"/>
          </a:xfrm>
          <a:prstGeom prst="rect">
            <a:avLst/>
          </a:prstGeom>
          <a:noFill/>
        </p:spPr>
        <p:txBody>
          <a:bodyPr wrap="square">
            <a:spAutoFit/>
          </a:bodyPr>
          <a:lstStyle/>
          <a:p>
            <a:pPr algn="just"/>
            <a:r>
              <a:rPr lang="es-ES" sz="2000" dirty="0"/>
              <a:t>La célula duplica su DNA, sintetiza histonas y otras proteínas asociadas con el DNA de los cromosomas, produce una reserva adecuada de organelos para las dos células hijas y ensambla las estructuras necesarias para que se lleven a cabo la mitosis y la citocinesis.</a:t>
            </a:r>
          </a:p>
          <a:p>
            <a:pPr algn="just"/>
            <a:r>
              <a:rPr lang="es-ES" sz="2000" dirty="0"/>
              <a:t>• </a:t>
            </a:r>
            <a:r>
              <a:rPr lang="es-ES" sz="2000" b="1" dirty="0"/>
              <a:t>Fases </a:t>
            </a:r>
            <a:r>
              <a:rPr lang="es-ES" sz="2000" b="1" dirty="0" err="1"/>
              <a:t>Gl</a:t>
            </a:r>
            <a:r>
              <a:rPr lang="es-ES" sz="2000" b="1" dirty="0"/>
              <a:t>: </a:t>
            </a:r>
            <a:r>
              <a:rPr lang="es-ES" sz="2000" dirty="0"/>
              <a:t>las moléculas y estructuras citoplasmáticas aumentan en número</a:t>
            </a:r>
          </a:p>
          <a:p>
            <a:pPr algn="just"/>
            <a:r>
              <a:rPr lang="es-ES" sz="2000" dirty="0"/>
              <a:t>• </a:t>
            </a:r>
            <a:r>
              <a:rPr lang="es-ES" sz="2000" b="1" dirty="0"/>
              <a:t>Fase S: </a:t>
            </a:r>
            <a:r>
              <a:rPr lang="es-ES" sz="2000" dirty="0"/>
              <a:t>los cromosomas se duplican</a:t>
            </a:r>
          </a:p>
          <a:p>
            <a:pPr algn="just"/>
            <a:r>
              <a:rPr lang="es-ES" sz="2000" dirty="0"/>
              <a:t>• </a:t>
            </a:r>
            <a:r>
              <a:rPr lang="es-ES" sz="2000" b="1" dirty="0"/>
              <a:t>Fase G2: </a:t>
            </a:r>
            <a:r>
              <a:rPr lang="es-ES" sz="2000" dirty="0"/>
              <a:t>comienza la condensación de los cromosomas y el ensamblado de las estructuras especiales requeridas para la mitosis y la citocinesis</a:t>
            </a:r>
            <a:endParaRPr lang="es-CL" sz="2000" dirty="0"/>
          </a:p>
        </p:txBody>
      </p:sp>
      <p:pic>
        <p:nvPicPr>
          <p:cNvPr id="7" name="Imagen 6">
            <a:extLst>
              <a:ext uri="{FF2B5EF4-FFF2-40B4-BE49-F238E27FC236}">
                <a16:creationId xmlns:a16="http://schemas.microsoft.com/office/drawing/2014/main" id="{BB66130B-104E-4E68-829E-19CFDB708B8A}"/>
              </a:ext>
            </a:extLst>
          </p:cNvPr>
          <p:cNvPicPr>
            <a:picLocks noChangeAspect="1"/>
          </p:cNvPicPr>
          <p:nvPr/>
        </p:nvPicPr>
        <p:blipFill>
          <a:blip r:embed="rId2"/>
          <a:stretch>
            <a:fillRect/>
          </a:stretch>
        </p:blipFill>
        <p:spPr>
          <a:xfrm>
            <a:off x="7191411" y="1607810"/>
            <a:ext cx="4731184" cy="2249489"/>
          </a:xfrm>
          <a:prstGeom prst="rect">
            <a:avLst/>
          </a:prstGeom>
        </p:spPr>
      </p:pic>
      <p:pic>
        <p:nvPicPr>
          <p:cNvPr id="10" name="Imagen 9">
            <a:extLst>
              <a:ext uri="{FF2B5EF4-FFF2-40B4-BE49-F238E27FC236}">
                <a16:creationId xmlns:a16="http://schemas.microsoft.com/office/drawing/2014/main" id="{CF0DC4E5-E617-40B0-B1F8-3EFFF0BB2CC3}"/>
              </a:ext>
            </a:extLst>
          </p:cNvPr>
          <p:cNvPicPr>
            <a:picLocks noChangeAspect="1"/>
          </p:cNvPicPr>
          <p:nvPr/>
        </p:nvPicPr>
        <p:blipFill>
          <a:blip r:embed="rId3"/>
          <a:stretch>
            <a:fillRect/>
          </a:stretch>
        </p:blipFill>
        <p:spPr>
          <a:xfrm>
            <a:off x="7652824" y="3952666"/>
            <a:ext cx="3864365" cy="2595048"/>
          </a:xfrm>
          <a:prstGeom prst="rect">
            <a:avLst/>
          </a:prstGeom>
        </p:spPr>
      </p:pic>
    </p:spTree>
    <p:extLst>
      <p:ext uri="{BB962C8B-B14F-4D97-AF65-F5344CB8AC3E}">
        <p14:creationId xmlns:p14="http://schemas.microsoft.com/office/powerpoint/2010/main" val="191779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División Celular: Mitosis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34134" y="2165165"/>
            <a:ext cx="3884358" cy="4401205"/>
          </a:xfrm>
          <a:prstGeom prst="rect">
            <a:avLst/>
          </a:prstGeom>
          <a:noFill/>
        </p:spPr>
        <p:txBody>
          <a:bodyPr wrap="square">
            <a:spAutoFit/>
          </a:bodyPr>
          <a:lstStyle/>
          <a:p>
            <a:pPr algn="just"/>
            <a:r>
              <a:rPr lang="es-ES" sz="2000" dirty="0"/>
              <a:t>Corresponde a la división del núcleo de las células eucariontes, dando origen a dos núcleos idénticos al inicial. </a:t>
            </a:r>
          </a:p>
          <a:p>
            <a:pPr algn="just"/>
            <a:r>
              <a:rPr lang="es-ES" sz="2000" dirty="0"/>
              <a:t>la mitosis es la encargada de la regeneración celular: crear copias de nuestras células más antiguas y degeneradas, que está a punto de morir, para que nuestros tejidos y órganos puedan seguir funcionando durante muchos años más.</a:t>
            </a:r>
            <a:endParaRPr lang="es-CL" sz="2000" dirty="0"/>
          </a:p>
        </p:txBody>
      </p:sp>
      <p:pic>
        <p:nvPicPr>
          <p:cNvPr id="3" name="Imagen 2">
            <a:extLst>
              <a:ext uri="{FF2B5EF4-FFF2-40B4-BE49-F238E27FC236}">
                <a16:creationId xmlns:a16="http://schemas.microsoft.com/office/drawing/2014/main" id="{B12ED951-C0F3-404A-BA2D-971CDC47D22E}"/>
              </a:ext>
            </a:extLst>
          </p:cNvPr>
          <p:cNvPicPr>
            <a:picLocks noChangeAspect="1"/>
          </p:cNvPicPr>
          <p:nvPr/>
        </p:nvPicPr>
        <p:blipFill>
          <a:blip r:embed="rId2"/>
          <a:stretch>
            <a:fillRect/>
          </a:stretch>
        </p:blipFill>
        <p:spPr>
          <a:xfrm>
            <a:off x="4694358" y="2151727"/>
            <a:ext cx="6963508" cy="4352193"/>
          </a:xfrm>
          <a:prstGeom prst="rect">
            <a:avLst/>
          </a:prstGeom>
        </p:spPr>
      </p:pic>
    </p:spTree>
    <p:extLst>
      <p:ext uri="{BB962C8B-B14F-4D97-AF65-F5344CB8AC3E}">
        <p14:creationId xmlns:p14="http://schemas.microsoft.com/office/powerpoint/2010/main" val="370096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err="1"/>
              <a:t>Mitosisa</a:t>
            </a:r>
            <a:r>
              <a:rPr lang="es-CL" dirty="0"/>
              <a:t>: Profase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56781" y="2503419"/>
            <a:ext cx="5379786" cy="3477875"/>
          </a:xfrm>
          <a:prstGeom prst="rect">
            <a:avLst/>
          </a:prstGeom>
          <a:noFill/>
        </p:spPr>
        <p:txBody>
          <a:bodyPr wrap="square">
            <a:spAutoFit/>
          </a:bodyPr>
          <a:lstStyle/>
          <a:p>
            <a:pPr algn="just"/>
            <a:r>
              <a:rPr lang="es-ES" sz="2000" b="1" dirty="0"/>
              <a:t>Profase temprana: </a:t>
            </a:r>
            <a:r>
              <a:rPr lang="es-ES" sz="2000" dirty="0"/>
              <a:t>Los centríolos empiezan a moverse en dirección a los polos opuestos de la célula, los cromosomas condensados son ya visibles, y comienza la formación del huso mitótico.</a:t>
            </a:r>
          </a:p>
          <a:p>
            <a:pPr algn="just"/>
            <a:r>
              <a:rPr lang="es-ES" sz="2000" b="1" dirty="0"/>
              <a:t>Profase tardía: </a:t>
            </a:r>
            <a:r>
              <a:rPr lang="es-ES" sz="2000" dirty="0"/>
              <a:t>La envoltura nuclear se fragmenta y los microtúbulos del huso mitótico comienzan a interactuar con los cromosomas que se han condensado aún más.</a:t>
            </a:r>
            <a:endParaRPr lang="es-CL" sz="2000" dirty="0"/>
          </a:p>
        </p:txBody>
      </p:sp>
      <p:pic>
        <p:nvPicPr>
          <p:cNvPr id="4" name="Imagen 3">
            <a:extLst>
              <a:ext uri="{FF2B5EF4-FFF2-40B4-BE49-F238E27FC236}">
                <a16:creationId xmlns:a16="http://schemas.microsoft.com/office/drawing/2014/main" id="{1DFD5CF9-09D3-4963-B945-BC00734D483C}"/>
              </a:ext>
            </a:extLst>
          </p:cNvPr>
          <p:cNvPicPr>
            <a:picLocks noChangeAspect="1"/>
          </p:cNvPicPr>
          <p:nvPr/>
        </p:nvPicPr>
        <p:blipFill>
          <a:blip r:embed="rId2"/>
          <a:stretch>
            <a:fillRect/>
          </a:stretch>
        </p:blipFill>
        <p:spPr>
          <a:xfrm>
            <a:off x="6541686" y="2951606"/>
            <a:ext cx="4840312" cy="2581500"/>
          </a:xfrm>
          <a:prstGeom prst="rect">
            <a:avLst/>
          </a:prstGeom>
        </p:spPr>
      </p:pic>
    </p:spTree>
    <p:extLst>
      <p:ext uri="{BB962C8B-B14F-4D97-AF65-F5344CB8AC3E}">
        <p14:creationId xmlns:p14="http://schemas.microsoft.com/office/powerpoint/2010/main" val="368239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Mitosis: Metafase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56781" y="2503419"/>
            <a:ext cx="5379786" cy="1938992"/>
          </a:xfrm>
          <a:prstGeom prst="rect">
            <a:avLst/>
          </a:prstGeom>
          <a:noFill/>
        </p:spPr>
        <p:txBody>
          <a:bodyPr wrap="square">
            <a:spAutoFit/>
          </a:bodyPr>
          <a:lstStyle/>
          <a:p>
            <a:pPr algn="just"/>
            <a:r>
              <a:rPr lang="es-ES" sz="2000" b="1" dirty="0"/>
              <a:t>Metafase temprana</a:t>
            </a:r>
            <a:r>
              <a:rPr lang="es-ES" sz="2000" dirty="0"/>
              <a:t>: Las fibras polares y </a:t>
            </a:r>
            <a:r>
              <a:rPr lang="es-ES" sz="2000" dirty="0" err="1"/>
              <a:t>cinetocóricas</a:t>
            </a:r>
            <a:r>
              <a:rPr lang="es-ES" sz="2000" dirty="0"/>
              <a:t> del huso tiran de cada par de cromátides hacia un lado y otro.</a:t>
            </a:r>
          </a:p>
          <a:p>
            <a:pPr algn="just"/>
            <a:endParaRPr lang="es-ES" sz="2000" dirty="0"/>
          </a:p>
          <a:p>
            <a:pPr algn="just"/>
            <a:r>
              <a:rPr lang="es-ES" sz="2000" b="1" dirty="0"/>
              <a:t>Metafase tardía: </a:t>
            </a:r>
            <a:r>
              <a:rPr lang="es-ES" sz="2000" dirty="0"/>
              <a:t>Los pares de cromátides se alinean en el ecuador de la célula. </a:t>
            </a:r>
            <a:endParaRPr lang="es-CL" sz="2000" dirty="0"/>
          </a:p>
        </p:txBody>
      </p:sp>
      <p:pic>
        <p:nvPicPr>
          <p:cNvPr id="3" name="Imagen 2">
            <a:extLst>
              <a:ext uri="{FF2B5EF4-FFF2-40B4-BE49-F238E27FC236}">
                <a16:creationId xmlns:a16="http://schemas.microsoft.com/office/drawing/2014/main" id="{E8354357-B78D-4F8D-B481-1A75E6DD9E30}"/>
              </a:ext>
            </a:extLst>
          </p:cNvPr>
          <p:cNvPicPr>
            <a:picLocks noChangeAspect="1"/>
          </p:cNvPicPr>
          <p:nvPr/>
        </p:nvPicPr>
        <p:blipFill>
          <a:blip r:embed="rId2"/>
          <a:stretch>
            <a:fillRect/>
          </a:stretch>
        </p:blipFill>
        <p:spPr>
          <a:xfrm>
            <a:off x="6558980" y="2503419"/>
            <a:ext cx="5076239" cy="3045743"/>
          </a:xfrm>
          <a:prstGeom prst="rect">
            <a:avLst/>
          </a:prstGeom>
        </p:spPr>
      </p:pic>
    </p:spTree>
    <p:extLst>
      <p:ext uri="{BB962C8B-B14F-4D97-AF65-F5344CB8AC3E}">
        <p14:creationId xmlns:p14="http://schemas.microsoft.com/office/powerpoint/2010/main" val="295121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B67D2-9E15-433A-BE28-785BC8ECEBBF}"/>
              </a:ext>
            </a:extLst>
          </p:cNvPr>
          <p:cNvSpPr>
            <a:spLocks noGrp="1"/>
          </p:cNvSpPr>
          <p:nvPr>
            <p:ph type="title"/>
          </p:nvPr>
        </p:nvSpPr>
        <p:spPr>
          <a:xfrm>
            <a:off x="810000" y="390917"/>
            <a:ext cx="10571998" cy="970450"/>
          </a:xfrm>
        </p:spPr>
        <p:txBody>
          <a:bodyPr/>
          <a:lstStyle/>
          <a:p>
            <a:r>
              <a:rPr lang="es-CL" dirty="0"/>
              <a:t>Mitosis: Anafase y Telofase  </a:t>
            </a:r>
          </a:p>
        </p:txBody>
      </p:sp>
      <p:sp>
        <p:nvSpPr>
          <p:cNvPr id="6" name="CuadroTexto 5">
            <a:extLst>
              <a:ext uri="{FF2B5EF4-FFF2-40B4-BE49-F238E27FC236}">
                <a16:creationId xmlns:a16="http://schemas.microsoft.com/office/drawing/2014/main" id="{780CA9CB-4508-4AB6-909D-0E21B49E5E49}"/>
              </a:ext>
            </a:extLst>
          </p:cNvPr>
          <p:cNvSpPr txBox="1"/>
          <p:nvPr/>
        </p:nvSpPr>
        <p:spPr>
          <a:xfrm>
            <a:off x="556781" y="2503419"/>
            <a:ext cx="5379786" cy="3477875"/>
          </a:xfrm>
          <a:prstGeom prst="rect">
            <a:avLst/>
          </a:prstGeom>
          <a:noFill/>
        </p:spPr>
        <p:txBody>
          <a:bodyPr wrap="square">
            <a:spAutoFit/>
          </a:bodyPr>
          <a:lstStyle/>
          <a:p>
            <a:pPr algn="just"/>
            <a:r>
              <a:rPr lang="es-ES" sz="2000" b="1" dirty="0"/>
              <a:t>Anafase: </a:t>
            </a:r>
            <a:r>
              <a:rPr lang="es-ES" sz="2000" dirty="0"/>
              <a:t>Las cromátides se separan. Las dos dotaciones de cromosomas recién formados son empujadas hacia polos opuestos de la célula. </a:t>
            </a:r>
          </a:p>
          <a:p>
            <a:pPr algn="just"/>
            <a:r>
              <a:rPr lang="es-ES" sz="2000" b="1" dirty="0"/>
              <a:t>Telofase: </a:t>
            </a:r>
            <a:r>
              <a:rPr lang="es-ES" sz="2000" dirty="0"/>
              <a:t>La envoltura nuclear se forma alrededor de cada dotación cromosómica y los cromosomas se </a:t>
            </a:r>
            <a:r>
              <a:rPr lang="es-ES" sz="2000" dirty="0" err="1"/>
              <a:t>descondensan</a:t>
            </a:r>
            <a:r>
              <a:rPr lang="es-ES" sz="2000" dirty="0"/>
              <a:t> y adquieren, nuevamente, un aspecto difuso. Los nucléolos reaparecen. El huso mitótico se desorganiza </a:t>
            </a:r>
            <a:endParaRPr lang="es-CL" sz="2000" dirty="0"/>
          </a:p>
        </p:txBody>
      </p:sp>
      <p:pic>
        <p:nvPicPr>
          <p:cNvPr id="3" name="Imagen 2">
            <a:extLst>
              <a:ext uri="{FF2B5EF4-FFF2-40B4-BE49-F238E27FC236}">
                <a16:creationId xmlns:a16="http://schemas.microsoft.com/office/drawing/2014/main" id="{85CEDCA4-A1FF-498A-B897-283F95E42A83}"/>
              </a:ext>
            </a:extLst>
          </p:cNvPr>
          <p:cNvPicPr>
            <a:picLocks noChangeAspect="1"/>
          </p:cNvPicPr>
          <p:nvPr/>
        </p:nvPicPr>
        <p:blipFill>
          <a:blip r:embed="rId2"/>
          <a:stretch>
            <a:fillRect/>
          </a:stretch>
        </p:blipFill>
        <p:spPr>
          <a:xfrm>
            <a:off x="7220316" y="1968422"/>
            <a:ext cx="4037427" cy="1816842"/>
          </a:xfrm>
          <a:prstGeom prst="rect">
            <a:avLst/>
          </a:prstGeom>
        </p:spPr>
      </p:pic>
      <p:pic>
        <p:nvPicPr>
          <p:cNvPr id="4" name="Imagen 3">
            <a:extLst>
              <a:ext uri="{FF2B5EF4-FFF2-40B4-BE49-F238E27FC236}">
                <a16:creationId xmlns:a16="http://schemas.microsoft.com/office/drawing/2014/main" id="{CD6FC999-5E5B-4168-BB5A-AB74D76EF263}"/>
              </a:ext>
            </a:extLst>
          </p:cNvPr>
          <p:cNvPicPr>
            <a:picLocks noChangeAspect="1"/>
          </p:cNvPicPr>
          <p:nvPr/>
        </p:nvPicPr>
        <p:blipFill>
          <a:blip r:embed="rId3"/>
          <a:stretch>
            <a:fillRect/>
          </a:stretch>
        </p:blipFill>
        <p:spPr>
          <a:xfrm>
            <a:off x="7821328" y="4041923"/>
            <a:ext cx="2827915" cy="2511676"/>
          </a:xfrm>
          <a:prstGeom prst="rect">
            <a:avLst/>
          </a:prstGeom>
        </p:spPr>
      </p:pic>
    </p:spTree>
    <p:extLst>
      <p:ext uri="{BB962C8B-B14F-4D97-AF65-F5344CB8AC3E}">
        <p14:creationId xmlns:p14="http://schemas.microsoft.com/office/powerpoint/2010/main" val="3890294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TM03457503[[fn=Citable]]</Template>
  <TotalTime>260</TotalTime>
  <Words>981</Words>
  <Application>Microsoft Office PowerPoint</Application>
  <PresentationFormat>Panorámica</PresentationFormat>
  <Paragraphs>69</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Century Gothic</vt:lpstr>
      <vt:lpstr>Wingdings 2</vt:lpstr>
      <vt:lpstr>Citable</vt:lpstr>
      <vt:lpstr>OA:6 División Celular </vt:lpstr>
      <vt:lpstr>OA 6: Investigar y argumentar, basándose en evidencias, que el material genético se transmite de generación en generación en organismos como plantas y animales, considerando: • La comparación de la mitosis y la meiosis. • Las causas y consecuencias de anomalías y pérdida de control de la división celular (tumor, cáncer, trisomía, entre otros).</vt:lpstr>
      <vt:lpstr>Objetivo de la clase </vt:lpstr>
      <vt:lpstr>División Celular </vt:lpstr>
      <vt:lpstr>División Celular: Interfase </vt:lpstr>
      <vt:lpstr>División Celular: Mitosis  </vt:lpstr>
      <vt:lpstr>Mitosisa: Profase  </vt:lpstr>
      <vt:lpstr>Mitosis: Metafase  </vt:lpstr>
      <vt:lpstr>Mitosis: Anafase y Telofase  </vt:lpstr>
      <vt:lpstr>Mitosis: Citocinesis   </vt:lpstr>
      <vt:lpstr>Meiosis  </vt:lpstr>
      <vt:lpstr>Meiosis: Profase1   </vt:lpstr>
      <vt:lpstr>Meiosis: Metafase y Anafase1   </vt:lpstr>
      <vt:lpstr>Meiosis:  Telofase1 y citocinesis   </vt:lpstr>
      <vt:lpstr>Meiosis 2:  </vt:lpstr>
      <vt:lpstr>Actividad: Meiosis y Mitosis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OA:6 División Celular </dc:title>
  <dc:creator>Eslendy Sanchez</dc:creator>
  <cp:lastModifiedBy>USUARIO12</cp:lastModifiedBy>
  <cp:revision>25</cp:revision>
  <dcterms:created xsi:type="dcterms:W3CDTF">2020-08-04T23:18:43Z</dcterms:created>
  <dcterms:modified xsi:type="dcterms:W3CDTF">2021-04-16T16:29:09Z</dcterms:modified>
</cp:coreProperties>
</file>