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4" r:id="rId6"/>
    <p:sldId id="282" r:id="rId7"/>
    <p:sldId id="30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0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3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Ubicación temporal</a:t>
            </a:r>
            <a:br>
              <a:rPr lang="es-CL" sz="3600" b="1" dirty="0">
                <a:latin typeface="+mn-lt"/>
              </a:rPr>
            </a:b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Historia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Viernes 18 de Junio del 2021 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12852" y="3429000"/>
            <a:ext cx="2779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endParaRPr lang="es-CL" b="1" dirty="0">
              <a:solidFill>
                <a:srgbClr val="0070C0"/>
              </a:solidFill>
            </a:endParaRPr>
          </a:p>
          <a:p>
            <a:r>
              <a:rPr lang="es-CL" b="1" dirty="0">
                <a:solidFill>
                  <a:srgbClr val="0070C0"/>
                </a:solidFill>
              </a:rPr>
              <a:t>OA1: IDENTIFICAR LOS MESES DEL AÑO Y SECUENCIARLOS.</a:t>
            </a: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7765961" y="1"/>
            <a:ext cx="4426039" cy="7096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  <a:p>
            <a:pPr algn="r"/>
            <a:r>
              <a:rPr lang="es-CL" sz="2000" b="1" dirty="0"/>
              <a:t>10 minutos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8" y="-34815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/>
          <a:stretch/>
        </p:blipFill>
        <p:spPr>
          <a:xfrm>
            <a:off x="4091658" y="1004552"/>
            <a:ext cx="6778111" cy="4778525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653" y="2731032"/>
            <a:ext cx="3408005" cy="1325563"/>
          </a:xfrm>
          <a:solidFill>
            <a:schemeClr val="bg2"/>
          </a:solidFill>
        </p:spPr>
        <p:txBody>
          <a:bodyPr/>
          <a:lstStyle/>
          <a:p>
            <a:r>
              <a:rPr lang="es-CL" dirty="0"/>
              <a:t>“Meses del año”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0503" y="5891907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02" y="5959116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556124" y="0"/>
            <a:ext cx="2635856" cy="14995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</a:t>
            </a:r>
          </a:p>
          <a:p>
            <a:pPr algn="r"/>
            <a:endParaRPr lang="es-CL" sz="2000" b="1" dirty="0"/>
          </a:p>
          <a:p>
            <a:pPr algn="r"/>
            <a:r>
              <a:rPr lang="es-CL" sz="2000" b="1" dirty="0"/>
              <a:t>PRÁCTICA IINDEPENDIETE</a:t>
            </a:r>
          </a:p>
          <a:p>
            <a:pPr algn="r"/>
            <a:r>
              <a:rPr lang="es-CL" sz="2000" b="1" dirty="0"/>
              <a:t>(10 MINUTOS)</a:t>
            </a:r>
          </a:p>
          <a:p>
            <a:pPr algn="r"/>
            <a:endParaRPr lang="es-CL" sz="2000" b="1" dirty="0"/>
          </a:p>
          <a:p>
            <a:pPr algn="r"/>
            <a:endParaRPr lang="es-CL" sz="2000" b="1" dirty="0"/>
          </a:p>
          <a:p>
            <a:pPr algn="r"/>
            <a:endParaRPr lang="es-CL" sz="2000" b="1" dirty="0"/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89" y="385749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961" y="484533"/>
            <a:ext cx="9144000" cy="92130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L" i="1" u="sng" dirty="0"/>
              <a:t>Actividad: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/>
        </p:blipFill>
        <p:spPr>
          <a:xfrm>
            <a:off x="953038" y="1499515"/>
            <a:ext cx="9467714" cy="53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577330" y="0"/>
            <a:ext cx="3618989" cy="148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DE CIERRE</a:t>
            </a:r>
          </a:p>
          <a:p>
            <a:pPr algn="r"/>
            <a:r>
              <a:rPr lang="es-CL" sz="2000" b="1" dirty="0"/>
              <a:t>10 MINUTOS </a:t>
            </a:r>
          </a:p>
          <a:p>
            <a:pPr algn="r"/>
            <a:endParaRPr lang="es-CL" sz="2000" b="1" dirty="0"/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2" y="104872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" y="10487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2" b="24542"/>
          <a:stretch/>
        </p:blipFill>
        <p:spPr>
          <a:xfrm>
            <a:off x="752997" y="1585943"/>
            <a:ext cx="10709200" cy="445183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9814" y="422703"/>
            <a:ext cx="7190552" cy="912499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Completa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900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91</Words>
  <Application>Microsoft Office PowerPoint</Application>
  <PresentationFormat>Panorámica</PresentationFormat>
  <Paragraphs>28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3 Ubicación temporal  </vt:lpstr>
      <vt:lpstr>Normas de grupo </vt:lpstr>
      <vt:lpstr>Presentación de PowerPoint</vt:lpstr>
      <vt:lpstr>“Meses del año”</vt:lpstr>
      <vt:lpstr>Actividad: </vt:lpstr>
      <vt:lpstr>Completa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135</cp:revision>
  <dcterms:created xsi:type="dcterms:W3CDTF">2020-12-29T16:04:59Z</dcterms:created>
  <dcterms:modified xsi:type="dcterms:W3CDTF">2021-06-15T18:30:29Z</dcterms:modified>
</cp:coreProperties>
</file>