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73" r:id="rId3"/>
    <p:sldId id="300" r:id="rId4"/>
    <p:sldId id="287" r:id="rId5"/>
    <p:sldId id="305" r:id="rId6"/>
    <p:sldId id="304" r:id="rId7"/>
    <p:sldId id="303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15-06-2021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517903" y="803071"/>
            <a:ext cx="4731204" cy="1824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3188" y="2782733"/>
            <a:ext cx="5656245" cy="561908"/>
          </a:xfrm>
        </p:spPr>
        <p:txBody>
          <a:bodyPr anchor="ctr">
            <a:normAutofit fontScale="90000"/>
          </a:bodyPr>
          <a:lstStyle/>
          <a:p>
            <a:r>
              <a:rPr lang="es-CL" sz="3600" b="1" dirty="0">
                <a:solidFill>
                  <a:schemeClr val="accent4"/>
                </a:solidFill>
                <a:latin typeface="+mn-lt"/>
              </a:rPr>
              <a:t>Unidad 2 – Clase 23</a:t>
            </a:r>
            <a:br>
              <a:rPr lang="es-CL" sz="3600" b="1" dirty="0">
                <a:solidFill>
                  <a:schemeClr val="accent4"/>
                </a:solidFill>
                <a:latin typeface="+mn-lt"/>
              </a:rPr>
            </a:br>
            <a:r>
              <a:rPr lang="es-CL" sz="3600" b="1" dirty="0">
                <a:solidFill>
                  <a:schemeClr val="accent4"/>
                </a:solidFill>
                <a:latin typeface="+mn-lt"/>
              </a:rPr>
              <a:t>Las unidades y decenas</a:t>
            </a:r>
            <a:br>
              <a:rPr lang="es-ES" sz="3600" b="1" dirty="0">
                <a:solidFill>
                  <a:schemeClr val="accent4"/>
                </a:solidFill>
              </a:rPr>
            </a:br>
            <a:endParaRPr lang="es-CL" sz="36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3073" y="4910199"/>
            <a:ext cx="3743823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Matemáticas•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Lunes 14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68215" y="3484930"/>
            <a:ext cx="3138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OBJETIVO DE LA CLASE:</a:t>
            </a:r>
          </a:p>
          <a:p>
            <a:pPr algn="ctr"/>
            <a:r>
              <a:rPr lang="es-CL" sz="2000" b="1">
                <a:solidFill>
                  <a:schemeClr val="accent4"/>
                </a:solidFill>
              </a:rPr>
              <a:t>0A8: </a:t>
            </a:r>
            <a:r>
              <a:rPr lang="es-CL" sz="2000" b="1" dirty="0">
                <a:solidFill>
                  <a:schemeClr val="accent4"/>
                </a:solidFill>
              </a:rPr>
              <a:t>Comprender la Unidad y la decena.</a:t>
            </a:r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22171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1413842" y="154958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2463" y="1287887"/>
            <a:ext cx="5687096" cy="1883295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s-CL" dirty="0"/>
              <a:t>Las unidades las reconoceré con la letra u </a:t>
            </a:r>
            <a:br>
              <a:rPr lang="es-CL" dirty="0"/>
            </a:br>
            <a:r>
              <a:rPr lang="es-CL" dirty="0"/>
              <a:t>y las decenas con la letra D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9" y="2116075"/>
            <a:ext cx="4287994" cy="454370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3" r="3662" b="63237"/>
          <a:stretch/>
        </p:blipFill>
        <p:spPr>
          <a:xfrm>
            <a:off x="6735651" y="3499866"/>
            <a:ext cx="2640170" cy="23857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173531" y="490685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1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26659" y="49068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/>
              <a:t>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21131" y="1398537"/>
            <a:ext cx="3773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Representación de la decena y unidad</a:t>
            </a:r>
          </a:p>
        </p:txBody>
      </p:sp>
    </p:spTree>
    <p:extLst>
      <p:ext uri="{BB962C8B-B14F-4D97-AF65-F5344CB8AC3E}">
        <p14:creationId xmlns:p14="http://schemas.microsoft.com/office/powerpoint/2010/main" val="356927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s-CL" dirty="0"/>
              <a:t>Actividad 1: Observa el ejemplo y realiza los otros 2 ejercicios 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" y="2490770"/>
            <a:ext cx="2781836" cy="3648816"/>
          </a:xfr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3528"/>
              </p:ext>
            </p:extLst>
          </p:nvPr>
        </p:nvGraphicFramePr>
        <p:xfrm>
          <a:off x="7847526" y="2423279"/>
          <a:ext cx="3743460" cy="378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730">
                  <a:extLst>
                    <a:ext uri="{9D8B030D-6E8A-4147-A177-3AD203B41FA5}">
                      <a16:colId xmlns:a16="http://schemas.microsoft.com/office/drawing/2014/main" val="3284363130"/>
                    </a:ext>
                  </a:extLst>
                </a:gridCol>
                <a:gridCol w="1871730">
                  <a:extLst>
                    <a:ext uri="{9D8B030D-6E8A-4147-A177-3AD203B41FA5}">
                      <a16:colId xmlns:a16="http://schemas.microsoft.com/office/drawing/2014/main" val="2431938140"/>
                    </a:ext>
                  </a:extLst>
                </a:gridCol>
              </a:tblGrid>
              <a:tr h="91540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76290"/>
                  </a:ext>
                </a:extLst>
              </a:tr>
              <a:tr h="856721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Decena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Unidad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1924"/>
                  </a:ext>
                </a:extLst>
              </a:tr>
              <a:tr h="856721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12209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29945"/>
              </p:ext>
            </p:extLst>
          </p:nvPr>
        </p:nvGraphicFramePr>
        <p:xfrm>
          <a:off x="3608230" y="2423278"/>
          <a:ext cx="3743460" cy="378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730">
                  <a:extLst>
                    <a:ext uri="{9D8B030D-6E8A-4147-A177-3AD203B41FA5}">
                      <a16:colId xmlns:a16="http://schemas.microsoft.com/office/drawing/2014/main" val="3284363130"/>
                    </a:ext>
                  </a:extLst>
                </a:gridCol>
                <a:gridCol w="1871730">
                  <a:extLst>
                    <a:ext uri="{9D8B030D-6E8A-4147-A177-3AD203B41FA5}">
                      <a16:colId xmlns:a16="http://schemas.microsoft.com/office/drawing/2014/main" val="2431938140"/>
                    </a:ext>
                  </a:extLst>
                </a:gridCol>
              </a:tblGrid>
              <a:tr h="91540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76290"/>
                  </a:ext>
                </a:extLst>
              </a:tr>
              <a:tr h="856721"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Decena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/>
                        <a:t>Unidad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41924"/>
                  </a:ext>
                </a:extLst>
              </a:tr>
              <a:tr h="856721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12209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09636" y="1975926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/>
              <a:t>Ejemplo: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159877" y="1954061"/>
            <a:ext cx="12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Ejercicio 1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680360" y="2007997"/>
            <a:ext cx="12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Ejercicio 2</a:t>
            </a:r>
          </a:p>
        </p:txBody>
      </p:sp>
    </p:spTree>
    <p:extLst>
      <p:ext uri="{BB962C8B-B14F-4D97-AF65-F5344CB8AC3E}">
        <p14:creationId xmlns:p14="http://schemas.microsoft.com/office/powerpoint/2010/main" val="149535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666302" y="837126"/>
            <a:ext cx="5403850" cy="92083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dirty="0"/>
              <a:t>Actividad 1: Observa el ejemplo y realiza los otros 2 ejercicios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9401576" y="-1"/>
            <a:ext cx="2794743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Actividad 2</a:t>
            </a: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1" y="2957985"/>
            <a:ext cx="10624669" cy="3365541"/>
          </a:xfrm>
        </p:spPr>
      </p:pic>
      <p:sp>
        <p:nvSpPr>
          <p:cNvPr id="12" name="CuadroTexto 11"/>
          <p:cNvSpPr txBox="1"/>
          <p:nvPr/>
        </p:nvSpPr>
        <p:spPr>
          <a:xfrm>
            <a:off x="1056068" y="258865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Ejemplo: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496148" y="2588654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Ejercicio 1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653926" y="2588654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Ejercicio 2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67503" y="5383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2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56079" y="5383370"/>
            <a:ext cx="45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7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872959" y="576952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005616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139</Words>
  <Application>Microsoft Office PowerPoint</Application>
  <PresentationFormat>Panorámica</PresentationFormat>
  <Paragraphs>55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1_Office Theme</vt:lpstr>
      <vt:lpstr>Office Theme</vt:lpstr>
      <vt:lpstr>Unidad 2 – Clase 23 Las unidades y decenas </vt:lpstr>
      <vt:lpstr>Normas de grupo </vt:lpstr>
      <vt:lpstr>Presentación de PowerPoint</vt:lpstr>
      <vt:lpstr>Las unidades las reconoceré con la letra u  y las decenas con la letra D</vt:lpstr>
      <vt:lpstr>Actividad 1: Observa el ejemplo y realiza los otros 2 ejercicios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137</cp:revision>
  <dcterms:created xsi:type="dcterms:W3CDTF">2020-12-29T16:04:59Z</dcterms:created>
  <dcterms:modified xsi:type="dcterms:W3CDTF">2021-06-15T18:26:33Z</dcterms:modified>
</cp:coreProperties>
</file>