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5" r:id="rId9"/>
    <p:sldId id="263" r:id="rId10"/>
    <p:sldId id="261" r:id="rId11"/>
    <p:sldId id="262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C793-46EC-4410-A027-5C04AC3533FA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7BF7-2C18-41F9-ACF8-63146EEE8F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6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7BF7-2C18-41F9-ACF8-63146EEE8F4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4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teinteresasaber.com/2011/08/la-segunda-guerra-mundial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rHAjrtsZAk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s.org.es/2019/07/la-primera-guerra-mundial-una-lista-de-lecturas-revisionista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gparraga.com/index.php/2017/04/22/historia-4o-eso-la-revolucion-rusa-de-1917/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rophistoria.com/2016/07/por-que-se-produjo-la-depresio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itler-Ransomware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mbsistemasinformaticos.blogspot.com/2012/07/no-te-fies-de-la-tecnologia.html" TargetMode="External"/><Relationship Id="rId7" Type="http://schemas.openxmlformats.org/officeDocument/2006/relationships/hyperlink" Target="https://commons.wikimedia.org/wiki/File:Aviones_segunda_guerra_mundial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boletinboces.wordpress.com/2014/11/25/tres-cuartas-partes-de-los-mexicanos-tiene-una-carencia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28047774@N04/4352697322" TargetMode="External"/><Relationship Id="rId7" Type="http://schemas.openxmlformats.org/officeDocument/2006/relationships/hyperlink" Target="https://es.wikipedia.org/wiki/Estaci%C3%B3n_Central_de_Santiag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es.wikipedia.org/wiki/Historia_del_salitre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6B56A3-0477-4B06-B326-82223276D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5DBCFA-9D27-4448-8501-EAF49ADEF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US"/>
              <a:t>Introducción año 2021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2036FF-1D6A-784C-ABA5-D6C23D6B6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/>
              <a:t>Historia 2do Medio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/>
              <a:t>Profesor: Abraham López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/>
              <a:t>02/03</a:t>
            </a:r>
            <a:endParaRPr lang="es-ES" sz="180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731CF43-ED42-44E4-B1F3-C20966A2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25F071DA-CC69-41AE-9FE4-14DDE798CD5E}" type="datetime1">
              <a:rPr lang="en-US" smtClean="0"/>
              <a:pPr>
                <a:spcAft>
                  <a:spcPts val="600"/>
                </a:spcAft>
              </a:pPr>
              <a:t>3/2/2021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CAD4ADA-B636-47F0-B93C-A239377C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5123AA-3711-4125-B9FB-23F766B9709E}"/>
              </a:ext>
            </a:extLst>
          </p:cNvPr>
          <p:cNvSpPr txBox="1"/>
          <p:nvPr/>
        </p:nvSpPr>
        <p:spPr>
          <a:xfrm>
            <a:off x="9902592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://www.teinteresasaber.com/2011/08/la-segunda-guerra-mundi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4C7D9-A755-FF42-9BFC-2FC105052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/>
              <a:t>Trabajo durante marzo 2021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13A14-3A6C-4A43-8A8B-EBFFE8945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REPASO</a:t>
            </a:r>
          </a:p>
        </p:txBody>
      </p:sp>
    </p:spTree>
    <p:extLst>
      <p:ext uri="{BB962C8B-B14F-4D97-AF65-F5344CB8AC3E}">
        <p14:creationId xmlns:p14="http://schemas.microsoft.com/office/powerpoint/2010/main" val="176911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90FCD-A260-6445-9B33-702E7F39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repaso y nivelación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41EB7-7A98-D042-A18F-A3FD5B3E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S" dirty="0"/>
              <a:t>Principales contenidos revisados durante el proceso 2020:</a:t>
            </a:r>
          </a:p>
          <a:p>
            <a:endParaRPr lang="es-US" dirty="0"/>
          </a:p>
          <a:p>
            <a:r>
              <a:rPr lang="es-US" dirty="0"/>
              <a:t>Ideal Liberal y Republicano y concepto de Estado-nación.</a:t>
            </a:r>
          </a:p>
          <a:p>
            <a:endParaRPr lang="es-US" dirty="0"/>
          </a:p>
          <a:p>
            <a:r>
              <a:rPr lang="es-US" dirty="0"/>
              <a:t>Formación republicana en Chile y desarrollo económico (siglo XIX).</a:t>
            </a:r>
          </a:p>
          <a:p>
            <a:endParaRPr lang="es-US" dirty="0"/>
          </a:p>
          <a:p>
            <a:r>
              <a:rPr lang="es-US" dirty="0"/>
              <a:t>Siglo XIX europeo: Industrialización, imperialismo e idea de progreso indefinido.</a:t>
            </a:r>
          </a:p>
          <a:p>
            <a:endParaRPr lang="es-US" dirty="0"/>
          </a:p>
          <a:p>
            <a:r>
              <a:rPr lang="es-US" dirty="0"/>
              <a:t>Cambio de siglo en Chile y Europa (cuestión social y tensiones políticas).</a:t>
            </a:r>
          </a:p>
        </p:txBody>
      </p:sp>
    </p:spTree>
    <p:extLst>
      <p:ext uri="{BB962C8B-B14F-4D97-AF65-F5344CB8AC3E}">
        <p14:creationId xmlns:p14="http://schemas.microsoft.com/office/powerpoint/2010/main" val="130621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F7884-1A5D-485D-84BF-085DAE286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291" y="634029"/>
            <a:ext cx="6221689" cy="1073474"/>
          </a:xfrm>
        </p:spPr>
        <p:txBody>
          <a:bodyPr>
            <a:normAutofit/>
          </a:bodyPr>
          <a:lstStyle/>
          <a:p>
            <a:r>
              <a:rPr lang="es-ES" dirty="0"/>
              <a:t>Actividad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75B09D-2D2D-464E-BD06-745693151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7455" y="1817278"/>
            <a:ext cx="6221688" cy="1794656"/>
          </a:xfrm>
        </p:spPr>
        <p:txBody>
          <a:bodyPr/>
          <a:lstStyle/>
          <a:p>
            <a:r>
              <a:rPr lang="es-CL" dirty="0"/>
              <a:t>¿Con cual o cuales de los contenidos mencionados en la diapositiva anterior se puede relacionar lo expuesto en el video?</a:t>
            </a:r>
          </a:p>
        </p:txBody>
      </p:sp>
      <p:pic>
        <p:nvPicPr>
          <p:cNvPr id="4" name="Elementos multimedia en línea 3" title="Guerra del Pacifico y Pacificacion de la Araucania('Algo Habran Hecho por la Historia de Chile' TVN)">
            <a:hlinkClick r:id="" action="ppaction://media"/>
            <a:extLst>
              <a:ext uri="{FF2B5EF4-FFF2-40B4-BE49-F238E27FC236}">
                <a16:creationId xmlns:a16="http://schemas.microsoft.com/office/drawing/2014/main" id="{68857EF3-A2CB-4024-A3E4-E2C878DFC593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403" y="2509061"/>
            <a:ext cx="2719859" cy="2039894"/>
          </a:xfrm>
          <a:prstGeom prst="rect">
            <a:avLst/>
          </a:prstGeom>
          <a:noFill/>
        </p:spPr>
      </p:pic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F5B5F04-1352-4792-B05D-1740440B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24EB2028-1178-4AA7-99C3-1693C614DA39}" type="datetime1">
              <a:rPr lang="en-US" smtClean="0"/>
              <a:pPr>
                <a:spcAft>
                  <a:spcPts val="600"/>
                </a:spcAft>
              </a:pPr>
              <a:t>3/2/2021</a:t>
            </a:fld>
            <a:endParaRPr lang="en-US"/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7DE05512-A946-4F97-AC19-1CEE6137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99BA7C7A-D2F1-4D24-9E91-373C3340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C3A4-62DE-8E49-964C-DB9BFD60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Actividad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245C9-298D-5540-88F0-FCE189E3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¿Cuál de los contenidos de la diapositiva anterior consideras que comprendiste de mejor manera? ¿Por qué?</a:t>
            </a:r>
          </a:p>
          <a:p>
            <a:endParaRPr lang="es-ES" dirty="0"/>
          </a:p>
          <a:p>
            <a:r>
              <a:rPr lang="es-ES" dirty="0"/>
              <a:t>¿En cuál te consideras peor preparado? ¿Por qué?</a:t>
            </a:r>
          </a:p>
          <a:p>
            <a:endParaRPr lang="es-ES" dirty="0"/>
          </a:p>
          <a:p>
            <a:r>
              <a:rPr lang="es-ES" dirty="0"/>
              <a:t>¿Cuál consideras que debería ser el contenido con mayor cantidad de tiempo de repaso/nivelación? ¿Por qué?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4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BEA89-C0E9-A446-B9EF-AF24F0DC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Objetivo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037347-7496-DC4D-8918-85D5F6FA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Presentar los contenidos a revisar durante el año 2021 (según priorización curricular)</a:t>
            </a:r>
          </a:p>
          <a:p>
            <a:r>
              <a:rPr lang="es-US"/>
              <a:t>Valorar los principales aprendizajes desarrollados durante el año 2020.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3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402F5-CC28-7249-A0A2-93806BAE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Modalidad de trabajo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71201-1DA3-8341-A38F-2691279B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Online y presencial (voluntario)</a:t>
            </a:r>
          </a:p>
          <a:p>
            <a:endParaRPr lang="es-US" dirty="0"/>
          </a:p>
          <a:p>
            <a:r>
              <a:rPr lang="es-US" dirty="0"/>
              <a:t>Clases de 90 minutos 2 veces por semana.</a:t>
            </a:r>
          </a:p>
          <a:p>
            <a:endParaRPr lang="es-US" dirty="0"/>
          </a:p>
          <a:p>
            <a:r>
              <a:rPr lang="es-US" dirty="0"/>
              <a:t>Se reevaluará periódicamente en relación a las indicaciones gubernamentales y contingencia.</a:t>
            </a:r>
          </a:p>
          <a:p>
            <a:endParaRPr lang="es-US" dirty="0"/>
          </a:p>
          <a:p>
            <a:r>
              <a:rPr lang="es-US" dirty="0"/>
              <a:t>Pruebas se realizaran lo días viernes entre 15:30 y 18:00 horas (siempre online)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84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E6F1F-4723-462F-9673-25C188BA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Currículum priorizado</a:t>
            </a:r>
          </a:p>
        </p:txBody>
      </p:sp>
      <p:pic>
        <p:nvPicPr>
          <p:cNvPr id="5" name="Marcador de contenido 4" descr="Foto en blanco y negro de un grupo de personas junto a una roca&#10;&#10;Descripción generada automáticamente">
            <a:extLst>
              <a:ext uri="{FF2B5EF4-FFF2-40B4-BE49-F238E27FC236}">
                <a16:creationId xmlns:a16="http://schemas.microsoft.com/office/drawing/2014/main" id="{A1F03384-8897-499C-8B51-287E2052E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045" y="2082380"/>
            <a:ext cx="4629193" cy="260392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3166-3468-45C4-907C-C1B52BDAFEBC}"/>
              </a:ext>
            </a:extLst>
          </p:cNvPr>
          <p:cNvSpPr txBox="1"/>
          <p:nvPr/>
        </p:nvSpPr>
        <p:spPr>
          <a:xfrm>
            <a:off x="1699381" y="4916720"/>
            <a:ext cx="3918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 Primera Guerra Mundial</a:t>
            </a:r>
          </a:p>
        </p:txBody>
      </p:sp>
      <p:pic>
        <p:nvPicPr>
          <p:cNvPr id="8" name="Imagen 7" descr="Imagen que contiene foto, hombre, vistiendo, viejo&#10;&#10;Descripción generada automáticamente">
            <a:extLst>
              <a:ext uri="{FF2B5EF4-FFF2-40B4-BE49-F238E27FC236}">
                <a16:creationId xmlns:a16="http://schemas.microsoft.com/office/drawing/2014/main" id="{DD35CE63-0161-49CB-B532-72F66AAC9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0693" y="2129372"/>
            <a:ext cx="4462107" cy="25099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534113-2C3B-4ED8-9BA7-9D9A1918F9F7}"/>
              </a:ext>
            </a:extLst>
          </p:cNvPr>
          <p:cNvSpPr txBox="1"/>
          <p:nvPr/>
        </p:nvSpPr>
        <p:spPr>
          <a:xfrm>
            <a:off x="7852746" y="4916720"/>
            <a:ext cx="2491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Revolución Rusa</a:t>
            </a:r>
          </a:p>
        </p:txBody>
      </p:sp>
    </p:spTree>
    <p:extLst>
      <p:ext uri="{BB962C8B-B14F-4D97-AF65-F5344CB8AC3E}">
        <p14:creationId xmlns:p14="http://schemas.microsoft.com/office/powerpoint/2010/main" val="219539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io sobre la mesa">
            <a:extLst>
              <a:ext uri="{FF2B5EF4-FFF2-40B4-BE49-F238E27FC236}">
                <a16:creationId xmlns:a16="http://schemas.microsoft.com/office/drawing/2014/main" id="{2D5F650B-DE13-4297-A3BD-1F13CD37F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15714"/>
          <a:stretch/>
        </p:blipFill>
        <p:spPr>
          <a:xfrm>
            <a:off x="20" y="10"/>
            <a:ext cx="12191980" cy="68593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8F5381-C3F4-4855-985F-A5850DA32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ES" dirty="0"/>
              <a:t>Primer Semestre 2020</a:t>
            </a:r>
          </a:p>
        </p:txBody>
      </p:sp>
      <p:sp>
        <p:nvSpPr>
          <p:cNvPr id="8" name="Subtitle 14">
            <a:extLst>
              <a:ext uri="{FF2B5EF4-FFF2-40B4-BE49-F238E27FC236}">
                <a16:creationId xmlns:a16="http://schemas.microsoft.com/office/drawing/2014/main" id="{DCD9D79B-2A88-440E-8D51-568D5CAA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/>
          <a:lstStyle/>
          <a:p>
            <a:r>
              <a:rPr lang="es-CL" dirty="0">
                <a:solidFill>
                  <a:srgbClr val="191B0E"/>
                </a:solidFill>
              </a:rPr>
              <a:t>Objetivos priorizados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F6977919-4405-4003-A857-D92152D4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DD186B5C-1874-4178-ADD3-38BED8EF4C09}" type="datetime1">
              <a:rPr lang="en-US" smtClean="0"/>
              <a:pPr>
                <a:spcAft>
                  <a:spcPts val="600"/>
                </a:spcAft>
              </a:pPr>
              <a:t>3/2/2021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54F68A7B-0A8C-4764-A3B6-4BBB9290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Footer Goes Here</a:t>
            </a:r>
            <a:endParaRPr lang="en-US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AB8DD2AB-6FE0-467C-9B14-935BBBEC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1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499A1-C72A-334F-98C7-40025569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US" dirty="0"/>
              <a:t>Currículum priorizado </a:t>
            </a:r>
            <a:endParaRPr lang="es-ES" dirty="0"/>
          </a:p>
        </p:txBody>
      </p:sp>
      <p:pic>
        <p:nvPicPr>
          <p:cNvPr id="8" name="Imagen 7" descr="Foto en blanco y negro de un 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D44F2EEE-C5F8-4220-B07E-913120DF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964" y="643467"/>
            <a:ext cx="3705616" cy="2705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30C7DA-405C-41F1-A6FA-AF50FAE14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733" y="3812899"/>
            <a:ext cx="3730079" cy="20981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6FDE1-6A21-754E-96F8-7FD42072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Analizar la crisis del Estado liberal decimonónico a comienzos del siglo XX, considerando la Gran Depresión de 1929 y el surgimiento de distintos modelos políticos y económicos en Europa, Estados Unidos y América Latina, como los totalitarismos y su oposición a la democracia liberal (por ejemplo, nazismo, comunismo y fascismo), el populismo latinoamericano y los inicios del Estado de Bienestar.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4F56A427-EB09-4B46-B048-1D83880C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733" y="6453386"/>
            <a:ext cx="1204572" cy="404614"/>
          </a:xfrm>
        </p:spPr>
        <p:txBody>
          <a:bodyPr vert="horz" lIns="91440" tIns="45720" rIns="91440" bIns="45720" rtlCol="0" anchor="ctr"/>
          <a:lstStyle/>
          <a:p>
            <a:pPr>
              <a:spcAft>
                <a:spcPts val="600"/>
              </a:spcAft>
            </a:pPr>
            <a:fld id="{1D3217C5-9BB2-48E3-ADD7-F41AF393C1E0}" type="datetime1">
              <a:rPr lang="en-US"/>
              <a:pPr>
                <a:spcAft>
                  <a:spcPts val="600"/>
                </a:spcAft>
              </a:pPr>
              <a:t>3/2/2021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F71CBDFD-35D6-432D-9B8C-59964269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B71CE585-CA70-46E6-B72C-981B0C2C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97F0A-A23F-394F-8B87-64E10892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US"/>
              <a:t>Currículum priorizado</a:t>
            </a:r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6235E2-5FD9-4324-AB89-BDC7B704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706" r="1" b="3761"/>
          <a:stretch/>
        </p:blipFill>
        <p:spPr>
          <a:xfrm>
            <a:off x="5" y="4562042"/>
            <a:ext cx="4373545" cy="2295958"/>
          </a:xfrm>
          <a:prstGeom prst="rect">
            <a:avLst/>
          </a:prstGeom>
          <a:noFill/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D4D0316-5FBA-4772-A35A-819FC99E5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169" r="3" b="4286"/>
          <a:stretch/>
        </p:blipFill>
        <p:spPr>
          <a:xfrm>
            <a:off x="20" y="2281428"/>
            <a:ext cx="4375897" cy="2295144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965688-1375-4583-9752-900D0C2D56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655" r="1" b="5170"/>
          <a:stretch/>
        </p:blipFill>
        <p:spPr>
          <a:xfrm>
            <a:off x="-5" y="10"/>
            <a:ext cx="4379976" cy="2295134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B2848-A71B-D849-88BF-DDCCB965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s-ES"/>
              <a:t>Evaluar las consecuencias de la Segunda Guerra Mundial, considerando el surgimiento de Estados Unidos y la URSS como superpotencias y la pérdida de hegemonía de Europa, el inicio del proceso de descolonización, los acuerdos de las conferencias de paz y la creación de un nuevo marco regulador de las relaciones internacionales reflejado en la ONU y en la Declaración Universal de Derechos Humanos.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7557BDD-07FA-407E-959D-C8365C9A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D6A483-1FAD-48F6-83F3-1A6A1BE954C4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33">
            <a:extLst>
              <a:ext uri="{FF2B5EF4-FFF2-40B4-BE49-F238E27FC236}">
                <a16:creationId xmlns:a16="http://schemas.microsoft.com/office/drawing/2014/main" id="{0F9C5E2B-9C0B-4E8F-9ADA-36C8385C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21" name="Slide Number Placeholder 34">
            <a:extLst>
              <a:ext uri="{FF2B5EF4-FFF2-40B4-BE49-F238E27FC236}">
                <a16:creationId xmlns:a16="http://schemas.microsoft.com/office/drawing/2014/main" id="{74B364B9-32F4-4EA9-90E6-94E11E57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65ADF-52F8-47AE-92AB-EC8A3FAEB696}"/>
              </a:ext>
            </a:extLst>
          </p:cNvPr>
          <p:cNvSpPr txBox="1"/>
          <p:nvPr/>
        </p:nvSpPr>
        <p:spPr>
          <a:xfrm>
            <a:off x="1968733" y="2095089"/>
            <a:ext cx="24112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commons.wikimedia.org/wiki/File:Aviones_segunda_guerra_mundia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4FBA99-C01D-434B-B051-5605E5C9FC8F}"/>
              </a:ext>
            </a:extLst>
          </p:cNvPr>
          <p:cNvSpPr txBox="1"/>
          <p:nvPr/>
        </p:nvSpPr>
        <p:spPr>
          <a:xfrm>
            <a:off x="1947047" y="4376517"/>
            <a:ext cx="24288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boletinboces.wordpress.com/2014/11/25/tres-cuartas-partes-de-los-mexicanos-tiene-una-carenc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9E954C-F085-4BA9-84E3-C53B802E7DA5}"/>
              </a:ext>
            </a:extLst>
          </p:cNvPr>
          <p:cNvSpPr txBox="1"/>
          <p:nvPr/>
        </p:nvSpPr>
        <p:spPr>
          <a:xfrm>
            <a:off x="2084141" y="6657945"/>
            <a:ext cx="22894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mbsistemasinformaticos.blogspot.com/2012/07/no-te-fies-de-la-tecnolog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99A4F-8E68-43A3-9459-AD03088D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US" dirty="0"/>
              <a:t>Currículum priorizado 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0A3C1A-1E34-4A62-BE28-CC59E184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88" r="1" b="18600"/>
          <a:stretch/>
        </p:blipFill>
        <p:spPr>
          <a:xfrm>
            <a:off x="5" y="4562042"/>
            <a:ext cx="4373545" cy="2295958"/>
          </a:xfrm>
          <a:prstGeom prst="rect">
            <a:avLst/>
          </a:prstGeom>
          <a:noFill/>
        </p:spPr>
      </p:pic>
      <p:pic>
        <p:nvPicPr>
          <p:cNvPr id="5" name="Imagen 4" descr="Foto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BF8DE488-B24A-458C-8333-63B562568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303" r="2" b="11296"/>
          <a:stretch/>
        </p:blipFill>
        <p:spPr>
          <a:xfrm>
            <a:off x="20" y="2281428"/>
            <a:ext cx="4375897" cy="2295144"/>
          </a:xfrm>
          <a:prstGeom prst="rect">
            <a:avLst/>
          </a:prstGeom>
          <a:noFill/>
        </p:spPr>
      </p:pic>
      <p:pic>
        <p:nvPicPr>
          <p:cNvPr id="8" name="Imagen 7" descr="Foto en blanco y negro de un tren en las vias de tren&#10;&#10;Descripción generada automáticamente">
            <a:extLst>
              <a:ext uri="{FF2B5EF4-FFF2-40B4-BE49-F238E27FC236}">
                <a16:creationId xmlns:a16="http://schemas.microsoft.com/office/drawing/2014/main" id="{7FBCECB1-9B8B-4886-B7A7-CAE900AF1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6682" r="1" b="4000"/>
          <a:stretch/>
        </p:blipFill>
        <p:spPr>
          <a:xfrm>
            <a:off x="-5" y="10"/>
            <a:ext cx="4379976" cy="2295134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8F348-BEA1-48FC-8B0A-B8DA9F9C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Caracterizar la extendida pobreza y precariedad de la sociedad chilena de mediados del siglo XX (magros indicadores sociodemográficos, bajo poder adquisitivo y de acceso al crédito, desnutrición y marginalidad) y evaluar el impacto que generó en esta sociedad la migración del campo a la ciudad (por ejemplo, el progresivo crecimiento de la población urbana, la segregación urbana y la escasez de viviendas.</a:t>
            </a:r>
          </a:p>
        </p:txBody>
      </p:sp>
      <p:sp>
        <p:nvSpPr>
          <p:cNvPr id="23" name="Date Placeholder 8">
            <a:extLst>
              <a:ext uri="{FF2B5EF4-FFF2-40B4-BE49-F238E27FC236}">
                <a16:creationId xmlns:a16="http://schemas.microsoft.com/office/drawing/2014/main" id="{2B259B87-F219-408D-8436-54814231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1D3217C5-9BB2-48E3-ADD7-F41AF393C1E0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3/2/2021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25" name="Slide Number Placeholder 10">
            <a:extLst>
              <a:ext uri="{FF2B5EF4-FFF2-40B4-BE49-F238E27FC236}">
                <a16:creationId xmlns:a16="http://schemas.microsoft.com/office/drawing/2014/main" id="{6F39C819-800F-4CA1-90A5-0F8F1357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5959E9-4B1E-482F-9CD1-94D8FE64AF58}"/>
              </a:ext>
            </a:extLst>
          </p:cNvPr>
          <p:cNvSpPr txBox="1"/>
          <p:nvPr/>
        </p:nvSpPr>
        <p:spPr>
          <a:xfrm>
            <a:off x="1964680" y="4376517"/>
            <a:ext cx="24112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pedia.org/wiki/Historia_del_salit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618963-D839-4F7F-81B8-E57E1A5EB9C0}"/>
              </a:ext>
            </a:extLst>
          </p:cNvPr>
          <p:cNvSpPr txBox="1"/>
          <p:nvPr/>
        </p:nvSpPr>
        <p:spPr>
          <a:xfrm>
            <a:off x="1968734" y="2095089"/>
            <a:ext cx="24112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es.wikipedia.org/wiki/Estaci%C3%B3n_Central_de_Santia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BA1741-9936-4DF9-B943-52DD9AF9698B}"/>
              </a:ext>
            </a:extLst>
          </p:cNvPr>
          <p:cNvSpPr txBox="1"/>
          <p:nvPr/>
        </p:nvSpPr>
        <p:spPr>
          <a:xfrm>
            <a:off x="1944680" y="6657945"/>
            <a:ext cx="24288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lickr.com/photos/28047774@N04/43526973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3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0B7C-DAF0-7A47-9679-2A52BA0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Para este año…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C4141-C653-8A48-9190-CAC9599C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S" dirty="0"/>
              <a:t>Considerando lo objetivos propuestos para este año: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¿Qué esperamos aprender?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¿Qué actividades me gustaría realizar?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¿Qué contenidos me parecen más interesantes? ¿Por qué?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¿Cuáles me parecen menos interesantes? ¿Por qué?</a:t>
            </a:r>
            <a:br>
              <a:rPr lang="es-US" dirty="0"/>
            </a:b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73589451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Panorámica</PresentationFormat>
  <Paragraphs>80</Paragraphs>
  <Slides>13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Franklin Gothic Book</vt:lpstr>
      <vt:lpstr>TF10001025</vt:lpstr>
      <vt:lpstr>Introducción año 2021</vt:lpstr>
      <vt:lpstr>Objetivo</vt:lpstr>
      <vt:lpstr>Modalidad de trabajo</vt:lpstr>
      <vt:lpstr>Currículum priorizado</vt:lpstr>
      <vt:lpstr>Primer Semestre 2020</vt:lpstr>
      <vt:lpstr>Currículum priorizado </vt:lpstr>
      <vt:lpstr>Currículum priorizado</vt:lpstr>
      <vt:lpstr>Currículum priorizado </vt:lpstr>
      <vt:lpstr>Para este año…</vt:lpstr>
      <vt:lpstr>Trabajo durante marzo 2021</vt:lpstr>
      <vt:lpstr>repaso y nivelación</vt:lpstr>
      <vt:lpstr>Actividad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año 2021</dc:title>
  <dc:creator>Abraham López</dc:creator>
  <cp:lastModifiedBy>Abraham López</cp:lastModifiedBy>
  <cp:revision>1</cp:revision>
  <dcterms:created xsi:type="dcterms:W3CDTF">2021-03-02T04:53:54Z</dcterms:created>
  <dcterms:modified xsi:type="dcterms:W3CDTF">2021-03-02T04:54:00Z</dcterms:modified>
</cp:coreProperties>
</file>