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8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89" r:id="rId1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A53DD8-7932-490C-83B4-6668D96CDF9D}">
          <p14:sldIdLst>
            <p14:sldId id="288"/>
            <p14:sldId id="256"/>
            <p14:sldId id="270"/>
            <p14:sldId id="271"/>
            <p14:sldId id="272"/>
            <p14:sldId id="273"/>
            <p14:sldId id="274"/>
            <p14:sldId id="275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29/07/2021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29/07/2021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6260" y="916453"/>
            <a:ext cx="7091361" cy="2793906"/>
          </a:xfrm>
        </p:spPr>
        <p:txBody>
          <a:bodyPr rtlCol="0"/>
          <a:lstStyle/>
          <a:p>
            <a:pPr rtl="0"/>
            <a:r>
              <a:rPr lang="es-ES" dirty="0"/>
              <a:t>SPEAKING</a:t>
            </a:r>
            <a:br>
              <a:rPr lang="es-ES" dirty="0"/>
            </a:br>
            <a:r>
              <a:rPr lang="es-ES" dirty="0"/>
              <a:t>Kínder</a:t>
            </a:r>
            <a:br>
              <a:rPr lang="es-ES" dirty="0"/>
            </a:br>
            <a:r>
              <a:rPr lang="es-ES" dirty="0"/>
              <a:t>Clase Nº1</a:t>
            </a:r>
            <a:br>
              <a:rPr lang="es-ES" dirty="0"/>
            </a:br>
            <a:r>
              <a:rPr lang="es-ES" sz="3600" dirty="0"/>
              <a:t>PROFESORA: Bárbara Peña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966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FF46F374-BF41-2341-BA41-EB5056CBD5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D5FB4-5E2B-442C-9AB9-ECA728944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latin typeface="Ligada 2.2 (Adrian M. C.)" panose="02000000000000000000" pitchFamily="50" charset="0"/>
              </a:rPr>
              <a:t>Objetivo</a:t>
            </a:r>
            <a:endParaRPr lang="es-CL" sz="5400" dirty="0">
              <a:latin typeface="Ligada 2.2 (Adrian M. C.)" panose="02000000000000000000" pitchFamily="50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E65A3-837B-490B-9FA6-1BC569A4D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4000" dirty="0">
                <a:latin typeface="Ligada 2.2 (Adrian M. C.)" panose="02000000000000000000" pitchFamily="50" charset="0"/>
              </a:rPr>
              <a:t>Reconocer los colores en inglés y español.</a:t>
            </a:r>
            <a:endParaRPr lang="es-CL" sz="4000" dirty="0">
              <a:latin typeface="Ligada 2.2 (Adrian M. C.)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0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C7E7CC-8890-F84A-ACA1-C1EA3293C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958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1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4089666-CA54-E544-B53E-3D7BF0CF3E6D}"/>
              </a:ext>
            </a:extLst>
          </p:cNvPr>
          <p:cNvSpPr txBox="1"/>
          <p:nvPr/>
        </p:nvSpPr>
        <p:spPr>
          <a:xfrm>
            <a:off x="3914274" y="33688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What color is it?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353EA2A-CEF9-DA46-8F35-70C6EEC6A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08" y="1516225"/>
            <a:ext cx="2857500" cy="28575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41CC97D-F214-2342-AF15-A6F14A58EA94}"/>
              </a:ext>
            </a:extLst>
          </p:cNvPr>
          <p:cNvSpPr txBox="1"/>
          <p:nvPr/>
        </p:nvSpPr>
        <p:spPr>
          <a:xfrm>
            <a:off x="3513221" y="4844716"/>
            <a:ext cx="59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RED</a:t>
            </a:r>
          </a:p>
          <a:p>
            <a:endParaRPr lang="es-CL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FE8EBCE-CB6B-134F-84D2-DD46BE62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699" y="1516225"/>
            <a:ext cx="2857500" cy="2857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7288B6D-7F0B-A541-BAD0-8201C10E5F46}"/>
              </a:ext>
            </a:extLst>
          </p:cNvPr>
          <p:cNvSpPr/>
          <p:nvPr/>
        </p:nvSpPr>
        <p:spPr>
          <a:xfrm>
            <a:off x="6957702" y="4660050"/>
            <a:ext cx="1067921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EAEA01"/>
                </a:solidFill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30872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6AD4316-41B7-FD47-9914-5592C616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8" y="396040"/>
            <a:ext cx="2857500" cy="28575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3F8D3A4-95F4-484F-83A1-B9C1B27413F5}"/>
              </a:ext>
            </a:extLst>
          </p:cNvPr>
          <p:cNvSpPr/>
          <p:nvPr/>
        </p:nvSpPr>
        <p:spPr>
          <a:xfrm>
            <a:off x="1258675" y="3501007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B050"/>
                </a:solidFill>
              </a:rPr>
              <a:t>GREEN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3C6F508-F835-7643-B724-F4121A65B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60" y="396040"/>
            <a:ext cx="2857500" cy="2857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B43D4C6-5509-4649-A452-562CB2F7EC1B}"/>
              </a:ext>
            </a:extLst>
          </p:cNvPr>
          <p:cNvSpPr/>
          <p:nvPr/>
        </p:nvSpPr>
        <p:spPr>
          <a:xfrm>
            <a:off x="4893760" y="3501007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0070C0"/>
                </a:solidFill>
              </a:rPr>
              <a:t>BLUE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64A2492-9877-8548-AA38-8066D45AA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949" y="396040"/>
            <a:ext cx="2857500" cy="285750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024499C-F72F-F24A-A655-C37A179E809F}"/>
              </a:ext>
            </a:extLst>
          </p:cNvPr>
          <p:cNvSpPr/>
          <p:nvPr/>
        </p:nvSpPr>
        <p:spPr>
          <a:xfrm>
            <a:off x="9130547" y="350123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rgbClr val="FF85FF"/>
                </a:solidFill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398410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C0ADCC-1D33-404D-B2C0-B45AFF79A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26" y="203534"/>
            <a:ext cx="3242511" cy="324251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1CFDC4E-7A43-9A4C-B626-DBD88C4902F0}"/>
              </a:ext>
            </a:extLst>
          </p:cNvPr>
          <p:cNvSpPr/>
          <p:nvPr/>
        </p:nvSpPr>
        <p:spPr>
          <a:xfrm>
            <a:off x="1204209" y="3613302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ORANGE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2E8F9A-7FCA-E64D-91C0-AF82714A5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573" y="396039"/>
            <a:ext cx="2857500" cy="28575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94D20F5-9024-934F-B106-8D514A930238}"/>
              </a:ext>
            </a:extLst>
          </p:cNvPr>
          <p:cNvSpPr/>
          <p:nvPr/>
        </p:nvSpPr>
        <p:spPr>
          <a:xfrm>
            <a:off x="5562336" y="3475121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BLACK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AD1FCA3-9476-7F47-A1DD-82065574D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409" y="332874"/>
            <a:ext cx="3113171" cy="311317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454047D-BDBA-E04C-B8D3-DF39D0174B14}"/>
              </a:ext>
            </a:extLst>
          </p:cNvPr>
          <p:cNvSpPr/>
          <p:nvPr/>
        </p:nvSpPr>
        <p:spPr>
          <a:xfrm>
            <a:off x="9535689" y="3801295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4110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9E46DC-819B-1F41-9D70-BB8D9A8B0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98" y="837030"/>
            <a:ext cx="2857500" cy="28575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A9E8DE6-9298-B740-9D48-AECAA17EA31A}"/>
              </a:ext>
            </a:extLst>
          </p:cNvPr>
          <p:cNvSpPr/>
          <p:nvPr/>
        </p:nvSpPr>
        <p:spPr>
          <a:xfrm>
            <a:off x="5569982" y="3950187"/>
            <a:ext cx="859531" cy="369332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r>
              <a:rPr lang="es-CL" dirty="0">
                <a:solidFill>
                  <a:schemeClr val="bg1">
                    <a:lumMod val="95000"/>
                  </a:schemeClr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116632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0C0B06-1798-2148-82D0-50237675BB05}"/>
              </a:ext>
            </a:extLst>
          </p:cNvPr>
          <p:cNvSpPr txBox="1"/>
          <p:nvPr/>
        </p:nvSpPr>
        <p:spPr>
          <a:xfrm>
            <a:off x="465221" y="2406316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What is your favorite color?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A185E8-0814-F646-8E45-4A822AE5A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93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84820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la presentación para el ámbito educativo de niños jugando (ilustración de dibujos animados, pantalla panorámica)</Template>
  <TotalTime>278</TotalTime>
  <Words>43</Words>
  <Application>Microsoft Office PowerPoint</Application>
  <PresentationFormat>Panorámica</PresentationFormat>
  <Paragraphs>17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Euphemia</vt:lpstr>
      <vt:lpstr>Ligada 2.2 (Adrian M. C.)</vt:lpstr>
      <vt:lpstr>Wingdings</vt:lpstr>
      <vt:lpstr>Niños jugando 16x9</vt:lpstr>
      <vt:lpstr>SPEAKING Kínder Clase Nº1 PROFESORA: Bárbara Peña</vt:lpstr>
      <vt:lpstr>COLORS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Adjetivos</dc:title>
  <dc:creator>Carolina Ortiz</dc:creator>
  <cp:lastModifiedBy>Carmen Barros Ortega</cp:lastModifiedBy>
  <cp:revision>15</cp:revision>
  <dcterms:created xsi:type="dcterms:W3CDTF">2021-06-09T23:34:20Z</dcterms:created>
  <dcterms:modified xsi:type="dcterms:W3CDTF">2021-07-29T13:41:04Z</dcterms:modified>
</cp:coreProperties>
</file>