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6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31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Fotograf%C3%AD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s.wikipedia.org/wiki/Dise%C3%B1o_visual" TargetMode="External"/><Relationship Id="rId12" Type="http://schemas.openxmlformats.org/officeDocument/2006/relationships/hyperlink" Target="https://es.wikipedia.org/wiki/Pigment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Dise%C3%B1o_gr%C3%A1fico" TargetMode="External"/><Relationship Id="rId11" Type="http://schemas.openxmlformats.org/officeDocument/2006/relationships/hyperlink" Target="https://es.wikipedia.org/wiki/Luz" TargetMode="External"/><Relationship Id="rId5" Type="http://schemas.openxmlformats.org/officeDocument/2006/relationships/hyperlink" Target="https://es.wikipedia.org/wiki/Pintura_art%C3%ADstica" TargetMode="External"/><Relationship Id="rId10" Type="http://schemas.openxmlformats.org/officeDocument/2006/relationships/hyperlink" Target="https://es.wikipedia.org/wiki/Televisi%C3%B3n" TargetMode="External"/><Relationship Id="rId4" Type="http://schemas.openxmlformats.org/officeDocument/2006/relationships/hyperlink" Target="https://es.wikipedia.org/wiki/Arte" TargetMode="External"/><Relationship Id="rId9" Type="http://schemas.openxmlformats.org/officeDocument/2006/relationships/hyperlink" Target="https://es.wikipedia.org/wiki/Impren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96BD7E-6BAD-4468-8CEA-61F2D3EAF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62000"/>
            <a:ext cx="6095998" cy="202564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1° MEDIO 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1B7E28-3712-4D7C-81D5-CED3BEBC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047999"/>
            <a:ext cx="6095997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TEORIA DEL COLOR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OA 2 – 3 – 4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CLASE 1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PROFESORA RUTH ARENAS ROJAS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D3531C-6B02-4C62-888E-CC50D404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25" y="350520"/>
            <a:ext cx="4977274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6AA6FE-EBB6-4371-B778-D5BB65C7B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2594"/>
            <a:ext cx="9144000" cy="153902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 COLORES SECUNDARIOS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F716C1-8C2E-48BE-9F8F-261DC70C6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49" b="1395"/>
          <a:stretch/>
        </p:blipFill>
        <p:spPr>
          <a:xfrm>
            <a:off x="20" y="3557522"/>
            <a:ext cx="4000480" cy="3300478"/>
          </a:xfrm>
          <a:custGeom>
            <a:avLst/>
            <a:gdLst/>
            <a:ahLst/>
            <a:cxnLst/>
            <a:rect l="l" t="t" r="r" b="b"/>
            <a:pathLst>
              <a:path w="4000500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lnTo>
                  <a:pt x="4000500" y="639888"/>
                </a:lnTo>
                <a:lnTo>
                  <a:pt x="4000500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32E29B-B0A3-4573-9F43-FD060CFD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852" b="2576"/>
          <a:stretch/>
        </p:blipFill>
        <p:spPr>
          <a:xfrm>
            <a:off x="4191001" y="4052624"/>
            <a:ext cx="3809998" cy="2805376"/>
          </a:xfrm>
          <a:custGeom>
            <a:avLst/>
            <a:gdLst/>
            <a:ahLst/>
            <a:cxnLst/>
            <a:rect l="l" t="t" r="r" b="b"/>
            <a:pathLst>
              <a:path w="3809998" h="2805376">
                <a:moveTo>
                  <a:pt x="3809998" y="0"/>
                </a:moveTo>
                <a:lnTo>
                  <a:pt x="3809998" y="2805376"/>
                </a:lnTo>
                <a:lnTo>
                  <a:pt x="0" y="2805376"/>
                </a:lnTo>
                <a:lnTo>
                  <a:pt x="0" y="147315"/>
                </a:lnTo>
                <a:lnTo>
                  <a:pt x="94470" y="148569"/>
                </a:lnTo>
                <a:cubicBezTo>
                  <a:pt x="124373" y="148834"/>
                  <a:pt x="156224" y="144857"/>
                  <a:pt x="185824" y="145542"/>
                </a:cubicBezTo>
                <a:cubicBezTo>
                  <a:pt x="264419" y="147546"/>
                  <a:pt x="342818" y="150709"/>
                  <a:pt x="420882" y="154112"/>
                </a:cubicBezTo>
                <a:cubicBezTo>
                  <a:pt x="468171" y="156240"/>
                  <a:pt x="514680" y="160555"/>
                  <a:pt x="562272" y="162261"/>
                </a:cubicBezTo>
                <a:cubicBezTo>
                  <a:pt x="600347" y="163626"/>
                  <a:pt x="639281" y="163358"/>
                  <a:pt x="678415" y="161930"/>
                </a:cubicBezTo>
                <a:cubicBezTo>
                  <a:pt x="712112" y="160710"/>
                  <a:pt x="746684" y="155399"/>
                  <a:pt x="780132" y="154970"/>
                </a:cubicBezTo>
                <a:cubicBezTo>
                  <a:pt x="870655" y="153760"/>
                  <a:pt x="960314" y="154186"/>
                  <a:pt x="1050227" y="153819"/>
                </a:cubicBezTo>
                <a:cubicBezTo>
                  <a:pt x="1086250" y="153590"/>
                  <a:pt x="1122808" y="151962"/>
                  <a:pt x="1157947" y="153179"/>
                </a:cubicBezTo>
                <a:cubicBezTo>
                  <a:pt x="1251982" y="156190"/>
                  <a:pt x="1344907" y="161624"/>
                  <a:pt x="1439170" y="163659"/>
                </a:cubicBezTo>
                <a:cubicBezTo>
                  <a:pt x="1517353" y="165344"/>
                  <a:pt x="1597178" y="163207"/>
                  <a:pt x="1676226" y="163258"/>
                </a:cubicBezTo>
                <a:cubicBezTo>
                  <a:pt x="1709753" y="163385"/>
                  <a:pt x="1742143" y="165749"/>
                  <a:pt x="1775561" y="165134"/>
                </a:cubicBezTo>
                <a:cubicBezTo>
                  <a:pt x="1850416" y="163896"/>
                  <a:pt x="1926130" y="161023"/>
                  <a:pt x="2001342" y="159734"/>
                </a:cubicBezTo>
                <a:cubicBezTo>
                  <a:pt x="2044231" y="159090"/>
                  <a:pt x="2086295" y="162907"/>
                  <a:pt x="2129632" y="160312"/>
                </a:cubicBezTo>
                <a:cubicBezTo>
                  <a:pt x="2232554" y="154124"/>
                  <a:pt x="2335848" y="145429"/>
                  <a:pt x="2439248" y="137474"/>
                </a:cubicBezTo>
                <a:cubicBezTo>
                  <a:pt x="2545881" y="129245"/>
                  <a:pt x="2652216" y="121438"/>
                  <a:pt x="2758751" y="112469"/>
                </a:cubicBezTo>
                <a:cubicBezTo>
                  <a:pt x="2817026" y="107366"/>
                  <a:pt x="2875291" y="99618"/>
                  <a:pt x="2933539" y="94329"/>
                </a:cubicBezTo>
                <a:cubicBezTo>
                  <a:pt x="2984599" y="89688"/>
                  <a:pt x="3035617" y="87317"/>
                  <a:pt x="3086753" y="83233"/>
                </a:cubicBezTo>
                <a:cubicBezTo>
                  <a:pt x="3131029" y="79558"/>
                  <a:pt x="3175504" y="74723"/>
                  <a:pt x="3219781" y="71051"/>
                </a:cubicBezTo>
                <a:cubicBezTo>
                  <a:pt x="3290709" y="65272"/>
                  <a:pt x="3361360" y="60102"/>
                  <a:pt x="3431958" y="54561"/>
                </a:cubicBezTo>
                <a:cubicBezTo>
                  <a:pt x="3461464" y="52051"/>
                  <a:pt x="3492825" y="52296"/>
                  <a:pt x="3519914" y="45601"/>
                </a:cubicBezTo>
                <a:cubicBezTo>
                  <a:pt x="3588163" y="28687"/>
                  <a:pt x="3656634" y="20995"/>
                  <a:pt x="3726213" y="15976"/>
                </a:cubicBezTo>
                <a:cubicBezTo>
                  <a:pt x="3750009" y="14282"/>
                  <a:pt x="3775301" y="10295"/>
                  <a:pt x="3797697" y="3890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1BF0B5-8C38-4ACD-AE69-CD43FEE17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" r="430" b="1"/>
          <a:stretch/>
        </p:blipFill>
        <p:spPr>
          <a:xfrm>
            <a:off x="8191500" y="3477464"/>
            <a:ext cx="4000500" cy="3380536"/>
          </a:xfrm>
          <a:custGeom>
            <a:avLst/>
            <a:gdLst/>
            <a:ahLst/>
            <a:cxnLst/>
            <a:rect l="l" t="t" r="r" b="b"/>
            <a:pathLst>
              <a:path w="4000500" h="3380536">
                <a:moveTo>
                  <a:pt x="4000500" y="0"/>
                </a:moveTo>
                <a:lnTo>
                  <a:pt x="4000500" y="3380536"/>
                </a:lnTo>
                <a:lnTo>
                  <a:pt x="0" y="3380536"/>
                </a:lnTo>
                <a:lnTo>
                  <a:pt x="0" y="519645"/>
                </a:lnTo>
                <a:lnTo>
                  <a:pt x="37628" y="510381"/>
                </a:lnTo>
                <a:cubicBezTo>
                  <a:pt x="53834" y="506558"/>
                  <a:pt x="70586" y="503979"/>
                  <a:pt x="86824" y="500340"/>
                </a:cubicBezTo>
                <a:cubicBezTo>
                  <a:pt x="149621" y="486094"/>
                  <a:pt x="220827" y="484809"/>
                  <a:pt x="272606" y="454575"/>
                </a:cubicBezTo>
                <a:cubicBezTo>
                  <a:pt x="306243" y="435047"/>
                  <a:pt x="341343" y="433439"/>
                  <a:pt x="379852" y="430210"/>
                </a:cubicBezTo>
                <a:cubicBezTo>
                  <a:pt x="409005" y="427750"/>
                  <a:pt x="438555" y="422967"/>
                  <a:pt x="467851" y="418977"/>
                </a:cubicBezTo>
                <a:cubicBezTo>
                  <a:pt x="519333" y="412197"/>
                  <a:pt x="570762" y="405050"/>
                  <a:pt x="622296" y="398641"/>
                </a:cubicBezTo>
                <a:cubicBezTo>
                  <a:pt x="638771" y="396667"/>
                  <a:pt x="656206" y="398901"/>
                  <a:pt x="672166" y="395869"/>
                </a:cubicBezTo>
                <a:cubicBezTo>
                  <a:pt x="745912" y="381759"/>
                  <a:pt x="819368" y="365613"/>
                  <a:pt x="893167" y="351874"/>
                </a:cubicBezTo>
                <a:cubicBezTo>
                  <a:pt x="935023" y="344015"/>
                  <a:pt x="978720" y="341367"/>
                  <a:pt x="1020114" y="332819"/>
                </a:cubicBezTo>
                <a:cubicBezTo>
                  <a:pt x="1067879" y="322982"/>
                  <a:pt x="1113915" y="308673"/>
                  <a:pt x="1161090" y="297221"/>
                </a:cubicBezTo>
                <a:cubicBezTo>
                  <a:pt x="1174111" y="294043"/>
                  <a:pt x="1188984" y="293619"/>
                  <a:pt x="1202959" y="292002"/>
                </a:cubicBezTo>
                <a:cubicBezTo>
                  <a:pt x="1218718" y="290132"/>
                  <a:pt x="1234174" y="288682"/>
                  <a:pt x="1249907" y="286626"/>
                </a:cubicBezTo>
                <a:cubicBezTo>
                  <a:pt x="1297794" y="280172"/>
                  <a:pt x="1345547" y="272792"/>
                  <a:pt x="1393566" y="267263"/>
                </a:cubicBezTo>
                <a:cubicBezTo>
                  <a:pt x="1422940" y="263828"/>
                  <a:pt x="1454720" y="267035"/>
                  <a:pt x="1481457" y="260387"/>
                </a:cubicBezTo>
                <a:cubicBezTo>
                  <a:pt x="1536017" y="247128"/>
                  <a:pt x="1593063" y="251261"/>
                  <a:pt x="1646964" y="233375"/>
                </a:cubicBezTo>
                <a:cubicBezTo>
                  <a:pt x="1663680" y="227969"/>
                  <a:pt x="1688293" y="232010"/>
                  <a:pt x="1709051" y="229426"/>
                </a:cubicBezTo>
                <a:cubicBezTo>
                  <a:pt x="1760942" y="222966"/>
                  <a:pt x="1812674" y="215397"/>
                  <a:pt x="1864406" y="207827"/>
                </a:cubicBezTo>
                <a:cubicBezTo>
                  <a:pt x="1910787" y="201021"/>
                  <a:pt x="1959347" y="196736"/>
                  <a:pt x="2003227" y="185188"/>
                </a:cubicBezTo>
                <a:cubicBezTo>
                  <a:pt x="2049198" y="172966"/>
                  <a:pt x="2091424" y="167696"/>
                  <a:pt x="2137656" y="167519"/>
                </a:cubicBezTo>
                <a:cubicBezTo>
                  <a:pt x="2169320" y="167345"/>
                  <a:pt x="2202240" y="163215"/>
                  <a:pt x="2234549" y="159925"/>
                </a:cubicBezTo>
                <a:cubicBezTo>
                  <a:pt x="2269385" y="156466"/>
                  <a:pt x="2307027" y="147130"/>
                  <a:pt x="2339311" y="148755"/>
                </a:cubicBezTo>
                <a:cubicBezTo>
                  <a:pt x="2435424" y="153547"/>
                  <a:pt x="2532000" y="143733"/>
                  <a:pt x="2629806" y="129778"/>
                </a:cubicBezTo>
                <a:cubicBezTo>
                  <a:pt x="2647656" y="127231"/>
                  <a:pt x="2665492" y="122044"/>
                  <a:pt x="2682226" y="116824"/>
                </a:cubicBezTo>
                <a:cubicBezTo>
                  <a:pt x="2779803" y="85907"/>
                  <a:pt x="2880319" y="73077"/>
                  <a:pt x="2983505" y="68740"/>
                </a:cubicBezTo>
                <a:cubicBezTo>
                  <a:pt x="3004884" y="67956"/>
                  <a:pt x="3028494" y="64966"/>
                  <a:pt x="3049239" y="59740"/>
                </a:cubicBezTo>
                <a:cubicBezTo>
                  <a:pt x="3107573" y="44808"/>
                  <a:pt x="3163510" y="25875"/>
                  <a:pt x="3222465" y="12743"/>
                </a:cubicBezTo>
                <a:cubicBezTo>
                  <a:pt x="3319900" y="-8899"/>
                  <a:pt x="3408858" y="4464"/>
                  <a:pt x="3499404" y="8541"/>
                </a:cubicBezTo>
                <a:cubicBezTo>
                  <a:pt x="3585536" y="12301"/>
                  <a:pt x="3661997" y="37645"/>
                  <a:pt x="3760100" y="15528"/>
                </a:cubicBezTo>
                <a:cubicBezTo>
                  <a:pt x="3769985" y="13363"/>
                  <a:pt x="3781765" y="16781"/>
                  <a:pt x="3793017" y="16498"/>
                </a:cubicBezTo>
                <a:cubicBezTo>
                  <a:pt x="3823859" y="15685"/>
                  <a:pt x="3854807" y="15611"/>
                  <a:pt x="3885745" y="12898"/>
                </a:cubicBezTo>
                <a:cubicBezTo>
                  <a:pt x="3923542" y="9771"/>
                  <a:pt x="3961633" y="3581"/>
                  <a:pt x="3999376" y="83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3844D4-5ADD-481B-AF9C-49AABAD2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6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346513-FA94-45D8-84E6-76CF3B47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0"/>
            <a:ext cx="4236720" cy="1884406"/>
          </a:xfrm>
        </p:spPr>
        <p:txBody>
          <a:bodyPr>
            <a:normAutofit/>
          </a:bodyPr>
          <a:lstStyle/>
          <a:p>
            <a:r>
              <a:rPr lang="es-CL" sz="4100"/>
              <a:t>EJEMPLOS COLORES TERCIARIOS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514973-BDA6-4BBD-A8A3-CB81F5BA2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7" r="11091" b="-2"/>
          <a:stretch/>
        </p:blipFill>
        <p:spPr>
          <a:xfrm>
            <a:off x="20" y="10"/>
            <a:ext cx="4000480" cy="3837046"/>
          </a:xfrm>
          <a:custGeom>
            <a:avLst/>
            <a:gdLst/>
            <a:ahLst/>
            <a:cxnLst/>
            <a:rect l="l" t="t" r="r" b="b"/>
            <a:pathLst>
              <a:path w="4000500" h="3837056">
                <a:moveTo>
                  <a:pt x="0" y="0"/>
                </a:moveTo>
                <a:lnTo>
                  <a:pt x="4000500" y="0"/>
                </a:lnTo>
                <a:lnTo>
                  <a:pt x="4000500" y="3837056"/>
                </a:lnTo>
                <a:lnTo>
                  <a:pt x="3946286" y="3830407"/>
                </a:ln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7EB6E6-EB28-42E8-A2B3-7865217C22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10" b="26566"/>
          <a:stretch/>
        </p:blipFill>
        <p:spPr>
          <a:xfrm>
            <a:off x="4191002" y="10"/>
            <a:ext cx="3809998" cy="4050405"/>
          </a:xfrm>
          <a:custGeom>
            <a:avLst/>
            <a:gdLst/>
            <a:ahLst/>
            <a:cxnLst/>
            <a:rect l="l" t="t" r="r" b="b"/>
            <a:pathLst>
              <a:path w="3809998" h="4050415">
                <a:moveTo>
                  <a:pt x="0" y="0"/>
                </a:moveTo>
                <a:lnTo>
                  <a:pt x="3809998" y="0"/>
                </a:lnTo>
                <a:lnTo>
                  <a:pt x="3809998" y="3862556"/>
                </a:lnTo>
                <a:lnTo>
                  <a:pt x="3737603" y="3895718"/>
                </a:lnTo>
                <a:cubicBezTo>
                  <a:pt x="3707632" y="3907735"/>
                  <a:pt x="3675515" y="3920058"/>
                  <a:pt x="3642278" y="3927066"/>
                </a:cubicBezTo>
                <a:cubicBezTo>
                  <a:pt x="3607616" y="3934277"/>
                  <a:pt x="3570319" y="3935822"/>
                  <a:pt x="3534333" y="3938879"/>
                </a:cubicBezTo>
                <a:cubicBezTo>
                  <a:pt x="3513113" y="3940775"/>
                  <a:pt x="3488866" y="3944422"/>
                  <a:pt x="3471322" y="3941450"/>
                </a:cubicBezTo>
                <a:cubicBezTo>
                  <a:pt x="3415733" y="3932199"/>
                  <a:pt x="3361742" y="3921398"/>
                  <a:pt x="3309325" y="3908861"/>
                </a:cubicBezTo>
                <a:cubicBezTo>
                  <a:pt x="3264444" y="3898081"/>
                  <a:pt x="3255533" y="3896899"/>
                  <a:pt x="3221779" y="3923241"/>
                </a:cubicBezTo>
                <a:cubicBezTo>
                  <a:pt x="3187028" y="3950290"/>
                  <a:pt x="3141519" y="3968301"/>
                  <a:pt x="3090065" y="3980362"/>
                </a:cubicBezTo>
                <a:cubicBezTo>
                  <a:pt x="3008636" y="3999344"/>
                  <a:pt x="2926335" y="4017317"/>
                  <a:pt x="2843666" y="4032700"/>
                </a:cubicBezTo>
                <a:cubicBezTo>
                  <a:pt x="2768795" y="4046592"/>
                  <a:pt x="2730314" y="4034711"/>
                  <a:pt x="2709802" y="3998175"/>
                </a:cubicBezTo>
                <a:cubicBezTo>
                  <a:pt x="2698172" y="3977931"/>
                  <a:pt x="2683778" y="3956192"/>
                  <a:pt x="2637273" y="3956976"/>
                </a:cubicBezTo>
                <a:cubicBezTo>
                  <a:pt x="2561345" y="3958367"/>
                  <a:pt x="2483304" y="3965348"/>
                  <a:pt x="2440067" y="3925257"/>
                </a:cubicBezTo>
                <a:cubicBezTo>
                  <a:pt x="2421147" y="3938151"/>
                  <a:pt x="2409497" y="3945856"/>
                  <a:pt x="2398203" y="3953509"/>
                </a:cubicBezTo>
                <a:cubicBezTo>
                  <a:pt x="2367001" y="3974766"/>
                  <a:pt x="2298399" y="3991730"/>
                  <a:pt x="2261023" y="3982524"/>
                </a:cubicBezTo>
                <a:cubicBezTo>
                  <a:pt x="2205951" y="3969233"/>
                  <a:pt x="2158670" y="3979944"/>
                  <a:pt x="2110997" y="4003173"/>
                </a:cubicBezTo>
                <a:cubicBezTo>
                  <a:pt x="2031268" y="4041739"/>
                  <a:pt x="1937230" y="4048923"/>
                  <a:pt x="1851100" y="4050261"/>
                </a:cubicBezTo>
                <a:cubicBezTo>
                  <a:pt x="1786068" y="4051420"/>
                  <a:pt x="1715801" y="4046528"/>
                  <a:pt x="1669258" y="4018993"/>
                </a:cubicBezTo>
                <a:cubicBezTo>
                  <a:pt x="1654521" y="4010145"/>
                  <a:pt x="1624126" y="4009004"/>
                  <a:pt x="1599562" y="4005335"/>
                </a:cubicBezTo>
                <a:cubicBezTo>
                  <a:pt x="1579109" y="4002399"/>
                  <a:pt x="1557642" y="3999987"/>
                  <a:pt x="1535339" y="3999392"/>
                </a:cubicBezTo>
                <a:cubicBezTo>
                  <a:pt x="1511557" y="3998630"/>
                  <a:pt x="1485007" y="3996376"/>
                  <a:pt x="1462400" y="4001303"/>
                </a:cubicBezTo>
                <a:cubicBezTo>
                  <a:pt x="1393838" y="4015993"/>
                  <a:pt x="1337517" y="4014398"/>
                  <a:pt x="1284786" y="3994543"/>
                </a:cubicBezTo>
                <a:cubicBezTo>
                  <a:pt x="1257460" y="3984280"/>
                  <a:pt x="1217577" y="3972789"/>
                  <a:pt x="1185426" y="3977186"/>
                </a:cubicBezTo>
                <a:cubicBezTo>
                  <a:pt x="1107172" y="3987786"/>
                  <a:pt x="1040305" y="3983731"/>
                  <a:pt x="967710" y="3977849"/>
                </a:cubicBezTo>
                <a:cubicBezTo>
                  <a:pt x="920927" y="3974139"/>
                  <a:pt x="868521" y="3974442"/>
                  <a:pt x="818624" y="3971931"/>
                </a:cubicBezTo>
                <a:cubicBezTo>
                  <a:pt x="760286" y="3968925"/>
                  <a:pt x="697948" y="3973666"/>
                  <a:pt x="658940" y="3947886"/>
                </a:cubicBezTo>
                <a:cubicBezTo>
                  <a:pt x="654542" y="3945116"/>
                  <a:pt x="642680" y="3946241"/>
                  <a:pt x="636519" y="3943911"/>
                </a:cubicBezTo>
                <a:cubicBezTo>
                  <a:pt x="616944" y="3936885"/>
                  <a:pt x="592116" y="3931364"/>
                  <a:pt x="580813" y="3921081"/>
                </a:cubicBezTo>
                <a:cubicBezTo>
                  <a:pt x="548114" y="3891003"/>
                  <a:pt x="521324" y="3858949"/>
                  <a:pt x="491398" y="3827911"/>
                </a:cubicBezTo>
                <a:cubicBezTo>
                  <a:pt x="484986" y="3821273"/>
                  <a:pt x="478644" y="3812548"/>
                  <a:pt x="466970" y="3809870"/>
                </a:cubicBezTo>
                <a:cubicBezTo>
                  <a:pt x="399587" y="3794559"/>
                  <a:pt x="331265" y="3780327"/>
                  <a:pt x="262287" y="3766566"/>
                </a:cubicBezTo>
                <a:cubicBezTo>
                  <a:pt x="234550" y="3761082"/>
                  <a:pt x="213160" y="3769423"/>
                  <a:pt x="191130" y="3783516"/>
                </a:cubicBezTo>
                <a:cubicBezTo>
                  <a:pt x="169737" y="3796954"/>
                  <a:pt x="143040" y="3811525"/>
                  <a:pt x="114857" y="3818191"/>
                </a:cubicBezTo>
                <a:lnTo>
                  <a:pt x="0" y="3838699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9F5F99-03FE-443A-AEAA-7E80DB2BF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23" r="11877" b="2"/>
          <a:stretch/>
        </p:blipFill>
        <p:spPr>
          <a:xfrm>
            <a:off x="8191500" y="10"/>
            <a:ext cx="4000500" cy="3761204"/>
          </a:xfrm>
          <a:custGeom>
            <a:avLst/>
            <a:gdLst/>
            <a:ahLst/>
            <a:cxnLst/>
            <a:rect l="l" t="t" r="r" b="b"/>
            <a:pathLst>
              <a:path w="4000500" h="3761214">
                <a:moveTo>
                  <a:pt x="0" y="0"/>
                </a:moveTo>
                <a:lnTo>
                  <a:pt x="4000500" y="0"/>
                </a:lnTo>
                <a:lnTo>
                  <a:pt x="4000500" y="3014035"/>
                </a:lnTo>
                <a:lnTo>
                  <a:pt x="3966580" y="3028116"/>
                </a:lnTo>
                <a:cubicBezTo>
                  <a:pt x="3952193" y="3034512"/>
                  <a:pt x="3934000" y="3039750"/>
                  <a:pt x="3923831" y="3047622"/>
                </a:cubicBezTo>
                <a:cubicBezTo>
                  <a:pt x="3872000" y="3087682"/>
                  <a:pt x="3801283" y="3089841"/>
                  <a:pt x="3731374" y="3095095"/>
                </a:cubicBezTo>
                <a:cubicBezTo>
                  <a:pt x="3719104" y="3095902"/>
                  <a:pt x="3704284" y="3096694"/>
                  <a:pt x="3694299" y="3100763"/>
                </a:cubicBezTo>
                <a:cubicBezTo>
                  <a:pt x="3649204" y="3119091"/>
                  <a:pt x="3608999" y="3120675"/>
                  <a:pt x="3566032" y="3110565"/>
                </a:cubicBezTo>
                <a:cubicBezTo>
                  <a:pt x="3528743" y="3101914"/>
                  <a:pt x="3486885" y="3099578"/>
                  <a:pt x="3447550" y="3122561"/>
                </a:cubicBezTo>
                <a:cubicBezTo>
                  <a:pt x="3360126" y="3173554"/>
                  <a:pt x="3261157" y="3189562"/>
                  <a:pt x="3152803" y="3180664"/>
                </a:cubicBezTo>
                <a:cubicBezTo>
                  <a:pt x="3075413" y="3174334"/>
                  <a:pt x="3000967" y="3180991"/>
                  <a:pt x="2924531" y="3209456"/>
                </a:cubicBezTo>
                <a:cubicBezTo>
                  <a:pt x="2895141" y="3220447"/>
                  <a:pt x="2855243" y="3221608"/>
                  <a:pt x="2820114" y="3228131"/>
                </a:cubicBezTo>
                <a:cubicBezTo>
                  <a:pt x="2800230" y="3231723"/>
                  <a:pt x="2778122" y="3235065"/>
                  <a:pt x="2761652" y="3242137"/>
                </a:cubicBezTo>
                <a:cubicBezTo>
                  <a:pt x="2717647" y="3260500"/>
                  <a:pt x="2677337" y="3281733"/>
                  <a:pt x="2632952" y="3299962"/>
                </a:cubicBezTo>
                <a:cubicBezTo>
                  <a:pt x="2611610" y="3308671"/>
                  <a:pt x="2585620" y="3315400"/>
                  <a:pt x="2560657" y="3319152"/>
                </a:cubicBezTo>
                <a:cubicBezTo>
                  <a:pt x="2486897" y="3330619"/>
                  <a:pt x="2413006" y="3341162"/>
                  <a:pt x="2339236" y="3349988"/>
                </a:cubicBezTo>
                <a:cubicBezTo>
                  <a:pt x="2217499" y="3364712"/>
                  <a:pt x="2094269" y="3381727"/>
                  <a:pt x="1998946" y="3339060"/>
                </a:cubicBezTo>
                <a:cubicBezTo>
                  <a:pt x="1991169" y="3335638"/>
                  <a:pt x="1975453" y="3335236"/>
                  <a:pt x="1963208" y="3336228"/>
                </a:cubicBezTo>
                <a:cubicBezTo>
                  <a:pt x="1906665" y="3340709"/>
                  <a:pt x="1849142" y="3348538"/>
                  <a:pt x="1792994" y="3350695"/>
                </a:cubicBezTo>
                <a:cubicBezTo>
                  <a:pt x="1748070" y="3352384"/>
                  <a:pt x="1711514" y="3359110"/>
                  <a:pt x="1680284" y="3380182"/>
                </a:cubicBezTo>
                <a:cubicBezTo>
                  <a:pt x="1639440" y="3407913"/>
                  <a:pt x="1587689" y="3428136"/>
                  <a:pt x="1528170" y="3429642"/>
                </a:cubicBezTo>
                <a:cubicBezTo>
                  <a:pt x="1468683" y="3431332"/>
                  <a:pt x="1432189" y="3451266"/>
                  <a:pt x="1391133" y="3472419"/>
                </a:cubicBezTo>
                <a:cubicBezTo>
                  <a:pt x="1361278" y="3487818"/>
                  <a:pt x="1327535" y="3506605"/>
                  <a:pt x="1292714" y="3512706"/>
                </a:cubicBezTo>
                <a:cubicBezTo>
                  <a:pt x="1213810" y="3526418"/>
                  <a:pt x="1151068" y="3574267"/>
                  <a:pt x="1061951" y="3564890"/>
                </a:cubicBezTo>
                <a:cubicBezTo>
                  <a:pt x="1056029" y="3564225"/>
                  <a:pt x="1046206" y="3569403"/>
                  <a:pt x="1038127" y="3571499"/>
                </a:cubicBezTo>
                <a:cubicBezTo>
                  <a:pt x="973450" y="3587903"/>
                  <a:pt x="910719" y="3589865"/>
                  <a:pt x="859228" y="3573610"/>
                </a:cubicBezTo>
                <a:cubicBezTo>
                  <a:pt x="791743" y="3552460"/>
                  <a:pt x="721356" y="3559482"/>
                  <a:pt x="644939" y="3580393"/>
                </a:cubicBezTo>
                <a:cubicBezTo>
                  <a:pt x="620399" y="3587104"/>
                  <a:pt x="595727" y="3592890"/>
                  <a:pt x="570755" y="3599095"/>
                </a:cubicBezTo>
                <a:cubicBezTo>
                  <a:pt x="537014" y="3607686"/>
                  <a:pt x="502942" y="3616514"/>
                  <a:pt x="469205" y="3625104"/>
                </a:cubicBezTo>
                <a:cubicBezTo>
                  <a:pt x="436532" y="3633542"/>
                  <a:pt x="400662" y="3645078"/>
                  <a:pt x="372694" y="3632831"/>
                </a:cubicBezTo>
                <a:cubicBezTo>
                  <a:pt x="348607" y="3622294"/>
                  <a:pt x="333085" y="3625831"/>
                  <a:pt x="314429" y="3640577"/>
                </a:cubicBezTo>
                <a:cubicBezTo>
                  <a:pt x="249663" y="3692113"/>
                  <a:pt x="167689" y="3730244"/>
                  <a:pt x="58724" y="3747677"/>
                </a:cubicBezTo>
                <a:lnTo>
                  <a:pt x="0" y="3761214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62E7F3-CD5F-4723-A576-218DC037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3D19FF9-1035-4104-94E5-515AE5BBE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39" y="762000"/>
            <a:ext cx="565208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7C2C49-AB72-40C9-9024-97043AA2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97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s-CL" dirty="0"/>
              <a:t>QUE ES TEORIA DEL COLOR</a:t>
            </a:r>
            <a:endParaRPr lang="es-CL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C923856-5DEF-40A9-919F-324F68B06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06" y="1748218"/>
            <a:ext cx="4369112" cy="22685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5F0E4-26D5-455D-97D4-F261C408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495" y="2796988"/>
            <a:ext cx="4745505" cy="3280777"/>
          </a:xfrm>
        </p:spPr>
        <p:txBody>
          <a:bodyPr>
            <a:normAutofit/>
          </a:bodyPr>
          <a:lstStyle/>
          <a:p>
            <a:r>
              <a:rPr lang="es-MX" sz="2400" b="0" i="0">
                <a:effectLst/>
                <a:latin typeface="Arial" panose="020B0604020202020204" pitchFamily="34" charset="0"/>
              </a:rPr>
              <a:t>En el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4" tooltip="Ar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arte</a:t>
            </a:r>
            <a:r>
              <a:rPr lang="es-MX" sz="2400" b="0" i="0">
                <a:effectLst/>
                <a:latin typeface="Arial" panose="020B0604020202020204" pitchFamily="34" charset="0"/>
              </a:rPr>
              <a:t> de la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5" tooltip="Pintura artíst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pintura</a:t>
            </a:r>
            <a:r>
              <a:rPr lang="es-MX" sz="2400" b="0" i="0">
                <a:effectLst/>
                <a:latin typeface="Arial" panose="020B0604020202020204" pitchFamily="34" charset="0"/>
              </a:rPr>
              <a:t>, el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6" tooltip="Diseño gráf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diseño gráfico</a:t>
            </a:r>
            <a:r>
              <a:rPr lang="es-MX" sz="2400" b="0" i="0">
                <a:effectLst/>
                <a:latin typeface="Arial" panose="020B0604020202020204" pitchFamily="34" charset="0"/>
              </a:rPr>
              <a:t>, el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7" tooltip="Diseño vis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diseño visual</a:t>
            </a:r>
            <a:r>
              <a:rPr lang="es-MX" sz="2400" b="0" i="0">
                <a:effectLst/>
                <a:latin typeface="Arial" panose="020B0604020202020204" pitchFamily="34" charset="0"/>
              </a:rPr>
              <a:t>, la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8" tooltip="Fotograf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fotografía</a:t>
            </a:r>
            <a:r>
              <a:rPr lang="es-MX" sz="2400" b="0" i="0">
                <a:effectLst/>
                <a:latin typeface="Arial" panose="020B0604020202020204" pitchFamily="34" charset="0"/>
              </a:rPr>
              <a:t>, la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9" tooltip="Impren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imprenta</a:t>
            </a:r>
            <a:r>
              <a:rPr lang="es-MX" sz="2400" b="0" i="0">
                <a:effectLst/>
                <a:latin typeface="Arial" panose="020B0604020202020204" pitchFamily="34" charset="0"/>
              </a:rPr>
              <a:t> y en la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10" tooltip="Televis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televisión</a:t>
            </a:r>
            <a:r>
              <a:rPr lang="es-MX" sz="2400" b="0" i="0">
                <a:effectLst/>
                <a:latin typeface="Arial" panose="020B0604020202020204" pitchFamily="34" charset="0"/>
              </a:rPr>
              <a:t>, la </a:t>
            </a:r>
            <a:r>
              <a:rPr lang="es-MX" sz="2400" b="1" i="0">
                <a:effectLst/>
                <a:latin typeface="Arial" panose="020B0604020202020204" pitchFamily="34" charset="0"/>
              </a:rPr>
              <a:t>teoría del color</a:t>
            </a:r>
            <a:r>
              <a:rPr lang="es-MX" sz="2400" b="0" i="0">
                <a:effectLst/>
                <a:latin typeface="Arial" panose="020B0604020202020204" pitchFamily="34" charset="0"/>
              </a:rPr>
              <a:t> es un grupo de reglas básicas en la mezcla de colores para lograr el efecto deseado combinando colores de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11" tooltip="Lu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luz</a:t>
            </a:r>
            <a:r>
              <a:rPr lang="es-MX" sz="2400" b="0" i="0">
                <a:effectLst/>
                <a:latin typeface="Arial" panose="020B0604020202020204" pitchFamily="34" charset="0"/>
              </a:rPr>
              <a:t> o </a:t>
            </a:r>
            <a:r>
              <a:rPr lang="es-MX" sz="2400" b="0" i="0" strike="noStrike">
                <a:effectLst/>
                <a:latin typeface="Arial" panose="020B0604020202020204" pitchFamily="34" charset="0"/>
                <a:hlinkClick r:id="rId12" tooltip="Pigmen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pigmento</a:t>
            </a:r>
            <a:r>
              <a:rPr lang="es-MX" sz="2400" b="0" i="0">
                <a:effectLst/>
                <a:latin typeface="Arial" panose="020B0604020202020204" pitchFamily="34" charset="0"/>
              </a:rPr>
              <a:t>.</a:t>
            </a:r>
            <a:endParaRPr lang="es-CL" sz="2400"/>
          </a:p>
        </p:txBody>
      </p:sp>
    </p:spTree>
    <p:extLst>
      <p:ext uri="{BB962C8B-B14F-4D97-AF65-F5344CB8AC3E}">
        <p14:creationId xmlns:p14="http://schemas.microsoft.com/office/powerpoint/2010/main" val="326742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8C288F4-E5F1-4882-A104-725083DEB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D811FB-A30E-491A-8757-7C673194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810001" cy="2025649"/>
          </a:xfrm>
        </p:spPr>
        <p:txBody>
          <a:bodyPr anchor="b">
            <a:normAutofit/>
          </a:bodyPr>
          <a:lstStyle/>
          <a:p>
            <a:r>
              <a:rPr lang="es-CL" dirty="0"/>
              <a:t>COLORES PRIMARIOS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1C1387-CFCC-446D-B9C0-853CEB30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22119"/>
            <a:ext cx="6096000" cy="341376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EF76CC-C0FE-4CCA-9584-40FBBA4C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3810000" cy="3048001"/>
          </a:xfrm>
        </p:spPr>
        <p:txBody>
          <a:bodyPr>
            <a:normAutofit/>
          </a:bodyPr>
          <a:lstStyle/>
          <a:p>
            <a:r>
              <a:rPr lang="es-MX" sz="2000" b="0" i="0">
                <a:effectLst/>
                <a:latin typeface="arial" panose="020B0604020202020204" pitchFamily="34" charset="0"/>
              </a:rPr>
              <a:t>Los </a:t>
            </a:r>
            <a:r>
              <a:rPr lang="es-MX" sz="2000" b="1" i="0">
                <a:effectLst/>
                <a:latin typeface="arial" panose="020B0604020202020204" pitchFamily="34" charset="0"/>
              </a:rPr>
              <a:t>colores primarios</a:t>
            </a:r>
            <a:r>
              <a:rPr lang="es-MX" sz="2000" b="0" i="0">
                <a:effectLst/>
                <a:latin typeface="arial" panose="020B0604020202020204" pitchFamily="34" charset="0"/>
              </a:rPr>
              <a:t> son los que no </a:t>
            </a:r>
            <a:r>
              <a:rPr lang="es-MX" sz="2000" b="1" i="0">
                <a:effectLst/>
                <a:latin typeface="arial" panose="020B0604020202020204" pitchFamily="34" charset="0"/>
              </a:rPr>
              <a:t>se</a:t>
            </a:r>
            <a:r>
              <a:rPr lang="es-MX" sz="2000" b="0" i="0">
                <a:effectLst/>
                <a:latin typeface="arial" panose="020B0604020202020204" pitchFamily="34" charset="0"/>
              </a:rPr>
              <a:t> pueden obtener por la mezcla de ningún otro y, en este sentido, son conocidos </a:t>
            </a:r>
            <a:r>
              <a:rPr lang="es-MX" sz="2000" b="1" i="0">
                <a:effectLst/>
                <a:latin typeface="arial" panose="020B0604020202020204" pitchFamily="34" charset="0"/>
              </a:rPr>
              <a:t>como colores</a:t>
            </a:r>
            <a:r>
              <a:rPr lang="es-MX" sz="2000" b="0" i="0">
                <a:effectLst/>
                <a:latin typeface="arial" panose="020B0604020202020204" pitchFamily="34" charset="0"/>
              </a:rPr>
              <a:t> únicos. El amarillo, el azul y el rojo son los que tienen esta característica.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22801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A13208-8E6B-41B8-9232-20D63654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497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s-CL" dirty="0"/>
              <a:t>COLORES SECUNDARIOS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7273FE5-8A20-4C63-A5DD-6865EC56E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06" y="1790228"/>
            <a:ext cx="4369112" cy="218455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6BF73-0AAD-4D2D-966F-DBFD7D8E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495" y="2796988"/>
            <a:ext cx="4745505" cy="3280777"/>
          </a:xfrm>
        </p:spPr>
        <p:txBody>
          <a:bodyPr>
            <a:normAutofit/>
          </a:bodyPr>
          <a:lstStyle/>
          <a:p>
            <a:r>
              <a:rPr lang="es-MX" sz="2000"/>
              <a:t>Los colores secundarios son aquellos que se pueden obtener a partir de la combinación de dos colores primarios. Por ejemplo, el naranja es secundario, pues se obtiene al mezclarse el rojo y el amarillo y lo mismo sucede con el verde, el cual se consigue por la combinación del amarillo y el azul.</a:t>
            </a:r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233225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775369-7E6B-45FF-B496-0547C0C0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s-CL" dirty="0"/>
              <a:t>COLORES TERCIARIOS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40636-02B6-4B4A-A135-D3DFB94D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s-MX" sz="2400"/>
              <a:t>Estos colores son el resultado de combinar uno primario y uno secundario. Mezclas así dan como resultado el rojo violáceo, amarillo anaranjado, azul verdoso, amarillo verdoso, rojo anaranjado, azul violáceo, entre otros.</a:t>
            </a:r>
            <a:endParaRPr lang="es-CL" sz="2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B00AFF1-9162-4A00-BCF4-7F7E93A6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32" y="1790228"/>
            <a:ext cx="4369112" cy="21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4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B6D771E-3A02-43FE-946E-1A2599BAA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47"/>
          <a:stretch/>
        </p:blipFill>
        <p:spPr>
          <a:xfrm>
            <a:off x="1074420" y="320040"/>
            <a:ext cx="10621428" cy="609623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AA136B-8967-470E-B8F4-1E3FE9CD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3016251" y="3016250"/>
            <a:ext cx="6858000" cy="825498"/>
          </a:xfrm>
          <a:custGeom>
            <a:avLst/>
            <a:gdLst>
              <a:gd name="connsiteX0" fmla="*/ 6742558 w 6858000"/>
              <a:gd name="connsiteY0" fmla="*/ 499736 h 825498"/>
              <a:gd name="connsiteX1" fmla="*/ 6812057 w 6858000"/>
              <a:gd name="connsiteY1" fmla="*/ 519211 h 825498"/>
              <a:gd name="connsiteX2" fmla="*/ 6776799 w 6858000"/>
              <a:gd name="connsiteY2" fmla="*/ 514438 h 825498"/>
              <a:gd name="connsiteX3" fmla="*/ 6625227 w 6858000"/>
              <a:gd name="connsiteY3" fmla="*/ 507591 h 825498"/>
              <a:gd name="connsiteX4" fmla="*/ 6662536 w 6858000"/>
              <a:gd name="connsiteY4" fmla="*/ 500498 h 825498"/>
              <a:gd name="connsiteX5" fmla="*/ 6645552 w 6858000"/>
              <a:gd name="connsiteY5" fmla="*/ 507580 h 825498"/>
              <a:gd name="connsiteX6" fmla="*/ 6513012 w 6858000"/>
              <a:gd name="connsiteY6" fmla="*/ 515082 h 825498"/>
              <a:gd name="connsiteX7" fmla="*/ 6546191 w 6858000"/>
              <a:gd name="connsiteY7" fmla="*/ 496279 h 825498"/>
              <a:gd name="connsiteX8" fmla="*/ 6521803 w 6858000"/>
              <a:gd name="connsiteY8" fmla="*/ 512615 h 825498"/>
              <a:gd name="connsiteX9" fmla="*/ 5935958 w 6858000"/>
              <a:gd name="connsiteY9" fmla="*/ 643374 h 825498"/>
              <a:gd name="connsiteX10" fmla="*/ 5993267 w 6858000"/>
              <a:gd name="connsiteY10" fmla="*/ 639757 h 825498"/>
              <a:gd name="connsiteX11" fmla="*/ 5964477 w 6858000"/>
              <a:gd name="connsiteY11" fmla="*/ 643207 h 825498"/>
              <a:gd name="connsiteX12" fmla="*/ 5883762 w 6858000"/>
              <a:gd name="connsiteY12" fmla="*/ 625473 h 825498"/>
              <a:gd name="connsiteX13" fmla="*/ 5935941 w 6858000"/>
              <a:gd name="connsiteY13" fmla="*/ 643372 h 825498"/>
              <a:gd name="connsiteX14" fmla="*/ 5909350 w 6858000"/>
              <a:gd name="connsiteY14" fmla="*/ 636492 h 825498"/>
              <a:gd name="connsiteX15" fmla="*/ 5507674 w 6858000"/>
              <a:gd name="connsiteY15" fmla="*/ 462345 h 825498"/>
              <a:gd name="connsiteX16" fmla="*/ 5531687 w 6858000"/>
              <a:gd name="connsiteY16" fmla="*/ 451730 h 825498"/>
              <a:gd name="connsiteX17" fmla="*/ 5520422 w 6858000"/>
              <a:gd name="connsiteY17" fmla="*/ 460125 h 825498"/>
              <a:gd name="connsiteX18" fmla="*/ 5308185 w 6858000"/>
              <a:gd name="connsiteY18" fmla="*/ 440592 h 825498"/>
              <a:gd name="connsiteX19" fmla="*/ 5312288 w 6858000"/>
              <a:gd name="connsiteY19" fmla="*/ 438109 h 825498"/>
              <a:gd name="connsiteX20" fmla="*/ 5317382 w 6858000"/>
              <a:gd name="connsiteY20" fmla="*/ 437516 h 825498"/>
              <a:gd name="connsiteX21" fmla="*/ 5087451 w 6858000"/>
              <a:gd name="connsiteY21" fmla="*/ 476086 h 825498"/>
              <a:gd name="connsiteX22" fmla="*/ 5133209 w 6858000"/>
              <a:gd name="connsiteY22" fmla="*/ 489108 h 825498"/>
              <a:gd name="connsiteX23" fmla="*/ 5102460 w 6858000"/>
              <a:gd name="connsiteY23" fmla="*/ 481967 h 825498"/>
              <a:gd name="connsiteX24" fmla="*/ 5041538 w 6858000"/>
              <a:gd name="connsiteY24" fmla="*/ 462968 h 825498"/>
              <a:gd name="connsiteX25" fmla="*/ 5064790 w 6858000"/>
              <a:gd name="connsiteY25" fmla="*/ 467587 h 825498"/>
              <a:gd name="connsiteX26" fmla="*/ 5070579 w 6858000"/>
              <a:gd name="connsiteY26" fmla="*/ 469759 h 825498"/>
              <a:gd name="connsiteX27" fmla="*/ 4957458 w 6858000"/>
              <a:gd name="connsiteY27" fmla="*/ 419205 h 825498"/>
              <a:gd name="connsiteX28" fmla="*/ 4961456 w 6858000"/>
              <a:gd name="connsiteY28" fmla="*/ 420481 h 825498"/>
              <a:gd name="connsiteX29" fmla="*/ 4987033 w 6858000"/>
              <a:gd name="connsiteY29" fmla="*/ 436483 h 825498"/>
              <a:gd name="connsiteX30" fmla="*/ 4863344 w 6858000"/>
              <a:gd name="connsiteY30" fmla="*/ 407230 h 825498"/>
              <a:gd name="connsiteX31" fmla="*/ 4889270 w 6858000"/>
              <a:gd name="connsiteY31" fmla="*/ 414757 h 825498"/>
              <a:gd name="connsiteX32" fmla="*/ 4867614 w 6858000"/>
              <a:gd name="connsiteY32" fmla="*/ 409980 h 825498"/>
              <a:gd name="connsiteX33" fmla="*/ 4866598 w 6858000"/>
              <a:gd name="connsiteY33" fmla="*/ 409326 h 825498"/>
              <a:gd name="connsiteX34" fmla="*/ 3962162 w 6858000"/>
              <a:gd name="connsiteY34" fmla="*/ 411409 h 825498"/>
              <a:gd name="connsiteX35" fmla="*/ 4043830 w 6858000"/>
              <a:gd name="connsiteY35" fmla="*/ 395719 h 825498"/>
              <a:gd name="connsiteX36" fmla="*/ 4002410 w 6858000"/>
              <a:gd name="connsiteY36" fmla="*/ 409019 h 825498"/>
              <a:gd name="connsiteX37" fmla="*/ 2848821 w 6858000"/>
              <a:gd name="connsiteY37" fmla="*/ 455907 h 825498"/>
              <a:gd name="connsiteX38" fmla="*/ 2897785 w 6858000"/>
              <a:gd name="connsiteY38" fmla="*/ 440313 h 825498"/>
              <a:gd name="connsiteX39" fmla="*/ 2903542 w 6858000"/>
              <a:gd name="connsiteY39" fmla="*/ 439285 h 825498"/>
              <a:gd name="connsiteX40" fmla="*/ 2785442 w 6858000"/>
              <a:gd name="connsiteY40" fmla="*/ 506948 h 825498"/>
              <a:gd name="connsiteX41" fmla="*/ 2811779 w 6858000"/>
              <a:gd name="connsiteY41" fmla="*/ 496871 h 825498"/>
              <a:gd name="connsiteX42" fmla="*/ 2793022 w 6858000"/>
              <a:gd name="connsiteY42" fmla="*/ 506520 h 825498"/>
              <a:gd name="connsiteX43" fmla="*/ 2745376 w 6858000"/>
              <a:gd name="connsiteY43" fmla="*/ 501455 h 825498"/>
              <a:gd name="connsiteX44" fmla="*/ 2778004 w 6858000"/>
              <a:gd name="connsiteY44" fmla="*/ 507369 h 825498"/>
              <a:gd name="connsiteX45" fmla="*/ 2770757 w 6858000"/>
              <a:gd name="connsiteY45" fmla="*/ 507779 h 825498"/>
              <a:gd name="connsiteX46" fmla="*/ 2463020 w 6858000"/>
              <a:gd name="connsiteY46" fmla="*/ 387977 h 825498"/>
              <a:gd name="connsiteX47" fmla="*/ 2518249 w 6858000"/>
              <a:gd name="connsiteY47" fmla="*/ 379338 h 825498"/>
              <a:gd name="connsiteX48" fmla="*/ 2490551 w 6858000"/>
              <a:gd name="connsiteY48" fmla="*/ 385915 h 825498"/>
              <a:gd name="connsiteX49" fmla="*/ 1933219 w 6858000"/>
              <a:gd name="connsiteY49" fmla="*/ 188445 h 825498"/>
              <a:gd name="connsiteX50" fmla="*/ 1933220 w 6858000"/>
              <a:gd name="connsiteY50" fmla="*/ 188446 h 825498"/>
              <a:gd name="connsiteX51" fmla="*/ 1953414 w 6858000"/>
              <a:gd name="connsiteY51" fmla="*/ 212451 h 825498"/>
              <a:gd name="connsiteX52" fmla="*/ 1978655 w 6858000"/>
              <a:gd name="connsiteY52" fmla="*/ 244478 h 825498"/>
              <a:gd name="connsiteX53" fmla="*/ 1953413 w 6858000"/>
              <a:gd name="connsiteY53" fmla="*/ 212450 h 825498"/>
              <a:gd name="connsiteX54" fmla="*/ 1842158 w 6858000"/>
              <a:gd name="connsiteY54" fmla="*/ 82524 h 825498"/>
              <a:gd name="connsiteX55" fmla="*/ 1842159 w 6858000"/>
              <a:gd name="connsiteY55" fmla="*/ 82525 h 825498"/>
              <a:gd name="connsiteX56" fmla="*/ 1916455 w 6858000"/>
              <a:gd name="connsiteY56" fmla="*/ 173016 h 825498"/>
              <a:gd name="connsiteX57" fmla="*/ 1916454 w 6858000"/>
              <a:gd name="connsiteY57" fmla="*/ 173015 h 825498"/>
              <a:gd name="connsiteX58" fmla="*/ 338916 w 6858000"/>
              <a:gd name="connsiteY58" fmla="*/ 12999 h 825498"/>
              <a:gd name="connsiteX59" fmla="*/ 395626 w 6858000"/>
              <a:gd name="connsiteY59" fmla="*/ 22894 h 825498"/>
              <a:gd name="connsiteX60" fmla="*/ 367327 w 6858000"/>
              <a:gd name="connsiteY60" fmla="*/ 19086 h 825498"/>
              <a:gd name="connsiteX61" fmla="*/ 153394 w 6858000"/>
              <a:gd name="connsiteY61" fmla="*/ 30626 h 825498"/>
              <a:gd name="connsiteX62" fmla="*/ 228906 w 6858000"/>
              <a:gd name="connsiteY62" fmla="*/ 38895 h 825498"/>
              <a:gd name="connsiteX63" fmla="*/ 177271 w 6858000"/>
              <a:gd name="connsiteY63" fmla="*/ 34439 h 825498"/>
              <a:gd name="connsiteX64" fmla="*/ 0 w 6858000"/>
              <a:gd name="connsiteY64" fmla="*/ 19988 h 825498"/>
              <a:gd name="connsiteX65" fmla="*/ 0 w 6858000"/>
              <a:gd name="connsiteY65" fmla="*/ 484096 h 825498"/>
              <a:gd name="connsiteX66" fmla="*/ 1 w 6858000"/>
              <a:gd name="connsiteY66" fmla="*/ 484096 h 825498"/>
              <a:gd name="connsiteX67" fmla="*/ 1 w 6858000"/>
              <a:gd name="connsiteY67" fmla="*/ 484097 h 825498"/>
              <a:gd name="connsiteX68" fmla="*/ 2817 w 6858000"/>
              <a:gd name="connsiteY68" fmla="*/ 482970 h 825498"/>
              <a:gd name="connsiteX69" fmla="*/ 63587 w 6858000"/>
              <a:gd name="connsiteY69" fmla="*/ 468871 h 825498"/>
              <a:gd name="connsiteX70" fmla="*/ 176939 w 6858000"/>
              <a:gd name="connsiteY70" fmla="*/ 454966 h 825498"/>
              <a:gd name="connsiteX71" fmla="*/ 200182 w 6858000"/>
              <a:gd name="connsiteY71" fmla="*/ 446963 h 825498"/>
              <a:gd name="connsiteX72" fmla="*/ 340774 w 6858000"/>
              <a:gd name="connsiteY72" fmla="*/ 409051 h 825498"/>
              <a:gd name="connsiteX73" fmla="*/ 453364 w 6858000"/>
              <a:gd name="connsiteY73" fmla="*/ 409816 h 825498"/>
              <a:gd name="connsiteX74" fmla="*/ 462126 w 6858000"/>
              <a:gd name="connsiteY74" fmla="*/ 411530 h 825498"/>
              <a:gd name="connsiteX75" fmla="*/ 505182 w 6858000"/>
              <a:gd name="connsiteY75" fmla="*/ 424102 h 825498"/>
              <a:gd name="connsiteX76" fmla="*/ 571860 w 6858000"/>
              <a:gd name="connsiteY76" fmla="*/ 420674 h 825498"/>
              <a:gd name="connsiteX77" fmla="*/ 617772 w 6858000"/>
              <a:gd name="connsiteY77" fmla="*/ 403337 h 825498"/>
              <a:gd name="connsiteX78" fmla="*/ 674923 w 6858000"/>
              <a:gd name="connsiteY78" fmla="*/ 402575 h 825498"/>
              <a:gd name="connsiteX79" fmla="*/ 740268 w 6858000"/>
              <a:gd name="connsiteY79" fmla="*/ 413434 h 825498"/>
              <a:gd name="connsiteX80" fmla="*/ 769605 w 6858000"/>
              <a:gd name="connsiteY80" fmla="*/ 415720 h 825498"/>
              <a:gd name="connsiteX81" fmla="*/ 850189 w 6858000"/>
              <a:gd name="connsiteY81" fmla="*/ 438200 h 825498"/>
              <a:gd name="connsiteX82" fmla="*/ 898198 w 6858000"/>
              <a:gd name="connsiteY82" fmla="*/ 432676 h 825498"/>
              <a:gd name="connsiteX83" fmla="*/ 945444 w 6858000"/>
              <a:gd name="connsiteY83" fmla="*/ 417816 h 825498"/>
              <a:gd name="connsiteX84" fmla="*/ 975733 w 6858000"/>
              <a:gd name="connsiteY84" fmla="*/ 403527 h 825498"/>
              <a:gd name="connsiteX85" fmla="*/ 1036887 w 6858000"/>
              <a:gd name="connsiteY85" fmla="*/ 393431 h 825498"/>
              <a:gd name="connsiteX86" fmla="*/ 1048125 w 6858000"/>
              <a:gd name="connsiteY86" fmla="*/ 394955 h 825498"/>
              <a:gd name="connsiteX87" fmla="*/ 1230633 w 6858000"/>
              <a:gd name="connsiteY87" fmla="*/ 407529 h 825498"/>
              <a:gd name="connsiteX88" fmla="*/ 1303024 w 6858000"/>
              <a:gd name="connsiteY88" fmla="*/ 427722 h 825498"/>
              <a:gd name="connsiteX89" fmla="*/ 1318456 w 6858000"/>
              <a:gd name="connsiteY89" fmla="*/ 430198 h 825498"/>
              <a:gd name="connsiteX90" fmla="*/ 1472575 w 6858000"/>
              <a:gd name="connsiteY90" fmla="*/ 452870 h 825498"/>
              <a:gd name="connsiteX91" fmla="*/ 1489720 w 6858000"/>
              <a:gd name="connsiteY91" fmla="*/ 453821 h 825498"/>
              <a:gd name="connsiteX92" fmla="*/ 1537537 w 6858000"/>
              <a:gd name="connsiteY92" fmla="*/ 449821 h 825498"/>
              <a:gd name="connsiteX93" fmla="*/ 1650317 w 6858000"/>
              <a:gd name="connsiteY93" fmla="*/ 490970 h 825498"/>
              <a:gd name="connsiteX94" fmla="*/ 1763287 w 6858000"/>
              <a:gd name="connsiteY94" fmla="*/ 505069 h 825498"/>
              <a:gd name="connsiteX95" fmla="*/ 1825393 w 6858000"/>
              <a:gd name="connsiteY95" fmla="*/ 504877 h 825498"/>
              <a:gd name="connsiteX96" fmla="*/ 1869780 w 6858000"/>
              <a:gd name="connsiteY96" fmla="*/ 514975 h 825498"/>
              <a:gd name="connsiteX97" fmla="*/ 1978940 w 6858000"/>
              <a:gd name="connsiteY97" fmla="*/ 545646 h 825498"/>
              <a:gd name="connsiteX98" fmla="*/ 2030378 w 6858000"/>
              <a:gd name="connsiteY98" fmla="*/ 550408 h 825498"/>
              <a:gd name="connsiteX99" fmla="*/ 2085054 w 6858000"/>
              <a:gd name="connsiteY99" fmla="*/ 560697 h 825498"/>
              <a:gd name="connsiteX100" fmla="*/ 2220312 w 6858000"/>
              <a:gd name="connsiteY100" fmla="*/ 606798 h 825498"/>
              <a:gd name="connsiteX101" fmla="*/ 2330806 w 6858000"/>
              <a:gd name="connsiteY101" fmla="*/ 604132 h 825498"/>
              <a:gd name="connsiteX102" fmla="*/ 2401292 w 6858000"/>
              <a:gd name="connsiteY102" fmla="*/ 604702 h 825498"/>
              <a:gd name="connsiteX103" fmla="*/ 2485307 w 6858000"/>
              <a:gd name="connsiteY103" fmla="*/ 619943 h 825498"/>
              <a:gd name="connsiteX104" fmla="*/ 2554079 w 6858000"/>
              <a:gd name="connsiteY104" fmla="*/ 642232 h 825498"/>
              <a:gd name="connsiteX105" fmla="*/ 2649143 w 6858000"/>
              <a:gd name="connsiteY105" fmla="*/ 659949 h 825498"/>
              <a:gd name="connsiteX106" fmla="*/ 2743826 w 6858000"/>
              <a:gd name="connsiteY106" fmla="*/ 694050 h 825498"/>
              <a:gd name="connsiteX107" fmla="*/ 2809930 w 6858000"/>
              <a:gd name="connsiteY107" fmla="*/ 720149 h 825498"/>
              <a:gd name="connsiteX108" fmla="*/ 2901943 w 6858000"/>
              <a:gd name="connsiteY108" fmla="*/ 743200 h 825498"/>
              <a:gd name="connsiteX109" fmla="*/ 3042728 w 6858000"/>
              <a:gd name="connsiteY109" fmla="*/ 759392 h 825498"/>
              <a:gd name="connsiteX110" fmla="*/ 3107500 w 6858000"/>
              <a:gd name="connsiteY110" fmla="*/ 761108 h 825498"/>
              <a:gd name="connsiteX111" fmla="*/ 3209993 w 6858000"/>
              <a:gd name="connsiteY111" fmla="*/ 799018 h 825498"/>
              <a:gd name="connsiteX112" fmla="*/ 3253809 w 6858000"/>
              <a:gd name="connsiteY112" fmla="*/ 817306 h 825498"/>
              <a:gd name="connsiteX113" fmla="*/ 3293244 w 6858000"/>
              <a:gd name="connsiteY113" fmla="*/ 802066 h 825498"/>
              <a:gd name="connsiteX114" fmla="*/ 3318771 w 6858000"/>
              <a:gd name="connsiteY114" fmla="*/ 784539 h 825498"/>
              <a:gd name="connsiteX115" fmla="*/ 3399546 w 6858000"/>
              <a:gd name="connsiteY115" fmla="*/ 799400 h 825498"/>
              <a:gd name="connsiteX116" fmla="*/ 3485275 w 6858000"/>
              <a:gd name="connsiteY116" fmla="*/ 815020 h 825498"/>
              <a:gd name="connsiteX117" fmla="*/ 3546617 w 6858000"/>
              <a:gd name="connsiteY117" fmla="*/ 825498 h 825498"/>
              <a:gd name="connsiteX118" fmla="*/ 3623201 w 6858000"/>
              <a:gd name="connsiteY118" fmla="*/ 817117 h 825498"/>
              <a:gd name="connsiteX119" fmla="*/ 3683591 w 6858000"/>
              <a:gd name="connsiteY119" fmla="*/ 813688 h 825498"/>
              <a:gd name="connsiteX120" fmla="*/ 3732361 w 6858000"/>
              <a:gd name="connsiteY120" fmla="*/ 803973 h 825498"/>
              <a:gd name="connsiteX121" fmla="*/ 3749506 w 6858000"/>
              <a:gd name="connsiteY121" fmla="*/ 798255 h 825498"/>
              <a:gd name="connsiteX122" fmla="*/ 3885338 w 6858000"/>
              <a:gd name="connsiteY122" fmla="*/ 753679 h 825498"/>
              <a:gd name="connsiteX123" fmla="*/ 4030503 w 6858000"/>
              <a:gd name="connsiteY123" fmla="*/ 718054 h 825498"/>
              <a:gd name="connsiteX124" fmla="*/ 4124614 w 6858000"/>
              <a:gd name="connsiteY124" fmla="*/ 740535 h 825498"/>
              <a:gd name="connsiteX125" fmla="*/ 4159667 w 6858000"/>
              <a:gd name="connsiteY125" fmla="*/ 740152 h 825498"/>
              <a:gd name="connsiteX126" fmla="*/ 4320837 w 6858000"/>
              <a:gd name="connsiteY126" fmla="*/ 745296 h 825498"/>
              <a:gd name="connsiteX127" fmla="*/ 4349222 w 6858000"/>
              <a:gd name="connsiteY127" fmla="*/ 750820 h 825498"/>
              <a:gd name="connsiteX128" fmla="*/ 4502579 w 6858000"/>
              <a:gd name="connsiteY128" fmla="*/ 728149 h 825498"/>
              <a:gd name="connsiteX129" fmla="*/ 4558207 w 6858000"/>
              <a:gd name="connsiteY129" fmla="*/ 724339 h 825498"/>
              <a:gd name="connsiteX130" fmla="*/ 4609452 w 6858000"/>
              <a:gd name="connsiteY130" fmla="*/ 718054 h 825498"/>
              <a:gd name="connsiteX131" fmla="*/ 4681083 w 6858000"/>
              <a:gd name="connsiteY131" fmla="*/ 716529 h 825498"/>
              <a:gd name="connsiteX132" fmla="*/ 4755381 w 6858000"/>
              <a:gd name="connsiteY132" fmla="*/ 719387 h 825498"/>
              <a:gd name="connsiteX133" fmla="*/ 4838250 w 6858000"/>
              <a:gd name="connsiteY133" fmla="*/ 718815 h 825498"/>
              <a:gd name="connsiteX134" fmla="*/ 4871019 w 6858000"/>
              <a:gd name="connsiteY134" fmla="*/ 713863 h 825498"/>
              <a:gd name="connsiteX135" fmla="*/ 4959602 w 6858000"/>
              <a:gd name="connsiteY135" fmla="*/ 717291 h 825498"/>
              <a:gd name="connsiteX136" fmla="*/ 5006086 w 6858000"/>
              <a:gd name="connsiteY136" fmla="*/ 711578 h 825498"/>
              <a:gd name="connsiteX137" fmla="*/ 5082670 w 6858000"/>
              <a:gd name="connsiteY137" fmla="*/ 710434 h 825498"/>
              <a:gd name="connsiteX138" fmla="*/ 5107627 w 6858000"/>
              <a:gd name="connsiteY138" fmla="*/ 709098 h 825498"/>
              <a:gd name="connsiteX139" fmla="*/ 5129916 w 6858000"/>
              <a:gd name="connsiteY139" fmla="*/ 708336 h 825498"/>
              <a:gd name="connsiteX140" fmla="*/ 5206308 w 6858000"/>
              <a:gd name="connsiteY140" fmla="*/ 723959 h 825498"/>
              <a:gd name="connsiteX141" fmla="*/ 5274129 w 6858000"/>
              <a:gd name="connsiteY141" fmla="*/ 724911 h 825498"/>
              <a:gd name="connsiteX142" fmla="*/ 5393005 w 6858000"/>
              <a:gd name="connsiteY142" fmla="*/ 737485 h 825498"/>
              <a:gd name="connsiteX143" fmla="*/ 5419295 w 6858000"/>
              <a:gd name="connsiteY143" fmla="*/ 733103 h 825498"/>
              <a:gd name="connsiteX144" fmla="*/ 5501594 w 6858000"/>
              <a:gd name="connsiteY144" fmla="*/ 731389 h 825498"/>
              <a:gd name="connsiteX145" fmla="*/ 5548460 w 6858000"/>
              <a:gd name="connsiteY145" fmla="*/ 730056 h 825498"/>
              <a:gd name="connsiteX146" fmla="*/ 5606372 w 6858000"/>
              <a:gd name="connsiteY146" fmla="*/ 739199 h 825498"/>
              <a:gd name="connsiteX147" fmla="*/ 5706959 w 6858000"/>
              <a:gd name="connsiteY147" fmla="*/ 758630 h 825498"/>
              <a:gd name="connsiteX148" fmla="*/ 5733440 w 6858000"/>
              <a:gd name="connsiteY148" fmla="*/ 761678 h 825498"/>
              <a:gd name="connsiteX149" fmla="*/ 5781830 w 6858000"/>
              <a:gd name="connsiteY149" fmla="*/ 771015 h 825498"/>
              <a:gd name="connsiteX150" fmla="*/ 5790592 w 6858000"/>
              <a:gd name="connsiteY150" fmla="*/ 772730 h 825498"/>
              <a:gd name="connsiteX151" fmla="*/ 5864318 w 6858000"/>
              <a:gd name="connsiteY151" fmla="*/ 796351 h 825498"/>
              <a:gd name="connsiteX152" fmla="*/ 5902610 w 6858000"/>
              <a:gd name="connsiteY152" fmla="*/ 798255 h 825498"/>
              <a:gd name="connsiteX153" fmla="*/ 6012723 w 6858000"/>
              <a:gd name="connsiteY153" fmla="*/ 798447 h 825498"/>
              <a:gd name="connsiteX154" fmla="*/ 6059397 w 6858000"/>
              <a:gd name="connsiteY154" fmla="*/ 794827 h 825498"/>
              <a:gd name="connsiteX155" fmla="*/ 6171605 w 6858000"/>
              <a:gd name="connsiteY155" fmla="*/ 780921 h 825498"/>
              <a:gd name="connsiteX156" fmla="*/ 6242093 w 6858000"/>
              <a:gd name="connsiteY156" fmla="*/ 774063 h 825498"/>
              <a:gd name="connsiteX157" fmla="*/ 6323058 w 6858000"/>
              <a:gd name="connsiteY157" fmla="*/ 763202 h 825498"/>
              <a:gd name="connsiteX158" fmla="*/ 6415833 w 6858000"/>
              <a:gd name="connsiteY158" fmla="*/ 756344 h 825498"/>
              <a:gd name="connsiteX159" fmla="*/ 6584812 w 6858000"/>
              <a:gd name="connsiteY159" fmla="*/ 735580 h 825498"/>
              <a:gd name="connsiteX160" fmla="*/ 6748458 w 6858000"/>
              <a:gd name="connsiteY160" fmla="*/ 714053 h 825498"/>
              <a:gd name="connsiteX161" fmla="*/ 6815516 w 6858000"/>
              <a:gd name="connsiteY161" fmla="*/ 695002 h 825498"/>
              <a:gd name="connsiteX162" fmla="*/ 6858000 w 6858000"/>
              <a:gd name="connsiteY162" fmla="*/ 685303 h 825498"/>
              <a:gd name="connsiteX163" fmla="*/ 6858000 w 6858000"/>
              <a:gd name="connsiteY163" fmla="*/ 0 h 825498"/>
              <a:gd name="connsiteX164" fmla="*/ 1687324 w 6858000"/>
              <a:gd name="connsiteY164" fmla="*/ 0 h 825498"/>
              <a:gd name="connsiteX165" fmla="*/ 1 w 6858000"/>
              <a:gd name="connsiteY165" fmla="*/ 0 h 825498"/>
              <a:gd name="connsiteX166" fmla="*/ 1 w 6858000"/>
              <a:gd name="connsiteY166" fmla="*/ 19988 h 8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6858000" h="825498">
                <a:moveTo>
                  <a:pt x="6742558" y="499736"/>
                </a:moveTo>
                <a:lnTo>
                  <a:pt x="6812057" y="519211"/>
                </a:lnTo>
                <a:lnTo>
                  <a:pt x="6776799" y="514438"/>
                </a:lnTo>
                <a:close/>
                <a:moveTo>
                  <a:pt x="6625227" y="507591"/>
                </a:moveTo>
                <a:lnTo>
                  <a:pt x="6662536" y="500498"/>
                </a:lnTo>
                <a:lnTo>
                  <a:pt x="6645552" y="507580"/>
                </a:lnTo>
                <a:close/>
                <a:moveTo>
                  <a:pt x="6513012" y="515082"/>
                </a:moveTo>
                <a:lnTo>
                  <a:pt x="6546191" y="496279"/>
                </a:lnTo>
                <a:lnTo>
                  <a:pt x="6521803" y="512615"/>
                </a:lnTo>
                <a:close/>
                <a:moveTo>
                  <a:pt x="5935958" y="643374"/>
                </a:moveTo>
                <a:lnTo>
                  <a:pt x="5993267" y="639757"/>
                </a:lnTo>
                <a:lnTo>
                  <a:pt x="5964477" y="643207"/>
                </a:lnTo>
                <a:close/>
                <a:moveTo>
                  <a:pt x="5883762" y="625473"/>
                </a:moveTo>
                <a:lnTo>
                  <a:pt x="5935941" y="643372"/>
                </a:lnTo>
                <a:lnTo>
                  <a:pt x="5909350" y="636492"/>
                </a:lnTo>
                <a:close/>
                <a:moveTo>
                  <a:pt x="5507674" y="462345"/>
                </a:moveTo>
                <a:lnTo>
                  <a:pt x="5531687" y="451730"/>
                </a:lnTo>
                <a:lnTo>
                  <a:pt x="5520422" y="460125"/>
                </a:lnTo>
                <a:close/>
                <a:moveTo>
                  <a:pt x="5308185" y="440592"/>
                </a:moveTo>
                <a:lnTo>
                  <a:pt x="5312288" y="438109"/>
                </a:lnTo>
                <a:lnTo>
                  <a:pt x="5317382" y="437516"/>
                </a:lnTo>
                <a:close/>
                <a:moveTo>
                  <a:pt x="5087451" y="476086"/>
                </a:moveTo>
                <a:lnTo>
                  <a:pt x="5133209" y="489108"/>
                </a:lnTo>
                <a:lnTo>
                  <a:pt x="5102460" y="481967"/>
                </a:lnTo>
                <a:close/>
                <a:moveTo>
                  <a:pt x="5041538" y="462968"/>
                </a:moveTo>
                <a:lnTo>
                  <a:pt x="5064790" y="467587"/>
                </a:lnTo>
                <a:lnTo>
                  <a:pt x="5070579" y="469759"/>
                </a:lnTo>
                <a:close/>
                <a:moveTo>
                  <a:pt x="4957458" y="419205"/>
                </a:moveTo>
                <a:lnTo>
                  <a:pt x="4961456" y="420481"/>
                </a:lnTo>
                <a:lnTo>
                  <a:pt x="4987033" y="436483"/>
                </a:lnTo>
                <a:close/>
                <a:moveTo>
                  <a:pt x="4863344" y="407230"/>
                </a:moveTo>
                <a:lnTo>
                  <a:pt x="4889270" y="414757"/>
                </a:lnTo>
                <a:lnTo>
                  <a:pt x="4867614" y="409980"/>
                </a:lnTo>
                <a:lnTo>
                  <a:pt x="4866598" y="409326"/>
                </a:lnTo>
                <a:close/>
                <a:moveTo>
                  <a:pt x="3962162" y="411409"/>
                </a:moveTo>
                <a:lnTo>
                  <a:pt x="4043830" y="395719"/>
                </a:lnTo>
                <a:lnTo>
                  <a:pt x="4002410" y="409019"/>
                </a:lnTo>
                <a:close/>
                <a:moveTo>
                  <a:pt x="2848821" y="455907"/>
                </a:moveTo>
                <a:lnTo>
                  <a:pt x="2897785" y="440313"/>
                </a:lnTo>
                <a:lnTo>
                  <a:pt x="2903542" y="439285"/>
                </a:lnTo>
                <a:close/>
                <a:moveTo>
                  <a:pt x="2785442" y="506948"/>
                </a:moveTo>
                <a:lnTo>
                  <a:pt x="2811779" y="496871"/>
                </a:lnTo>
                <a:lnTo>
                  <a:pt x="2793022" y="506520"/>
                </a:lnTo>
                <a:close/>
                <a:moveTo>
                  <a:pt x="2745376" y="501455"/>
                </a:moveTo>
                <a:lnTo>
                  <a:pt x="2778004" y="507369"/>
                </a:lnTo>
                <a:lnTo>
                  <a:pt x="2770757" y="507779"/>
                </a:lnTo>
                <a:close/>
                <a:moveTo>
                  <a:pt x="2463020" y="387977"/>
                </a:moveTo>
                <a:lnTo>
                  <a:pt x="2518249" y="379338"/>
                </a:lnTo>
                <a:lnTo>
                  <a:pt x="2490551" y="385915"/>
                </a:lnTo>
                <a:close/>
                <a:moveTo>
                  <a:pt x="1933219" y="188445"/>
                </a:moveTo>
                <a:lnTo>
                  <a:pt x="1933220" y="188446"/>
                </a:lnTo>
                <a:cubicBezTo>
                  <a:pt x="1940460" y="196066"/>
                  <a:pt x="1949604" y="203307"/>
                  <a:pt x="1953414" y="212451"/>
                </a:cubicBezTo>
                <a:lnTo>
                  <a:pt x="1978655" y="244478"/>
                </a:lnTo>
                <a:cubicBezTo>
                  <a:pt x="1967939" y="237120"/>
                  <a:pt x="1959319" y="226833"/>
                  <a:pt x="1953413" y="212450"/>
                </a:cubicBezTo>
                <a:close/>
                <a:moveTo>
                  <a:pt x="1842158" y="82524"/>
                </a:moveTo>
                <a:lnTo>
                  <a:pt x="1842159" y="82525"/>
                </a:lnTo>
                <a:lnTo>
                  <a:pt x="1916455" y="173016"/>
                </a:lnTo>
                <a:lnTo>
                  <a:pt x="1916454" y="173015"/>
                </a:lnTo>
                <a:close/>
                <a:moveTo>
                  <a:pt x="338916" y="12999"/>
                </a:moveTo>
                <a:lnTo>
                  <a:pt x="395626" y="22894"/>
                </a:lnTo>
                <a:lnTo>
                  <a:pt x="367327" y="19086"/>
                </a:lnTo>
                <a:close/>
                <a:moveTo>
                  <a:pt x="153394" y="30626"/>
                </a:moveTo>
                <a:lnTo>
                  <a:pt x="228906" y="38895"/>
                </a:lnTo>
                <a:lnTo>
                  <a:pt x="177271" y="34439"/>
                </a:lnTo>
                <a:close/>
                <a:moveTo>
                  <a:pt x="0" y="19988"/>
                </a:moveTo>
                <a:lnTo>
                  <a:pt x="0" y="484096"/>
                </a:lnTo>
                <a:lnTo>
                  <a:pt x="1" y="484096"/>
                </a:lnTo>
                <a:lnTo>
                  <a:pt x="1" y="484097"/>
                </a:lnTo>
                <a:lnTo>
                  <a:pt x="2817" y="482970"/>
                </a:lnTo>
                <a:cubicBezTo>
                  <a:pt x="21486" y="474588"/>
                  <a:pt x="43012" y="471921"/>
                  <a:pt x="63587" y="468871"/>
                </a:cubicBezTo>
                <a:cubicBezTo>
                  <a:pt x="101308" y="463347"/>
                  <a:pt x="139219" y="459917"/>
                  <a:pt x="176939" y="454966"/>
                </a:cubicBezTo>
                <a:cubicBezTo>
                  <a:pt x="184941" y="453821"/>
                  <a:pt x="194085" y="451728"/>
                  <a:pt x="200182" y="446963"/>
                </a:cubicBezTo>
                <a:cubicBezTo>
                  <a:pt x="241901" y="414958"/>
                  <a:pt x="292579" y="406005"/>
                  <a:pt x="340774" y="409051"/>
                </a:cubicBezTo>
                <a:cubicBezTo>
                  <a:pt x="378686" y="411340"/>
                  <a:pt x="415835" y="413054"/>
                  <a:pt x="453364" y="409816"/>
                </a:cubicBezTo>
                <a:cubicBezTo>
                  <a:pt x="456222" y="409624"/>
                  <a:pt x="460032" y="410006"/>
                  <a:pt x="462126" y="411530"/>
                </a:cubicBezTo>
                <a:cubicBezTo>
                  <a:pt x="475081" y="421626"/>
                  <a:pt x="488607" y="422388"/>
                  <a:pt x="505182" y="424102"/>
                </a:cubicBezTo>
                <a:cubicBezTo>
                  <a:pt x="528615" y="426580"/>
                  <a:pt x="550141" y="424864"/>
                  <a:pt x="571860" y="420674"/>
                </a:cubicBezTo>
                <a:cubicBezTo>
                  <a:pt x="587672" y="417626"/>
                  <a:pt x="603673" y="411340"/>
                  <a:pt x="617772" y="403337"/>
                </a:cubicBezTo>
                <a:cubicBezTo>
                  <a:pt x="637392" y="392097"/>
                  <a:pt x="656255" y="387717"/>
                  <a:pt x="674923" y="402575"/>
                </a:cubicBezTo>
                <a:cubicBezTo>
                  <a:pt x="695116" y="418388"/>
                  <a:pt x="717977" y="412864"/>
                  <a:pt x="740268" y="413434"/>
                </a:cubicBezTo>
                <a:cubicBezTo>
                  <a:pt x="749982" y="413626"/>
                  <a:pt x="760270" y="413244"/>
                  <a:pt x="769605" y="415720"/>
                </a:cubicBezTo>
                <a:cubicBezTo>
                  <a:pt x="796655" y="422770"/>
                  <a:pt x="822756" y="433438"/>
                  <a:pt x="850189" y="438200"/>
                </a:cubicBezTo>
                <a:cubicBezTo>
                  <a:pt x="865430" y="440867"/>
                  <a:pt x="882384" y="436104"/>
                  <a:pt x="898198" y="432676"/>
                </a:cubicBezTo>
                <a:cubicBezTo>
                  <a:pt x="914200" y="429056"/>
                  <a:pt x="930011" y="423532"/>
                  <a:pt x="945444" y="417816"/>
                </a:cubicBezTo>
                <a:cubicBezTo>
                  <a:pt x="955920" y="414006"/>
                  <a:pt x="967350" y="410386"/>
                  <a:pt x="975733" y="403527"/>
                </a:cubicBezTo>
                <a:cubicBezTo>
                  <a:pt x="994785" y="387907"/>
                  <a:pt x="1014406" y="385239"/>
                  <a:pt x="1036887" y="393431"/>
                </a:cubicBezTo>
                <a:cubicBezTo>
                  <a:pt x="1040315" y="394765"/>
                  <a:pt x="1044315" y="394765"/>
                  <a:pt x="1048125" y="394955"/>
                </a:cubicBezTo>
                <a:cubicBezTo>
                  <a:pt x="1109091" y="398955"/>
                  <a:pt x="1170051" y="401433"/>
                  <a:pt x="1230633" y="407529"/>
                </a:cubicBezTo>
                <a:cubicBezTo>
                  <a:pt x="1255206" y="410006"/>
                  <a:pt x="1278829" y="420864"/>
                  <a:pt x="1303024" y="427722"/>
                </a:cubicBezTo>
                <a:cubicBezTo>
                  <a:pt x="1307978" y="429056"/>
                  <a:pt x="1313504" y="431152"/>
                  <a:pt x="1318456" y="430198"/>
                </a:cubicBezTo>
                <a:cubicBezTo>
                  <a:pt x="1372368" y="420674"/>
                  <a:pt x="1422854" y="434580"/>
                  <a:pt x="1472575" y="452870"/>
                </a:cubicBezTo>
                <a:cubicBezTo>
                  <a:pt x="1477717" y="454775"/>
                  <a:pt x="1484004" y="454203"/>
                  <a:pt x="1489720" y="453821"/>
                </a:cubicBezTo>
                <a:cubicBezTo>
                  <a:pt x="1505724" y="452489"/>
                  <a:pt x="1523059" y="445821"/>
                  <a:pt x="1537537" y="449821"/>
                </a:cubicBezTo>
                <a:cubicBezTo>
                  <a:pt x="1576019" y="460871"/>
                  <a:pt x="1614120" y="474206"/>
                  <a:pt x="1650317" y="490970"/>
                </a:cubicBezTo>
                <a:cubicBezTo>
                  <a:pt x="1687086" y="507925"/>
                  <a:pt x="1721185" y="522213"/>
                  <a:pt x="1763287" y="505069"/>
                </a:cubicBezTo>
                <a:cubicBezTo>
                  <a:pt x="1781194" y="497828"/>
                  <a:pt x="1804816" y="502973"/>
                  <a:pt x="1825393" y="504877"/>
                </a:cubicBezTo>
                <a:cubicBezTo>
                  <a:pt x="1840441" y="506402"/>
                  <a:pt x="1854920" y="514975"/>
                  <a:pt x="1869780" y="514975"/>
                </a:cubicBezTo>
                <a:cubicBezTo>
                  <a:pt x="1909408" y="514975"/>
                  <a:pt x="1944649" y="525071"/>
                  <a:pt x="1978940" y="545646"/>
                </a:cubicBezTo>
                <a:cubicBezTo>
                  <a:pt x="1992279" y="553646"/>
                  <a:pt x="2013043" y="548312"/>
                  <a:pt x="2030378" y="550408"/>
                </a:cubicBezTo>
                <a:cubicBezTo>
                  <a:pt x="2048668" y="552885"/>
                  <a:pt x="2067525" y="555170"/>
                  <a:pt x="2085054" y="560697"/>
                </a:cubicBezTo>
                <a:cubicBezTo>
                  <a:pt x="2130393" y="575175"/>
                  <a:pt x="2175163" y="591558"/>
                  <a:pt x="2220312" y="606798"/>
                </a:cubicBezTo>
                <a:cubicBezTo>
                  <a:pt x="2257459" y="619373"/>
                  <a:pt x="2294039" y="609466"/>
                  <a:pt x="2330806" y="604132"/>
                </a:cubicBezTo>
                <a:cubicBezTo>
                  <a:pt x="2353859" y="600702"/>
                  <a:pt x="2375383" y="592510"/>
                  <a:pt x="2401292" y="604702"/>
                </a:cubicBezTo>
                <a:cubicBezTo>
                  <a:pt x="2426059" y="616325"/>
                  <a:pt x="2457492" y="613656"/>
                  <a:pt x="2485307" y="619943"/>
                </a:cubicBezTo>
                <a:cubicBezTo>
                  <a:pt x="2508742" y="625277"/>
                  <a:pt x="2531409" y="633851"/>
                  <a:pt x="2554079" y="642232"/>
                </a:cubicBezTo>
                <a:cubicBezTo>
                  <a:pt x="2584942" y="653663"/>
                  <a:pt x="2615421" y="665663"/>
                  <a:pt x="2649143" y="659949"/>
                </a:cubicBezTo>
                <a:cubicBezTo>
                  <a:pt x="2687436" y="653471"/>
                  <a:pt x="2713723" y="677855"/>
                  <a:pt x="2743826" y="694050"/>
                </a:cubicBezTo>
                <a:cubicBezTo>
                  <a:pt x="2764590" y="705098"/>
                  <a:pt x="2787259" y="713291"/>
                  <a:pt x="2809930" y="720149"/>
                </a:cubicBezTo>
                <a:cubicBezTo>
                  <a:pt x="2840219" y="729103"/>
                  <a:pt x="2871462" y="734438"/>
                  <a:pt x="2901943" y="743200"/>
                </a:cubicBezTo>
                <a:cubicBezTo>
                  <a:pt x="2948047" y="756344"/>
                  <a:pt x="2994722" y="766632"/>
                  <a:pt x="3042728" y="759392"/>
                </a:cubicBezTo>
                <a:cubicBezTo>
                  <a:pt x="3064827" y="756154"/>
                  <a:pt x="3085403" y="756344"/>
                  <a:pt x="3107500" y="761108"/>
                </a:cubicBezTo>
                <a:cubicBezTo>
                  <a:pt x="3143695" y="768919"/>
                  <a:pt x="3180844" y="769871"/>
                  <a:pt x="3209993" y="799018"/>
                </a:cubicBezTo>
                <a:cubicBezTo>
                  <a:pt x="3220280" y="809306"/>
                  <a:pt x="3238758" y="811972"/>
                  <a:pt x="3253809" y="817306"/>
                </a:cubicBezTo>
                <a:cubicBezTo>
                  <a:pt x="3271145" y="823595"/>
                  <a:pt x="3283908" y="820355"/>
                  <a:pt x="3293244" y="802066"/>
                </a:cubicBezTo>
                <a:cubicBezTo>
                  <a:pt x="3297434" y="793875"/>
                  <a:pt x="3309437" y="785874"/>
                  <a:pt x="3318771" y="784539"/>
                </a:cubicBezTo>
                <a:cubicBezTo>
                  <a:pt x="3346776" y="780539"/>
                  <a:pt x="3372495" y="786445"/>
                  <a:pt x="3399546" y="799400"/>
                </a:cubicBezTo>
                <a:cubicBezTo>
                  <a:pt x="3424883" y="811593"/>
                  <a:pt x="3456508" y="810258"/>
                  <a:pt x="3485275" y="815020"/>
                </a:cubicBezTo>
                <a:cubicBezTo>
                  <a:pt x="3505657" y="818450"/>
                  <a:pt x="3526042" y="825498"/>
                  <a:pt x="3546617" y="825498"/>
                </a:cubicBezTo>
                <a:cubicBezTo>
                  <a:pt x="3572146" y="825498"/>
                  <a:pt x="3597482" y="819402"/>
                  <a:pt x="3623201" y="817117"/>
                </a:cubicBezTo>
                <a:cubicBezTo>
                  <a:pt x="3643204" y="815212"/>
                  <a:pt x="3663589" y="815975"/>
                  <a:pt x="3683591" y="813688"/>
                </a:cubicBezTo>
                <a:cubicBezTo>
                  <a:pt x="3699976" y="811972"/>
                  <a:pt x="3716168" y="807592"/>
                  <a:pt x="3732361" y="803973"/>
                </a:cubicBezTo>
                <a:cubicBezTo>
                  <a:pt x="3738267" y="802638"/>
                  <a:pt x="3744173" y="797493"/>
                  <a:pt x="3749506" y="798255"/>
                </a:cubicBezTo>
                <a:cubicBezTo>
                  <a:pt x="3802467" y="806448"/>
                  <a:pt x="3840569" y="769871"/>
                  <a:pt x="3885338" y="753679"/>
                </a:cubicBezTo>
                <a:cubicBezTo>
                  <a:pt x="3932394" y="736531"/>
                  <a:pt x="3977925" y="710243"/>
                  <a:pt x="4030503" y="718054"/>
                </a:cubicBezTo>
                <a:cubicBezTo>
                  <a:pt x="4062318" y="722815"/>
                  <a:pt x="4092989" y="733865"/>
                  <a:pt x="4124614" y="740535"/>
                </a:cubicBezTo>
                <a:cubicBezTo>
                  <a:pt x="4135854" y="742820"/>
                  <a:pt x="4148427" y="742438"/>
                  <a:pt x="4159667" y="740152"/>
                </a:cubicBezTo>
                <a:cubicBezTo>
                  <a:pt x="4213961" y="729673"/>
                  <a:pt x="4267493" y="728149"/>
                  <a:pt x="4320837" y="745296"/>
                </a:cubicBezTo>
                <a:cubicBezTo>
                  <a:pt x="4329979" y="748155"/>
                  <a:pt x="4339695" y="750820"/>
                  <a:pt x="4349222" y="750820"/>
                </a:cubicBezTo>
                <a:cubicBezTo>
                  <a:pt x="4401419" y="750820"/>
                  <a:pt x="4452665" y="746820"/>
                  <a:pt x="4502579" y="728149"/>
                </a:cubicBezTo>
                <a:cubicBezTo>
                  <a:pt x="4519343" y="721863"/>
                  <a:pt x="4539728" y="725863"/>
                  <a:pt x="4558207" y="724339"/>
                </a:cubicBezTo>
                <a:cubicBezTo>
                  <a:pt x="4575351" y="723007"/>
                  <a:pt x="4592878" y="722436"/>
                  <a:pt x="4609452" y="718054"/>
                </a:cubicBezTo>
                <a:cubicBezTo>
                  <a:pt x="4633647" y="711578"/>
                  <a:pt x="4656126" y="710815"/>
                  <a:pt x="4681083" y="716529"/>
                </a:cubicBezTo>
                <a:cubicBezTo>
                  <a:pt x="4704895" y="721863"/>
                  <a:pt x="4730614" y="719198"/>
                  <a:pt x="4755381" y="719387"/>
                </a:cubicBezTo>
                <a:cubicBezTo>
                  <a:pt x="4783004" y="719577"/>
                  <a:pt x="4810627" y="719767"/>
                  <a:pt x="4838250" y="718815"/>
                </a:cubicBezTo>
                <a:cubicBezTo>
                  <a:pt x="4849300" y="718435"/>
                  <a:pt x="4861873" y="710815"/>
                  <a:pt x="4871019" y="713863"/>
                </a:cubicBezTo>
                <a:cubicBezTo>
                  <a:pt x="4900546" y="724149"/>
                  <a:pt x="4930075" y="711767"/>
                  <a:pt x="4959602" y="717291"/>
                </a:cubicBezTo>
                <a:cubicBezTo>
                  <a:pt x="4974082" y="720149"/>
                  <a:pt x="4990465" y="712339"/>
                  <a:pt x="5006086" y="711578"/>
                </a:cubicBezTo>
                <a:cubicBezTo>
                  <a:pt x="5031614" y="710243"/>
                  <a:pt x="5057141" y="710815"/>
                  <a:pt x="5082670" y="710434"/>
                </a:cubicBezTo>
                <a:cubicBezTo>
                  <a:pt x="5091052" y="710243"/>
                  <a:pt x="5099245" y="709481"/>
                  <a:pt x="5107627" y="709098"/>
                </a:cubicBezTo>
                <a:cubicBezTo>
                  <a:pt x="5115057" y="708718"/>
                  <a:pt x="5122867" y="707004"/>
                  <a:pt x="5129916" y="708336"/>
                </a:cubicBezTo>
                <a:cubicBezTo>
                  <a:pt x="5155445" y="713101"/>
                  <a:pt x="5180591" y="720911"/>
                  <a:pt x="5206308" y="723959"/>
                </a:cubicBezTo>
                <a:cubicBezTo>
                  <a:pt x="5228597" y="726625"/>
                  <a:pt x="5251650" y="723007"/>
                  <a:pt x="5274129" y="724911"/>
                </a:cubicBezTo>
                <a:cubicBezTo>
                  <a:pt x="5313754" y="728149"/>
                  <a:pt x="5353379" y="733865"/>
                  <a:pt x="5393005" y="737485"/>
                </a:cubicBezTo>
                <a:cubicBezTo>
                  <a:pt x="5401579" y="738247"/>
                  <a:pt x="5410531" y="733483"/>
                  <a:pt x="5419295" y="733103"/>
                </a:cubicBezTo>
                <a:cubicBezTo>
                  <a:pt x="5446728" y="732151"/>
                  <a:pt x="5474161" y="731959"/>
                  <a:pt x="5501594" y="731389"/>
                </a:cubicBezTo>
                <a:cubicBezTo>
                  <a:pt x="5517215" y="731198"/>
                  <a:pt x="5533027" y="731769"/>
                  <a:pt x="5548460" y="730056"/>
                </a:cubicBezTo>
                <a:cubicBezTo>
                  <a:pt x="5568842" y="727769"/>
                  <a:pt x="5587321" y="724339"/>
                  <a:pt x="5606372" y="739199"/>
                </a:cubicBezTo>
                <a:cubicBezTo>
                  <a:pt x="5635711" y="762250"/>
                  <a:pt x="5673050" y="753296"/>
                  <a:pt x="5706959" y="758630"/>
                </a:cubicBezTo>
                <a:cubicBezTo>
                  <a:pt x="5715723" y="759964"/>
                  <a:pt x="5724678" y="760155"/>
                  <a:pt x="5733440" y="761678"/>
                </a:cubicBezTo>
                <a:cubicBezTo>
                  <a:pt x="5749634" y="764537"/>
                  <a:pt x="5765635" y="767774"/>
                  <a:pt x="5781830" y="771015"/>
                </a:cubicBezTo>
                <a:cubicBezTo>
                  <a:pt x="5784686" y="771585"/>
                  <a:pt x="5787924" y="771777"/>
                  <a:pt x="5790592" y="772730"/>
                </a:cubicBezTo>
                <a:cubicBezTo>
                  <a:pt x="5815169" y="780729"/>
                  <a:pt x="5839361" y="789873"/>
                  <a:pt x="5864318" y="796351"/>
                </a:cubicBezTo>
                <a:cubicBezTo>
                  <a:pt x="5876511" y="799591"/>
                  <a:pt x="5890037" y="799972"/>
                  <a:pt x="5902610" y="798255"/>
                </a:cubicBezTo>
                <a:cubicBezTo>
                  <a:pt x="5939377" y="793303"/>
                  <a:pt x="5975764" y="791207"/>
                  <a:pt x="6012723" y="798447"/>
                </a:cubicBezTo>
                <a:cubicBezTo>
                  <a:pt x="6027392" y="801304"/>
                  <a:pt x="6043776" y="796541"/>
                  <a:pt x="6059397" y="794827"/>
                </a:cubicBezTo>
                <a:cubicBezTo>
                  <a:pt x="6096736" y="790256"/>
                  <a:pt x="6134075" y="785301"/>
                  <a:pt x="6171605" y="780921"/>
                </a:cubicBezTo>
                <a:cubicBezTo>
                  <a:pt x="6195037" y="778254"/>
                  <a:pt x="6218660" y="776729"/>
                  <a:pt x="6242093" y="774063"/>
                </a:cubicBezTo>
                <a:cubicBezTo>
                  <a:pt x="6269144" y="770823"/>
                  <a:pt x="6296005" y="765870"/>
                  <a:pt x="6323058" y="763202"/>
                </a:cubicBezTo>
                <a:cubicBezTo>
                  <a:pt x="6353919" y="760155"/>
                  <a:pt x="6384972" y="759584"/>
                  <a:pt x="6415833" y="756344"/>
                </a:cubicBezTo>
                <a:cubicBezTo>
                  <a:pt x="6472225" y="750058"/>
                  <a:pt x="6528424" y="742628"/>
                  <a:pt x="6584812" y="735580"/>
                </a:cubicBezTo>
                <a:cubicBezTo>
                  <a:pt x="6639488" y="728721"/>
                  <a:pt x="6694164" y="722625"/>
                  <a:pt x="6748458" y="714053"/>
                </a:cubicBezTo>
                <a:cubicBezTo>
                  <a:pt x="6771319" y="710434"/>
                  <a:pt x="6793035" y="700526"/>
                  <a:pt x="6815516" y="695002"/>
                </a:cubicBezTo>
                <a:lnTo>
                  <a:pt x="6858000" y="685303"/>
                </a:lnTo>
                <a:lnTo>
                  <a:pt x="6858000" y="0"/>
                </a:lnTo>
                <a:lnTo>
                  <a:pt x="1687324" y="0"/>
                </a:lnTo>
                <a:lnTo>
                  <a:pt x="1" y="0"/>
                </a:lnTo>
                <a:lnTo>
                  <a:pt x="1" y="199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61C745-3976-47FD-A104-DCEC473D2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DC97B5-FBD7-49C1-B160-A5F0DAB52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C1571B-42E0-4C7A-9488-92A282EE8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2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90F25A-69E4-424C-B950-0B79221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7995"/>
            <a:ext cx="4400549" cy="964504"/>
          </a:xfrm>
        </p:spPr>
        <p:txBody>
          <a:bodyPr anchor="b">
            <a:normAutofit/>
          </a:bodyPr>
          <a:lstStyle/>
          <a:p>
            <a:r>
              <a:rPr lang="es-CL" dirty="0"/>
              <a:t>ACTIVIDAD</a:t>
            </a:r>
          </a:p>
        </p:txBody>
      </p:sp>
      <p:pic>
        <p:nvPicPr>
          <p:cNvPr id="4" name="Imagen 3" descr="Un florero de cerámica&#10;&#10;Descripción generada automáticamente con confianza baja">
            <a:extLst>
              <a:ext uri="{FF2B5EF4-FFF2-40B4-BE49-F238E27FC236}">
                <a16:creationId xmlns:a16="http://schemas.microsoft.com/office/drawing/2014/main" id="{FA6AE7DB-B646-4589-9073-F8C375C0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2" r="6879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66B27-5D1D-429B-B2A7-E9A700B4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90" y="1791222"/>
            <a:ext cx="4686560" cy="4597052"/>
          </a:xfrm>
        </p:spPr>
        <p:txBody>
          <a:bodyPr anchor="t">
            <a:normAutofit/>
          </a:bodyPr>
          <a:lstStyle/>
          <a:p>
            <a:r>
              <a:rPr lang="es-CL" sz="1600" dirty="0"/>
              <a:t>REALIZAR 10 DIBUJOS IGUALES DE 15 X 15 CMS.</a:t>
            </a:r>
          </a:p>
          <a:p>
            <a:r>
              <a:rPr lang="es-CL" sz="1600" dirty="0"/>
              <a:t>DETALLE DE LOS DIBUJOS:</a:t>
            </a:r>
          </a:p>
          <a:p>
            <a:r>
              <a:rPr lang="es-CL" sz="1600" dirty="0"/>
              <a:t>1.- EL DIBUJO ORIGINAL </a:t>
            </a:r>
          </a:p>
          <a:p>
            <a:r>
              <a:rPr lang="es-CL" sz="1600" dirty="0"/>
              <a:t>2, 3, 4.- COLORES PRIMARIOS</a:t>
            </a:r>
          </a:p>
          <a:p>
            <a:r>
              <a:rPr lang="es-CL" sz="1600" dirty="0"/>
              <a:t>5, 6, 7.- COLORES SECUNDARIOS</a:t>
            </a:r>
          </a:p>
          <a:p>
            <a:r>
              <a:rPr lang="es-CL" sz="1600" dirty="0"/>
              <a:t>8, 9 Y 10.-  COLORES TERCIARIOS</a:t>
            </a:r>
          </a:p>
          <a:p>
            <a:r>
              <a:rPr lang="es-CL" sz="1600" dirty="0">
                <a:solidFill>
                  <a:srgbClr val="FFFF00"/>
                </a:solidFill>
              </a:rPr>
              <a:t>FECHAS DE EVALUACION:</a:t>
            </a:r>
          </a:p>
          <a:p>
            <a:r>
              <a:rPr lang="es-CL" sz="1600" dirty="0">
                <a:solidFill>
                  <a:srgbClr val="FFFF00"/>
                </a:solidFill>
              </a:rPr>
              <a:t>08 DE ABRIL: COLORES PRIMARIOS</a:t>
            </a:r>
          </a:p>
          <a:p>
            <a:r>
              <a:rPr lang="es-CL" sz="1600" dirty="0">
                <a:solidFill>
                  <a:srgbClr val="FFFF00"/>
                </a:solidFill>
              </a:rPr>
              <a:t>15 DE ABRIL: COLORES SECUNDARIOS</a:t>
            </a:r>
          </a:p>
          <a:p>
            <a:r>
              <a:rPr lang="es-CL" sz="1600" dirty="0">
                <a:solidFill>
                  <a:srgbClr val="FFFF00"/>
                </a:solidFill>
              </a:rPr>
              <a:t>22 DE ABRIL: COLORES TERCIARIOS</a:t>
            </a:r>
          </a:p>
          <a:p>
            <a:r>
              <a:rPr lang="es-CL" sz="1600" dirty="0">
                <a:solidFill>
                  <a:srgbClr val="FFFF00"/>
                </a:solidFill>
              </a:rPr>
              <a:t>29 DE ABRIL: MUESTRARIO COMPLETO</a:t>
            </a:r>
          </a:p>
        </p:txBody>
      </p:sp>
    </p:spTree>
    <p:extLst>
      <p:ext uri="{BB962C8B-B14F-4D97-AF65-F5344CB8AC3E}">
        <p14:creationId xmlns:p14="http://schemas.microsoft.com/office/powerpoint/2010/main" val="66136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7212C4-794B-4924-BD5B-47715FA0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1999"/>
            <a:ext cx="5905500" cy="189317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EJEMPLOS COLORES PRIMARIOS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11564D-7318-4F84-BA09-9A33C9385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49" b="12708"/>
          <a:stretch/>
        </p:blipFill>
        <p:spPr>
          <a:xfrm>
            <a:off x="20" y="10"/>
            <a:ext cx="4000480" cy="3837046"/>
          </a:xfrm>
          <a:custGeom>
            <a:avLst/>
            <a:gdLst/>
            <a:ahLst/>
            <a:cxnLst/>
            <a:rect l="l" t="t" r="r" b="b"/>
            <a:pathLst>
              <a:path w="4000500" h="3837056">
                <a:moveTo>
                  <a:pt x="0" y="0"/>
                </a:moveTo>
                <a:lnTo>
                  <a:pt x="4000500" y="0"/>
                </a:lnTo>
                <a:lnTo>
                  <a:pt x="4000500" y="3837056"/>
                </a:lnTo>
                <a:lnTo>
                  <a:pt x="3946286" y="3830407"/>
                </a:ln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1B15AE-7911-4F66-A580-2929785C3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5" r="1" b="1"/>
          <a:stretch/>
        </p:blipFill>
        <p:spPr>
          <a:xfrm>
            <a:off x="4191002" y="10"/>
            <a:ext cx="3809998" cy="4050405"/>
          </a:xfrm>
          <a:custGeom>
            <a:avLst/>
            <a:gdLst/>
            <a:ahLst/>
            <a:cxnLst/>
            <a:rect l="l" t="t" r="r" b="b"/>
            <a:pathLst>
              <a:path w="3809998" h="4050415">
                <a:moveTo>
                  <a:pt x="0" y="0"/>
                </a:moveTo>
                <a:lnTo>
                  <a:pt x="3809998" y="0"/>
                </a:lnTo>
                <a:lnTo>
                  <a:pt x="3809998" y="3862556"/>
                </a:lnTo>
                <a:lnTo>
                  <a:pt x="3737603" y="3895718"/>
                </a:lnTo>
                <a:cubicBezTo>
                  <a:pt x="3707632" y="3907735"/>
                  <a:pt x="3675515" y="3920058"/>
                  <a:pt x="3642278" y="3927066"/>
                </a:cubicBezTo>
                <a:cubicBezTo>
                  <a:pt x="3607616" y="3934277"/>
                  <a:pt x="3570319" y="3935822"/>
                  <a:pt x="3534333" y="3938879"/>
                </a:cubicBezTo>
                <a:cubicBezTo>
                  <a:pt x="3513113" y="3940775"/>
                  <a:pt x="3488866" y="3944422"/>
                  <a:pt x="3471322" y="3941450"/>
                </a:cubicBezTo>
                <a:cubicBezTo>
                  <a:pt x="3415733" y="3932199"/>
                  <a:pt x="3361742" y="3921398"/>
                  <a:pt x="3309325" y="3908861"/>
                </a:cubicBezTo>
                <a:cubicBezTo>
                  <a:pt x="3264444" y="3898081"/>
                  <a:pt x="3255533" y="3896899"/>
                  <a:pt x="3221779" y="3923241"/>
                </a:cubicBezTo>
                <a:cubicBezTo>
                  <a:pt x="3187028" y="3950290"/>
                  <a:pt x="3141519" y="3968301"/>
                  <a:pt x="3090065" y="3980362"/>
                </a:cubicBezTo>
                <a:cubicBezTo>
                  <a:pt x="3008636" y="3999344"/>
                  <a:pt x="2926335" y="4017317"/>
                  <a:pt x="2843666" y="4032700"/>
                </a:cubicBezTo>
                <a:cubicBezTo>
                  <a:pt x="2768795" y="4046592"/>
                  <a:pt x="2730314" y="4034711"/>
                  <a:pt x="2709802" y="3998175"/>
                </a:cubicBezTo>
                <a:cubicBezTo>
                  <a:pt x="2698172" y="3977931"/>
                  <a:pt x="2683778" y="3956192"/>
                  <a:pt x="2637273" y="3956976"/>
                </a:cubicBezTo>
                <a:cubicBezTo>
                  <a:pt x="2561345" y="3958367"/>
                  <a:pt x="2483304" y="3965348"/>
                  <a:pt x="2440067" y="3925257"/>
                </a:cubicBezTo>
                <a:cubicBezTo>
                  <a:pt x="2421147" y="3938151"/>
                  <a:pt x="2409497" y="3945856"/>
                  <a:pt x="2398203" y="3953509"/>
                </a:cubicBezTo>
                <a:cubicBezTo>
                  <a:pt x="2367001" y="3974766"/>
                  <a:pt x="2298399" y="3991730"/>
                  <a:pt x="2261023" y="3982524"/>
                </a:cubicBezTo>
                <a:cubicBezTo>
                  <a:pt x="2205951" y="3969233"/>
                  <a:pt x="2158670" y="3979944"/>
                  <a:pt x="2110997" y="4003173"/>
                </a:cubicBezTo>
                <a:cubicBezTo>
                  <a:pt x="2031268" y="4041739"/>
                  <a:pt x="1937230" y="4048923"/>
                  <a:pt x="1851100" y="4050261"/>
                </a:cubicBezTo>
                <a:cubicBezTo>
                  <a:pt x="1786068" y="4051420"/>
                  <a:pt x="1715801" y="4046528"/>
                  <a:pt x="1669258" y="4018993"/>
                </a:cubicBezTo>
                <a:cubicBezTo>
                  <a:pt x="1654521" y="4010145"/>
                  <a:pt x="1624126" y="4009004"/>
                  <a:pt x="1599562" y="4005335"/>
                </a:cubicBezTo>
                <a:cubicBezTo>
                  <a:pt x="1579109" y="4002399"/>
                  <a:pt x="1557642" y="3999987"/>
                  <a:pt x="1535339" y="3999392"/>
                </a:cubicBezTo>
                <a:cubicBezTo>
                  <a:pt x="1511557" y="3998630"/>
                  <a:pt x="1485007" y="3996376"/>
                  <a:pt x="1462400" y="4001303"/>
                </a:cubicBezTo>
                <a:cubicBezTo>
                  <a:pt x="1393838" y="4015993"/>
                  <a:pt x="1337517" y="4014398"/>
                  <a:pt x="1284786" y="3994543"/>
                </a:cubicBezTo>
                <a:cubicBezTo>
                  <a:pt x="1257460" y="3984280"/>
                  <a:pt x="1217577" y="3972789"/>
                  <a:pt x="1185426" y="3977186"/>
                </a:cubicBezTo>
                <a:cubicBezTo>
                  <a:pt x="1107172" y="3987786"/>
                  <a:pt x="1040305" y="3983731"/>
                  <a:pt x="967710" y="3977849"/>
                </a:cubicBezTo>
                <a:cubicBezTo>
                  <a:pt x="920927" y="3974139"/>
                  <a:pt x="868521" y="3974442"/>
                  <a:pt x="818624" y="3971931"/>
                </a:cubicBezTo>
                <a:cubicBezTo>
                  <a:pt x="760286" y="3968925"/>
                  <a:pt x="697948" y="3973666"/>
                  <a:pt x="658940" y="3947886"/>
                </a:cubicBezTo>
                <a:cubicBezTo>
                  <a:pt x="654542" y="3945116"/>
                  <a:pt x="642680" y="3946241"/>
                  <a:pt x="636519" y="3943911"/>
                </a:cubicBezTo>
                <a:cubicBezTo>
                  <a:pt x="616944" y="3936885"/>
                  <a:pt x="592116" y="3931364"/>
                  <a:pt x="580813" y="3921081"/>
                </a:cubicBezTo>
                <a:cubicBezTo>
                  <a:pt x="548114" y="3891003"/>
                  <a:pt x="521324" y="3858949"/>
                  <a:pt x="491398" y="3827911"/>
                </a:cubicBezTo>
                <a:cubicBezTo>
                  <a:pt x="484986" y="3821273"/>
                  <a:pt x="478644" y="3812548"/>
                  <a:pt x="466970" y="3809870"/>
                </a:cubicBezTo>
                <a:cubicBezTo>
                  <a:pt x="399587" y="3794559"/>
                  <a:pt x="331265" y="3780327"/>
                  <a:pt x="262287" y="3766566"/>
                </a:cubicBezTo>
                <a:cubicBezTo>
                  <a:pt x="234550" y="3761082"/>
                  <a:pt x="213160" y="3769423"/>
                  <a:pt x="191130" y="3783516"/>
                </a:cubicBezTo>
                <a:cubicBezTo>
                  <a:pt x="169737" y="3796954"/>
                  <a:pt x="143040" y="3811525"/>
                  <a:pt x="114857" y="3818191"/>
                </a:cubicBezTo>
                <a:lnTo>
                  <a:pt x="0" y="3838699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56ADF5-330A-4367-8E31-100BBDA908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78" r="-1" b="-1"/>
          <a:stretch/>
        </p:blipFill>
        <p:spPr>
          <a:xfrm>
            <a:off x="8191500" y="10"/>
            <a:ext cx="4000500" cy="3761204"/>
          </a:xfrm>
          <a:custGeom>
            <a:avLst/>
            <a:gdLst/>
            <a:ahLst/>
            <a:cxnLst/>
            <a:rect l="l" t="t" r="r" b="b"/>
            <a:pathLst>
              <a:path w="4000500" h="3761214">
                <a:moveTo>
                  <a:pt x="0" y="0"/>
                </a:moveTo>
                <a:lnTo>
                  <a:pt x="4000500" y="0"/>
                </a:lnTo>
                <a:lnTo>
                  <a:pt x="4000500" y="3014035"/>
                </a:lnTo>
                <a:lnTo>
                  <a:pt x="3966580" y="3028116"/>
                </a:lnTo>
                <a:cubicBezTo>
                  <a:pt x="3952193" y="3034512"/>
                  <a:pt x="3934000" y="3039750"/>
                  <a:pt x="3923831" y="3047622"/>
                </a:cubicBezTo>
                <a:cubicBezTo>
                  <a:pt x="3872000" y="3087682"/>
                  <a:pt x="3801283" y="3089841"/>
                  <a:pt x="3731374" y="3095095"/>
                </a:cubicBezTo>
                <a:cubicBezTo>
                  <a:pt x="3719104" y="3095902"/>
                  <a:pt x="3704284" y="3096694"/>
                  <a:pt x="3694299" y="3100763"/>
                </a:cubicBezTo>
                <a:cubicBezTo>
                  <a:pt x="3649204" y="3119091"/>
                  <a:pt x="3608999" y="3120675"/>
                  <a:pt x="3566032" y="3110565"/>
                </a:cubicBezTo>
                <a:cubicBezTo>
                  <a:pt x="3528743" y="3101914"/>
                  <a:pt x="3486885" y="3099578"/>
                  <a:pt x="3447550" y="3122561"/>
                </a:cubicBezTo>
                <a:cubicBezTo>
                  <a:pt x="3360126" y="3173554"/>
                  <a:pt x="3261157" y="3189562"/>
                  <a:pt x="3152803" y="3180664"/>
                </a:cubicBezTo>
                <a:cubicBezTo>
                  <a:pt x="3075413" y="3174334"/>
                  <a:pt x="3000967" y="3180991"/>
                  <a:pt x="2924531" y="3209456"/>
                </a:cubicBezTo>
                <a:cubicBezTo>
                  <a:pt x="2895141" y="3220447"/>
                  <a:pt x="2855243" y="3221608"/>
                  <a:pt x="2820114" y="3228131"/>
                </a:cubicBezTo>
                <a:cubicBezTo>
                  <a:pt x="2800230" y="3231723"/>
                  <a:pt x="2778122" y="3235065"/>
                  <a:pt x="2761652" y="3242137"/>
                </a:cubicBezTo>
                <a:cubicBezTo>
                  <a:pt x="2717647" y="3260500"/>
                  <a:pt x="2677337" y="3281733"/>
                  <a:pt x="2632952" y="3299962"/>
                </a:cubicBezTo>
                <a:cubicBezTo>
                  <a:pt x="2611610" y="3308671"/>
                  <a:pt x="2585620" y="3315400"/>
                  <a:pt x="2560657" y="3319152"/>
                </a:cubicBezTo>
                <a:cubicBezTo>
                  <a:pt x="2486897" y="3330619"/>
                  <a:pt x="2413006" y="3341162"/>
                  <a:pt x="2339236" y="3349988"/>
                </a:cubicBezTo>
                <a:cubicBezTo>
                  <a:pt x="2217499" y="3364712"/>
                  <a:pt x="2094269" y="3381727"/>
                  <a:pt x="1998946" y="3339060"/>
                </a:cubicBezTo>
                <a:cubicBezTo>
                  <a:pt x="1991169" y="3335638"/>
                  <a:pt x="1975453" y="3335236"/>
                  <a:pt x="1963208" y="3336228"/>
                </a:cubicBezTo>
                <a:cubicBezTo>
                  <a:pt x="1906665" y="3340709"/>
                  <a:pt x="1849142" y="3348538"/>
                  <a:pt x="1792994" y="3350695"/>
                </a:cubicBezTo>
                <a:cubicBezTo>
                  <a:pt x="1748070" y="3352384"/>
                  <a:pt x="1711514" y="3359110"/>
                  <a:pt x="1680284" y="3380182"/>
                </a:cubicBezTo>
                <a:cubicBezTo>
                  <a:pt x="1639440" y="3407913"/>
                  <a:pt x="1587689" y="3428136"/>
                  <a:pt x="1528170" y="3429642"/>
                </a:cubicBezTo>
                <a:cubicBezTo>
                  <a:pt x="1468683" y="3431332"/>
                  <a:pt x="1432189" y="3451266"/>
                  <a:pt x="1391133" y="3472419"/>
                </a:cubicBezTo>
                <a:cubicBezTo>
                  <a:pt x="1361278" y="3487818"/>
                  <a:pt x="1327535" y="3506605"/>
                  <a:pt x="1292714" y="3512706"/>
                </a:cubicBezTo>
                <a:cubicBezTo>
                  <a:pt x="1213810" y="3526418"/>
                  <a:pt x="1151068" y="3574267"/>
                  <a:pt x="1061951" y="3564890"/>
                </a:cubicBezTo>
                <a:cubicBezTo>
                  <a:pt x="1056029" y="3564225"/>
                  <a:pt x="1046206" y="3569403"/>
                  <a:pt x="1038127" y="3571499"/>
                </a:cubicBezTo>
                <a:cubicBezTo>
                  <a:pt x="973450" y="3587903"/>
                  <a:pt x="910719" y="3589865"/>
                  <a:pt x="859228" y="3573610"/>
                </a:cubicBezTo>
                <a:cubicBezTo>
                  <a:pt x="791743" y="3552460"/>
                  <a:pt x="721356" y="3559482"/>
                  <a:pt x="644939" y="3580393"/>
                </a:cubicBezTo>
                <a:cubicBezTo>
                  <a:pt x="620399" y="3587104"/>
                  <a:pt x="595727" y="3592890"/>
                  <a:pt x="570755" y="3599095"/>
                </a:cubicBezTo>
                <a:cubicBezTo>
                  <a:pt x="537014" y="3607686"/>
                  <a:pt x="502942" y="3616514"/>
                  <a:pt x="469205" y="3625104"/>
                </a:cubicBezTo>
                <a:cubicBezTo>
                  <a:pt x="436532" y="3633542"/>
                  <a:pt x="400662" y="3645078"/>
                  <a:pt x="372694" y="3632831"/>
                </a:cubicBezTo>
                <a:cubicBezTo>
                  <a:pt x="348607" y="3622294"/>
                  <a:pt x="333085" y="3625831"/>
                  <a:pt x="314429" y="3640577"/>
                </a:cubicBezTo>
                <a:cubicBezTo>
                  <a:pt x="249663" y="3692113"/>
                  <a:pt x="167689" y="3730244"/>
                  <a:pt x="58724" y="3747677"/>
                </a:cubicBezTo>
                <a:lnTo>
                  <a:pt x="0" y="3761214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A8673D-5FEF-402F-8864-988FBAF8C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5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012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306</Words>
  <Application>Microsoft Office PowerPoint</Application>
  <PresentationFormat>Panorámica</PresentationFormat>
  <Paragraphs>28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</vt:lpstr>
      <vt:lpstr>Verdana Pro</vt:lpstr>
      <vt:lpstr>Verdana Pro Cond SemiBold</vt:lpstr>
      <vt:lpstr>TornVTI</vt:lpstr>
      <vt:lpstr>1° MEDIO ARTES VISUALES</vt:lpstr>
      <vt:lpstr>QUE ES TEORIA DEL COLOR</vt:lpstr>
      <vt:lpstr>Presentación de PowerPoint</vt:lpstr>
      <vt:lpstr>COLORES PRIMARIOS</vt:lpstr>
      <vt:lpstr>COLORES SECUNDARIOS</vt:lpstr>
      <vt:lpstr>COLORES TERCIARIOS</vt:lpstr>
      <vt:lpstr>Presentación de PowerPoint</vt:lpstr>
      <vt:lpstr>ACTIVIDAD</vt:lpstr>
      <vt:lpstr>EJEMPLOS COLORES PRIMARIOS</vt:lpstr>
      <vt:lpstr>EJEMPLO COLORES SECUNDARIOS</vt:lpstr>
      <vt:lpstr>EJEMPLOS COLORES TERCIARIOS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MEDIO ARTES VISUALES</dc:title>
  <dc:creator>Ruth Arenas</dc:creator>
  <cp:lastModifiedBy>Ruth Arenas</cp:lastModifiedBy>
  <cp:revision>5</cp:revision>
  <dcterms:created xsi:type="dcterms:W3CDTF">2021-03-30T17:35:43Z</dcterms:created>
  <dcterms:modified xsi:type="dcterms:W3CDTF">2021-03-30T18:59:18Z</dcterms:modified>
</cp:coreProperties>
</file>