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2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96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1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47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1995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2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0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261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46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92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523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951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65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AC20550-B783-4E6D-B190-42C2B7676839}" type="datetimeFigureOut">
              <a:rPr lang="es-ES" smtClean="0"/>
              <a:t>11/05/2021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76694B6-8699-47E0-8033-C9E7B74BC4A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20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im13/610779207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lsaria.com/2020/04/que-es-el-tiempo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sociales3-sociarte.blogspot.com/2013/12/la-pintura-realista.html" TargetMode="External"/><Relationship Id="rId7" Type="http://schemas.openxmlformats.org/officeDocument/2006/relationships/hyperlink" Target="https://3minutosdearte.com/pensamientos/en-realidad-no-se-si-mis-cuadros-son-surrealistas-o-no-pero-si-se-que-representan-la-expresion-mas-franca-de-mi-misma-frida-kahlo/" TargetMode="External"/><Relationship Id="rId12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es.wikipedia.org/wiki/Expresionismo" TargetMode="External"/><Relationship Id="rId10" Type="http://schemas.openxmlformats.org/officeDocument/2006/relationships/hyperlink" Target="https://creativecommons.org/licenses/by/3.0/" TargetMode="External"/><Relationship Id="rId4" Type="http://schemas.openxmlformats.org/officeDocument/2006/relationships/image" Target="../media/image5.jpg"/><Relationship Id="rId9" Type="http://schemas.openxmlformats.org/officeDocument/2006/relationships/hyperlink" Target="https://www.aboutespanol.com/realismo-literario-del-siglo-xix-220695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ntfamilyhistory.blogspot.com/2014_01_01_archive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1592617-BC35-4F60-8126-35F0CE582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686015"/>
          </a:xfrm>
        </p:spPr>
        <p:txBody>
          <a:bodyPr>
            <a:normAutofit/>
          </a:bodyPr>
          <a:lstStyle/>
          <a:p>
            <a:r>
              <a:rPr lang="es-ES" sz="5600"/>
              <a:t>Crisis de 1929 y Estado liberal en el periodo entreguerras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486587-2969-49CB-9DDE-D0D2EF72F2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Unidad 1 –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OA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02</a:t>
            </a:r>
          </a:p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Profesor: Abraham López</a:t>
            </a:r>
          </a:p>
          <a:p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Clase </a:t>
            </a:r>
            <a:r>
              <a:rPr lang="es-E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N°</a:t>
            </a: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</a:t>
            </a: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E1DE5D8A-2000-4FE3-9AAF-D224593D3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892" r="9923" b="-1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D1EC67C-1AA6-48A6-9E35-6B7545EC2E84}"/>
              </a:ext>
            </a:extLst>
          </p:cNvPr>
          <p:cNvSpPr txBox="1"/>
          <p:nvPr/>
        </p:nvSpPr>
        <p:spPr>
          <a:xfrm>
            <a:off x="3742473" y="6657945"/>
            <a:ext cx="23535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flickr.com/photos/3im13/610779207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2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230A27-1553-42F8-99D7-829868E13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72232D-B4D6-429F-B3D1-2D9891B85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bg2"/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9E820B4-274F-4AAE-B0A4-73F76EFEB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30" y="963997"/>
            <a:ext cx="3254691" cy="4938361"/>
          </a:xfrm>
        </p:spPr>
        <p:txBody>
          <a:bodyPr anchor="ctr">
            <a:normAutofit/>
          </a:bodyPr>
          <a:lstStyle/>
          <a:p>
            <a:pPr algn="r"/>
            <a:r>
              <a:rPr lang="es-ES" sz="4400" dirty="0"/>
              <a:t>Objetivo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0251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01FD83-AB86-4E05-8ED9-394897235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882" y="963507"/>
            <a:ext cx="6135097" cy="4938851"/>
          </a:xfrm>
        </p:spPr>
        <p:txBody>
          <a:bodyPr anchor="ctr">
            <a:normAutofit/>
          </a:bodyPr>
          <a:lstStyle/>
          <a:p>
            <a:pPr algn="just"/>
            <a:r>
              <a:rPr lang="es-ES" sz="1800" dirty="0"/>
              <a:t>Reconocer las consecuencias de la crisis de 1929 sobre el modelo de Estado liberal y la sociedad de la época, considerando cambios y continuidades con la actualidad.</a:t>
            </a:r>
          </a:p>
        </p:txBody>
      </p:sp>
    </p:spTree>
    <p:extLst>
      <p:ext uri="{BB962C8B-B14F-4D97-AF65-F5344CB8AC3E}">
        <p14:creationId xmlns:p14="http://schemas.microsoft.com/office/powerpoint/2010/main" val="2450609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8D9221F-01B2-4347-9175-AF976855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38B07F3-C260-4C38-A7B8-A3D86F3E1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08" y="351051"/>
            <a:ext cx="5977937" cy="761549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</a:rPr>
              <a:t>Reflexionemos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F4958-D8B7-41EB-ADE1-9CA9A73C0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8" y="2236304"/>
            <a:ext cx="6646009" cy="2335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solidFill>
                  <a:srgbClr val="FFFFFF"/>
                </a:solidFill>
              </a:rPr>
              <a:t>En tu cuaderno, apoyándote en tus apuntes de clases anteriores, realiza una breve descripción de los principios que promovía el modelo de Estado liberal, y luego responde la siguiente pregunta ¿De qué manera la crisis de 1929 y las medidas que se tomaron como respuesta en EE.UU afectaron el modelo es Estado liberal?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2126150-6EE8-4B16-B140-2F71B6BE31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agen 7" descr="Imagen que contiene hombre&#10;&#10;Descripción generada automáticamente">
            <a:extLst>
              <a:ext uri="{FF2B5EF4-FFF2-40B4-BE49-F238E27FC236}">
                <a16:creationId xmlns:a16="http://schemas.microsoft.com/office/drawing/2014/main" id="{3AB59FC8-1631-468A-B805-04F532315E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r="1778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006654F-9F9E-449D-90B3-9A6944828037}"/>
              </a:ext>
            </a:extLst>
          </p:cNvPr>
          <p:cNvSpPr/>
          <p:nvPr/>
        </p:nvSpPr>
        <p:spPr>
          <a:xfrm>
            <a:off x="429208" y="5514391"/>
            <a:ext cx="5776283" cy="12326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*El NRA (administración nacional de recuperación) fue el organismo creado por el gobierno estadounidense para liderar la recuperación económica y políticas del New Deal</a:t>
            </a:r>
          </a:p>
        </p:txBody>
      </p:sp>
    </p:spTree>
    <p:extLst>
      <p:ext uri="{BB962C8B-B14F-4D97-AF65-F5344CB8AC3E}">
        <p14:creationId xmlns:p14="http://schemas.microsoft.com/office/powerpoint/2010/main" val="211408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A8BA1C3-ECB7-4D28-BB1B-95246C4B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s-ES" dirty="0"/>
              <a:t>Cambio y continuidad históricos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D28C15-ACD9-482C-92DA-D19BAA573F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3878" r="2411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5EA6CB-35A2-4444-B18E-C457DFFC6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sz="1800" dirty="0"/>
              <a:t>“Se habla de cambio político, de cambio tecnológico, de cambio económico, de cambio social. En la historia, en la sociedad, en la naturaleza, todo cambia permanentemente, nada permanece inmutable, e incluso en aquellas sociedades que más parecen resistirse a la evolución a lo largo del tiempo, el cambio también está presente. La idea de cambio no debe entenderse, sin embargo, en línea recta, asimilándola como tantas veces se ha hecho, a la idea de progreso. Cambio en historia no significa sólo progreso, significa modificación, transformación de la sociedad, de la naturaleza de las cosas. Pero jamás progreso solo; o, por lo menos, cabría delimitar socialmente e ideológicamente la naturaleza de los cambios”</a:t>
            </a:r>
          </a:p>
          <a:p>
            <a:pPr marL="0" indent="0">
              <a:buNone/>
            </a:pPr>
            <a:r>
              <a:rPr lang="es-ES" sz="1700" dirty="0"/>
              <a:t>Fuente: García A. Los principios de cambio-continuidad: base para la comprensión de los hechos históricos y sociales. Su aplicación en el aula, En Dialnet.unirioja.net</a:t>
            </a:r>
          </a:p>
          <a:p>
            <a:pPr marL="0" indent="0">
              <a:buNone/>
            </a:pPr>
            <a:endParaRPr lang="es-ES" sz="17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BA673D-1575-48D3-B86E-D9F4758437C8}"/>
              </a:ext>
            </a:extLst>
          </p:cNvPr>
          <p:cNvSpPr txBox="1"/>
          <p:nvPr/>
        </p:nvSpPr>
        <p:spPr>
          <a:xfrm>
            <a:off x="2167718" y="6657944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www.falsaria.com/2020/04/que-es-el-tiemp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188192D-61DB-4322-BCDB-A8FA8E9094D1}"/>
              </a:ext>
            </a:extLst>
          </p:cNvPr>
          <p:cNvSpPr/>
          <p:nvPr/>
        </p:nvSpPr>
        <p:spPr>
          <a:xfrm>
            <a:off x="5057192" y="5579706"/>
            <a:ext cx="6858000" cy="107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¿Qué nos plantea el autor sobre los cambios en la historia?</a:t>
            </a:r>
          </a:p>
        </p:txBody>
      </p:sp>
    </p:spTree>
    <p:extLst>
      <p:ext uri="{BB962C8B-B14F-4D97-AF65-F5344CB8AC3E}">
        <p14:creationId xmlns:p14="http://schemas.microsoft.com/office/powerpoint/2010/main" val="260986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F2A3105-76DA-47E6-B55D-1498571D4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A83B1-D44A-416F-9C01-BCC00F20F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9A9F1F-78AE-4170-95E4-A68C919D7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0314211-F95D-4185-A933-4C99EA305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1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09E129-2022-4CC0-AAD7-BBA6D4CBA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7A459F-7183-412E-85FF-F69515E1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2" y="5469476"/>
            <a:ext cx="7528264" cy="8229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just"/>
            <a:r>
              <a:rPr lang="es-CL" sz="3600" dirty="0">
                <a:solidFill>
                  <a:srgbClr val="FFFFFF"/>
                </a:solidFill>
              </a:rPr>
              <a:t>A lo largo de la historia, algunos aspectos de las sociedades van cambiando, dando forma e identidad a las distintas épocas.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5785ABC-0C5A-4B9F-9A16-A93D1F154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888" r="26887" b="-2"/>
          <a:stretch/>
        </p:blipFill>
        <p:spPr>
          <a:xfrm>
            <a:off x="1" y="10"/>
            <a:ext cx="2926400" cy="47481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F2FF40D-E551-4384-95D5-81C688B76E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3630" b="-1"/>
          <a:stretch/>
        </p:blipFill>
        <p:spPr>
          <a:xfrm>
            <a:off x="9269398" y="-1079"/>
            <a:ext cx="2922602" cy="4749229"/>
          </a:xfrm>
          <a:prstGeom prst="rect">
            <a:avLst/>
          </a:prstGeom>
        </p:spPr>
      </p:pic>
      <p:pic>
        <p:nvPicPr>
          <p:cNvPr id="11" name="Imagen 10" descr="Imagen que contiene animal, pasto, pequeño, hecho de madera&#10;&#10;Descripción generada automáticamente">
            <a:extLst>
              <a:ext uri="{FF2B5EF4-FFF2-40B4-BE49-F238E27FC236}">
                <a16:creationId xmlns:a16="http://schemas.microsoft.com/office/drawing/2014/main" id="{2A22E876-350E-4E3F-9AF1-9E68A0D1E01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324" r="49322" b="-1"/>
          <a:stretch/>
        </p:blipFill>
        <p:spPr>
          <a:xfrm>
            <a:off x="6176227" y="10"/>
            <a:ext cx="2926080" cy="4748140"/>
          </a:xfrm>
          <a:prstGeom prst="rect">
            <a:avLst/>
          </a:prstGeom>
        </p:spPr>
      </p:pic>
      <p:pic>
        <p:nvPicPr>
          <p:cNvPr id="5" name="Marcador de contenido 4" descr="Imagen que contiene pasto, exterior, hombre, parado&#10;&#10;Descripción generada automáticamente">
            <a:extLst>
              <a:ext uri="{FF2B5EF4-FFF2-40B4-BE49-F238E27FC236}">
                <a16:creationId xmlns:a16="http://schemas.microsoft.com/office/drawing/2014/main" id="{2CC527CD-DFE7-49FF-874F-2D8F7699D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23658" r="35206" b="-2"/>
          <a:stretch/>
        </p:blipFill>
        <p:spPr>
          <a:xfrm>
            <a:off x="3088274" y="9501"/>
            <a:ext cx="2926080" cy="474814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F441B6A-01E2-4284-85BB-A0A6C78FA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338500-AD2E-4818-86FC-2A763D1656D3}"/>
              </a:ext>
            </a:extLst>
          </p:cNvPr>
          <p:cNvSpPr txBox="1"/>
          <p:nvPr/>
        </p:nvSpPr>
        <p:spPr>
          <a:xfrm>
            <a:off x="9977932" y="4548096"/>
            <a:ext cx="221406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9" tooltip="https://www.aboutespanol.com/realismo-literario-del-siglo-xix-220695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0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BE064E-6AA4-4C18-A69D-2C6D9CBC8B5C}"/>
              </a:ext>
            </a:extLst>
          </p:cNvPr>
          <p:cNvSpPr txBox="1"/>
          <p:nvPr/>
        </p:nvSpPr>
        <p:spPr>
          <a:xfrm>
            <a:off x="459059" y="4548137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sociales3-sociarte.blogspot.com/2013/12/la-pintura-realist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1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7A750C2-5B9B-4F41-AC48-95DC2C6D8679}"/>
              </a:ext>
            </a:extLst>
          </p:cNvPr>
          <p:cNvSpPr txBox="1"/>
          <p:nvPr/>
        </p:nvSpPr>
        <p:spPr>
          <a:xfrm>
            <a:off x="6615729" y="454809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7" tooltip="https://3minutosdearte.com/pensamientos/en-realidad-no-se-si-mis-cuadros-son-surrealistas-o-no-pero-si-se-que-representan-la-expresion-mas-franca-de-mi-misma-frida-kahl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2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79D1C90-1D3B-4130-9455-DCA10FC275F5}"/>
              </a:ext>
            </a:extLst>
          </p:cNvPr>
          <p:cNvSpPr txBox="1"/>
          <p:nvPr/>
        </p:nvSpPr>
        <p:spPr>
          <a:xfrm>
            <a:off x="3678322" y="4549184"/>
            <a:ext cx="23342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5" tooltip="https://es.wikipedia.org/wiki/Expresioni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1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02D221A2-20DF-4FBD-853F-7EEB46674481}"/>
              </a:ext>
            </a:extLst>
          </p:cNvPr>
          <p:cNvSpPr/>
          <p:nvPr/>
        </p:nvSpPr>
        <p:spPr>
          <a:xfrm>
            <a:off x="7741328" y="5051394"/>
            <a:ext cx="4376691" cy="1704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 inicios del siglo XX el arte también cambió, dando origen a las “vanguardias”. En las imágenes de esta dispositiva: surrealismo y expresionismo.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6447354-B33B-4742-BECF-1539E58A4065}"/>
              </a:ext>
            </a:extLst>
          </p:cNvPr>
          <p:cNvSpPr/>
          <p:nvPr/>
        </p:nvSpPr>
        <p:spPr>
          <a:xfrm>
            <a:off x="301841" y="6290604"/>
            <a:ext cx="7084380" cy="499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¿De las pinturas observadas, cuales crees que pertenecen al siglo XX? Justifica.</a:t>
            </a:r>
          </a:p>
        </p:txBody>
      </p:sp>
    </p:spTree>
    <p:extLst>
      <p:ext uri="{BB962C8B-B14F-4D97-AF65-F5344CB8AC3E}">
        <p14:creationId xmlns:p14="http://schemas.microsoft.com/office/powerpoint/2010/main" val="381406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DE8853-2EC7-4715-A31F-1B6B26F2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09" y="30446"/>
            <a:ext cx="4585063" cy="1450757"/>
          </a:xfrm>
        </p:spPr>
        <p:txBody>
          <a:bodyPr/>
          <a:lstStyle/>
          <a:p>
            <a:r>
              <a:rPr lang="es-ES" dirty="0"/>
              <a:t>Historia, cambio y continuidad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BC5366-026A-4581-8465-0CA9AFFB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555742"/>
            <a:ext cx="10058400" cy="1798405"/>
          </a:xfrm>
        </p:spPr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Cambio histórico: Elementos o características políticas, económicas, sociales, tecnológicas o culturales que se ven modificadas o transformadas a través de distintos procesos históricos.</a:t>
            </a:r>
          </a:p>
          <a:p>
            <a:pPr>
              <a:buFont typeface="Wingdings" panose="05000000000000000000" pitchFamily="2" charset="2"/>
              <a:buChar char="ü"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/>
              <a:t>Continuidad histórica (permanencias): Elementos o características políticas, económicas, sociales, tecnológicas o culturales que, ante los cambios históricos, se mantienen entre distintos periodos.</a:t>
            </a:r>
          </a:p>
        </p:txBody>
      </p:sp>
      <p:pic>
        <p:nvPicPr>
          <p:cNvPr id="5" name="Imagen 4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61E7FDBC-3AD6-459E-A819-32D20DEE71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"/>
          <a:stretch/>
        </p:blipFill>
        <p:spPr>
          <a:xfrm>
            <a:off x="70235" y="1737360"/>
            <a:ext cx="4879399" cy="2562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Escala de tiempo&#10;&#10;Descripción generada automáticamente">
            <a:extLst>
              <a:ext uri="{FF2B5EF4-FFF2-40B4-BE49-F238E27FC236}">
                <a16:creationId xmlns:a16="http://schemas.microsoft.com/office/drawing/2014/main" id="{F6B26EA6-762B-4E84-85A0-28140AC80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7" y="30446"/>
            <a:ext cx="7191303" cy="40451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459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BA015AD-BBA2-4516-B168-0106315E5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3876" b="363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0" name="Straight Connector 13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C33784D-12FC-4451-A837-2219DC37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Continuemos nuestro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653387-DDCA-4D5F-8A12-A547343C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A continuación ,deberá descargar la guía de trabajo clase n°14, y desarrollar la actividad de análisis iconográfico ahí propuestas.</a:t>
            </a:r>
          </a:p>
          <a:p>
            <a:pPr marL="0" indent="0">
              <a:buNone/>
            </a:pPr>
            <a:endParaRPr lang="es-E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</a:rPr>
              <a:t>Entrega 27-04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EF5BC5-9B3C-4704-A3FB-596DD9EFD307}"/>
              </a:ext>
            </a:extLst>
          </p:cNvPr>
          <p:cNvSpPr txBox="1"/>
          <p:nvPr/>
        </p:nvSpPr>
        <p:spPr>
          <a:xfrm>
            <a:off x="9705422" y="6657945"/>
            <a:ext cx="24865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://tntfamilyhistory.blogspot.com/2014_01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30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</TotalTime>
  <Words>558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Wingdings</vt:lpstr>
      <vt:lpstr>Retrospección</vt:lpstr>
      <vt:lpstr>Crisis de 1929 y Estado liberal en el periodo entreguerras</vt:lpstr>
      <vt:lpstr>Objetivo</vt:lpstr>
      <vt:lpstr>Reflexionemos</vt:lpstr>
      <vt:lpstr>Cambio y continuidad históricos</vt:lpstr>
      <vt:lpstr>A lo largo de la historia, algunos aspectos de las sociedades van cambiando, dando forma e identidad a las distintas épocas.</vt:lpstr>
      <vt:lpstr>Historia, cambio y continuidad</vt:lpstr>
      <vt:lpstr>Continuemos nuestro 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Abraham López</dc:creator>
  <cp:lastModifiedBy>Carmen Barros Ortega</cp:lastModifiedBy>
  <cp:revision>9</cp:revision>
  <dcterms:created xsi:type="dcterms:W3CDTF">2021-04-26T04:17:17Z</dcterms:created>
  <dcterms:modified xsi:type="dcterms:W3CDTF">2021-05-11T20:13:00Z</dcterms:modified>
</cp:coreProperties>
</file>