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0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1C793-46EC-4410-A027-5C04AC3533FA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77BF7-2C18-41F9-ACF8-63146EEE8F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60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77BF7-2C18-41F9-ACF8-63146EEE8F4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4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antrophistoria.com/2016/02/rafael-de-urbino-pintor-y-arquitecto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aballo_en_la_Edad_Medi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List_of_early_modern_universities_in_Europe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stonelphick.net/2010/05/una-ingenua-historia-religios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iculumnacional.cl/portal/Educacion-General/Historia-geografia-y-ciencias-sociales/Historia-Geografia-y-Ciencias-Sociales-7-basico/21090:Unidad-2-Civilizaciones-clasicas-Grecia-y-Roma" TargetMode="External"/><Relationship Id="rId2" Type="http://schemas.openxmlformats.org/officeDocument/2006/relationships/hyperlink" Target="https://www.curriculumnacional.cl/portal/Educacion-General/Historia-geografia-y-ciencias-sociales/Historia-Geografia-y-Ciencias-Sociales-7-basico/21089:Unidad-1-Hominizacion-complejizacion-de-las-primeras-sociedades-y-civilizaciones-fluvial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rriculumnacional.cl/portal/Educacion-General/Historia-geografia-y-ciencias-sociales/Historia-Geografia-y-Ciencias-Sociales-7-basico/21092:Unidad-4-Civilizaciones-de-America" TargetMode="External"/><Relationship Id="rId4" Type="http://schemas.openxmlformats.org/officeDocument/2006/relationships/hyperlink" Target="https://www.curriculumnacional.cl/portal/Educacion-General/Historia-geografia-y-ciencias-sociales/Historia-Geografia-y-Ciencias-Sociales-7-basico/21091:Unidad-3-La-Edad-media-y-el-nacimiento-de-la-cultura-europ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grupo, edificio, foto, posando&#10;&#10;Descripción generada automáticamente">
            <a:extLst>
              <a:ext uri="{FF2B5EF4-FFF2-40B4-BE49-F238E27FC236}">
                <a16:creationId xmlns:a16="http://schemas.microsoft.com/office/drawing/2014/main" id="{9D890034-B1B3-42CE-BC50-F8989223A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671" b="242"/>
          <a:stretch/>
        </p:blipFill>
        <p:spPr>
          <a:xfrm>
            <a:off x="20" y="10"/>
            <a:ext cx="12191980" cy="68593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5DBCFA-9D27-4448-8501-EAF49ADEF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s-US"/>
              <a:t>Introducción año 2021</a:t>
            </a:r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2036FF-1D6A-784C-ABA5-D6C23D6B6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US" sz="1800">
                <a:solidFill>
                  <a:srgbClr val="191B0E"/>
                </a:solidFill>
              </a:rPr>
              <a:t>Historia 8vo Básico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US" sz="1800">
                <a:solidFill>
                  <a:srgbClr val="191B0E"/>
                </a:solidFill>
              </a:rPr>
              <a:t>Profesor: Abraham López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US" sz="1800">
                <a:solidFill>
                  <a:srgbClr val="191B0E"/>
                </a:solidFill>
              </a:rPr>
              <a:t>03/03</a:t>
            </a:r>
            <a:endParaRPr lang="es-ES" sz="1800">
              <a:solidFill>
                <a:srgbClr val="191B0E"/>
              </a:solidFill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731CF43-ED42-44E4-B1F3-C20966A2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5F071DA-CC69-41AE-9FE4-14DDE798CD5E}" type="datetime1">
              <a:rPr lang="en-US" smtClean="0"/>
              <a:pPr>
                <a:spcAft>
                  <a:spcPts val="600"/>
                </a:spcAft>
              </a:pPr>
              <a:t>3/3/2021</a:t>
            </a:fld>
            <a:endParaRPr lang="en-US"/>
          </a:p>
        </p:txBody>
      </p:sp>
      <p:sp>
        <p:nvSpPr>
          <p:cNvPr id="20" name="Footer Placeholder 11">
            <a:extLst>
              <a:ext uri="{FF2B5EF4-FFF2-40B4-BE49-F238E27FC236}">
                <a16:creationId xmlns:a16="http://schemas.microsoft.com/office/drawing/2014/main" id="{2599EEB4-4BEE-4BD9-928E-854AE2EA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CAD4ADA-B636-47F0-B93C-A239377C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3D1E69-5201-4C9B-8045-8B5EF257227E}"/>
              </a:ext>
            </a:extLst>
          </p:cNvPr>
          <p:cNvSpPr txBox="1"/>
          <p:nvPr/>
        </p:nvSpPr>
        <p:spPr>
          <a:xfrm>
            <a:off x="9902592" y="665925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www.antrophistoria.com/2016/02/rafael-de-urbino-pintor-y-arquitec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3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8C3A4-62DE-8E49-964C-DB9BFD60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Actividad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2245C9-298D-5540-88F0-FCE189E34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¿Cuál de los contenidos de la diapositiva anterior consideras que comprendiste de mejor manera? ¿Por qué?</a:t>
            </a:r>
          </a:p>
          <a:p>
            <a:endParaRPr lang="es-ES" dirty="0"/>
          </a:p>
          <a:p>
            <a:r>
              <a:rPr lang="es-ES" dirty="0"/>
              <a:t>¿En cuál te consideras peor preparado? ¿Por qué?</a:t>
            </a:r>
          </a:p>
          <a:p>
            <a:endParaRPr lang="es-ES" dirty="0"/>
          </a:p>
          <a:p>
            <a:r>
              <a:rPr lang="es-ES" dirty="0"/>
              <a:t>¿Cuál consideras que debería ser el contenido con mayor cantidad de tiempo de repaso/nivelación? ¿Por qué?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45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BEA89-C0E9-A446-B9EF-AF24F0DC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Objetivo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037347-7496-DC4D-8918-85D5F6FA4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Presentar los contenidos a revisar durante el año 2021 (según priorización curricular)</a:t>
            </a:r>
          </a:p>
          <a:p>
            <a:r>
              <a:rPr lang="es-US"/>
              <a:t>Valorar los principales aprendizajes desarrollados durante el año 2020.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3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402F5-CC28-7249-A0A2-93806BAE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Modalidad de trabajo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71201-1DA3-8341-A38F-2691279B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Online y presencial (voluntario)</a:t>
            </a:r>
          </a:p>
          <a:p>
            <a:endParaRPr lang="es-US" dirty="0"/>
          </a:p>
          <a:p>
            <a:r>
              <a:rPr lang="es-US" dirty="0"/>
              <a:t>Clases de 90 minutos 1 vez por semana y 45 minutos 1 vez por semana</a:t>
            </a:r>
          </a:p>
          <a:p>
            <a:endParaRPr lang="es-US" dirty="0"/>
          </a:p>
          <a:p>
            <a:r>
              <a:rPr lang="es-US" dirty="0"/>
              <a:t>Se reevaluará periódicamente en relación a las indicaciones gubernamentales y contingencia.</a:t>
            </a:r>
          </a:p>
          <a:p>
            <a:endParaRPr lang="es-US" dirty="0"/>
          </a:p>
          <a:p>
            <a:r>
              <a:rPr lang="es-US" dirty="0"/>
              <a:t>Pruebas se realizaran lo días viernes entre 15:30 y 18:00 horas (siempre online)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84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io sobre la mesa">
            <a:extLst>
              <a:ext uri="{FF2B5EF4-FFF2-40B4-BE49-F238E27FC236}">
                <a16:creationId xmlns:a16="http://schemas.microsoft.com/office/drawing/2014/main" id="{2D5F650B-DE13-4297-A3BD-1F13CD37F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15714"/>
          <a:stretch/>
        </p:blipFill>
        <p:spPr>
          <a:xfrm>
            <a:off x="20" y="10"/>
            <a:ext cx="12191980" cy="68593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8F5381-C3F4-4855-985F-A5850DA32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s-ES" dirty="0"/>
              <a:t>Primer Semestre 2020</a:t>
            </a:r>
          </a:p>
        </p:txBody>
      </p:sp>
      <p:sp>
        <p:nvSpPr>
          <p:cNvPr id="8" name="Subtitle 14">
            <a:extLst>
              <a:ext uri="{FF2B5EF4-FFF2-40B4-BE49-F238E27FC236}">
                <a16:creationId xmlns:a16="http://schemas.microsoft.com/office/drawing/2014/main" id="{DCD9D79B-2A88-440E-8D51-568D5CAA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/>
          <a:lstStyle/>
          <a:p>
            <a:r>
              <a:rPr lang="es-CL" dirty="0">
                <a:solidFill>
                  <a:srgbClr val="191B0E"/>
                </a:solidFill>
              </a:rPr>
              <a:t>Objetivos priorizados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F6977919-4405-4003-A857-D92152D4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DD186B5C-1874-4178-ADD3-38BED8EF4C09}" type="datetime1">
              <a:rPr lang="en-US" smtClean="0"/>
              <a:pPr>
                <a:spcAft>
                  <a:spcPts val="600"/>
                </a:spcAft>
              </a:pPr>
              <a:t>3/3/2021</a:t>
            </a:fld>
            <a:endParaRPr lang="en-US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54F68A7B-0A8C-4764-A3B6-4BBB9290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Footer Goes Here</a:t>
            </a:r>
            <a:endParaRPr lang="en-US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AB8DD2AB-6FE0-467C-9B14-935BBBEC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499A1-C72A-334F-98C7-40025569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US" dirty="0"/>
              <a:t>Currículum priorizado 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767BCB-FBC4-4E21-AB6B-403C04E08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264" y="643467"/>
            <a:ext cx="3627017" cy="27051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n 10" descr="Un dibujo de un edificio&#10;&#10;Descripción generada automáticamente">
            <a:extLst>
              <a:ext uri="{FF2B5EF4-FFF2-40B4-BE49-F238E27FC236}">
                <a16:creationId xmlns:a16="http://schemas.microsoft.com/office/drawing/2014/main" id="{0D445598-19CB-4CA2-BEF7-39D93851E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733" y="3565782"/>
            <a:ext cx="3730079" cy="25924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6FDE1-6A21-754E-96F8-7FD42072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s-ES" sz="1600"/>
              <a:t>Comparar la sociedad medieval y moderna, considerando los cambios que implicó la ruptura de la unidad religiosa de Europa, el surgimiento del Estado centralizado, el impacto de la imprenta en la difusión del conocimiento y de las ideas, la revolución científica y el nacimiento de la ciencia moderna, entre otros.</a:t>
            </a:r>
          </a:p>
          <a:p>
            <a:endParaRPr lang="es-ES" sz="1600"/>
          </a:p>
          <a:p>
            <a:r>
              <a:rPr lang="es-ES" sz="1600"/>
              <a:t>Caracterizar el Estado moderno considerando sus principales rasgos, como la concentración del poder en la figura del rey, el desarrollo de la burocracia y de un sistema fiscal centralizado, la expansión del territorio, la creación de ejércitos profesionales y el monopolio del comercio internacional, y contrastar con la fragmentación del poder que caracterizó a la Edad Media.</a:t>
            </a:r>
          </a:p>
          <a:p>
            <a:endParaRPr lang="es-ES" sz="1600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4F56A427-EB09-4B46-B048-1D83880C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733" y="6453386"/>
            <a:ext cx="1204572" cy="40461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D3217C5-9BB2-48E3-ADD7-F41AF393C1E0}" type="datetime1">
              <a:rPr lang="en-US"/>
              <a:pPr>
                <a:spcAft>
                  <a:spcPts val="600"/>
                </a:spcAft>
              </a:pPr>
              <a:t>3/3/2021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F71CBDFD-35D6-432D-9B8C-59964269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0824" y="6453386"/>
            <a:ext cx="407357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B71CE585-CA70-46E6-B72C-981B0C2C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99906E-18BD-4976-9545-872276DF6AB9}"/>
              </a:ext>
            </a:extLst>
          </p:cNvPr>
          <p:cNvSpPr txBox="1"/>
          <p:nvPr/>
        </p:nvSpPr>
        <p:spPr>
          <a:xfrm>
            <a:off x="1589044" y="3148512"/>
            <a:ext cx="24112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s.wikipedia.org/wiki/Caballo_en_la_Edad_Med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A63275-D4F1-4DA0-9929-874737B410F5}"/>
              </a:ext>
            </a:extLst>
          </p:cNvPr>
          <p:cNvSpPr txBox="1"/>
          <p:nvPr/>
        </p:nvSpPr>
        <p:spPr>
          <a:xfrm>
            <a:off x="1640575" y="5958131"/>
            <a:ext cx="24112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n.wikipedia.org/wiki/List_of_early_modern_universities_in_Euro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3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97F0A-A23F-394F-8B87-64E10892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US"/>
              <a:t>Currículum priorizado</a:t>
            </a:r>
            <a:endParaRPr lang="es-ES"/>
          </a:p>
        </p:txBody>
      </p:sp>
      <p:pic>
        <p:nvPicPr>
          <p:cNvPr id="14" name="Imagen 13" descr="Un grupo de personas en una iglesia&#10;&#10;Descripción generada automáticamente">
            <a:extLst>
              <a:ext uri="{FF2B5EF4-FFF2-40B4-BE49-F238E27FC236}">
                <a16:creationId xmlns:a16="http://schemas.microsoft.com/office/drawing/2014/main" id="{D20854CF-1741-4779-B102-7BE367A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456" r="30063" b="2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B2848-A71B-D849-88BF-DDCCB965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s-ES" dirty="0"/>
              <a:t>Analizar el proceso de formación de la sociedad colonial americana considerando elementos como la evangelización, la esclavitud y otras formas de trabajo no remunerado (por ejemplo, encomienda y mita), los roles de género, la transculturación, el mestizaje, la sociedad de castas, entre otros.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7557BDD-07FA-407E-959D-C8365C9A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2D6A483-1FAD-48F6-83F3-1A6A1BE954C4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3/3/2021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33">
            <a:extLst>
              <a:ext uri="{FF2B5EF4-FFF2-40B4-BE49-F238E27FC236}">
                <a16:creationId xmlns:a16="http://schemas.microsoft.com/office/drawing/2014/main" id="{0F9C5E2B-9C0B-4E8F-9ADA-36C8385C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00824" y="6453386"/>
            <a:ext cx="407357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Sample Footer Text</a:t>
            </a:r>
          </a:p>
        </p:txBody>
      </p:sp>
      <p:sp>
        <p:nvSpPr>
          <p:cNvPr id="21" name="Slide Number Placeholder 34">
            <a:extLst>
              <a:ext uri="{FF2B5EF4-FFF2-40B4-BE49-F238E27FC236}">
                <a16:creationId xmlns:a16="http://schemas.microsoft.com/office/drawing/2014/main" id="{74B364B9-32F4-4EA9-90E6-94E11E57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01B8A9-3234-4742-A02A-050E333C5E8B}"/>
              </a:ext>
            </a:extLst>
          </p:cNvPr>
          <p:cNvSpPr txBox="1"/>
          <p:nvPr/>
        </p:nvSpPr>
        <p:spPr>
          <a:xfrm>
            <a:off x="2084136" y="6657945"/>
            <a:ext cx="22894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www.winstonelphick.net/2010/05/una-ingenua-historia-religios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1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0B7C-DAF0-7A47-9679-2A52BA0A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Para este año…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0C4141-C653-8A48-9190-CAC9599C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Considerando lo objetivos propuestos para este año: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US" dirty="0"/>
              <a:t>¿Qué contenidos me parecen más interesantes? ¿Por qué?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US" dirty="0"/>
              <a:t>¿Cuáles me parecen menos interesantes? ¿Por qué?</a:t>
            </a:r>
            <a:br>
              <a:rPr lang="es-US" dirty="0"/>
            </a:br>
            <a:endParaRPr lang="es-US" dirty="0"/>
          </a:p>
          <a:p>
            <a:pPr marL="0" indent="0">
              <a:buNone/>
            </a:pPr>
            <a:r>
              <a:rPr lang="es-US" dirty="0"/>
              <a:t>¿Qué actividades me gustaría realizar?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7358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4C7D9-A755-FF42-9BFC-2FC105052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/>
              <a:t>Trabajo durante marzo 2021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313A14-3A6C-4A43-8A8B-EBFFE8945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REPASO</a:t>
            </a:r>
          </a:p>
        </p:txBody>
      </p:sp>
    </p:spTree>
    <p:extLst>
      <p:ext uri="{BB962C8B-B14F-4D97-AF65-F5344CB8AC3E}">
        <p14:creationId xmlns:p14="http://schemas.microsoft.com/office/powerpoint/2010/main" val="176911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90FCD-A260-6445-9B33-702E7F39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repaso y nivelación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41EB7-7A98-D042-A18F-A3FD5B3EC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S" dirty="0"/>
              <a:t>Principales contenidos revisados durante el proceso 2020:</a:t>
            </a:r>
          </a:p>
          <a:p>
            <a:endParaRPr lang="es-US" dirty="0"/>
          </a:p>
          <a:p>
            <a:r>
              <a:rPr lang="es-ES" dirty="0">
                <a:hlinkClick r:id="rId2"/>
              </a:rPr>
              <a:t>Unidad 1: Hominización, </a:t>
            </a:r>
            <a:r>
              <a:rPr lang="es-ES" dirty="0" err="1">
                <a:hlinkClick r:id="rId2"/>
              </a:rPr>
              <a:t>complejización</a:t>
            </a:r>
            <a:r>
              <a:rPr lang="es-ES" dirty="0">
                <a:hlinkClick r:id="rId2"/>
              </a:rPr>
              <a:t> de las primeras sociedades y civilizaciones fluviales</a:t>
            </a:r>
            <a:endParaRPr lang="es-ES" dirty="0"/>
          </a:p>
          <a:p>
            <a:endParaRPr lang="es-US" dirty="0"/>
          </a:p>
          <a:p>
            <a:r>
              <a:rPr lang="es-ES" dirty="0">
                <a:hlinkClick r:id="rId3"/>
              </a:rPr>
              <a:t>Unidad 2: Civilizaciones clásicas: Grecia y Roma</a:t>
            </a:r>
            <a:endParaRPr lang="es-ES" dirty="0"/>
          </a:p>
          <a:p>
            <a:endParaRPr lang="es-US" dirty="0"/>
          </a:p>
          <a:p>
            <a:r>
              <a:rPr lang="es-ES" u="sng" dirty="0">
                <a:hlinkClick r:id="rId4"/>
              </a:rPr>
              <a:t>Unidad 3: La Edad media y el nacimiento de la cultura europea</a:t>
            </a:r>
            <a:endParaRPr lang="es-ES" dirty="0"/>
          </a:p>
          <a:p>
            <a:endParaRPr lang="es-US" dirty="0"/>
          </a:p>
          <a:p>
            <a:r>
              <a:rPr lang="es-ES" dirty="0">
                <a:hlinkClick r:id="rId5"/>
              </a:rPr>
              <a:t>Unidad 4: Civilizaciones de América</a:t>
            </a:r>
            <a:r>
              <a:rPr lang="es-ES" dirty="0"/>
              <a:t>***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7A9CD8-821A-4569-923C-246BB43E9CB8}"/>
              </a:ext>
            </a:extLst>
          </p:cNvPr>
          <p:cNvSpPr txBox="1"/>
          <p:nvPr/>
        </p:nvSpPr>
        <p:spPr>
          <a:xfrm>
            <a:off x="1371600" y="5353235"/>
            <a:ext cx="9512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contenidos recuerdas para cada una de las unidades trabajadas durante el año pasado? ¿Cuál te pareció más interesante?</a:t>
            </a:r>
          </a:p>
          <a:p>
            <a:endParaRPr lang="es-ES" dirty="0"/>
          </a:p>
          <a:p>
            <a:r>
              <a:rPr lang="es-ES" dirty="0"/>
              <a:t>Realiza un cuadro con tus respuestas</a:t>
            </a:r>
          </a:p>
        </p:txBody>
      </p:sp>
    </p:spTree>
    <p:extLst>
      <p:ext uri="{BB962C8B-B14F-4D97-AF65-F5344CB8AC3E}">
        <p14:creationId xmlns:p14="http://schemas.microsoft.com/office/powerpoint/2010/main" val="130621921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510</Words>
  <Application>Microsoft Office PowerPoint</Application>
  <PresentationFormat>Panorámica</PresentationFormat>
  <Paragraphs>67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TF10001025</vt:lpstr>
      <vt:lpstr>Introducción año 2021</vt:lpstr>
      <vt:lpstr>Objetivo</vt:lpstr>
      <vt:lpstr>Modalidad de trabajo</vt:lpstr>
      <vt:lpstr>Primer Semestre 2020</vt:lpstr>
      <vt:lpstr>Currículum priorizado </vt:lpstr>
      <vt:lpstr>Currículum priorizado</vt:lpstr>
      <vt:lpstr>Para este año…</vt:lpstr>
      <vt:lpstr>Trabajo durante marzo 2021</vt:lpstr>
      <vt:lpstr>repaso y nivelación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año 2021</dc:title>
  <dc:creator>Abraham López</dc:creator>
  <cp:lastModifiedBy>Abraham López</cp:lastModifiedBy>
  <cp:revision>2</cp:revision>
  <dcterms:created xsi:type="dcterms:W3CDTF">2021-03-03T04:37:56Z</dcterms:created>
  <dcterms:modified xsi:type="dcterms:W3CDTF">2021-03-03T04:40:31Z</dcterms:modified>
</cp:coreProperties>
</file>