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webextensions/webextension1.xml" ContentType="application/vnd.ms-office.webextension+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webextensions/webextension2.xml" ContentType="application/vnd.ms-office.webextension+xml"/>
  <Override PartName="/ppt/ink/ink405.xml" ContentType="application/inkml+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86" r:id="rId3"/>
  </p:sldMasterIdLst>
  <p:sldIdLst>
    <p:sldId id="256" r:id="rId4"/>
    <p:sldId id="275" r:id="rId5"/>
    <p:sldId id="262" r:id="rId6"/>
    <p:sldId id="264" r:id="rId7"/>
    <p:sldId id="265" r:id="rId8"/>
    <p:sldId id="260" r:id="rId9"/>
    <p:sldId id="282" r:id="rId10"/>
    <p:sldId id="283" r:id="rId11"/>
    <p:sldId id="278" r:id="rId12"/>
    <p:sldId id="279" r:id="rId13"/>
    <p:sldId id="263" r:id="rId14"/>
    <p:sldId id="266" r:id="rId15"/>
    <p:sldId id="268" r:id="rId16"/>
    <p:sldId id="274" r:id="rId17"/>
    <p:sldId id="271" r:id="rId18"/>
    <p:sldId id="273" r:id="rId19"/>
    <p:sldId id="272" r:id="rId20"/>
    <p:sldId id="276" r:id="rId21"/>
    <p:sldId id="277" r:id="rId22"/>
    <p:sldId id="269" r:id="rId23"/>
    <p:sldId id="28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44" autoAdjust="0"/>
    <p:restoredTop sz="94660"/>
  </p:normalViewPr>
  <p:slideViewPr>
    <p:cSldViewPr snapToGrid="0">
      <p:cViewPr varScale="1">
        <p:scale>
          <a:sx n="80" d="100"/>
          <a:sy n="80" d="100"/>
        </p:scale>
        <p:origin x="56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4:18:02.297"/>
    </inkml:context>
    <inkml:brush xml:id="br0">
      <inkml:brushProperty name="width" value="0.05" units="cm"/>
      <inkml:brushProperty name="height" value="0.05" units="cm"/>
      <inkml:brushProperty name="color" value="#F6630D"/>
      <inkml:brushProperty name="ignorePressure" value="1"/>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7:59.501"/>
    </inkml:context>
    <inkml:brush xml:id="br0">
      <inkml:brushProperty name="width" value="0.1" units="cm"/>
      <inkml:brushProperty name="height" value="0.1" units="cm"/>
      <inkml:brushProperty name="color" value="#FF0066"/>
      <inkml:brushProperty name="ignorePressure" value="1"/>
    </inkml:brush>
  </inkml:definitions>
  <inkml:trace contextRef="#ctx0" brushRef="#br0">2045 718,'0'0</inkml:trace>
  <inkml:trace contextRef="#ctx0" brushRef="#br0" timeOffset="1">1 99,'10'-5,"4"-7,5-2,-1-3,1 1,-1-3,-5 3</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6.316"/>
    </inkml:context>
    <inkml:brush xml:id="br0">
      <inkml:brushProperty name="width" value="0.1" units="cm"/>
      <inkml:brushProperty name="height" value="0.1" units="cm"/>
      <inkml:brushProperty name="color" value="#FF0066"/>
      <inkml:brushProperty name="ignorePressure" value="1"/>
    </inkml:brush>
  </inkml:definitions>
  <inkml:trace contextRef="#ctx0" brushRef="#br0">63 0,'-2'0,"1"1,-1 0,0-1,0 1,1 0,-1 0,1 0,-1 0,1 0,-1 0,1 0,0 0,-1 0,1 1,0-1,0 1,0-1,0 1,0-1,0 1,1 0,-2 2,-13 40,15-44,-5 14,2 0,0 1,0-1,2 1,-1-1,2 22,30-79,-14 20,31-37,-43 55,1 0,-1 0,1 0,1 1,-1 0,1 0,-1 0,1 1,0 0,1 0,-1 0,0 1,8-2,-12 3,0 1,0 0,0 0,0 0,0 0,0 0,0 1,0-1,0 0,0 1,-1 0,1-1,0 1,0 0,0 0,-1 0,1 0,-1 0,1 0,0 1,1 1,0 1,0-1,-1 1,1 0,-1 1,0-1,0 0,0 0,1 9,1 5,-1 1,0-1,-1 28,-2-11,-1-4</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6.875"/>
    </inkml:context>
    <inkml:brush xml:id="br0">
      <inkml:brushProperty name="width" value="0.1" units="cm"/>
      <inkml:brushProperty name="height" value="0.1" units="cm"/>
      <inkml:brushProperty name="color" value="#FF0066"/>
      <inkml:brushProperty name="ignorePressure" value="1"/>
    </inkml:brush>
  </inkml:definitions>
  <inkml:trace contextRef="#ctx0" brushRef="#br0">95 34,'-4'0,"0"0,1 0,-1 1,0-1,1 1,-1 0,1 0,-1 1,1-1,0 1,-1-1,1 1,0 0,0 1,0-1,0 0,1 1,-5 5,5-6,1 0,-1 0,1 0,0 1,0-1,0 1,0-1,1 1,-1-1,0 1,1-1,0 1,0 0,0-1,0 1,0-1,0 1,1 0,-1-1,1 1,0-1,-1 1,1-1,0 0,1 1,-1-1,3 4,-2-3,1 1,-1-1,1 0,0 0,0 0,0 0,1-1,-1 1,1-1,-1 0,1 0,0 0,0 0,0-1,0 0,0 1,0-2,5 2,-2-2,0 1,0-1,0 0,0-1,0 0,1 0,-2-1,1 0,0 0,9-4,-8 2,-1 1,1-2,-2 1,1-1,0 0,-1 0,0 0,0-1,6-7,-9 9,0 0,-1 0,1 0,-1 0,0 0,0-1,0 1,0-1,-1 0,0 1,0-1,0 0,-1 0,1 0,-1-6,0 9,-1 1,1-1,0 1,0 0,-1-1,1 1,-1 0,1-1,-1 1,1 0,-1 0,0 0,0-1,1 1,-1 0,0 0,0 0,0 0,0 0,-1 1,1-1,0 0,0 0,0 1,-3-2,0 1,0 0,0 0,0 1,0 0,0-1,0 1,0 0,0 1,-4 0,-8 2,-1 1,2 1,-25 10,30-10,0 1,0-1,0 2,1-1,0 1,0 1,-9 9,14-12,-1-1,1 2,1-1,-1 0,1 1,-1-1,1 1,1 0,-1 0,1 0,1 1,-1-1,1 0,-1 8,2-11,1 0,-1 1,1-1,0 1,-1-1,2 0,-1 0,0 0,1 1,-1-1,1 0,0-1,0 1,0 0,1-1,-1 1,0-1,1 1,0-1,-1 0,1 0,0 0,0-1,0 1,1-1,3 2,7 2,0 0,1 0,0-1,22 2,-23-3,-1-1,1-1,0 0,1-1,-1 0,0-1,0-1,0 0,20-6,-5-6</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7.228"/>
    </inkml:context>
    <inkml:brush xml:id="br0">
      <inkml:brushProperty name="width" value="0.1" units="cm"/>
      <inkml:brushProperty name="height" value="0.1" units="cm"/>
      <inkml:brushProperty name="color" value="#FF0066"/>
      <inkml:brushProperty name="ignorePressure" value="1"/>
    </inkml:brush>
  </inkml:definitions>
  <inkml:trace contextRef="#ctx0" brushRef="#br0">98 1,'-5'0,"-7"0,-7 0,-5 10,-4 4,18-1,22-2,9 2,5-1,10-3,4-3,0-2,-1-2,-8-2</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07.101"/>
    </inkml:context>
    <inkml:brush xml:id="br0">
      <inkml:brushProperty name="width" value="0.1" units="cm"/>
      <inkml:brushProperty name="height" value="0.1" units="cm"/>
      <inkml:brushProperty name="color" value="#FF0066"/>
      <inkml:brushProperty name="ignorePressure" value="1"/>
    </inkml:brush>
  </inkml:definitions>
  <inkml:trace contextRef="#ctx0" brushRef="#br0">125 217,'0'0,"1"0,-1 0,0 0,1 0,-1 0,0 0,1 0,-1 0,0 0,1 0,-1 0,0 0,1 0,-1 0,0 0,1-1,-1 1,0 0,1 0,-1 0,0-1,0 1,1 0,-1 0,0-1,0 1,1 0,-1-1,0 1,0 0,0 0,0-1,1 1,-1 0,0-1,0 0,-1 1,1-1,0 1,0-1,0 1,-1 0,1-1,0 1,-1 0,1-1,0 1,-1 0,1 0,-1-1,1 1,0 0,-1 0,1-1,-1 1,1 0,-1 0,1 0,0 0,-1 0,1 0,-1 0,1 0,-1 0,1 0,-1 0,0 0,-3 1,-1 0,1 0,-1 0,1 1,0-1,-1 1,1 0,0 1,0-1,1 1,-1 0,0-1,1 2,0-1,-1 0,1 1,1-1,-5 7,1-1,0 0,0 1,1 0,0 0,1 0,-6 21,9-28,0 0,1 1,-1 0,1-1,0 1,0-1,0 1,0-1,1 1,-1-1,1 1,0-1,0 1,0-1,1 0,-1 0,1 1,0-1,3 4,-1-3,0 0,0-1,0 1,0-1,1 0,-1 0,1 0,0-1,0 0,0 0,9 2,1 0,0-1,0-1,0-1,0 0,0-1,1 0,-1-1,19-4,-14 1,-1-1,1-1,-1-1,0-1,30-17,-38 18,0 0,0-2,-1 1,0-1,-1-1,0 1,-1-2,0 1,12-21,-13 17,0 0,-1 0,0-1,-1 0,-1 0,0-1,2-26,-5 35,-1 0,0 0,-1 0,1 1,-1-1,-1 0,1 0,-5-11,4 14,0 0,0 0,0 1,0 0,-1-1,0 1,1 0,-1 0,0 0,0 0,-1 1,1-1,0 1,-1 0,-6-3,-5 0,0 0,1 1,-2 1,1 1,0 0,0 1,-1 0,1 1,-1 1,1 0,0 2,0-1,0 2,0 0,0 1,1 0,-1 1,1 1,1 0,0 1,-24 17,16-6</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07.688"/>
    </inkml:context>
    <inkml:brush xml:id="br0">
      <inkml:brushProperty name="width" value="0.1" units="cm"/>
      <inkml:brushProperty name="height" value="0.1" units="cm"/>
      <inkml:brushProperty name="color" value="#FF0066"/>
      <inkml:brushProperty name="ignorePressure" value="1"/>
    </inkml:brush>
  </inkml:definitions>
  <inkml:trace contextRef="#ctx0" brushRef="#br0">0 0,'0'374,"0"-372,0 0,0 0,0 0,0 0,1 0,-1 1,0-1,1 0,-1 0,3 4,-3-6,0 0,1 0,-1 0,0 0,0 0,1 0,-1 0,0 1,1-1,-1 0,0 0,1 0,-1 0,0 0,0-1,1 1,-1 0,0 0,1 0,-1 0,0 0,0 0,1 0,-1 0,0-1,0 1,1 0,-1 0,0 0,0-1,1 1,-1 0,0 0,0-1,0 1,0 0,0 0,1-1,-1 1,0-1,22-44,-8 10,18-49,48-89,-78 169,1 0,0 0,-1 0,1 0,1 0,-1 1,0-1,6-3,-8 6,0 1,0-1,0 0,0 1,0-1,0 1,1 0,-1-1,0 1,0 0,1 0,-1-1,0 1,0 0,1 0,-1 0,0 1,1-1,-1 0,0 0,0 1,0-1,1 1,-1-1,0 1,0-1,0 1,0 0,0 0,0-1,0 1,0 0,0 0,0 0,1 2,2 4,1-1,-1 2,0-1,0 0,-1 1,0-1,-1 1,0 0,0 0,1 10,1 17,0 34,-3-61,-1 68,-1-46</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08.476"/>
    </inkml:context>
    <inkml:brush xml:id="br0">
      <inkml:brushProperty name="width" value="0.1" units="cm"/>
      <inkml:brushProperty name="height" value="0.1" units="cm"/>
      <inkml:brushProperty name="color" value="#FF0066"/>
      <inkml:brushProperty name="ignorePressure" value="1"/>
    </inkml:brush>
  </inkml:definitions>
  <inkml:trace contextRef="#ctx0" brushRef="#br0">272 571,'0'-1,"1"0,-1-1,0 1,0 0,0 0,0 0,-1-1,1 1,0 0,0 0,-1 0,1 0,-1 0,1-1,-1 1,1 0,-1 0,0 0,1 0,-1 1,0-1,0 0,0 0,0 0,0 1,0-1,0 0,0 1,0-1,-1 0,-1 1,0-1,0 1,0 0,1 0,-1 1,0-1,0 0,0 1,0 0,1-1,-1 1,-3 2,-8 3,1 1,-1 1,-22 17,24-14,1 0,1 0,0 1,0 0,1 1,-12 21,9-12,2 1,0 1,-9 31,18-51,0-1,0 0,1 1,0-1,-1 1,1-1,0 0,1 1,-1-1,1 1,-1-1,1 0,0 1,0-1,1 0,-1 0,3 4,-3-5,0-1,1 1,-1 0,1-1,0 1,-1-1,1 0,0 1,0-1,0 0,0 0,0 0,0-1,0 1,0 0,0-1,0 1,1-1,-1 0,0 0,0 1,0-2,1 1,-1 0,0 0,0-1,0 1,3-2,10-3,0-1,0 0,-1-1,0-1,-1 0,0 0,0-2,-1 0,0 0,0-1,-1 0,15-22,-7 7,0-2,-2 0,-2-1,0-1,11-34,-18 37,-1 1,-1-1,-1-1,3-48,-9-115,-2 74,3 62,0 39,0 40,0 669,0-681,1 0,0 0,1 0,1 0,0-1,7 19,-9-25,1-1,0 1,1 0,-1-1,1 0,0 1,0-1,0 0,0-1,1 1,0 0,0-1,0 0,0 0,0 0,1-1,6 4,15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09.123"/>
    </inkml:context>
    <inkml:brush xml:id="br0">
      <inkml:brushProperty name="width" value="0.1" units="cm"/>
      <inkml:brushProperty name="height" value="0.1" units="cm"/>
      <inkml:brushProperty name="color" value="#FF0066"/>
      <inkml:brushProperty name="ignorePressure" value="1"/>
    </inkml:brush>
  </inkml:definitions>
  <inkml:trace contextRef="#ctx0" brushRef="#br0">285 218,'-2'-9,"1"0,-1 1,-1-1,0 0,0 1,-1 0,-8-16,10 22,1-1,-1 1,0-1,1 1,-1 0,0 0,-1-1,1 1,0 1,0-1,-1 0,1 1,-1-1,1 1,-1 0,0-1,0 1,1 1,-1-1,0 0,0 1,0-1,0 1,0 0,0 0,0 0,0 1,0-1,0 0,0 1,1 0,-1 0,0 0,0 0,1 0,-1 1,1-1,-5 3,1 1,-1 0,1 0,0 1,0 0,1 0,-1 0,1 0,1 1,-1 0,1 0,0 0,1 1,-3 7,2-3,1-1,0 1,1 0,1 0,0 0,0 0,1 0,2 14,-2-21,1-1,0 1,1 0,-1-1,1 1,0-1,0 1,0-1,1 0,0 0,-1 0,1 0,1 0,-1-1,0 1,1-1,0 0,0 0,0-1,0 1,0-1,8 4,-6-4,1 1,0-1,0-1,0 1,0-1,0 0,1-1,-1 0,0 0,0 0,0-1,14-3,-11 1,0 0,0-1,-1 0,1-1,-1 0,0-1,0 0,11-9,-10 6,0 0,-1 0,0-1,-1-1,0 0,0 0,-1 0,0-1,-1 0,-1 0,0-1,0 1,-2-1,4-18,-7 31,3-19,-1 1,-2-1,-1-21,1 36,0 1,0-1,-1 0,0 0,0 1,0-1,0 0,0 1,-1-1,0 1,1-1,-1 1,-1 0,1 0,0 0,-1 0,1 0,-1 1,0-1,0 1,0-1,-4-1,-2 1,0 0,-1 0,1 1,-1 0,0 1,1 0,-1 1,0-1,0 2,1 0,-1 0,0 0,1 2,-1-1,1 1,0 0,-10 5,-2 2,1 0,0 1,0 1,2 1,-1 1,-21 21,33-28,1 0,0 0,0 1,1-1,0 1,1 0,-1 1,2-1,-1 1,1-1,0 1,1 0,-2 14,3-17,1 0,-1 0,1 0,1-1,-1 1,1 0,0 0,0-1,1 1,-1-1,2 1,-1-1,0 0,1 0,0 0,0 0,0 0,1 0,0-1,0 0,0 0,6 6,1-3,0-1,0 0,0 0,1-1,0 0,0-1,0 0,0-1,21 2,10-1,62-2,-82-2,-8 0,1 0,0-2,-1 1,1-2,-1 0,0-1,0-1,0 0,-1-1,1-1,-1 0,-1 0,1-2,-2 0,1 0,-1-1,18-19,2-7,-20 21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09.845"/>
    </inkml:context>
    <inkml:brush xml:id="br0">
      <inkml:brushProperty name="width" value="0.1" units="cm"/>
      <inkml:brushProperty name="height" value="0.1" units="cm"/>
      <inkml:brushProperty name="color" value="#FF0066"/>
      <inkml:brushProperty name="ignorePressure" value="1"/>
    </inkml:brush>
  </inkml:definitions>
  <inkml:trace contextRef="#ctx0" brushRef="#br0">647 27,'-1'-1,"1"0,0 0,-1 0,1 0,-1 0,1 0,-1 1,0-1,1 0,-1 0,0 0,0 1,0-1,1 1,-1-1,0 0,0 1,0-1,0 1,0 0,0-1,0 1,0 0,-2-1,-30-5,30 5,-13 0,0 0,1 1,-1 0,0 2,0 0,0 0,1 2,-1 0,1 0,-25 13,-11 7,-79 52,104-60,23-13,-9 4,0 0,1 2,0-1,-19 20,28-27,1 1,-1 0,1-1,-1 1,1 0,0 0,0 0,0 0,0 0,0 0,0 0,1 1,-1-1,1 0,-1 0,1 0,0 1,0-1,0 0,0 1,0-1,1 0,-1 0,1 0,-1 1,1-1,0 0,0 0,0 0,0 0,0 0,0 0,1 0,-1-1,1 1,-1 0,1-1,2 3,3 1,-1-1,1 1,1-1,-1-1,0 1,1-1,0 0,0-1,-1 0,17 2,11 0,40 0,-66-4,36-2,-35 1,0 0,0 1,1 0,-1 0,0 1,0 0,0 1,0 0,15 6,-23-6,1 0,-1 0,0 0,1 0,-1 0,0 0,0 1,-1-1,1 1,0-1,-1 1,1 0,-1-1,0 1,0 0,0 0,-1 0,1 0,-1 0,1 0,-1 0,0 0,0 0,0 0,-1 0,1 0,-1 0,-1 6,-2 5,0 1,-1-1,-1 0,-9 18,9-21,0 0,0 0,-1-1,0 0,-1 0,0 0,0-1,-1 0,-1-1,1 0,-1-1,-1 0,1 0,-1-1,0 0,-1-1,-19 6,-90 17,104-26,1 0,-1-1,0 0,1-1,-25-4,11-6,3-3</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7.988"/>
    </inkml:context>
    <inkml:brush xml:id="br0">
      <inkml:brushProperty name="width" value="0.1" units="cm"/>
      <inkml:brushProperty name="height" value="0.1" units="cm"/>
      <inkml:brushProperty name="color" value="#FF0066"/>
      <inkml:brushProperty name="ignorePressure" value="1"/>
    </inkml:brush>
  </inkml:definitions>
  <inkml:trace contextRef="#ctx0" brushRef="#br0">94 21,'0'-5,"0"-8,0 10,0 16,-11 5,-3 10,0 11,-2-1,2 4,2-1,4-1,3-8</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8.347"/>
    </inkml:context>
    <inkml:brush xml:id="br0">
      <inkml:brushProperty name="width" value="0.1" units="cm"/>
      <inkml:brushProperty name="height" value="0.1" units="cm"/>
      <inkml:brushProperty name="color" value="#FF0066"/>
      <inkml:brushProperty name="ignorePressure" value="1"/>
    </inkml:brush>
  </inkml:definitions>
  <inkml:trace contextRef="#ctx0" brushRef="#br0">0 29,'11'0,"13"0,19 0,13 0,1 0,3 0,-5 0,0 0,-5 0,-5 0,-11-5,-6-2,-1 0,-2 1,-3 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7:59.870"/>
    </inkml:context>
    <inkml:brush xml:id="br0">
      <inkml:brushProperty name="width" value="0.1" units="cm"/>
      <inkml:brushProperty name="height" value="0.1" units="cm"/>
      <inkml:brushProperty name="color" value="#FF0066"/>
      <inkml:brushProperty name="ignorePressure" value="1"/>
    </inkml:brush>
  </inkml:definitions>
  <inkml:trace contextRef="#ctx0" brushRef="#br0">1 31,'0'-5,"0"-7,0-2</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8.733"/>
    </inkml:context>
    <inkml:brush xml:id="br0">
      <inkml:brushProperty name="width" value="0.1" units="cm"/>
      <inkml:brushProperty name="height" value="0.1" units="cm"/>
      <inkml:brushProperty name="color" value="#FF0066"/>
      <inkml:brushProperty name="ignorePressure" value="1"/>
    </inkml:brush>
  </inkml:definitions>
  <inkml:trace contextRef="#ctx0" brushRef="#br0">1 434,'0'5,"0"8,0 6,0 5,5 5,2 1,0 2,-2-5</inkml:trace>
  <inkml:trace contextRef="#ctx0" brushRef="#br0" timeOffset="1">62 1,'0'5,"0"2</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9.355"/>
    </inkml:context>
    <inkml:brush xml:id="br0">
      <inkml:brushProperty name="width" value="0.1" units="cm"/>
      <inkml:brushProperty name="height" value="0.1" units="cm"/>
      <inkml:brushProperty name="color" value="#FF0066"/>
      <inkml:brushProperty name="ignorePressure" value="1"/>
    </inkml:brush>
  </inkml:definitions>
  <inkml:trace contextRef="#ctx0" brushRef="#br0">308 0,'-12'1,"0"0,0 1,0 1,0 0,0 0,1 1,0 0,-14 8,-83 52,108-64,-9 7,1-1,0 1,0 0,1 1,0 0,-10 13,15-17,-1 0,1-1,1 1,-1 0,0 0,1 0,0 0,-2 7,3-9,0 0,0 0,0 0,0 0,1 0,-1-1,0 1,1 0,-1 0,1 0,0 0,-1 0,1-1,0 1,0 0,0-1,1 1,1 2,4 2,1 0,-1-1,1 0,0 0,0-1,1 0,-1 0,1-1,-1 0,11 1,14 4,45 3,-35-8,-8-1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9.911"/>
    </inkml:context>
    <inkml:brush xml:id="br0">
      <inkml:brushProperty name="width" value="0.1" units="cm"/>
      <inkml:brushProperty name="height" value="0.1" units="cm"/>
      <inkml:brushProperty name="color" value="#FF0066"/>
      <inkml:brushProperty name="ignorePressure" value="1"/>
    </inkml:brush>
  </inkml:definitions>
  <inkml:trace contextRef="#ctx0" brushRef="#br0">274 62,'1'-2,"-1"1,0-1,0 1,0-1,-1 1,1-1,0 1,0-1,-1 1,1-1,-1 1,0-1,1 1,-1-1,0 1,0 0,0 0,0-1,0 1,0 0,0 0,0 0,0 0,0 0,-1 0,1 1,0-1,-1 0,1 1,-1-1,1 1,-1-1,1 1,-1-1,-1 1,-2 0,0 0,1 0,-1 0,1 1,-1 0,1 0,-1 0,1 1,0-1,-1 1,-4 2,-2 3,0 0,0 1,0 0,1 0,1 1,-1 0,1 1,1 0,0 1,0-1,1 2,1-1,-1 1,2 0,0 0,-7 24,12-34,-1 1,1 0,0-1,-1 1,1 0,1 0,-1-1,0 1,0 0,1 0,0-1,0 1,-1-1,1 1,1-1,-1 1,0-1,1 1,-1-1,1 0,0 0,-1 0,1 0,0 0,0 0,1 0,-1-1,0 1,0-1,1 0,-1 1,1-1,-1 0,1-1,0 1,-1 0,6 0,0 0,1 0,-1 0,0-1,0 0,0-1,1 1,-1-2,0 1,0-1,0 0,11-5,-9 1,0 0,0 0,0-1,-1 0,-1 0,1-1,-1 0,0-1,-1 1,10-16,-13 17,1 0,-1-1,-1 1,1-1,-1 0,-1 0,1-1,-1 1,-1 0,0-1,0 1,0-1,-1 1,-2-16,1 21,0 0,0 0,0 0,-1 0,0 0,1 0,-1 0,0 1,0-1,-1 0,1 1,0 0,-1 0,0-1,1 1,-1 1,0-1,0 0,0 1,0-1,0 1,0 0,0 0,-1 1,1-1,-5 0,-3-1,1 1,0 0,0 1,-1 0,1 1,0 0,-15 3,13 0,1 0,-1 1,1 0,1 0,-1 1,1 1,0 0,-12 11,16-14,0 2,1-1,0 0,0 1,1 0,-1 0,1 1,0-1,1 1,0 0,0 0,0 0,1 0,-2 11,4-14,0 0,0-1,0 1,0-1,1 1,0-1,0 1,0-1,0 0,0 1,1-1,-1 0,1 0,0 0,0 0,0 0,0 0,1 0,-1-1,1 1,-1-1,1 0,0 0,0 0,0 0,0 0,0-1,7 3,4 1,1 0,0-1,0 0,0-1,18 1,13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30.335"/>
    </inkml:context>
    <inkml:brush xml:id="br0">
      <inkml:brushProperty name="width" value="0.1" units="cm"/>
      <inkml:brushProperty name="height" value="0.1" units="cm"/>
      <inkml:brushProperty name="color" value="#FF0066"/>
      <inkml:brushProperty name="ignorePressure" value="1"/>
    </inkml:brush>
  </inkml:definitions>
  <inkml:trace contextRef="#ctx0" brushRef="#br0">369 0,'-8'1,"0"0,0 1,-1 0,1 0,0 0,0 1,-10 5,-51 30,29-15,-42 28,80-51,1 1,0 0,0 0,0-1,0 1,0 0,0 0,0 0,0 0,1 0,-1 0,0 0,0 0,1 1,-1-1,1 0,-1 0,1 1,-1-1,1 0,0 0,0 1,0 1,0-1,1-1,-1 1,1-1,0 1,-1-1,1 1,0-1,0 0,0 0,0 1,1-1,-1 0,0 0,0 0,1 0,1 1,10 5,-1-1,1 0,23 6,-23-8,15 5,-10-4,-1 1,0 1,0 0,25 15,-39-20,0 0,0 0,-1 0,1 0,-1 0,1 1,-1-1,0 1,0 0,0-1,0 1,0 0,-1 0,1 0,-1 0,0 0,0 1,0-1,0 0,-1 1,1-1,-1 0,0 1,0-1,0 0,0 1,-1-1,1 0,-1 1,0-1,-1 4,-2 1,-1 1,1-1,-1 0,-1 0,0 0,0-1,0 0,-1 0,0 0,0-1,-1 0,0-1,0 1,0-2,-1 1,-15 5,3-1,1-2,-1-1,0-1,-1-1,1 0,-32 0,22-3,4-2</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31.681"/>
    </inkml:context>
    <inkml:brush xml:id="br0">
      <inkml:brushProperty name="width" value="0.1" units="cm"/>
      <inkml:brushProperty name="height" value="0.1" units="cm"/>
      <inkml:brushProperty name="color" value="#FF0066"/>
      <inkml:brushProperty name="ignorePressure" value="1"/>
    </inkml:brush>
  </inkml:definitions>
  <inkml:trace contextRef="#ctx0" brushRef="#br0">1 16,'171'10,"-146"-7,-1 1,1 2,-1 0,0 2,30 14,99 58,-72-36,150 59,-195-90,9 1,-2 3,65 33,-108-50,0-1,0 1,0 0,0 0,0 0,0 0,0 0,0 0,0 0,0 0,0 0,0 0,0-1,0 1,0 0,0 0,0 0,0 0,0 0,0 0,0 0,0 0,0 0,0-1,0 1,0 0,0 0,0 0,0 0,0 0,0 0,0 0,1 0,-1 0,0 0,0 0,0 0,0 0,0 0,0 0,0-1,0 1,0 0,0 0,1 0,-1 0,0 0,0 0,0 0,0 0,0 0,-9-16,-18-19,10 11,2 0,0-1,2 0,1-1,-15-45,-1 1,27 68,-20-42,20 42,0 0,0 0,-1 0,1 0,-1 0,1 0,-1 1,0-1,1 0,-1 1,0-1,0 1,0 0,0 0,0 0,-4-2,6 3,-1 0,1 0,0 0,0 0,-1 0,1-1,0 1,0 0,-1 0,1 0,0 0,-1 0,1 0,0 0,0 0,-1 0,1 0,0 0,0 0,-1 0,1 1,0-1,0 0,-1 0,1 0,0 0,0 0,-1 0,1 1,0-1,0 0,0 0,-1 0,1 1,0-1,0 0,0 0,0 1,0-1,-1 0,1 0,0 1,0-1,0 1,7 13,18 11,12 0,1-2,1-1,67 26,33 17,-129-59,1 1,-1 1,0 0,0 0,11 13,-17-16,1 0,-1 0,0 1,-1-1,1 1,-1-1,0 1,-1 0,1 0,-1 1,0-1,1 7,-3-9,-1-1,1 0,-1 1,1-1,-1 0,0 1,0-1,-1 0,1 0,-1 0,1 0,-1 0,0 0,0-1,0 1,0-1,-1 1,-4 3,-6 5,-2 0,-19 12,18-13,-204 126,217-134</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3.030"/>
    </inkml:context>
    <inkml:brush xml:id="br0">
      <inkml:brushProperty name="width" value="0.1" units="cm"/>
      <inkml:brushProperty name="height" value="0.1" units="cm"/>
      <inkml:brushProperty name="color" value="#FF0066"/>
      <inkml:brushProperty name="ignorePressure" value="1"/>
    </inkml:brush>
  </inkml:definitions>
  <inkml:trace contextRef="#ctx0" brushRef="#br0">392 30,'-4'-3,"-1"0,1 0,0 0,-1 1,0 0,0-1,0 1,0 1,0-1,0 1,0 0,-10-1,2 1,-1 1,1 0,-26 4,29-3,0 1,0 1,0 0,0 0,0 1,1 0,0 1,0 0,0 0,0 1,1 0,0 1,0 0,1 0,0 0,0 1,-9 14,3-3,2 0,0 0,1 2,-13 37,22-56,0 0,0 0,0 0,0 1,1-1,-1 0,1 0,-1 1,1-1,0 1,0-1,0 0,0 1,1-1,-1 0,1 1,-1-1,1 0,0 0,0 1,0-1,0 0,0 0,0 0,0 0,1 0,-1 0,1-1,0 1,-1 0,1-1,0 1,0-1,0 0,0 0,0 1,0-1,5 1,9 3,2-1,-1 0,0-1,1-1,-1 0,1-2,0 0,21-3,22-3</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3.446"/>
    </inkml:context>
    <inkml:brush xml:id="br0">
      <inkml:brushProperty name="width" value="0.1" units="cm"/>
      <inkml:brushProperty name="height" value="0.1" units="cm"/>
      <inkml:brushProperty name="color" value="#FF0066"/>
      <inkml:brushProperty name="ignorePressure" value="1"/>
    </inkml:brush>
  </inkml:definitions>
  <inkml:trace contextRef="#ctx0" brushRef="#br0">155 16,'-3'0,"1"0,0-1,0 1,0-1,-1 1,1-1,0 0,0 0,0 0,-2-1,3 1,-1 0,1 0,-1 0,1 0,-1 1,1-1,-1 1,1-1,-1 1,1 0,-1-1,1 1,-1 0,0 0,1 0,-1 0,0 0,1 1,-1-1,1 0,-1 1,1-1,-3 2,-2 2,-1-1,1 1,0 1,1-1,-1 1,1 0,0 1,0-1,1 1,-1 0,1 0,0 0,1 0,0 1,0 0,0-1,1 1,0 0,0 1,1-1,-1 0,2 0,-1 12,1-16,1 1,-1-1,1 0,0 0,-1 0,1 0,1 0,-1 0,0 0,1 0,-1-1,1 1,0 0,0-1,0 1,0-1,1 0,-1 0,1 0,-1 0,1 0,0 0,-1-1,1 1,0-1,0 0,0 0,0 0,0 0,1-1,-1 1,5-1,2 2,1-2,-1 0,1 0,-1-1,0 0,1-1,-1 0,18-6,-13 2,0-1,-1 0,1-1,23-17,-33 21,-1 0,1 1,-1-2,1 1,-1 0,0-1,-1 0,1 0,-1 0,0 0,-1 0,1-1,-1 1,0-1,0 0,1-6,-3 10,0-1,0 1,-1 0,1 0,0 0,-1 0,0 0,1 0,-1 0,0 0,0 0,0 1,0-1,0 0,-1 0,1 1,0-1,-1 1,1-1,-1 1,0 0,1-1,-1 1,0 0,0 0,0 0,0 0,0 1,0-1,0 0,0 1,0 0,-2-1,-6-1,0 0,0 1,-1 0,1 1,-17 1,17 1,-1-1,1 1,-1 1,-17 7,1 3</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4.206"/>
    </inkml:context>
    <inkml:brush xml:id="br0">
      <inkml:brushProperty name="width" value="0.1" units="cm"/>
      <inkml:brushProperty name="height" value="0.1" units="cm"/>
      <inkml:brushProperty name="color" value="#FF0066"/>
      <inkml:brushProperty name="ignorePressure" value="1"/>
    </inkml:brush>
  </inkml:definitions>
  <inkml:trace contextRef="#ctx0" brushRef="#br0">45 1,'1'70,"1"-26,-7 65,5-103,-1 0,0 0,0 0,-1 0,0 0,0 0,0-1,0 1,-1-1,0 1,0-1,-1 0,-5 7,9-12,0 0,-1 0,1 1,0-1,0 0,0 0,0 0,0 0,0 0,-1 1,1-1,0 0,0 0,0 0,0 0,-1 0,1 0,0 0,0 0,0 0,-1 0,1 0,0 0,0 0,0 0,0 0,-1 0,1 0,0 0,0 0,0 0,-1 0,1 0,0 0,0 0,0 0,0 0,-1 0,1-1,0 1,0 0,0 0,0 0,0 0,-1-1,2-10,8-14,5-6,2 2,1 0,1 0,2 2,27-30,-46 55,0 1,0 0,0-1,1 1,-1 0,0 0,0 0,1 0,-1 0,0 0,1 0,-1 1,1-1,0 0,-1 1,1-1,-1 1,1 0,0-1,-1 1,1 0,2 0,-2 1,-1 0,0 0,1 0,-1 0,0 0,0 0,0 0,0 0,0 0,0 0,0 1,0-1,0 0,-1 1,1-1,0 1,-1-1,0 1,1-1,-1 1,0-1,1 1,-1-1,0 1,0 1,0 12,0-1,-1 1,-1 0,-4 18,3-19,1 0,1 0,0 0,0 17,1-31,0 1,0-1,0 1,0-1,0 1,0-1,0 1,0-1,0 1,1-1,-1 1,0-1,0 1,0-1,1 1,-1-1,0 1,0-1,1 0,-1 1,1-1,-1 1,0-1,1 0,-1 1,1-1,-1 0,0 0,1 1,-1-1,1 0,-1 0,1 0,-1 1,1-1,-1 0,1 0,-1 0,1 0,0 0,-1 0,1 0,-1 0,1 0,-1 0,1-1,-1 1,1 0,24-15,-23 13,84-65,40-30,-101 80,1 1,0 1,32-13,-56 27,0 1,0-1,-1 0,1 1,0-1,0 1,0 0,0-1,0 1,0 0,2 1,-3-1,-1 0,1 0,-1 0,1 0,-1 1,1-1,-1 0,0 0,1 1,-1-1,1 0,-1 1,0-1,1 0,-1 1,0-1,0 1,1-1,-1 0,0 1,0-1,1 1,-1-1,0 1,0-1,0 1,0-1,0 1,0 2,0 0,-1 0,1 0,-1 0,0 0,0 0,0 0,-1 0,1 0,0 0,-1-1,-3 5,-106 170,98-160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4.654"/>
    </inkml:context>
    <inkml:brush xml:id="br0">
      <inkml:brushProperty name="width" value="0.1" units="cm"/>
      <inkml:brushProperty name="height" value="0.1" units="cm"/>
      <inkml:brushProperty name="color" value="#FF0066"/>
      <inkml:brushProperty name="ignorePressure" value="1"/>
    </inkml:brush>
  </inkml:definitions>
  <inkml:trace contextRef="#ctx0" brushRef="#br0">177 42,'0'-2,"0"-1,0 1,0 0,0 0,0 0,-1 0,1 0,-1 0,0 0,0 0,1 0,-1 0,-1 0,1 0,0 0,-2-2,2 3,0 1,0-1,0 1,0-1,-1 1,1-1,0 1,0 0,0 0,0-1,-1 1,1 0,0 0,0 0,0 0,-1 0,1 0,0 1,0-1,0 0,0 1,0-1,-1 1,1-1,0 1,0-1,0 1,0 0,0-1,0 1,-1 1,-13 12,-1 1,2 1,0 0,1 1,0 1,-12 23,23-37,-1 0,1 0,0 0,0 1,1-1,-1 1,1 0,0-1,0 1,1 0,-1-1,1 9,1-11,-1 0,1 0,-1 0,1 0,0 0,0 0,0 0,0 0,0-1,0 1,0 0,1-1,-1 1,0-1,1 0,0 1,-1-1,1 0,0 0,-1 0,1 0,0 0,0 0,0 0,0-1,0 1,0-1,0 0,0 1,0-1,2 0,4 0,-1 0,1-1,0 0,-1 0,0-1,1 0,-1 0,0-1,0 0,0 0,10-7,-9 5,1 0,-1-1,0 0,0 0,0-1,-1 0,0 0,7-11,-12 16,-1-1,1 1,0-1,-1 1,0-1,0 1,1-1,-2 0,1 0,0 0,0 0,-1 1,0-1,1 0,-1 0,0 0,-1 0,1 0,0 0,-1 0,0 0,1 1,-3-6,1 5,-1 0,1 0,-1 0,0 0,0 1,0-1,0 1,-1 0,1 0,0 0,-1 0,0 0,1 1,-1 0,0-1,-6 0,-29-6</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37.209"/>
    </inkml:context>
    <inkml:brush xml:id="br0">
      <inkml:brushProperty name="width" value="0.1" units="cm"/>
      <inkml:brushProperty name="height" value="0.1" units="cm"/>
      <inkml:brushProperty name="color" value="#FF0066"/>
      <inkml:brushProperty name="ignorePressure" value="1"/>
    </inkml:brush>
  </inkml:definitions>
  <inkml:trace contextRef="#ctx0" brushRef="#br0">265 0,'-7'1,"0"1,1-1,-1 1,0 0,0 1,1-1,0 2,-1-1,1 0,-7 7,-14 5,22-12,-72 42,70-41,1 1,-1 0,1 1,0 0,0 0,0 0,1 0,-6 10,10-13,0-1,0 1,0 0,0-1,1 1,-1 0,1-1,-1 1,1 0,0-1,0 1,0 0,1 0,-1-1,1 1,-1 0,1-1,0 1,0-1,0 1,0-1,1 1,-1-1,1 0,-1 1,1-1,0 0,0 0,0 0,0-1,2 3,9 6,-1-1,1 0,1-1,14 7,-26-14,17 8,34 10,-40-16,0 2,0-1,0 1,-1 1,0 0,0 1,11 9,-20-14,0 1,0 0,-1 1,1-1,-1 0,1 1,-1-1,0 1,-1 0,1 0,-1 0,1 0,-1 0,0 0,-1 0,1 0,-1 0,0 0,0 0,0 0,0 1,-1-1,1 0,-1 0,0 0,-1 0,-2 6,1-2,-1 0,-1 1,1-1,-1-1,-1 1,1-1,-1 0,-1 0,1-1,-1 1,-10 6,6-7,0 1,-1-1,1-1,-1 0,0 0,-1-2,1 1,-1-1,1-1,-1-1,0 1,0-2,0 0,1 0,-1-2,-20-3,13-3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8:00.271"/>
    </inkml:context>
    <inkml:brush xml:id="br0">
      <inkml:brushProperty name="width" value="0.1" units="cm"/>
      <inkml:brushProperty name="height" value="0.1" units="cm"/>
      <inkml:brushProperty name="color" value="#FF0066"/>
      <inkml:brushProperty name="ignorePressure" value="1"/>
    </inkml:brush>
  </inkml:definitions>
  <inkml:trace contextRef="#ctx0" brushRef="#br0">1090 125,'-5'0,"-2"-6,0-6,1-7,2 0</inkml:trace>
  <inkml:trace contextRef="#ctx0" brushRef="#br0" timeOffset="1">6 0,'-5'0,"8"0,4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37.572"/>
    </inkml:context>
    <inkml:brush xml:id="br0">
      <inkml:brushProperty name="width" value="0.1" units="cm"/>
      <inkml:brushProperty name="height" value="0.1" units="cm"/>
      <inkml:brushProperty name="color" value="#FF0066"/>
      <inkml:brushProperty name="ignorePressure" value="1"/>
    </inkml:brush>
  </inkml:definitions>
  <inkml:trace contextRef="#ctx0" brushRef="#br0">1 149,'0'3,"0"0,0 0,0 1,1-1,-1 0,1 0,0 0,0 0,0 0,0 0,0 0,1 0,-1-1,1 1,0 0,2 2,0-2,0 0,0 0,0 0,0 0,1-1,-1 1,1-1,0 0,7 1,-3 0,-1-1,1 0,1-1,-1 0,0-1,0 0,0 0,0-1,1 0,-1 0,0-1,-1 0,1-1,15-6,-13 3,1 0,-1-1,0 0,0-1,-1 0,0 0,-1-1,0 0,16-21,-23 28,0-1,-1 0,1 1,0-1,-1 0,0 0,0 0,0 0,0 0,0 0,0 0,-1 0,1 0,-1-1,0 1,0 0,0 0,-1 0,1 0,-1-1,0 1,1 0,-4-5,2 4,0 1,0 0,0 0,-1 1,1-1,-1 0,1 1,-1 0,0-1,0 1,0 0,-1 1,1-1,0 0,-1 1,1 0,-1 0,1 0,-1 0,-4 0,3 1,0-1,0 1,0 0,0 0,0 1,0 0,0 0,0 0,0 0,1 1,-1 0,0-1,1 2,-6 3,3-2,0 2,1-1,0 1,0 0,0 0,0 1,-8 13,6-5,0 0,0 1,1 0,1 0,1 0,1 1,-5 29,8-42,1 0,-1 1,1-1,0 0,0 1,1-1,-1 0,1 0,0 1,0-1,0 0,1 0,-1 0,1 0,0 0,0-1,1 1,-1 0,1-1,0 0,0 0,0 0,0 0,0 0,0 0,1-1,0 1,-1-1,1 0,0-1,0 1,0 0,4 0,19 5,0-2,0 0,0-2,0-1,44-3,-27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38.063"/>
    </inkml:context>
    <inkml:brush xml:id="br0">
      <inkml:brushProperty name="width" value="0.1" units="cm"/>
      <inkml:brushProperty name="height" value="0.1" units="cm"/>
      <inkml:brushProperty name="color" value="#FF0066"/>
      <inkml:brushProperty name="ignorePressure" value="1"/>
    </inkml:brush>
  </inkml:definitions>
  <inkml:trace contextRef="#ctx0" brushRef="#br0">98 7,'2'-1,"-1"0,0 0,0 1,0-1,0 1,1-1,-1 1,0-1,0 1,1 0,-1-1,0 1,1 0,2 0,-4 0,0 1,0-1,0 1,0-1,0 1,0-1,0 1,0-1,0 1,0-1,0 1,0-1,0 1,0-1,-1 0,1 1,0-1,0 1,0-1,-1 1,1-1,0 0,-1 1,1-1,0 0,-1 1,-30 35,22-26,-1 0,2 1,-1 0,2 0,-1 1,-6 16,10-20,1 0,0 1,0-1,1 1,1-1,-1 1,1 0,1 0,-1-1,1 1,2 10,-1-15,-1-1,1 1,0 0,1-1,-1 1,0-1,1 0,0 1,0-1,0 0,0 0,0 0,1-1,-1 1,6 4,-2-3,-1-1,0 0,1 0,-1 0,1-1,0 0,-1 0,1-1,6 2,2-1,-1-1,0-1,1 0,-1 0,1-1,-1-1,0 0,16-5,14-10,-8-2</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38.497"/>
    </inkml:context>
    <inkml:brush xml:id="br0">
      <inkml:brushProperty name="width" value="0.1" units="cm"/>
      <inkml:brushProperty name="height" value="0.1" units="cm"/>
      <inkml:brushProperty name="color" value="#FF0066"/>
      <inkml:brushProperty name="ignorePressure" value="1"/>
    </inkml:brush>
  </inkml:definitions>
  <inkml:trace contextRef="#ctx0" brushRef="#br0">255 1,'-11'-1,"-1"2,1-1,-19 5,25-4,0 1,-1 0,1 0,1 1,-1-1,0 1,1 0,-1 0,-6 7,-6 6,1 0,1 1,0 0,-24 38,34-46,1-1,0 1,0 0,0 0,1 1,1-1,-1 1,2-1,-1 1,1 0,1-1,0 1,0 0,2 12,-1-17,1 0,0 0,0-1,0 1,0-1,1 1,-1-1,1 0,0 0,1 0,-1 0,1-1,-1 1,1-1,0 0,1 0,-1 0,0-1,1 0,-1 1,1-1,0-1,0 1,-1-1,1 0,0 0,0 0,0-1,0 0,0 0,1 0,-1 0,0-1,0 0,-1 0,1 0,6-3,8-4,-2-2,1 1,-1-2,0 0,-1-1,-1-1,0-1,0 0,-2 0,0-2,0 1,-2-2,20-34,-27 43,0 1,-1-1,0 0,0 0,-1 0,0-1,0 1,1-16,-3 21,0 0,0 0,-1 0,1-1,-1 1,1 0,-1 0,0 0,0 0,-1 0,1 1,0-1,-1 0,0 0,1 1,-1-1,0 1,-1 0,1 0,0-1,-1 1,1 1,-1-1,1 0,-1 1,-3-2,-3-1,1 1,-1 1,0 0,1 0,-1 1,0 0,0 0,0 1,0 0,0 1,-13 2,5 1,0 0,-1 1,2 1,-30 14,11-2</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39.328"/>
    </inkml:context>
    <inkml:brush xml:id="br0">
      <inkml:brushProperty name="width" value="0.1" units="cm"/>
      <inkml:brushProperty name="height" value="0.1" units="cm"/>
      <inkml:brushProperty name="color" value="#FF0066"/>
      <inkml:brushProperty name="ignorePressure" value="1"/>
    </inkml:brush>
  </inkml:definitions>
  <inkml:trace contextRef="#ctx0" brushRef="#br0">98 41,'0'-1,"0"0,0 1,0-1,0 1,0-1,0 0,0 1,0-1,-1 0,1 1,0-1,0 1,-1-1,1 0,0 1,-1-1,1 1,0-1,-1 1,1-1,-1 1,1-1,-1 1,1 0,-1-1,1 1,-1 0,1-1,-1 1,0 0,1 0,-1-1,1 1,-1 0,0 0,1 0,-1 0,0 0,1 0,-1 0,0 0,1 0,-1 0,0 0,0 1,-2 0,1-1,-1 1,0 0,1 0,-1 0,1 1,-1-1,1 0,-4 4,1 1,1-1,0 1,0 0,0 0,1 1,0-1,0 1,1-1,-1 1,1 0,1 0,-2 11,0 14,-1 45,4-67,0 6,-1 2,1-1,5 34,-4-47,-1 0,1 0,0-1,1 1,-1 0,0 0,1-1,0 1,0-1,0 0,1 0,-1 1,1-1,-1-1,1 1,0 0,0-1,5 4,-6-6,-1 1,1-1,0 0,0 1,-1-1,1 0,0 0,0-1,0 1,-1 0,1 0,0-1,-1 1,1-1,0 0,-1 1,1-1,0 0,-1 0,1 0,-1 0,0 0,1 0,-1-1,0 1,0 0,0-1,0 1,1-3,32-45,-34 49,47-90,-24 44,29-43,-32 56,-14 22,0 0,1 0,0 1,1 1,0-1,0 1,12-10,-19 18,-1 1,1 0,-1 0,1-1,0 1,-1 0,1 0,0 0,-1-1,1 1,-1 0,1 0,0 0,-1 0,1 0,0 0,-1 0,1 1,0-1,-1 0,1 0,0 0,-1 1,1-1,-1 0,1 1,-1-1,1 0,0 1,-1-1,1 1,-1-1,0 1,1-1,-1 1,1-1,-1 1,0-1,1 1,-1 0,0-1,0 1,0 0,1 0,7 32,-3 8,-3 83,-2-105,0-17,-1 0,1 0,0 0,0 0,0 0,0 0,1 0,-1 0,0 0,1-1,0 1,-1 0,1 0,0 0,0-1,0 1,0 0,0-1,0 1,2 1,-2-3,0 0,1 0,-1 0,1 0,-1 0,1 0,-1 0,0-1,1 1,-1 0,0-1,1 0,-1 1,0-1,1 0,-1 1,0-1,0 0,0 0,0 0,0 0,0 0,0 0,0 0,0 0,0-1,0 0,19-24,0-1,17-33,-22 33,2 1,29-36,-45 61,-1 1,1-1,0 0,0 0,-1 0,1 0,0 1,0-1,0 0,0 1,0-1,0 1,0-1,0 1,0 0,0-1,0 1,0 0,1 0,1 0,-2 0,-1 0,1 1,0-1,0 0,0 1,-1-1,1 1,0 0,0-1,-1 1,1-1,0 1,-1 0,1 0,-1-1,1 1,-1 0,0 0,1 1,2 5,-1 0,0 0,-1 1,0-1,1 8,-1 113,-2-90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0.099"/>
    </inkml:context>
    <inkml:brush xml:id="br0">
      <inkml:brushProperty name="width" value="0.1" units="cm"/>
      <inkml:brushProperty name="height" value="0.1" units="cm"/>
      <inkml:brushProperty name="color" value="#FF0066"/>
      <inkml:brushProperty name="ignorePressure" value="1"/>
    </inkml:brush>
  </inkml:definitions>
  <inkml:trace contextRef="#ctx0" brushRef="#br0">0 341,'3'0,"-1"1,1 0,-1-1,0 1,1 0,-1 1,0-1,0 0,1 1,-1-1,0 1,-1 0,1-1,0 1,0 0,-1 0,1 0,-1 0,3 4,21 47,-19-34,6 41,-10-44,1 0,1 0,1 0,8 21,-1-9,-9-20,-1-1,2 0,-1 0,1 0,0 0,0-1,0 1,8 6,-12-13,0 1,0-1,0 0,0 0,0 0,0 0,0 0,0 0,1 0,-1 0,0 1,0-1,0 0,0 0,0 0,0 0,1 0,-1 0,0 0,0 0,0 0,0 0,0 0,0 0,1 0,-1 0,0 0,0 0,0 0,0 0,0 0,1 0,-1 0,0 0,0 0,0 0,0 0,0-1,0 1,1 0,-1 0,0 0,0 0,0 0,0 0,0 0,0 0,0-1,0 1,0 0,0 0,0 0,1 0,-1 0,0 0,0-1,0 1,0 0,0 0,0 0,0 0,0-1,-2-14,-6-18,-10-30,2-1,3-1,3 0,3-1,1-81,6 137,0 1,1-1,0 0,1 1,0-1,6-15,-6 19,1 1,0-1,0 1,1 0,0 0,0 0,0 1,0-1,1 1,-1 0,11-6,-7 5,0 0,0 1,1 0,0 1,0 0,0 0,0 0,0 1,1 1,-1 0,1 0,-1 1,11 0,-16 1,-1-1,0 0,1 1,-1 0,1 0,-1 0,0 0,1 1,-1-1,0 1,0 0,0 0,-1 0,1 0,0 0,-1 1,1-1,-1 1,0 0,0 0,0 0,0 0,0 0,-1 0,1 0,-1 0,0 1,0-1,0 0,0 1,-1-1,1 1,-1-1,0 1,0-1,0 1,-2 5,1 1,-1 0,-1 1,0-1,0 0,-1 0,0-1,0 1,-12 17,-57 69,57-76,-27 32,-94 87,113-118</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0.628"/>
    </inkml:context>
    <inkml:brush xml:id="br0">
      <inkml:brushProperty name="width" value="0.1" units="cm"/>
      <inkml:brushProperty name="height" value="0.1" units="cm"/>
      <inkml:brushProperty name="color" value="#FF0066"/>
      <inkml:brushProperty name="ignorePressure" value="1"/>
    </inkml:brush>
  </inkml:definitions>
  <inkml:trace contextRef="#ctx0" brushRef="#br0">1 91,'0'24,"0"-1,2 1,0-1,2 0,11 42,-13-59,0-1,1 1,-1-1,1 1,0-1,0 0,1 0,0 0,-1-1,2 1,-1-1,0 0,1 0,0-1,0 1,0-1,0 0,1 0,-1-1,1 1,-1-1,1-1,0 1,0-1,0 0,0 0,11 0,-10-1,-1-1,0 1,1-1,-1 0,0 0,0 0,0-1,0 0,0-1,0 1,0-1,-1 0,1 0,-1-1,0 0,0 0,0 0,-1 0,1-1,-1 0,0 1,-1-2,1 1,-1 0,0-1,0 0,0 1,-1-1,3-11,-3 8,0 0,0 0,-1 0,0 0,-1 0,0 0,0 0,-1 0,0 0,-1 0,0 0,0 0,-1 1,0-1,0 1,-1 0,0 0,-1 0,0 0,-8-9,6 8,-1 1,0 1,-1 0,1 0,-16-9,20 14,1 0,-1 0,0 1,0-1,0 1,0 0,0 0,0 0,0 1,0-1,0 1,0 0,0 0,0 1,0-1,0 1,-7 1,-16 11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1.250"/>
    </inkml:context>
    <inkml:brush xml:id="br0">
      <inkml:brushProperty name="width" value="0.1" units="cm"/>
      <inkml:brushProperty name="height" value="0.1" units="cm"/>
      <inkml:brushProperty name="color" value="#FF0066"/>
      <inkml:brushProperty name="ignorePressure" value="1"/>
    </inkml:brush>
  </inkml:definitions>
  <inkml:trace contextRef="#ctx0" brushRef="#br0">1 4,'6'0,"0"1,1 0,-1 0,0 1,0 0,0 0,0 0,0 1,8 5,50 35,-47-30,-2-3,-1 1,0 1,-1 1,0 0,0 0,-2 1,0 1,14 23,-24-38,-1 1,1 0,-1 0,1 0,-1 0,1 0,-1 0,0 0,1 1,-1-1,0 0,0 0,0 0,0 0,0 0,0 0,0 0,0 1,0-1,0 0,-1 0,1 0,0 0,-1 0,1 0,-1 0,1 0,-1 0,0 0,1 0,-1 0,0-1,1 1,-1 0,0 0,0-1,0 1,0 0,0-1,-1 1,0 0,-1-1,1 1,-1-1,1 0,-1 1,1-1,-1 0,1-1,-1 1,1 0,-1-1,1 1,0-1,-1 0,1 0,0 0,-4-2,-1-1,0 0,0-1,1 0,-1-1,1 0,0 0,1 0,-1 0,-7-14,11 17,1 1,0-1,-1 0,1 1,0-1,1 0,-1 0,0 1,1-1,0 0,-1 0,1 0,0 0,1 0,-1 0,0 0,1 1,0-1,-1 0,1 0,0 1,1-1,-1 0,0 1,1-1,-1 1,1 0,0-1,0 1,0 0,3-3,10-6,1 0,0 0,0 2,1 0,0 0,1 2,0 0,0 2,0 0,19-3,1 3</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1.620"/>
    </inkml:context>
    <inkml:brush xml:id="br0">
      <inkml:brushProperty name="width" value="0.1" units="cm"/>
      <inkml:brushProperty name="height" value="0.1" units="cm"/>
      <inkml:brushProperty name="color" value="#FF0066"/>
      <inkml:brushProperty name="ignorePressure" value="1"/>
    </inkml:brush>
  </inkml:definitions>
  <inkml:trace contextRef="#ctx0" brushRef="#br0">1 1,'5'10,"2"10,10 0,2 8,-2 4,-4 2,-4 1,-4-1,-2-1,-2 0,-2-1,1-6</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2.010"/>
    </inkml:context>
    <inkml:brush xml:id="br0">
      <inkml:brushProperty name="width" value="0.1" units="cm"/>
      <inkml:brushProperty name="height" value="0.1" units="cm"/>
      <inkml:brushProperty name="color" value="#FF0066"/>
      <inkml:brushProperty name="ignorePressure" value="1"/>
    </inkml:brush>
  </inkml:definitions>
  <inkml:trace contextRef="#ctx0" brushRef="#br0">1 158,'0'-6,"10"-6,15-2,2-3,8 0,8 4,2-1,-1 1,-3 4,-4-3,-1 2,-3 1,-2 3,0 3,-6 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2.506"/>
    </inkml:context>
    <inkml:brush xml:id="br0">
      <inkml:brushProperty name="width" value="0.1" units="cm"/>
      <inkml:brushProperty name="height" value="0.1" units="cm"/>
      <inkml:brushProperty name="color" value="#FF0066"/>
      <inkml:brushProperty name="ignorePressure" value="1"/>
    </inkml:brush>
  </inkml:definitions>
  <inkml:trace contextRef="#ctx0" brushRef="#br0">300 119,'-1'-5,"-1"0,1 0,-1 0,0 1,-1-1,1 1,-1 0,0-1,0 1,0 1,-8-8,6 7,0 1,-1-1,1 1,-1 0,0 1,0-1,0 1,0 0,-1 1,1 0,0 0,-1 0,1 0,-1 1,1 0,-1 1,1-1,0 1,-1 1,1-1,0 1,0 0,0 0,-6 4,5-3,0 1,0-1,0 2,1-1,-1 1,1 0,0 0,1 0,0 1,-1 0,2 0,-1 1,1-1,0 1,0 0,1 0,0 0,0 0,-3 13,6-17,-1 0,1 0,0 1,0-1,1 0,-1 0,0 0,1 0,0 0,0 0,0 0,0 0,0 0,1 0,-1 0,1-1,0 1,0 0,0-1,0 0,0 1,0-1,1 0,-1 0,1 0,0-1,-1 1,6 1,-2 1,0-2,1 1,-1-1,1 0,0 0,0-1,0 0,0 0,0-1,0 1,0-1,9-2,-2-1,1-1,-1 0,0-2,0 1,-1-1,1-1,-1-1,-1 0,13-10,-19 14,0-1,-1 0,1 0,-1 0,0-1,-1 1,1-1,-1 0,0-1,0 1,-1-1,0 0,0 0,-1 0,0 0,0 0,0 0,-1 0,0-1,-1-7,0 12,0 1,0 0,0-1,-1 1,1 0,-1-1,0 1,0 0,0 0,0 0,0 0,0 0,0 0,-1 0,1 0,-1 0,1 0,-1 1,0-1,-3-2,1 2,1 0,-1 1,1 0,-1 0,1 0,-1 0,0 0,0 1,1 0,-1 0,0 0,-4 0,-2 2,0-1,-1 1,1 1,0 0,0 1,1 0,-1 0,-14 10,14-7,1 0,-1 1,2 0,-1 1,1 0,-9 14,15-21,1 1,-1 0,1 0,-1-1,1 1,0 0,0 0,1 0,-1 0,1 0,-1 0,1 0,0 4,0-5,1 0,-1 0,1 0,0 0,0 0,0-1,0 1,0 0,0 0,0 0,0-1,1 1,-1-1,0 1,1-1,0 0,-1 1,1-1,0 0,0 0,3 1,6 3,1 0,0-1,1-1,-1 0,0 0,23 1,-11-3,0-1,40-5,-22-2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8:00.689"/>
    </inkml:context>
    <inkml:brush xml:id="br0">
      <inkml:brushProperty name="width" value="0.1" units="cm"/>
      <inkml:brushProperty name="height" value="0.1" units="cm"/>
      <inkml:brushProperty name="color" value="#FF0066"/>
      <inkml:brushProperty name="ignorePressure" value="1"/>
    </inkml:brush>
  </inkml:definitions>
  <inkml:trace contextRef="#ctx0" brushRef="#br0">13 52,'-5'-5,"-2"-7,11-2,15 2,4 3</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5.788"/>
    </inkml:context>
    <inkml:brush xml:id="br0">
      <inkml:brushProperty name="width" value="0.1" units="cm"/>
      <inkml:brushProperty name="height" value="0.1" units="cm"/>
      <inkml:brushProperty name="color" value="#FF0066"/>
      <inkml:brushProperty name="ignorePressure" value="1"/>
    </inkml:brush>
  </inkml:definitions>
  <inkml:trace contextRef="#ctx0" brushRef="#br0">1 327,'1'9,"1"0,0-1,0 1,1 0,0-1,1 1,4 7,38 66,-32-56,-12-20,0-1,1 1,0-1,0 0,0 0,1 0,0-1,4 5,-8-9,1 1,-1-1,0 0,0 0,0 0,1 0,-1 0,0 0,0 0,1 0,-1 0,0 0,0 0,0 0,1 0,-1 0,0 0,0 0,1 0,-1 0,0-1,0 1,0 0,1 0,-1 0,0 0,0 0,0 0,0-1,1 1,-1 0,0 0,0 0,0-1,0 1,0 0,0 0,0 0,1-1,-1 1,0 0,0 0,0 0,0-1,0 1,0 0,0 0,0-1,0 1,2-15,-2 14,1-48,-2-1,-2 1,-14-70,10 75,6 37,-9-83,9 81,1 0,0-1,1 1,0 0,0 0,1 0,4-14,-5 20,1 1,-1-1,0 0,1 1,-1-1,1 1,0 0,0-1,0 1,0 0,0 0,0 0,1 0,-1 1,1-1,-1 0,1 1,4-2,-3 2,0 0,0 1,1-1,-1 1,0 0,0 0,1 0,-1 0,0 1,0 0,8 2,-2 0,-1 1,0 0,1 1,-1 0,-1 1,1-1,-1 1,0 1,0 0,7 8,-12-12,-1 0,1 1,-1-1,1 0,-1 1,0 0,-1-1,1 1,0 0,-1 0,0 0,0 0,0 0,-1 0,1 0,-1 0,0 0,0 0,0 0,-1 5,-2-2,1 0,-1 0,0-1,-1 1,0-1,0 1,0-1,0 0,-1-1,-7 7,-95 88,-7 6,96-86</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6.705"/>
    </inkml:context>
    <inkml:brush xml:id="br0">
      <inkml:brushProperty name="width" value="0.1" units="cm"/>
      <inkml:brushProperty name="height" value="0.1" units="cm"/>
      <inkml:brushProperty name="color" value="#FF0066"/>
      <inkml:brushProperty name="ignorePressure" value="1"/>
    </inkml:brush>
  </inkml:definitions>
  <inkml:trace contextRef="#ctx0" brushRef="#br0">193 97,'-8'0,"0"0,0 1,0 0,0 1,0 0,0 0,1 0,-1 1,1 0,0 1,-1 0,2 0,-1 0,0 1,1 0,0 0,0 0,0 1,1 0,0 0,0 1,1 0,-1-1,2 1,-1 1,1-1,0 0,0 1,1 0,0 0,-1 7,2-12,0 0,1-1,0 1,-1 0,1-1,0 1,0 0,1-1,-1 1,1-1,-1 1,1 0,0-1,0 1,0-1,0 0,0 1,0-1,1 0,-1 1,1-1,0 0,-1 0,1 0,0-1,0 1,0 0,1-1,-1 1,0-1,5 2,-3-1,1-1,0 0,0 0,0 0,0 0,0-1,0 0,0 0,0 0,0-1,0 0,0 0,0 0,0 0,-1-1,8-3,2-2,-1-1,1 0,-2-1,1 0,-1-1,-1-1,0 0,13-17,-20 23,0 0,-1-1,1 1,-1-1,-1 0,1 0,-1 0,0 0,0 0,0-8,-1 10,-1 0,0 0,-1 0,1-1,-1 1,1 0,-1 0,0 1,-1-1,1 0,-1 0,0 1,0-1,0 0,0 1,0 0,-5-5,4 4,-1 0,0 1,0-1,0 1,0 0,0 0,-1 1,0-1,1 1,-1 0,0 0,0 0,0 1,0 0,0 0,0 0,-1 0,1 1,0 0,0 0,-1 1,1-1,0 1,0 0,0 1,-9 3,6-2,1 0,0 0,0 1,0 1,0-1,1 1,0 0,0 0,0 1,1 0,0 0,0 0,0 0,1 1,0 0,0 0,-3 8,2-3,1 1,1 0,0 0,0 1,0 16,2-26,1 0,0-1,0 1,1 0,-1-1,1 1,-1 0,1-1,0 1,0-1,1 1,-1-1,1 1,0-1,0 0,0 0,0 0,0 0,1 0,-1-1,1 1,0-1,5 4,1-1,1-2,-1 1,1-2,0 1,0-1,0-1,0 1,0-2,0 0,1 0,-1 0,0-1,0-1,0 0,0 0,9-4,-2 0,0 0,-1-1,1 0,-1-2,-1 1,0-2,0 0,19-18,-30 23,-1 0,1 0,-1 0,0 0,0 0,0-1,-1 0,0 1,2-11,-2 11,-1 0,1-1,0 1,0 0,0 0,1 1,0-1,0 0,6-7,-9 12,1-1,-1 1,0 0,1 0,-1-1,1 1,-1 0,0 0,1-1,-1 1,1 0,-1 0,1 0,-1 0,1-1,-1 1,1 0,-1 0,1 0,-1 0,1 0,-1 0,1 1,-1-1,0 0,1 0,-1 0,1 0,-1 0,1 1,-1-1,1 0,-1 0,0 1,1-1,-1 0,0 1,1-1,-1 1,0-1,1 0,-1 1,0-1,0 1,1-1,-1 0,0 1,0-1,0 1,1 0,6 26,-2 29,-3 62,-2-108,-1-41,0 2,1 1,0-1,3 1,5-32,-6 53,-1 0,1 1,0-1,1 0,0 1,0 0,0 0,1 0,0 0,0 0,0 1,1-1,0 1,0 0,0 1,0-1,1 1,0 0,0 1,0-1,0 1,10-3,15-2,-3 3</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7.044"/>
    </inkml:context>
    <inkml:brush xml:id="br0">
      <inkml:brushProperty name="width" value="0.1" units="cm"/>
      <inkml:brushProperty name="height" value="0.1" units="cm"/>
      <inkml:brushProperty name="color" value="#FF0066"/>
      <inkml:brushProperty name="ignorePressure" value="1"/>
    </inkml:brush>
  </inkml:definitions>
  <inkml:trace contextRef="#ctx0" brushRef="#br0">33 0,'-6'0,"-1"11,1 8,0 12,3 6,0 1,2 1,0-3,1 0,1-3,-1-5</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7.414"/>
    </inkml:context>
    <inkml:brush xml:id="br0">
      <inkml:brushProperty name="width" value="0.1" units="cm"/>
      <inkml:brushProperty name="height" value="0.1" units="cm"/>
      <inkml:brushProperty name="color" value="#FF0066"/>
      <inkml:brushProperty name="ignorePressure" value="1"/>
    </inkml:brush>
  </inkml:definitions>
  <inkml:trace contextRef="#ctx0" brushRef="#br0">40 51,'-11'0,"-8"0,9 0,17 0,18 0,15-5,12-2,1 0,-2 2,-5-4,-4-1,-11 3</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7.755"/>
    </inkml:context>
    <inkml:brush xml:id="br0">
      <inkml:brushProperty name="width" value="0.1" units="cm"/>
      <inkml:brushProperty name="height" value="0.1" units="cm"/>
      <inkml:brushProperty name="color" value="#FF0066"/>
      <inkml:brushProperty name="ignorePressure" value="1"/>
    </inkml:brush>
  </inkml:definitions>
  <inkml:trace contextRef="#ctx0" brushRef="#br0">62 326,'0'6,"-5"0,-2 6,0 6,2 5,1 4,1 2,2 2,1 1,0 0,5-11,2-8</inkml:trace>
  <inkml:trace contextRef="#ctx0" brushRef="#br0" timeOffset="1">0 171,'0'-5,"0"-7,11-7,3-5,9 1,2-1,-4-1,-1 3,-3 6</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8.573"/>
    </inkml:context>
    <inkml:brush xml:id="br0">
      <inkml:brushProperty name="width" value="0.1" units="cm"/>
      <inkml:brushProperty name="height" value="0.1" units="cm"/>
      <inkml:brushProperty name="color" value="#FF0066"/>
      <inkml:brushProperty name="ignorePressure" value="1"/>
    </inkml:brush>
  </inkml:definitions>
  <inkml:trace contextRef="#ctx0" brushRef="#br0">158 153,'-7'0,"0"1,-1 1,1-1,0 1,0 0,0 1,0 0,1 0,-1 0,1 1,-1 0,1 0,0 1,1-1,-1 1,1 1,0-1,0 1,1 0,0 0,0 0,0 0,1 1,-1 0,2 0,-1 0,1 0,0 0,0 0,1 0,0 1,1-1,-1 0,2 9,-1-12,1 0,1 0,-1 0,0 0,1 0,0 0,0 0,0 0,1 0,-1-1,1 0,0 1,0-1,0 0,0 0,1-1,-1 1,1 0,-1-1,1 0,0 0,0 0,7 2,4 1,0-1,1 0,-1-1,1 0,18 0,-28-3,-1 0,1 0,-1 0,0-1,1 0,-1 0,0 0,0-1,0 0,0 0,0 0,0 0,0-1,-1 0,1 0,-1 0,0 0,0-1,0 0,0 0,6-8,0-5,0 0,-1-1,0 0,9-30,-9 25,-1 7,-8 16,1 0,-1 0,0-1,0 1,0 0,0 0,0 0,1 0,-1 0,0 0,0 0,0 0,0 0,0 0,1 0,-1 0,0 0,0 0,0 0,0 0,1 0,-1 0,0 0,0 0,0 0,0 1,0-1,1 0,-1 0,0 0,0 0,0 0,0 0,0 0,0 1,0-1,1 0,-1 0,0 0,0 0,0 0,0 0,0 1,0-1,0 0,0 0,0 0,7 34,-3-10,-2-20,0 0,0-1,0 1,0-1,1 0,0 0,0 0,0 0,0 0,0-1,0 1,1-1,-1 0,1 0,0 0,-1-1,1 1,0-1,0 0,0 0,0 0,0 0,0-1,0 0,0 0,0 0,1 0,-1-1,0 1,0-1,0 0,0 0,0-1,-1 1,1-1,0 0,-1 0,1 0,-1 0,1-1,4-4,4-10,0 0,0-1,-2-1,0 0,-1 0,11-37,-4 12,-12 32,0-1,0 0,-2 0,2-14,-2 3</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9.102"/>
    </inkml:context>
    <inkml:brush xml:id="br0">
      <inkml:brushProperty name="width" value="0.1" units="cm"/>
      <inkml:brushProperty name="height" value="0.1" units="cm"/>
      <inkml:brushProperty name="color" value="#FF0066"/>
      <inkml:brushProperty name="ignorePressure" value="1"/>
    </inkml:brush>
  </inkml:definitions>
  <inkml:trace contextRef="#ctx0" brushRef="#br0">108 0,'1'90,"1"-28,-7 73,-2-94,-1-1,-22 59,16-54,-13 68,15-52,4-35</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49.705"/>
    </inkml:context>
    <inkml:brush xml:id="br0">
      <inkml:brushProperty name="width" value="0.1" units="cm"/>
      <inkml:brushProperty name="height" value="0.1" units="cm"/>
      <inkml:brushProperty name="color" value="#FF0066"/>
      <inkml:brushProperty name="ignorePressure" value="1"/>
    </inkml:brush>
  </inkml:definitions>
  <inkml:trace contextRef="#ctx0" brushRef="#br0">132 79,'-4'0,"-1"0,0 0,0 1,0-1,0 1,1 0,-1 0,-8 4,11-4,-1 1,1 0,0 0,0-1,0 1,0 1,0-1,0 0,0 0,1 1,-1-1,1 1,0-1,0 1,0-1,-1 5,-1 1,0 1,1-1,0 1,1-1,0 1,0 0,1 0,2 17,-2-23,1 0,0 1,0-1,0 1,0-1,1 0,-1 0,1 0,0 0,0 0,0 0,0 0,1-1,-1 1,1-1,-1 0,1 1,0-1,0 0,0-1,0 1,0 0,0-1,7 2,-4-1,1 0,-1-1,1 0,-1 0,1-1,-1 1,1-1,-1-1,1 1,-1-1,1-1,-1 1,1-1,-1 0,0 0,0-1,0 0,0 0,-1 0,1-1,-1 1,0-2,0 1,0 0,6-7,-1-1,-1-1,0 0,-1 0,0-1,-1 0,0 0,-1 0,-1-1,6-26,-10 38,0 0,0 0,-1 0,0-1,1 1,-1 0,0 0,-1 0,1 0,0 0,-1-1,0 1,0 0,0 0,0 0,0 1,-3-6,2 6,0 0,0 0,0 1,0-1,0 1,-1-1,1 1,0 0,-1-1,1 1,-1 1,1-1,-1 0,0 0,1 1,-1 0,0-1,1 1,-1 0,0 1,-3-1,-13 2,0 1,1 0,-1 1,1 1,0 1,1 1,-18 8,27-11,0 0,0 1,1-1,0 1,0 1,0 0,0-1,1 2,0-1,0 1,1 0,0 0,0 1,1-1,0 1,0 0,-3 11,6-14,0 0,0-1,0 1,1 0,0 0,0 0,1 0,-1 0,1 0,0 0,0-1,1 1,-1 0,1-1,4 8,-2-5,1 0,0 0,0-1,1 0,-1 0,1 0,1-1,-1 0,8 5,-6-5,0 0,0 0,0-1,1 0,-1-1,1 0,0 0,0-1,0 0,0-1,0 0,0 0,0-1,1 0,-1-1,0 0,14-3,8-9</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50.168"/>
    </inkml:context>
    <inkml:brush xml:id="br0">
      <inkml:brushProperty name="width" value="0.1" units="cm"/>
      <inkml:brushProperty name="height" value="0.1" units="cm"/>
      <inkml:brushProperty name="color" value="#FF0066"/>
      <inkml:brushProperty name="ignorePressure" value="1"/>
    </inkml:brush>
  </inkml:definitions>
  <inkml:trace contextRef="#ctx0" brushRef="#br0">402 61,'0'-2,"-1"-1,1 1,-1 0,1 0,-1 0,0 0,0 0,0 0,0 0,0 0,-1 0,1 0,-1 1,1-1,-1 0,1 1,-1-1,0 1,0 0,0 0,0 0,0 0,0 0,-2-1,-4-2,-1 1,1 1,-1-1,-14-1,12 3,-1 0,1 2,-1-1,1 1,-1 1,1 0,0 1,0 0,0 0,0 1,0 1,1 0,0 0,0 1,0 1,1-1,0 1,0 1,-9 10,17-17,0 0,-1 0,1 0,0 0,1 0,-1 1,0-1,0 0,0 1,1-1,-1 1,1-1,-1 0,1 1,0-1,-1 1,1-1,0 1,0 0,0-1,0 1,0-1,0 1,1-1,-1 1,0-1,1 1,-1-1,1 1,0-1,-1 0,1 1,0-1,0 0,0 0,0 1,0-1,0 0,0 0,3 1,5 5,0-1,1 0,-1 0,19 6,-14-5,34 13,-28-11,0 0,27 17,-44-25,-1 0,0 1,0-1,0 1,-1-1,1 1,0 0,-1 0,1 0,-1 0,1 0,-1 0,0 1,0-1,0 0,0 0,0 1,-1-1,1 1,-1-1,0 1,1-1,-1 1,0-1,-1 1,1-1,0 1,-1-1,1 0,-1 1,0-1,1 0,-1 1,0-1,-1 0,1 0,0 0,-1 0,-2 3,-1 3,-2-1,1 0,-1 0,0-1,0 0,-1 0,1-1,-1 1,-13 4,-6 2,-1-1,0-1,0-2,-1-1,-42 5,45-11</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51.067"/>
    </inkml:context>
    <inkml:brush xml:id="br0">
      <inkml:brushProperty name="width" value="0.1" units="cm"/>
      <inkml:brushProperty name="height" value="0.1" units="cm"/>
      <inkml:brushProperty name="color" value="#FF0066"/>
      <inkml:brushProperty name="ignorePressure" value="1"/>
    </inkml:brush>
  </inkml:definitions>
  <inkml:trace contextRef="#ctx0" brushRef="#br0">67 11,'1'-1,"0"1,0-1,-1 0,1 0,0 0,0 0,0 1,1-1,-1 0,0 1,0-1,0 1,0 0,1-1,-1 1,2-1,-2 2,0-1,-1 0,1 0,0 0,-1 1,1-1,0 0,-1 0,1 1,-1-1,1 1,-1-1,1 0,-1 1,1-1,-1 1,1 0,-1-1,1 1,-1-1,0 1,1 0,0 3,0-1,0 1,0-1,0 1,-1-1,1 1,-1 0,0-1,0 1,-1 3,-4 23,-2-1,-1 0,-19 42,16-42,0 0,2 1,-8 43,12-34,2 1,1-1,5 51,-1-72,0 0,1 0,1-1,1 1,1-1,0-1,1 1,0-1,17 25,-8-18,1-1,2 0,0-1,1-2,0 0,46 31,-49-39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8:01.048"/>
    </inkml:context>
    <inkml:brush xml:id="br0">
      <inkml:brushProperty name="width" value="0.1" units="cm"/>
      <inkml:brushProperty name="height" value="0.1" units="cm"/>
      <inkml:brushProperty name="color" value="#FF0066"/>
      <inkml:brushProperty name="ignorePressure" value="1"/>
    </inkml:brush>
  </inkml:definitions>
  <inkml:trace contextRef="#ctx0" brushRef="#br0">0 25,'0'-5,"11"-2,8 0,1 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54.029"/>
    </inkml:context>
    <inkml:brush xml:id="br0">
      <inkml:brushProperty name="width" value="0.1" units="cm"/>
      <inkml:brushProperty name="height" value="0.1" units="cm"/>
      <inkml:brushProperty name="color" value="#FF0066"/>
      <inkml:brushProperty name="ignorePressure" value="1"/>
    </inkml:brush>
  </inkml:definitions>
  <inkml:trace contextRef="#ctx0" brushRef="#br0">1 6,'0'-5,"0"8,10 10,5 13,-2 12,3 5,-1 1,-3-2,-4-3,-4-3,-1-2,-2-7</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54.387"/>
    </inkml:context>
    <inkml:brush xml:id="br0">
      <inkml:brushProperty name="width" value="0.1" units="cm"/>
      <inkml:brushProperty name="height" value="0.1" units="cm"/>
      <inkml:brushProperty name="color" value="#FF0066"/>
      <inkml:brushProperty name="ignorePressure" value="1"/>
    </inkml:brush>
  </inkml:definitions>
  <inkml:trace contextRef="#ctx0" brushRef="#br0">6 60,'-6'0,"10"0,14 0,14-5,13-2,4 0,3-3,0-1,-5 2,-5 2,-10 3</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54.728"/>
    </inkml:context>
    <inkml:brush xml:id="br0">
      <inkml:brushProperty name="width" value="0.1" units="cm"/>
      <inkml:brushProperty name="height" value="0.1" units="cm"/>
      <inkml:brushProperty name="color" value="#FF0066"/>
      <inkml:brushProperty name="ignorePressure" value="1"/>
    </inkml:brush>
  </inkml:definitions>
  <inkml:trace contextRef="#ctx0" brushRef="#br0">5 58,'-5'0,"14"0,16 0,14 0,1-6,3-1,1 0,-8-4,1 0,-1 2,-6 3</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55.209"/>
    </inkml:context>
    <inkml:brush xml:id="br0">
      <inkml:brushProperty name="width" value="0.1" units="cm"/>
      <inkml:brushProperty name="height" value="0.1" units="cm"/>
      <inkml:brushProperty name="color" value="#FF0066"/>
      <inkml:brushProperty name="ignorePressure" value="1"/>
    </inkml:brush>
  </inkml:definitions>
  <inkml:trace contextRef="#ctx0" brushRef="#br0">184 0,'-7'1,"1"-1,0 2,-1-1,1 1,0-1,0 2,0-1,0 1,0 0,0 0,1 0,0 1,-1 0,1 0,1 0,-1 1,1 0,-5 6,4-5,0 0,0 1,1 0,0 0,1 0,0 0,0 1,0 0,1-1,0 1,0 0,1 0,0 0,1 12,0-17,0-1,1 1,-1-1,1 1,-1-1,1 0,0 0,0 1,0-1,1 0,-1 0,0 0,1 0,-1 0,1 0,0-1,3 4,0-2,-1 0,1-1,-1 1,1-1,0 0,0 0,0-1,6 2,-1-1,0-1,-1 0,1-1,0 0,0 0,-1-1,1 0,17-5,-6-1,0-1,37-20,-54 26,0 0,0 0,0-1,0 0,-1 1,1-1,-1-1,1 1,-1 0,0-1,0 0,-1 0,1 1,-1-2,0 1,0 0,0 0,0-1,-1 1,2-8,-3 10,0 1,-1-1,1 0,0 0,0 0,-1 1,1-1,-1 0,0 0,1 1,-1-1,0 0,0 1,0-1,0 1,0-1,0 1,-1 0,-2-3,1 2,-1-1,0 1,0 0,0 0,0 0,0 1,-9-3,-4 1,0 0,0 1,-20 1,36 1,-34 1,2 1,-1 1,-58 15,65-12</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55.597"/>
    </inkml:context>
    <inkml:brush xml:id="br0">
      <inkml:brushProperty name="width" value="0.1" units="cm"/>
      <inkml:brushProperty name="height" value="0.1" units="cm"/>
      <inkml:brushProperty name="color" value="#FF0066"/>
      <inkml:brushProperty name="ignorePressure" value="1"/>
    </inkml:brush>
  </inkml:definitions>
  <inkml:trace contextRef="#ctx0" brushRef="#br0">128 1,'-5'0,"-8"0,0 5,-5 13,2 7,-2 12,2 3,4 1,3-1,4-3,3-2,1-7</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55.938"/>
    </inkml:context>
    <inkml:brush xml:id="br0">
      <inkml:brushProperty name="width" value="0.1" units="cm"/>
      <inkml:brushProperty name="height" value="0.1" units="cm"/>
      <inkml:brushProperty name="color" value="#FF0066"/>
      <inkml:brushProperty name="ignorePressure" value="1"/>
    </inkml:brush>
  </inkml:definitions>
  <inkml:trace contextRef="#ctx0" brushRef="#br0">1 66,'0'-6,"5"0,2-7,5 1,11 1,7 3,3 3,2 2,0 2,-1 0,0 2,-2-1,0 1,-1-1,-5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56.296"/>
    </inkml:context>
    <inkml:brush xml:id="br0">
      <inkml:brushProperty name="width" value="0.1" units="cm"/>
      <inkml:brushProperty name="height" value="0.1" units="cm"/>
      <inkml:brushProperty name="color" value="#FF0066"/>
      <inkml:brushProperty name="ignorePressure" value="1"/>
    </inkml:brush>
  </inkml:definitions>
  <inkml:trace contextRef="#ctx0" brushRef="#br0">63 34,'-6'7,"-1"0,2 1,-1-1,1 1,0 0,0 0,1 1,0-1,1 1,0 0,-4 17,6-22,0-1,1 0,0 1,-1-1,1 0,0 1,1-1,-1 1,0-1,1 0,0 1,0-1,0 0,0 0,1 1,-1-1,1 0,0-1,-1 1,1 0,1 0,-1-1,0 1,1-1,-1 0,1 0,0 1,-1-2,1 1,0 0,0-1,1 1,-1-1,5 1,-2 0,0 0,0-1,0 0,1 0,-1 0,0-1,0 0,0-1,1 1,-1-1,0 0,0-1,10-2,-12 2,0 0,0-1,-1 1,1-1,0 1,-1-1,0 0,0 0,0-1,0 1,0 0,0-1,-1 0,0 0,0 0,0 0,0 0,-1 0,3-8,-2 3,0 0,0 0,-1 0,0 0,0 0,-1 0,-1 0,-1-15,1 20,0 0,0 1,-1-1,1 1,-1 0,1-1,-1 1,0 0,0 0,-1 0,1 0,-1 1,1-1,-1 0,0 1,0 0,0 0,0 0,0 0,-1 0,1 1,0-1,-6 0,-23-7</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57.013"/>
    </inkml:context>
    <inkml:brush xml:id="br0">
      <inkml:brushProperty name="width" value="0.1" units="cm"/>
      <inkml:brushProperty name="height" value="0.1" units="cm"/>
      <inkml:brushProperty name="color" value="#FF0066"/>
      <inkml:brushProperty name="ignorePressure" value="1"/>
    </inkml:brush>
  </inkml:definitions>
  <inkml:trace contextRef="#ctx0" brushRef="#br0">0 3,'2'33,"11"65,2 8,-14-93,-1 0,-1 0,0-1,0 1,-1 0,-4 13,0-13,7-26,5-27,6 8,2 0,1 2,34-54,-31 54,-12 20,1 0,0 0,0 1,1-1,0 2,16-14,-22 21,0-1,0 1,0-1,0 1,0 0,0 0,0 0,0 0,1 0,-1 0,0 0,1 1,-1-1,0 1,1 0,-1 0,1 0,-1 0,1 0,-1 0,0 1,1-1,-1 1,0 0,1-1,-1 1,0 0,0 0,1 1,-1-1,0 0,0 1,-1-1,1 1,0 0,0-1,-1 1,1 0,1 3,1 2,-1-1,1 1,-1-1,0 1,-1 0,0 0,0 0,-1 1,2 9,0 69,-3-72,0 20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57.658"/>
    </inkml:context>
    <inkml:brush xml:id="br0">
      <inkml:brushProperty name="width" value="0.1" units="cm"/>
      <inkml:brushProperty name="height" value="0.1" units="cm"/>
      <inkml:brushProperty name="color" value="#FF0066"/>
      <inkml:brushProperty name="ignorePressure" value="1"/>
    </inkml:brush>
  </inkml:definitions>
  <inkml:trace contextRef="#ctx0" brushRef="#br0">27 43,'-1'0,"0"1,0-1,0 1,0-1,0 1,0-1,0 1,0 0,1-1,-1 1,0 0,1 0,-1-1,0 1,1 0,-1 0,1 0,-1 0,1 0,-1 0,1 0,0 0,0 0,-1 1,-6 31,7-29,-1-1,1 0,-1 0,1 0,0 1,0-1,0 0,1 0,-1 1,1-1,-1 0,1 0,0 0,0 0,1 0,-1 0,1 0,-1 0,5 4,-3-4,0 0,0 0,1 0,0-1,-1 1,1-1,0 0,0 0,0 0,0-1,1 1,5 0,-1 0,1-1,-1 0,0 0,1-1,-1 0,1-1,-1 0,0 0,0-1,1-1,-1 1,14-8,-8 2,0-2,-1 0,-1 0,0-1,0-1,-1 0,0-1,-1 0,11-17,-21 28,0 1,0-1,-1 1,1-1,0 0,0 1,-1-1,1 1,-1-1,0 0,1 0,-1 1,0-1,0 0,0-3,0 4,-1 1,1-1,-1 0,1 0,0 0,-1 0,1 0,-1 1,0-1,1 0,-1 0,0 1,1-1,-1 1,0-1,0 0,1 1,-1-1,0 1,-2-1,0 0,-1 0,1 1,0-1,-1 1,1 0,-1 0,1 0,-1 0,1 0,-1 1,1 0,0-1,-1 1,-3 2,-9 5,-1 0,1 1,1 1,-1 0,2 2,-1-1,-16 20,25-25,0 0,1 0,0 0,0 1,1 0,-1 0,2 0,-1 1,1-1,0 1,0 0,1 0,0 0,1 0,0 0,0 0,1 0,0 16,1-20,0 0,-1 0,1 0,1-1,-1 1,1 0,-1 0,1-1,0 1,0-1,1 0,-1 1,1-1,-1 0,1-1,0 1,0 0,1-1,-1 1,0-1,1 0,-1 0,1-1,0 1,4 1,0-2,-1 1,1-1,-1 0,1-1,-1 0,1 0,-1-1,1 0,-1 0,1 0,-1-1,9-3,16-8</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58.217"/>
    </inkml:context>
    <inkml:brush xml:id="br0">
      <inkml:brushProperty name="width" value="0.1" units="cm"/>
      <inkml:brushProperty name="height" value="0.1" units="cm"/>
      <inkml:brushProperty name="color" value="#FF0066"/>
      <inkml:brushProperty name="ignorePressure" value="1"/>
    </inkml:brush>
  </inkml:definitions>
  <inkml:trace contextRef="#ctx0" brushRef="#br0">212 1,'-2'1,"-1"-1,1 1,0 0,0 0,0 0,0 0,0 0,1 0,-1 1,0-1,-3 4,-5 4,-25 12,10-6,-26 21,44-31,0 1,1 0,0 0,0 1,1-1,0 1,0 0,-5 12,9-17,0-1,0 1,0 0,0 0,1 0,-1-1,1 1,0 0,-1 0,1 0,0 0,0 0,0 0,0 0,1 0,-1-1,0 1,1 0,-1 0,1 0,0 0,0-1,1 3,0-1,0-1,0 0,1 1,0-1,-1 0,1 0,0-1,0 1,0 0,0-1,0 0,4 2,12 1,-1 0,0-1,34 0,-48-2,21-1,-14 0,0 0,0 0,0 1,0 0,20 6,-29-6,-1 0,1-1,-1 1,1 0,-1 0,0 0,1-1,-1 1,0 1,0-1,0 0,0 0,0 0,0 1,0-1,0 0,0 1,0 2,0-2,-1 1,0 0,1-1,-1 1,-1 0,1-1,0 1,-1-1,1 1,-1-1,0 1,1-1,-1 1,-1-1,-1 3,0 2,-2 0,1-1,-1 0,0 0,0 0,-1 0,0-1,0 0,0 0,0-1,-1 0,-11 6,5-4,0-1,-1 0,0 0,0-1,-26 3,10-4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8:01.403"/>
    </inkml:context>
    <inkml:brush xml:id="br0">
      <inkml:brushProperty name="width" value="0.1" units="cm"/>
      <inkml:brushProperty name="height" value="0.1" units="cm"/>
      <inkml:brushProperty name="color" value="#FF0066"/>
      <inkml:brushProperty name="ignorePressure" value="1"/>
    </inkml:brush>
  </inkml:definitions>
  <inkml:trace contextRef="#ctx0" brushRef="#br0">1 13,'0'-6,"0"-1</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58.990"/>
    </inkml:context>
    <inkml:brush xml:id="br0">
      <inkml:brushProperty name="width" value="0.1" units="cm"/>
      <inkml:brushProperty name="height" value="0.1" units="cm"/>
      <inkml:brushProperty name="color" value="#FF0066"/>
      <inkml:brushProperty name="ignorePressure" value="1"/>
    </inkml:brush>
  </inkml:definitions>
  <inkml:trace contextRef="#ctx0" brushRef="#br0">0 0,'1'18,"0"0,1 0,1 0,0 0,2-1,0 1,1-1,0 0,1-1,1 1,1-2,1 1,17 22,-16-22,0 0,-2 1,1 1,-2-1,-1 1,0 1,7 31,-7-15,-2 0,-2 0,0 49,-5-68,-1 0,0 0,-1 0,-1 0,0-1,-2 0,1 0,-10 14,-48 71,26-33,25-47</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0:19.585"/>
    </inkml:context>
    <inkml:brush xml:id="br0">
      <inkml:brushProperty name="width" value="0.1" units="cm"/>
      <inkml:brushProperty name="height" value="0.1" units="cm"/>
      <inkml:brushProperty name="color" value="#FF0066"/>
      <inkml:brushProperty name="ignorePressure" value="1"/>
    </inkml:brush>
  </inkml:definitions>
  <inkml:trace contextRef="#ctx0" brushRef="#br0">1 86,'0'4,"0"1,0 0,1 0,0 0,0 0,0-1,0 1,1 0,0-1,0 1,0-1,0 0,1 0,4 6,0-3,1 1,0-1,0 0,1 0,14 7,13 9,-25-14,1 0,1-2,0 1,0-2,0 1,1-2,0 0,0-1,23 5,40-4,97-7,-51-1,-84 3,-5 2,1-2,-1-2,1-1,-1-2,65-16,-86 16,21-8,1 2,0 1,0 1,1 2,55-3,-68 8,0 0,31-8,-29 4,42-2,408 5,-244 5,-122-4,123 5,-112 18,-86-14,71 22,-80-21,-1 0,2-2,-1-1,48 4,-37-8,0-2,0-2,-1-1,50-12,-66 11,0-1,0-1,-1-1,0 0,-1-2,0 0,-1-1,0 0,24-23,-25 20,0-1,-2 0,0-1,-1-1,11-17,-18 17,-7 5</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0:22.403"/>
    </inkml:context>
    <inkml:brush xml:id="br0">
      <inkml:brushProperty name="width" value="0.1" units="cm"/>
      <inkml:brushProperty name="height" value="0.1" units="cm"/>
      <inkml:brushProperty name="color" value="#FF0066"/>
      <inkml:brushProperty name="ignorePressure" value="1"/>
    </inkml:brush>
  </inkml:definitions>
  <inkml:trace contextRef="#ctx0" brushRef="#br0">0 13,'0'7,"1"-1,-1 0,1 1,0-1,0 0,1 0,0 1,0-1,0 0,1-1,0 1,0 0,0-1,1 0,0 0,8 8,-6-7,0-1,0 0,1-1,0 0,0 0,1 0,-1-1,1 0,-1 0,1-1,0 0,15 2,30 0,102-6,-48-2,915 4,-1002 1,-1 1,1 1,21 6,-18-3,41 3,331-6,-201-5,-116 3,90-3,-165 2,0-1,0 0,1 0,-1 0,0 0,0 0,0-1,0 1,0-1,-1 0,1 1,0-2,-1 1,1 0,-1 0,0-1,0 1,0-1,0 0,0 1,-1-1,1 0,-1 0,0 0,0 0,0-1,0 1,0 0,0-6,0-1,1 0,-2 0,0 0,0 0,-1-1,0 1,-1 0,-4-15,-2 4</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2:00.481"/>
    </inkml:context>
    <inkml:brush xml:id="br0">
      <inkml:brushProperty name="width" value="0.1" units="cm"/>
      <inkml:brushProperty name="height" value="0.1" units="cm"/>
      <inkml:brushProperty name="color" value="#FF0066"/>
      <inkml:brushProperty name="ignorePressure" value="1"/>
    </inkml:brush>
  </inkml:definitions>
  <inkml:trace contextRef="#ctx0" brushRef="#br0">1 0,'0'3,"0"-1,0 1,1-1,-1 0,1 1,-1-1,1 1,0-1,0 0,0 0,0 0,0 0,1 0,-1 0,1 0,-1 0,1 0,0 0,0-1,0 1,-1-1,2 1,-1-1,0 0,0 0,0 0,0 0,1 0,3 1,9 1,0 0,1-1,29 0,3 2,31 7,106 3,82-15,-108 0,895 1,-1044-1,1 1,-1-1,1-1,-1 0,15-5,-6 1</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2:54.942"/>
    </inkml:context>
    <inkml:brush xml:id="br0">
      <inkml:brushProperty name="width" value="0.1" units="cm"/>
      <inkml:brushProperty name="height" value="0.1" units="cm"/>
      <inkml:brushProperty name="color" value="#FF0066"/>
      <inkml:brushProperty name="ignorePressure" value="1"/>
    </inkml:brush>
  </inkml:definitions>
  <inkml:trace contextRef="#ctx0" brushRef="#br0">0 170,'8'-1,"-1"0,0 0,1 0,-1-1,10-5,22-4,-24 7,0 0,-1-1,1-1,-1 0,17-11,24-10,6-5,-44 22,1 1,30-12,-43 20,1 0,0 0,0 0,0 1,0-1,-1 2,1-1,0 1,0-1,0 1,-1 1,1-1,0 1,7 4,9 5,0 0,24 19,6 2,-19-14,-1 1,-1 2,55 49,-36-33,-38-30,-1 1,0 0,14 15,174 174,-167-166,-2 3,-1 0,-2 2,27 44,42 54,-30-45,-7-13,-32-44,32 54,-6-6,78 92,-90-119,0-5,20 30,-20-25,11 17,-32-40,2-1,26 27,10 12,23 32,55 78,-97-115,39 56,111 102,-155-182,45 40,-51-54,-2 1,-1 2,-1 0,21 33,-32-42,0-1,1-1,1 1,24 19,75 57,-77-65,27 17,2-2,107 54,-54-49,4 2,92 68,-110-59,-77-46,0-1,2-1,54 14,95 8,-102-22,-26-4,89 4,-107-10,50 8,-8 1,234 26,-271-32,0 0,65 21,-89-20,0 0,-1 2,0-1,19 16,-18-12,1-1,26 14,156 54,-172-67,-14-6,1 0,-1-1,1 0,0-1,20 3,282 36,-150-18,227 6,-367-29,-1 1,1 1,-1 1,0 1,34 12,109 53,-121-50,-37-16,148 70,-129-59,-2 1,0 0,40 36,-54-39,0 0,-1 1,-1 1,0-1,-1 2,-1-1,10 30,4 5,-4-14,-2 0,-1 1,8 41,9 49,-1-3,32 152,-13-83,-16-76,-27-87,4 59,0 6,-2-37,-3 0,-3 89,1 21,11-59,1 15,-13 224,-3-181,1-141</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3:55.585"/>
    </inkml:context>
    <inkml:brush xml:id="br0">
      <inkml:brushProperty name="width" value="0.1" units="cm"/>
      <inkml:brushProperty name="height" value="0.1" units="cm"/>
      <inkml:brushProperty name="color" value="#FF0066"/>
      <inkml:brushProperty name="ignorePressure" value="1"/>
    </inkml:brush>
  </inkml:definitions>
  <inkml:trace contextRef="#ctx0" brushRef="#br0">10 11,'0'0,"0"0,-1 0,1 0,-1 0,1 0,0 0,-1 0,1 0,0-1,-1 1,1 0,0 0,-1 0,1 0,-1 0,1-1,0 1,0 0,-1 0,1-1,0 1,-1 0,1 0,0-1,0 1,0 0,-1-1,1 1,0 0,0-1,0 1,0 0,-1-1,1 1,1-1,-1 1,0 0,0 0,0-1,0 1,1 0,-1 0,0 0,0-1,0 1,1 0,-1 0,0 0,0 0,1 0,-1-1,0 1,1 0,-1 0,0 0,0 0,1 0,-1 0,0 0,0 0,1 0,-1 0,0 0,1 0,-1 0,0 0,0 0,1 1,-1-1,0 0,0 0,1 0,-1 0,0 0,0 1,1-1,-1 0,0 0,0 0,1 1,9 6,0 1,-1 0,1 0,-1 1,11 14,12 12,0-6,2-2,1-1,51 29,120 52,-142-76,-1-4,1-3,68 16,-19-5,108 20,-119-33,254 48,-82-20,466 130,-428-71,-79-24,59 25,-15-5,-210-83,0 3,-1 3,77 46,71 51,-36-33,-31-18,-75-32,-11-6,2-2,98 38,-145-70,-18-10,-22-15,-21-8,0 2,-2 2,-1 2,-2 3,-98-32,124 49,-1 1,0 1,-36 0,32 2,-57-8,8-5,25 5,-91-28,131 30,16 2,24 0,-5 4,1 2,-1 0,0 2,1 0,37 11,113 46,-129-43,190 58,-160-53,-69-20,1-1,-1 0,0 0,0 0,1 0,-1-1,10-1,-13 1,-1 0,1 0,-1-1,1 1,-1-1,0 1,1-1,-1 0,0 1,1-1,-1 0,0 0,0 0,0 0,0 0,0 0,0 0,0 0,0 0,0 0,0-1,-1 1,1 0,0-1,-1 1,1-1,-1 1,0 0,1-1,-1 1,0-1,0-2,0-1,-1 0,0 1,1-1,-2 1,1-1,0 1,-1-1,0 1,0 0,0-1,-1 1,1 0,-5-3,-44-51,42 49,-38-39,-225-217,243 239,-41-33,62 53,0 1,0 0,-1 1,0 0,0 0,0 1,-13-4,-1 3</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3:56.493"/>
    </inkml:context>
    <inkml:brush xml:id="br0">
      <inkml:brushProperty name="width" value="0.1" units="cm"/>
      <inkml:brushProperty name="height" value="0.1" units="cm"/>
      <inkml:brushProperty name="color" value="#FF0066"/>
      <inkml:brushProperty name="ignorePressure" value="1"/>
    </inkml:brush>
  </inkml:definitions>
  <inkml:trace contextRef="#ctx0" brushRef="#br0">17 651,'-1'0,"1"0,-1-1,0 1,1 0,-1-1,0 1,1 0,-1-1,1 1,-1-1,0 1,1-1,-1 1,1-1,-1 1,1-1,0 1,-1-1,1 0,-1 1,1-1,0 0,0 1,-1-1,1 0,0-1,-4-20,5 14,0 0,0-1,0 1,1 0,1 0,-1 0,1 0,1 1,-1-1,1 1,1 0,-1 0,1 0,0 0,1 1,-1 0,1 0,10-7,-12 10,0-1,1 1,0 0,-1 0,1 0,0 0,0 1,1 0,-1 0,0 1,1-1,-1 1,1 0,0 1,-1-1,1 1,-1 0,1 1,0-1,-1 1,1 0,-1 1,1-1,-1 1,0 0,0 0,0 1,5 3,8 8,-1 1,-1 1,0 1,-1 1,-1 0,-1 0,0 2,16 34,-19-31,-1 1,-1 0,-2 1,5 25,-4-16,14 41,-19-69,1 0,-1 0,1-1,0 1,0-1,1 0,0 0,0 0,0 0,0-1,1 0,6 5,-8-7,-1-1,1 1,0-1,0 1,0-1,0 0,0 0,0-1,0 1,0-1,1 1,-1-1,0 0,0 0,0 0,1-1,-1 1,0-1,0 0,0 1,0-2,0 1,0 0,0 0,4-3,1-2,-1 0,1 0,-1-1,0 0,-1 0,1-1,-1 1,-1-1,0-1,0 1,0-1,-1 0,0 0,-1 0,0 0,2-12,1-8,-2-1,0 0,-2-59,-2 78,-1 0,0 0,0 0,-2 0,1 0,-5-10,5 15,-1 0,0 0,0 0,0 1,-1-1,0 1,0 0,-1 0,1 0,-1 1,-8-6,-10-5,0 2,-1 0,-29-9,25 10,1 0,-25-17,48 26,0 1,1-1,0 1,-1-1,1 0,0 0,0 0,1-1,-1 1,1-1,-1 0,1 1,1-1,-1 0,0 0,1 0,-2-8,2 6,1 0,0 0,0 0,1 0,-1 0,2-1,-1 1,0 1,1-1,0 0,3-6,7-10,0 1,2 1,0 0,33-35,-35 42,-4 3,1 0,0 0,1 1,0 0,22-13,-12 12</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3:57.168"/>
    </inkml:context>
    <inkml:brush xml:id="br0">
      <inkml:brushProperty name="width" value="0.1" units="cm"/>
      <inkml:brushProperty name="height" value="0.1" units="cm"/>
      <inkml:brushProperty name="color" value="#FF0066"/>
      <inkml:brushProperty name="ignorePressure" value="1"/>
    </inkml:brush>
  </inkml:definitions>
  <inkml:trace contextRef="#ctx0" brushRef="#br0">11 479,'0'0,"-1"0,1 0,-1 0,1 0,0 0,-1 0,1 0,-1 0,1 0,0 0,-1 0,1 0,0 1,-1-1,1 0,0 0,-1 0,1 1,0-1,-1 0,1 1,0-1,0 0,-1 1,1-1,0 0,0 1,-1-1,1 0,0 1,0 0,0-1,0 0,1 0,-1 1,0-1,0 0,0 0,1 0,-1 1,0-1,1 0,-1 0,0 0,1 0,-1 1,0-1,0 0,1 0,-1 0,0 0,1 0,-1 0,1 0,-1 0,0 0,1 0,-1 0,0 0,1 0,-1 0,0 0,0-1,1 1,-1 0,0 0,1 0,-1 0,0-1,0 1,1 0,-1 0,0-1,0 1,1 0,-1-1,23-14,0-1,-1-1,-1-1,0-1,22-28,9-6,200-212,-251 265,0-1,0 0,-1 1,1-1,0 0,0 1,-1-1,1 0,0 0,-1 0,1 0,0 0,-1 0,0 1,1-1,-1 0,1 0,-1-1,0 1,0 0,0 0,0 0,0 0,0 0,0 0,0-2,-1 2,0 0,0 1,0-1,0 0,0 1,0-1,0 0,-1 1,1-1,0 1,0 0,-1-1,1 1,0 0,0 0,-1 0,-2 0,-9 0,0 1,0 0,-14 4,-1 2,1 2,-50 23,-22 8,74-33</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4:49.904"/>
    </inkml:context>
    <inkml:brush xml:id="br0">
      <inkml:brushProperty name="width" value="0.1" units="cm"/>
      <inkml:brushProperty name="height" value="0.1" units="cm"/>
      <inkml:brushProperty name="color" value="#FF0066"/>
      <inkml:brushProperty name="ignorePressure" value="1"/>
    </inkml:brush>
  </inkml:definitions>
  <inkml:trace contextRef="#ctx0" brushRef="#br0">1 0,'0'11,"0"8,0 12,0 6,10 6,4 8,-1 5,-2 8,-3 5,-4 6,-1 1,-2-2,-1-3,-1-4,1-7,-1-13</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4:51.054"/>
    </inkml:context>
    <inkml:brush xml:id="br0">
      <inkml:brushProperty name="width" value="0.1" units="cm"/>
      <inkml:brushProperty name="height" value="0.1" units="cm"/>
      <inkml:brushProperty name="color" value="#FF0066"/>
      <inkml:brushProperty name="ignorePressure" value="1"/>
    </inkml:brush>
  </inkml:definitions>
  <inkml:trace contextRef="#ctx0" brushRef="#br0">0 0,'32'20,"-1"2,0 1,-2 1,-1 2,26 30,26 23,348 344,-353-332,-54-62,2-1,1-2,1 0,2-1,39 29,257 188,-183-133,-72-54,-2 2,101 113,-142-141,2-1,0-1,2-2,1 0,2-2,0-2,69 35,231 90,-291-125,-1 1,68 51,63 70,21 15,-101-94,106 82,-164-118,-2 1,0 1,43 56,1 25,-50-70,2-2,1-1,2-2,46 44,-4-23,115 70,-10-9,-160-105,-1 1,0 1,0 0,-2 1,0 1,-1 0,0 1,-2 0,0 1,-1 1,-1-1,12 38,-11-28,1-1,1 0,2 0,0-1,2-1,1-1,2 0,30 32,-33-43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8:01.758"/>
    </inkml:context>
    <inkml:brush xml:id="br0">
      <inkml:brushProperty name="width" value="0.1" units="cm"/>
      <inkml:brushProperty name="height" value="0.1" units="cm"/>
      <inkml:brushProperty name="color" value="#FF0066"/>
      <inkml:brushProperty name="ignorePressure" value="1"/>
    </inkml:brush>
  </inkml:definitions>
  <inkml:trace contextRef="#ctx0" brushRef="#br0">63 0,'-11'0,"-13"0,-3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4:51.534"/>
    </inkml:context>
    <inkml:brush xml:id="br0">
      <inkml:brushProperty name="width" value="0.1" units="cm"/>
      <inkml:brushProperty name="height" value="0.1" units="cm"/>
      <inkml:brushProperty name="color" value="#FF0066"/>
      <inkml:brushProperty name="ignorePressure" value="1"/>
    </inkml:brush>
  </inkml:definitions>
  <inkml:trace contextRef="#ctx0" brushRef="#br0">573 11,'-17'-6,"16"6,0-1,1 1,-1-1,0 1,0-1,0 1,0 0,0 0,0-1,0 1,0 0,0 0,0 0,1 0,-1 0,0 0,0 0,0 0,0 0,0 1,0-1,0 0,0 1,0-1,-1 1,-4 3,0 0,0 1,0 0,0 0,1 0,0 0,0 1,0 0,1 0,-6 11,-4 10,-14 36,20-42,-201 394,120-250,74-136,-77 155,81-158</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4:52.396"/>
    </inkml:context>
    <inkml:brush xml:id="br0">
      <inkml:brushProperty name="width" value="0.1" units="cm"/>
      <inkml:brushProperty name="height" value="0.1" units="cm"/>
      <inkml:brushProperty name="color" value="#FF0066"/>
      <inkml:brushProperty name="ignorePressure" value="1"/>
    </inkml:brush>
  </inkml:definitions>
  <inkml:trace contextRef="#ctx0" brushRef="#br0">285 861,'0'-9,"-1"-1,0 1,0 0,-1 0,0 0,0 0,-1 0,0 0,-1 1,0-1,0 1,-1 0,0 0,-7-8,8 11,-1 1,1-1,-1 1,0 0,0 0,-1 1,1 0,-1 0,0 0,1 0,-1 1,-1 0,1 1,0-1,0 1,0 0,-1 0,1 1,-1 0,1 0,-10 2,12-1,0 0,-1 1,1-1,0 1,0 0,0 0,0 0,1 0,-1 1,0 0,1 0,0 0,0 0,0 0,0 0,0 1,0 0,1-1,0 1,0 0,0 0,0 0,1 1,-2 4,-2 10,0 1,1-1,-2 40,5-45,0 0,1 0,1 0,4 26,-4-36,0-1,0 1,0 0,1-1,-1 1,1-1,0 0,0 1,0-1,0 0,0 0,1 0,-1 0,1-1,0 1,0-1,0 0,0 0,0 0,1 0,-1 0,6 1,-7-2,1 0,-1 0,1-1,-1 1,1-1,-1 0,1 0,0 0,-1 0,1 0,-1-1,1 1,-1-1,1 1,-1-1,1 0,-1 0,4-2,-2 0,0 0,-1 0,1 0,-1-1,0 1,0-1,0 0,0 0,3-6,2-7,-1 1,-1-1,0-1,3-20,4-27,-2-1,-4 0,-2 0,-3 0,-3-1,-3 1,-17-88,17 133,-3-19,-2 0,-2 0,-20-50,16 63,14 26,1 1,0 0,0-1,0 1,0 0,-1 0,1-1,0 1,0 0,-1 0,1 0,0-1,0 1,-1 0,1 0,0 0,-1 0,1 0,0 0,0-1,-1 1,1 0,0 0,-1 0,1 0,0 0,-1 0,1 0,0 0,-1 0,1 0,0 1,-1-1,1 0,0 0,0 0,-1 0,1 0,0 1,-1-1,1 0,0 0,0 0,-1 1,1-1,0 0,0 0,0 1,0-1,-1 1,-5 17,3 4,1 0,1 0,1 0,0 0,2 0,6 29,39 133,-30-123,14 58,24 80,-41-157,2 0,33 62,-19-55</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4:59.615"/>
    </inkml:context>
    <inkml:brush xml:id="br0">
      <inkml:brushProperty name="width" value="0.1" units="cm"/>
      <inkml:brushProperty name="height" value="0.1" units="cm"/>
      <inkml:brushProperty name="color" value="#FF0066"/>
      <inkml:brushProperty name="ignorePressure" value="1"/>
    </inkml:brush>
  </inkml:definitions>
  <inkml:trace contextRef="#ctx0" brushRef="#br0">22 398,'-12'6,"3"-2,14-21,-1 8,2 0,-1 1,1 0,0 0,1 0,0 1,0 0,0 0,1 1,0 0,0 0,11-5,-15 9,1 0,0 0,-1 0,1 0,0 1,0-1,0 1,0 1,0-1,0 1,0 0,0 0,0 0,0 1,0-1,0 1,0 1,0-1,0 1,0-1,-1 2,1-1,-1 0,1 1,7 5,-4 0,0 0,0 1,-1 0,0 0,0 0,-1 1,0 0,-1 0,6 13,2 14,12 53,-3-10,-20-73,1 0,0 0,0 0,0-1,1 1,0-1,0 0,1 0,0 0,0 0,0-1,1 0,0 0,0-1,0 1,0-1,1 0,-1-1,1 0,0 0,0 0,0-1,1 0,-1-1,12 2,-10-2,0-1,0 0,0-1,-1 0,1 0,0-1,0 0,-1-1,1 1,-1-2,0 1,0-1,0-1,0 1,-1-1,0 0,0-1,0 0,-1 0,1-1,6-8,-1-4,0 1,0-2,-2 1,-1-2,0 1,-2-1,0 0,-1-1,-1 0,-1 0,-1 0,0-23,-4 37,1-1,-1 1,-1 0,0 0,0 1,0-1,-1 0,0 1,0-1,-1 1,0 0,0 0,-1 1,0-1,-10-9,-6-5,-2 1,-45-31,68 50,-3 0,1-1,-1 0,1 0,0 0,-1 0,1 0,0 0,0-1,-1-2,2 4,1 0,0 0,0 0,0 0,0 0,0 0,0 1,0-1,0 0,0 0,1 0,-1 0,0 0,0 1,1-1,-1 0,0 0,1 0,-1 1,1-1,-1 0,1 1,0-1,-1 0,1 1,0-1,-1 1,1-1,0 1,0-1,-1 1,1 0,0-1,0 1,0 0,1-1,24-11,34-10,9-4,2 1,-41 17</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4:59.955"/>
    </inkml:context>
    <inkml:brush xml:id="br0">
      <inkml:brushProperty name="width" value="0.1" units="cm"/>
      <inkml:brushProperty name="height" value="0.1" units="cm"/>
      <inkml:brushProperty name="color" value="#FF0066"/>
      <inkml:brushProperty name="ignorePressure" value="1"/>
    </inkml:brush>
  </inkml:definitions>
  <inkml:trace contextRef="#ctx0" brushRef="#br0">0 73,'0'6,"11"1,13-1,9-11,4-5,0-6,0-6,-2 1,-6 4</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0.464"/>
    </inkml:context>
    <inkml:brush xml:id="br0">
      <inkml:brushProperty name="width" value="0.1" units="cm"/>
      <inkml:brushProperty name="height" value="0.1" units="cm"/>
      <inkml:brushProperty name="color" value="#FF0066"/>
      <inkml:brushProperty name="ignorePressure" value="1"/>
    </inkml:brush>
  </inkml:definitions>
  <inkml:trace contextRef="#ctx0" brushRef="#br0">1 80,'11'0,"3"-5,10-2,6 0,-2-3,-1-1,6-4,3 1,-5 3</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2.028"/>
    </inkml:context>
    <inkml:brush xml:id="br0">
      <inkml:brushProperty name="width" value="0.1" units="cm"/>
      <inkml:brushProperty name="height" value="0.1" units="cm"/>
      <inkml:brushProperty name="color" value="#FF0066"/>
      <inkml:brushProperty name="ignorePressure" value="1"/>
    </inkml:brush>
  </inkml:definitions>
  <inkml:trace contextRef="#ctx0" brushRef="#br0">274 388,'-1'-2,"1"1,-1-1,1 1,-1-1,0 1,1-1,-1 1,0 0,0-1,0 1,0 0,0-1,-1 1,1 0,0 0,0 0,-1 0,1 0,-1 1,-1-2,-31-14,29 14,0 0,0 1,0-1,0 1,-1 0,1 0,-1 0,1 1,0 0,-1 0,1 0,-1 1,1-1,-1 1,1 1,0-1,0 1,0 0,0 0,0 1,0-1,0 1,1 0,-1 0,1 1,0-1,0 1,0 0,-5 7,-32 45,38-51,0 0,1 0,-1 1,1-1,0 1,1-1,-1 1,1-1,-1 10,2-14,0-1,0 0,0 0,0 1,0-1,0 0,0 0,0 1,0-1,0 0,0 0,0 1,0-1,0 0,0 1,0-1,1 0,-1 0,0 1,0-1,0 0,0 0,0 0,1 1,-1-1,0 0,0 0,0 0,1 0,-1 1,0-1,0 0,1 0,-1 0,0 0,0 0,1 0,-1 0,0 0,0 1,1-1,12-7,11-15,4-12,-1 0,-2-2,-1-1,21-46,-35 63,-2 0,0 0,-1-1,-2 0,0 0,-1-1,-1 0,-1 1,0-1,-3-27,2 83,-3 35,0-7,2-5,2-1,14 88,-6-83,-8-35</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2.369"/>
    </inkml:context>
    <inkml:brush xml:id="br0">
      <inkml:brushProperty name="width" value="0.1" units="cm"/>
      <inkml:brushProperty name="height" value="0.1" units="cm"/>
      <inkml:brushProperty name="color" value="#FF0066"/>
      <inkml:brushProperty name="ignorePressure" value="1"/>
    </inkml:brush>
  </inkml:definitions>
  <inkml:trace contextRef="#ctx0" brushRef="#br0">0 0,'0'11,"6"8,1 12,-1 5,0-2</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2.738"/>
    </inkml:context>
    <inkml:brush xml:id="br0">
      <inkml:brushProperty name="width" value="0.1" units="cm"/>
      <inkml:brushProperty name="height" value="0.1" units="cm"/>
      <inkml:brushProperty name="color" value="#FF0066"/>
      <inkml:brushProperty name="ignorePressure" value="1"/>
    </inkml:brush>
  </inkml:definitions>
  <inkml:trace contextRef="#ctx0" brushRef="#br0">31 1,'-5'0,"-7"0,-2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3.096"/>
    </inkml:context>
    <inkml:brush xml:id="br0">
      <inkml:brushProperty name="width" value="0.1" units="cm"/>
      <inkml:brushProperty name="height" value="0.1" units="cm"/>
      <inkml:brushProperty name="color" value="#FF0066"/>
      <inkml:brushProperty name="ignorePressure" value="1"/>
    </inkml:brush>
  </inkml:definitions>
  <inkml:trace contextRef="#ctx0" brushRef="#br0">115 0,'-9'6,"0"-1,0 1,1 1,0 0,0 0,0 0,1 1,0 0,1 1,0 0,0 0,1 0,0 0,-7 19,12-27,-1 1,1-1,0 0,0 1,0-1,0 0,0 0,0 1,0-1,0 0,0 1,1-1,-1 0,0 0,1 1,-1-1,1 0,-1 0,1 0,0 0,0 1,1 0,0 0,0 0,0-1,1 1,-1 0,0-1,1 0,0 1,-1-1,1 0,2 0,9 2,0 0,0-2,19 1,-25-1,23-1,-20-1,0 1,0 1,-1 0,1 0,11 3,-19-3,-1 0,1 0,-1 0,1 0,-1 1,1-1,-1 1,0-1,1 1,-1 0,0 0,0 0,-1 0,1 0,0 0,-1 1,1-1,-1 1,0-1,0 1,0-1,0 1,0 0,0 3,0-2,0 0,0 0,-1 0,0 0,0 0,0 1,0-1,-1 0,1 0,-1 0,0 0,-1-1,1 1,0 0,-1 0,0-1,0 1,0-1,0 1,-1-1,0 0,1 0,-1 0,0 0,0-1,0 1,-1-1,1 1,-1-1,-4 2,-10 4,-1-1,1-1,-1 0,-37 5,53-11,-26 5</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3.434"/>
    </inkml:context>
    <inkml:brush xml:id="br0">
      <inkml:brushProperty name="width" value="0.1" units="cm"/>
      <inkml:brushProperty name="height" value="0.1" units="cm"/>
      <inkml:brushProperty name="color" value="#FF0066"/>
      <inkml:brushProperty name="ignorePressure" value="1"/>
    </inkml:brush>
  </inkml:definitions>
  <inkml:trace contextRef="#ctx0" brushRef="#br0">0 0,'0'5,"0"13,0 8,0 5,0 3,0 0,0 0,0 0,6-7,1-1,-1-1,0-5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8:03.370"/>
    </inkml:context>
    <inkml:brush xml:id="br0">
      <inkml:brushProperty name="width" value="0.1" units="cm"/>
      <inkml:brushProperty name="height" value="0.1" units="cm"/>
      <inkml:brushProperty name="color" value="#FF0066"/>
      <inkml:brushProperty name="ignorePressure" value="1"/>
    </inkml:brush>
  </inkml:definitions>
  <inkml:trace contextRef="#ctx0" brushRef="#br0">25 79,'-11'0,"-3"-5,17-2,7-5,13 0,2-4,8 2,-2 2</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3.788"/>
    </inkml:context>
    <inkml:brush xml:id="br0">
      <inkml:brushProperty name="width" value="0.1" units="cm"/>
      <inkml:brushProperty name="height" value="0.1" units="cm"/>
      <inkml:brushProperty name="color" value="#FF0066"/>
      <inkml:brushProperty name="ignorePressure" value="1"/>
    </inkml:brush>
  </inkml:definitions>
  <inkml:trace contextRef="#ctx0" brushRef="#br0">0 64,'0'-5,"10"-7,15-2,13 2,11 3,7 3,0 2,-5 3,-5 0,-6 1,-9 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4.408"/>
    </inkml:context>
    <inkml:brush xml:id="br0">
      <inkml:brushProperty name="width" value="0.1" units="cm"/>
      <inkml:brushProperty name="height" value="0.1" units="cm"/>
      <inkml:brushProperty name="color" value="#FF0066"/>
      <inkml:brushProperty name="ignorePressure" value="1"/>
    </inkml:brush>
  </inkml:definitions>
  <inkml:trace contextRef="#ctx0" brushRef="#br0">92 91,'-1'9,"0"1,-1-1,0 1,0-1,-1 0,-1 0,-7 15,-10 31,17-44,2 0,-1 1,2-1,-1 0,2 1,0 18,0-27,1 0,-1 0,1 0,0-1,0 1,0 0,0-1,0 1,0 0,1-1,-1 0,1 1,0-1,0 0,0 0,0 0,0 0,0 0,1 0,-1-1,0 1,1-1,-1 1,1-1,0 0,-1 0,1 0,0-1,0 1,0-1,4 1,0-1,0 0,0 0,1-1,-1 0,0 0,0-1,0 0,0 0,0-1,-1 1,1-1,-1-1,1 0,-1 1,-1-2,1 1,0-1,-1 0,0 0,0 0,0-1,5-8,-2 2,0 0,-1 0,0-1,0 0,-2-1,0 1,0-1,-1 0,-1 0,3-20,-6 26,1 1,-1-1,0 0,-1 1,0-1,0 1,-1 0,0-1,-5-13,5 17,-1 0,1 0,-1 0,0 0,0 0,0 1,-1 0,1-1,-1 1,0 0,0 1,0-1,0 1,0 0,0 0,-1 0,-4-1,4 1,-1 1,1 0,-1 0,0 0,1 1,-1 0,0 0,1 0,-1 1,0 0,1 0,-1 0,-9 4,6-1,1 0,0 0,0 1,0 0,1 0,0 1,0 0,-9 9,10-8,-1 0,1 0,1 1,-1 0,1 0,0 0,1 1,0 0,1 0,0 0,0 0,1 0,0 0,0 1,1-1,0 1,2 16,-1-22,1 0,0 1,1-1,-1 0,1 0,0 0,-1 0,2-1,-1 1,0-1,1 1,0-1,0 0,0 0,4 4,0-2,0-1,0 1,0-1,0-1,1 1,-1-1,14 3,-3-2,0-1,0-1,0 0,0-1,0-1,32-4,-39 1,0 1,0-1,0-1,-1 0,1-1,-1 0,0 0,0-1,-1-1,1 1,10-11,-9 6,0 0,-1-1,0 0,-1-1,0 0,-1 0,11-25,-18 36,0 0,0 0,0 0,0 0,0 1,0-1,0 0,1 0,-1 1,1-1,-1 0,4-1,-5 3,1 0,-1-1,0 1,1 0,-1 0,0 0,0 0,1 0,-1 0,0 0,1 0,-1 0,0 0,1 0,-1 0,0 0,1 1,-1-1,0 0,1 0,-1 0,0 0,0 0,1 1,-1-1,0 0,0 0,1 1,-1-1,0 0,7 20,-5 33,1 9,-3-58,1 0,-1 0,1-1,0 1,0 0,1-1,-1 1,1-1,-1 0,1 1,0-1,3 3,-4-5,0 0,1 0,-1 0,0 0,0-1,1 1,-1-1,0 1,1-1,-1 1,1-1,-1 1,0-1,1 0,-1 0,1 0,-1 0,1 0,-1 0,1 0,-1-1,2 1,32-14,-28 11,23-13,-2 0,0-2,31-26,35-22,-81 58,17-11,2 1,0 1,38-14,-69 31,1-1,-1 1,0 0,0-1,1 1,-1 0,0 0,1 0,-1 0,0 0,1 0,-1 0,0 1,1-1,-1 0,0 1,1-1,-1 1,0-1,0 1,0 0,1-1,0 3,0-1,0 0,0 0,-1 1,1-1,-1 0,0 1,0-1,1 1,-2 0,1-1,0 4,2 9,-1 0,-1 0,-1 22,0-28,0 5,0 17,-1 1,-9 57,2-59</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4.917"/>
    </inkml:context>
    <inkml:brush xml:id="br0">
      <inkml:brushProperty name="width" value="0.1" units="cm"/>
      <inkml:brushProperty name="height" value="0.1" units="cm"/>
      <inkml:brushProperty name="color" value="#FF0066"/>
      <inkml:brushProperty name="ignorePressure" value="1"/>
    </inkml:brush>
  </inkml:definitions>
  <inkml:trace contextRef="#ctx0" brushRef="#br0">274 1,'-17'0,"0"0,1 1,-1 1,-28 7,38-7,-1 1,1 0,0 1,0-1,0 1,1 1,-1-1,1 1,0 0,0 1,1-1,-7 9,3-2,0 1,0 0,1 1,1-1,0 1,1 1,-5 17,9-28,2 0,-1 0,0 0,1 0,0 0,0 0,0 0,0 0,0 0,1 0,0 0,0 0,3 7,-3-8,1 0,0-1,0 1,0-1,0 0,1 1,-1-1,0 0,1 0,0-1,-1 1,1 0,0-1,0 0,0 0,0 0,0 0,0 0,0 0,4 0,1-1,1 1,-1-1,0 0,1-1,-1 0,0 0,1-1,-1 0,0-1,0 1,-1-2,1 1,8-6,0 0,0-1,0-1,-2-1,24-22,2-11,-29 30,2 0,18-16,-30 30,0 1,0-1,-1 0,1 0,0 0,0 0,1 1,-1-1,0 0,0 1,0-1,0 1,0-1,1 1,-1 0,0-1,0 1,1 0,-1 0,0 0,1 0,-1 0,0 0,0 0,1 1,-1-1,0 0,0 1,1-1,-1 1,0-1,0 1,0 0,0-1,0 1,0 0,0 0,0 0,0-1,0 1,0 0,-1 0,2 2,3 6,-1 0,0 0,0 0,4 19,1-2,5 0,1-5</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5.289"/>
    </inkml:context>
    <inkml:brush xml:id="br0">
      <inkml:brushProperty name="width" value="0.1" units="cm"/>
      <inkml:brushProperty name="height" value="0.1" units="cm"/>
      <inkml:brushProperty name="color" value="#FF0066"/>
      <inkml:brushProperty name="ignorePressure" value="1"/>
    </inkml:brush>
  </inkml:definitions>
  <inkml:trace contextRef="#ctx0" brushRef="#br0">13 19,'0'-5,"-5"-2,-2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5.630"/>
    </inkml:context>
    <inkml:brush xml:id="br0">
      <inkml:brushProperty name="width" value="0.1" units="cm"/>
      <inkml:brushProperty name="height" value="0.1" units="cm"/>
      <inkml:brushProperty name="color" value="#FF0066"/>
      <inkml:brushProperty name="ignorePressure" value="1"/>
    </inkml:brush>
  </inkml:definitions>
  <inkml:trace contextRef="#ctx0" brushRef="#br0">249 141,'-20'-1,"0"2,0 0,0 1,0 1,-31 8,46-9,-1 1,0-1,1 1,-1 0,1 0,0 0,0 1,0 0,1 0,-1 0,1 1,0-1,0 1,1 0,-1 0,1 0,0 1,0-1,1 1,0 0,0-1,-2 11,3-13,1 0,-1-1,1 1,0 0,-1 0,1 0,1-1,-1 1,0 0,1 0,-1 0,1-1,0 1,0 0,0-1,0 1,1-1,-1 1,1-1,-1 0,1 1,0-1,0 0,0 0,0 0,0-1,0 1,0 0,1-1,-1 1,1-1,-1 0,1 0,0 0,-1 0,4 0,7 3,0-2,-1 0,1 0,0-1,0-1,23-1,-28 0,1-1,-1 1,0-1,0-1,0 0,0 0,-1 0,1-1,-1 0,0-1,0 1,0-1,0-1,-1 1,0-1,0 0,-1-1,0 1,9-15,-9 11,1 0,-2-1,1 1,-2-1,1 0,-1 0,-1-1,0 1,-1 0,0-1,0 1,-2-1,1 1,-4-15,4 22,-1 0,0 0,0 0,0 1,0-1,-1 1,1-1,-1 1,0-1,0 1,0 0,-1 0,1 0,-1 0,0 0,0 0,0 1,0 0,0-1,0 1,-1 0,1 0,-1 1,1-1,-1 1,0 0,1 0,-1 0,0 0,0 1,0 0,0-1,0 1,0 1,-5 0,-3 0,-1 1,1 1,0 0,-1 1,2 0,-1 1,0 0,1 1,-20 13,22-12,0 1,0 0,0 0,1 0,1 1,0 0,-10 16,15-22,1-1,-1 0,1 1,0 0,0-1,0 1,0 0,0 0,1-1,-1 1,1 0,-1 0,1 0,0 0,0 0,1 0,-1-1,0 1,1 0,0 0,0 0,0-1,0 1,0 0,0-1,1 1,-1-1,1 1,0-1,0 0,-1 0,1 0,1 0,-1 0,4 2,3 2,0-1,1-1,-1 0,1 0,1 0,-1-2,0 1,17 1,90 2,-102-6,42 0,-10-1</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6.356"/>
    </inkml:context>
    <inkml:brush xml:id="br0">
      <inkml:brushProperty name="width" value="0.1" units="cm"/>
      <inkml:brushProperty name="height" value="0.1" units="cm"/>
      <inkml:brushProperty name="color" value="#FF0066"/>
      <inkml:brushProperty name="ignorePressure" value="1"/>
    </inkml:brush>
  </inkml:definitions>
  <inkml:trace contextRef="#ctx0" brushRef="#br0">1 412,'36'-2,"1"-2,-1-2,0-1,37-13,44-9,188-15,514-48,-147 23,-618 62,-1-3,1-2,-2-2,0-3,72-33,-100 35,-6 1</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6.772"/>
    </inkml:context>
    <inkml:brush xml:id="br0">
      <inkml:brushProperty name="width" value="0.1" units="cm"/>
      <inkml:brushProperty name="height" value="0.1" units="cm"/>
      <inkml:brushProperty name="color" value="#FF0066"/>
      <inkml:brushProperty name="ignorePressure" value="1"/>
    </inkml:brush>
  </inkml:definitions>
  <inkml:trace contextRef="#ctx0" brushRef="#br0">1 0,'0'280,"0"-275,0 0,0 0,0-1,1 1,0 0,0-1,0 1,1-1,0 1,-1-1,2 0,-1 0,0 0,1 0,0 0,5 6,-3-5,0-1,1 0,0-1,-1 1,1-1,1 0,-1 0,0-1,1 0,-1 0,9 1,-2 0,0-1,1 0,0-1,-1-1,1 0,-1-1,1 0,0-1,16-5,-5-1</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7.115"/>
    </inkml:context>
    <inkml:brush xml:id="br0">
      <inkml:brushProperty name="width" value="0.1" units="cm"/>
      <inkml:brushProperty name="height" value="0.1" units="cm"/>
      <inkml:brushProperty name="color" value="#FF0066"/>
      <inkml:brushProperty name="ignorePressure" value="1"/>
    </inkml:brush>
  </inkml:definitions>
  <inkml:trace contextRef="#ctx0" brushRef="#br0">1 88,'16'-5,"15"-2,3-5,11-1,9 3,1-3,0 1,-3 3,-10 2</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7.473"/>
    </inkml:context>
    <inkml:brush xml:id="br0">
      <inkml:brushProperty name="width" value="0.1" units="cm"/>
      <inkml:brushProperty name="height" value="0.1" units="cm"/>
      <inkml:brushProperty name="color" value="#FF0066"/>
      <inkml:brushProperty name="ignorePressure" value="1"/>
    </inkml:brush>
  </inkml:definitions>
  <inkml:trace contextRef="#ctx0" brushRef="#br0">63 311,'5'0,"2"10,0 9,-2 7,-1 3,4-2,0-1,-1 1,3-5,6-6,0-16,-3-19,-4-6</inkml:trace>
  <inkml:trace contextRef="#ctx0" brushRef="#br0" timeOffset="1">0 0,'0'0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8.792"/>
    </inkml:context>
    <inkml:brush xml:id="br0">
      <inkml:brushProperty name="width" value="0.1" units="cm"/>
      <inkml:brushProperty name="height" value="0.1" units="cm"/>
      <inkml:brushProperty name="color" value="#FF0066"/>
      <inkml:brushProperty name="ignorePressure" value="1"/>
    </inkml:brush>
  </inkml:definitions>
  <inkml:trace contextRef="#ctx0" brushRef="#br0">1 650,'11'-1,"1"1,-1-2,0 1,0-2,0 1,0-2,0 1,0-1,-1-1,0 0,0 0,0-1,-1-1,1 1,-2-2,10-8,-17 15,1 0,-1 0,0 0,0 0,-1 0,1 0,0 0,0 0,0-1,-1 1,1 0,-1 0,1-1,-1 1,1-1,-1 1,0 0,0-1,1 1,-1-1,0 1,0 0,-1-1,1 1,0-1,0 1,-1 0,0-3,0 3,0 0,0 0,-1 0,1 0,0 0,0 1,-1-1,1 0,0 1,-1-1,1 1,-1 0,1-1,-1 1,1 0,-1 0,1 0,-1 0,1 0,-1 0,1 0,-1 0,1 1,0-1,-1 1,1-1,-3 2,-5 2,0 1,0 0,0 0,1 1,0 0,0 0,0 1,1 0,0 0,1 1,-9 11,9-10,0 0,0 0,1 1,1-1,-1 1,2 0,-1 0,1 1,1-1,-3 18,5-25,0-1,0 0,1 1,-1-1,0 1,1-1,-1 0,1 1,0-1,0 0,0 0,0 0,0 1,1-1,-1 0,0-1,1 1,0 0,-1 0,1-1,0 1,0-1,0 1,0-1,0 0,0 0,0 1,1-2,-1 1,0 0,1 0,-1-1,0 1,4-1,1 1,0 0,0-1,0 0,-1 0,1-1,0 0,0 0,0-1,0 1,12-6,-1-4,0 0,-1-1,0-1,-1 0,-1-1,0-1,19-26,8-6,-41 47,-1-1,0 1,1-1,-1 1,1-1,-1 1,1-1,-1 1,1-1,-1 1,1-1,-1 1,1 0,-1-1,1 1,0 0,-1 0,1-1,0 1,-1 0,1 0,0 0,-1 0,1 0,0 0,-1 0,1 0,0 0,-1 0,1 0,0 0,-1 1,1-1,-1 0,1 0,0 1,-1-1,1 0,-1 1,1-1,-1 0,1 1,-1-1,1 1,-1-1,1 1,-1-1,0 1,1 0,-1-1,0 1,1-1,-1 1,0 0,0-1,0 1,1 0,-1-1,0 1,0 1,7 45,-7-45,0 25,3 36,-2-61,-1 1,1-1,-1 0,1 1,-1-1,1 0,0 1,0-1,0 0,1 0,-1 0,0 0,1 0,0 0,-1-1,1 1,0 0,0-1,0 1,3 1,-3-3,0 1,0 0,1-1,-1 0,1 0,-1 0,0 0,1 0,-1 0,0-1,1 1,-1-1,0 1,1-1,-1 0,0 0,0 0,0 0,0 0,0-1,0 1,0-1,0 1,2-3,7-6,-1-1,16-21,-18 22,4-6,-1 0,0-1,-1-1,7-18,-16 34,-1 1,1-1,-1 0,1 1,-1-1,1 1,0 0,0-1,0 1,0 0,0-1,0 1,0 0,0 0,1 0,-1 0,0 0,3-1,-2 2,0 1,0-1,0 1,1-1,-1 1,0 0,0 0,0 0,0 0,0 0,-1 1,3 1,-2-2,4 2,0 1,0-2,1 1,-1-1,1 0,-1 0,1 0,0-1,-1 0,1-1,0 1,0-1,10-2,5-1,1-1,35-12,-53 14,-3 1,0 1,0-1,0 1,0-1,0 1,0 0,0 0,0 0,0 0,0 0,1 0,-1 0,0 1,0-1,0 1,0 0,0 0,-1-1,1 1,0 0,0 1,0-1,-1 0,1 0,1 2,2 3,0 1,-1-1,0 0,0 1,4 12,-5-12,1 0,-1 0,1 0,9 11,-10-15,-1 0,1-1,0 0,0 1,0-1,0 0,0 0,1-1,-1 1,0-1,7 2,-9-2,1-1,0 0,-1 0,1 0,0 0,-1 0,1 0,0 0,-1-1,1 1,-1 0,1-1,0 1,-1-1,1 0,-1 0,1 0,-1 1,0-1,1 0,-1-1,0 1,0 0,0 0,0 0,0-1,0 1,1-2,5-11,0 0,-2 0,1 0,3-18,-6 19,1 0,0 0,1 1,0 0,1 0,9-15,-14 27,-1-1,1 0,-1 1,0-1,1 0,0 1,-1-1,1 1,-1-1,1 0,0 1,-1 0,1-1,0 1,-1-1,1 1,0 0,0-1,-1 1,1 0,0 0,0 0,0 0,1 0,-2 0,1 0,0 1,0-1,-1 1,1-1,0 1,-1 0,1-1,-1 1,1-1,-1 1,1 0,-1 0,1-1,-1 1,1 0,-1 0,0 1,9 43,-6 75,-2-119,-1 1,-1 0,1 0,0 0,0-1,-1 1,1 0,-1 0,1-1,-1 1,0 0,-1 2,1-3,0 0,1-1,-1 1,1-1,-1 1,0-1,0 1,1-1,-1 1,0-1,0 0,1 1,-1-1,0 0,0 0,0 0,1 0,-1 1,0-1,-1 0,-1-1,0 0,0 1,1-1,-1 0,0 0,0 0,1-1,-1 1,1-1,-1 1,1-1,0 0,-1 0,-1-2,-13-16,0 0,1-1,1-1,1-1,1 0,1 0,1-1,2 0,0-1,1-1,2 1,0-1,2 0,1 0,1 0,1-1,1 1,5-38,-2 50,0 0,0 0,1 1,1-1,1 1,0 0,0 0,13-18,-16 26,1 0,-1 0,1 0,0 1,1-1,-1 1,1 0,0 1,-1-1,2 1,-1 0,0 0,1 0,-1 1,1 0,0 0,0 0,0 1,0-1,0 2,0-1,7 1,-8 0,-1 1,0 0,0 0,0 1,1-1,-2 1,1 0,0 0,0 0,0 0,-1 1,1 0,-1-1,0 1,0 0,0 1,0-1,-1 0,1 1,-1 0,0-1,0 1,0 0,1 5,2 6,0-1,-1 1,-1 0,0 1,1 22,-2-20,-1 1,-1 0,0-1,-1 1,-1 0,-1-1,-1 0,0 1,-2-1,0-1,-9 20,-54 103,58-114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8:03.723"/>
    </inkml:context>
    <inkml:brush xml:id="br0">
      <inkml:brushProperty name="width" value="0.1" units="cm"/>
      <inkml:brushProperty name="height" value="0.1" units="cm"/>
      <inkml:brushProperty name="color" value="#FF0066"/>
      <inkml:brushProperty name="ignorePressure" value="1"/>
    </inkml:brush>
  </inkml:definitions>
  <inkml:trace contextRef="#ctx0" brushRef="#br0">88 13,'-11'0,"-14"0,-2-5,3-2</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9.150"/>
    </inkml:context>
    <inkml:brush xml:id="br0">
      <inkml:brushProperty name="width" value="0.1" units="cm"/>
      <inkml:brushProperty name="height" value="0.1" units="cm"/>
      <inkml:brushProperty name="color" value="#FF0066"/>
      <inkml:brushProperty name="ignorePressure" value="1"/>
    </inkml:brush>
  </inkml:definitions>
  <inkml:trace contextRef="#ctx0" brushRef="#br0">29 130,'-1'0,"0"1,0-1,0 1,0-1,0 1,0-1,1 1,-1 0,0-1,0 1,0 0,1 0,-1-1,0 1,1 0,-1 0,1 0,-1 0,1 0,0 0,-1 0,1 0,0 0,-1 2,-5 30,5-30,-1 8,1 0,0 0,1-1,0 1,1 0,1 12,-1-20,-1-1,1 1,0-1,-1 0,1 1,0-1,0 0,1 1,-1-1,0 0,1 0,-1 0,1 0,0-1,-1 1,1 0,0-1,0 1,0-1,0 1,1-1,-1 0,0 0,0 0,1 0,-1-1,1 1,-1-1,0 1,1-1,-1 0,1 0,2 0,3-1,-1 0,0 0,1-1,-1 0,0-1,0 1,-1-1,1-1,0 1,-1-1,0 0,0-1,0 1,0-1,-1-1,0 1,7-9,-5 5,-1 0,0 0,0 0,-1 0,0-1,-1 0,0 0,-1 0,0-1,0 1,1-19,-3 26,-1-1,0 0,-1 0,1 0,-1 1,1-1,-1 0,0 1,-1-1,1 0,0 1,-1-1,0 1,0 0,0 0,0 0,-1 0,1 0,-1 0,0 0,-3-2,-1 0,0 1,-1-1,1 1,-1 1,0-1,0 1,0 1,-11-3,-29-3</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5:09.519"/>
    </inkml:context>
    <inkml:brush xml:id="br0">
      <inkml:brushProperty name="width" value="0.1" units="cm"/>
      <inkml:brushProperty name="height" value="0.1" units="cm"/>
      <inkml:brushProperty name="color" value="#FF0066"/>
      <inkml:brushProperty name="ignorePressure" value="1"/>
    </inkml:brush>
  </inkml:definitions>
  <inkml:trace contextRef="#ctx0" brushRef="#br0">13 0,'-5'5,"-2"2</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0.111"/>
    </inkml:context>
    <inkml:brush xml:id="br0">
      <inkml:brushProperty name="width" value="0.1" units="cm"/>
      <inkml:brushProperty name="height" value="0.1" units="cm"/>
      <inkml:brushProperty name="color" value="#FF0066"/>
      <inkml:brushProperty name="ignorePressure" value="1"/>
    </inkml:brush>
  </inkml:definitions>
  <inkml:trace contextRef="#ctx0" brushRef="#br0">1 1,'11'5,"3"12,5 4,-2 3,-2 8,0 4,-1 1,-4 5,-4 0,3-1,0-3,-2-2,-2-2,-2-2,-1-1,-1 0,-1-6</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0.683"/>
    </inkml:context>
    <inkml:brush xml:id="br0">
      <inkml:brushProperty name="width" value="0.1" units="cm"/>
      <inkml:brushProperty name="height" value="0.1" units="cm"/>
      <inkml:brushProperty name="color" value="#FF0066"/>
      <inkml:brushProperty name="ignorePressure" value="1"/>
    </inkml:brush>
  </inkml:definitions>
  <inkml:trace contextRef="#ctx0" brushRef="#br0">27 68,'-1'0,"-1"0,0 0,0 0,0 0,0 0,0-1,0 1,0 0,1-1,-1 0,-2 0,4 0,-1 1,1 0,0 0,0-1,0 1,-1 0,1 0,0-1,0 1,0 0,0 0,0-1,0 1,0 0,0-1,0 1,0 0,0 0,0-1,0 1,0 0,0-1,0 1,0 0,0 0,0-1,0 1,0 0,0 0,1-1,-1 1,0 0,0 0,0-1,0 1,1 0,-1 0,0-1,1 1,2-3,0 0,1 1,-1 0,1-1,0 1,0 0,0 1,7-3,21-5,0 2,1 1,0 2,0 1,0 2,59 5,-76-2,-1 2,1 0,-1 0,1 2,-2 0,1 1,19 11,91 71,-103-72,-5-3,0 0,-1 0,-1 2,26 33,-34-39,-1 0,0 0,-1 0,0 1,-1 0,0-1,-1 2,0-1,0 0,1 24,-4-24,0 0,0 1,-2-1,1 0,-1 1,-1-1,0 0,-1-1,0 1,0 0,-12 18,7-15,-1-1,0 0,-1 0,-1-1,0 0,0-1,-22 14,11-10,-1-1,0-1,-1-2,-1 0,1-1,-1-2,-1-1,0-1,-47 5,42-9,0-1,-62-5,84 2,0 0,-1 0,1-1,0 0,0-1,1 0,-1 0,1-1,0 0,0-1,0 0,-13-13,2-3</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1.072"/>
    </inkml:context>
    <inkml:brush xml:id="br0">
      <inkml:brushProperty name="width" value="0.1" units="cm"/>
      <inkml:brushProperty name="height" value="0.1" units="cm"/>
      <inkml:brushProperty name="color" value="#FF0066"/>
      <inkml:brushProperty name="ignorePressure" value="1"/>
    </inkml:brush>
  </inkml:definitions>
  <inkml:trace contextRef="#ctx0" brushRef="#br0">1 0,'0'6,"0"6,0 12,0 7,0 4,0 1,0 0,0-2,0 0,0-2,0 0,0-6</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1.416"/>
    </inkml:context>
    <inkml:brush xml:id="br0">
      <inkml:brushProperty name="width" value="0.1" units="cm"/>
      <inkml:brushProperty name="height" value="0.1" units="cm"/>
      <inkml:brushProperty name="color" value="#FF0066"/>
      <inkml:brushProperty name="ignorePressure" value="1"/>
    </inkml:brush>
  </inkml:definitions>
  <inkml:trace contextRef="#ctx0" brushRef="#br0">12 0,'-5'0,"-2"0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1.818"/>
    </inkml:context>
    <inkml:brush xml:id="br0">
      <inkml:brushProperty name="width" value="0.1" units="cm"/>
      <inkml:brushProperty name="height" value="0.1" units="cm"/>
      <inkml:brushProperty name="color" value="#FF0066"/>
      <inkml:brushProperty name="ignorePressure" value="1"/>
    </inkml:brush>
  </inkml:definitions>
  <inkml:trace contextRef="#ctx0" brushRef="#br0">296 2,'-28'-1,"3"1,-50 4,68-3,1 0,-1 1,1 0,0-1,0 2,0-1,0 1,0 0,1 0,-1 1,1-1,-9 9,13-11,1-1,-1 0,1 1,-1-1,1 1,-1-1,1 1,-1 0,1-1,-1 1,1-1,0 1,-1 0,1-1,0 1,0 0,0-1,-1 1,1 0,0 0,0-1,0 1,0 0,0-1,0 1,0 0,0 0,1-1,-1 1,0 0,0-1,1 1,-1 0,0-1,1 1,-1 0,0-1,1 1,-1-1,1 1,-1-1,1 1,-1-1,1 1,0-1,-1 1,1-1,-1 0,2 1,4 1,-1 1,0-1,1-1,-1 1,8 0,22 3,1-2,-1-1,47-4,108-19,-181 20,-3 0,0 1,-1-1,1 1,0 1,0-1,-1 1,1 0,0 0,-1 1,1-1,-1 1,1 0,8 6,-12-6,1-1,-1 1,0-1,-1 1,1 0,0 0,0 0,-1 0,1 1,-1-1,0 0,0 1,0-1,0 0,0 1,0-1,0 1,-1 0,1-1,-1 1,0-1,0 1,0 0,0-1,0 1,-1-1,1 1,-1 0,0-1,0 1,-2 3,-2 6,-1-1,0 0,-1-1,-1 0,1 0,-2 0,1-1,-1 0,-18 13,5-6,0-1,0-1,-41 18,36-21,-2-1,1-2,-1-1,0-1,0-1,-1-2,0-1,1-1,-1-2,-34-4,39-1,5-1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2.174"/>
    </inkml:context>
    <inkml:brush xml:id="br0">
      <inkml:brushProperty name="width" value="0.1" units="cm"/>
      <inkml:brushProperty name="height" value="0.1" units="cm"/>
      <inkml:brushProperty name="color" value="#FF0066"/>
      <inkml:brushProperty name="ignorePressure" value="1"/>
    </inkml:brush>
  </inkml:definitions>
  <inkml:trace contextRef="#ctx0" brushRef="#br0">0 1,'0'5,"0"13,0 13,0 7,0 2,0 0,0-2,0 4,0-1,0-2,0-2,0-2,6-2,1-6</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2.500"/>
    </inkml:context>
    <inkml:brush xml:id="br0">
      <inkml:brushProperty name="width" value="0.1" units="cm"/>
      <inkml:brushProperty name="height" value="0.1" units="cm"/>
      <inkml:brushProperty name="color" value="#FF0066"/>
      <inkml:brushProperty name="ignorePressure" value="1"/>
    </inkml:brush>
  </inkml:definitions>
  <inkml:trace contextRef="#ctx0" brushRef="#br0">19 1,'-6'0,"-6"0,14 0,17 0,16 0,13 0,4 0,2 0,-1 0,-6 0,-4 0,-5 0,-9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3.369"/>
    </inkml:context>
    <inkml:brush xml:id="br0">
      <inkml:brushProperty name="width" value="0.1" units="cm"/>
      <inkml:brushProperty name="height" value="0.1" units="cm"/>
      <inkml:brushProperty name="color" value="#FF0066"/>
      <inkml:brushProperty name="ignorePressure" value="1"/>
    </inkml:brush>
  </inkml:definitions>
  <inkml:trace contextRef="#ctx0" brushRef="#br0">346 159,'-8'0,"1"-1,-1 0,1-1,-1 1,-8-4,13 3,-1 1,0 0,0-1,0 1,0 1,0-1,0 1,0-1,0 1,0 0,0 1,0-1,0 1,0-1,0 1,0 1,1-1,-1 0,0 1,-5 3,2 0,1 0,0 0,0 1,0 0,1 0,0 0,0 1,1-1,0 1,0 0,0 1,1-1,0 0,1 1,-1 0,2 0,-3 10,3-11,0 0,1 0,-1-1,1 1,0 0,1 0,0 0,0-1,0 1,1 0,0-1,0 0,1 1,0-1,0 0,0 0,1 0,-1-1,2 1,7 8,-7-10,0 0,0 0,0 0,1-1,-1 0,1 0,0-1,0 1,-1-1,2-1,-1 1,0-1,0 0,0 0,1-1,10 0,-8-1,-1-1,1 1,-1-2,1 1,-1-1,0-1,0 1,0-2,-1 1,1-1,7-6,-4 2,-1 0,0 0,-1-1,1-1,-2 1,0-1,0-1,-1 0,-1 0,0 0,0 0,-1-1,-1 0,0 0,3-22,-6 28,0 0,-1-1,0 1,0 0,-1 0,0 0,0 0,-1 0,1 0,-2 0,1 0,-1 0,0 1,0 0,-1-1,0 1,0 0,0 1,-1-1,0 1,0 0,0 0,0 0,-1 1,0 0,-9-5,1 1,0 2,0-1,0 2,-1 0,0 1,-28-5,34 8,-1 0,1 1,-1 0,1 1,-1-1,1 2,0-1,-1 2,1-1,0 1,0 0,-11 7,10-5,-1 1,1 1,1-1,-1 2,1-1,0 2,1-1,0 1,0 0,1 0,0 1,1 0,0 1,0-1,1 1,1 0,0 0,0 1,1-1,-2 20,2-16,1-1,1 1,0 0,2 18,0-28,0-1,0 1,0 0,0-1,1 1,-1-1,1 0,0 0,1 1,-1-1,1-1,-1 1,1 0,0-1,1 1,-1-1,4 3,4 2,-1-1,1-1,1 0,-1 0,1-1,0 0,0-1,0-1,1 0,-1 0,1-1,0-1,-1 0,1-1,0 0,17-3,-12 0,-1-1,-1 0,1-1,-1-1,0-1,0 0,0-1,-1-1,-1 0,1-1,19-19,95-100,-119 118,-9 10,0 0,0 0,0 0,-1 0,2 0,-1 0,0 0,0 0,0 0,0 0,0 1,1-1,-1 1,0-1,1 1,-1-1,0 1,1 0,-1-1,1 1,-1 0,0 0,1 0,1 1,-2-1,1 1,-1 0,1 0,-1 0,1 0,-1 0,0 0,0 1,0-1,0 0,0 1,0-1,0 1,0-1,0 1,0 2,4 7,-2 1,0 0,0 0,0 13,2 40,-5 90,-1-145,4 2,6-13,13-19,-16 13,16-15,39-41,3 3,120-87,-180 145,-1-1,1 1,-1 1,1-1,0 0,0 1,-1 0,1 0,0 0,0 0,0 1,0-1,0 1,1 0,5 1,-7 0,0 0,-1 0,1 0,-1 0,1 0,-1 1,1-1,-1 1,0-1,0 1,0 0,0 0,0 0,0 0,0 1,-1-1,1 0,-1 1,1-1,-1 1,0-1,0 1,1 5,2 13,0 0,-1 1,-2-1,0 26,-1-42,0 40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8:04.076"/>
    </inkml:context>
    <inkml:brush xml:id="br0">
      <inkml:brushProperty name="width" value="0.1" units="cm"/>
      <inkml:brushProperty name="height" value="0.1" units="cm"/>
      <inkml:brushProperty name="color" value="#FF0066"/>
      <inkml:brushProperty name="ignorePressure" value="1"/>
    </inkml:brush>
  </inkml:definitions>
  <inkml:trace contextRef="#ctx0" brushRef="#br0">25 1,'-10'0,"-4"0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3.987"/>
    </inkml:context>
    <inkml:brush xml:id="br0">
      <inkml:brushProperty name="width" value="0.1" units="cm"/>
      <inkml:brushProperty name="height" value="0.1" units="cm"/>
      <inkml:brushProperty name="color" value="#FF0066"/>
      <inkml:brushProperty name="ignorePressure" value="1"/>
    </inkml:brush>
  </inkml:definitions>
  <inkml:trace contextRef="#ctx0" brushRef="#br0">373 116,'0'-4,"-1"0,0-1,0 1,0 0,-1-1,1 1,-1 0,0 0,0 0,0 1,-1-1,1 0,-1 1,-6-7,3 5,0-1,0 0,-1 1,0 0,0 1,-14-8,16 11,0-1,-1 1,1 0,0 1,0-1,0 1,-1 0,1 0,0 1,0-1,0 1,0 0,-1 1,1-1,1 1,-1 0,0 0,0 1,1-1,-1 1,1 0,0 0,0 1,-4 4,-5 4,0 1,1 0,1 1,0 0,-16 29,12-15,-19 50,30-67,0 0,1 0,1 1,0-1,0 1,1 0,1 21,0-29,1 0,0 0,1 0,-1 0,0-1,1 1,0 0,0-1,0 1,0-1,1 0,-1 0,1 0,0 0,0 0,0-1,0 1,0-1,1 0,-1 1,1-2,-1 1,1 0,0-1,0 0,0 0,7 2,-2-2,0 1,0-1,0-1,0 1,0-2,1 1,-1-1,0 0,0-1,0 0,12-5,-9 1,0 0,-1-1,0 0,0-1,0 0,-1 0,-1-1,1-1,15-20,-2-4,35-68,-31 52,-26 47,0 0,1 0,0 1,-1-1,1 1,0-1,0 1,5-4,-7 5,0 1,1 0,-1 0,0 0,0 0,1 0,-1 0,0 0,0 0,1 0,-1 0,0 0,0 0,1 0,-1 0,0 0,0 0,1 0,-1 1,0-1,0 0,1 0,-1 0,0 0,0 0,1 1,-1-1,0 0,0 0,0 0,0 1,1-1,-1 0,0 1,7 19,5 46,-3 2,0 109,-9-150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4.688"/>
    </inkml:context>
    <inkml:brush xml:id="br0">
      <inkml:brushProperty name="width" value="0.1" units="cm"/>
      <inkml:brushProperty name="height" value="0.1" units="cm"/>
      <inkml:brushProperty name="color" value="#FF0066"/>
      <inkml:brushProperty name="ignorePressure" value="1"/>
    </inkml:brush>
  </inkml:definitions>
  <inkml:trace contextRef="#ctx0" brushRef="#br0">48 51,'0'-6,"-10"-1,-4 11,1 10,2 8,14-1,17-13,4-13,-1-12,-5-8,-15 1,-20 4,-6 5</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5.433"/>
    </inkml:context>
    <inkml:brush xml:id="br0">
      <inkml:brushProperty name="width" value="0.1" units="cm"/>
      <inkml:brushProperty name="height" value="0.1" units="cm"/>
      <inkml:brushProperty name="color" value="#FF0066"/>
      <inkml:brushProperty name="ignorePressure" value="1"/>
    </inkml:brush>
  </inkml:definitions>
  <inkml:trace contextRef="#ctx0" brushRef="#br0">335 24,'-3'1,"0"1,0-1,0 1,0-1,1 1,-1 0,1 0,-1 0,1 0,0 1,0-1,0 1,0-1,0 1,-3 5,-2 3,-2 1,0-1,1 2,1-1,0 1,1 0,0 1,-6 21,8-14,0 1,1-1,1 1,1 32,1-51,0 1,0-1,0 0,1 1,0-1,-1 1,1-1,0 0,1 0,-1 1,1-1,-1 0,1 0,0 0,0-1,0 1,0 0,1-1,-1 1,1-1,0 0,-1 0,1 0,0 0,0 0,0-1,0 0,1 1,-1-1,0 0,1 0,-1-1,0 1,1-1,3 1,2-1,-1 0,0 0,1-1,-1 0,1 0,-1-1,0 0,0-1,0 0,0 0,-1 0,1-1,12-8,-11 4,-1 0,1 0,-1 0,0-1,-1-1,0 1,-1-1,0 0,0 0,7-20,-7 12,-1 1,0-1,-1-1,-1 1,-1 0,0-22,-2 36,0-1,0 1,-1-1,1 0,-1 1,0-1,0 1,0 0,-1-1,0 1,1 0,-2 0,1 0,0 0,-1 0,0 0,0 1,0-1,0 1,0 0,-1 0,1 0,-1 0,0 1,0 0,0-1,0 2,0-1,-1 0,1 1,0-1,-6 1,0-1,0 0,-1 2,1-1,-1 1,1 1,-1 0,1 0,0 1,-1 0,1 1,0 0,0 1,-11 6,-4 4,1 1,1 1,0 2,2 0,0 1,1 1,1 1,0 1,2 1,1 0,-24 45,38-63,0-1,0 0,0 1,0 0,1-1,0 1,0 0,0 0,0 0,1 0,0 8,1-10,0 0,0-1,0 1,0 0,1-1,-1 1,1-1,-1 1,1-1,0 0,0 0,0 0,0 0,1 0,-1 0,0 0,1-1,-1 1,1-1,0 0,3 2,18 6,0-1,0-1,1-1,0 0,0-2,28 0,161-3,-155-3,-34 1,38-5,-28-2</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6.928"/>
    </inkml:context>
    <inkml:brush xml:id="br0">
      <inkml:brushProperty name="width" value="0.1" units="cm"/>
      <inkml:brushProperty name="height" value="0.1" units="cm"/>
      <inkml:brushProperty name="color" value="#FF0066"/>
      <inkml:brushProperty name="ignorePressure" value="1"/>
    </inkml:brush>
  </inkml:definitions>
  <inkml:trace contextRef="#ctx0" brushRef="#br0">222 1,'-10'12,"1"0,1 1,0 0,0 1,1 0,1 0,0 0,-3 16,-6 10,-14 38,4 1,2 1,5 1,2 0,5 1,-3 137,15-177</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7.891"/>
    </inkml:context>
    <inkml:brush xml:id="br0">
      <inkml:brushProperty name="width" value="0.1" units="cm"/>
      <inkml:brushProperty name="height" value="0.1" units="cm"/>
      <inkml:brushProperty name="color" value="#FF0066"/>
      <inkml:brushProperty name="ignorePressure" value="1"/>
    </inkml:brush>
  </inkml:definitions>
  <inkml:trace contextRef="#ctx0" brushRef="#br0">285 210,'-6'0,"-4"0,-1-1,0 1,0 1,1 0,-1 0,1 1,-1 0,1 1,0 0,-1 1,2 0,-11 6,7-1,0 0,1 0,1 1,0 0,-18 23,24-28,1 1,0-1,0 1,1 0,-1 1,1-1,1 1,-1-1,1 1,0 0,1 0,-1 0,1 0,0 12,2-17,-1 1,0-1,1 0,-1 0,1 0,0 0,-1 0,1 0,0 0,0 0,1 0,-1-1,0 1,0 0,1-1,-1 1,1-1,2 3,0-2,0 0,0 1,0-2,0 1,1 0,-1-1,0 0,8 1,4 0,0-1,0-1,30-4,-35 3,0 0,0-2,0 1,0-1,0-1,-1 0,0 0,0-1,0-1,0 1,-1-1,0-1,0 0,-1 0,0-1,0 0,-1 0,0-1,0 0,-1 0,7-14,-5 6,-1 0,-1 0,0-1,-1 0,3-26,-7 37,-1 1,1-1,-1 0,-1 1,1-1,-1 0,-1 1,1-1,-1 1,0 0,0-1,-1 1,0 0,0 0,0 1,-1-1,0 1,-5-7,0 3,0 0,0 1,-1 0,0 0,0 1,-1 1,0-1,0 2,-15-7,21 11,0-1,0 1,0 0,0 0,0 1,0-1,0 1,-1 0,1 1,0-1,0 1,0 0,0 0,0 1,0-1,1 1,-1 0,0 0,1 1,-1 0,1-1,0 1,0 1,0-1,-5 6,-5 7,1 1,0 0,1 1,1 1,0 0,2 0,0 1,2 0,0 0,1 1,1 0,0 0,-1 28,6-45,0 1,1-1,-1 0,1 1,0-1,0 0,0 0,1 0,-1 1,1-1,0-1,0 1,1 0,-1 0,1-1,-1 1,1-1,0 0,1 0,-1 0,0-1,1 1,0-1,-1 1,1-1,0 0,0-1,0 1,7 1,2 1,1-1,-1 0,1-1,0 0,-1-1,1-1,0 0,19-3,-16 0,1-1,0-1,-1-1,0 0,-1-1,1-1,-1-1,-1 0,0-1,21-17,-20 13,-2 0,1 0,-2-1,0-1,0 0,-2-1,0-1,-1 1,8-21,-17 36,-1 0,1 0,0 0,-1 1,1-1,0 0,0 1,1-1,-1 0,0 1,0 0,1-1,1-1,-2 3,-1 0,1 0,-1 0,1 0,-1 0,0 0,1 0,-1 0,1 0,-1 0,1 0,-1 1,0-1,1 0,-1 0,1 0,-1 1,0-1,1 0,-1 0,0 1,1-1,-1 0,0 1,0-1,1 0,-1 1,0-1,0 1,1-1,-1 0,0 1,0-1,0 1,3 7,-1-1,0 1,-1-1,1 1,-1 10,-1 19,2 27,-1-60,-1 0,1 0,0 1,0-1,0 0,0 0,1 0,0 0,0 0,0-1,3 5,-5-8,1 1,0 0,0 0,-1-1,1 1,0-1,0 1,0-1,0 1,0-1,0 1,0-1,0 0,0 1,0-1,0 0,0 0,0 0,0 0,0 0,0 0,2 0,26-12,-19 4,1 0,15-15,24-32,-37 39,1 0,0 2,1 0,0 0,23-14,-35 26,-1 1,0-1,1 1,-1 0,1 0,-1 0,1 0,0 1,-1-1,1 1,0 0,-1-1,1 1,0 0,0 0,-1 1,1-1,0 1,-1-1,1 1,-1 0,1 0,3 2,-3-1,1 1,-1 0,1 0,-1 0,0 0,0 1,0-1,-1 1,1 0,-1 0,0 0,0 0,3 8,-1 3,0 1,0 0,-1 0,0 25,-1-10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8.334"/>
    </inkml:context>
    <inkml:brush xml:id="br0">
      <inkml:brushProperty name="width" value="0.1" units="cm"/>
      <inkml:brushProperty name="height" value="0.1" units="cm"/>
      <inkml:brushProperty name="color" value="#FF0066"/>
      <inkml:brushProperty name="ignorePressure" value="1"/>
    </inkml:brush>
  </inkml:definitions>
  <inkml:trace contextRef="#ctx0" brushRef="#br0">253 34,'-6'-1,"0"0,-1 0,1 0,0 0,-12-5,15 4,-1 0,0 1,0 0,0 0,-1 0,1 0,0 0,0 1,0 0,-1 0,1 0,0 0,0 1,0 0,-8 2,3 2,0 0,0 0,1 1,0 0,0 1,1 0,-1 0,2 0,-1 1,1 0,0 1,1-1,-1 1,2 0,-1 0,2 1,-1-1,1 1,0 0,1 0,0 0,1 0,0 0,1 0,1 17,-1-23,1 0,0 0,0 0,1 0,-1 0,1 0,0 0,0-1,0 1,0 0,1-1,-1 0,1 0,0 0,0 0,0 0,0 0,1-1,-1 1,1-1,-1 0,1 0,0 0,0-1,0 0,0 1,0-1,0 0,0-1,5 1,3 0,-1 0,0-1,0-1,0 0,0 0,0-1,0 0,0-1,0 0,13-7,-16 6,1-1,-1 0,-1-1,1 1,-1-2,0 1,0-1,-1 0,0 0,0-1,-1 0,6-9,-2-1,-1 0,0-1,-1 0,8-34,-15 50,1 0,0 0,-1 1,0-1,0 0,0 0,0 0,0 0,-1 1,1-1,-1 0,0 0,1 1,-1-1,0 0,-1 1,1-1,0 1,-1-1,0 1,1 0,-1 0,0 0,0 0,0 0,0 0,-1 0,1 0,0 1,-1 0,1-1,-1 1,0 0,1 0,-1 0,-4 0,-7-3,1 2,0 0,-1 0,1 2,-1-1,-20 4,-57 10,55-6</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8.817"/>
    </inkml:context>
    <inkml:brush xml:id="br0">
      <inkml:brushProperty name="width" value="0.1" units="cm"/>
      <inkml:brushProperty name="height" value="0.1" units="cm"/>
      <inkml:brushProperty name="color" value="#FF0066"/>
      <inkml:brushProperty name="ignorePressure" value="1"/>
    </inkml:brush>
  </inkml:definitions>
  <inkml:trace contextRef="#ctx0" brushRef="#br0">436 15,'-5'0,"-1"-1,1 1,-1-1,1-1,-8-2,10 3,-1 0,1-1,-1 1,0 1,0-1,1 1,-1-1,0 1,0 0,1 0,-1 1,-6 0,3 2,0-1,0 1,1 1,-1-1,1 1,0 0,0 1,0-1,1 1,-1 0,1 0,0 1,1 0,-1 0,1 0,0 0,1 1,0-1,0 1,0 0,1 0,-3 9,5-14,0 0,0 1,0-1,1 0,-1 1,0-1,1 0,0 1,-1-1,1 0,0 0,0 0,0 0,0 0,1 0,-1 0,1 0,-1 0,1 0,-1-1,1 1,0-1,0 1,0-1,0 0,0 1,2 0,9 4,-1-1,1 0,20 6,-16-6,-2-1,2 1,0 1,-1 0,0 1,21 12,-34-18,-1 1,0-1,1 1,-1-1,0 1,0 0,0 0,0 0,0 0,0 0,-1 0,1 0,-1 1,0-1,1 0,-1 1,0-1,0 1,-1 0,1-1,0 1,-1 0,0-1,0 1,1 0,-2 0,1-1,0 1,0 0,-1 0,0-1,1 1,-1-1,0 1,-2 3,-1 0,0 0,-1 0,1 0,-1 0,-1-1,1 0,-1 0,0-1,0 1,-9 4,-12 6,-30 12,53-26,-39 17,0-1,-1-3,0-2,-1-1,-49 4,66-13</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9.203"/>
    </inkml:context>
    <inkml:brush xml:id="br0">
      <inkml:brushProperty name="width" value="0.1" units="cm"/>
      <inkml:brushProperty name="height" value="0.1" units="cm"/>
      <inkml:brushProperty name="color" value="#FF0066"/>
      <inkml:brushProperty name="ignorePressure" value="1"/>
    </inkml:brush>
  </inkml:definitions>
  <inkml:trace contextRef="#ctx0" brushRef="#br0">6 31,'-5'0,"14"0,15 0,15 0,12-6,6-1,5 1,-2 0,-8 3,-11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39.762"/>
    </inkml:context>
    <inkml:brush xml:id="br0">
      <inkml:brushProperty name="width" value="0.1" units="cm"/>
      <inkml:brushProperty name="height" value="0.1" units="cm"/>
      <inkml:brushProperty name="color" value="#FF0066"/>
      <inkml:brushProperty name="ignorePressure" value="1"/>
    </inkml:brush>
  </inkml:definitions>
  <inkml:trace contextRef="#ctx0" brushRef="#br0">235 0,'0'76,"-4"137,1-181,-1 0,-2 0,-1 0,-18 47,2-27,-31 52,31-62,2 1,-23 62,33-73,2-6</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0.117"/>
    </inkml:context>
    <inkml:brush xml:id="br0">
      <inkml:brushProperty name="width" value="0.1" units="cm"/>
      <inkml:brushProperty name="height" value="0.1" units="cm"/>
      <inkml:brushProperty name="color" value="#FF0066"/>
      <inkml:brushProperty name="ignorePressure" value="1"/>
    </inkml:brush>
  </inkml:definitions>
  <inkml:trace contextRef="#ctx0" brushRef="#br0">1 0,'0'312,"0"-307,0-1,0 0,1 1,-1-1,1 0,0 0,0 0,1 0,-1 0,1 0,0 0,3 5,-3-7,0 0,0 1,0-1,0 0,1 0,-1-1,1 1,-1 0,1-1,0 1,0-1,-1 0,1 0,0 0,0 0,0-1,0 1,4-1,3 1,0-2,0 1,-1-1,1-1,0 0,-1 0,0-1,1 0,-1-1,0 0,0 0,-1-1,0 0,1 0,10-10,-3 1,-1 0,0-1,-1-1,-1 0,0 0,13-24,-15 18,-1 0,-1 0,-1 0,9-41,-11 37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5:40.510"/>
    </inkml:context>
    <inkml:brush xml:id="br0">
      <inkml:brushProperty name="width" value="0.1" units="cm"/>
      <inkml:brushProperty name="height" value="0.1" units="cm"/>
      <inkml:brushProperty name="color" value="#FF0066"/>
      <inkml:brushProperty name="ignorePressure" value="1"/>
    </inkml:brush>
  </inkml:definitions>
  <inkml:trace contextRef="#ctx0" brushRef="#br0">2 1100,'0'20,"-1"-15,1 0,0 0,0 1,0-1,1 0,-1 0,1 0,0 0,3 6,-4-10,0-1,1 1,-1-1,0 1,1-1,-1 1,0-1,1 1,-1-1,1 0,-1 1,1-1,-1 0,1 1,-1-1,1 0,-1 0,1 1,-1-1,1 0,-1 0,1 0,0 0,-1 0,1 0,-1 0,1 0,-1 0,1 0,0 0,-1 0,1 0,-1 0,1-1,-1 1,1 0,-1 0,1-1,-1 1,1 0,-1-1,1 1,-1 0,1-1,-1 1,0-1,1 1,-1-1,0 1,1-1,-1 0,22-29,-21 27,32-56,-3-2,-3 0,33-110,32-204,-83 331,59-328,-68 442,1-20,-1 62,-4 142,-1-187,-22 116,-1-63,-29 163,52-216,4 74,1-137,1 22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8:04.432"/>
    </inkml:context>
    <inkml:brush xml:id="br0">
      <inkml:brushProperty name="width" value="0.1" units="cm"/>
      <inkml:brushProperty name="height" value="0.1" units="cm"/>
      <inkml:brushProperty name="color" value="#FF0066"/>
      <inkml:brushProperty name="ignorePressure" value="1"/>
    </inkml:brush>
  </inkml:definitions>
  <inkml:trace contextRef="#ctx0" brushRef="#br0">25 1,'0'5,"-10"2,-4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0.554"/>
    </inkml:context>
    <inkml:brush xml:id="br0">
      <inkml:brushProperty name="width" value="0.1" units="cm"/>
      <inkml:brushProperty name="height" value="0.1" units="cm"/>
      <inkml:brushProperty name="color" value="#FF0066"/>
      <inkml:brushProperty name="ignorePressure" value="1"/>
    </inkml:brush>
  </inkml:definitions>
  <inkml:trace contextRef="#ctx0" brushRef="#br0">50 1,'14'1,"0"0,-1 1,1 1,0 0,-1 1,25 11,-33-13,0 1,0 0,-1 0,1 0,-1 0,1 1,-1 0,0 0,-1 0,1 0,3 5,-5-5,-1-1,1 1,-1 0,1-1,-1 1,0 0,-1 0,1-1,-1 1,0 0,1 0,-2 0,1 0,0 0,-1 0,0-1,0 1,-2 5,-3 6,-2 0,0-1,-1 0,0-1,-1 0,0 0,-1-1,-19 16,-20 26,36-38,4-6,1 0,1 1,0 1,0 0,-7 15,14-24,0-1,0 1,0-1,0 1,1-1,-1 1,1 0,0-1,0 1,0 0,0-1,0 1,0 0,1-1,-1 1,1-1,0 1,0-1,0 1,0-1,0 1,0-1,1 0,-1 0,1 1,0-1,0 0,-1-1,1 1,0 0,1 0,-1-1,3 2,3 2,-1-1,1-1,0 1,0-1,0-1,1 1,-1-1,1-1,-1 0,1 0,-1-1,1 1,0-2,-1 0,11-1,-3-1,0-1,0-1,-1 0,0-1,0 0,0-1,17-12,-28 17,-1-1,1 0,-1 0,1 0,-1 0,0 0,0-1,-1 1,1-1,-1 0,0 0,1 0,-2 0,1 0,2-8,0-11</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0.947"/>
    </inkml:context>
    <inkml:brush xml:id="br0">
      <inkml:brushProperty name="width" value="0.1" units="cm"/>
      <inkml:brushProperty name="height" value="0.1" units="cm"/>
      <inkml:brushProperty name="color" value="#FF0066"/>
      <inkml:brushProperty name="ignorePressure" value="1"/>
    </inkml:brush>
  </inkml:definitions>
  <inkml:trace contextRef="#ctx0" brushRef="#br0">22 1,'-5'0,"-8"0,10 0,15 0,17 0,13 0,6 0,-1 0,-8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1.283"/>
    </inkml:context>
    <inkml:brush xml:id="br0">
      <inkml:brushProperty name="width" value="0.1" units="cm"/>
      <inkml:brushProperty name="height" value="0.1" units="cm"/>
      <inkml:brushProperty name="color" value="#FF0066"/>
      <inkml:brushProperty name="ignorePressure" value="1"/>
    </inkml:brush>
  </inkml:definitions>
  <inkml:trace contextRef="#ctx0" brushRef="#br0">10 11,'0'0,"0"0,-1 0,1 0,-1 0,1 0,0 0,-1 0,1 0,-1 0,1 0,0 0,-1 0,1-1,0 1,-1 0,1 0,0 0,-1-1,1 1,0 0,0-1,-1 1,1 0,0 0,0-1,-1 1,1 0,0-1,0 1,0-1,0 1,-1 0,1-1,0 0,1 1,-1 0,0 0,0-1,1 1,-1 0,0 0,0 0,1-1,-1 1,0 0,0 0,1 0,-1 0,0 0,1 0,-1-1,0 1,1 0,-1 0,0 0,1 0,-1 0,0 0,1 0,-1 0,0 1,1-1,-1 0,0 0,0 0,1 0,-1 0,0 0,1 1,-1-1,0 0,0 0,1 0,-1 1,0-1,0 0,0 0,1 1,-1-1,0 0,0 1,31 21,-1 2,51 54,47 69,-115-131,5 6,-1 1,-2 1,0 1,-1 0,-2 0,-1 2,0-1,-2 1,-2 1,0 0,-2 0,0 0,0 45,-6-60,0 0,0-1,-1 1,-1-1,0 0,-1 0,0 0,-9 17,-56 92,18-37,-1 30,44-95</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2.371"/>
    </inkml:context>
    <inkml:brush xml:id="br0">
      <inkml:brushProperty name="width" value="0.1" units="cm"/>
      <inkml:brushProperty name="height" value="0.1" units="cm"/>
      <inkml:brushProperty name="color" value="#FF0066"/>
      <inkml:brushProperty name="ignorePressure" value="1"/>
    </inkml:brush>
  </inkml:definitions>
  <inkml:trace contextRef="#ctx0" brushRef="#br0">0 159,'8'1,"-1"-1,0 2,0-1,0 1,0 0,8 4,14 4,22 2,1-2,91 5,106-12,-239-3,11-2,1-1,-1 0,-1-2,1 0,-1-2,1 0,23-12,-41 18,0 0,0-1,-1 1,1-1,0 1,0-1,-1 0,1 0,-1 0,0 0,0-1,0 1,0 0,0-1,0 0,0 1,-1-1,1 0,-1 0,0 0,1-4,-2 4,0 1,0-1,0 0,-1 0,1 1,-1-1,0 1,0-1,0 0,0 1,0 0,0-1,-1 1,1 0,-1-1,0 1,0 0,1 0,-1 0,-1 1,1-1,0 0,0 1,-1-1,-2 0,-13-8,0 2,0 0,-1 1,0 1,0 1,-1 0,1 2,-25-2,-160 2,186 3,8 2,22 0,41 5,-24-3,20 3,-5-2,0 1,0 3,-1 1,0 3,41 17,-78-27,1 1,-1-1,0 1,0 1,0-1,-1 1,1 0,-1 0,-1 1,1-1,4 8,-7-9,1 0,-1 0,-1 0,1 1,0-1,-1 0,0 1,0-1,0 1,-1-1,0 1,1-1,-2 1,1 0,0-1,-1 1,0-1,-2 8,-7 8,0 0,0-1,-2 0,-1-1,0-1,-1 0,-27 26,18-19,1 1,-25 35,31-33</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3.522"/>
    </inkml:context>
    <inkml:brush xml:id="br0">
      <inkml:brushProperty name="width" value="0.1" units="cm"/>
      <inkml:brushProperty name="height" value="0.1" units="cm"/>
      <inkml:brushProperty name="color" value="#FF0066"/>
      <inkml:brushProperty name="ignorePressure" value="1"/>
    </inkml:brush>
  </inkml:definitions>
  <inkml:trace contextRef="#ctx0" brushRef="#br0">0 6,'0'-5,"0"8,6 4,1 12,-1 12,0 7,3 2,0-1,-1-1,3-8,0-3,3-6,-1-8</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3.910"/>
    </inkml:context>
    <inkml:brush xml:id="br0">
      <inkml:brushProperty name="width" value="0.1" units="cm"/>
      <inkml:brushProperty name="height" value="0.1" units="cm"/>
      <inkml:brushProperty name="color" value="#FF0066"/>
      <inkml:brushProperty name="ignorePressure" value="1"/>
    </inkml:brush>
  </inkml:definitions>
  <inkml:trace contextRef="#ctx0" brushRef="#br0">11 58,'-1'0,"0"-1,1 1,-1-1,0 1,1-1,-1 0,0 1,1-1,-1 0,1 0,-1 1,1-1,0 0,-1 0,1 0,0 1,-1-1,1 0,0 0,0 0,0 0,0 0,0 1,0-1,0 0,0 0,0 0,0 0,0 0,1 0,-1 1,0-1,1 0,-1 0,0 0,1 1,-1-1,1 0,-1 0,1 1,0-1,-1 1,1-1,0 0,-1 1,1-1,0 1,0 0,-1-1,1 1,0-1,0 1,1 0,6-4,0 2,1-1,-1 1,12-1,2-1,1 2,0 1,1 1,-1 1,0 1,-1 1,1 1,0 1,-1 0,42 18,-47-15,-1 0,1 1,-2 0,1 2,-2-1,1 2,-2 0,1 1,-2 0,0 1,0 0,-1 1,-1 0,11 23,-17-31,-1 0,0 1,-1-1,1 1,-1-1,-1 1,0 0,0-1,0 1,-1 0,-1 9,0-11,0 0,0 0,-1-1,0 1,0-1,0 1,-1-1,0 0,0 0,0 0,-1 0,0 0,0-1,0 0,-7 6,-25 18,0-1,-2-2,-65 31,37-25,-105 32,141-54,4-3</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4.269"/>
    </inkml:context>
    <inkml:brush xml:id="br0">
      <inkml:brushProperty name="width" value="0.1" units="cm"/>
      <inkml:brushProperty name="height" value="0.1" units="cm"/>
      <inkml:brushProperty name="color" value="#FF0066"/>
      <inkml:brushProperty name="ignorePressure" value="1"/>
    </inkml:brush>
  </inkml:definitions>
  <inkml:trace contextRef="#ctx0" brushRef="#br0">0 0,'0'10,"11"4,3 10,0 11,-3 6,-3 5,-3 1,-3 3,-1-2,-1-4,0-4,-1-9</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4.599"/>
    </inkml:context>
    <inkml:brush xml:id="br0">
      <inkml:brushProperty name="width" value="0.1" units="cm"/>
      <inkml:brushProperty name="height" value="0.1" units="cm"/>
      <inkml:brushProperty name="color" value="#FF0066"/>
      <inkml:brushProperty name="ignorePressure" value="1"/>
    </inkml:brush>
  </inkml:definitions>
  <inkml:trace contextRef="#ctx0" brushRef="#br0">0 12,'0'-5,"0"-2</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4.969"/>
    </inkml:context>
    <inkml:brush xml:id="br0">
      <inkml:brushProperty name="width" value="0.1" units="cm"/>
      <inkml:brushProperty name="height" value="0.1" units="cm"/>
      <inkml:brushProperty name="color" value="#FF0066"/>
      <inkml:brushProperty name="ignorePressure" value="1"/>
    </inkml:brush>
  </inkml:definitions>
  <inkml:trace contextRef="#ctx0" brushRef="#br0">236 1,'-9'0,"-1"0,0 1,0 1,1 0,-1 0,1 1,-1 0,1 0,0 1,0 0,1 1,-1 0,1 1,0-1,1 1,-1 1,1 0,0 0,1 0,0 0,-6 10,10-15,1 0,-1 0,1 1,0-1,0 0,0 0,0 1,0-1,1 0,-1 1,1-1,-1 1,1-1,0 3,0-3,1 0,-1-1,1 1,-1-1,1 1,0-1,0 1,0-1,0 0,0 0,0 1,0-1,0 0,0 0,0 0,1 0,-1 0,0 0,1 0,-1-1,1 1,2 1,64 20,-54-19,1 1,-1 1,0 0,0 1,24 14,-35-17,0-1,0 1,0 0,0 0,0 0,0 0,-1 1,0-1,1 1,-1 0,-1-1,1 1,0 0,-1 0,0 0,0 0,0 0,0 1,-1-1,0 0,0 0,0 0,0 0,-1 1,-1 6,1-5,-1 0,0-1,-1 1,1-1,-1 1,0-1,-1 0,1 0,-1 0,0-1,0 1,0-1,-1 0,1 0,-1-1,0 1,0-1,-1 0,1 0,0-1,-12 4,-4 1,0-1,0-1,0 0,-37 1,23-4</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5.353"/>
    </inkml:context>
    <inkml:brush xml:id="br0">
      <inkml:brushProperty name="width" value="0.1" units="cm"/>
      <inkml:brushProperty name="height" value="0.1" units="cm"/>
      <inkml:brushProperty name="color" value="#FF0066"/>
      <inkml:brushProperty name="ignorePressure" value="1"/>
    </inkml:brush>
  </inkml:definitions>
  <inkml:trace contextRef="#ctx0" brushRef="#br0">249 33,'-5'0,"-7"6,-2 6,2 12,2 7,4 4,2 1,2 0,2-1,0-2,0 0,12-6,3-3,-1 0,-3-4</inkml:trace>
  <inkml:trace contextRef="#ctx0" brushRef="#br0" timeOffset="1">1 64,'0'-5,"16"-2,15 0,3-3,12-1,2 2,5 2,3 3,-3 2,1 1,-4 1,0 0,-3 0,-9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8:04.803"/>
    </inkml:context>
    <inkml:brush xml:id="br0">
      <inkml:brushProperty name="width" value="0.1" units="cm"/>
      <inkml:brushProperty name="height" value="0.1" units="cm"/>
      <inkml:brushProperty name="color" value="#FF0066"/>
      <inkml:brushProperty name="ignorePressure" value="1"/>
    </inkml:brush>
  </inkml:definitions>
  <inkml:trace contextRef="#ctx0" brushRef="#br0">1 1301,'0'-5,"0"-7,0-2</inkml:trace>
  <inkml:trace contextRef="#ctx0" brushRef="#br0" timeOffset="1">1271 31,'-16'0,"-5"-5,1-7,4-2</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6.146"/>
    </inkml:context>
    <inkml:brush xml:id="br0">
      <inkml:brushProperty name="width" value="0.1" units="cm"/>
      <inkml:brushProperty name="height" value="0.1" units="cm"/>
      <inkml:brushProperty name="color" value="#FF0066"/>
      <inkml:brushProperty name="ignorePressure" value="1"/>
    </inkml:brush>
  </inkml:definitions>
  <inkml:trace contextRef="#ctx0" brushRef="#br0">213 88,'-3'2,"0"0,0 1,0-1,0 1,0 0,0-1,1 1,0 1,-1-1,1 0,0 0,-1 4,1-3,-8 12,2 0,0 0,1 0,1 1,0 0,-3 18,8-27,0-1,0 0,1 1,0-1,0 1,1-1,2 13,-2-16,0 0,0 0,1-1,0 1,0 0,0-1,0 1,0-1,1 1,-1-1,1 0,0 0,0 0,6 3,-4-2,1 0,-1 0,1-1,0 0,1-1,-1 1,0-1,1 0,-1-1,1 0,0 0,-1 0,1-1,0 0,8 0,-6-2,-1 0,1 0,-1-1,1 0,-1 0,0 0,0-2,0 1,-1-1,12-8,-8 3,0 0,0-1,-1 0,0 0,-1-1,-1 0,0-1,0 0,-2 0,1 0,-2-1,1 0,4-25,-8 29,0 0,-1 0,0-1,-1 1,0 0,-3-16,2 22,0 0,0 0,0 0,-1 0,0 1,0-1,0 0,0 1,0-1,-1 1,1 0,-1 0,0 0,0 0,0 0,0 1,-1 0,-5-4,0 1,0 1,-1 0,1 1,0 0,-1 0,0 1,0 0,0 1,0 0,0 0,0 1,0 1,0 0,0 0,1 1,-1 0,0 0,0 1,1 1,-16 7,9-2,0 0,1 1,-1 1,2 0,0 2,0-1,1 1,1 1,0 1,-13 21,16-23,1-2,1 1,0 0,0 1,1-1,-6 19,12-28,-1 0,0-1,1 1,0 0,-1 0,1 0,0 0,1 0,-1-1,0 1,1 0,0 0,-1 0,1-1,0 1,1 0,-1-1,0 1,1-1,-1 1,1-1,0 0,0 0,0 1,0-1,0-1,0 1,1 0,-1 0,0-1,5 3,2 0,0 0,0 0,0 0,1-1,-1-1,1 0,0 0,-1 0,1-1,0-1,15-1,-11 0,-1-1,0-1,0-1,0 0,0 0,-1-1,21-12,-11 4,-2-1,0-1,0-1,-1-1,-2 0,1-1,-2-1,25-37,-27 32,26-35,-37 54,1 0,0 1,1 0,-1 0,1 0,-1 0,1 0,10-4,-14 7,1 1,-1-1,0 1,0-1,0 1,1 0,-1-1,0 1,1 0,-1 0,0 0,0 0,1 0,-1 0,0 0,1 1,-1-1,0 0,0 1,0-1,1 1,-1-1,0 1,2 1,-1 0,0 0,0 0,-1 0,1 0,-1 1,1-1,-1 0,0 1,0 0,0-1,1 4,1 8,0 0,-1 0,0 21,-1-32,-3 60,1-41,3 42,-1-62,-1-1,0 1,0 0,1-1,-1 1,1-1,-1 1,1-1,0 1,-1-1,1 1,0-1,0 1,0-1,0 0,0 0,0 1,1-1,-1 0,0 0,1 0,1 1,0-1,0 0,0-1,-1 1,1-1,0 1,0-1,0 0,0 0,0 0,-1-1,1 1,3-2,10-2,-1-2,0 1,26-15,-33 15,52-26,-1-4,-3-2,71-59,-124 94,4-4,0 0,0 0,0 1,14-7,-20 12,0-1,0 1,0-1,0 1,1-1,-1 1,0 0,0-1,1 1,-1 0,0 0,0 0,1 0,-1 0,0 0,0 0,1 1,-1-1,0 0,0 1,0-1,0 1,1-1,-1 1,0-1,0 1,0 0,0 0,0-1,0 1,0 0,-1 0,1 0,0 0,0 0,-1 0,1 0,0 0,-1 1,0-1,1 2,5 21,-3 2</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6.951"/>
    </inkml:context>
    <inkml:brush xml:id="br0">
      <inkml:brushProperty name="width" value="0.1" units="cm"/>
      <inkml:brushProperty name="height" value="0.1" units="cm"/>
      <inkml:brushProperty name="color" value="#FF0066"/>
      <inkml:brushProperty name="ignorePressure" value="1"/>
    </inkml:brush>
  </inkml:definitions>
  <inkml:trace contextRef="#ctx0" brushRef="#br0">299 54,'3'0,"34"-3,-36 3,0 0,0 0,-1 0,1 0,0 0,0-1,-1 1,1 0,0 0,0-1,-1 1,1 0,0-1,-1 1,1-1,-1 1,1-1,0 1,-1-1,1 1,-1-1,1 0,-1 1,0-1,1 0,-1 1,0-1,1 0,-1 0,0 1,0-1,0 0,1 0,-1 1,0-1,0 0,0 0,0 1,-1-2,0 0,0 0,0 1,0-1,0 1,-1-1,1 1,-1-1,1 1,-1 0,1 0,-1 0,0 0,1 0,-1 0,0 0,0 1,0-1,0 1,-3-1,-41-6,37 7,0 1,0 0,-1 0,1 1,0 0,0 1,0 0,1 0,-1 1,1 0,0 1,0-1,0 1,1 1,-1 0,1 0,1 0,-1 1,1 0,0 0,-7 12,-3 7,2 0,0 1,2 1,0 0,-9 39,20-65,0 1,0-1,1 0,-1 0,1 0,-1 1,1-1,0 0,0 0,0 1,0-1,0 0,0 1,1-1,-1 0,1 0,0 0,-1 1,1-1,0 0,0 0,1 0,-1 0,0 0,1-1,-1 1,1 0,-1-1,1 1,0-1,0 1,-1-1,1 0,0 0,0 0,1 0,-1 0,0 0,0 0,4 0,7 2,1 0,-1-1,1 0,0-1,0 0,-1-1,1-1,0 0,16-5,5-1,0-2,48-19,-57 15,0 0,0-2,23-18,-27 18,0 1,2 0,46-19,-59 29,1 1,0 0,0 1,0 1,0 0,0 0,0 1,0 0,0 1,18 4,-4 3</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7.308"/>
    </inkml:context>
    <inkml:brush xml:id="br0">
      <inkml:brushProperty name="width" value="0.1" units="cm"/>
      <inkml:brushProperty name="height" value="0.1" units="cm"/>
      <inkml:brushProperty name="color" value="#FF0066"/>
      <inkml:brushProperty name="ignorePressure" value="1"/>
    </inkml:brush>
  </inkml:definitions>
  <inkml:trace contextRef="#ctx0" brushRef="#br0">25 1,'-10'0,"-5"0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7.678"/>
    </inkml:context>
    <inkml:brush xml:id="br0">
      <inkml:brushProperty name="width" value="0.1" units="cm"/>
      <inkml:brushProperty name="height" value="0.1" units="cm"/>
      <inkml:brushProperty name="color" value="#FF0066"/>
      <inkml:brushProperty name="ignorePressure" value="1"/>
    </inkml:brush>
  </inkml:definitions>
  <inkml:trace contextRef="#ctx0" brushRef="#br0">309 118,'-3'0,"1"-1,-1 0,0 1,1-1,-1 0,0 0,1 0,-1-1,1 1,0-1,-1 1,1-1,0 0,0 1,0-1,0-1,0 1,1 0,-1 0,1-1,-1 1,0-3,-1 0,0 1,0 0,0 0,-1 0,1 0,-6-3,5 4,-1 1,1 0,-1 0,0 0,0 1,0 0,0 0,0 0,0 0,0 1,0 0,0 0,0 0,0 1,0 0,0-1,0 2,0-1,0 1,1-1,-1 1,1 1,-1-1,-8 6,5-3,1 1,-1-1,1 1,0 0,0 1,1 0,-1 0,2 0,-1 1,1 0,0 0,-7 17,10-19,0 1,0 0,1-1,-1 1,2 0,-1 0,1-1,0 1,0 0,1 0,3 12,-3-15,0-1,1 1,-1-1,1 1,0-1,0 0,0 1,1-1,-1 0,1-1,0 1,0 0,0-1,0 1,0-1,0 0,0 0,1 0,-1-1,1 1,7 1,-4-1,1-1,-1 0,1 0,0 0,-1-1,1-1,0 1,-1-1,1 0,-1-1,1 0,-1 0,0-1,1 1,6-6,1 1,-1-2,-1 0,0 0,0-1,0-1,11-14,-19 20,-1 1,0-1,-1-1,1 1,-1-1,0 1,0-1,-1 0,0 0,0 0,0 0,-1 0,0 0,0-1,0 1,-1 0,0-1,-2-11,1 13,0 1,0-1,0 0,-1 1,0-1,0 1,0 0,-1-1,0 1,1 0,-1 0,-1 1,1-1,0 1,-1-1,0 1,0 0,0 1,0-1,0 1,0-1,-1 1,1 1,-9-4,3 4,0-1,1 1,-1 1,0 0,1 0,-1 1,0 0,1 0,-1 1,1 1,0-1,-1 2,1-1,1 1,-1 1,1-1,-1 2,-11 8,15-10,0 0,0 0,1 0,-1 0,1 1,0 0,0 0,1 0,-1 0,1 0,0 1,1-1,-1 1,1 0,0 0,1 0,0 0,-1 0,2 0,-1 0,1 1,0-1,0 0,1 0,-1 0,2 0,-1 1,1-1,-1-1,4 7,-2-7,0 0,0-1,0 1,0-1,1 0,0 0,0 0,0-1,0 1,1-1,-1 0,1 0,0-1,0 1,0-1,8 2,5 2,0-2,1 0,25 2,5-2</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8.500"/>
    </inkml:context>
    <inkml:brush xml:id="br0">
      <inkml:brushProperty name="width" value="0.1" units="cm"/>
      <inkml:brushProperty name="height" value="0.1" units="cm"/>
      <inkml:brushProperty name="color" value="#FF0066"/>
      <inkml:brushProperty name="ignorePressure" value="1"/>
    </inkml:brush>
  </inkml:definitions>
  <inkml:trace contextRef="#ctx0" brushRef="#br0">345 88,'0'-3,"0"-1,0 0,0 0,-1 1,1-1,-1 0,0 1,0-1,0 1,-1-1,1 1,-4-7,3 8,0 0,-1 0,1 0,0 0,-1 1,1-1,-1 1,1-1,-1 1,0 0,0 0,1 0,-1 0,0 1,0-1,0 1,-4-1,-3 1,0 0,0 1,0 0,0 0,1 1,-1 0,0 1,1 0,0 1,-1 0,2 0,-1 1,0 0,1 0,0 1,-12 11,9-7,0 1,0 0,1 1,1 0,0 1,0 0,1 0,1 1,0 0,-5 16,11-26,0 0,-1 0,1 0,0 0,1 0,-1 0,1 0,0 0,0 0,0 0,0 0,1 0,0 0,0 0,0 0,0 0,1 0,-1 0,1 0,0-1,0 1,0-1,1 1,-1-1,1 0,0 0,0 0,0 0,0-1,0 1,0-1,1 0,-1 0,1 0,0 0,0-1,0 1,-1-1,1 0,7 1,1-2,-1 0,1 0,0-1,0 0,-1-1,1-1,-1 0,1 0,-1-1,14-7,16-9,50-34,-76 45,6-6,-1-1,0 0,-2-2,0 0,0-1,-2 0,-1-2,0 0,20-39,-33 56,10-15,-6 17,-2 12,-3 1,-1-1,-1 1,0 0,0-1,-1 1,0-1,-1 0,0 0,-5 10,-6 26,-20 105,-32 117,57-241</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8.886"/>
    </inkml:context>
    <inkml:brush xml:id="br0">
      <inkml:brushProperty name="width" value="0.1" units="cm"/>
      <inkml:brushProperty name="height" value="0.1" units="cm"/>
      <inkml:brushProperty name="color" value="#FF0066"/>
      <inkml:brushProperty name="ignorePressure" value="1"/>
    </inkml:brush>
  </inkml:definitions>
  <inkml:trace contextRef="#ctx0" brushRef="#br0">1 318,'0'-5,"10"-7,4-7,15-6,3-3,12 3,3 0,4-1,0 0,-5 3,-4 0,-5 0,-3 2,-1 1,-7 3</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9.227"/>
    </inkml:context>
    <inkml:brush xml:id="br0">
      <inkml:brushProperty name="width" value="0.1" units="cm"/>
      <inkml:brushProperty name="height" value="0.1" units="cm"/>
      <inkml:brushProperty name="color" value="#FF0066"/>
      <inkml:brushProperty name="ignorePressure" value="1"/>
    </inkml:brush>
  </inkml:definitions>
  <inkml:trace contextRef="#ctx0" brushRef="#br0">121 0,'-11'0,"-3"11,-10 8,-1 12,4 6,6 1,5 1,14-2,18-7,11-9,4-7,1-7,0-9,-2-5,-6-1</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49.599"/>
    </inkml:context>
    <inkml:brush xml:id="br0">
      <inkml:brushProperty name="width" value="0.1" units="cm"/>
      <inkml:brushProperty name="height" value="0.1" units="cm"/>
      <inkml:brushProperty name="color" value="#FF0066"/>
      <inkml:brushProperty name="ignorePressure" value="1"/>
    </inkml:brush>
  </inkml:definitions>
  <inkml:trace contextRef="#ctx0" brushRef="#br0">40 117,'0'2,"-1"1,1-1,-1 1,1-1,-1 1,0-1,0 1,0-1,-1 0,1 1,-3 2,3-3,-1 0,1 0,0-1,0 1,0 0,0 0,0 0,0 0,0 1,1-1,-1 0,1 0,0 0,0 0,-1 1,1-1,1 4,0-3,0-1,0 1,0-1,1 0,-1 1,1-1,-1 0,1 0,0 0,0 0,0 0,0-1,0 1,0-1,0 1,0-1,1 0,-1 0,1 0,-1 0,1 0,-1 0,1-1,5 1,1 1,0-1,0 0,0-1,0 0,1-1,8-1,-3-1,0-1,-1-1,1 0,-1 0,0-2,-1 0,21-13,-28 16,-1 0,0 0,0 0,0 0,0-1,-1 1,0-1,0 0,0-1,-1 1,1-1,-1 1,-1-1,1 0,-1 0,0 0,0-1,-1 1,0 0,1-10,-2 13,-1 1,1 0,-1-1,1 1,-1 0,0-1,0 1,0 0,0 0,0 0,-1 0,1 0,-1 0,1 0,-1 1,0-1,1 0,-1 1,0-1,0 1,0 0,0 0,-1 0,1 0,0 0,0 0,-1 0,1 1,-3-1,-3-1,-1 0,1 1,-1 1,1-1,-1 1,1 0,-10 2,6 0,0 1,0 0,0 1,0 1,0-1,1 2,0 0,0 0,1 1,-1 0,2 0,-1 2,-12 12,16-14,0 0,1 1,0-1,0 1,1 0,0 0,0 0,0 1,2-1,-1 1,1 0,0 0,1 0,0 0,0 0,1 0,0 0,0 0,3 12,-2-17,0-1,0 1,0 0,1-1,-1 1,1 0,0-1,0 0,0 1,1-1,-1 0,1 0,-1-1,6 5,-2-2,0-2,0 1,0-1,1 1,-1-2,1 1,11 2,-4-2,-1 0,1-2,0 1,0-2,0 0,0 0,24-5,10-8</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55.543"/>
    </inkml:context>
    <inkml:brush xml:id="br0">
      <inkml:brushProperty name="width" value="0.1" units="cm"/>
      <inkml:brushProperty name="height" value="0.1" units="cm"/>
      <inkml:brushProperty name="color" value="#FF0066"/>
      <inkml:brushProperty name="ignorePressure" value="1"/>
    </inkml:brush>
  </inkml:definitions>
  <inkml:trace contextRef="#ctx0" brushRef="#br0">43 3,'-11'0,"10"-1,0 1,1 0,-1-1,0 1,0 0,0 0,0 0,0 0,0 0,0 0,0 0,0 0,0 0,0 1,1-1,-1 0,0 1,0-1,0 0,0 1,1-1,-1 1,0-1,0 1,1 0,-1-1,0 1,1 0,-1-1,1 1,-1 0,1 0,-1-1,1 1,-1 0,1 0,0 0,-1 0,1 0,0 0,0 0,0-1,0 3,-1 7,0 0,1 0,0 1,1-1,0 0,0 0,1 0,1 0,3 10,6 13,21 41,-23-54,0 0,2-1,1 0,0 0,1-2,24 24,-38-40,0-1,1 1,-1-1,0 1,1-1,-1 1,1-1,-1 0,1 1,-1-1,1 1,-1-1,1 0,-1 0,1 1,0-1,-1 0,1 0,-1 0,1 1,0-1,-1 0,1 0,0 0,-1 0,1 0,0 0,-1 0,1-1,-1 1,1 0,0 0,-1 0,1-1,-1 1,1 0,-1-1,1 1,0 0,-1-1,0 1,1-1,-1 1,1-1,-1 1,1-1,-1 1,0-1,1 1,-1-1,0 1,0-1,0 0,1 1,-1-1,0 1,0-2,5-41,-4 39,-4-87,1 66,1 1,1 0,1-1,5-30,-5 51,1 1,-1-1,1 0,-1 1,1-1,0 1,0-1,1 1,-1 0,1 0,-1 0,1 0,0 1,0-1,0 1,1 0,-1-1,0 2,6-4,22-10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55.975"/>
    </inkml:context>
    <inkml:brush xml:id="br0">
      <inkml:brushProperty name="width" value="0.1" units="cm"/>
      <inkml:brushProperty name="height" value="0.1" units="cm"/>
      <inkml:brushProperty name="color" value="#FF0066"/>
      <inkml:brushProperty name="ignorePressure" value="1"/>
    </inkml:brush>
  </inkml:definitions>
  <inkml:trace contextRef="#ctx0" brushRef="#br0">1 170,'0'1,"0"0,1 0,-1 0,1 0,-1 0,1 0,0 0,-1 0,1 0,0 0,-1 0,1-1,0 1,0 0,0 0,0-1,0 1,0-1,0 1,0-1,1 1,27 10,-26-10,17 6,1-2,0-1,0-1,0 0,0-2,0 0,1-1,-1-2,32-5,-42 5,0 0,0-1,0 0,0-1,-1 0,1-1,-1 0,0-1,-1 0,1 0,-1-1,0 0,-1-1,0 0,0 0,-1 0,0-1,0-1,8-15,-14 24,0-1,0 0,0 0,0 0,-1 0,1 0,0 0,-1 0,0 0,1 0,-1 0,0 0,0 0,0 0,-1-1,1 1,0 0,-1 0,1 0,-1 0,0 0,0 0,1 1,-1-1,0 0,-1 0,1 0,0 1,0-1,-3-1,1 1,0 0,-1 0,1 0,-1 0,0 0,1 1,-1 0,0 0,0 0,0 0,0 1,0-1,0 1,0 0,-7 1,-5 2,0 0,1 1,-1 0,1 1,0 1,0 1,1 0,-25 16,27-15,1 0,-1 1,2 0,-1 1,2 0,-1 1,1 0,1 0,0 1,-10 18,15-24,1 0,-1 1,1 0,0-1,1 1,0 0,0 0,0 0,1 0,0 0,1 11,0-14,0 1,1 0,-1-1,1 1,0-1,0 0,1 1,-1-1,1 0,0-1,0 1,0 0,0-1,1 1,0-1,-1 0,7 3,7 3,1 0,0-2,0 0,1 0,0-2,0-1,26 3,9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8:05.164"/>
    </inkml:context>
    <inkml:brush xml:id="br0">
      <inkml:brushProperty name="width" value="0.1" units="cm"/>
      <inkml:brushProperty name="height" value="0.1" units="cm"/>
      <inkml:brushProperty name="color" value="#FF0066"/>
      <inkml:brushProperty name="ignorePressure" value="1"/>
    </inkml:brush>
  </inkml:definitions>
  <inkml:trace contextRef="#ctx0" brushRef="#br0">71 37,'-10'0,"-5"-5,-9-2,10-5,7-1</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56.469"/>
    </inkml:context>
    <inkml:brush xml:id="br0">
      <inkml:brushProperty name="width" value="0.1" units="cm"/>
      <inkml:brushProperty name="height" value="0.1" units="cm"/>
      <inkml:brushProperty name="color" value="#FF0066"/>
      <inkml:brushProperty name="ignorePressure" value="1"/>
    </inkml:brush>
  </inkml:definitions>
  <inkml:trace contextRef="#ctx0" brushRef="#br0">279 36,'0'-1,"-1"0,1 0,-1 0,1 0,-1 0,0 0,1 0,-1 0,0 0,0 0,0 1,1-1,-1 0,0 1,0-1,0 0,0 1,0-1,-1 1,1 0,0-1,0 1,0 0,-2 0,-29-6,26 6,0 1,1-1,-1 1,1 0,-1 1,1-1,0 1,0 0,0 1,0-1,0 1,0 0,0 0,1 1,0-1,0 1,0 0,0 0,-6 9,-2 3,0 1,2 0,0 0,-9 23,16-34,0 0,1 1,-1-1,2 1,-1-1,1 1,0 0,0-1,1 1,0 11,1-14,0-1,0 1,0 0,0-1,1 1,0-1,-1 1,1-1,1 0,-1 0,0 1,1-2,-1 1,1 0,0 0,0-1,0 0,0 0,1 0,4 3,1-1,1 0,0 0,-1-1,2 0,-1-1,0 0,0-1,1 0,-1-1,1 1,-1-2,0 0,1 0,16-5,-12 2,0 0,0-2,0 0,0 0,-1-1,0-1,-1-1,0 0,13-11,-18 13,0-1,0-1,-1 1,0-1,0-1,-1 1,-1-1,1 0,4-14,-9 20,1 1,-1-1,0 1,0-1,0 0,-1 0,0 1,1-1,-1 0,0 0,-1 0,1 1,-1-1,0 0,1 0,-2 1,1-1,0 1,-1-1,1 1,-1-1,0 1,0 0,-1 0,1 0,-1 0,1 1,-1-1,0 0,-4-2,-5-1,0-1,0 2,0 0,-1 0,0 1,0 1,-23-4,11 4,-1 1,1 1,-31 2,36 3,1 0,0 1,0 0,1 2,-1 0,1 1,-22 14,11-6</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56.921"/>
    </inkml:context>
    <inkml:brush xml:id="br0">
      <inkml:brushProperty name="width" value="0.1" units="cm"/>
      <inkml:brushProperty name="height" value="0.1" units="cm"/>
      <inkml:brushProperty name="color" value="#FF0066"/>
      <inkml:brushProperty name="ignorePressure" value="1"/>
    </inkml:brush>
  </inkml:definitions>
  <inkml:trace contextRef="#ctx0" brushRef="#br0">0 24,'1'2,"0"0,-1-1,1 1,0 0,0-1,0 1,0-1,1 1,-1-1,0 0,3 2,6 8,-4 0,-1 0,0 0,-1 0,0 0,-1 1,0 0,-1-1,2 19,-1 83,-3-90,1-40,1 0,1 0,0 1,1-1,1 1,1 0,0 0,1 1,0 0,2 0,-1 0,2 1,0 1,1 0,0 0,21-18,-5 11,-4 6</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57.371"/>
    </inkml:context>
    <inkml:brush xml:id="br0">
      <inkml:brushProperty name="width" value="0.1" units="cm"/>
      <inkml:brushProperty name="height" value="0.1" units="cm"/>
      <inkml:brushProperty name="color" value="#FF0066"/>
      <inkml:brushProperty name="ignorePressure" value="1"/>
    </inkml:brush>
  </inkml:definitions>
  <inkml:trace contextRef="#ctx0" brushRef="#br0">1 1,'0'4,"0"47,9 76,-7-112,1 0,1 0,0 0,1 0,1-1,0 1,1-2,0 1,13 16,-20-28,1-1,0 0,0 1,0-1,0 0,0 0,0 0,0 0,0 0,0 0,0 0,1 0,-1 0,0-1,1 1,-1 0,0-1,1 1,-1-1,1 1,2-1,-3 0,0-1,0 1,-1-1,1 1,0-1,0 0,0 1,0-1,0 0,-1 0,1 0,0 0,-1 0,1 1,-1-1,1 0,-1 0,1 0,-1 0,1-1,-1 0,3-11,0 0,-2 0,2-20,-3 33,0-14,1 0,1 0,1 0,0 0,0 1,2-1,-1 1,2 0,10-18,1 4</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57.743"/>
    </inkml:context>
    <inkml:brush xml:id="br0">
      <inkml:brushProperty name="width" value="0.1" units="cm"/>
      <inkml:brushProperty name="height" value="0.1" units="cm"/>
      <inkml:brushProperty name="color" value="#FF0066"/>
      <inkml:brushProperty name="ignorePressure" value="1"/>
    </inkml:brush>
  </inkml:definitions>
  <inkml:trace contextRef="#ctx0" brushRef="#br0">0 138,'0'2,"0"-1,1 1,-1 0,0 0,0-1,1 1,-1 0,1 0,0-1,-1 1,1 0,0-1,0 1,0-1,0 1,0-1,0 0,0 1,1-1,-1 0,2 1,0 0,0 0,1 0,-1-1,0 0,1 1,-1-1,1-1,0 1,6 0,1 0,-1-1,0-1,0 0,0 0,0-1,19-6,-18 4,-1-1,1-1,-1 0,0 0,-1-1,13-10,-18 13,0 1,0-1,-1 0,1 0,-1-1,0 1,0 0,0-1,0 0,-1 0,0 0,0 0,0 0,-1 0,2-10,-3 13,1 1,-1-1,0 1,0 0,0-1,0 1,-1-1,1 1,0-1,0 1,-1 0,1-1,-1 1,1-1,-1 1,0 0,0 0,1-1,-1 1,0 0,0 0,0 0,0 0,0 0,-1 0,1 0,0 1,0-1,0 0,-1 0,1 1,0-1,-1 1,1-1,-1 1,1 0,-1 0,1 0,0-1,-1 1,1 0,-1 1,1-1,-4 1,-1 0,-1 0,1 1,0 0,-1 0,1 1,0 0,0 0,-8 6,-4 5,1 1,1 1,1 0,0 1,1 1,0 0,2 1,0 0,-16 39,26-53,0-1,1 0,-1 0,1 0,1 1,-1-1,0 1,1-1,0 0,0 1,1 8,0-11,0 1,0-1,0 0,1 1,-1-1,1 0,-1 0,1 1,0-1,-1-1,1 1,0 0,1 0,-1-1,0 1,0-1,1 1,-1-1,0 0,5 1,-1 0,0 0,0 0,0-1,0 0,1 0,-1-1,0 1,0-1,1-1,-1 1,7-2,25-8</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58.128"/>
    </inkml:context>
    <inkml:brush xml:id="br0">
      <inkml:brushProperty name="width" value="0.1" units="cm"/>
      <inkml:brushProperty name="height" value="0.1" units="cm"/>
      <inkml:brushProperty name="color" value="#FF0066"/>
      <inkml:brushProperty name="ignorePressure" value="1"/>
    </inkml:brush>
  </inkml:definitions>
  <inkml:trace contextRef="#ctx0" brushRef="#br0">93 24,'0'-1,"0"-1,-1 1,1-1,-1 0,1 1,-1-1,0 1,0-1,0 1,0 0,-1-3,2 4,-1 0,1 0,0-1,0 1,0 0,-1 0,1-1,0 1,0 0,-1 0,1 0,0-1,-1 1,1 0,0 0,-1 0,1 0,0 0,-1 0,1 0,0 0,-1 0,1 0,0 0,-1 0,1 0,0 0,-1 0,1 0,0 0,-1 0,1 0,0 0,-1 0,1 1,0-1,0 0,-1 0,1 0,0 1,0-1,-1 0,1 0,0 1,0-1,-1 0,1 1,0-1,0 0,0 0,0 1,0-1,0 0,-1 1,1-1,0 0,0 1,0-1,0 0,0 1,0-1,0 0,0 1,1 0,-7 31,3 0,0 0,2 0,4 36,-1-1,-5-11,-2 0,-21 90,5-28,17-89,2-3</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58.652"/>
    </inkml:context>
    <inkml:brush xml:id="br0">
      <inkml:brushProperty name="width" value="0.1" units="cm"/>
      <inkml:brushProperty name="height" value="0.1" units="cm"/>
      <inkml:brushProperty name="color" value="#FF0066"/>
      <inkml:brushProperty name="ignorePressure" value="1"/>
    </inkml:brush>
  </inkml:definitions>
  <inkml:trace contextRef="#ctx0" brushRef="#br0">285 133,'0'-2,"-1"1,0-1,1 1,-1-1,0 1,0 0,0-1,0 1,0 0,0 0,-1 0,1 0,0 0,-1 0,-1-1,-22-13,21 12,1 2,-1-1,0 0,0 1,1 0,-1-1,0 1,0 1,0-1,0 1,0 0,0 0,0 0,0 0,0 0,0 1,0 0,0 0,0 0,0 0,-6 4,5-2,-1 1,1 0,0 0,1 0,-1 0,1 1,-1 0,2 0,-1 0,0 0,1 1,0 0,-3 7,3-6,0 1,0 0,0 0,1 0,1 0,-1 0,1 9,1-14,0 0,0-1,0 1,1 0,-1-1,1 1,0 0,-1-1,1 1,1-1,-1 1,0-1,0 0,1 1,0-1,-1 0,1 0,0 0,0 0,0 0,0-1,0 1,1 0,4 1,1 1,0-1,0-1,0 0,1 0,-1-1,1 0,-1 0,1-1,-1 0,1 0,0-1,-1 0,1-1,-1 0,0 0,0-1,0 0,10-5,-4 1,-1 1,-1-2,1 1,-1-2,-1 0,0 0,0-1,0 0,-2-1,11-13,-16 18,-1 0,1 1,-1-2,0 1,-1 0,0 0,0-1,0 1,0-1,0-11,-2 15,0-1,0 1,-1 0,1 0,-1 0,1 0,-1-1,0 1,0 0,-1 0,1 1,-1-1,1 0,-1 0,0 1,0-1,0 1,0-1,-1 1,1 0,-1 0,1 0,-1 0,-4-2,-5-1,0 0,1 1,-2 0,1 1,0 0,-26-2,16 4,0 0,0 1,-27 5,42-4,-1 1,1 1,-1-1,1 1,0 1,0-1,0 1,0 1,1-1,-1 1,1 0,1 0,-1 1,1 0,0 0,0 0,0 1,1-1,0 1,-4 11,0-1,1 1,1-1,0 1,2 1,0-1,1 1,-1 29,3-45,1 0,1 1,-1-1,0 0,1 1,0-1,-1 0,1 0,1 0,-1 0,0 0,1 0,-1 0,1 0,0 0,0-1,5 6,-3-5,1 1,-1-1,1 0,0 0,0 0,0-1,1 0,-1 0,10 2,9 0,-1 0,1-2,47-2,-65 0,32-3,43-7,-35 2</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59.025"/>
    </inkml:context>
    <inkml:brush xml:id="br0">
      <inkml:brushProperty name="width" value="0.1" units="cm"/>
      <inkml:brushProperty name="height" value="0.1" units="cm"/>
      <inkml:brushProperty name="color" value="#FF0066"/>
      <inkml:brushProperty name="ignorePressure" value="1"/>
    </inkml:brush>
  </inkml:definitions>
  <inkml:trace contextRef="#ctx0" brushRef="#br0">155 23,'0'-2,"0"1,0 0,0 0,-1 0,1 0,0-1,-1 1,1 0,-1 0,1 0,-1 0,1 0,-1 0,0 0,1 0,-1 0,-2-1,3 2,0 0,-1 0,1-1,-1 1,1 0,0 0,-1 0,1 0,-1 0,1 0,0 0,-1 0,1 0,-1 0,1 0,0 0,-1 0,1 0,-1 0,1 0,0 1,-1-1,1 0,0 0,-1 0,1 1,0-1,-1 0,1 0,0 1,-1-1,1 0,0 1,0-1,-1 0,1 1,0-1,0 0,0 1,-1-1,1 1,0-1,0 0,0 1,0-1,0 1,0-1,0 0,0 1,0-1,0 1,-8 70,6-53,0 1,-5 22,-24 74,-39 160,64-243,2-5</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59.363"/>
    </inkml:context>
    <inkml:brush xml:id="br0">
      <inkml:brushProperty name="width" value="0.1" units="cm"/>
      <inkml:brushProperty name="height" value="0.1" units="cm"/>
      <inkml:brushProperty name="color" value="#FF0066"/>
      <inkml:brushProperty name="ignorePressure" value="1"/>
    </inkml:brush>
  </inkml:definitions>
  <inkml:trace contextRef="#ctx0" brushRef="#br0">65 1,'-2'0,"0"1,0-1,-1 1,1 0,0 0,0 0,0 0,1 0,-1 0,0 0,0 1,0-1,1 1,-1-1,1 1,-1 0,1 0,0-1,0 1,0 0,0 0,0 0,0 0,0 0,0 4,-4 8,2 0,-4 22,6-35,-2 15,1-1,1 1,0-1,1 1,0-1,2 1,3 17,-4-28,0 0,1 0,0 0,0 0,0-1,1 1,0-1,0 0,0 0,0 0,0 0,1 0,0-1,0 1,0-1,0 0,0 0,0-1,1 1,0-1,-1 0,1 0,0-1,0 1,8 0,-6 0,0-1,0-1,0 1,1-1,-1-1,0 1,0-1,0 0,0-1,0 0,0 0,0 0,0-1,-1 0,1 0,-1-1,0 0,0 0,0 0,-1-1,10-10,-5 4,0-1,-1 0,-1 0,0-1,-1 0,0 0,-1-1,-1 1,6-24,6-21,-10 36</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7:59.819"/>
    </inkml:context>
    <inkml:brush xml:id="br0">
      <inkml:brushProperty name="width" value="0.1" units="cm"/>
      <inkml:brushProperty name="height" value="0.1" units="cm"/>
      <inkml:brushProperty name="color" value="#FF0066"/>
      <inkml:brushProperty name="ignorePressure" value="1"/>
    </inkml:brush>
  </inkml:definitions>
  <inkml:trace contextRef="#ctx0" brushRef="#br0">3 1,'0'0,"0"0,0 0,0 0,0 0,0 0,0 0,0 0,0 0,0 0,0 0,0 0,0 0,0 1,0-1,0 0,0 0,0 0,0 0,0 0,0 0,0 0,0 0,0 0,0 0,0 1,0-1,0 0,0 0,0 0,0 0,0 0,0 0,-1 0,1 0,0 0,0 0,0 0,0 0,0 0,0 0,0 0,0 0,0 0,0 1,0-1,0 0,0 0,-1 0,1 0,0 0,0 0,0 0,0 0,0 0,0 0,0 0,13 7,37 16,-9-4,-30-14,-1 1,1 0,-1 0,0 1,-1 1,0 0,11 11,-17-15,0-1,-1 1,1 0,-1 0,0 0,0 1,0-1,-1 0,0 1,1-1,-1 1,-1-1,1 1,-1 0,0-1,0 1,0 0,-1-1,1 1,-1-1,-3 9,-4 7,0 0,-2-1,-1 0,0 0,-1-1,-1-1,-17 18,16-20,0 2,2-1,0 1,1 1,0 0,2 1,-13 34,21-50,0-1,1 1,-1 0,1-1,-1 1,1 0,0 0,0-1,0 1,1 0,-1 0,1-1,-1 1,1 0,0-1,0 1,0-1,0 1,1-1,1 3,-1-2,1-1,0 1,0-1,0 1,0-1,0 0,0 0,1-1,-1 1,1-1,-1 1,1-1,3 1,5 0,0-1,0 0,0 0,0-1,-1 0,1-1,0-1,17-4,-21 3,0 0,0-1,-1 1,0-2,0 1,0-1,0 0,-1-1,0 1,0-1,0-1,-1 1,0-1,8-13,1-4</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8:00.157"/>
    </inkml:context>
    <inkml:brush xml:id="br0">
      <inkml:brushProperty name="width" value="0.1" units="cm"/>
      <inkml:brushProperty name="height" value="0.1" units="cm"/>
      <inkml:brushProperty name="color" value="#FF0066"/>
      <inkml:brushProperty name="ignorePressure" value="1"/>
    </inkml:brush>
  </inkml:definitions>
  <inkml:trace contextRef="#ctx0" brushRef="#br0">71 19,'0'-5,"-10"-2,-15 0,-2 12,18 6,23-1,18 0,9-3,-2-2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7:57.647"/>
    </inkml:context>
    <inkml:brush xml:id="br0">
      <inkml:brushProperty name="width" value="0.1" units="cm"/>
      <inkml:brushProperty name="height" value="0.1" units="cm"/>
      <inkml:brushProperty name="color" value="#FF0066"/>
      <inkml:brushProperty name="ignorePressure" value="1"/>
    </inkml:brush>
  </inkml:definitions>
  <inkml:trace contextRef="#ctx0" brushRef="#br0">718 343,'0'-3,"0"0,-1 0,1 0,-1 1,1-1,-1 0,0 1,0-1,0 0,0 1,0-1,-1 1,1 0,-1-1,0 1,-2-3,0 1,-1 1,1-1,-1 1,1 0,-1 1,0-1,-10-3,-2 1,-1 0,0 1,0 1,-19 0,29 1,0 2,0-1,0 1,0 0,0 1,0 0,1 0,-1 0,0 1,0 1,1-1,0 1,-1 0,1 1,0 0,0 0,1 0,-1 1,1 0,0 0,-9 11,4-3,0 0,1 0,1 1,0 1,1 0,1 0,0 0,1 1,-5 21,9-29,0-1,1 1,0 0,0-1,1 1,0 0,0-1,1 1,0 0,1-1,-1 1,1-1,1 0,-1 1,1-1,1 0,-1 0,1-1,0 1,1-1,0 0,7 8,6 3,0 0,0-2,2 0,0-1,36 19,-49-29,0-1,0-1,1 1,-1-1,1 0,0-1,0 0,-1 0,1 0,0-1,0 0,0-1,0 0,-1 0,1-1,0 0,-1 0,1-1,-1 0,0 0,10-6,-2-1,-1 0,0-1,-1-1,0-1,0 0,-1 0,11-18,-6 6,-1-1,-1-1,16-39,-20 36,-1-1,-1-1,-1 0,5-61,-13 89,0 0,0 0,0 0,0 0,-1 0,0 0,0 0,0 0,0 0,-1 1,1-1,-1 0,0 1,0-1,-5-5,1 3,1 1,-1 0,0 0,0 0,0 1,0-1,-14-5,0 2,0 1,0 0,-1 2,1 0,-28-2,16 3,-1 1,0 2,0 1,-1 1,-39 8,56-4,0 2,1 0,0 0,0 2,1 0,-16 12,-6 3,11-7,1 1,0 1,1 2,-34 37,46-44,0 1,1 0,0 1,1 0,1 0,1 1,0 0,-11 36,15-25,0-1,2 1,1 0,3 33,-1-22,-1-29,1 1,0 0,1-1,0 1,1-1,0 0,0 0,1 0,1 0,0 0,0-1,9 13,-8-15,-1-1,1 1,1-1,-1-1,1 1,0-1,1 0,-1 0,1-1,0 0,0 0,0-1,0 0,1-1,14 3,-7-3,-1 0,1-1,0-1,0-1,-1 0,1-1,0 0,-1-1,1-1,-1-1,0 0,26-13,-19 6,0 0,-1-1,0 0,-2-2,37-34,-32 23,-2-1,0 0,28-51,-32 47,-1-1,20-55,-32 73,-1 0,0 0,-1 0,-1 0,0-1,-1 1,0 0,-1-1,-3-20,1 27,-1-1,0 1,0 1,-1-1,0 0,0 1,-1 0,0 0,0 0,-1 0,0 1,0 0,0 0,-1 1,0 0,-11-7,3 3,-1 0,1 1,-2 1,1 1,-1 0,0 1,-18-3,23 5,-1 1,1 1,0 0,-1 0,1 1,-1 1,1 0,-1 1,1 0,0 0,0 2,0 0,0 0,1 1,-1 0,-18 12,20-11,1 1,0 0,0 0,0 1,1 0,0 0,1 1,0 0,0 1,1-1,0 1,1 0,0 1,0-1,1 1,1 0,0 0,0 0,1 1,1-1,0 1,0 17,1 7,-1-7,2 0,6 46,-6-68,1 1,0-1,0 1,1-1,-1 0,2 0,-1 0,1 0,0-1,0 1,1-1,0 0,0 0,10 8,-3-6,1 1,0-2,1 0,-1 0,1-1,1-1,-1-1,1 0,15 2,-21-4,0-1,0 1,0-2,0 0,0 0,0 0,0-1,0-1,0 1,0-2,0 1,-1-1,1 0,-1-1,0 0,13-8,-1-5,-1-2,-1 0,0-1,-1 0,-1-2,23-40,-22 29,-1-1,-1-1,-2 0,11-46,-19 64,-2 1,0-1,-1 1,-1-1,-1 0,0 0,-1 0,-3-19,2 29,0 0,0-1,-1 1,0 0,0 1,0-1,-1 0,0 1,0 0,-1 0,0 0,0 1,0-1,-1 1,1 0,-1 1,-1 0,1-1,0 2,-12-6,-6-1,-1 0,-1 2,1 0,-1 2,-43-4,57 8,-1 2,0 0,1 0,-1 1,1 1,-1 0,1 1,0 0,0 1,0 0,0 1,1 0,-21 13,5 1,0 1,2 1,0 1,2 1,-23 27,36-36,1 0,0 0,1 1,0 0,1 0,1 1,0 0,2 0,-1 0,2 0,-3 32,5-24,1 1,1-1,0 1,2-1,1 0,12 37,-12-47,2 0,-1 0,2 0,0-1,0 0,1-1,1 0,0 0,1-1,0 0,1 0,13 9,-14-13,0-1,0 0,1-1,0-1,0 1,1-2,-1 0,1 0,0-1,12 1,-1-1,1-1,-1-1,1-1,27-6,-32 2,1 0,-1-2,0 0,-1-2,0 0,0-1,-1 0,0-2,-1 0,0-1,-1 0,0-1,18-24,-26 28,0 0,-1-1,0 1,-1-1,0 0,-1-1,3-12,0 0,-2-1,2-35,-6 52,0 0,-1-1,-1 1,1 0,-1 0,-1 0,1 0,-1 0,-1 0,0 0,0 1,0-1,-1 1,0 0,0 0,-1 0,0 0,0 1,-1 0,1 0,-1 1,-1-1,-7-4,-3-1,-1 1,-1 0,1 2,-2 0,1 1,-1 1,0 1,0 1,0 0,-1 2,0 0,1 1,-1 2,0 0,-26 5,22 0,0 1,1 1,0 2,-37 19,-10 4,62-29,0 0,0 1,1 0,-1 0,1 1,0 0,0 1,1 0,0 0,0 0,1 1,0 0,0 0,1 1,-6 11,5-5,0 1,1 0,1 0,0 1,1-1,1 1,0 0,2 22,-1-27,1 0,1 0,0 1,0-1,2 0,-1 0,1-1,1 1,0 0,1-1,0 0,1 0,0-1,1 1,0-2,0 1,10 9,-6-9,0 0,1-1,0 0,0-1,1 0,0-1,0-1,1 0,0-1,0 0,0-1,0-1,1 0,0-1,-1 0,1-1,0-1,0-1,0 0,-1 0,1-2,-1 0,1 0,-1-2,18-7,-9 1,-1-1,0 0,-1-2,0-1,-1-1,-1 0,0-2,-1 0,-2-1,1 0,-2-2,18-31,-18 24,-1-1,-1-1,-2 0,-1 0,-2-1,0 0,-2-1,-2 1,1-49,-5 75,0-1,0 1,-1-1,1 1,-1-1,-1 1,1 0,-1 0,0-1,0 1,0 1,-1-1,0 0,0 0,0 1,-4-5,1 3,0 1,-1 0,1 0,-1 0,0 1,0 0,0 0,-1 1,-13-4,-11-1,1 2,-1 1,0 2,-43 1,67 2,-45-1</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8:00.942"/>
    </inkml:context>
    <inkml:brush xml:id="br0">
      <inkml:brushProperty name="width" value="0.1" units="cm"/>
      <inkml:brushProperty name="height" value="0.1" units="cm"/>
      <inkml:brushProperty name="color" value="#FF0066"/>
      <inkml:brushProperty name="ignorePressure" value="1"/>
    </inkml:brush>
  </inkml:definitions>
  <inkml:trace contextRef="#ctx0" brushRef="#br0">70 83,'-3'-1,"0"1,-1 1,1-1,0 0,0 1,0-1,-1 1,1 0,0 0,0 0,0 1,0-1,1 1,-1 0,0-1,1 1,-1 0,1 1,-1-1,-1 3,3-3,0 0,0 0,0 0,0 0,1 0,-1 1,1-1,0 0,-1 0,1 1,0-1,0 0,0 0,1 0,-1 1,0-1,1 0,0 0,-1 0,1 0,0 0,0 0,0 0,0 0,1 0,-1 0,0 0,4 2,1 2,0 0,0-1,1 0,-1-1,1 1,0-1,1-1,-1 1,1-1,-1-1,1 1,15 2,11 0,57 3,-85-8,5 1,98 1,-94-3,0 0,-1-1,1 0,0-1,15-6,-25 7,-1 0,0-1,0 1,0-1,-1 0,1 0,-1 0,1 0,-1-1,0 1,-1-1,1 0,0 0,-1 0,0 0,0 0,0 0,-1-1,1 1,-1-1,0 1,0-1,-1 0,1 1,-1-1,0 0,0 1,-1-1,0-5,0 5,1 0,-1 1,0-1,0 0,-1 0,1 0,-1 1,0-1,-1 1,1-1,-1 1,1 0,-1 0,-1 0,1 1,0-1,-1 1,0-1,0 1,0 1,0-1,0 0,-1 1,1 0,-1 0,1 0,-8-1,3 2,-1 0,1 1,0 1,0-1,-1 1,1 1,0 0,0 0,0 1,1 0,-1 0,0 1,1 0,0 1,0 0,0 0,1 1,0 0,0 0,0 0,-11 15,10-11,1 0,0 0,0 1,1 0,0 0,1 0,0 1,1 0,1 0,-1 0,2 0,0 1,0-1,1 1,2 24,-1-33,1 1,0-1,0 0,0 0,0 0,1 1,0-1,0-1,0 1,0 0,0 0,1-1,0 0,0 1,0-1,5 4,-3-3,1 0,0-1,0 1,0-2,1 1,-1 0,1-1,-1 0,13 1,-6-1,0-1,0-1,-1 0,1 0,0-2,0 1,0-2,-1 1,1-2,21-8,-5-4,-1-2,0 0,-2-2,0-1,-1-1,-1-1,-1-1,25-35,-43 54,-1 0,1 0,0 1,0-1,8-4,-12 8,-1 1,0 0,1-1,-1 1,1 0,-1-1,1 1,-1 0,1 0,-1 0,1 0,-1-1,1 1,0 0,-1 0,1 0,-1 0,1 0,-1 0,1 0,-1 1,1-1,-1 0,1 0,-1 0,1 0,0 1,0 0,-1 1,1-1,-1 0,1 1,-1-1,0 0,0 0,0 1,1-1,-1 1,0-1,-1 0,1 1,0-1,0 0,-1 1,0 1,-14 43,12-39,0 0,0 0,1 1,0-1,0 1,1-1,0 1,0 0,0-1,1 1,1 11,0-19,-1 1,0 0,0-1,1 1,-1 0,0-1,1 1,-1 0,0-1,1 1,-1-1,1 1,-1-1,1 1,-1-1,1 1,-1-1,1 1,0-1,-1 0,1 1,0-1,-1 0,1 0,0 1,-1-1,1 0,1 0,24-6,27-24,-47 26,98-76,-79 58,1 1,1 1,48-26,-73 45,1 0,-1 0,0 0,1 0,-1 0,0 0,1 0,-1 1,1-1,0 1,-1 0,1 0,-1 0,1 0,-1 0,1 0,-1 1,1 0,-1-1,1 1,-1 0,0 0,1 0,-1 0,0 0,0 1,0-1,0 1,0 0,0-1,0 1,0 0,-1 0,1 0,-1 0,1 0,-1 0,0 1,0-1,0 0,0 1,0-1,-1 1,1-1,-1 1,1-1,-1 1,0-1,0 1,0 0,-1 2,1 0,-1 0,-1 1,1-1,-1 0,1 0,-1 0,-1 0,-4 8,-7 10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8:02.300"/>
    </inkml:context>
    <inkml:brush xml:id="br0">
      <inkml:brushProperty name="width" value="0.1" units="cm"/>
      <inkml:brushProperty name="height" value="0.1" units="cm"/>
      <inkml:brushProperty name="color" value="#FF0066"/>
      <inkml:brushProperty name="ignorePressure" value="1"/>
    </inkml:brush>
  </inkml:definitions>
  <inkml:trace contextRef="#ctx0" brushRef="#br0">3 0,'-1'63,"0"-26,1 0,8 55,-8-88,1 0,0 1,1-1,-1 0,0 0,1-1,0 1,0 0,0-1,1 1,-1-1,1 1,0-1,0 0,0 0,6 4,-4-4,1 0,-1 0,1 0,0-1,1 1,-1-2,0 1,0-1,1 0,6 1,4-2,0 0,0-1,-1-1,1 0,0-2,-1 1,28-12,-30 9,-1-1,0 0,0-1,-1 0,0-1,0-1,18-18,63-87,-78 96,-14 17,0 0,1 1,-1-1,0 1,1-1,0 1,-1 0,1-1,0 1,0 0,-1 0,3-1,-3 2,0 0,0 0,0-1,0 1,0 0,0 0,0 0,0 0,0 1,0-1,0 0,0 0,0 0,0 1,0-1,0 1,0-1,-1 0,2 2,2 1,0 1,0 0,0 1,-1-1,0 1,0-1,5 11,0 2,-1 1,0-1,6 30,-8-29,0 0,1 0,14 29,-19-45,0 0,0 0,1 0,-1 0,0 0,1 0,0 0,-1 0,1-1,0 1,0-1,0 1,0-1,0 0,0 1,5 0,-5-1,0-1,-1 0,1 0,0 0,0 0,0 0,0-1,0 1,-1 0,1-1,0 0,0 1,-1-1,1 0,0 0,-1 0,3-1,5-6,0 0,0-1,-1 0,-1-1,11-14,-10 11,39-58,-32 46,1 0,2 2,0 0,21-21,-37 42,0 0,-1 1,1-1,0 1,0-1,0 1,0 0,0 0,0 0,0 0,0 0,0 0,0 1,1-1,-1 1,0-1,0 1,1 0,-1 0,0 0,1 0,-1 0,0 0,1 1,-1-1,0 1,0 0,0 0,0 0,1 0,-1 0,0 0,0 0,-1 1,1-1,0 0,0 1,-1 0,1-1,-1 1,1 0,-1 0,2 3,6 14,0 0,-1 0,-1 1,-1 0,0 0,3 28,-2-11,2 2</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8:03.321"/>
    </inkml:context>
    <inkml:brush xml:id="br0">
      <inkml:brushProperty name="width" value="0.1" units="cm"/>
      <inkml:brushProperty name="height" value="0.1" units="cm"/>
      <inkml:brushProperty name="color" value="#FF0066"/>
      <inkml:brushProperty name="ignorePressure" value="1"/>
    </inkml:brush>
  </inkml:definitions>
  <inkml:trace contextRef="#ctx0" brushRef="#br0">253 84,'0'-4,"-1"1,1 0,-1-1,0 1,0 0,0 0,0 0,-1 0,1 0,-1 0,0 0,0 0,0 0,0 1,0-1,-1 1,1 0,-1-1,1 1,-1 1,0-1,0 0,0 0,0 1,0 0,0 0,0 0,-1 0,1 0,0 0,-1 1,1 0,0-1,-1 1,1 1,-1-1,1 0,0 1,0 0,-1 0,1 0,0 0,0 0,0 0,-5 4,-2 2,1 0,0 1,1 0,0 1,0 0,1 0,0 0,1 1,-10 19,7-12,2 1,0-1,2 1,0 1,-4 26,8-40,0-1,1 0,-1 1,1-1,0 0,1 1,-1-1,1 0,0 1,0-1,0 0,0 0,1 0,0 0,-1 0,2 0,-1 0,0-1,1 1,0-1,-1 0,1 1,1-1,-1 0,0-1,1 1,-1-1,1 1,0-1,0 0,0-1,0 1,0-1,0 1,0-1,1-1,-1 1,0 0,1-1,-1 0,0 0,1 0,7-2,-4 0,0 0,0-1,0 0,0 0,-1 0,1-1,-1 0,0-1,0 0,0 0,-1 0,0-1,0 0,0 0,-1 0,0-1,0 0,0 0,-1 0,4-10,-2 6,-1-2,-1 1,0 0,-1-1,0 0,-1 0,0 0,-1 0,-1 0,0 0,0 0,-4-19,3 27,-1 0,1 1,-1-1,0 0,0 0,-1 1,1 0,-1-1,0 1,0 0,-1 0,1 1,-7-6,8 6,-1 1,0 0,0 1,0-1,1 0,-2 1,1 0,0 0,0 0,0 0,0 0,-1 0,1 1,0 0,-1 0,1 0,0 0,-1 0,1 0,0 1,-5 1,-2 2,1 0,0 1,0 0,1 0,-1 1,1 0,0 1,1-1,0 1,0 1,0 0,1 0,0 0,0 0,-7 17,5-8,1-1,1 1,1 0,0 0,1 1,1 0,0-1,1 22,1-34,1 0,1-1,-1 1,1 0,0 0,0-1,0 1,0 0,1-1,0 1,0-1,0 0,1 1,-1-1,1 0,6 7,-4-7,0 0,1 0,-1 0,1-1,-1 0,1 0,0 0,0-1,0 0,1 0,8 2,-1-2,1-1,0 0,0 0,-1-2,1 0,0 0,-1-2,1 1,-1-2,22-8,-21 5,0 0,-1-1,-1-1,1 0,-2-1,1-1,-1 0,-1 0,0-1,0-1,-1 0,-1 0,0-1,-1 0,-1 0,10-24,16-47,-33 85,0 0,0 1,0-1,1 0,-1 0,0 0,0 0,0 0,0 0,0 0,0 0,0 0,1 0,-1 0,0 0,0 0,0 0,0 0,0 0,0 0,0 0,1 0,-1 0,0 0,0 0,0 0,0 0,0 0,0 0,1 0,-1 0,0 0,0 0,0 0,0 0,0 0,0 0,0 0,0 0,1-1,-1 1,0 0,0 0,0 0,0 0,0 0,0 0,0 0,0-1,0 1,0 0,0 0,0 0,0 0,0 0,0 0,0 0,0-1,0 1,3 18,-1 29,-3-18,0-21,1 0,-1 0,1-1,1 1,-1 0,1 0,1-1,-1 1,1 0,4 8,-6-15,1-1,-1 1,1 0,-1 0,1 0,-1 0,1-1,-1 1,1 0,0-1,0 1,-1 0,1-1,0 1,0-1,0 1,-1-1,1 0,0 1,0-1,0 0,0 0,0 1,0-1,0 0,0 0,0 0,0 0,0 0,0 0,0 0,0-1,0 1,-1 0,1-1,0 1,0 0,0-1,1 0,4-3,-1 1,0-1,0-1,8-8,-6 7,22-24,103-93,-108 104,0 1,1 1,53-28,-74 43,1 0,-1 0,1 1,0-1,-1 1,1 0,7-1,-10 2,0 1,0-1,-1 0,1 0,0 1,-1-1,1 0,0 1,-1 0,1-1,-1 1,1 0,-1 0,1 0,-1 0,0 0,1 0,-1 1,0-1,0 0,0 0,0 1,0-1,0 1,1 2,3 7,-1 0,0 1,-1 0,-1-1,1 1,-2 0,0 1,0-1,-2 17,0-10,-1 0,-1 0,-1-1,0 1,-11 25,1-9,1-5</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8:03.767"/>
    </inkml:context>
    <inkml:brush xml:id="br0">
      <inkml:brushProperty name="width" value="0.1" units="cm"/>
      <inkml:brushProperty name="height" value="0.1" units="cm"/>
      <inkml:brushProperty name="color" value="#FF0066"/>
      <inkml:brushProperty name="ignorePressure" value="1"/>
    </inkml:brush>
  </inkml:definitions>
  <inkml:trace contextRef="#ctx0" brushRef="#br0">276 96,'-1'-1,"1"0,-1 0,1 0,-1 0,1 0,-1 0,0 0,0 0,1 0,-1 1,0-1,0 0,0 0,0 1,0-1,0 1,0-1,0 1,0-1,0 1,0 0,-1-1,1 1,-2 0,-30-5,27 6,0 0,0 0,0 0,0 1,0 0,0 0,1 0,-1 1,1 0,0 0,-1 0,1 1,1 0,-1 0,0 0,1 1,0-1,0 1,-4 6,-6 11,1 0,1 0,-12 30,21-44,0-1,0 0,1 1,0 0,0-1,1 1,-1 0,1 12,2-16,-1-1,1 1,-1-1,1 0,0 1,1-1,-1 0,0 0,1 0,0 0,-1 0,1 0,1-1,-1 1,0 0,1-1,-1 0,1 0,-1 1,1-1,5 2,0 0,0-1,0 0,0 0,0-1,0 0,1 0,-1-1,1 0,-1 0,1-1,0 0,-1-1,1 0,-1 0,1-1,-1 0,0 0,11-5,-6 2,-1 0,0-1,-1-1,1 1,-1-2,0 0,-1 0,0-1,0 0,-1 0,11-15,-13 13,0-1,-1 0,0 0,-1 0,0 0,-1-1,-1 0,0 0,0 0,-2 0,1 0,-2-16,1 25,-2 0,1 0,0 0,-1 0,0 0,0 0,0 0,0 0,0 0,-1 1,0-1,0 0,0 1,0 0,-4-5,1 3,1 1,-1 0,0 0,0 0,0 1,-1 0,1 0,-1 0,-7-2,-8-1,0 1,0 1,-1 0,-35 0,35 4,1 1,-1 1,1 0,0 2,-34 10,6 1</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8:04.140"/>
    </inkml:context>
    <inkml:brush xml:id="br0">
      <inkml:brushProperty name="width" value="0.1" units="cm"/>
      <inkml:brushProperty name="height" value="0.1" units="cm"/>
      <inkml:brushProperty name="color" value="#FF0066"/>
      <inkml:brushProperty name="ignorePressure" value="1"/>
    </inkml:brush>
  </inkml:definitions>
  <inkml:trace contextRef="#ctx0" brushRef="#br0">1 156,'0'-5,"10"-2,20-5,15 0,11 1,6-2,8 1,8-2,2 0,2 3,-1-1,-10 0,-12 3,-5 3,-6 2,-7 3,-10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8:04.515"/>
    </inkml:context>
    <inkml:brush xml:id="br0">
      <inkml:brushProperty name="width" value="0.1" units="cm"/>
      <inkml:brushProperty name="height" value="0.1" units="cm"/>
      <inkml:brushProperty name="color" value="#FF0066"/>
      <inkml:brushProperty name="ignorePressure" value="1"/>
    </inkml:brush>
  </inkml:definitions>
  <inkml:trace contextRef="#ctx0" brushRef="#br0">79 0,'-5'0,"-7"0,-2 11,-4 3,2 5,3-1</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8:34.363"/>
    </inkml:context>
    <inkml:brush xml:id="br0">
      <inkml:brushProperty name="width" value="0.1" units="cm"/>
      <inkml:brushProperty name="height" value="0.1" units="cm"/>
      <inkml:brushProperty name="color" value="#FF0066"/>
      <inkml:brushProperty name="ignorePressure" value="1"/>
    </inkml:brush>
  </inkml:definitions>
  <inkml:trace contextRef="#ctx0" brushRef="#br0">1 34,'653'0,"-643"1,0 1,0-1,0 2,0-1,0 2,0-1,-1 1,11 6,-9-4,1-1,0 0,0-1,0 0,16 2,15-2,65-4,-74-2,-1 2,1 1,55 10,-18 0,0-4,1-2,103-7,-64 0,-59 2,-16 1,0-1,0-2,50-10,66-17,2 5,1 8,223 5,-291 12,436-3,-319-14,5 0,-181 16</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28:35.075"/>
    </inkml:context>
    <inkml:brush xml:id="br0">
      <inkml:brushProperty name="width" value="0.1" units="cm"/>
      <inkml:brushProperty name="height" value="0.1" units="cm"/>
      <inkml:brushProperty name="color" value="#FF0066"/>
      <inkml:brushProperty name="ignorePressure" value="1"/>
    </inkml:brush>
  </inkml:definitions>
  <inkml:trace contextRef="#ctx0" brushRef="#br0">1 55,'11'-5,"3"-7,-1-7,-2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4:49.856"/>
    </inkml:context>
    <inkml:brush xml:id="br0">
      <inkml:brushProperty name="width" value="0.1" units="cm"/>
      <inkml:brushProperty name="height" value="0.1" units="cm"/>
      <inkml:brushProperty name="color" value="#FF0066"/>
      <inkml:brushProperty name="ignorePressure" value="1"/>
    </inkml:brush>
  </inkml:definitions>
  <inkml:trace contextRef="#ctx0" brushRef="#br0">0 34,'1024'0,"-994"-2,-1-1,35-8,-30 5,38-3,400 7,-243 4,-161-3,79 3,-19 25,-94-22,0 3,0 1,40 16,-42-13,-1-2,2-1,59 9,202-15,-149-6,163 3,-281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4:52.768"/>
    </inkml:context>
    <inkml:brush xml:id="br0">
      <inkml:brushProperty name="width" value="0.1" units="cm"/>
      <inkml:brushProperty name="height" value="0.1" units="cm"/>
      <inkml:brushProperty name="color" value="#FF0066"/>
      <inkml:brushProperty name="ignorePressure" value="1"/>
    </inkml:brush>
  </inkml:definitions>
  <inkml:trace contextRef="#ctx0" brushRef="#br0">125 116,'0'1,"0"0,1 0,-1 0,1 0,-1 0,1-1,-1 1,1 0,-1 0,1-1,0 1,-1 0,1-1,0 1,0 0,-1-1,1 1,0-1,0 0,0 1,0-1,0 0,-1 1,1-1,0 0,0 0,2 0,26 2,-28-2,-1 0,1 0,-1 0,1 0,0 0,-1 0,1 0,-1 0,1 0,0 0,-1-1,1 1,-1 0,1 0,-1-1,1 1,-1 0,1-1,-1 1,1 0,-1-1,1 1,-1-1,1 1,-1-1,0 1,1-1,-1 1,0-1,0 1,1-1,-1 1,0-1,0 1,0-1,0 0,1 1,-1-1,0 0,0 1,0-1,0 1,-1-1,1 0,0 1,0-1,0 1,-1-2,0 1,0-1,0 1,0 0,-1-1,1 1,-1 0,1 0,-1 0,1 0,-1 0,0 0,1 0,-1 0,0 1,-2-1,0 0,1 0,-1 1,1 0,-1 0,1 0,-1 0,1 0,-1 1,1-1,-1 1,1 0,0 0,-1 0,1 1,0-1,0 1,0 0,0 0,0 0,0 0,1 0,-5 5,6-5,-1 0,1 0,0 0,-1 0,1 0,0 0,0 0,1 0,-1 1,0-1,1 0,-1 1,1-1,0 0,0 1,0-1,0 0,0 1,1-1,-1 0,1 1,-1-1,1 0,0 0,0 1,0-1,0 0,0 0,0 0,1 0,-1 0,1-1,2 4,0-1,0-1,0 1,1-1,-1 0,0-1,1 1,0-1,0 0,0 0,0 0,0 0,0-1,9 1,-11-1,0-1,0 0,1 0,-1 0,0 0,0-1,0 1,0-1,0 0,0 0,0 0,0 0,0 0,0-1,-1 1,1-1,0 1,-1-1,1 0,-1 0,0-1,0 1,0 0,3-4,1-4,-1 1,1-1,-2-1,0 1,0-1,3-14,-6 22,0-1,-1 1,1 0,-1-1,0 1,0 0,0-1,-1 1,1 0,-1 0,1-1,-1 1,0 0,-1 0,1 0,0 0,-1 0,0 0,0 0,0 0,0 1,0-1,0 1,-1 0,-2-3,-1 1,1 0,-2 0,1 1,0-1,-1 2,1-1,-1 1,0-1,0 2,0-1,0 1,0 0,0 1,0 0,0 0,0 0,0 1,-11 2,12-1,1 0,-1 0,1 0,-1 1,1 0,0 0,0 0,0 1,1 0,-1 0,1 0,0 0,0 1,0-1,0 1,1 0,0 0,0 1,1-1,-1 1,1-1,-2 9,1-4,1-1,0 1,1-1,0 1,1 0,-1 0,2-1,0 1,0 0,4 14,-4-20,0 0,1 0,-1 0,1 0,0 0,0-1,1 1,-1 0,1-1,0 0,-1 0,2 0,-1 0,0 0,1 0,-1-1,1 0,-1 1,1-1,0-1,0 1,0-1,0 1,1-1,-1 0,5 0,-6-1,0 1,0-1,1 0,-1-1,0 1,0 0,0-1,1 0,-1 0,0 0,0 0,0 0,0-1,0 1,-1-1,1 0,0 0,-1 0,1 0,1-3,0 1,0-1,0 0,-1 0,0 0,0 0,-1 0,1-1,-1 1,0-1,2-11,-3 12,0-1,0 1,-1-1,0 1,0-1,0 1,-1-1,0 1,0-1,0 1,-4-8,4 10,0 0,0 1,-1-1,0 0,1 1,-1 0,0-1,0 1,0 0,0 0,-1 0,1 0,0 1,-1-1,0 1,1-1,-1 1,0 0,0 0,1 0,-6-1,5 2,0 0,0-1,1 1,-1 0,0 0,0 1,0-1,0 1,0-1,1 1,-1 0,0 0,1 0,-1 1,1-1,-1 1,-2 1,1 1,0-1,0 1,0 0,1 0,0 0,0 0,0 1,0-1,-2 7,2-6,1 0,0 1,0 0,0-1,0 1,1 0,0 0,1 0,-1 0,1 0,0 0,1 0,-1 0,1-1,0 1,1 0,3 9,-1-9,0 0,1-1,0 0,0 0,1 0,-1 0,1-1,0 0,0 0,0-1,1 0,-1 0,1 0,0-1,0 0,0 0,0-1,11 1,-12-1,0-1,0 1,-1-2,1 1,0-1,-1 0,1 0,0 0,-1-1,10-3,-12 3,0 0,0 0,0 0,0 0,0 0,-1 0,1-1,-1 1,1-1,-1 0,0 0,0 0,-1 0,1 0,0 0,-1-1,0 1,2-5,-1 0,-1-1,1 0,-1 0,-1 0,0 0,0 0,-1 0,0 0,0 0,-1 0,0 0,-6-14,6 20,1-1,-1 1,0 0,0 0,0 0,0 0,0 0,-1 1,1-1,-1 1,0-1,1 1,-1 0,0 0,-1 0,1 1,0-1,0 1,-1 0,1 0,-1 0,1 0,-1 0,1 1,-1-1,1 1,-1 0,0 0,1 1,-1-1,1 1,-1 0,-6 2,-22 8,3 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7:58.775"/>
    </inkml:context>
    <inkml:brush xml:id="br0">
      <inkml:brushProperty name="width" value="0.1" units="cm"/>
      <inkml:brushProperty name="height" value="0.1" units="cm"/>
      <inkml:brushProperty name="color" value="#FF0066"/>
      <inkml:brushProperty name="ignorePressure" value="1"/>
    </inkml:brush>
  </inkml:definitions>
  <inkml:trace contextRef="#ctx0" brushRef="#br0">26 25,'-11'-11,"-3"-3</inkml:trace>
  <inkml:trace contextRef="#ctx0" brushRef="#br0" timeOffset="1">769 923,'0'6,"-5"1,-3-1</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4:55.568"/>
    </inkml:context>
    <inkml:brush xml:id="br0">
      <inkml:brushProperty name="width" value="0.1" units="cm"/>
      <inkml:brushProperty name="height" value="0.1" units="cm"/>
      <inkml:brushProperty name="color" value="#FF0066"/>
      <inkml:brushProperty name="ignorePressure" value="1"/>
    </inkml:brush>
  </inkml:definitions>
  <inkml:trace contextRef="#ctx0" brushRef="#br0">0 92,'34'-2,"0"-2,-1-1,0-1,0-2,41-16,-70 23,0 0,-1-1,1 0,0 1,-1-1,1-1,-1 1,3-3,-6 5,1-1,-1 1,0 0,1 0,-1-1,0 1,0 0,0-1,1 1,-1 0,0-1,0 1,0-1,0 1,0 0,0-1,1 1,-1-1,0 1,0 0,0-1,0 1,0 0,-1-1,1 1,0-1,0 1,0 0,0-1,0 0,-1 1,-1-1,1 0,0 0,0 0,0 0,0 1,0-1,-1 0,1 1,0-1,-1 1,1 0,-3-1,1 0,0 1,0-1,0 1,0 0,0 0,0 0,0 0,0 0,0 1,0-1,0 1,-6 2,8-2,-1 0,1-1,0 1,-1 0,1 0,0 0,0 1,0-1,0 0,0 0,0 0,0 1,0-1,0 1,1-1,-1 0,1 1,-1-1,1 1,-1-1,1 1,0 0,0-1,0 1,0-1,0 1,0-1,1 3,4 26,2-1,1 1,20 46,-17-47,1 3</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4:55.909"/>
    </inkml:context>
    <inkml:brush xml:id="br0">
      <inkml:brushProperty name="width" value="0.1" units="cm"/>
      <inkml:brushProperty name="height" value="0.1" units="cm"/>
      <inkml:brushProperty name="color" value="#FF0066"/>
      <inkml:brushProperty name="ignorePressure" value="1"/>
    </inkml:brush>
  </inkml:definitions>
  <inkml:trace contextRef="#ctx0" brushRef="#br0">1 152,'5'0,"2"-5,10-2,8 1,4-10,3-2,2 2,-1-2,0 3,-1 4,1 3,-7-2,-2 1,1 2,-5 2</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4:56.282"/>
    </inkml:context>
    <inkml:brush xml:id="br0">
      <inkml:brushProperty name="width" value="0.1" units="cm"/>
      <inkml:brushProperty name="height" value="0.1" units="cm"/>
      <inkml:brushProperty name="color" value="#FF0066"/>
      <inkml:brushProperty name="ignorePressure" value="1"/>
    </inkml:brush>
  </inkml:definitions>
  <inkml:trace contextRef="#ctx0" brushRef="#br0">27 128,'-1'1,"0"-1,0 0,0 1,1-1,-1 1,0-1,0 1,0 0,0-1,1 1,-1 0,0 0,1-1,-1 1,0 0,1 0,-1 0,1 0,0 0,-1 0,1 0,0 0,-1 0,1 1,-7 31,6-30,0 3,0 0,1 0,-1 0,1-1,0 1,1 0,-1 0,1 0,0-1,1 1,2 7,-3-10,1 0,0 0,0 0,0 0,1 0,-1 0,1-1,-1 0,1 1,0-1,0 0,0 0,0 0,0-1,1 1,-1-1,0 0,1 1,-1-2,5 2,0 0,0-1,0 0,0 0,1-1,-1 0,0 0,0-1,0 0,1-1,-1 0,0 0,-1 0,1-1,0 0,-1-1,1 0,-1 0,0 0,-1-1,1 0,-1-1,0 1,0-1,0 0,-1 0,0-1,-1 0,1 0,-1 0,0 0,-1-1,0 1,4-16,-4 13,0 1,-1-1,-1 0,0 0,0 0,-1-13,-1 20,1-1,-1 1,1 0,-1-1,0 1,0 0,-1 0,1 0,-1 0,0 0,1 0,-1 0,0 0,-1 1,1-1,0 1,-1 0,0 0,1-1,-1 2,-5-4,-23-8,0 5</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4:58.782"/>
    </inkml:context>
    <inkml:brush xml:id="br0">
      <inkml:brushProperty name="width" value="0.1" units="cm"/>
      <inkml:brushProperty name="height" value="0.1" units="cm"/>
      <inkml:brushProperty name="color" value="#FF0066"/>
      <inkml:brushProperty name="ignorePressure" value="1"/>
    </inkml:brush>
  </inkml:definitions>
  <inkml:trace contextRef="#ctx0" brushRef="#br0">90 26,'0'11,"-10"3,-4 5,1 4,-3-2,1 1,-2 2,13-13,6-20,20-8,5-11,3-7,-3-8,-6 4</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01.058"/>
    </inkml:context>
    <inkml:brush xml:id="br0">
      <inkml:brushProperty name="width" value="0.1" units="cm"/>
      <inkml:brushProperty name="height" value="0.1" units="cm"/>
      <inkml:brushProperty name="color" value="#FF0066"/>
      <inkml:brushProperty name="ignorePressure" value="1"/>
    </inkml:brush>
  </inkml:definitions>
  <inkml:trace contextRef="#ctx0" brushRef="#br0">587 1,'-2'4,"1"1,-1-1,0 0,0 0,-1 0,1 0,-1 0,0 0,0-1,0 0,0 1,-4 2,1 0,-24 22,0-2,-55 36,-6 5,72-49,1 0,-31 42,-15 14,52-61,1 1,-11 17,-9 10,31-40,0-1,0 0,-1 1,1-1,0 1,0-1,-1 0,1 1,0-1,0 1,-1-1,1 0,-1 0,1 1,0-1,-1 0,1 1,0-1,-1 0,1 0,-1 0,1 0,-1 1,1-1,-1 0,1 0,0 0,-1 0,1 0,-1 0,1 0,-1 0,1 0,-1-1,1 1,-1 0,1 0,0 0,-1 0,1-1,-1 1,1 0,0 0,-1-1,1 1,-1 0,1-1,0 1,0 0,-1-1,1 1,0 0,-1-1,1 1,0-1,0 1,0 0,0-1,-1 1,1-1,0 1,0-1,0 1,0-1,-4-33,3 33,2-7,-1 5,0 0,1 0,-1 0,0 0,0 0,-1-1,1 1,-1 0,1 0,-1 0,0 0,-2-3,1 8,-1 1,1 0,0 0,0 0,1 1,-1-1,1 0,-1 1,1-1,-1 5,0-2,1-4,-23 70,23-68,0-1,0 1,0 0,1 0,-1 0,1-1,0 1,0 0,1 0,-1 0,1 0,-1-1,1 1,1 0,-1-1,3 6,-3-8,-1 0,1 0,0 0,1 0,-1 0,0 0,0-1,0 1,0 0,1-1,-1 1,0-1,1 1,-1-1,0 0,1 1,-1-1,0 0,1 0,-1 0,1 0,-1 0,3-1,0 0,0 0,0 0,0 0,0-1,0 0,5-2,12-10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02.331"/>
    </inkml:context>
    <inkml:brush xml:id="br0">
      <inkml:brushProperty name="width" value="0.1" units="cm"/>
      <inkml:brushProperty name="height" value="0.1" units="cm"/>
      <inkml:brushProperty name="color" value="#FF0066"/>
      <inkml:brushProperty name="ignorePressure" value="1"/>
    </inkml:brush>
  </inkml:definitions>
  <inkml:trace contextRef="#ctx0" brushRef="#br0">1 4,'32'-2,"-22"1,-1 1,1 0,0 0,19 4,-28-2,1 0,-1 0,1 0,-1 0,0 0,0 0,0 1,0-1,-1 1,1-1,-1 0,1 1,-1-1,0 1,0 2,1 4,47 167,-29-116,-13-43,-4-13,-1-1,0 1,1 0,-2-1,1 1,1 7,-3-10,1 1,0-1,0 0,-1 0,1 0,0 1,-1-1,1 0,-1 0,0 0,1 0,-1 0,0 0,0 0,1 0,-1 0,0 0,0-1,0 1,0 0,0 0,0-1,0 1,-1-1,-1 1,-7 3,0-1,-1-1,1 1,-1-2,1 0,-1 0,0-1,1 0,-1-1,-18-3,-2-3</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03.493"/>
    </inkml:context>
    <inkml:brush xml:id="br0">
      <inkml:brushProperty name="width" value="0.1" units="cm"/>
      <inkml:brushProperty name="height" value="0.1" units="cm"/>
      <inkml:brushProperty name="color" value="#FF0066"/>
      <inkml:brushProperty name="ignorePressure" value="1"/>
    </inkml:brush>
  </inkml:definitions>
  <inkml:trace contextRef="#ctx0" brushRef="#br0">0 78,'11'0,"13"0,9 0,-2-5,5-2,1-5,-1 0,0-3,-2 0,-6 3</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03.961"/>
    </inkml:context>
    <inkml:brush xml:id="br0">
      <inkml:brushProperty name="width" value="0.1" units="cm"/>
      <inkml:brushProperty name="height" value="0.1" units="cm"/>
      <inkml:brushProperty name="color" value="#FF0066"/>
      <inkml:brushProperty name="ignorePressure" value="1"/>
    </inkml:brush>
  </inkml:definitions>
  <inkml:trace contextRef="#ctx0" brushRef="#br0">204 0,'4'1,"0"0,0 0,1 0,-1 1,0-1,0 1,0 0,0 0,0 0,-1 1,1-1,-1 1,1 0,-1 0,4 5,0-1,-1 1,0 0,0 0,0 1,7 15,-9-12,0 0,0 0,-1 1,-1 0,0 0,-1 0,0 0,-1-1,-2 15,2-19,-1 1,0-1,-1 1,0-1,-1 0,1 0,-1 0,-1 0,0 0,0-1,0 1,-1-1,0 0,-9 8,4-6,0-2,0 1,-1-2,0 1,0-1,0-1,-1 0,0-1,0 0,0-1,-1 0,1-1,-1 0,1-1,-1-1,1 0,-1 0,0-1,-21-5,14-2</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08.796"/>
    </inkml:context>
    <inkml:brush xml:id="br0">
      <inkml:brushProperty name="width" value="0.1" units="cm"/>
      <inkml:brushProperty name="height" value="0.1" units="cm"/>
      <inkml:brushProperty name="color" value="#FF0066"/>
      <inkml:brushProperty name="ignorePressure" value="1"/>
    </inkml:brush>
  </inkml:definitions>
  <inkml:trace contextRef="#ctx0" brushRef="#br0">0 75,'11'0,"2"-6,11-11,1-9,-4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11.915"/>
    </inkml:context>
    <inkml:brush xml:id="br0">
      <inkml:brushProperty name="width" value="0.1" units="cm"/>
      <inkml:brushProperty name="height" value="0.1" units="cm"/>
      <inkml:brushProperty name="color" value="#FF0066"/>
      <inkml:brushProperty name="ignorePressure" value="1"/>
    </inkml:brush>
  </inkml:definitions>
  <inkml:trace contextRef="#ctx0" brushRef="#br0">115 0,'-6'0,"-6"0,-7 0,-5 0,-4 0,2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7:59.114"/>
    </inkml:context>
    <inkml:brush xml:id="br0">
      <inkml:brushProperty name="width" value="0.1" units="cm"/>
      <inkml:brushProperty name="height" value="0.1" units="cm"/>
      <inkml:brushProperty name="color" value="#FF0066"/>
      <inkml:brushProperty name="ignorePressure" value="1"/>
    </inkml:brush>
  </inkml:definitions>
  <inkml:trace contextRef="#ctx0" brushRef="#br0">5 1,'-5'0,"9"0,3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34.400"/>
    </inkml:context>
    <inkml:brush xml:id="br0">
      <inkml:brushProperty name="width" value="0.1" units="cm"/>
      <inkml:brushProperty name="height" value="0.1" units="cm"/>
      <inkml:brushProperty name="color" value="#FF0066"/>
      <inkml:brushProperty name="ignorePressure" value="1"/>
    </inkml:brush>
  </inkml:definitions>
  <inkml:trace contextRef="#ctx0" brushRef="#br0">3719 1,'0'249,"-2"-232,0-1,-1 1,-1 0,-1-1,-1 0,0 0,-11 21,-11 29,12-18,-19 90,3 47,24-150,-1-1,-2 0,-1-1,-24 48,9-20,-1 3,5-14,2 0,-17 66,-90 318,103-363,-3 0,-73 128,72-154,2 1,2 2,2 1,-23 72,-32 96,45-150,20-44,-15 42,-8 39,-96 195,109-256,-68 131,52-100,-66 96,-28 50,110-174,-181 337,68-145,-8 14,110-199,-121 204,141-233,-11 24,-3-2,-62 81,31-59,-172 217,212-261,-1-1,-2 0,0-2,-28 22,-12 10,-170 145,-118 105,306-263,2 2,2 2,2 2,-63 100,80-113</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35.995"/>
    </inkml:context>
    <inkml:brush xml:id="br0">
      <inkml:brushProperty name="width" value="0.1" units="cm"/>
      <inkml:brushProperty name="height" value="0.1" units="cm"/>
      <inkml:brushProperty name="color" value="#FF0066"/>
      <inkml:brushProperty name="ignorePressure" value="1"/>
    </inkml:brush>
  </inkml:definitions>
  <inkml:trace contextRef="#ctx0" brushRef="#br0">750 2754,'0'-10,"1"0,-1 0,0-1,-1 1,0-1,0 1,-1 0,-1 0,0 0,0 0,-9-18,1 8,1-1,1-1,0 0,2 0,1 0,0-1,2 0,-3-35,1 4,-2 0,-2 1,-18-56,-2-7,-8-32,-17-83,-38-151,27 200,18 54,36 95,1 0,2-1,1 0,-4-49,8 36,-14-60,12 77,1 12,0 1,-1 0,-1 1,-1-1,0 1,-15-21,13 23,1-1,1 0,0 0,1-1,1 0,1 0,-5-18,5-2,2 12,-1 0,0 1,-2 0,-1 0,-18-41,11 37</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37.358"/>
    </inkml:context>
    <inkml:brush xml:id="br0">
      <inkml:brushProperty name="width" value="0.1" units="cm"/>
      <inkml:brushProperty name="height" value="0.1" units="cm"/>
      <inkml:brushProperty name="color" value="#FF0066"/>
      <inkml:brushProperty name="ignorePressure" value="1"/>
    </inkml:brush>
  </inkml:definitions>
  <inkml:trace contextRef="#ctx0" brushRef="#br0">3864 2591,'-10'-13,"-1"0,1-1,-13-24,-3-4,-12-10,-2 1,-3 2,-73-66,74 73,1-1,-46-68,-29-32,97 122,-1 1,-1 1,-1 1,-36-23,-79-51,43 26,51 34,1-2,-47-48,-6-7,54 57,-58-34,52 36,-50-27,-159-69,-42-22,271 129,0-1,1-2,-42-44,-27-23,-57-21,-7-5,107 77,-2 2,-1 3,-2 2,-90-36,-185-46,-7 26,260 67,19 6,6 2</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52.815"/>
    </inkml:context>
    <inkml:brush xml:id="br0">
      <inkml:brushProperty name="width" value="0.1" units="cm"/>
      <inkml:brushProperty name="height" value="0.1" units="cm"/>
      <inkml:brushProperty name="color" value="#FF0066"/>
      <inkml:brushProperty name="ignorePressure" value="1"/>
    </inkml:brush>
  </inkml:definitions>
  <inkml:trace contextRef="#ctx0" brushRef="#br0">419 17,'0'-1,"0"0,0 1,0-1,0 0,0 1,0-1,0 1,-1-1,1 0,0 1,0-1,-1 1,1-1,0 0,-1 1,1-1,0 1,-1-1,1 1,-1 0,1-1,-1 1,1-1,-1 1,1 0,-1-1,0 1,0-1,-23 1,-22 13,26-5,1 2,0 0,0 0,1 2,1 0,0 2,-30 29,46-42,0 1,0-1,0 1,0-1,0 1,0-1,0 1,0-1,1 1,-1 0,1-1,-1 1,1 0,0-1,-1 1,1 0,0 0,0 0,0-1,0 1,1 3,1-2,-1 0,0-1,1 1,-1-1,1 1,0-1,0 0,0 0,0 0,0 0,0 0,3 2,9 4,-1 0,1-1,29 10,-40-16,30 11,-20-8,0 0,0 1,0 1,13 8,-22-12,-1 1,1-1,-1 1,0 0,0 0,0 1,0-1,-1 0,1 1,-1 0,0-1,0 1,0 0,-1 0,1 0,-1 1,1 6,-1-5,0 0,-1 1,0-1,0 1,0-1,-1 1,0-1,0 1,-1-1,0 0,0 0,0 0,-1 0,0 0,0 0,0-1,-1 0,0 1,-4 4,2-4,0-1,0 1,0-1,-1 0,0-1,0 1,0-1,0-1,-1 1,1-1,-1-1,0 1,0-1,-16 1,-26 0,0-2,-65-7,89 1,6-2</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53.312"/>
    </inkml:context>
    <inkml:brush xml:id="br0">
      <inkml:brushProperty name="width" value="0.1" units="cm"/>
      <inkml:brushProperty name="height" value="0.1" units="cm"/>
      <inkml:brushProperty name="color" value="#FF0066"/>
      <inkml:brushProperty name="ignorePressure" value="1"/>
    </inkml:brush>
  </inkml:definitions>
  <inkml:trace contextRef="#ctx0" brushRef="#br0">122 132,'-4'-1,"-1"1,1 0,0 1,-1-1,1 1,0 0,0 0,-1 0,1 1,0-1,0 1,0 0,0 0,1 0,-1 1,1-1,-1 1,1 0,0 0,0 0,0 1,0-1,1 1,-1-1,1 1,0 0,0 0,-2 5,1-2,0 0,0 0,1 1,0-1,0 0,1 1,0-1,0 1,1 11,0-17,0 1,0-1,0 0,1 0,-1 0,1 0,-1 0,1 0,0 0,0-1,0 1,0 0,0 0,0-1,1 1,-1 0,1-1,-1 1,1-1,-1 0,1 1,0-1,-1 0,1 0,0 0,0 0,0-1,0 1,0 0,0-1,0 0,0 1,0-1,0 0,0 0,0 0,0 0,0 0,3-1,1 1,1-1,0 0,0-1,0 1,-1-1,1-1,-1 1,0-1,1 0,-1 0,0-1,-1 0,1 0,-1 0,0-1,0 0,0 0,5-6,-5 2,1 1,-2-1,1 0,-1-1,0 1,-1-1,0 1,0-1,-1 0,-1 0,1-19,-1 20,-1 1,0 0,0-1,-1 1,-1 0,1-1,-4-10,3 16,1 0,-1 0,0 0,1 0,-1 1,-1-1,1 0,0 1,-1-1,1 1,-1 0,0 0,0 0,0 0,0 1,0-1,0 1,0 0,0-1,-6 0,-27-5,2 4</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53.701"/>
    </inkml:context>
    <inkml:brush xml:id="br0">
      <inkml:brushProperty name="width" value="0.1" units="cm"/>
      <inkml:brushProperty name="height" value="0.1" units="cm"/>
      <inkml:brushProperty name="color" value="#FF0066"/>
      <inkml:brushProperty name="ignorePressure" value="1"/>
    </inkml:brush>
  </inkml:definitions>
  <inkml:trace contextRef="#ctx0" brushRef="#br0">90 17,'-1'-1,"1"1,0-1,0 0,0 1,0-1,0 1,0-1,0 0,1 1,-1-1,0 1,0-1,0 1,0-1,1 1,-1-1,0 0,1 1,-1 0,0-1,1 1,-1-1,1 1,-1-1,1 1,-1 0,1-1,-1 1,1 0,-1-1,1 1,-1 0,1 0,-1 0,1-1,0 1,-1 0,1 0,-1 0,1 0,-1 0,1 0,0 0,-1 0,1 0,1 1,-1-1,1 1,-1 0,1-1,-1 1,1 0,-1 0,1 0,-1 0,0 0,0 0,1 0,-1 0,0 0,0 1,0-1,0 1,1 1,4 18,-1 1,-1-1,0 1,-2-1,0 1,-3 37,1-31,-3 2,0 0,-2 0,-2 0,0 0,-16 38,-4 20,-45 144,66-211</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17.530"/>
    </inkml:context>
    <inkml:brush xml:id="br0">
      <inkml:brushProperty name="width" value="0.1" units="cm"/>
      <inkml:brushProperty name="height" value="0.1" units="cm"/>
      <inkml:brushProperty name="color" value="#FF0066"/>
      <inkml:brushProperty name="ignorePressure" value="1"/>
    </inkml:brush>
  </inkml:definitions>
  <inkml:trace contextRef="#ctx0" brushRef="#br0">1 0,'0'0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35.665"/>
    </inkml:context>
    <inkml:brush xml:id="br0">
      <inkml:brushProperty name="width" value="0.1" units="cm"/>
      <inkml:brushProperty name="height" value="0.1" units="cm"/>
      <inkml:brushProperty name="color" value="#FF0066"/>
      <inkml:brushProperty name="ignorePressure" value="1"/>
    </inkml:brush>
  </inkml:definitions>
  <inkml:trace contextRef="#ctx0" brushRef="#br0">0 1633,'93'-95,"121"-57,-151 112,-1-3,66-61,293-279,-283 257,-89 76,48-63,-42 47,-49 58,0 0,-1 0,0-1,0 1,-1-1,0 0,0-1,-1 1,-1 0,1-1,-2 0,1 1,-1-1,-1 0,0 0,0 0,-1 0,-3-15,4 22,-1 0,0 0,0 1,0-1,-1 0,1 0,-1 0,0 1,1-1,-1 1,0 0,0-1,-1 1,1 0,0 0,-6-3,3 2,0 1,-1-1,1 1,-1 0,0 0,0 1,0 0,-7-1,-5 1,0 1,0 1,0 0,-32 8,0 3,0 2,2 2,-55 26,84-30,16-10,1 0,-1 0,0 0,0-1,0 1,0-1,-1 1,1-1,-6 1,22-22,15-8,2 2,2 1,0 1,51-28,26-19,-76 45,-23 17,0 0,1 2,0-1,0 1,15-6,-24 12,-1 0,1 1,0-1,-1 1,1 0,0-1,-1 1,1 0,0 0,0 0,-1 0,1 0,0 1,-1-1,1 0,0 1,-1 0,1-1,-1 1,1 0,-1-1,3 3,-1-1,-1 1,0-1,1 1,-1 0,0 0,0-1,-1 1,1 1,-1-1,3 5,0 7,0-1,-1 1,2 29,-1 23,-11 130,-4-148,4-29</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2.087"/>
    </inkml:context>
    <inkml:brush xml:id="br0">
      <inkml:brushProperty name="width" value="0.1" units="cm"/>
      <inkml:brushProperty name="height" value="0.1" units="cm"/>
      <inkml:brushProperty name="color" value="#FF0066"/>
      <inkml:brushProperty name="ignorePressure" value="1"/>
    </inkml:brush>
  </inkml:definitions>
  <inkml:trace contextRef="#ctx0" brushRef="#br0">178 150,'-4'-25,"-2"14,6 11,0 0,-1 0,1-1,0 1,0 0,-1 0,1 0,0 0,0 0,-1 0,1 0,0 0,0 0,-1 0,1 0,0 0,0 0,0 0,-1 0,1 0,0 0,0 1,-1-1,1 0,0 0,0 0,0 0,-1 0,1 0,0 1,0-1,0 0,0 0,-1 0,1 1,0-1,0 0,0 0,0 1,-1 0,1-1,-1 1,1 0,-1 0,1 0,-1 0,1 0,0 0,0 0,-1 0,1 0,0 0,0 0,0 0,0 0,0 0,0 0,1 0,-1-1,0 1,0 0,1 0,-1 0,0 0,1 0,-1 0,1 0,-1 0,1-1,0 1,-1 0,1 0,0-1,-1 1,1-1,0 1,0 0,0-1,0 1,-1-1,1 0,0 1,0-1,0 0,2 1,0 0,0 0,0 0,0 0,0 0,0 0,0-1,0 0,0 1,1-1,-1 0,0-1,0 1,0 0,4-2,-5 2,0-1,0 0,-1 0,1 0,0 0,0 0,-1 0,1-1,0 1,-1-1,1 1,-1-1,0 1,1-1,-1 0,0 0,0 1,0-1,0 0,-1 0,1 0,0 0,-1 0,1-3,-1 1,0 0,-1 1,1-1,-1 1,0-1,0 1,0-1,-1 1,1-1,-1 1,1 0,-1 0,-3-4,1 2,0 0,0-1,0 2,-1-1,0 0,0 1,0 0,0 0,-1 1,1-1,-1 1,0 0,0 1,0 0,-13-4,16 6,-1 1,1-1,0 1,-1-1,1 1,0 0,0 0,-1 1,1-1,0 1,0-1,1 1,-1 0,0 0,0 0,1 0,0 1,-4 3,-3 6,-1 0,-13 25,8-12,11-20,1 1,-1 0,1 0,1 1,-1-1,1 1,0-1,1 1,-2 10,3-16,0 1,0 0,0-1,0 1,0-1,0 1,1-1,-1 1,1-1,-1 1,1-1,0 1,-1-1,1 0,0 1,0-1,0 0,1 2,0-2,0 1,0-1,0 0,0-1,0 1,0 0,0 0,0-1,0 0,0 1,1-1,-1 0,0 0,0 0,0 0,1 0,2-1,1 0,1-1,-1 0,1 0,-1 0,0-1,1 0,-1 0,-1-1,1 1,0-1,-1-1,0 1,0-1,0 0,-1 0,1 0,-1 0,0-1,-1 0,1 0,-1 0,-1 0,1 0,-1-1,0 1,0-1,1-11,-1-8</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2.603"/>
    </inkml:context>
    <inkml:brush xml:id="br0">
      <inkml:brushProperty name="width" value="0.1" units="cm"/>
      <inkml:brushProperty name="height" value="0.1" units="cm"/>
      <inkml:brushProperty name="color" value="#FF0066"/>
      <inkml:brushProperty name="ignorePressure" value="1"/>
    </inkml:brush>
  </inkml:definitions>
  <inkml:trace contextRef="#ctx0" brushRef="#br0">1 0,'10'0,"4"0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8:11.236"/>
    </inkml:context>
    <inkml:brush xml:id="br0">
      <inkml:brushProperty name="width" value="0.1" units="cm"/>
      <inkml:brushProperty name="height" value="0.1" units="cm"/>
      <inkml:brushProperty name="color" value="#FF0066"/>
      <inkml:brushProperty name="ignorePressure" value="1"/>
    </inkml:brush>
  </inkml:definitions>
  <inkml:trace contextRef="#ctx0" brushRef="#br0">252 37,'0'0,"-1"0,1-1,0 1,0 0,0 0,-1 0,1 0,0 0,0 0,0 0,-1 0,1 0,0 0,0 0,-1 0,1 0,0 0,0 0,-1 0,1 0,0 0,0 0,0 0,-1 0,1 0,0 1,0-1,0 0,-1 0,1 0,0 0,0 0,0 1,-1-1,1 0,0 0,0 0,0 1,0-1,0 0,0 0,0 0,0 1,-1-1,1 0,0 0,0 1,0-1,0 0,0 0,0 0,0 1,0-1,0 0,0 0,0 1,1-1,-1 0,16 15,27 13,46 16,-63-32,-1 0,0 2,0 0,-2 2,0 0,26 25,-38-29,-1 0,0 1,-1 0,0 0,-1 1,-1 1,0-1,-1 1,0 0,-1 0,3 19,3 8,-5-22,-1 0,4 38,-9-51,1 0,-2 1,1-1,-1 0,0 0,-1 0,0 1,0-1,0-1,-1 1,-6 11,-130 210,125-205,-1-1,-1-1,-1-1,-26 25,-83 63,92-80,25-21,0 0,0 0,0-1,-1 0,0-1,-15 7,23-12,-1 1,1-1,0 1,0-1,-1 1,1-1,0 0,-1 0,1 0,0-1,0 1,-1-1,1 1,0-1,0 1,0-1,-1 0,1 0,0 0,0-1,1 1,-1 0,0-1,0 1,0-1,1 1,-1-1,1 0,0 0,-1 0,1 0,0 0,0 0,0 0,0 0,1 0,-2-4,-2-9,0-1,1 0,1 0,1 0,0 0,2-27,0 52,0 0,-1 0,0 0,0 0,-1 0,0 0,-1 1,-4 12,-14 15,-7 13,25-47,1 0,0 0,-1 1,1-1,1 0,-1 0,0 1,1-1,0 0,0 1,0-1,1 5,0-6,0 1,0-1,0 0,1 0,0 1,-1-1,1 0,0 0,0-1,0 1,0 0,0-1,0 1,0-1,1 0,-1 1,0-1,1 0,-1-1,1 1,-1 0,1-1,4 1,1 1,1-1,0 0,0-1,0 0,15-2,-11-2,0 0,-1 0,1-2,-1 1,17-12,16-7,-9 10,51-14,-2 2,-62 16,-17 6,-16 7,-78 34,-87 30,85-33,23-8,44-16,16-7,0 0,-1 0,1 0,0-1,-11 2,16-4,1 0,-1 0,1 0,-1 0,1 0,-1 0,1-1,-1 1,1 0,-1-1,1 1,-1-1,1 0,0 1,-1-1,1 0,0 0,0 0,-1 0,1 0,0 0,0 0,0 0,0-1,0 1,0 0,1-1,-1 1,0 0,1-1,-1-2,-2-2,2-1,-1 0,1 0,0 0,1 0,0 0,0 0,0 0,1 0,0 0,0 0,1 1,0-1,0 0,0 1,1-1,4-6,3-4,0 0,2 1,0 0,26-27,-35 41,0 0,-1 0,1 0,0 0,0 0,0 1,5-3,-8 4,1 0,-1 0,1-1,-1 1,1 0,-1 0,1 0,-1 0,0 0,1 0,-1 0,1 0,-1 0,1 0,-1 0,1 0,-1 1,0-1,1 0,-1 0,1 0,-1 1,0-1,1 0,0 1,-1 0,0-1,0 1,1 0,-1 0,0 0,0-1,0 1,0 0,0 0,0-1,0 1,0 0,0 0,-1 0,1-1,0 1,0 0,-1 1,-5 12,0 0,-12 18,12-23,1 0,0 0,1 0,-1 1,2 0,0 0,-4 18,6-27,1 0,0 1,0-1,0 0,-1 0,1 1,0-1,1 0,-1 1,0-1,0 0,0 1,1-1,-1 0,1 0,-1 0,1 1,-1-1,1 0,0 0,0 0,-1 0,1 0,0 0,0 0,0 0,0 0,0-1,0 1,0 0,1-1,-1 1,0-1,0 1,0-1,1 1,-1-1,0 0,0 1,1-1,0 0,2-1,0 1,0-1,0 1,0-1,0-1,0 1,0 0,-1-1,1 0,-1 0,1 0,3-3,162-107,-8 7,-52 19,-83 66,-1 0,33-37,-25 25,-17 14,0-2,-1 0,23-41,-19 29,-13 22,-1-1,-1 0,1 0,-2-1,0 1,0-1,-1 0,1-16,-2 12,0-1,-1 1,-1-1,-1 1,-5-25,4 33,0 0,0 0,-1 0,0 1,-1-1,1 1,-1 0,-1 0,1 1,-1-1,0 1,-10-7,-10-6,-55-32,45 29,18 13,0 0,-1 2,0 0,-21-5,23 7,0 0,0-1,1 0,0-2,-30-17,-145-94,190 119,0 0,0 0,0-1,0 1,0 0,0-1,0 1,0-1,0 0,0 1,1-1,-1 0,0 1,0-1,1 0,-1 0,0 0,1 1,-1-1,1 0,-1 0,1 0,0 0,-1 0,1-2,1 2,1 0,-1 0,1 0,-1 0,1 0,0 1,-1-1,1 0,0 1,0 0,-1-1,1 1,0 0,0 0,3 0,32-4,1 2,0 2,0 1,50 8,-78-6,1 0,-1 0,0 1,0 0,0 1,-1 0,0 0,0 1,11 9,5 7,36 43,-15-15,-39-43,0 0,-1 1,0-1,-1 1,0 1,0-1,0 1,-1-1,5 18,-7-19,-1-1,0 1,0-1,-1 1,0 0,0-1,-1 1,1-1,-1 1,-1-1,1 1,-1-1,0 0,-1 0,-3 8,-11 15,-2-1,-1-1,-1-1,-1 0,-28 24,46-46,-6 7,0 1,-11 19,14-19,-2-1,0 1,-13 13,-43 32,-2-2,-2-4,-87 49,118-80,25-14,1 0,-1 1,2 1,-1 0,-19 16,31-23,-1-1,1 1,0-1,-1 1,1 0,-1-1,1 1,0-1,0 1,-1 0,1-1,0 1,0-1,0 1,0 0,0-1,-1 1,1 0,0-1,1 1,-1 0,0-1,0 1,0 0,0-1,0 1,1 0,-1-1,0 1,1-1,-1 1,0 0,1-1,-1 1,1-1,-1 1,0-1,1 0,-1 1,1-1,0 1,-1-1,1 0,-1 1,1-1,0 0,-1 0,1 1,-1-1,1 0,0 0,-1 0,2 0,3 2,0-1,1 0,-1 0,0 0,11-1,-7-1,1 0,0-1,-1-1,1 1,-1-2,0 1,15-9,60-41,-58 34,31-15,-35 22,0-1,-1-2,37-31,47-60,-100 101,11-13,0 0,-1-1,-1-1,-1 0,-1-1,-1-1,-1 0,0 0,10-41,-18 53,1 0,-2 1,0-1,0 0,-1 0,0 0,0 0,-1 0,-1 0,1 1,-2-1,1 0,-1 1,-1 0,0 0,0 0,-1 0,0 0,0 1,-1 0,0 0,-1 1,1 0,-1 0,-1 0,-10-7,-6-2,-1 1,0 1,-49-19,62 28,1-1,0 0,0-1,1 0,-19-17,23 19,1-1,-1 1,1-1,1 0,-1-1,1 1,0-1,0 0,1 0,-5-13,8 19,0 0,-1 0,1 0,0 0,0 0,0 0,0 0,0-1,0 1,0 0,0 0,0 0,0 0,1 0,-1 0,0 0,1 0,0-1,-1 1,1 1,-1-1,1 1,-1-1,1 1,-1 0,1-1,0 1,-1 0,1 0,-1-1,1 1,0 0,-1 0,1 0,0 0,-1 0,1 0,0 0,-1 0,2 0,1 1,0-1,0 1,-1 0,1 0,0 0,-1 0,1 1,-1-1,0 1,1-1,-1 1,3 3,25 31,-1 2,-3 0,-1 2,-2 1,30 74,-47-99,-1 0,-1 0,0 0,-2 0,2 24,-5 85,-1-61,2-56,-1 1,-1-1,1 0,-1 1,-1-1,0 0,-5 11,-33 55,27-51,-2 2,-1-1,0-1,-2 0,-1-2,-1 0,-1-1,-37 26,26-19,26-20,-1 0,0-1,-1 1,1-2,-1 1,0-1,-13 5,0-4</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2.953"/>
    </inkml:context>
    <inkml:brush xml:id="br0">
      <inkml:brushProperty name="width" value="0.1" units="cm"/>
      <inkml:brushProperty name="height" value="0.1" units="cm"/>
      <inkml:brushProperty name="color" value="#FF0066"/>
      <inkml:brushProperty name="ignorePressure" value="1"/>
    </inkml:brush>
  </inkml:definitions>
  <inkml:trace contextRef="#ctx0" brushRef="#br0">0 1,'0'0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3.326"/>
    </inkml:context>
    <inkml:brush xml:id="br0">
      <inkml:brushProperty name="width" value="0.1" units="cm"/>
      <inkml:brushProperty name="height" value="0.1" units="cm"/>
      <inkml:brushProperty name="color" value="#FF0066"/>
      <inkml:brushProperty name="ignorePressure" value="1"/>
    </inkml:brush>
  </inkml:definitions>
  <inkml:trace contextRef="#ctx0" brushRef="#br0">577 1,'-10'0,"-4"10,-10 4,-1 5,5-2</inkml:trace>
  <inkml:trace contextRef="#ctx0" brushRef="#br0" timeOffset="1">19 497,'0'5,"-5"2,-2 5,1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3.713"/>
    </inkml:context>
    <inkml:brush xml:id="br0">
      <inkml:brushProperty name="width" value="0.1" units="cm"/>
      <inkml:brushProperty name="height" value="0.1" units="cm"/>
      <inkml:brushProperty name="color" value="#FF0066"/>
      <inkml:brushProperty name="ignorePressure" value="1"/>
    </inkml:brush>
  </inkml:definitions>
  <inkml:trace contextRef="#ctx0" brushRef="#br0">125 1,'-11'0,"-2"5,-1 7,4 7,2 0</inkml:trace>
  <inkml:trace contextRef="#ctx0" brushRef="#br0" timeOffset="1">1 465,'0'5,"0"7,0 7,0 6,0-2</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4.071"/>
    </inkml:context>
    <inkml:brush xml:id="br0">
      <inkml:brushProperty name="width" value="0.1" units="cm"/>
      <inkml:brushProperty name="height" value="0.1" units="cm"/>
      <inkml:brushProperty name="color" value="#FF0066"/>
      <inkml:brushProperty name="ignorePressure" value="1"/>
    </inkml:brush>
  </inkml:definitions>
  <inkml:trace contextRef="#ctx0" brushRef="#br0">1 1,'0'0</inkml:trace>
  <inkml:trace contextRef="#ctx0" brushRef="#br0" timeOffset="1">93 279,'10'0,"4"0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4.445"/>
    </inkml:context>
    <inkml:brush xml:id="br0">
      <inkml:brushProperty name="width" value="0.1" units="cm"/>
      <inkml:brushProperty name="height" value="0.1" units="cm"/>
      <inkml:brushProperty name="color" value="#FF0066"/>
      <inkml:brushProperty name="ignorePressure" value="1"/>
    </inkml:brush>
  </inkml:definitions>
  <inkml:trace contextRef="#ctx0" brushRef="#br0">1 1,'0'5,"0"7,5 2,2 3,-1 0</inkml:trace>
  <inkml:trace contextRef="#ctx0" brushRef="#br0" timeOffset="1">309 372,'-10'0,"-4"-5,11-2,6 1</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4.814"/>
    </inkml:context>
    <inkml:brush xml:id="br0">
      <inkml:brushProperty name="width" value="0.1" units="cm"/>
      <inkml:brushProperty name="height" value="0.1" units="cm"/>
      <inkml:brushProperty name="color" value="#FF0066"/>
      <inkml:brushProperty name="ignorePressure" value="1"/>
    </inkml:brush>
  </inkml:definitions>
  <inkml:trace contextRef="#ctx0" brushRef="#br0">25 1,'-11'0,"-3"0</inkml:trace>
  <inkml:trace contextRef="#ctx0" brushRef="#br0" timeOffset="1">799 156,'5'-6,"7"0,2-1</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5.197"/>
    </inkml:context>
    <inkml:brush xml:id="br0">
      <inkml:brushProperty name="width" value="0.1" units="cm"/>
      <inkml:brushProperty name="height" value="0.1" units="cm"/>
      <inkml:brushProperty name="color" value="#FF0066"/>
      <inkml:brushProperty name="ignorePressure" value="1"/>
    </inkml:brush>
  </inkml:definitions>
  <inkml:trace contextRef="#ctx0" brushRef="#br0">0 247,'0'0</inkml:trace>
  <inkml:trace contextRef="#ctx0" brushRef="#br0" timeOffset="1">280 0,'0'0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6.295"/>
    </inkml:context>
    <inkml:brush xml:id="br0">
      <inkml:brushProperty name="width" value="0.1" units="cm"/>
      <inkml:brushProperty name="height" value="0.1" units="cm"/>
      <inkml:brushProperty name="color" value="#FF0066"/>
      <inkml:brushProperty name="ignorePressure" value="1"/>
    </inkml:brush>
  </inkml:definitions>
  <inkml:trace contextRef="#ctx0" brushRef="#br0">60 24,'-5'0,"-2"-5,-5-2,-6 1,1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8.067"/>
    </inkml:context>
    <inkml:brush xml:id="br0">
      <inkml:brushProperty name="width" value="0.1" units="cm"/>
      <inkml:brushProperty name="height" value="0.1" units="cm"/>
      <inkml:brushProperty name="color" value="#FF0066"/>
      <inkml:brushProperty name="ignorePressure" value="1"/>
    </inkml:brush>
  </inkml:definitions>
  <inkml:trace contextRef="#ctx0" brushRef="#br0">0 25,'11'-11,"3"-3</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8.410"/>
    </inkml:context>
    <inkml:brush xml:id="br0">
      <inkml:brushProperty name="width" value="0.1" units="cm"/>
      <inkml:brushProperty name="height" value="0.1" units="cm"/>
      <inkml:brushProperty name="color" value="#FF0066"/>
      <inkml:brushProperty name="ignorePressure" value="1"/>
    </inkml:brush>
  </inkml:definitions>
  <inkml:trace contextRef="#ctx0" brushRef="#br0">68 1,'-5'0,"-2"5,-6 2,1 5,-4 0,1-2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8:12.752"/>
    </inkml:context>
    <inkml:brush xml:id="br0">
      <inkml:brushProperty name="width" value="0.1" units="cm"/>
      <inkml:brushProperty name="height" value="0.1" units="cm"/>
      <inkml:brushProperty name="color" value="#FF0066"/>
      <inkml:brushProperty name="ignorePressure" value="1"/>
    </inkml:brush>
  </inkml:definitions>
  <inkml:trace contextRef="#ctx0" brushRef="#br0">0 5,'0'-5,"0"9,10 3,4 12,0 7,-4 5,-2 2,-3 1,-3 0,-1 0,-1-2,0 0,-6 0,-2-7</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8.784"/>
    </inkml:context>
    <inkml:brush xml:id="br0">
      <inkml:brushProperty name="width" value="0.1" units="cm"/>
      <inkml:brushProperty name="height" value="0.1" units="cm"/>
      <inkml:brushProperty name="color" value="#FF0066"/>
      <inkml:brushProperty name="ignorePressure" value="1"/>
    </inkml:brush>
  </inkml:definitions>
  <inkml:trace contextRef="#ctx0" brushRef="#br0">1 1,'0'5,"0"7,0 2</inkml:trace>
  <inkml:trace contextRef="#ctx0" brushRef="#br0" timeOffset="1">62 372,'0'6,"0"1</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9.138"/>
    </inkml:context>
    <inkml:brush xml:id="br0">
      <inkml:brushProperty name="width" value="0.1" units="cm"/>
      <inkml:brushProperty name="height" value="0.1" units="cm"/>
      <inkml:brushProperty name="color" value="#FF0066"/>
      <inkml:brushProperty name="ignorePressure" value="1"/>
    </inkml:brush>
  </inkml:definitions>
  <inkml:trace contextRef="#ctx0" brushRef="#br0">38 0,'-10'5,"-4"7,1 2</inkml:trace>
  <inkml:trace contextRef="#ctx0" brushRef="#br0" timeOffset="1">101 309,'-10'0,"-5"11,2 3</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9.493"/>
    </inkml:context>
    <inkml:brush xml:id="br0">
      <inkml:brushProperty name="width" value="0.1" units="cm"/>
      <inkml:brushProperty name="height" value="0.1" units="cm"/>
      <inkml:brushProperty name="color" value="#FF0066"/>
      <inkml:brushProperty name="ignorePressure" value="1"/>
    </inkml:brush>
  </inkml:definitions>
  <inkml:trace contextRef="#ctx0" brushRef="#br0">0 0,'0'6,"0"6,0 1</inkml:trace>
  <inkml:trace contextRef="#ctx0" brushRef="#br0" timeOffset="1">372 434,'0'5,"0"7,0 7,10 0,4-4</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9.895"/>
    </inkml:context>
    <inkml:brush xml:id="br0">
      <inkml:brushProperty name="width" value="0.1" units="cm"/>
      <inkml:brushProperty name="height" value="0.1" units="cm"/>
      <inkml:brushProperty name="color" value="#FF0066"/>
      <inkml:brushProperty name="ignorePressure" value="1"/>
    </inkml:brush>
  </inkml:definitions>
  <inkml:trace contextRef="#ctx0" brushRef="#br0">1 43,'0'-5,"0"-7,10-2,4 2</inkml:trace>
  <inkml:trace contextRef="#ctx0" brushRef="#br0" timeOffset="1">465 12,'0'-5,"0"-2</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7:00.252"/>
    </inkml:context>
    <inkml:brush xml:id="br0">
      <inkml:brushProperty name="width" value="0.1" units="cm"/>
      <inkml:brushProperty name="height" value="0.1" units="cm"/>
      <inkml:brushProperty name="color" value="#FF0066"/>
      <inkml:brushProperty name="ignorePressure" value="1"/>
    </inkml:brush>
  </inkml:definitions>
  <inkml:trace contextRef="#ctx0" brushRef="#br0">1 1,'0'0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7:00.607"/>
    </inkml:context>
    <inkml:brush xml:id="br0">
      <inkml:brushProperty name="width" value="0.1" units="cm"/>
      <inkml:brushProperty name="height" value="0.1" units="cm"/>
      <inkml:brushProperty name="color" value="#FF0066"/>
      <inkml:brushProperty name="ignorePressure" value="1"/>
    </inkml:brush>
  </inkml:definitions>
  <inkml:trace contextRef="#ctx0" brushRef="#br0">0 674,'0'-5,"0"-2</inkml:trace>
  <inkml:trace contextRef="#ctx0" brushRef="#br0" timeOffset="1">558 116,'0'-5,"-11"-2,-3-5,0-6,3-5,4-3,2 1</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7:01.330"/>
    </inkml:context>
    <inkml:brush xml:id="br0">
      <inkml:brushProperty name="width" value="0.1" units="cm"/>
      <inkml:brushProperty name="height" value="0.1" units="cm"/>
      <inkml:brushProperty name="color" value="#FF0066"/>
      <inkml:brushProperty name="ignorePressure" value="1"/>
    </inkml:brush>
  </inkml:definitions>
  <inkml:trace contextRef="#ctx0" brushRef="#br0">416 217,'-5'0,"-8"-5,-1-2</inkml:trace>
  <inkml:trace contextRef="#ctx0" brushRef="#br0" timeOffset="1">13 1,'-5'0,"-2"0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7:01.658"/>
    </inkml:context>
    <inkml:brush xml:id="br0">
      <inkml:brushProperty name="width" value="0.1" units="cm"/>
      <inkml:brushProperty name="height" value="0.1" units="cm"/>
      <inkml:brushProperty name="color" value="#FF0066"/>
      <inkml:brushProperty name="ignorePressure" value="1"/>
    </inkml:brush>
  </inkml:definitions>
  <inkml:trace contextRef="#ctx0" brushRef="#br0">14 0,'-6'0,"-1"0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7:26.622"/>
    </inkml:context>
    <inkml:brush xml:id="br0">
      <inkml:brushProperty name="width" value="0.1" units="cm"/>
      <inkml:brushProperty name="height" value="0.1" units="cm"/>
      <inkml:brushProperty name="color" value="#FF0066"/>
      <inkml:brushProperty name="ignorePressure" value="1"/>
    </inkml:brush>
  </inkml:definitions>
  <inkml:trace contextRef="#ctx0" brushRef="#br0">1 0,'0'0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7:27.685"/>
    </inkml:context>
    <inkml:brush xml:id="br0">
      <inkml:brushProperty name="width" value="0.1" units="cm"/>
      <inkml:brushProperty name="height" value="0.1" units="cm"/>
      <inkml:brushProperty name="color" value="#FF0066"/>
      <inkml:brushProperty name="ignorePressure" value="1"/>
    </inkml:brush>
  </inkml:definitions>
  <inkml:trace contextRef="#ctx0" brushRef="#br0">531 346,'-1'-6,"0"1,0 0,0 0,0 0,-1-1,0 1,0 1,0-1,-1 0,1 0,-1 1,0 0,-1-1,1 1,-1 0,0 1,0-1,0 1,0-1,-1 1,1 1,-1-1,0 1,0-1,-5 0,7 1,-1 1,0-1,1 1,-1 0,0 1,0-1,0 1,0-1,1 1,-1 0,0 1,0-1,0 1,0-1,0 1,1 0,-1 1,0-1,1 1,-1-1,1 1,0 0,-1 0,1 1,0-1,0 1,0-1,1 1,-1 0,1 0,-1 0,1 0,0 1,0-1,-1 5,-2 6,1 0,0 1,1 0,-2 28,-2 8,1-23,1 1,2-1,1 1,1 0,4 48,-2-72,1 0,0 0,0 0,0-1,1 1,-1 0,1-1,0 0,1 1,-1-1,1-1,-1 1,1 0,0-1,1 0,-1 0,1 0,-1 0,8 2,4 3,0-2,0 0,1-1,29 4,-31-6,1-1,0-1,0 0,0-1,0-1,0 0,17-5,-24 4,-1 0,0-1,0 0,0-1,0 1,0-2,-1 1,0-1,0 0,0 0,0-1,-1 0,0 0,9-13,-1-1,-1-1,-1 0,-1-1,-1 0,-1-1,-1 0,8-36,-8 17,-2-1,-2-1,-2-57,-2 93,-1 1,0 0,0-1,-1 1,1 0,-2 0,1 0,-1 0,0 0,0 0,-1 1,-4-7,1 4,-1 0,1 1,-2 0,1 0,-1 1,0 0,-12-7,-4 1,-1 0,0 2,0 1,-1 1,-44-8,51 13,-1 0,0 2,0 0,1 2,-1 0,0 1,-38 7,46-4,1-1,-1 2,1-1,-1 2,1 0,1 0,-1 1,1 1,1 0,-1 0,1 1,1 0,-12 14,3-1,1 0,1 2,1 0,1 0,1 2,1-1,2 2,0-1,2 2,1-1,1 1,1 0,2 0,-1 32,4-39,1 0,0 0,2 0,0 0,7 24,-7-38,-1 0,1 0,1 0,-1 0,1 0,1-1,-1 0,1 0,0 0,0 0,1-1,-1 0,1 0,1-1,-1 1,0-1,14 5,13 3,-3-4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9:19.546"/>
    </inkml:context>
    <inkml:brush xml:id="br0">
      <inkml:brushProperty name="width" value="0.1" units="cm"/>
      <inkml:brushProperty name="height" value="0.1" units="cm"/>
      <inkml:brushProperty name="color" value="#FF0066"/>
      <inkml:brushProperty name="ignorePressure" value="1"/>
    </inkml:brush>
  </inkml:definitions>
  <inkml:trace contextRef="#ctx0" brushRef="#br0">220 483,'-1'32,"0"-23,1 0,-1 1,2-1,-1 0,3 12,-3-21,0 0,1 0,-1 1,0-1,0 0,0 0,0 0,0 0,0 0,0 0,0 0,1 0,-1 0,0 0,0 1,0-1,0 0,0 0,0 0,1 0,-1 0,0 0,0 0,0 0,0 0,0 0,1 0,-1 0,0 0,0 0,0 0,0 0,0 0,0-1,1 1,-1 0,0 0,0 0,0 0,0 0,0 0,0 0,0 0,1 0,-1 0,0-1,0 1,0 0,0 0,0 0,0 0,0 0,0 0,0-1,0 1,0 0,0 0,0 0,0 0,0 0,0-1,0 1,0 0,0 0,0 0,0 0,6-14,6-38,18-54,25-73,-20 59,-32 111,1 0,-1 0,2 0,-1 0,1 0,0 1,1 0,7-8,-11 14,0 0,0 0,0 0,0 1,0-1,0 0,1 1,-1 0,0-1,1 1,-1 0,1 0,0 1,-1-1,1 0,0 1,-1 0,1-1,0 1,0 0,-1 0,1 1,0-1,-1 1,1-1,0 1,-1 0,1 0,-1 0,1 0,-1 0,5 3,2 3,0 0,0 0,-1 1,0 0,0 0,-1 1,0 0,-1 0,0 0,0 1,-1 0,0 0,6 20,-5-8,0 0,-2 1,0-1,-2 1,-1 42,-1-40,-1 0,-2 1,-1-1,0 0,-12 34,0-17,-2-1,-33 57,-57 74,75-122,-241 383,254-400,11-18,-1 0,-11 14,21-29,-1 1,1 0,0-1,-1 1,1-1,-1 1,1 0,-1-1,1 1,-1-1,0 0,1 1,-1-1,1 1,-1-1,0 0,0 1,1-1,-1 0,0 0,1 0,-1 0,0 1,0-1,1 0,-1 0,0 0,0 0,1-1,-1 1,0 0,-1-1,1 0,0 0,0 0,0-1,0 1,0 0,0-1,0 1,1-1,-1 1,0-1,1 0,0 1,-1-4,-1-4,1-1,0 1,0-1,2-13,1 12,0 0,1 0,0 0,0 0,2 1,-1 0,1-1,1 1,-1 1,2-1,0 1,0 0,0 1,1 0,15-13,-12 13,0 1,0-1,1 2,0 0,0 0,0 1,1 0,0 1,0 1,0 0,0 1,26-2,-14 3,-1 1,0 1,43 8,-59-7,1 1,-1-1,0 1,-1 1,1-1,0 1,-1 1,0 0,0 0,0 0,-1 0,0 1,0 0,6 9,1 3</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8:12.345"/>
    </inkml:context>
    <inkml:brush xml:id="br0">
      <inkml:brushProperty name="width" value="0.1" units="cm"/>
      <inkml:brushProperty name="height" value="0.1" units="cm"/>
      <inkml:brushProperty name="color" value="#FF0066"/>
      <inkml:brushProperty name="ignorePressure" value="1"/>
    </inkml:brush>
  </inkml:definitions>
  <inkml:trace contextRef="#ctx0" brushRef="#br0">58 0,'0'6,"0"11,0 14,0 7,0 2,0 0,0 3,0 0,-11-2,-3-3,1-2,2-3,3-7</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8:12.685"/>
    </inkml:context>
    <inkml:brush xml:id="br0">
      <inkml:brushProperty name="width" value="0.1" units="cm"/>
      <inkml:brushProperty name="height" value="0.1" units="cm"/>
      <inkml:brushProperty name="color" value="#FF0066"/>
      <inkml:brushProperty name="ignorePressure" value="1"/>
    </inkml:brush>
  </inkml:definitions>
  <inkml:trace contextRef="#ctx0" brushRef="#br0">5 157,'-5'0,"9"0,19 0,16 0,13-11,7-2,5-1,1-2,-4 1,-8-7,-7 0,-7-1,-9 3</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8:21.649"/>
    </inkml:context>
    <inkml:brush xml:id="br0">
      <inkml:brushProperty name="width" value="0.1" units="cm"/>
      <inkml:brushProperty name="height" value="0.1" units="cm"/>
      <inkml:brushProperty name="color" value="#FF0066"/>
      <inkml:brushProperty name="ignorePressure" value="1"/>
    </inkml:brush>
  </inkml:definitions>
  <inkml:trace contextRef="#ctx0" brushRef="#br0">0 155,'12'-5,"1"0,-1 1,1 1,0 0,15-1,22-6,-6 1,-29 7,0-1,0-1,27-11,-42 15,1 0,-1 0,1 0,-1-1,1 1,-1 0,1 0,-1-1,1 1,-1 0,0-1,1 1,-1-1,0 1,1 0,-1-1,0 1,1-1,-1 1,0-1,0 1,1-1,-1 1,0-1,0 1,0-1,0 1,0-1,0 0,-10-12,-27-6,34 18,-76-31,69 26,13 2,17 3,-17 1,0 1,-1 0,1 0,0 0,-1 0,1 0,-1 0,0 0,1 1,-1-1,0 1,0 0,0 0,0 0,0 0,0 0,1 2,0 1,0 0,-1 0,0 0,0 1,0-1,-1 0,1 1,-1 5,1 11,-1 1,-1-1,-3 29,1-37,0 16</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8:24.702"/>
    </inkml:context>
    <inkml:brush xml:id="br0">
      <inkml:brushProperty name="width" value="0.1" units="cm"/>
      <inkml:brushProperty name="height" value="0.1" units="cm"/>
      <inkml:brushProperty name="color" value="#FF0066"/>
      <inkml:brushProperty name="ignorePressure" value="1"/>
    </inkml:brush>
  </inkml:definitions>
  <inkml:trace contextRef="#ctx0" brushRef="#br0">0 26,'11'0,"3"-11,0-3</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8:41.238"/>
    </inkml:context>
    <inkml:brush xml:id="br0">
      <inkml:brushProperty name="width" value="0.1" units="cm"/>
      <inkml:brushProperty name="height" value="0.1" units="cm"/>
      <inkml:brushProperty name="color" value="#FF0066"/>
      <inkml:brushProperty name="ignorePressure" value="1"/>
    </inkml:brush>
  </inkml:definitions>
  <inkml:trace contextRef="#ctx0" brushRef="#br0">0 1,'0'0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7:00.961"/>
    </inkml:context>
    <inkml:brush xml:id="br0">
      <inkml:brushProperty name="width" value="0.1" units="cm"/>
      <inkml:brushProperty name="height" value="0.1" units="cm"/>
      <inkml:brushProperty name="color" value="#FF0066"/>
      <inkml:brushProperty name="ignorePressure" value="1"/>
    </inkml:brush>
  </inkml:definitions>
  <inkml:trace contextRef="#ctx0" brushRef="#br0">769 930,'-10'-5,"-9"-3,-1-4,2-5,5-6,5-4,3-2,3 3</inkml:trace>
  <inkml:trace contextRef="#ctx0" brushRef="#br0" timeOffset="1">614 248,'-16'-5,"-15"-2,-14-5,-3 0,0 2,9-4,11 2</inkml:trace>
  <inkml:trace contextRef="#ctx0" brushRef="#br0" timeOffset="2">242 1,'-5'0,"-7"0,-7 0,-5 0,-4 0,-3 0,-1 0,0 0,0 0,5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9:11.761"/>
    </inkml:context>
    <inkml:brush xml:id="br0">
      <inkml:brushProperty name="width" value="0.1" units="cm"/>
      <inkml:brushProperty name="height" value="0.1" units="cm"/>
      <inkml:brushProperty name="color" value="#FF0066"/>
      <inkml:brushProperty name="ignorePressure" value="1"/>
    </inkml:brush>
  </inkml:definitions>
  <inkml:trace contextRef="#ctx0" brushRef="#br0">223 386,'1'-5,"1"-1,0 1,0 0,1 0,-1 0,1 0,5-7,0 0,-4 4,0 0,0 0,0-1,-1 1,0-1,-1 0,0 0,0 0,-1 0,0 0,-1 0,0 0,0 0,-3-15,1 17,0 0,0 0,0 1,-1-1,0 1,-1 0,1 0,-1 0,0 0,0 1,-1 0,0 0,0 0,0 0,0 1,-1-1,0 1,0 1,-10-6,-4-1,-32-15,49 24,0 0,0 0,-1-1,1 2,0-1,-1 0,1 1,0 0,-1 0,1 0,-1 0,-2 1,5-1,1 0,0 0,0 0,-1 0,1 0,0 0,0 0,-1 0,1 0,0 0,0 1,0-1,0 0,-1 0,1 0,0 0,0 1,0-1,0 0,-1 0,1 0,0 1,0-1,0 0,0 0,0 1,0-1,0 0,0 0,0 0,0 1,0-1,0 0,0 0,0 1,0-1,0 0,0 0,0 1,0-1,0 0,0 0,0 1,11 12,15 8,-25-20,24 16,-4-3,0 2,-1 0,22 24,-36-33,0-1,-1 2,0-1,0 1,-1-1,0 1,0 0,-1 1,0-1,-1 1,0-1,0 1,1 13,-2-14,0 40,-1-45,0 0,0-1,0 1,-1 0,1-1,-1 1,0 0,0-1,0 1,0-1,0 1,-1-1,1 0,-2 3,2-5,1 0,0 0,-1 0,1 0,0 1,-1-1,1 0,-1 0,1 0,0 0,-1 0,1 0,0 0,-1 0,1-1,-1 1,1 0,0 0,-1 0,1 0,0 0,-1-1,1 1,0 0,0 0,-1 0,1-1,0 1,-1 0,1 0,0-1,0 1,0 0,-1-1,1 1,0 0,0-1,0 1,0 0,0-1,-1 1,1-1,0 1,0 0,0-1,0 1,0 0,0-1,0 0,-4-21,-1-39,5 48,0 1,-1 0,0 0,-1 0,-1 0,0 0,0 0,-9-20,3 18,0-1,-1 1,-1 0,0 1,-1 1,0-1,-1 2,0 0,-30-18,21 9,22 16,13 13,2 2,-2 1,0 0,0 1,-1 0,0 1,-1 1,-1-1,9 19,-14-22,0-1,-1 1,0 0,-1 0,0 0,-1 1,0-1,-1 1,0-1,0 1,-2 0,1-1,-5 21,4-26,0-2,0 0,1 0,-1 0,-1 0,1-1,-1 1,1 0,-3 3,4-7,-1 0,1 0,0 0,0 0,-1 0,1 0,0 0,-1 0,1 0,0 0,0 0,-1 0,1 0,0 0,0 0,-1 0,1 0,0 0,0 0,-1 0,1-1,0 1,0 0,0 0,-1 0,1 0,0-1,0 1,0 0,0 0,-1 0,1-1,0 1,0 0,0 0,0-1,0 1,0 0,0 0,0-1,0 1,0 0,0 0,0-1,0 1,0 0,0 0,0-1,0 1,-5-22,3 17,-10-25,-1 1,-2 0,-24-35,34 56,-42-58,43 61,0 0,-1 0,0 1,0-1,0 1,0 0,-1 0,0 1,-8-5,32 26,-1-5,0 0,-1 1,-1 0,-1 2,25 32,-31-36,-1 0,0 0,-1 1,-1 0,0 0,0 0,-2 1,1-1,-2 1,2 14,-2 34,-2-35</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9:13.142"/>
    </inkml:context>
    <inkml:brush xml:id="br0">
      <inkml:brushProperty name="width" value="0.1" units="cm"/>
      <inkml:brushProperty name="height" value="0.1" units="cm"/>
      <inkml:brushProperty name="color" value="#FF0066"/>
      <inkml:brushProperty name="ignorePressure" value="1"/>
    </inkml:brush>
  </inkml:definitions>
  <inkml:trace contextRef="#ctx0" brushRef="#br0">6 65,'0'-5,"5"-3,2-4,-1-5,-5-1,-5 14,-5 7,-2 4</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9:15.844"/>
    </inkml:context>
    <inkml:brush xml:id="br0">
      <inkml:brushProperty name="width" value="0.1" units="cm"/>
      <inkml:brushProperty name="height" value="0.1" units="cm"/>
      <inkml:brushProperty name="color" value="#FF0066"/>
      <inkml:brushProperty name="ignorePressure" value="1"/>
    </inkml:brush>
  </inkml:definitions>
  <inkml:trace contextRef="#ctx0" brushRef="#br0">391 396,'-1'-2,"-1"-1,0 1,0-1,0 1,0-1,0 1,0 0,-1 0,1 0,-1 1,1-1,-6-2,-2-3,0-1,0 1,1-2,-16-18,22 22,-1 0,1 0,0 0,1-1,-1 0,1 1,0-1,0 0,1 0,-1-7,1 9,1 0,-1 1,0-1,0 0,0 1,0-1,0 1,-1-1,0 1,0 0,0 0,0 0,0 0,-4-4,5 6,-1 0,1 0,-1 1,0-1,0 0,0 1,1-1,-1 1,0-1,0 1,0 0,0 0,0 0,0 0,1 0,-1 0,0 0,0 1,0-1,0 1,0-1,1 1,-1 0,0 0,1 0,-1 0,0 0,1 0,-1 0,-1 2,-2 1,0 1,1-1,-1 1,1-1,0 1,-3 6,6-10,0 0,0 0,1 0,-1 1,0-1,1 0,-1 0,0 0,1 1,0-1,-1 0,1 0,0 1,-1-1,1 0,0 1,0-1,0 0,0 1,0-1,1 0,-1 1,0-1,1 0,-1 0,1 1,-1-1,1 0,-1 0,1 0,0 0,0 0,0 2,0-3,0 0,0 1,0-1,0 0,-1 0,1 0,0 0,0 1,0-1,0 0,0-1,0 1,-1 0,1 0,0 0,0 0,0-1,0 1,-1 0,1-1,0 1,0-1,0 1,-1-1,1 1,0-1,-1 1,1-1,-1 0,1 1,-1-1,1 0,-1 0,1 1,-1-1,1 0,-1 0,0 0,0 1,1-1,-1 0,0 0,0 0,0 0,0 0,0 0,0 1,0-1,0 0,0 0,-1 0,1 0,0 0,-1 1,1-1,0 0,-1 0,1 0,-1 1,1-1,-1 0,1 1,-2-2,0 1,0 1,1-1,-1 0,0 1,0 0,0-1,0 1,0 0,0 0,0 0,1 0,-1 0,0 0,0 1,0-1,0 1,0-1,1 1,-1 0,0 0,0 0,1 0,-1 0,1 0,-1 0,1 0,-1 1,1-1,0 0,-1 1,0 1,0-1,1 0,-1 0,0 0,1 0,-1 0,1 0,0 1,0-1,0 1,0-1,0 0,0 1,1-1,-1 1,1 0,-1-1,1 1,0-1,0 1,1 0,-1-1,0 1,2 3,-1-4,0 1,1-1,-1 1,1-1,0 0,0 0,0 0,0 0,0 0,0 0,0-1,1 1,-1-1,1 1,-1-1,1 0,3 1,-1 0,1-1,-1-1,0 1,1-1,-1 0,0 0,1 0,8-2,-3 0,0-1,0-1,-1 1,0-1,0-1,0 0,0-1,13-9,-18 11,-1 0,0-1,0 1,0-1,0 1,-1-1,1 0,-1-1,0 1,-1 0,0-1,0 1,0-1,0 0,-1 0,1-6,-2 8,0 1,0-1,0 1,0-1,-1 1,1 0,-1-1,0 1,0 0,-1 0,1 0,0 0,-1 0,0 0,0 0,0 0,0 0,0 1,-1-1,1 1,-1 0,1 0,-1 0,0 0,0 0,0 0,0 1,0-1,-5 0,-13-1,16 4,14 3,-1-3,-1 0,1 0,-1-1,1 0,-1 0,1 0,-1-1,1 0,-1-1,0 0,10-3,-13 4,0 0,-1-1,1 1,0-1,-1 0,1 0,-1 0,0-1,1 1,-1-1,0 0,-1 0,1 0,0 0,-1 0,0 0,0-1,0 1,0-1,0 0,-1 1,3-8,-4 9,0 0,0 0,-1 0,1 0,0 0,-1 0,1 0,-1 0,0 1,1-1,-1 0,0 0,0 1,0-1,0 1,-1-1,1 1,0-1,-1 1,1 0,-1-1,1 1,-1 0,0 0,1 0,-1 0,0 1,0-1,1 0,-1 1,0-1,0 1,-2-1,-7-1,0 0,-1 0,1 1,-15 0,11 2,1 0,0 1,0 0,-1 1,1 1,1 0,-1 1,-20 10,26-11,0 1,1 0,-1 0,1 0,0 1,1 0,-1 0,1 1,0-1,1 1,-1 1,1-1,1 1,0 0,-4 9,7-15,0 0,0 1,1-1,-1 1,0-1,1 1,0-1,0 1,0-1,0 1,0-1,0 1,0-1,1 1,0-1,-1 1,1-1,0 0,0 1,2 3,0-3,-1-1,1 1,0 0,0-1,0 0,0 0,0 0,0 0,0 0,1 0,-1-1,7 2,10 2,0-1,0-1,1-1,23-1,-31-1,11 1,0-1,47-8,-64 7,1 0,-1-1,0 0,0 0,0-1,0 0,-1 0,1-1,-1 1,0-1,0-1,0 1,-1-1,7-6,-10 9,0-1,0 1,0-1,0 1,-1-1,1 0,0 0,-1 0,0 0,0 0,0 0,0 0,0 0,-1-1,0 1,1 0,-1 0,0-1,0 1,-1 0,1 0,-1 0,0-1,0 1,0 0,0 0,0 0,0 0,-1 0,0 1,1-1,-1 0,0 1,0-1,-1 1,-3-4,-2 0,-1 0,1 0,-1 1,0 0,0 1,0 0,0 0,-1 1,0 0,-16-2,17 4,0 0,0 1,0 0,1 0,-1 1,0 0,0 0,1 1,-1 1,1-1,0 1,-1 1,1-1,0 1,-8 7,6-4,0 1,1 0,0 1,0 0,1 0,1 1,-1 0,1 0,1 1,-7 14,12-22,-1 0,1 0,0 0,0 1,0-1,0 0,1 1,-1-1,1 0,0 1,0-1,0 0,0 1,1-1,-1 0,2 4,-1-5,0 1,0-1,0 0,1 0,-1 0,1-1,-1 1,1 0,0 0,-1-1,1 1,0-1,0 0,0 0,0 1,1-1,-1 0,0-1,0 1,0 0,1-1,-1 1,4-1,-2 1,1-1,0 0,0-1,0 1,0-1,0 0,-1 0,1 0,0-1,-1 0,1 0,-1 0,0 0,1-1,-1 0,0 0,-1 0,1 0,0 0,-1-1,0 1,0-1,0 0,0 0,-1 0,1-1,-1 1,0-1,0 1,-1-1,0 0,2-5,-2 6,0 0,-1-1,1 1,-1-1,1 1,-2 0,1-1,0 1,-1-1,0 1,0 0,0-1,0 1,-1 0,-2-6,2 7,0 1,0-1,0 0,-1 1,1-1,-1 1,0 0,0-1,0 1,0 1,0-1,0 0,0 1,0 0,-1-1,1 1,0 0,-1 1,1-1,-1 1,-5-1,0 2,1-1,-1 1,1 1,0-1,0 1,0 1,0-1,0 1,1 1,-1 0,1 0,0 0,-11 9,8-5,0 0,0 1,1 0,1 1,-1 0,2 0,-1 0,-6 14,13-21,-1 0,1 0,0 0,-1 0,2 0,-1 0,0 0,0 0,1 0,0 0,0 0,0 0,0 0,0 0,0 1,1-1,1 4,-1-4,1 0,-1-1,1 0,0 1,0-1,0 0,0 0,0 0,0 0,1 0,-1 0,1-1,-1 1,1-1,-1 0,1 0,0 0,0 0,3 1,1 0,0-1,-1 0,1 0,0-1,0 0,0 0,0 0,0-1,-1 0,1 0,0-1,0 0,-1 0,0-1,1 1,6-5,-3 1,-1 0,0-1,0 0,0 0,-1-1,0 0,-1 0,0-1,8-12,-13 19,0-1,-1 0,1 0,-1 1,0-1,1 0,-2 0,1 0,0 0,0-1,-1 1,0 0,0 0,0 0,0 0,0 0,0-1,-1 1,0-3,0 4,-1-1,1 1,0 0,-1 0,1 0,-1-1,0 1,0 1,0-1,0 0,0 0,0 1,0-1,0 1,-1 0,1 0,0 0,-1 0,1 0,-1 0,0 1,1-1,-4 0,-4 1,1 0,-1 0,1 0,0 2,-1-1,1 1,0 0,0 1,0 0,0 0,0 1,1 0,-9 6,12-7,0-1,1 1,-1 1,0-1,1 1,0 0,0 0,0 0,1 0,-1 0,1 1,0 0,0 0,0 0,1 0,0 0,0 0,0 1,1-1,0 1,0-1,0 1,0 6,2-9,0 1,-1 0,2-1,-1 1,0-1,1 1,-1-1,1 0,0 1,0-1,1 0,-1 0,1 0,-1-1,1 1,0-1,0 1,0-1,0 0,0 0,1 0,-1-1,0 1,1-1,6 2,1 0,-1 0,1-1,0-1,-1 1,1-2,0 1,20-3,-17 0,-1-1,0 0,0-1,0 0,0-1,0 0,-1-1,19-12,-26 14,0 0,0 0,0 0,0 0,-1-1,0 0,0 0,0 0,0 0,-1-1,0 1,0-1,-1 0,1 0,-1 0,0 0,-1 0,0-1,0 1,1-9,-2 13,0-1,0 1,-1 0,1-1,0 1,-1 0,1 0,-1-1,0 1,0 0,0 0,0 0,0 0,0 0,-1 0,1 0,-1 0,1 1,-1-1,-3-2,2 2,-1-1,0 1,0 0,-1 1,1-1,0 1,-1-1,1 1,-1 1,-4-1,-3 0,1 1,-1 0,1 1,-1 0,1 1,-1 0,-18 7,25-7,0 0,0 0,0 1,1-1,-1 1,1 0,-1 1,1-1,-6 8,9-11,1 0,0 0,-1 1,1-1,0 0,-1 0,1 1,0-1,0 0,0 1,-1-1,1 0,0 1,0-1,0 0,0 1,-1-1,1 0,0 1,0-1,0 0,0 1,0-1,0 1,0-1,0 0,0 1,0-1,0 0,0 1,1-1,-1 0,0 1,0-1,0 0,1 1,14 0,20-11,-30 7,0 1,-1-1,1 0,-1-1,0 1,0-1,6-6,-9 8,0 1,0 0,1 0,-1-1,0 1,-1-1,1 1,0-1,0 1,-1-1,1 0,-1 1,1-1,-1 0,0 0,0 1,1-1,-1 0,0 1,-1-1,1 0,0 0,0 1,-1-1,1 0,-2-1,2 2,-1 0,1 1,-1-1,0 0,1 1,-1-1,0 1,0-1,1 1,-1-1,0 1,0-1,0 1,0 0,0-1,1 1,-1 0,0 0,0 0,0 0,0 0,0 0,0 0,0 0,0 0,0 0,0 0,0 1,1-1,-1 0,0 1,0-1,0 0,0 1,1-1,-1 1,-1 0,-27 24,8 1</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30.901"/>
    </inkml:context>
    <inkml:brush xml:id="br0">
      <inkml:brushProperty name="width" value="0.1" units="cm"/>
      <inkml:brushProperty name="height" value="0.1" units="cm"/>
      <inkml:brushProperty name="color" value="#FF0066"/>
      <inkml:brushProperty name="ignorePressure" value="1"/>
    </inkml:brush>
  </inkml:definitions>
  <inkml:trace contextRef="#ctx0" brushRef="#br0">0 12,'0'-5,"0"-2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9:19.890"/>
    </inkml:context>
    <inkml:brush xml:id="br0">
      <inkml:brushProperty name="width" value="0.1" units="cm"/>
      <inkml:brushProperty name="height" value="0.1" units="cm"/>
      <inkml:brushProperty name="color" value="#FF0066"/>
      <inkml:brushProperty name="ignorePressure" value="1"/>
    </inkml:brush>
  </inkml:definitions>
  <inkml:trace contextRef="#ctx0" brushRef="#br0">1 32,'16'0,"10"-5,11-2,11 0,1 2,-2 1,-3 1,-10 2</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31.257"/>
    </inkml:context>
    <inkml:brush xml:id="br0">
      <inkml:brushProperty name="width" value="0.1" units="cm"/>
      <inkml:brushProperty name="height" value="0.1" units="cm"/>
      <inkml:brushProperty name="color" value="#FF0066"/>
      <inkml:brushProperty name="ignorePressure" value="1"/>
    </inkml:brush>
  </inkml:definitions>
  <inkml:trace contextRef="#ctx0" brushRef="#br0">62 1,'-5'0,"-2"0</inkml:trace>
  <inkml:trace contextRef="#ctx0" brushRef="#br0" timeOffset="1">1 186</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31.615"/>
    </inkml:context>
    <inkml:brush xml:id="br0">
      <inkml:brushProperty name="width" value="0.1" units="cm"/>
      <inkml:brushProperty name="height" value="0.1" units="cm"/>
      <inkml:brushProperty name="color" value="#FF0066"/>
      <inkml:brushProperty name="ignorePressure" value="1"/>
    </inkml:brush>
  </inkml:definitions>
  <inkml:trace contextRef="#ctx0" brushRef="#br0">1 0,'0'6,"0"1</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7:30.739"/>
    </inkml:context>
    <inkml:brush xml:id="br0">
      <inkml:brushProperty name="width" value="0.1" units="cm"/>
      <inkml:brushProperty name="height" value="0.1" units="cm"/>
      <inkml:brushProperty name="color" value="#FF0066"/>
      <inkml:brushProperty name="ignorePressure" value="1"/>
    </inkml:brush>
  </inkml:definitions>
  <inkml:trace contextRef="#ctx0" brushRef="#br0">311 36,'-6'0,"1"1,0 0,-1 0,1 1,0 0,0 0,0 0,0 0,0 1,1 0,-1 0,-4 4,-53 48,48-41,1-2,0 1,1 1,1 0,0 0,1 1,1 0,0 1,1 0,1 1,0-1,1 2,1-1,0 0,2 1,0 0,1 0,0 20,2-36,3 152,0-126,0 1,2 0,10 35,-10-52,0-1,0 0,1 0,0-1,14 18,42 44,-50-60,0 0,0-1,1 0,1-1,-1-1,2 0,-1-1,32 13,-26-15,1 0,0-1,0-1,1-1,-1-1,33-1,-43-1,0-1,0 0,-1 0,1-1,-1 0,1-1,-1 0,0 0,0-1,-1-1,1 0,-1 0,0-1,0 0,14-12,-10 5,-1 0,0-1,0 0,-2-1,1 0,-2-1,13-28,-7 9,-2-2,14-59,-23 79,-1 1,0-1,-1 0,-1 0,0 0,-2-1,0 1,0 0,-2 0,0 1,-1-1,-11-28,4 20,-1 2,-2 0,0 0,-1 2,-1-1,-1 2,-1 0,-1 2,-1 0,0 0,-1 2,-44-25,14 11,18 9,-38-16,58 32,-1 0,1 0,-1 2,0-1,0 2,-22-2,31 4,-11-1,-1 0,0 1,-31 5,43-3,0-1,0 0,0 1,1 0,-1 0,1 0,-1 1,1-1,0 1,0 0,0 1,0-1,1 0,-1 1,1 0,0 0,-4 6,-6 17,0 1,2 1,1 0,2 0,-8 42,9-39,-1 21,1 1,3 0,4 77,0-121,1 0,1 0,-1-1,2 1,-1-1,1 1,1-1,5 10,6 9,22 31,3 4,-23-34,0-1,2-1,1-1,1-1,1 0,31 25,-40-38,0-2,1 1,1-2,0 0,0-1,1-1,0 0,0-1,1 0,-1-2,1 0,0 0,26 0,-35-4,0-1,0 0,0 0,0-1,0 0,0 0,0-1,-1 0,1 0,-1-1,0 0,0 0,0 0,-1-1,1-1,-1 1,0-1,-1 0,0 0,5-7,-1 2,-1-1,-1-1,0 0,0 1,-2-2,0 1,0-1,-1 0,-1 0,3-21,-4 6</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7:31.979"/>
    </inkml:context>
    <inkml:brush xml:id="br0">
      <inkml:brushProperty name="width" value="0.1" units="cm"/>
      <inkml:brushProperty name="height" value="0.1" units="cm"/>
      <inkml:brushProperty name="color" value="#FF0066"/>
      <inkml:brushProperty name="ignorePressure" value="1"/>
    </inkml:brush>
  </inkml:definitions>
  <inkml:trace contextRef="#ctx0" brushRef="#br0">839 594,'-1'-11,"0"1,-1-1,0 1,-1 0,0-1,0 1,-1 0,-1 1,1-1,-2 1,1 0,-11-12,-5-6,-1 2,-42-36,36 39,-2 1,0 2,-1 1,-61-25,36 17,44 20,-1 1,0 0,0 1,0 0,0 1,-1 1,1 0,-1 0,-16 2,22 0,1 1,0 0,-1 0,1 0,0 1,0 1,0-1,0 1,0 0,0 1,1-1,-1 1,1 1,0-1,1 1,-1 0,1 0,-6 8,0 2,0 1,1 0,1 1,0 0,1 1,1-1,1 1,-5 25,4-8,2 1,2 1,1 51,4-73,-1 0,2-1,0 1,1-1,0 0,1 0,1 0,10 18,8 11,35 46,-28-48,2-1,59 55,-85-88,1 0,-1-1,2 0,-1 0,1-1,0 0,0-1,11 4,-15-6,1-1,-1 1,0-1,1-1,-1 1,1-1,-1 0,0 0,1-1,-1 0,1 0,-1 0,0 0,0-1,0 0,8-3,1-4,0 1,0-2,-1 0,0 0,-1-2,0 1,15-20,5-12,26-46,-10 14,-29 46,-1-1,28-63,-39 74,-1 0,0 0,-1-1,-2 0,0 0,1-32,-4 13,-6-49,4 71,-2-1,0 1,-1 0,0 1,-10-20,4 13,-1 0,-23-33,29 48,0 0,-1 1,0 0,0 0,-1 1,0 0,0 0,0 1,-16-8,4 4,0 1,0 2,-1 0,0 0,-33-2,42 6,0 2,1 0,-1 0,0 1,0 0,1 1,-1 0,1 1,-1 1,1-1,-18 10,1 3,1 2,0 0,1 2,1 1,2 1,-41 47,49-50,0 1,2 0,1 1,0 0,1 1,2 1,0 0,1 0,-7 43,9-35,-5 35,-4 101,14-153,2 0,0 0,0 1,1-1,7 21,-6-26,0 0,1 0,1-1,0 1,0-1,0 0,1-1,0 1,9 8,5 2,2-1,0-1,0-1,2 0,0-2,0-1,1-1,1-1,46 12,-43-17,0-2,0 0,0-2,0-1,0-2,0 0,0-2,-1-2,1 0,-1-2,0-1,41-19,-42 14,-1 0,-1-2,-1-1,0-1,-2-1,0-1,-1-1,-1 0,0-2,-2 0,-1-2,-1 1,15-32,-23 39,-1-1,-1 1,0-1,-1 0,-1-1,-1 1,0-1,-2 0,0-20,-1 28,-1 0,0 0,-1 0,0 0,0 0,-2 0,1 1,-1-1,-1 1,0 0,0 1,-1-1,0 1,-1 0,1 0,-15-12,2 5,-1 0,-1 2,-1 0,1 1,-2 1,0 2,0 0,-1 1,-1 1,-44-7,64 14,-1 1,1-1,0 1,0 1,-1-1,1 1,0 0,0 0,0 0,0 1,0 0,0 0,0 0,1 0,-6 4,-4 4,1 1,0 0,-14 17,14-15,-13 13</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9:22.409"/>
    </inkml:context>
    <inkml:brush xml:id="br0">
      <inkml:brushProperty name="width" value="0.1" units="cm"/>
      <inkml:brushProperty name="height" value="0.1" units="cm"/>
      <inkml:brushProperty name="color" value="#FF0066"/>
      <inkml:brushProperty name="ignorePressure" value="1"/>
    </inkml:brush>
  </inkml:definitions>
  <inkml:trace contextRef="#ctx0" brushRef="#br0">24 76,'2'0,"1"-1,-1 0,1 1,-1-1,0 0,1 0,-1 0,0-1,1 1,-1 0,0-1,0 0,0 1,-1-1,1 0,0 0,1-2,-1 2,-1 0,1 0,0 0,0 0,-1 1,1-1,1 1,-1-1,0 1,0 0,0 0,1 0,-1 0,4-1,-5 2,0 1,1 0,-1-1,1 1,-1 0,0 0,1 0,-1 0,0 0,0 0,0 0,0 0,0 1,0-1,0 0,0 1,-1-1,1 0,0 2,9 11,-8-12,0-1,1 1,-1-1,1 1,-1-1,1 0,0 0,-1 0,1-1,0 1,0 0,0-1,0 0,0 0,-1 0,1 0,0 0,0 0,0-1,0 0,4-1,-6 2,1-1,0 1,0-1,-1 0,1 1,0-1,0 0,-1 0,1 0,-1 0,1-1,-1 1,0 0,1-1,-1 1,0-1,0 1,0-1,0 1,0-1,0 0,-1 1,1-1,0 0,-1 0,0 0,1 0,-1 1,0-1,0 0,0 0,0 0,0-3,-1 4,1 0,0-1,-1 1,1 0,-1 0,1 0,-1 0,1 0,-1 0,0 0,0 0,1 0,-1 1,0-1,0 0,0 0,0 1,0-1,0 0,0 1,0-1,0 1,0-1,-2 1,0-1,-1 0,1 1,0 0,-1 0,1 0,0 0,-1 0,1 1,-4 1,3-2,1 1,0 0,0-1,0 2,0-1,0 0,0 1,0-1,0 1,1 0,-1 0,0 0,1 0,0 0,-1 1,1-1,0 1,0-1,-2 6,4-8,0 1,0-1,0 1,0-1,0 1,0-1,0 0,0 1,0-1,1 1,-1-1,0 1,0-1,0 1,1-1,-1 0,0 1,1-1,-1 0,0 1,1-1,-1 0,0 1,1-1,-1 0,1 0,-1 1,0-1,1 0,-1 0,1 0,-1 0,1 1,-1-1,1 0,-1 0,1 0,-1 0,1 0,-1 0,1 0,-1-1,0 1,1 0,-1 0,1 0,23-6,-5-12,-15 13,-6 6,1 1,-1 0,1 0,-1 0,1 0,0 0,0 0,0 0,0 0,0 0,0 0,1 0,-2 4,-5 33,7-33,-7 76,5-48,-8 43,-4 4,17-96,6-25,7-78,-16 109,1 6,-1-1,0 1,0-1,0 1,0 0,-1-1,-1-5,2 8,-1 1,1-1,-1 0,0 1,1-1,-1 1,1-1,-1 1,0-1,0 1,1-1,-1 1,0 0,0-1,1 1,-1 0,0 0,0-1,0 1,0 0,1 0,-1 0,0 0,0 0,0 0,0 1,1-1,-1 0,0 0,0 0,0 1,1-1,-1 0,0 1,0-1,0 1,-22 8,1 1,-36 20,67-37,17-3,-23 9,0 1,0 0,0 0,0 0,0 1,0-1,0 1,0-1,0 1,-1 0,1 0,0 1,0-1,-1 0,1 1,-1 0,1 0,2 2,-2 0,1 0,-1 0,0 0,0 1,0-1,0 1,-1 0,0 0,2 8,1 5,-1 0,-1 1,-1 0,0 32,-3-27,0 21,1-43,0 1,0 0,1-1,-1 1,1-1,0 1,-1-1,1 1,0-1,0 1,1-1,1 3,-3-5,0 1,0-1,0 0,0 0,0 0,1 0,-1 0,0 0,0 0,0 0,0 0,0 0,0 0,1 0,-1 1,0-1,0 0,0 0,0 0,0 0,0 0,1 0,-1 0,0 0,0 0,0 0,0 0,0 0,0-1,1 1,-1 0,0 0,0 0,0 0,0 0,0 0,0 0,1 0,-1 0,0 0,0 0,0 0,0-1,0 1,0 0,0 0,0 0,0 0,5-11,-1-11,-3 12,1 1,0 0,-1 0,-1-1,0 1,0 0,-1-1,0 1,0 0,-5-16,6 24,-1 0,1 0,-1 0,0 0,1 1,-1-1,0 0,1 0,-1 0,0 0,0 1,0-1,0 0,0 1,0-1,0 1,0-1,0 1,0 0,0-1,0 1,0 0,0-1,-2 1,0 0,1 1,-1-1,1 1,-1-1,1 1,0 0,-1 0,1 0,0 0,-4 3,-4 3,0 1,1 0,-12 14,14-14,1 1,1-1,0 1,0 0,0 1,1-1,1 1,0 0,-4 18,-4 14,4-22</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9:23.946"/>
    </inkml:context>
    <inkml:brush xml:id="br0">
      <inkml:brushProperty name="width" value="0.1" units="cm"/>
      <inkml:brushProperty name="height" value="0.1" units="cm"/>
      <inkml:brushProperty name="color" value="#FF0066"/>
      <inkml:brushProperty name="ignorePressure" value="1"/>
    </inkml:brush>
  </inkml:definitions>
  <inkml:trace contextRef="#ctx0" brushRef="#br0">195 78,'0'-2,"0"1,0 0,-1 0,1-1,-1 1,1 0,-1 0,1-1,-1 1,0 0,1 0,-1 0,0 0,0 0,0 0,0 0,0 1,0-1,0 0,0 0,0 1,0-1,-1 1,1-1,0 1,-3-1,1-1,-1 1,0 1,0-1,0 0,1 1,-1 0,-7 0,6 1,0 1,0-1,0 1,0 0,0 0,1 1,-1 0,-4 3,8-6,0 1,0-1,0 1,0 0,0-1,0 1,0 0,0 0,0-1,0 1,1 0,-1 0,0 0,1 0,-1 0,1 0,-1 0,1 0,-1 0,1 0,0 0,0 0,-1 1,1-1,0 0,0 0,0 0,0 0,0 0,0 1,1-1,-1 0,0 0,1 0,-1 0,0 0,1 0,-1 0,1 0,0 0,0 1,0-1,0 0,0-1,0 1,1-1,-1 1,0-1,0 1,0-1,0 0,1 0,-1 1,0-1,0 0,1 0,-1 0,0 0,0-1,0 1,1 0,-1 0,0-1,0 1,0-1,0 1,0-1,0 1,1-1,-1 0,-1 0,1 1,2-2,0-1,0 1,0-1,-1 1,1-1,0 0,-1 0,1 0,2-5,-5 7,1 0,-1 0,1 0,-1 0,0 0,1-1,-1 1,0 0,0 0,1 0,-1 0,0 0,0-1,-1 1,1 0,0 0,0 0,0 0,-1 0,1 0,-1-1,1 1,-1 0,1 0,-1 0,1 0,-1 1,0-1,0 0,1 0,-1 0,0 0,0 1,0-1,0 0,0 1,0-1,0 1,0-1,0 1,-1-1,-1 1,1-1,-1 1,1-1,-1 1,1 0,-1 0,1 0,-1 0,1 0,-1 1,1-1,-1 1,1-1,0 1,-1 0,1 0,0 0,-3 2,-4 4,0 0,1 0,0 1,1 0,0 1,0-1,-10 18,17-25,-1 0,1 0,0 0,-1 0,1 0,0 0,0 0,0 0,0 0,0-1,0 1,0 0,0 0,0 0,0 0,0 0,0 0,1 0,-1 0,0 0,1 0,-1-1,1 1,-1 0,1 0,-1 0,1-1,0 1,-1 0,1-1,0 1,0 0,-1-1,1 1,0-1,0 0,0 1,0-1,-1 1,1-1,0 0,0 0,2 1,1 0,-1-1,1 1,0-1,0 1,0-1,0 0,-1-1,1 1,7-2,-6 0,0 0,-1-1,1 1,-1-1,1 0,-1-1,0 1,0-1,-1 1,1-1,-1 0,5-8,-12 15,-23 17,22-13,0 0,1 1,0-1,0 1,-4 14,7-19,0 0,0 0,0 0,0 1,1-1,0 0,-1 0,1 0,0 0,1 0,-1 0,1 1,-1-1,1 0,0 0,0 0,0 0,0-1,3 6,-3-7,0 0,-1 0,1 0,0-1,0 1,0 0,0 0,0 0,0-1,0 1,0 0,0-1,0 1,1-1,-1 1,0-1,0 0,0 0,1 1,-1-1,0 0,0 0,1 0,-1 0,2-1,0 0,0 0,0 0,0-1,0 1,0-1,-1 1,1-1,-1 0,1 0,1-3,5-4,0-2,-1 1,12-20,-20 29,1 0,0 0,0 0,-1 1,1-1,-1 0,1 0,-1-1,1 1,-1 0,0 0,0 0,1 0,-1 0,0 0,0 0,0-1,0 1,0 0,0 0,-1 0,1-2,-1 3,0 0,0 0,0 0,0 0,1 0,-1 0,0 1,0-1,0 0,1 1,-1-1,0 0,0 1,1-1,-1 1,0-1,1 1,-1-1,1 1,-1 0,1-1,-1 1,1 0,-1-1,1 1,-1 0,1 0,0-1,-1 2,-12 27,13-29,0 0,0 0,0 1,0-1,-1 0,1 0,0 1,0-1,0 0,0 0,0 1,0-1,0 0,1 0,-1 1,0-1,0 0,0 0,0 1,0-1,0 0,0 0,0 0,1 1,-1-1,0 0,0 0,0 0,0 1,1-1,-1 0,0 0,0 0,1 0,-1 0,0 1,19-8,-13 2,0 0,0 0,0 0,0-1,-1 0,0 0,0-1,6-9,29-61,-39 74,0-1,1 1,-1 0,-1 0,1 0,0 0,-1-1,1 1,-1 0,0-1,-1-3,1 7,0-1,0 0,-1 0,1 0,0 0,-1 1,1-1,-1 0,1 0,-1 1,0-1,1 1,-1-1,1 0,-1 1,0-1,0 1,1-1,-1 1,0-1,0 1,0 0,1 0,-1-1,0 1,0 0,0 0,0 0,0 0,0 0,1 0,-1 0,0 0,0 0,0 0,0 0,0 1,1-1,-1 0,0 0,0 1,0-1,-1 2,-5 1,0 0,1 1,-1 0,1 1,0 0,0 0,0 0,1 0,-1 1,-6 10,8-11,0 0,0 1,1-1,0 1,0-1,0 1,1 0,0 0,0 0,1 1,-1-1,0 13,2-18,0 0,0 1,0-1,0 0,1 0,-1 1,0-1,1 0,-1 0,0 1,1-1,0 0,-1 0,1 0,0 0,-1 0,1 0,0 0,0 0,0 0,0 0,0 0,0-1,0 1,0 0,2 0,-1 0,0-1,0 0,1 1,-1-1,0 0,1 0,-1-1,0 1,1 0,-1-1,0 1,0-1,4-1,1-1,1-1,-1 0,0 0,0-1,0 1,-1-1,10-10,-12 10,0-1,0 0,0-1,-1 1,0 0,0-1,-1 0,0 0,0 0,0 0,0-11,-2 16,1 0,-1 0,0 0,0 0,0 0,0 0,-1 0,1 0,-1 0,1 0,-1 0,0 0,1 0,-1 1,0-1,0 0,0 0,-1 1,1-1,0 0,-1 1,1-1,-1 1,1 0,-1 0,1-1,-1 1,0 0,0 0,0 1,0-1,1 0,-1 1,0-1,0 1,0-1,0 1,-1 0,1 0,0 0,0 0,0 0,-2 1,-3 0,1 0,-1 1,1 0,0 0,-1 0,1 1,0 0,0 0,1 1,-1-1,1 1,-1 1,1-1,1 1,-9 8,-1 5,0 1,1 0,-14 27,16-24,4-1</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9:27.074"/>
    </inkml:context>
    <inkml:brush xml:id="br0">
      <inkml:brushProperty name="width" value="0.1" units="cm"/>
      <inkml:brushProperty name="height" value="0.1" units="cm"/>
      <inkml:brushProperty name="color" value="#FF0066"/>
      <inkml:brushProperty name="ignorePressure" value="1"/>
    </inkml:brush>
  </inkml:definitions>
  <inkml:trace contextRef="#ctx0" brushRef="#br0">93 269,'10'-25,"-9"24,0 0,0 0,0 0,0-1,0 1,0 0,-1 0,1-1,-1 1,1-1,-1 1,1-1,-1 1,0 0,1-1,-1 1,0-1,0 1,0-1,-1 1,1-1,0 1,0-1,-1 1,1-1,-1 1,1-1,-2-1,2 3,-1 0,1 1,0-1,0 0,-1 0,1 0,0 0,0 0,-1 0,1 1,0-1,0 0,-1 0,1 0,0 1,0-1,0 0,-1 0,1 1,0-1,0 0,0 0,0 1,0-1,0 0,-1 0,1 1,0-1,0 0,0 1,0-1,0 0,0 1,0-1,0 0,0 0,1 1,-1-1,0 0,0 1,1 17,0-17,0 1,0 0,1 0,-1-1,0 1,1-1,-1 1,1-1,-1 1,1-1,0 0,0 0,0 0,-1 0,1 0,0 0,0 0,0-1,0 1,4 0,-3-1,1 0,0 0,-1-1,1 1,0-1,-1 0,1 0,-1 0,1 0,-1-1,4-1,1-2,-1 1,1-1,-1 0,0-1,-1 0,1 0,-1-1,0 1,6-10,-6 6,-1 0,1 0,-2-1,1 1,-1-1,-1 0,0 0,1-12,-4 20,1 1,-1-1,0 0,0 1,-1-1,1 0,0 1,-1-1,0 0,1 1,-1-1,0 1,0-1,-1 1,1 0,0-1,-1 1,0 0,1 0,-1 0,0 0,0 0,0 1,0-1,0 0,-1 1,1 0,0-1,-1 1,1 0,-1 0,1 0,-1 1,0-1,1 1,-1-1,0 1,-4 0,1 0,-1 0,1 1,0-1,0 1,0 1,0-1,0 1,0 0,0 1,0-1,1 1,-1 0,1 1,0-1,0 1,0 0,0 0,1 1,0-1,-5 7,6-8,1 0,0 0,0 0,0 0,1 0,-1 0,1 0,-1 0,1 1,0-1,0 0,1 1,-1-1,1 1,0-1,-1 1,1 0,1-1,-1 1,1-1,-1 1,1-1,0 0,0 1,1-1,-1 0,1 0,-1 1,1-1,0 0,0-1,0 1,1 0,-1-1,1 1,5 3,-6-4,1-1,0 1,0-1,0 0,0 0,0 0,0 0,1 0,-1-1,0 0,0 1,1-1,-1 0,0-1,0 1,0 0,1-1,-1 0,0 0,0 0,0 0,0 0,0-1,0 1,-1-1,5-3,-4 4,0-1,0 0,0 0,-1-1,1 1,-1-1,1 1,-1-1,0 0,0 0,0 0,0 0,0 0,-1 0,1-1,-1 1,0 0,0-1,0 1,-1-1,1 1,-1-1,0-6,0 9,0 0,0 0,0-1,0 1,-1 0,1 0,0 0,-1 0,1 0,-1 0,1 0,-1 0,0 0,1 0,-1 0,0 0,1 0,-1 1,0-1,0 0,0 0,0 1,0-1,0 1,0-1,0 1,0-1,0 1,0-1,0 1,-1 0,1 0,0 0,0 0,0 0,0 0,0 0,-1 0,1 0,0 0,0 0,0 1,0-1,0 0,-2 2,-1 0,0-1,1 1,-1 0,0 1,1-1,0 1,0-1,-1 1,2 0,-1 0,0 1,-2 2,3-2,0 0,0 0,1-1,-1 1,1 0,0 1,0-1,1 0,-1 0,1 5,0-8,2 1,-1-1,0 0,0 1,0-1,1 0,-1 0,0 0,1 0,-1 0,1 0,-1 0,1-1,0 1,-1 0,1-1,0 1,2-1,22 13,-24-11,0 1,0-1,-1 0,1 1,0 0,-1-1,1 1,-1 0,0 0,0 0,0 0,-1 0,1 0,-1 0,1 0,-1 0,0 0,0 0,0 0,-1 0,1 0,-2 4,-2 6,0 0,-1 0,-13 22,4-7,-33 101,49-128,4-8,7-13,-2-6,0-1,-2 0,-1-1,-1 0,3-33,-10 57,1 1,0-1,0 0,0 0,0 0,0 1,3-5,-3 8,-1-1,0 1,0-1,1 1,-1 0,0-1,1 1,-1 0,1-1,-1 1,0 0,1-1,-1 1,1 0,-1 0,1 0,-1 0,1-1,-1 1,1 0,-1 0,1 0,0 0,15 10,-2 9,0 0,0 1,-2 0,17 39,-8-18,-56-63,8 2,1-1,-24-24,24 20,-42-31,67 55,-1 0,1 0,0 1,0-1,-1 0,1 1,0-1,-1 0,1 1,-1 0,1-1,0 1,-1 0,1 0,-1 0,1 0,-1 0,1 0,-1 0,1 0,-1 1,1-1,-1 1,0 0,-1 0,1 1,0 0,0-1,-1 1,1 0,0 0,1 1,-1-1,0 0,1 1,-3 4,-2 7,0 0,1 1,-5 25,-10 64,20-103,0-1,0 0,0 1,0-1,0 1,0-1,0 0,1 1,-1-1,0 0,0 1,1-1,-1 0,0 1,0-1,1 0,-1 1,0-1,1 0,-1 0,0 1,1-1,-1 0,0 0,1 0,-1 0,1 1,-1-1,0 0,1 0,-1 0,1 0,-1 0,0 0,1 0,-1 0,1 0,-1 0,1 0,-1 0,0-1,1 1,-1 0,0 0,1 0,0-1,26-8,-19 7,-5 1,0 0,0 0,0 1,-1 0,1-1,0 1,0 0,0 1,0-1,0 0,0 1,0 0,-1-1,1 1,0 0,0 1,-1-1,1 0,-1 1,1-1,-1 1,0 0,1 0,1 2,2 4,1 1,-2 0,1 0,-1 0,5 15,-6-15,0 0,0-1,1 1,1-1,6 10,-11-17,0 0,-1 0,1 0,0-1,-1 1,1 0,0 0,0-1,0 1,0 0,0-1,0 1,0-1,0 1,0-1,0 0,0 1,0-1,0 0,0 0,0 0,1 0,-1 0,0 0,0 0,0 0,0 0,0 0,0-1,0 1,0 0,0-1,0 1,0-1,0 1,0-1,0 0,0 1,0-1,0 0,0 1,-1-1,1 0,0 0,-1 0,1 0,0 0,-1 0,1 0,-1-1,4-4,-1-1,-1 1,1-1,-1 1,-1-1,3-10,-4 13,1 1,-1 0,0 0,0-1,0 1,0 0,-1 0,1 0,-1-1,0 1,0 0,0 0,0 0,-1 0,1 0,-1 0,0 1,0-1,0 1,0-1,0 1,0-1,-4-2,3 3,0 1,0 0,0-1,0 1,-1 0,1 0,0 1,0-1,-1 1,1 0,0-1,-1 1,1 1,0-1,0 0,-1 1,1 0,0 0,0 0,0 0,0 0,0 1,-5 2,-6 5,1 0,-1 1,2 1,0 0,0 0,1 1,0 1,1 0,1 0,0 1,1 0,0 1,1 0,-6 17,7-10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16.419"/>
    </inkml:context>
    <inkml:brush xml:id="br0">
      <inkml:brushProperty name="width" value="0.1" units="cm"/>
      <inkml:brushProperty name="height" value="0.1" units="cm"/>
      <inkml:brushProperty name="color" value="#FF0066"/>
      <inkml:brushProperty name="ignorePressure" value="1"/>
    </inkml:brush>
  </inkml:definitions>
  <inkml:trace contextRef="#ctx0" brushRef="#br0">193 121,'0'-19,"1"10,-1-1,0 1,-1-1,0 1,0-1,-4-11,5 20,-1-1,1 1,-1 0,0-1,0 1,0 0,1-1,-1 1,-1 0,1 0,0 0,0 0,0 0,0 0,-1 0,1 0,-3-1,2 2,-1-1,1 1,-1-1,1 1,-1 0,1 0,-1 0,0 1,1-1,-1 0,1 1,-1 0,1-1,-4 3,1-1,0 0,1 1,-1 0,0-1,1 2,-1-1,1 1,-7 7,10-10,0 0,-1 0,1 1,0-1,0 0,0 1,1-1,-1 1,0 0,0-1,1 1,-1-1,1 1,0 0,-1-1,1 1,0 0,0 0,0-1,0 1,0 0,0-1,1 1,-1 0,1-1,-1 1,1 0,-1-1,1 1,0-1,2 3,-3-2,1-1,0 0,0 0,0 0,0 0,0 0,1 0,-1 0,0-1,0 1,0 0,1-1,-1 1,0-1,1 1,-1-1,1 1,-1-1,0 0,1 0,-1 0,1 0,-1 0,1 0,2-1,-2 1,0-1,1 0,-1 0,0 0,0 0,0-1,0 1,0-1,0 1,0-1,-1 0,1 1,0-1,1-3,-2 4,0 0,0-1,0 1,0 0,0-1,0 1,0-1,-1 0,1 1,0-1,-1 1,0-1,1 0,-1 1,0-1,0 0,0 0,0 1,0-1,0 0,0 1,0-1,-1 0,1 1,-1-1,1 0,-1 1,0-1,0 1,0-1,0 1,0 0,0-1,0 1,0 0,0 0,0-1,-1 1,1 0,-1 0,1 0,-1 1,1-1,-1 0,-2 0,-1 0,1 0,-1 1,0-1,1 1,-1 0,0 1,0-1,1 1,-1 0,0 0,1 0,-1 1,1 0,-1 0,1 0,0 0,0 0,0 1,0 0,1 0,-1 0,1 0,-1 1,1-1,0 1,-3 5,6-9,-1 1,1 0,-1 0,1 0,-1 0,1-1,0 1,0 0,-1 0,1 0,0 0,0 0,0 0,0 0,0 0,0 0,0 0,0 0,0 0,1 0,-1 0,0 0,1 0,-1 0,1 0,0 1,0-1,1 1,-1-1,0 0,1 0,-1 0,1 0,0 0,-1 0,1 0,0 0,2 0,3 1,1 0,0-1,0 1,-1-2,12 1,-10-1,0-1,1-1,-1 0,12-3,-19 5,-1-1,1 1,-1 0,1-1,0 1,-1-1,1 0,-1 1,0-1,1 0,-1 0,0 0,1 0,-1 0,0 0,0-1,0 1,0 0,0 0,0-1,0 1,0-1,-1 1,1-1,0 1,-1-1,1 1,-1-1,0 0,1 1,-1-1,0-1,0 2,-1 0,1 0,0 0,0 1,-1-1,1 0,-1 0,1 1,0-1,-1 0,1 1,-1-1,0 0,1 1,-1-1,1 1,-1-1,0 1,0-1,1 1,-1 0,0-1,0 1,1 0,-2-1,-1 1,1 0,-1-1,1 1,-1 0,1 0,-1 0,1 1,-5 0,3 0,1 0,-1 0,1 0,-1 1,1-1,0 1,0 0,-1 0,1 0,0 0,1 0,-5 5,7-7,-1 0,1 1,0-1,-1 0,1 1,0-1,0 0,-1 1,1-1,0 1,0-1,0 0,-1 1,1-1,0 1,0-1,0 1,0-1,0 0,0 1,0-1,0 1,0-1,0 1,0-1,0 1,0-1,0 0,0 1,1-1,-1 1,0-1,0 0,1 1,14-1,19-15,-33 15,-1 0,1-1,0 1,-1 0,1-1,0 1,-1-1,1 0,-1 1,1-1,-1 1,1-1,-1 0,1 1,-1-1,0 0,1 1,-1-1,0 0,1 0,-1 1,0-1,0 0,0 0,0 0,0 1,0-1,0 0,0 0,0 1,0-1,-1-1,0 1,0 0,1 0,-1 0,0 1,0-1,0 0,0 1,0-1,0 1,0-1,0 1,0 0,-1-1,1 1,0 0,0 0,0 0,0-1,0 1,-1 0,-1 1,-18 1,0 1</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5.583"/>
    </inkml:context>
    <inkml:brush xml:id="br0">
      <inkml:brushProperty name="width" value="0.1" units="cm"/>
      <inkml:brushProperty name="height" value="0.1" units="cm"/>
      <inkml:brushProperty name="color" value="#FF0066"/>
      <inkml:brushProperty name="ignorePressure" value="1"/>
    </inkml:brush>
  </inkml:definitions>
  <inkml:trace contextRef="#ctx0" brushRef="#br0">1 366,'0'-5,"0"-2</inkml:trace>
  <inkml:trace contextRef="#ctx0" brushRef="#br0" timeOffset="0.53">217 56,'0'-5,"0"-7,0-7,0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07.006"/>
    </inkml:context>
    <inkml:brush xml:id="br0">
      <inkml:brushProperty name="width" value="0.1" units="cm"/>
      <inkml:brushProperty name="height" value="0.1" units="cm"/>
      <inkml:brushProperty name="color" value="#FF0066"/>
      <inkml:brushProperty name="ignorePressure" value="1"/>
    </inkml:brush>
  </inkml:definitions>
  <inkml:trace contextRef="#ctx0" brushRef="#br0">171 51,'-4'0,"1"-1,0 0,0 0,-1 0,1 0,0-1,0 1,-4-3,5 2,-1 1,0-1,0 1,0-1,0 1,0 0,-1 1,-3-2,6 2,0 0,0 1,0-1,0 0,0 1,0-1,0 0,0 1,1-1,-1 1,0 0,0-1,0 1,0 0,1-1,-1 1,0 0,1 0,-1-1,1 1,-1 0,1 0,-1 0,1 0,-1 0,1 0,0 0,0 0,-1 0,1 0,0 2,0 0,-1 0,1 1,0-1,0 0,0 1,1-1,-1 0,1 1,0-1,0 0,0 0,0 0,1 1,-1-1,1-1,0 1,0 0,0 0,0-1,0 1,0-1,1 1,-1-1,1 0,5 3,-6-3,1 0,-1-1,1 1,0-1,-1 0,1 0,0 0,0 0,0 0,0 0,0-1,0 0,0 1,0-1,0 0,0 0,0-1,-1 1,1-1,0 1,0-1,0 0,0 0,0 0,-1-1,1 1,-1-1,1 1,2-3,-3 2,-1 0,1 0,-1 0,0-1,0 1,0 0,0-1,0 1,0 0,-1-1,1 1,-1-1,0 1,1-1,-1 1,0-1,-1 0,1 1,0-1,-1 1,1-1,-1 1,0 0,0-1,0 1,0 0,0-1,-1 1,1 0,-3-3,1 1,0-1,0 1,0 0,0 0,-1 1,0-1,0 1,0 0,0 0,0 0,-1 0,1 1,-1-1,-7-2,8 5,0 0,0 1,0-1,1 1,-1 0,0 0,0 0,1 0,-1 0,1 1,-1 0,1 0,0 0,0 0,0 0,0 1,0-1,0 1,0 0,1 0,-3 4,3-4,0-1,0 1,0 0,0 0,1 1,-1-1,1 0,0 0,0 1,-1 5,2-7,0-1,0 1,0 0,0-1,1 1,-1 0,0-1,1 1,-1 0,1-1,-1 1,1-1,0 1,0-1,0 1,0-1,0 1,0-1,0 0,0 0,3 2,-2-2,0 0,0 0,0 0,0 0,0 0,0-1,0 1,1-1,-1 0,0 0,0 0,0 0,1 0,-1 0,0 0,0-1,0 1,1-1,-1 0,0 1,0-1,0 0,0 0,0-1,0 1,-1 0,1 0,2-3,1 0,0 0,0 0,0-1,-1 0,0 0,0 0,0 0,4-8,-7 12,-1 0,1 0,0-1,-1 1,1 0,-1-1,0 1,1-1,-1 1,0 0,0-1,0 1,0-1,0 1,0 0,0-1,0 1,-1-1,1 1,0 0,-1-1,1 1,-1 0,0-1,1 1,-1 0,0 0,0 0,0 0,0 0,0 0,0 0,0 0,0 0,0 0,0 0,-1 1,1-1,0 0,-1 1,1-1,0 1,-1-1,1 1,-3 0,-1-1,0 0,0 0,0 1,0 0,0 0,0 0,0 0,0 1,0 0,0 0,-9 4,9-3,1 1,0 0,0 0,0 0,0 1,0-1,0 1,1 0,0 0,0 0,0 0,0 1,-2 6,4-9,0 0,0 0,0 0,1 0,-1 0,1 0,0 0,-1 0,1 0,0 0,0 0,0 0,0 0,1 0,-1 0,0 0,1 0,0 0,-1-1,1 1,0 0,0 0,0 0,0-1,0 1,0 0,1-1,-1 1,0-1,1 0,-1 1,1-1,0 0,-1 0,1 0,3 1,-3-1,1 0,-1 0,1-1,-1 1,1-1,0 0,-1 0,1 0,0 0,-1 0,1 0,0-1,-1 1,1-1,-1 0,1 0,-1 0,1 0,3-3,-5 4,0-1,0 0,0 1,0-1,0 0,0 0,0 0,0 0,-1 0,1 0,0 0,-1 0,1 0,0 0,-1 0,0 0,1 0,-1 0,0 0,1-1,-1 1,0 0,0 0,0 0,0-1,0 1,0 0,0 0,0 0,-1 0,1-1,0 1,-1 0,1 0,-1 0,1 0,-1 0,0 0,1 0,-1 0,0 0,0 0,0 0,-1-1,0 1,0-1,0 1,0 0,0-1,0 1,0 0,0 0,0 1,0-1,0 0,-1 1,1-1,0 1,0 0,-1 0,1-1,0 2,-1-1,1 0,0 0,0 1,-1-1,1 1,-4 1,3-1,0 1,0-1,0 1,0-1,0 1,0 0,1 0,-1 1,1-1,-1 0,1 1,0-1,0 1,0 0,0 0,-2 4,3-6,1 0,0 0,-1 0,1 0,-1 0,1 0,0 0,0 0,-1 0,1 0,0 0,0 0,0 0,0 0,1 1,-1-1,0 0,0 0,1 0,-1 0,0 0,1 0,-1 0,1 0,-1-1,1 1,0 0,-1 0,1 0,0 0,-1-1,1 1,0 0,0-1,0 1,0-1,0 1,0-1,0 1,0-1,0 1,0-1,0 0,0 0,0 0,0 1,0-1,0 0,1 0,4 0,-1 0,0 0,0 0,0-1,0 0,0 0,0 0,0-1,6-1,-5 0,0-1,0 0,0 0,-1 0,1-1,-1 1,9-11,-12 12,0 0,1 0,-1 0,-1 0,1 0,0 0,-1 0,0-1,0 1,0-1,0 1,0-1,-1 1,1-1,-1 1,0-1,-1-4,-6-14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5:40.913"/>
    </inkml:context>
    <inkml:brush xml:id="br0">
      <inkml:brushProperty name="width" value="0.1" units="cm"/>
      <inkml:brushProperty name="height" value="0.1" units="cm"/>
      <inkml:brushProperty name="color" value="#FF0066"/>
      <inkml:brushProperty name="ignorePressure" value="1"/>
    </inkml:brush>
  </inkml:definitions>
  <inkml:trace contextRef="#ctx0" brushRef="#br0">1 1,'10'0,"20"0,15 0,11 0,0 0,-3 0,-1 0,-3 0,-6 0,-3 0,-10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9:32.234"/>
    </inkml:context>
    <inkml:brush xml:id="br0">
      <inkml:brushProperty name="width" value="0.1" units="cm"/>
      <inkml:brushProperty name="height" value="0.1" units="cm"/>
      <inkml:brushProperty name="color" value="#FF0066"/>
      <inkml:brushProperty name="ignorePressure" value="1"/>
    </inkml:brush>
  </inkml:definitions>
  <inkml:trace contextRef="#ctx0" brushRef="#br0">1 98,'0'2,"-1"0,1 0,0 0,0 0,1 0,-1 0,0 1,1-1,-1 0,1 0,0 0,-1 0,1 0,0-1,0 1,0 0,1 0,-1 0,0-1,1 1,-1-1,1 1,-1-1,1 0,0 1,0-1,-1 0,1 0,0 0,0-1,0 1,0 0,0-1,0 1,0-1,1 0,-1 1,0-1,0 0,0 0,0 0,3-1,8-1,-1-1,1 0,-1 0,0-1,20-10,166-82,-184 90,1 1,0 1,0 0,0 1,0 1,21-1,97 5,-58 0,40-3,92 3,-48 23,-143-22,6 3,1 2,-1 0,-1 2,1 0,33 22,26 13,163 49,-114-49,-89-31,0-3,0-1,1-2,0-2,0-1,79-3,-94-3,0 0,34-6,-49 4,-1 0,0-1,0 0,0 0,0-1,-1 0,18-13,10-7,0 2,66-29,87-21,-116 42,-55 21,1 1,0 2,1 0,36-8,-55 15,1 0,-1 0,0 0,1 0,-1 1,0-1,0 1,1 0,-1 0,0 0,0 0,0 1,0-1,0 1,0 0,-1-1,1 1,2 3,4 4,-1 0,0 1,11 16,12 15,-15-26,0-1,1 0,1-2,0 0,0-1,1 0,1-2,0 0,0-2,36 10,-11-7,0-3,0-1,1-2,47-2,-62-4,58-11,14-2,324-20,-145 4,-223 17,-44 10,0 0,27-3,-37 6,0 1,0 0,0 1,-1-1,1 1,0 0,-1 0,1 0,-1 0,1 1,-1 0,1 0,4 3,19 15,-16-11,-1-1,1-1,1 0,16 7,-3-6</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07.362"/>
    </inkml:context>
    <inkml:brush xml:id="br0">
      <inkml:brushProperty name="width" value="0.1" units="cm"/>
      <inkml:brushProperty name="height" value="0.1" units="cm"/>
      <inkml:brushProperty name="color" value="#FF0066"/>
      <inkml:brushProperty name="ignorePressure" value="1"/>
    </inkml:brush>
  </inkml:definitions>
  <inkml:trace contextRef="#ctx0" brushRef="#br0">1 13,'10'0,"15"0,13 0,5 0,1 0,-2 0,-8-6,-10-1</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07.745"/>
    </inkml:context>
    <inkml:brush xml:id="br0">
      <inkml:brushProperty name="width" value="0.1" units="cm"/>
      <inkml:brushProperty name="height" value="0.1" units="cm"/>
      <inkml:brushProperty name="color" value="#FF0066"/>
      <inkml:brushProperty name="ignorePressure" value="1"/>
    </inkml:brush>
  </inkml:definitions>
  <inkml:trace contextRef="#ctx0" brushRef="#br0">33 1,'-5'0,"-2"5,0 7,2 7,1 5,2 4,0 3,2 1,0 0,0 0,0 0,1-5</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08.069"/>
    </inkml:context>
    <inkml:brush xml:id="br0">
      <inkml:brushProperty name="width" value="0.1" units="cm"/>
      <inkml:brushProperty name="height" value="0.1" units="cm"/>
      <inkml:brushProperty name="color" value="#FF0066"/>
      <inkml:brushProperty name="ignorePressure" value="1"/>
    </inkml:brush>
  </inkml:definitions>
  <inkml:trace contextRef="#ctx0" brushRef="#br0">1 61,'10'0,"15"0,18 0,12 0,8-10,-1-4,-12-4,-14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5:08.411"/>
    </inkml:context>
    <inkml:brush xml:id="br0">
      <inkml:brushProperty name="width" value="0.1" units="cm"/>
      <inkml:brushProperty name="height" value="0.1" units="cm"/>
      <inkml:brushProperty name="color" value="#FF0066"/>
      <inkml:brushProperty name="ignorePressure" value="1"/>
    </inkml:brush>
  </inkml:definitions>
  <inkml:trace contextRef="#ctx0" brushRef="#br0">143 68,'-5'0,"1"0,-1 1,0 0,0 0,1 0,-1 1,0-1,1 1,0 0,-1 0,1 1,0-1,0 1,0 0,1 0,-1 0,1 1,-1-1,-2 5,-3 5,0 0,1 1,1-1,-9 25,15-36,0 1,0-1,0 0,0 1,1-1,-1 1,1-1,0 0,-1 1,1-1,0 1,1-1,-1 1,0-1,1 1,-1-1,1 1,0-1,0 0,2 5,-1-4,1-1,-1 1,0-1,1 1,0-1,0 0,-1 0,1 0,1 0,-1-1,0 1,0-1,5 2,1-1,0 0,0 0,0-1,0 0,0 0,0-1,1 0,-1-1,0 0,15-4,-14 1,1 0,-1-1,0 0,0-1,-1 0,1 0,-1-1,-1-1,1 1,-1-1,7-10,-10 12,0-1,0 1,-1-1,0 0,0 0,-1-1,0 1,0-1,0 0,-1 0,-1 0,1 0,-1 0,-1 0,0-16,0 22,-1-1,0 0,0 0,0 1,0-1,0 0,-1 1,1-1,-1 1,1 0,-1-1,0 1,0 0,0 0,0 0,-1 0,1 1,0-1,-1 1,1-1,-1 1,0 0,-4-2,-6-1,0 0,-1 1,-21-2,-4 1</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6:55.940"/>
    </inkml:context>
    <inkml:brush xml:id="br0">
      <inkml:brushProperty name="width" value="0.1" units="cm"/>
      <inkml:brushProperty name="height" value="0.1" units="cm"/>
      <inkml:brushProperty name="color" value="#FF0066"/>
      <inkml:brushProperty name="ignorePressure" value="1"/>
    </inkml:brush>
  </inkml:definitions>
  <inkml:trace contextRef="#ctx0" brushRef="#br0">93 766,'0'-5,"0"-8,0-6,0 0</inkml:trace>
  <inkml:trace contextRef="#ctx0" brushRef="#br0" timeOffset="1">154 394,'0'-5,"-10"-8,-4-6,-5 0,-4 3,2-1,4 3</inkml:trace>
  <inkml:trace contextRef="#ctx0" brushRef="#br0" timeOffset="2">0 84,'0'-5,"0"-7,0-7,0-6,0 2</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8:30.355"/>
    </inkml:context>
    <inkml:brush xml:id="br0">
      <inkml:brushProperty name="width" value="0.1" units="cm"/>
      <inkml:brushProperty name="height" value="0.1" units="cm"/>
      <inkml:brushProperty name="color" value="#FF0066"/>
      <inkml:brushProperty name="ignorePressure" value="1"/>
    </inkml:brush>
  </inkml:definitions>
  <inkml:trace contextRef="#ctx0" brushRef="#br0">0 1,'0'5,"6"3,6-2,-9 0,-5-2</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8:30.975"/>
    </inkml:context>
    <inkml:brush xml:id="br0">
      <inkml:brushProperty name="width" value="0.1" units="cm"/>
      <inkml:brushProperty name="height" value="0.1" units="cm"/>
      <inkml:brushProperty name="color" value="#FF0066"/>
      <inkml:brushProperty name="ignorePressure" value="1"/>
    </inkml:brush>
  </inkml:definitions>
  <inkml:trace contextRef="#ctx0" brushRef="#br0">0 0,'0'5,"0"2</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8:31.330"/>
    </inkml:context>
    <inkml:brush xml:id="br0">
      <inkml:brushProperty name="width" value="0.1" units="cm"/>
      <inkml:brushProperty name="height" value="0.1" units="cm"/>
      <inkml:brushProperty name="color" value="#FF0066"/>
      <inkml:brushProperty name="ignorePressure" value="1"/>
    </inkml:brush>
  </inkml:definitions>
  <inkml:trace contextRef="#ctx0" brushRef="#br0">0 12,'0'-5,"0"-2</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8:31.685"/>
    </inkml:context>
    <inkml:brush xml:id="br0">
      <inkml:brushProperty name="width" value="0.1" units="cm"/>
      <inkml:brushProperty name="height" value="0.1" units="cm"/>
      <inkml:brushProperty name="color" value="#FF0066"/>
      <inkml:brushProperty name="ignorePressure" value="1"/>
    </inkml:brush>
  </inkml:definitions>
  <inkml:trace contextRef="#ctx0" brushRef="#br0">1 1,'0'0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8:32.027"/>
    </inkml:context>
    <inkml:brush xml:id="br0">
      <inkml:brushProperty name="width" value="0.1" units="cm"/>
      <inkml:brushProperty name="height" value="0.1" units="cm"/>
      <inkml:brushProperty name="color" value="#FF0066"/>
      <inkml:brushProperty name="ignorePressure" value="1"/>
    </inkml:brush>
  </inkml:definitions>
  <inkml:trace contextRef="#ctx0" brushRef="#br0">0 1,'0'0</inkml:trace>
  <inkml:trace contextRef="#ctx0" brushRef="#br0" timeOffset="1">0 125,'0'0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9:33.102"/>
    </inkml:context>
    <inkml:brush xml:id="br0">
      <inkml:brushProperty name="width" value="0.1" units="cm"/>
      <inkml:brushProperty name="height" value="0.1" units="cm"/>
      <inkml:brushProperty name="color" value="#FF0066"/>
      <inkml:brushProperty name="ignorePressure" value="1"/>
    </inkml:brush>
  </inkml:definitions>
  <inkml:trace contextRef="#ctx0" brushRef="#br0">79 204,'1'1,"0"-1,0 1,0 0,0-1,0 1,0 0,0 0,0 0,0 0,0 0,0 0,-1 0,1 0,0 1,-1-1,1 0,-1 0,1 1,-1-1,0 0,1 0,-1 3,2 2,61 218,-63-224,6 36,-9-25,2-11,0 0,0 0,1 0,-1 0,0 0,1-1,-1 1,0 0,1-1,-1 1,0 0,1-1,-1 1,0-1,1 1,-1-1,1 1,-1-1,1 0,0 1,-1-2,-7-8,1 0,0-1,1 1,0-2,0 1,2 0,-1-1,2 0,-4-13,2-3,0-1,-1-54,6 78,0-20,0 1,7-41,-6 57,1 0,0 1,1-1,0 1,0 0,0 0,1 0,0 0,0 0,1 1,0 0,8-8,-12 12,1 1,-1 0,1-1,-1 1,1 0,0 0,-1 0,1 0,0 0,0 0,0 1,0-1,0 1,0-1,0 1,-1 0,1-1,3 1,-4 1,0-1,0 1,0-1,0 1,0-1,0 1,0 0,0-1,-1 1,1 0,0 0,-1 0,1-1,0 1,-1 0,1 0,-1 0,1 0,-1 0,1 0,-1 0,0 0,0 0,1 0,-1 1,0-1,0 0,0 0,0 0,0 0,-1 0,1 0,0 0,0 0,-1 2,-2 9,0 0,0 0,-1-1,0 1,-11 18,-36 55,40-69,-8 12,-37 42,41-53</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8:32.382"/>
    </inkml:context>
    <inkml:brush xml:id="br0">
      <inkml:brushProperty name="width" value="0.1" units="cm"/>
      <inkml:brushProperty name="height" value="0.1" units="cm"/>
      <inkml:brushProperty name="color" value="#FF0066"/>
      <inkml:brushProperty name="ignorePressure" value="1"/>
    </inkml:brush>
  </inkml:definitions>
  <inkml:trace contextRef="#ctx0" brushRef="#br0">0 0,'0'0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38:34.137"/>
    </inkml:context>
    <inkml:brush xml:id="br0">
      <inkml:brushProperty name="width" value="0.1" units="cm"/>
      <inkml:brushProperty name="height" value="0.1" units="cm"/>
      <inkml:brushProperty name="color" value="#FF0066"/>
      <inkml:brushProperty name="ignorePressure" value="1"/>
    </inkml:brush>
  </inkml:definitions>
  <inkml:trace contextRef="#ctx0" brushRef="#br0">63 82,'1'10,"0"0,0 0,1-1,7 19,5 28,-10 154,-5-151,2-108,1 1,-2 0,-9-77,3 98,-14-35,12 40,0-1,-4-28,8 32,4 46,0-12,3 65,-5 161,2-238,0 4,0-1,-1 0,0 1,0-1,-1 0,1 0,-1 0,-1 0,-3 9,5-15,1 0,0 0,0 0,0 0,0 0,0 1,0-1,0 0,0 0,0 0,-1 0,1 0,0 0,0 0,0 0,0 0,0 0,0 0,0 0,-1 0,1 0,0 0,0 0,0 0,0 0,0 0,0 0,0 0,-1 0,1 0,0 0,0 0,0-1,0 1,0 0,0 0,0 0,0 0,0 0,0 0,-1 0,1 0,0 0,0 0,0-1,0 1,0 0,0 0,0 0,0 0,0 0,0 0,0 0,0-1,-4-10,1-12,2-14,1-1,2 1,2 0,9-42,-6 28,-5 33,1 1,0 0,8-22,-7 31,0 9,2 20,-2 32,-3-7,1-12,-2 0,-6 54,3-77,0 1,-1-2,0 1,-1 0,0-1,-12 18,-1-1</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28.571"/>
    </inkml:context>
    <inkml:brush xml:id="br0">
      <inkml:brushProperty name="width" value="0.1" units="cm"/>
      <inkml:brushProperty name="height" value="0.1" units="cm"/>
      <inkml:brushProperty name="color" value="#FF0066"/>
      <inkml:brushProperty name="ignorePressure" value="1"/>
    </inkml:brush>
  </inkml:definitions>
  <inkml:trace contextRef="#ctx0" brushRef="#br0">0 142,'26'3,"-23"-2,0 0,0-1,0 1,0-1,0 1,0-1,0 0,0-1,1 1,-1 0,0-1,0 1,0-1,4-2,-7 3,1 0,-1-1,0 1,1 0,-1 0,0 0,1-1,-1 1,0 0,0-1,1 1,-1 0,0-1,0 1,0 0,1-1,-1 1,0 0,0-1,0 1,0-1,0 1,0 0,0-1,0 1,0-1,0 1,0 0,0-1,0 1,0-1,0 1,0 0,-1-1,1 1,0 0,0-1,0 1,0 0,-1-1,1 1,0 0,0-1,-1 1,1 0,0 0,-1-1,1 1,0 0,-1 0,1 0,0 0,-1-1,1 1,-1 0,1 0,0 0,-1 0,1 0,-1 0,1 0,0 0,-1 0,-28-5,10 10,11-1,10-1,-1-3,1-1,-1 1,0 0,0-1,0 1,0 0,1-1,-1 1,0-1,0 0,0 1,0-1,0 0,0 0,1-1,-2 2,1 0,-1-1,1 1,-1 0,1-1,-1 1,1-1,-1 1,0-1,1 1,-1-1,0 1,1-1,-1 0,0 1,0-1,0 1,1-1,-1 0,0 1,0-1,0 1,0-1,0 0,0 1,0-1,0 0,0 1,-1-1,1 1,0-2,-1 2,1 0,-1 0,1 0,-1 0,1 0,-1 0,1 0,-1 0,1 0,-1 0,1 0,-1 1,1-1,-1 0,1 0,-1 0,1 1,-1-1,1 0,0 0,-1 1,1-1,-1 0,1 1,0-1,-1 1,1-1,0 0,-1 2,-14 15,14-15,0-1,-1 1,1 0,0 0,0 0,0 0,0 0,0 0,1 1,-1-1,1 0,-1 0,1 1,0-1,0 0,0 0,0 4,0-5,1-1,-1 1,0 0,1 0,-1 0,1 0,-1 0,1-1,-1 1,1 0,-1 0,1-1,0 1,-1 0,1-1,0 1,0-1,0 1,-1-1,1 1,0-1,0 1,0-1,0 0,0 0,0 1,0-1,0 0,0 0,-1 0,1 0,0 0,0 0,0 0,0-1,0 1,0 0,0 0,0-1,0 1,1-1,0 0,1 0,-1 0,1 0,-1 0,1 0,-1 0,0-1,0 1,0-1,0 0,0 1,0-1,0 0,-1 0,1 0,-1-1,1 1,-1 0,0 0,0-1,0 1,0-1,0 1,0-1,-1 1,1-1,-1 0,0 1,0-1,0 0,0 1,-1-5,0 0,0 1,0 0,-1 0,0 0,0 0,0 1,-1-1,0 0,0 1,0 0,-1-1,-8-8,-7-2,0 3</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44.122"/>
    </inkml:context>
    <inkml:brush xml:id="br0">
      <inkml:brushProperty name="width" value="0.1" units="cm"/>
      <inkml:brushProperty name="height" value="0.1" units="cm"/>
      <inkml:brushProperty name="color" value="#FF0066"/>
      <inkml:brushProperty name="ignorePressure" value="1"/>
    </inkml:brush>
  </inkml:definitions>
  <inkml:trace contextRef="#ctx0" brushRef="#br0">0 492,'1'-12,"0"-1,1 1,0 0,1-1,0 1,1 1,1-1,0 0,0 1,1 0,1 0,0 1,0 0,1 0,16-16,0 3,2 1,0 1,2 1,48-26,-65 39,0 1,0 1,1 0,-1 1,1 0,19-4,-28 8,0-1,0 1,1 0,-1 0,0 0,0 1,0-1,0 0,0 1,0 0,0 0,0 0,0 0,-1 0,1 1,0-1,-1 1,1 0,-1 0,1 0,-1 0,0 0,0 0,0 1,0-1,0 1,-1-1,1 1,-1 0,1-1,0 6,3 5,-1 1,0 1,-2-1,1 0,-2 1,0-1,0 1,-2 0,1-1,-2 1,-5 23,-6 11,-3 0,-21 47,6-18,26-64,0 0,0 0,2 1,0-1,0 1,2 0,0-1,0 1,3 20,-1-31,0-1,1 0,-1 1,1-1,-1 0,1 0,0 0,1 0,-1 0,0-1,1 1,-1-1,1 1,0-1,0 0,0 0,0 0,0 0,0-1,1 1,-1-1,0 0,1 0,-1 0,6 0,0 1,0-1,0 0,0 0,1-1,-1 0,0-1,0 0,18-4,-18 2,0-1,0 1,0-1,0-1,0 0,-1 0,0 0,0-1,0 0,-1-1,0 0,0 0,-1 0,0-1,0 0,7-14,-6 7,-1 0,0 0,-1-1,-1 0,0 0,-1 0,-1-1,0 1,-2-19,1 10,0-34,-13-116,9 164,0 0,0 0,-2 1,1-1,-12-18,-9-24,24 50,0 0,1 0,-1 0,1 0,0 1,-1-1,1 0,1 0,-1 0,0 0,1 0,0 0,-1 0,1 0,0 1,1-1,-1 0,0 1,1-1,-1 1,1-1,0 1,0 0,0 0,0 0,0 0,0 0,1 0,3-2,8-5,0 1,1 0,31-12,-29 14,90-34,-77 32</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44.462"/>
    </inkml:context>
    <inkml:brush xml:id="br0">
      <inkml:brushProperty name="width" value="0.1" units="cm"/>
      <inkml:brushProperty name="height" value="0.1" units="cm"/>
      <inkml:brushProperty name="color" value="#FF0066"/>
      <inkml:brushProperty name="ignorePressure" value="1"/>
    </inkml:brush>
  </inkml:definitions>
  <inkml:trace contextRef="#ctx0" brushRef="#br0">0 0,'0'5,"11"2,13 0,9-2,8-1,3-2,0-6,-3-2,-9-1</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44.816"/>
    </inkml:context>
    <inkml:brush xml:id="br0">
      <inkml:brushProperty name="width" value="0.1" units="cm"/>
      <inkml:brushProperty name="height" value="0.1" units="cm"/>
      <inkml:brushProperty name="color" value="#FF0066"/>
      <inkml:brushProperty name="ignorePressure" value="1"/>
    </inkml:brush>
  </inkml:definitions>
  <inkml:trace contextRef="#ctx0" brushRef="#br0">1 47,'10'-5,"15"-2,2-5,3 0,-5 1</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45.418"/>
    </inkml:context>
    <inkml:brush xml:id="br0">
      <inkml:brushProperty name="width" value="0.1" units="cm"/>
      <inkml:brushProperty name="height" value="0.1" units="cm"/>
      <inkml:brushProperty name="color" value="#FF0066"/>
      <inkml:brushProperty name="ignorePressure" value="1"/>
    </inkml:brush>
  </inkml:definitions>
  <inkml:trace contextRef="#ctx0" brushRef="#br0">172 245,'-4'0,"1"0,0 0,0-1,0 1,-1-1,1 0,0 0,0 0,0 0,0 0,0-1,1 1,-1-1,0 0,1 0,-1 0,1 0,0 0,-1 0,1-1,0 1,0-1,1 0,-1 1,0-1,1 0,0 0,0 0,-1-4,1 3,0-1,0 1,0-1,1 0,0 1,0-1,0 0,0 1,1-1,0 1,0-1,0 1,0-1,1 1,0-1,0 1,0 0,0 0,5-5,2-1,1 1,0 1,0 0,1 0,0 1,0 0,1 1,0 0,0 1,0 0,1 1,0 1,0 0,0 1,18-2,-27 4,0 0,0 1,0-1,0 1,0 0,0 0,0 0,-1 1,1-1,0 1,-1 0,1 0,-1 0,0 0,1 1,-1-1,0 1,-1 0,1 0,0 0,-1 0,0 0,1 1,-1-1,-1 1,3 5,1 3,-2 1,0 0,0 0,-1 0,0 0,-1 22,-2-26,0 0,0-1,0 0,-1 1,-1-1,1 0,-2 0,1 0,-1 0,0-1,0 1,-7 7,-9 12,-42 41,47-53,-13 12,-2-2,0-1,-41 24,-2 2,66-45,0 0,1 0,-1 1,1 0,0 0,-5 8,10-13,0 0,1 0,-1 0,1 0,-1 0,1 0,0 0,-1 0,1 1,0-1,0 0,0 0,-1 0,1 0,1 0,-1 1,0-1,0 0,0 0,1 2,0-1,1 0,-1-1,0 1,1-1,-1 1,1-1,-1 0,1 1,0-1,0 0,-1 0,1 0,0 0,0-1,0 1,3 0,17 5,1 0,1-2,-1-1,27 0,97-5,-112-1,-1-2,1 0,59-20,-68 16</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45.776"/>
    </inkml:context>
    <inkml:brush xml:id="br0">
      <inkml:brushProperty name="width" value="0.1" units="cm"/>
      <inkml:brushProperty name="height" value="0.1" units="cm"/>
      <inkml:brushProperty name="color" value="#FF0066"/>
      <inkml:brushProperty name="ignorePressure" value="1"/>
    </inkml:brush>
  </inkml:definitions>
  <inkml:trace contextRef="#ctx0" brushRef="#br0">25 1,'-10'0,"-5"0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46.144"/>
    </inkml:context>
    <inkml:brush xml:id="br0">
      <inkml:brushProperty name="width" value="0.1" units="cm"/>
      <inkml:brushProperty name="height" value="0.1" units="cm"/>
      <inkml:brushProperty name="color" value="#FF0066"/>
      <inkml:brushProperty name="ignorePressure" value="1"/>
    </inkml:brush>
  </inkml:definitions>
  <inkml:trace contextRef="#ctx0" brushRef="#br0">283 97,'-13'0,"1"0,-1 1,0 0,1 1,-1 1,-13 4,19-4,0 0,0 1,0-1,1 1,0 1,0-1,0 1,0 0,1 1,0-1,-8 11,-7 11,-31 55,47-74,-1 1,2 0,-1 0,1 0,1 0,-1 0,2 1,-1-1,1 1,1-1,0 15,1-20,0 0,-1 0,1-1,1 1,-1 0,0-1,1 1,0-1,0 0,0 1,0-1,0 0,1 0,-1-1,7 6,-4-4,1 0,-1-1,1 0,0 0,0 0,0-1,1 0,10 3,-2-3,1 0,-1-1,1 0,-1-1,1-1,-1-1,18-3,-17 2,0-1,0-1,-1 0,0-1,0-1,0-1,-1 0,0 0,0-1,-1-1,-1 0,1-1,-2-1,1 0,-2 0,0-1,0 0,-1-1,-1 0,8-17,-5 9,-1 0,10-37,-17 48,0 0,-1 1,-1-1,0 0,0 0,-1 0,0 0,-3-12,3 20,-1 0,0 0,0 1,-1-1,1 0,0 1,-1-1,0 1,1-1,-1 1,0 0,0 0,0 0,-1 0,1 0,0 0,-1 1,1-1,-1 1,1 0,-1-1,0 1,-3-1,-8-1,0 0,1 0,-23-1,32 4,-14-1,-1 2,0 0,0 1,0 1,1 0,-1 2,1 0,0 1,0 1,1 1,0 0,-24 17,4-3</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46.900"/>
    </inkml:context>
    <inkml:brush xml:id="br0">
      <inkml:brushProperty name="width" value="0.1" units="cm"/>
      <inkml:brushProperty name="height" value="0.1" units="cm"/>
      <inkml:brushProperty name="color" value="#FF0066"/>
      <inkml:brushProperty name="ignorePressure" value="1"/>
    </inkml:brush>
  </inkml:definitions>
  <inkml:trace contextRef="#ctx0" brushRef="#br0">196 26,'-11'2,"0"-1,1 1,-1 1,0 0,1 1,-1 0,1 0,0 1,1 0,-1 1,1 0,0 1,-13 12,17-13,1 0,0 1,0-1,0 1,1 0,0 0,0 1,1-1,0 0,0 1,1-1,-1 10,0-3,2 0,0 1,0-1,1 1,5 21,-4-31,0 1,0-1,0 0,1 0,-1 0,1 0,1-1,-1 1,0-1,1 0,0 0,0 0,0 0,1-1,-1 0,1 0,0 0,0 0,0-1,0 1,0-1,1-1,-1 1,1-1,5 1,4 0,-1 0,1 0,-1-2,1 0,0-1,-1 0,1-1,21-6,-18 3,-1-1,-1 0,1-1,-1-1,29-18,-37 19,1 0,-1 0,0-1,-1 1,0-2,0 1,-1-1,0 0,0-1,7-17,-8 16,-1 1,0-1,-1 1,-1-1,1 0,-2 0,0 0,0 0,-1-17,-1 24,1-1,-1 1,0 0,0-1,-1 1,0 0,1 0,-1 0,-1 0,1 0,0 0,-1 1,0-1,0 1,0-1,0 1,-1 0,1 1,-1-1,0 0,1 1,-1 0,0 0,0 0,-8-2,3 2,0-1,-1 1,0 1,1 0,-1 0,0 1,0 0,-16 3,-26 7</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9:34.028"/>
    </inkml:context>
    <inkml:brush xml:id="br0">
      <inkml:brushProperty name="width" value="0.1" units="cm"/>
      <inkml:brushProperty name="height" value="0.1" units="cm"/>
      <inkml:brushProperty name="color" value="#FF0066"/>
      <inkml:brushProperty name="ignorePressure" value="1"/>
    </inkml:brush>
  </inkml:definitions>
  <inkml:trace contextRef="#ctx0" brushRef="#br0">123 68,'-4'1,"-1"-1,1 1,0 1,-1-1,1 0,0 1,0 0,0 0,0 0,0 1,1-1,-1 1,1 0,0 0,-1 0,1 0,1 1,-1-1,0 1,1 0,-3 5,-2 3,1 0,0 1,1-1,1 1,-6 25,9-35,1 1,-1-1,1 0,0 0,0 0,0 0,1 0,-1 0,1 0,0 0,0 0,0 0,0 0,0 0,0-1,1 1,-1 0,1-1,0 1,0-1,0 1,0-1,0 0,1 0,-1 0,1 0,-1-1,1 1,-1-1,1 1,0-1,0 0,0 0,0 0,0 0,5 0,0 1,0-1,0 0,0-1,0 0,0 0,0 0,0-1,0 0,-1-1,1 0,0 0,-1 0,14-7,-16 5,0 0,0 0,0-1,0 0,-1 1,0-2,0 1,0 0,0-1,-1 0,0 0,0 0,-1 0,1 0,-2 0,1-1,0 1,-1-1,-1 1,1-1,-1 1,0-1,0 0,-1 1,0-1,-2-7,2 10,0 1,0-1,0 1,-1-1,1 1,-1 0,0 0,0 0,0 0,0 0,-1 0,1 0,-1 1,0 0,0-1,0 1,0 0,0 0,0 0,0 1,-1-1,1 1,0 0,-1 0,1 0,-1 0,0 1,1-1,-1 1,0 0,1 0,-5 1,1-1,0 0,-1 1,1 0,0 1,0-1,0 1,0 1,0-1,0 1,1 1,-1-1,1 1,0 0,0 0,-6 6,7-5,1 1,0-1,0 1,0-1,1 1,0 0,0 1,0-1,1 0,0 1,-2 9,3-13,1 0,0-1,0 1,0 0,0 0,0 0,1-1,-1 1,1 0,0 0,0-1,0 1,0-1,0 1,0-1,1 1,-1-1,1 0,0 1,0-1,0 0,0 0,0 0,0-1,0 1,1 0,-1-1,1 0,3 2,4 2,0-1,0-1,1 0,-1 0,1-1,-1-1,1 0,0 0,0-1,0 0,-1-1,1 0,0-1,0 0,12-4,-7 0,0 0,-1-1,0-1,0 0,-1-1,0-1,0 0,-1-1,13-14,-24 23,0 0,-1 0,1 0,0 1,0-1,-1 1,1-1,0 1,1 0,-1 0,0 0,0 0,0 0,5 0,-5 1,-1 0,1 1,-1-1,1 1,0 0,-1-1,0 1,1 0,-1 0,1 0,-1 0,0 0,0 0,1 0,-1 1,0-1,0 0,0 1,-1-1,1 0,0 1,0 2,7 10,-1 2,5 18,12 24,-24-57,0-1,0 0,0 1,1-1,-1 1,0-1,0 1,0-1,0 0,1 1,-1-1,0 1,1-1,-1 0,0 1,0-1,1 0,-1 1,1-1,-1 0,0 0,1 0,-1 1,1-1,-1 0,0 0,1 0,-1 0,1 0,-1 1,1-1,-1 0,1 0,-1 0,0 0,1 0,-1-1,2 1,6-18,-1-31,-5 18,-2 14,1 0,1 1,1-1,5-19,-6 31,0-1,0 0,1 1,0 0,0-1,1 1,-1 0,1 1,0-1,1 1,-1-1,1 1,-1 1,1-1,8-4,-4 4,-1 0,1 0,0 1,0 0,13-3,8 2</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47.813"/>
    </inkml:context>
    <inkml:brush xml:id="br0">
      <inkml:brushProperty name="width" value="0.1" units="cm"/>
      <inkml:brushProperty name="height" value="0.1" units="cm"/>
      <inkml:brushProperty name="color" value="#FF0066"/>
      <inkml:brushProperty name="ignorePressure" value="1"/>
    </inkml:brush>
  </inkml:definitions>
  <inkml:trace contextRef="#ctx0" brushRef="#br0">0 1,'0'0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48.354"/>
    </inkml:context>
    <inkml:brush xml:id="br0">
      <inkml:brushProperty name="width" value="0.1" units="cm"/>
      <inkml:brushProperty name="height" value="0.1" units="cm"/>
      <inkml:brushProperty name="color" value="#FF0066"/>
      <inkml:brushProperty name="ignorePressure" value="1"/>
    </inkml:brush>
  </inkml:definitions>
  <inkml:trace contextRef="#ctx0" brushRef="#br0">189 127,'-9'0,"1"0,-1 0,1 1,0 0,-1 1,-15 4,20-4,0 0,0 1,0-1,0 1,0 0,1 0,-1 0,1 1,0-1,0 1,0 0,1 0,-1 0,-2 5,-5 12,0 1,2 0,0 1,1 0,2 0,0 0,-1 32,5-51,1 0,0 1,0-1,0 0,1 0,0 1,0-1,0 0,0 0,0 0,1 0,0 0,0 0,0 0,0-1,5 6,-3-4,1-1,0 0,0 0,0 0,0 0,0-1,1 0,0 0,-1-1,9 3,-1-1,0-1,0 0,1-1,-1-1,0 0,1 0,-1-2,1 1,-1-2,16-3,-13 0,0 0,-1-2,0 1,0-2,0 0,-1-1,0 0,-1-1,0-1,0 0,-1 0,-1-1,0-1,-1 0,0-1,-1 0,0 0,-1-1,-1 0,0 0,-1-1,-1 1,0-2,-1 1,3-31,-7 41,-1 0,1-1,-1 1,0 0,-1 0,1 0,-1 1,0-1,-1 0,1 1,-1-1,0 1,-1 0,1 0,-1 0,0 0,0 1,-1-1,1 1,-1 0,0 1,-6-5,-3-1,0 1,-1 1,0 0,0 1,0 1,-1 0,-19-3,19 5,1 0,-1 2,0 0,0 0,-30 5,38-3,1 1,-1-1,1 2,0-1,-1 1,1 0,0 1,1 0,-1 0,1 0,0 1,0 0,-10 11,-11 16</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48.863"/>
    </inkml:context>
    <inkml:brush xml:id="br0">
      <inkml:brushProperty name="width" value="0.1" units="cm"/>
      <inkml:brushProperty name="height" value="0.1" units="cm"/>
      <inkml:brushProperty name="color" value="#FF0066"/>
      <inkml:brushProperty name="ignorePressure" value="1"/>
    </inkml:brush>
  </inkml:definitions>
  <inkml:trace contextRef="#ctx0" brushRef="#br0">66 159,'-1'8,"0"1,0-1,-1 0,-1 0,1 0,-1 0,-1 0,1 0,-6 7,4-5,-1 1,2 0,-1 0,-2 14,4-14,1 1,0 1,1-1,0 0,1 0,0 0,1 0,4 19,-4-26,1 1,0-1,1 1,-1-1,1 0,0 0,0 0,1 0,-1 0,1-1,0 0,1 0,-1 0,0 0,1 0,0-1,0 0,0 0,10 3,-8-3,1 0,-1 0,1-1,0-1,0 1,0-1,0-1,0 1,0-2,0 1,0-1,14-3,-11 1,1 0,-1-1,1-1,-2 0,1-1,0 0,-1 0,11-9,-10 6,0-1,-1 0,0 0,0-1,-1 0,-1-1,0 0,0 0,-1-1,-1 0,0 0,-1-1,0 1,-1-1,3-15,-4-15,-4-68,0 82,2 27,-1-1,-1 0,1 1,0-1,-1 0,0 1,0-1,0 1,0-1,0 1,-1-1,1 1,-1 0,0 0,0 0,0 0,-1 0,1 0,-1 1,1-1,-1 1,0 0,0 0,0 0,0 0,0 0,-1 0,1 1,-1 0,1 0,-1 0,1 0,-7-1,-17-2,0 2,0 0,0 2,0 1,0 1,0 1,-46 12,41-8</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49.763"/>
    </inkml:context>
    <inkml:brush xml:id="br0">
      <inkml:brushProperty name="width" value="0.1" units="cm"/>
      <inkml:brushProperty name="height" value="0.1" units="cm"/>
      <inkml:brushProperty name="color" value="#FF0066"/>
      <inkml:brushProperty name="ignorePressure" value="1"/>
    </inkml:brush>
  </inkml:definitions>
  <inkml:trace contextRef="#ctx0" brushRef="#br0">309 88,'0'-1,"-1"0,1-1,-1 1,1 1,-1-1,0 0,1 0,-1 0,0 0,0 0,1 0,-1 1,0-1,0 0,0 1,0-1,0 1,0-1,0 1,0-1,-1 1,1 0,0 0,-2-1,-30-3,23 5,-1 0,0 1,1 1,0 0,-1 0,1 1,0 1,1-1,-1 2,1-1,0 1,0 1,1-1,0 1,-8 9,6-6,1 1,-1 0,2 0,0 1,0 0,1 0,1 1,0 0,0 0,2 1,-4 13,7-23,1-1,-1 1,1-1,0 1,0-1,1 1,-1-1,1 0,-1 1,1-1,0 1,0-1,1 0,-1 0,1 0,0 0,-1 0,1 0,1 0,-1 0,0-1,1 1,-1-1,1 0,0 1,-1-1,1 0,0-1,6 4,3 0,-1-1,1 0,0 0,0-1,1 0,-1-1,15 0,-4-1,0-2,0 0,0-2,0 0,0-2,-1 0,0-1,27-12,-34 12,-1-1,0 0,0-1,-1 0,0-1,-1 0,0-1,0-1,-1 0,0 0,-1-1,0-1,8-13,-15 20,0 1,0-1,-1 1,0-1,0 0,0 0,0 0,-1 0,0 0,-1 0,1 0,-1-1,0 1,-1 0,1 0,-1 0,-1 0,1 0,-1 0,0 0,-3-6,1 5,0 1,0 0,-1 0,0 0,0 0,-1 1,0 0,0 0,0 0,0 1,-1 0,1 0,-1 1,0 0,0 0,-13-3,9 3,0 0,0 1,-1 1,1 0,0 0,-1 1,-19 2,-17 8</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50.199"/>
    </inkml:context>
    <inkml:brush xml:id="br0">
      <inkml:brushProperty name="width" value="0.1" units="cm"/>
      <inkml:brushProperty name="height" value="0.1" units="cm"/>
      <inkml:brushProperty name="color" value="#FF0066"/>
      <inkml:brushProperty name="ignorePressure" value="1"/>
    </inkml:brush>
  </inkml:definitions>
  <inkml:trace contextRef="#ctx0" brushRef="#br0">268 24,'-3'1,"0"0,0 0,1 0,-1 0,1 1,-1-1,1 1,-1 0,1 0,0 0,0 0,0 0,0 0,0 1,0-1,0 1,-2 4,-22 41,-35 83,40-82,-6 15,1-3,-33 57,55-109,6-7,15-13,24-26,51-57,3 5,5 3,118-77,-145 111,-57 42</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50.555"/>
    </inkml:context>
    <inkml:brush xml:id="br0">
      <inkml:brushProperty name="width" value="0.1" units="cm"/>
      <inkml:brushProperty name="height" value="0.1" units="cm"/>
      <inkml:brushProperty name="color" value="#FF0066"/>
      <inkml:brushProperty name="ignorePressure" value="1"/>
    </inkml:brush>
  </inkml:definitions>
  <inkml:trace contextRef="#ctx0" brushRef="#br0">29 1,'-5'5,"-2"8,0 6,1 5,2 4,12 3,16 1,13 0,12-5,7-7,1-7,-6-6,-5-3,-10-4</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51.051"/>
    </inkml:context>
    <inkml:brush xml:id="br0">
      <inkml:brushProperty name="width" value="0.1" units="cm"/>
      <inkml:brushProperty name="height" value="0.1" units="cm"/>
      <inkml:brushProperty name="color" value="#FF0066"/>
      <inkml:brushProperty name="ignorePressure" value="1"/>
    </inkml:brush>
  </inkml:definitions>
  <inkml:trace contextRef="#ctx0" brushRef="#br0">203 1,'-2'0,"-1"1,0-1,0 1,1 0,-1 0,1 0,-1 0,1 0,-1 1,1-1,-1 1,1 0,0-1,0 1,0 0,0 0,0 0,1 1,-1-1,-1 4,-6 7,2 2,-9 20,7-16,-93 177,92-164,11-20,0-12,0 0,-1 0,1 0,-1 0,1 0,0 0,-1 0,1 0,0 0,-1 0,1 0,-1-1,1 1,-1 0,1 0,0-1,-1 1,1 0,-1-1,1 1,-1 0,1-1,-1 1,1-1,130-115,-84 73,56-42,-101 83,1 0,-1 0,1 1,-1-1,1 1,0 0,0 0,0 0,0 0,5 0,-7 1,0 0,0 0,0 0,0 0,0 0,0 1,0-1,0 0,0 1,0-1,-1 1,1-1,0 1,0 0,0-1,-1 1,1 0,0-1,-1 1,1 0,-1 0,1-1,-1 1,1 0,-1 0,1 0,-1 0,0 0,1 0,-1 0,0 0,0 0,0 0,0-1,0 3,0 5,0 0,-1 0,0 0,-2 10,1-11,1 0,0 0,0 0,1 0,0 0,0 1,1 8,0-14,-1-1,1 0,-1 1,1-1,0 0,-1 1,1-1,0 0,0 0,0 1,0-1,0 0,0 0,0 0,0 0,2 1,0-1,0 0,-1 0,1 0,0-1,0 1,-1 0,1-1,0 0,0 0,0 0,4 0,8-3,-1 0,1-1,-1 0,0-2,0 1,-1-2,21-12,-21 11,0 1,0 0,0 1,1 1,0 0,0 1,27-5,-38 9,-1 0,0-1,1 1,-1 0,0 1,1-1,-1 0,0 1,1-1,-1 1,0-1,0 1,0 0,0 0,0 0,0 0,0 1,0-1,0 1,0-1,1 2,-2-1,0 0,0 0,0 0,-1 0,1 0,-1 0,1 0,-1 0,0 0,0 0,0 0,0 0,0 0,0 0,0 0,-1 0,1 0,-1 0,1 0,-1 0,0 0,-2 3,-9 20,-1-1</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51.409"/>
    </inkml:context>
    <inkml:brush xml:id="br0">
      <inkml:brushProperty name="width" value="0.1" units="cm"/>
      <inkml:brushProperty name="height" value="0.1" units="cm"/>
      <inkml:brushProperty name="color" value="#FF0066"/>
      <inkml:brushProperty name="ignorePressure" value="1"/>
    </inkml:brush>
  </inkml:definitions>
  <inkml:trace contextRef="#ctx0" brushRef="#br0">817 0,'-1'12,"0"0,-1-1,-1 1,0 0,0-1,-1 0,-1 0,0 0,0-1,-1 1,-10 12,-8 10,-55 57,-486 496,494-508,47-49</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51.764"/>
    </inkml:context>
    <inkml:brush xml:id="br0">
      <inkml:brushProperty name="width" value="0.1" units="cm"/>
      <inkml:brushProperty name="height" value="0.1" units="cm"/>
      <inkml:brushProperty name="color" value="#FF0066"/>
      <inkml:brushProperty name="ignorePressure" value="1"/>
    </inkml:brush>
  </inkml:definitions>
  <inkml:trace contextRef="#ctx0" brushRef="#br0">300 21,'9'-3,"-11"-3,-17-4,11 9,-1 0,1 1,0 0,0 0,0 1,-1 0,1 1,0-1,0 2,-13 4,2 1,1 0,0 1,-23 15,36-21,0 1,0 0,0 0,1 0,-1 1,1 0,-7 10,10-14,0 1,1-1,-1 1,0-1,1 1,-1-1,1 1,-1 0,1-1,0 1,0 0,0-1,0 1,0 0,0-1,0 1,0 0,1-1,-1 1,1-1,-1 1,1 0,0-1,-1 1,1-1,0 0,0 1,0-1,0 0,0 1,0-1,1 0,2 2,9 6,0-1,1 0,16 7,-17-9,0 0,-1 0,0 1,0 1,20 18,-29-23,-1-1,1 1,-1 0,0 1,0-1,0 0,-1 1,1-1,-1 1,0-1,0 1,0 0,0-1,-1 1,1 0,-1-1,0 1,0 0,0 0,-1 0,0-1,1 1,-1 0,0-1,-1 1,1-1,-2 4,-1 0,1 0,-1-1,-1 1,1-1,-1 0,0 0,0-1,-1 1,1-1,-1 0,0-1,-1 1,-12 6,3-4,0 0,-1-1,1-1,-1 0,-18 2,1-2</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52.866"/>
    </inkml:context>
    <inkml:brush xml:id="br0">
      <inkml:brushProperty name="width" value="0.1" units="cm"/>
      <inkml:brushProperty name="height" value="0.1" units="cm"/>
      <inkml:brushProperty name="color" value="#FF0066"/>
      <inkml:brushProperty name="ignorePressure" value="1"/>
    </inkml:brush>
  </inkml:definitions>
  <inkml:trace contextRef="#ctx0" brushRef="#br0">1 393,'0'-14,"0"1,1-1,0 1,2-1,-1 1,1 0,1 0,0 0,1 0,1 0,0 1,0 0,1 1,14-19,-8 15,1 1,0 0,0 2,2-1,-1 2,1 0,1 0,0 2,1 0,0 1,0 1,0 1,1 0,0 1,0 1,0 1,34-1,-50 4,1 0,-1 0,0 0,1 0,-1 0,0 1,0 0,1-1,-1 1,0 0,0 1,0-1,0 1,0-1,0 1,2 2,-1 0,-1-1,0 1,0 0,0 0,0 1,-1-1,1 1,-1-1,-1 1,3 5,6 24,-7-21,1-1,0 1,1-1,6 11,-9-19,0-1,0 0,1 1,-1-1,1-1,0 1,0 0,0-1,0 1,0-1,1 0,-1 0,1 0,-1 0,1-1,0 1,5 0,-2 0,1-2,-1 1,0-1,0 0,0 0,0 0,0-1,0-1,0 1,0-1,0 0,-1 0,1-1,0 0,-1 0,12-9,3-3,-1-2,0 0,21-25,-37 37,5-5,-1 0,0-1,6-12,19-25,-21 35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9:34.398"/>
    </inkml:context>
    <inkml:brush xml:id="br0">
      <inkml:brushProperty name="width" value="0.1" units="cm"/>
      <inkml:brushProperty name="height" value="0.1" units="cm"/>
      <inkml:brushProperty name="color" value="#FF0066"/>
      <inkml:brushProperty name="ignorePressure" value="1"/>
    </inkml:brush>
  </inkml:definitions>
  <inkml:trace contextRef="#ctx0" brushRef="#br0">0 1,'0'5,"0"7,0 7,0 5,0 4,0 3,0 1,11 0,3 0,0 0,-3 0,2-5,-1-8</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0:53.499"/>
    </inkml:context>
    <inkml:brush xml:id="br0">
      <inkml:brushProperty name="width" value="0.1" units="cm"/>
      <inkml:brushProperty name="height" value="0.1" units="cm"/>
      <inkml:brushProperty name="color" value="#FF0066"/>
      <inkml:brushProperty name="ignorePressure" value="1"/>
    </inkml:brush>
  </inkml:definitions>
  <inkml:trace contextRef="#ctx0" brushRef="#br0">10 220,'0'0,"-1"1,1-1,0 0,-1 0,1 0,0 0,0 0,-1 0,1 0,0 0,-1 0,1 0,0 0,0 0,-1 0,1-1,0 1,0 0,-1 0,1 0,0 0,0 0,-1 0,1-1,0 1,0 0,-1 0,1 0,0-1,0 1,0 0,0 0,-1-1,1 1,0 0,0-1,0 1,0 0,0 0,0-1,0 1,0 0,0 0,0-1,9-14,19-12,-19 20,30-26,2 2,1 2,63-33,-103 60,1 1,-1 0,0 0,0 0,1 0,-1 1,0-1,1 1,-1-1,1 1,-1 0,1 0,-1 0,1 0,-1 0,0 1,1-1,-1 1,1 0,-1-1,0 1,0 0,1 0,-1 0,0 1,3 2,1 2,-1 0,0 0,-1 1,0 0,0 0,5 14,-6-15,0 1,0 0,1-1,0 1,0-1,0 0,0 0,1-1,8 7,-9-9,0 0,0-1,1 1,-1-1,1 0,-1-1,1 1,0-1,0 0,0 0,0 0,0-1,-1 0,1 0,0 0,0 0,0-1,0 0,0 0,0 0,6-3,6-4,0-1,-1 0,0-1,21-16,-19 12,32-17,-29 21</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4:54:28.766"/>
    </inkml:context>
    <inkml:brush xml:id="br0">
      <inkml:brushProperty name="width" value="0.1" units="cm"/>
      <inkml:brushProperty name="height" value="0.1" units="cm"/>
      <inkml:brushProperty name="color" value="#FF0066"/>
      <inkml:brushProperty name="ignorePressure" value="1"/>
    </inkml:brush>
  </inkml:definitions>
  <inkml:trace contextRef="#ctx0" brushRef="#br0">130 64,'0'4,"-1"-1,1 1,-1-1,0 1,-1-1,1 0,-3 5,-4 15,4-9,1 0,1 0,1 1,0-1,0 0,3 23,-1-34,0 1,-1-1,1 0,0 1,1-1,-1 0,0 1,1-1,0 0,0 0,0 0,0 0,0-1,1 1,-1-1,1 1,-1-1,1 0,0 0,0 0,0 0,0 0,1-1,-1 0,0 1,1-1,-1 0,1-1,-1 1,1-1,4 1,-6-1,1 0,-1 0,1 0,-1 0,0 0,1-1,-1 1,0-1,1 0,-1 1,0-1,0 0,0-1,0 1,0 0,0 0,0-1,0 1,3-4,-2 1,0 0,0 0,0-1,-1 1,0 0,0-1,0 0,-1 1,3-8,-3 4,1 0,-1-1,0 1,-1 0,0 0,0-1,-1 1,0 0,-1 0,1 0,-6-14,5 18,0 0,-1 0,1 0,-1 0,0 0,0 1,0-1,0 1,-1 0,1 0,-1 0,0 1,0-1,0 1,0 0,0 0,-1 0,1 1,-1-1,-7-1,8 3,0 0,0 0,0 0,-1 0,1 1,0 0,0-1,0 1,1 1,-1-1,0 0,0 1,1 0,-1 0,1 0,-1 1,1-1,0 1,0-1,0 1,0 0,0 0,-3 6,0 1,0 2,0-1,1 1,0 0,1 0,1 0,0 0,0 1,1 0,1-1,0 1,2 20,-1-29,1 0,0 0,0 0,1 0,-1 0,1 0,0 0,0 0,0-1,0 1,0-1,1 1,0-1,0 0,0 0,0-1,0 1,0 0,1-1,-1 0,1 0,0 0,0 0,-1-1,1 1,0-1,6 1,6 2,-1-1,1-1,0-1,0 0,31-3,-42 2,0-1,0 0,0 0,0 0,0-1,0 1,0-1,0-1,0 1,-1-1,1 0,-1 0,0 0,0 0,0-1,0 1,-1-1,1 0,-1 0,0-1,0 1,-1-1,1 1,-1-1,0 0,0 0,2-10,-1 0,-1 0,0-1,0 1,-2-1,0 1,-1-1,0 1,-6-23,6 34,0-1,0 1,-1-1,0 1,0-1,0 1,-1 0,1 0,-1 0,0 0,0 1,0-1,-1 1,1 0,-1 0,0 0,0 0,0 0,0 1,0 0,0 0,-1 0,1 1,-1-1,0 1,1 0,-1 0,-8 0,7 1,0-1,1 1,-1 1,0-1,1 1,-1 0,1 1,-1-1,1 1,0 0,-1 0,1 1,0 0,0-1,1 2,-1-1,1 0,-1 1,1 0,0 0,0 0,1 1,-7 9,7-7,-1 0,1 1,0-1,0 1,1 0,0 0,1 0,-1 0,2 0,-1 1,2 12,-1-16,1-1,0 1,0-1,0 0,0 1,1-1,0 0,0 0,0 0,0 0,1-1,-1 1,1-1,0 1,0-1,0 0,1 0,-1 0,1 0,0-1,-1 1,7 2,-4-3,-1 1,1-1,0 0,0 0,0-1,0 1,0-1,0-1,0 1,0-1,0 0,0 0,0-1,11-2,-13 1,0 1,0-1,-1 0,1 0,-1 0,0 0,1-1,-1 0,0 1,-1-1,1 0,0 0,-1-1,1 1,-1 0,0-1,0 1,-1-1,1 0,-1 0,0 0,0 1,1-7,-1 2,0 0,0 0,-1 0,0 0,0 0,-1 0,0 0,-1 0,1 1,-2-1,1 0,-1 1,0-1,-1 1,1 0,-1 0,-1 1,1-1,-1 1,-9-9,8 9,-1-1,0 2,0-1,0 1,-1 0,0 0,0 1,0 0,0 0,-1 1,0 0,1 1,-1 0,0 0,0 1,0 0,0 1,-10 0,15 0,0 1,-1 0,1 0,0 0,0 0,0 1,0-1,0 1,0 0,0 1,1-1,-1 1,1-1,-1 1,1 0,0 0,0 0,1 1,-1-1,1 1,-1-1,1 1,0 0,0 0,1 0,-1 0,1 0,-1 5,-2 11,1 0,0 0,2 0,1 32,0-46,0 0,1-1,0 1,0 0,0-1,1 0,-1 1,1-1,1 0,-1 1,1-2,0 1,0 0,0 0,1-1,-1 0,1 1,0-1,1-1,-1 1,1-1,-1 0,1 0,0 0,0 0,0-1,1 0,-1 0,0 0,1-1,-1 0,1 0,0 0,-1-1,12 0,-11-1,0 1,0-1,0-1,-1 1,1-1,0 0,-1-1,0 1,1-1,-1 0,0 0,0-1,-1 1,1-1,-1 0,0 0,0-1,0 1,0-1,-1 0,6-10,-4 5,0 1,-1-1,0 0,-1 0,0-1,0 1,-1-1,0 0,-1 1,0-1,-1-14,-1 21,1 1,0-1,-1 1,0-1,0 1,0 0,0-1,0 1,-1 0,0 0,1 0,-1 0,0 0,-1 0,1 0,0 1,-1-1,0 1,1-1,-1 1,0 0,0 0,0 1,0-1,0 1,-1-1,1 1,0 0,-1 0,1 0,-5 0,2 1,0-1,0 1,0 0,1 1,-1 0,0-1,0 2,0-1,1 1,-1 0,1 0,-1 0,1 1,0 0,0 0,0 0,0 1,-4 4,2 0,0-1,1 1,0 0,1 0,-1 0,2 1,-1 0,1 0,0 0,1 0,0 1,1-1,0 1,-1 12,3-16,0-1,0 1,0-1,1 1,-1-1,1 0,1 1,-1-1,1 0,0 1,0-1,0 0,1 0,0-1,0 1,0-1,0 1,1-1,0 0,0 0,0-1,0 1,1-1,-1 0,1 0,8 4,-8-4,1-1,0 0,0 0,0 0,0 0,0-1,0 0,0-1,1 1,-1-1,0 0,0-1,1 1,-1-1,0-1,0 1,0-1,0 0,0 0,0-1,-1 0,1 0,-1 0,0 0,0-1,0 0,0 0,-1 0,1-1,-1 0,0 0,-1 0,1 0,-1 0,0-1,0 1,-1-1,1 0,-1 0,-1 0,2-9,-1 5,-1 0,0 0,-1-1,-1 1,1 0,-1-1,-1 1,0 0,-1 0,0 0,0 1,-9-19,9 23,0 0,0 0,-1 0,0 1,0-1,0 1,0 0,0 0,-1 1,0-1,0 1,0 0,0 0,0 1,-1-1,1 1,-1 0,1 1,-1-1,0 1,0 0,0 1,-10 0,10 0,0 1,1 0,-1 0,1 1,0 0,-1 0,1 0,0 1,0-1,0 1,1 0,-1 1,1-1,0 1,-1 0,2 0,-1 0,0 1,1-1,0 1,0 0,0 0,1 0,-3 7,-1 0,2 1,0-1,0 0,1 1,1 0,0 0,1 0,0 0,2 19,-1-28,1-1,-1 0,1 1,0-1,0 0,0 0,1 1,-1-1,1 0,-1-1,1 1,0 0,0 0,1-1,-1 1,0-1,1 0,3 3,-1-2,-1-1,1 1,0-1,0 0,0 0,0-1,0 1,1-1,-1 0,11 0,-9-1,0 0,0 0,0-1,0 1,0-2,0 1,0-1,0 0,-1 0,1-1,-1 0,1 0,-1-1,0 0,0 0,-1 0,10-9,-11 8,-1 0,0 0,0 0,0-1,-1 1,0-1,0 1,0-1,-1 0,0 0,0 0,0 1,-1-1,0 0,0 0,0 0,-1 0,0 0,-1-7,1 10,0-1,-1 1,1-1,-1 1,0-1,1 1,-1 0,-1 0,1 0,0 0,-1 0,1 1,-1-1,0 1,0 0,0 0,0 0,0 0,-1 0,1 0,-1 1,1 0,-1 0,1 0,-1 0,0 0,1 1,-1 0,0-1,1 1,-6 1,5 0,-1 0,0 1,0 0,1 0,-1 0,1 0,0 1,0-1,-1 1,2 0,-1 0,0 1,1-1,-1 1,1 0,0 0,0 0,1 0,-1 0,1 1,-3 6,3-6,1-1,-1 1,1 0,-1 0,2 0,-1 0,0 0,1 0,0 9,1-12,-1 1,1 0,-1-1,1 1,0-1,0 1,0-1,0 1,0-1,1 0,-1 1,1-1,0 0,-1 0,1 0,0 0,0-1,3 3,-3-3,1 0,-1 0,0 0,1 0,-1-1,0 1,1-1,-1 1,1-1,-1 0,1 0,-1 0,1 0,-1-1,1 1,-1-1,0 1,1-1,-1 0,0 0,1 0,-1 0,0 0,0-1,0 1,0-1,0 1,0-1,0 0,2-4,2 0,0 0,0-1,-1 0,0 0,-1-1,0 1,6-14,-8 16,0 0,0-1,0 0,-1 1,0-1,0 0,-1 1,1-1,-1 0,-1 0,1 1,-1-1,0 0,-3-10,-9-7</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3:43.780"/>
    </inkml:context>
    <inkml:brush xml:id="br0">
      <inkml:brushProperty name="width" value="0.1" units="cm"/>
      <inkml:brushProperty name="height" value="0.1" units="cm"/>
      <inkml:brushProperty name="color" value="#FF0066"/>
      <inkml:brushProperty name="ignorePressure" value="1"/>
    </inkml:brush>
  </inkml:definitions>
  <inkml:trace contextRef="#ctx0" brushRef="#br0">147 0,'-5'0,"-8"0,-6 0,-5 0,-4 0,-3 0,5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3:46.690"/>
    </inkml:context>
    <inkml:brush xml:id="br0">
      <inkml:brushProperty name="width" value="0.1" units="cm"/>
      <inkml:brushProperty name="height" value="0.1" units="cm"/>
      <inkml:brushProperty name="color" value="#FF0066"/>
      <inkml:brushProperty name="ignorePressure" value="1"/>
    </inkml:brush>
  </inkml:definitions>
  <inkml:trace contextRef="#ctx0" brushRef="#br0">1 752,'25'-31,"114"-148,-130 164,0 0,-2 0,1 0,-2-1,0 0,5-22,15-104,-11 45,-8 59,-5 24,0 0,1 0,0 0,1 0,1 1,0 0,8-14,-13 26,0 1,1-1,-1 0,0 1,1-1,-1 0,1 1,-1-1,1 0,0 1,-1-1,1 1,0-1,-1 1,1 0,0-1,-1 1,1 0,0-1,0 1,-1 0,1 0,0 0,0-1,0 1,-1 0,2 0,0 1,-1 0,0-1,0 1,0 0,0-1,0 1,0 0,0 0,0 0,0 0,0 0,0 0,-1 0,2 3,2 4,0 0,-1 0,5 17,-1 15,-2 0,-1 1,-2 0,-4 42,2-43,-4 7,-2 1,-1-1,-17 54,13-57,-16 57,13-50,1 0,-9 88,20 11,3-123</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3:47.169"/>
    </inkml:context>
    <inkml:brush xml:id="br0">
      <inkml:brushProperty name="width" value="0.1" units="cm"/>
      <inkml:brushProperty name="height" value="0.1" units="cm"/>
      <inkml:brushProperty name="color" value="#FF0066"/>
      <inkml:brushProperty name="ignorePressure" value="1"/>
    </inkml:brush>
  </inkml:definitions>
  <inkml:trace contextRef="#ctx0" brushRef="#br0">1 50,'0'5,"10"2,15 0,13-2,0-6,4-4,6 0,0-6,-3 0,-4-4,-4 1,-8 3</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3:54.350"/>
    </inkml:context>
    <inkml:brush xml:id="br0">
      <inkml:brushProperty name="width" value="0.1" units="cm"/>
      <inkml:brushProperty name="height" value="0.1" units="cm"/>
      <inkml:brushProperty name="color" value="#FF0066"/>
      <inkml:brushProperty name="ignorePressure" value="1"/>
    </inkml:brush>
  </inkml:definitions>
  <inkml:trace contextRef="#ctx0" brushRef="#br0">1 0,'0'0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3:55.874"/>
    </inkml:context>
    <inkml:brush xml:id="br0">
      <inkml:brushProperty name="width" value="0.1" units="cm"/>
      <inkml:brushProperty name="height" value="0.1" units="cm"/>
      <inkml:brushProperty name="color" value="#FF0066"/>
      <inkml:brushProperty name="ignorePressure" value="1"/>
    </inkml:brush>
  </inkml:definitions>
  <inkml:trace contextRef="#ctx0" brushRef="#br0">559 5,'-80'-2,"42"0,0 2,0 1,-49 8,75-6,0 1,0 1,0 0,0 0,1 1,0 1,0 0,1 0,0 1,0 0,0 1,-13 17,4-4,2 1,1 1,1 1,-20 42,31-59,1-1,0 1,1 0,0 0,0 0,0 1,1-1,0 16,1-20,1 0,-1 1,1-1,0 0,0 0,1 0,-1 0,1 0,0 0,0-1,0 1,0-1,1 1,-1-1,1 0,0 0,0 0,6 5,7 2,0-1,1 0,0-1,0 0,1-2,0 0,0-1,1-1,-1 0,1-2,0 0,0-1,0-1,0-1,-1 0,27-6,-31 3,0-1,0 0,0 0,0-2,-1 1,0-2,0 0,-1 0,17-16,0-3,-2 0,35-45,-22 7,-40 65,0 0,0 0,1 0,-1 0,0 0,0 0,0 0,0 0,0 0,1 0,-1 0,0 0,0 0,0 0,0 0,1 0,-1 0,0 0,0 0,0 0,0 0,0 0,0 0,1 0,-1 0,0 0,0 0,0 0,0 1,0-1,0 0,1 0,-1 0,0 0,0 0,0 0,0 1,0-1,0 0,0 0,0 0,0 0,0 0,0 1,0-1,0 0,0 0,0 0,0 0,0 0,0 1,0-1,0 0,0 0,0 0,0 0,0 0,0 1,1 11,-1 27,0-25,0 0,0-1,2 1,4 25,-4-35,-1 1,1-1,0 1,1-1,-1 0,1 0,-1 0,1 0,1 0,-1-1,0 1,1-1,0 0,-1 0,1 0,1 0,7 3,-3-1,0-2,0 1,0-1,0 0,0-1,0 0,1-1,-1 0,1 0,-1-1,1 0,-1-1,1 0,-1 0,1-1,-1-1,0 1,0-1,0-1,0 0,-1 0,1 0,-1-1,0-1,-1 1,1-1,-1-1,11-12,4-7,-1-2,-2 0,26-53,-36 62</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3:56.957"/>
    </inkml:context>
    <inkml:brush xml:id="br0">
      <inkml:brushProperty name="width" value="0.1" units="cm"/>
      <inkml:brushProperty name="height" value="0.1" units="cm"/>
      <inkml:brushProperty name="color" value="#FF0066"/>
      <inkml:brushProperty name="ignorePressure" value="1"/>
    </inkml:brush>
  </inkml:definitions>
  <inkml:trace contextRef="#ctx0" brushRef="#br0">306 80,'-2'0,"-1"-1,1 1,-1-1,1 0,0 0,-1 0,1 0,-4-3,-12-4,11 6,0 1,-1 0,1 0,0 1,0 0,-1 0,1 1,0 0,0 0,0 1,0-1,0 2,0-1,0 1,1 0,-1 0,1 1,0 0,0 0,0 0,1 1,-8 7,2-1,0 1,1 0,0 0,1 1,1 1,0-1,0 1,2 1,-8 20,13-32,0 0,0 0,0 0,1 0,-1 0,1 0,0 0,-1 0,1 1,1-1,-1 0,0 0,1 0,0 0,0 0,0 0,0 0,3 5,-2-5,1 0,-1-1,1 1,0-1,0 1,0-1,0 0,1 0,-1 0,0-1,1 1,-1-1,1 0,0 0,4 1,3 0,1 0,-1-2,1 1,-1-1,1-1,-1 0,1 0,-1-1,0-1,0 0,0 0,0-1,0 0,-1-1,0-1,0 1,0-2,17-14,-19 15,-1 0,0-1,0 0,-1 0,0-1,0 0,-1 0,0-1,0 1,-1-1,0 0,-1 0,0 0,0-1,-1 1,0-1,0 0,-1 1,-1-1,0 0,0 0,-3-17,2 24,0-1,0 1,0 0,0 0,0 0,-1 0,0 0,1 0,-1 1,0-1,0 1,0-1,-1 1,1-1,-1 1,1 0,-1 0,0 1,0-1,0 0,0 1,0 0,0-1,0 1,0 1,0-1,-1 0,1 1,0-1,0 1,-1 0,-5 1,1-1,0 1,0 0,-1 1,1 0,0 0,0 0,1 1,-1 1,0-1,1 1,-13 9,11-5,1 0,0 0,1 1,0 0,0 0,1 1,0-1,0 1,1 1,1-1,0 1,0 0,1 0,0 0,1 0,1 1,-1-1,2 16,0-23,1 0,-1 0,1 0,0 0,1-1,-1 1,1 0,-1 0,1-1,0 1,0-1,1 1,-1-1,1 0,0 0,0 0,0 0,0-1,0 1,0-1,1 0,-1 0,1 0,0 0,0-1,-1 1,1-1,0 0,0 0,0-1,5 1,1 0,0 0,0 0,1-2,-1 1,0-1,0-1,0 0,0 0,0-1,-1 0,14-6,-7-1,-2 0,1 0,-2-1,1-1,-2 0,1-1,-2 0,0-1,0-1,11-20,-21 32,1 1,-1 0,1-1,0 1,0 0,-1 0,1 0,1 0,-1 1,4-4,-5 5,0 0,-1 0,1 0,0 0,0 0,0 0,0 0,0 0,-1 0,1 0,0 1,0-1,0 0,0 1,-1-1,1 0,0 1,0-1,-1 1,1-1,0 1,-1-1,1 1,-1 0,1-1,-1 1,1 0,-1-1,1 1,-1 0,1 0,-1-1,0 1,0 0,1 0,-1 0,0 0,0 1,10 39,-10-37,1 1,0 0,0 0,0 0,0 0,1-1,0 1,0-1,0 1,1-1,4 7,-6-10,0 0,0-1,0 1,0 0,0-1,0 1,0-1,0 1,1-1,-1 0,0 1,0-1,0 0,1 0,-1 0,0 0,0 0,0 0,1 0,-1 0,0-1,0 1,0 0,0-1,1 1,-1-1,0 1,0-1,0 0,0 1,0-1,0 0,0 0,1-1,28-32,-10 3,26-54,-6 11,-37 70,0-1,0 0,1 1,0-1,8-6,-12 10,1 1,0-1,-1 0,1 1,0-1,0 1,0-1,-1 1,1-1,0 1,0-1,0 1,0 0,0 0,0-1,-1 1,1 0,0 0,0 0,0 0,0 0,0 0,0 0,0 0,0 1,0-1,0 0,0 1,-1-1,1 0,0 1,0-1,0 1,-1-1,1 1,0 0,0-1,-1 1,1 0,-1-1,1 1,0 0,0 1,2 5,0 0,0 0,0 1,-1-1,0 1,-1-1,0 1,1 8,-1 68,-2-61,1 10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3:57.440"/>
    </inkml:context>
    <inkml:brush xml:id="br0">
      <inkml:brushProperty name="width" value="0.1" units="cm"/>
      <inkml:brushProperty name="height" value="0.1" units="cm"/>
      <inkml:brushProperty name="color" value="#FF0066"/>
      <inkml:brushProperty name="ignorePressure" value="1"/>
    </inkml:brush>
  </inkml:definitions>
  <inkml:trace contextRef="#ctx0" brushRef="#br0">65 0,'-11'0,"-2"10,-1 10,4 10,2 7,3 2,3-1,1-1,1-2,0-1,1-2,-1-5</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3:57.876"/>
    </inkml:context>
    <inkml:brush xml:id="br0">
      <inkml:brushProperty name="width" value="0.1" units="cm"/>
      <inkml:brushProperty name="height" value="0.1" units="cm"/>
      <inkml:brushProperty name="color" value="#FF0066"/>
      <inkml:brushProperty name="ignorePressure" value="1"/>
    </inkml:brush>
  </inkml:definitions>
  <inkml:trace contextRef="#ctx0" brushRef="#br0">20 95,'-6'0,"-1"-5,1-7,11-2,10 3,3-4,14 2,12 3,4 3,-1 2,-4 3,-3 1,-3 2,-3-1,-7 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9:34.757"/>
    </inkml:context>
    <inkml:brush xml:id="br0">
      <inkml:brushProperty name="width" value="0.1" units="cm"/>
      <inkml:brushProperty name="height" value="0.1" units="cm"/>
      <inkml:brushProperty name="color" value="#FF0066"/>
      <inkml:brushProperty name="ignorePressure" value="1"/>
    </inkml:brush>
  </inkml:definitions>
  <inkml:trace contextRef="#ctx0" brushRef="#br0">1 63,'0'-5,"10"-2,15 0,18 2,2-4,4 0,-2 1,-2 2,-5 2,-3 2,-8 1</inkml:trace>
  <inkml:trace contextRef="#ctx0" brushRef="#br0" timeOffset="1">372 528,'-5'0,"-2"6,0 6,1 7,2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3:58.231"/>
    </inkml:context>
    <inkml:brush xml:id="br0">
      <inkml:brushProperty name="width" value="0.1" units="cm"/>
      <inkml:brushProperty name="height" value="0.1" units="cm"/>
      <inkml:brushProperty name="color" value="#FF0066"/>
      <inkml:brushProperty name="ignorePressure" value="1"/>
    </inkml:brush>
  </inkml:definitions>
  <inkml:trace contextRef="#ctx0" brushRef="#br0">95 57,'-3'1,"0"-1,0 1,0 0,0 0,0 0,0 0,1 1,-1-1,1 1,-1-1,1 1,-1 0,1 0,0 0,0 1,0-1,0 0,0 1,1-1,-1 1,1-1,-1 1,0 3,-4 8,0 0,1 1,-4 16,6-18,0 0,0 1,2-1,0 0,0 0,1 1,2 17,-1-26,0 0,0-1,1 0,-1 1,1-1,0 0,0 0,0 0,0 0,1 0,0 0,0-1,0 1,0-1,0 0,1 0,-1 0,1 0,0-1,0 1,0-1,0 0,0 0,9 2,-5-2,0-1,1 1,-1-1,0-1,1 0,-1 0,0 0,1-1,-1 0,0-1,0 0,1 0,-2-1,1 0,0 0,0-1,-1 0,0 0,0-1,11-9,-7 5,-1 0,0-1,0-1,-1 0,-1 0,1 0,-2-1,0-1,0 1,-1-1,7-21,-9 19,0 1,-1-1,-1 0,1-25,-3 36,1 1,-1-1,-1 1,1-1,0 1,-1-1,0 1,0-1,0 1,0 0,0-1,-1 1,0 0,1 0,-1 0,0 0,-1 0,1 1,0-1,-1 0,1 1,-1 0,0 0,0 0,-4-3,0 3,0 0,0 0,0 0,0 1,0 0,0 0,0 1,-14 1,-57 12,27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3:58.622"/>
    </inkml:context>
    <inkml:brush xml:id="br0">
      <inkml:brushProperty name="width" value="0.1" units="cm"/>
      <inkml:brushProperty name="height" value="0.1" units="cm"/>
      <inkml:brushProperty name="color" value="#FF0066"/>
      <inkml:brushProperty name="ignorePressure" value="1"/>
    </inkml:brush>
  </inkml:definitions>
  <inkml:trace contextRef="#ctx0" brushRef="#br0">681 29,'-11'-1,"1"0,0-1,-1 0,-12-5,-24-4,20 9,0 0,0 2,-1 0,1 2,1 2,-52 12,32-3,1 3,0 1,-43 25,81-39,1 1,-1 0,1 0,-9 8,14-11,0 0,0-1,0 1,0 0,1 0,-1 0,0-1,1 1,-1 0,1 0,-1 0,1 0,-1 0,1 0,0 0,-1 0,1 0,0 0,0 0,0 0,0 1,0-1,0 0,0 0,0 0,0 0,0 0,1 0,-1 0,0 0,1 0,-1 0,1 0,-1 0,1 0,-1 0,1 0,0-1,-1 1,1 0,0 0,0-1,1 2,3 1,0 1,1-1,-1 0,1 0,0-1,0 0,0 0,0 0,8 0,61 6,-58-7,55 1,25 1,-85-2,0 1,-1 0,1 1,-1 0,21 9,-29-11,0 0,0 1,0 0,0-1,-1 1,1 0,0 1,-1-1,0 0,1 1,-1-1,0 1,0 0,0 0,-1 0,1 0,-1 0,0 0,1 0,-1 0,-1 1,1-1,0 0,-1 1,1 3,-2-1,1 0,-1 0,0 0,-1-1,1 1,-1-1,0 1,-1-1,1 0,-1 1,0-1,0-1,-8 9,-2 2,-1-2,-1 0,0 0,-1-1,0-1,-1-1,0 0,0-2,-28 11,20-10,0-2,-1 0,-1-1,1-2,0-1,-40 0,5-5,35 1</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3:59.366"/>
    </inkml:context>
    <inkml:brush xml:id="br0">
      <inkml:brushProperty name="width" value="0.1" units="cm"/>
      <inkml:brushProperty name="height" value="0.1" units="cm"/>
      <inkml:brushProperty name="color" value="#FF0066"/>
      <inkml:brushProperty name="ignorePressure" value="1"/>
    </inkml:brush>
  </inkml:definitions>
  <inkml:trace contextRef="#ctx0" brushRef="#br0">428 327,'-9'0,"-1"-1,1-1,0 0,-12-4,12 3,1 1,0 0,-1 1,-16-2,15 4,0 1,0 0,0 0,1 1,-1 1,1-1,-1 1,1 1,0 0,1 0,-1 1,1 0,0 0,1 1,-1 0,-6 9,-7 9,1 0,1 1,-27 51,38-63,1-1,0 2,2-1,-1 1,-6 30,12-42,-1 0,1 0,0 0,0 0,0 0,0 1,0-1,1 0,0 0,-1 0,1 0,0 0,1 0,-1 0,0-1,1 1,-1 0,1-1,0 1,0-1,0 1,0-1,1 0,-1 0,1 0,-1 0,1 0,-1-1,1 1,0-1,0 0,0 0,0 0,0 0,6 1,0-1,0 0,0 0,0-1,0 0,0-1,0 0,0 0,0-1,0 0,-1 0,1-1,11-5,1-2,-1 0,0-2,32-22,-28 14,-2 0,0-2,-1 0,-1-1,-1-1,-1-1,-2-1,18-35,6-25,38-120,-50 124,-24 72,-3 6,0 1,0-1,0 1,0 0,1 0,0 0,-1-1,4-3,-4 7,-1 1,0-1,0 0,0 0,1 0,-1 0,0 0,0 0,0 0,0 0,1 0,-1 1,0-1,0 0,0 0,0 0,0 0,1 0,-1 1,0-1,0 0,0 0,0 0,0 1,0-1,0 0,0 0,0 0,0 1,0-1,0 0,0 0,0 0,0 1,0-1,0 0,0 0,0 0,0 1,0-1,0 0,0 0,0 0,0 0,-1 1,1-1,0 0,0 0,0 0,0 0,-1 1,-2 16,-130 339,124-333,0 0,2 1,1 0,1 1,1-1,0 1,2 37,2-36</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3:59.732"/>
    </inkml:context>
    <inkml:brush xml:id="br0">
      <inkml:brushProperty name="width" value="0.1" units="cm"/>
      <inkml:brushProperty name="height" value="0.1" units="cm"/>
      <inkml:brushProperty name="color" value="#FF0066"/>
      <inkml:brushProperty name="ignorePressure" value="1"/>
    </inkml:brush>
  </inkml:definitions>
  <inkml:trace contextRef="#ctx0" brushRef="#br0">66 1,'0'5,"-11"2,-3 10,1 8,2 4,3 4,3 0,2 0,2-5</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00.112"/>
    </inkml:context>
    <inkml:brush xml:id="br0">
      <inkml:brushProperty name="width" value="0.1" units="cm"/>
      <inkml:brushProperty name="height" value="0.1" units="cm"/>
      <inkml:brushProperty name="color" value="#FF0066"/>
      <inkml:brushProperty name="ignorePressure" value="1"/>
    </inkml:brush>
  </inkml:definitions>
  <inkml:trace contextRef="#ctx0" brushRef="#br0">0 33,'0'-6,"0"-6,0-2</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00.684"/>
    </inkml:context>
    <inkml:brush xml:id="br0">
      <inkml:brushProperty name="width" value="0.1" units="cm"/>
      <inkml:brushProperty name="height" value="0.1" units="cm"/>
      <inkml:brushProperty name="color" value="#FF0066"/>
      <inkml:brushProperty name="ignorePressure" value="1"/>
    </inkml:brush>
  </inkml:definitions>
  <inkml:trace contextRef="#ctx0" brushRef="#br0">72 170,'-5'1,"1"1,-1 0,1 0,0 1,-1-1,1 1,0 0,0 0,1 0,-1 1,1-1,-6 9,7-11,1 0,0 1,0-1,0 1,0-1,0 1,0-1,0 1,0 0,1-1,-1 1,1 0,-1 0,1 0,0-1,0 1,0 0,-1 0,2 0,-1 0,0 0,1 2,0-2,0 0,0-1,0 1,1 0,-1-1,0 1,1-1,-1 0,1 1,0-1,-1 0,1 0,0 0,0 0,0 0,4 1,1 0,1 0,0 0,0-1,0 0,1-1,-1 0,0 0,0 0,13-3,-9-1,-1 0,1-1,-1 0,0 0,-1-1,1-1,-1 0,0 0,17-18,-15 13,0-1,-1-1,0 0,-1 0,-1-1,11-23,-18 33,0 0,0 0,-1 0,0 0,0-1,0 1,0-1,-1-8,0 13,0 0,0-1,0 1,0 0,-1-1,1 1,0 0,-1 0,1-1,-1 1,1 0,-1 0,0 0,1 0,-1-1,0 1,0 0,0 0,0 1,0-1,0 0,0 0,0 0,0 1,0-1,0 0,-1 1,1-1,0 1,0-1,-1 1,1 0,0 0,0 0,-1-1,1 1,0 0,-1 0,-1 1,-3 0,0 0,0 1,0 0,0 0,1 0,-1 1,0-1,-4 5,-44 31,40-28,6-4,0 2,1-1,0 1,0 0,0 0,1 1,1 0,-1 0,1 0,1 1,0-1,0 1,1 0,0 1,-1 13,2-18,1 1,1-1,-1 0,1 1,0-1,1 1,0-1,0 0,0 1,1-1,-1 0,2 0,-1 0,1 0,-1 0,2-1,-1 1,1-1,-1 0,1 0,1 0,-1 0,1-1,0 1,0-2,6 5,-1-2,0-2,0 1,0-1,0-1,1 0,-1 0,1-1,0-1,-1 0,1 0,0-1,0 0,0-1,0 0,-1-1,1 0,0-1,-1 0,19-8,-15 4,0 0,0-1,-1 0,0-1,-1 0,0-1,0-1,-1 0,-1 0,0-1,0-1,-1 1,10-21,30-71,-49 103,0 1,0-1,0 0,1 1,-1-1,0 0,1 1,-1-1,0 1,1-1,-1 1,1-1,-1 1,1-1,-1 1,1-1,0 1,-1 0,1-1,-1 1,1 0,0-1,0 1,4 11,-4 25,-14 7,11-37,-1 0,1 0,1 1,-1-1,-1 11,4-17,-1 1,0 0,0-1,0 1,0-1,1 1,-1 0,0-1,0 1,1-1,-1 1,0-1,1 1,-1-1,1 1,-1-1,1 0,-1 1,1-1,-1 1,1-1,-1 0,1 0,-1 1,1-1,0 0,-1 0,1 0,-1 1,1-1,0 0,-1 0,1 0,0 0,-1 0,1 0,-1 0,1-1,0 1,-1 0,1 0,1-1,32-8,-29 7,43-17,0-1,58-36,-38 19,-15 7,-32 18,0 0,36-14,-55 25,0 0,0 0,0 1,0-1,0 0,0 1,0 0,1-1,-1 1,0 0,0 0,0 0,0 1,0-1,0 0,0 1,0-1,0 1,0 0,0 0,0 0,0 0,0 0,0 0,0 0,-1 0,1 1,-1-1,1 1,-1-1,1 1,-1 0,0-1,0 1,0 0,0 0,0 0,0 0,0 0,-1 0,2 4,0 8,0 1,0-1,-1 0,-2 29,0-35,0 6,-1 0,-1 1,-1-1,0 0,-1-1,0 1,-8 14,6-13,-5 13</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01.046"/>
    </inkml:context>
    <inkml:brush xml:id="br0">
      <inkml:brushProperty name="width" value="0.1" units="cm"/>
      <inkml:brushProperty name="height" value="0.1" units="cm"/>
      <inkml:brushProperty name="color" value="#FF0066"/>
      <inkml:brushProperty name="ignorePressure" value="1"/>
    </inkml:brush>
  </inkml:definitions>
  <inkml:trace contextRef="#ctx0" brushRef="#br0">144 8,'0'-6,"0"5,0 11,-11 6,-3 9,0 6,-2 4,1 0,-1 0,1-1,-2-1,2 0,4-7</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01.444"/>
    </inkml:context>
    <inkml:brush xml:id="br0">
      <inkml:brushProperty name="width" value="0.1" units="cm"/>
      <inkml:brushProperty name="height" value="0.1" units="cm"/>
      <inkml:brushProperty name="color" value="#FF0066"/>
      <inkml:brushProperty name="ignorePressure" value="1"/>
    </inkml:brush>
  </inkml:definitions>
  <inkml:trace contextRef="#ctx0" brushRef="#br0">18 41,'-5'0,"-8"0,15 0,17 0,22 0,14 0,3 0,2 0,-4 0,-6 0,-6-6,-6-1,-3 1,-9-5,-8 1</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01.794"/>
    </inkml:context>
    <inkml:brush xml:id="br0">
      <inkml:brushProperty name="width" value="0.1" units="cm"/>
      <inkml:brushProperty name="height" value="0.1" units="cm"/>
      <inkml:brushProperty name="color" value="#FF0066"/>
      <inkml:brushProperty name="ignorePressure" value="1"/>
    </inkml:brush>
  </inkml:definitions>
  <inkml:trace contextRef="#ctx0" brushRef="#br0">56 138,'0'1,"0"0,0-1,1 1,-1 0,0-1,0 1,1-1,-1 1,0 0,1-1,-1 1,1-1,-1 1,1-1,-1 1,1-1,-1 0,1 1,-1-1,1 0,0 1,-1-1,1 0,0 0,0 1,21 4,-19-4,23 3,0-1,1-1,-1-2,53-5,-62 3,0 0,-1-2,1 0,-1-1,1-1,-1 0,-1-1,28-17,-40 22,0-1,0 1,0-1,0 0,-1 0,1 0,-1 0,0-1,0 1,0-1,0 1,-1-1,3-7,-4 10,1-1,-1 0,0 1,0-1,0 1,0-1,0 1,0-1,0 0,0 1,-1-1,1 1,-1-1,1 1,-1-1,1 1,-1 0,0-1,0 1,0 0,0-1,0 1,0 0,0 0,0 0,0 0,-1 0,1 0,0 0,-1 0,1 1,0-1,-1 0,1 1,-1-1,-2 0,-4 0,0 0,0 0,0 0,-1 1,1 0,0 1,0 0,0 0,-13 4,-4 2,-42 19,44-15,2 2,0 0,1 2,0 0,1 1,1 1,0 1,1 0,1 1,1 1,1 0,-20 38,32-53,0 0,0-1,0 1,0 0,1 0,0-1,0 1,0 0,1 0,-1 10,2-12,0-1,-1 1,1 0,0 0,1-1,-1 1,0-1,1 1,-1-1,1 0,0 1,0-1,0 0,0 0,0 0,0-1,1 1,-1 0,0-1,6 3,5 2,0-1,1 0,-1 0,1-2,0 0,0 0,0-1,1-1,24-1,-19-1,0-1,0-1,0 0,0-2,0 0,24-11,6-8</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02.252"/>
    </inkml:context>
    <inkml:brush xml:id="br0">
      <inkml:brushProperty name="width" value="0.1" units="cm"/>
      <inkml:brushProperty name="height" value="0.1" units="cm"/>
      <inkml:brushProperty name="color" value="#FF0066"/>
      <inkml:brushProperty name="ignorePressure" value="1"/>
    </inkml:brush>
  </inkml:definitions>
  <inkml:trace contextRef="#ctx0" brushRef="#br0">618 26,'-4'-3,"0"0,0 1,0 0,-1-1,1 1,-1 1,1-1,-1 1,0-1,1 1,-8 0,-54-2,52 4,0 1,0 1,1 0,-1 1,-19 8,-64 35,55-26,-68 40,97-53,1 1,-1 0,2 1,-1 1,2 0,-12 13,22-23,-1 0,0 0,0 0,0 0,1 0,-1 0,0 1,1-1,-1 0,1 0,0 1,-1-1,1 0,0 0,0 1,0-1,0 0,0 1,0-1,0 0,0 1,0-1,1 0,-1 0,1 2,0-1,1 0,-1 0,1-1,-1 1,1-1,0 1,0-1,-1 0,1 1,0-1,0 0,0 0,4 1,10 2,-1 0,1-1,23 2,-26-4,0 1,24 2,-1 1,-1 2,50 16,-82-22,-1 0,1 0,-1 0,0 0,1 0,-1 1,0-1,0 1,0 0,0-1,0 1,0 0,0 0,-1 0,1 0,0 0,1 5,-3-5,1 0,-1 0,0 1,0-1,0 0,0 0,0 0,-1 0,1 0,-1 0,1 0,-1 1,0-1,0-1,0 1,0 0,0 0,0 0,0 0,-1-1,1 1,-3 1,-16 17,-2-1,0-2,-2 0,1-1,-52 24,47-25,-3 0,0-2,-58 16,82-27,-19 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9:35.096"/>
    </inkml:context>
    <inkml:brush xml:id="br0">
      <inkml:brushProperty name="width" value="0.1" units="cm"/>
      <inkml:brushProperty name="height" value="0.1" units="cm"/>
      <inkml:brushProperty name="color" value="#FF0066"/>
      <inkml:brushProperty name="ignorePressure" value="1"/>
    </inkml:brush>
  </inkml:definitions>
  <inkml:trace contextRef="#ctx0" brushRef="#br0">1 110,'16'0,"10"0,1-5,6-2,9-10,1-8,0-4,-8 2</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03.105"/>
    </inkml:context>
    <inkml:brush xml:id="br0">
      <inkml:brushProperty name="width" value="0.1" units="cm"/>
      <inkml:brushProperty name="height" value="0.1" units="cm"/>
      <inkml:brushProperty name="color" value="#FF0066"/>
      <inkml:brushProperty name="ignorePressure" value="1"/>
    </inkml:brush>
  </inkml:definitions>
  <inkml:trace contextRef="#ctx0" brushRef="#br0">1 272,'0'-3,"0"1,1 0,-1-1,1 1,0-1,0 1,0 0,0 0,0 0,0 0,1-1,-1 1,1 1,-1-1,3-2,33-27,-25 22,20-17,0 1,2 1,1 2,1 1,51-21,-60 31,-18 7,1 0,0 0,1 1,-1 0,0 1,15-2,-23 4,1 0,-1 0,1 1,-1-1,1 1,-1 0,0-1,1 1,-1 0,0 0,0 0,0 1,1-1,-1 0,-1 1,1 0,0-1,0 1,-1 0,1 0,0 0,-1 0,0 0,0 0,1 0,-1 1,-1-1,1 0,0 1,0-1,-1 0,1 5,1 3,-1 0,0 0,-1 1,0-1,0 0,-1 1,-1-1,1 0,-2 0,1 0,-2 0,1 0,-1-1,-1 1,1-1,-12 16,-10 10,-1-1,-55 54,36-40,5-8,-48 38,-17 15,105-93,0 1,0 0,0 0,0 0,0 0,0 0,0 0,1 0,-1 0,0 0,1 0,-1 0,1 0,-1 0,1 1,-1-1,1 0,0 0,0 1,0-1,0 0,0 0,0 2,0-2,1 1,0-1,0 0,0 0,-1 0,1 0,0 0,0 0,0-1,0 1,0 0,1 0,-1-1,0 1,0-1,0 1,1-1,0 1,11 2,-1-1,1 0,20 1,-27-3,43 3,0-2,0-3,0-2,-1-1,88-23,-107 19</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03.554"/>
    </inkml:context>
    <inkml:brush xml:id="br0">
      <inkml:brushProperty name="width" value="0.1" units="cm"/>
      <inkml:brushProperty name="height" value="0.1" units="cm"/>
      <inkml:brushProperty name="color" value="#FF0066"/>
      <inkml:brushProperty name="ignorePressure" value="1"/>
    </inkml:brush>
  </inkml:definitions>
  <inkml:trace contextRef="#ctx0" brushRef="#br0">1 37,'15'0,"17"0,13 0,4 0,-7-5,1-2,-7-5,-10-1</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08.060"/>
    </inkml:context>
    <inkml:brush xml:id="br0">
      <inkml:brushProperty name="width" value="0.1" units="cm"/>
      <inkml:brushProperty name="height" value="0.1" units="cm"/>
      <inkml:brushProperty name="color" value="#FF0066"/>
      <inkml:brushProperty name="ignorePressure" value="1"/>
    </inkml:brush>
  </inkml:definitions>
  <inkml:trace contextRef="#ctx0" brushRef="#br0">1 238,'1'-2,"0"0,0 0,0 0,0 0,0 1,1-1,-1 0,1 1,-1-1,1 1,2-3,5-4,-7 6,20-23,30-24,-46 44,0 0,0 1,1 0,-1-1,1 2,0-1,0 1,0 0,0 1,1 0,8-2,-14 4,0-1,0 1,0 0,0 1,0-1,-1 0,1 0,0 1,0-1,0 1,-1 0,1 0,0-1,-1 1,1 0,-1 0,1 0,-1 1,3 1,-2 0,1 0,-1 1,0-1,0 0,-1 1,1-1,-1 1,1 0,0 4,1 9,-1-1,0 1,-1 25,-1-33,-9 302,9-307,0 0,1-1,-1 1,1 0,-1-1,1 1,0-1,1 1,-1-1,0 1,1-1,0 0,0 1,0-1,0 0,0-1,1 1,4 4,-3-4,0 0,0-1,1 1,-1-1,0 0,1 0,0-1,-1 0,1 1,0-1,-1-1,1 1,0-1,6 0,-4-1,-1 0,1 0,0-1,0 0,0 0,-1 0,1-1,-1 0,0 0,0-1,0 0,0 0,-1 0,1-1,-1 0,0 0,-1 0,1 0,5-10,1-2,0-1,-1 0,-1-1,-1 0,8-25,-9 14,-1-1,-2 1,-1-1,-2 1,-3-48,2 51,-1 22,2 0,-1 0,0-1,1 1,0 0,1 0,-1 0,1 0,0 0,0 0,0 0,1 0,0 1,0-1,0 1,0 0,1 0,-1 0,1 1,0-1,0 1,8-5,5-2,1 1,0 1,1 0,30-7,-36 11,23-7</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08.605"/>
    </inkml:context>
    <inkml:brush xml:id="br0">
      <inkml:brushProperty name="width" value="0.1" units="cm"/>
      <inkml:brushProperty name="height" value="0.1" units="cm"/>
      <inkml:brushProperty name="color" value="#FF0066"/>
      <inkml:brushProperty name="ignorePressure" value="1"/>
    </inkml:brush>
  </inkml:definitions>
  <inkml:trace contextRef="#ctx0" brushRef="#br0">16 107,'-1'0,"1"0,-1 0,0 0,1 0,-1 0,0 0,1 1,-1-1,0 0,1 1,-1-1,1 0,-1 1,0-1,1 1,-1-1,1 1,-1-1,1 1,0-1,-1 1,1-1,-1 1,1 0,0-1,0 1,-1 0,1-1,0 1,0 0,0-1,0 1,0 0,-1-1,2 1,-1 0,0 0,0-1,0 1,0 0,0-1,0 1,1 0,-1-1,0 1,1 0,-1-1,0 1,1-1,-1 1,1-1,-1 1,1-1,-1 1,1-1,-1 1,1-1,-1 1,2-1,4 4,1 0,0 0,0-1,0 0,0-1,0 1,1-2,-1 1,1-1,10 1,2-1,-1 0,38-5,-46 3,0-2,1 1,-1-2,-1 1,1-1,0-1,15-9,-22 11,0 1,0-1,0 1,-1-1,1 0,-1-1,0 1,0 0,0-1,0 0,0 0,-1 0,0 0,0 0,0 0,0-1,0 1,-1-1,0 1,0-1,0-4,-1 7,0 0,0 1,0-1,0 1,0-1,0 0,-1 1,1-1,0 1,-1-1,0 1,1-1,-1 1,0 0,0-1,0 1,0 0,0-1,0 1,0 0,0 0,-3-2,2 2,0 0,-1 0,1 0,-1 0,1 1,-1-1,0 1,1 0,-1 0,0 0,1 0,-5 0,-3 2,1 0,0 0,-1 1,1 0,0 1,-13 7,5 0,0 1,1 0,0 1,1 0,1 1,0 1,-13 19,21-26,0 0,1 0,0 1,1 0,-1 0,1 0,1 1,0-1,1 1,-1 0,2 0,-1 0,2 0,-1 0,1 0,2 14,-1-21,0 0,0 1,1-1,-1 0,1 0,0-1,0 1,0 0,0 0,0-1,0 1,1-1,-1 0,1 0,0 0,0 0,0 0,0-1,0 1,0-1,0 0,0 0,0 0,1 0,3 0,11 3,1-2,-1 0,23 0,-32-2,10 1,0-1,-1-1,1-1,-1 0,1-1,-1-1,0-1,0-1,26-12,-15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08.986"/>
    </inkml:context>
    <inkml:brush xml:id="br0">
      <inkml:brushProperty name="width" value="0.1" units="cm"/>
      <inkml:brushProperty name="height" value="0.1" units="cm"/>
      <inkml:brushProperty name="color" value="#FF0066"/>
      <inkml:brushProperty name="ignorePressure" value="1"/>
    </inkml:brush>
  </inkml:definitions>
  <inkml:trace contextRef="#ctx0" brushRef="#br0">93 1,'1'52,"1"-11,-2-1,-2 1,-10 61,-41 200,27-132,24-145</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09.407"/>
    </inkml:context>
    <inkml:brush xml:id="br0">
      <inkml:brushProperty name="width" value="0.1" units="cm"/>
      <inkml:brushProperty name="height" value="0.1" units="cm"/>
      <inkml:brushProperty name="color" value="#FF0066"/>
      <inkml:brushProperty name="ignorePressure" value="1"/>
    </inkml:brush>
  </inkml:definitions>
  <inkml:trace contextRef="#ctx0" brushRef="#br0">128 91,'-6'0,"0"0,0 0,0 1,0-1,0 2,0-1,0 0,1 1,-1 0,0 1,1-1,0 1,0 0,-8 6,9-6,1 1,0 0,0 0,0 0,1 0,-1 0,1 0,0 1,0-1,1 1,-1-1,1 1,0 0,0 0,0 0,1-1,0 1,1 8,-1-8,1-1,-1 0,1 0,1 1,-1-1,1 0,-1 0,1 0,0-1,0 1,1 0,-1-1,1 1,0-1,0 0,0 0,0 0,0 0,1-1,-1 1,1-1,0 0,0 0,0 0,0-1,0 1,6 0,0 1,0-1,0 0,-1 0,1-1,0 0,0-1,0-1,0 1,0-1,0-1,11-3,-8 0,-1 0,0-1,0-1,0 0,-1 0,0-1,0-1,-1 0,0 0,0-1,-1 0,-1-1,0 1,0-2,-1 1,-1-1,1 0,-2-1,0 0,5-18,-10 28,1 0,0 1,-1-1,0 0,0 0,0 1,0-1,0 0,0 0,-1 1,1-1,-1 0,0 0,0 1,0-1,0 1,-1-1,1 1,0 0,-3-3,2 2,-1 1,0 0,0-1,0 1,0 0,-1 1,1-1,0 0,-1 1,1 0,-1 0,0 0,-4 0,-3-1,1 2,-1-1,0 1,0 1,1 0,-1 1,0 0,1 0,-15 6,-6 6</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10.022"/>
    </inkml:context>
    <inkml:brush xml:id="br0">
      <inkml:brushProperty name="width" value="0.1" units="cm"/>
      <inkml:brushProperty name="height" value="0.1" units="cm"/>
      <inkml:brushProperty name="color" value="#FF0066"/>
      <inkml:brushProperty name="ignorePressure" value="1"/>
    </inkml:brush>
  </inkml:definitions>
  <inkml:trace contextRef="#ctx0" brushRef="#br0">217 0,'-18'10,"1"1,-1 0,2 1,-1 1,2 0,-18 20,24-23,0 0,0 1,1 1,1-1,0 1,1 1,0-1,0 1,2 0,-5 17,8-27,1-1,-1 1,1 0,0 0,-1-1,1 1,1 0,-1 0,0 0,1-1,-1 1,1 0,0-1,0 1,0 0,0-1,0 1,1-1,2 5,-1-5,0 1,0-1,0 0,0 0,0 0,0-1,0 1,1-1,-1 0,1 1,-1-2,1 1,-1 0,1-1,5 1,3-1,1 0,-1-1,1 0,-1-1,1-1,-1 0,0 0,0-1,-1-1,1 0,-1-1,15-9,4-5,-1-2,-2 0,28-29,-55 51,0-1,1 1,-1 0,0-1,0 1,1 0,-1-1,0 1,1 0,-1 0,0-1,1 1,-1 0,0 0,1 0,-1 0,0-1,1 1,-1 0,1 0,-1 0,0 0,1 0,-1 0,1 0,-1 0,1 0,-1 0,0 0,1 0,-1 1,0-1,1 0,-1 0,1 0,0 1,6 16,-4 30,-3-43,-1 79,0-46</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10.594"/>
    </inkml:context>
    <inkml:brush xml:id="br0">
      <inkml:brushProperty name="width" value="0.1" units="cm"/>
      <inkml:brushProperty name="height" value="0.1" units="cm"/>
      <inkml:brushProperty name="color" value="#FF0066"/>
      <inkml:brushProperty name="ignorePressure" value="1"/>
    </inkml:brush>
  </inkml:definitions>
  <inkml:trace contextRef="#ctx0" brushRef="#br0">37 78,'0'-5,"0"-7,-5-2,-2-3,-5 1,0 3</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10.978"/>
    </inkml:context>
    <inkml:brush xml:id="br0">
      <inkml:brushProperty name="width" value="0.1" units="cm"/>
      <inkml:brushProperty name="height" value="0.1" units="cm"/>
      <inkml:brushProperty name="color" value="#FF0066"/>
      <inkml:brushProperty name="ignorePressure" value="1"/>
    </inkml:brush>
  </inkml:definitions>
  <inkml:trace contextRef="#ctx0" brushRef="#br0">148 605,'0'-1,"1"0,-1 0,0-1,0 1,0 0,0 0,-1-1,1 1,0 0,0 0,-1-1,1 1,-1 0,1 0,-1 0,1 0,-1 0,0 0,1-1,-1 2,0-1,0 0,0 0,0 0,-1-1,0 2,0-1,1 1,-1 0,1 0,-1 0,0 0,1 0,-1 1,1-1,-1 0,0 1,1-1,-1 1,1-1,-1 1,-2 1,-3 3,-1 0,1 0,1 0,-1 1,1 0,-9 9,9-6,-1 0,1 0,1 1,0 0,0 0,1 0,-4 14,7-21,0 0,0 0,1 0,0 0,-1 0,1 0,0 0,0 0,1 0,-1 0,1-1,-1 1,1 0,0 0,0 0,0 0,1-1,-1 1,1-1,-1 1,1-1,0 1,0-1,0 0,0 0,0 0,1 0,-1 0,0 0,6 2,-3-2,0 1,0-1,0 0,1-1,-1 1,0-1,1 0,-1 0,1-1,-1 1,1-1,-1-1,10-1,-6 0,-1 0,1-1,-1 0,0 0,0-1,-1 0,15-10,3-7,-2 0,0-1,35-45,-47 53,46-53,134-168,-134 158,55-96,-80 105,-23 55,-16 32,-45 101,34-75,-24 44,-20 18,12-24,-38 92,82-161,2-1,0 1,0 0,-3 26,5-14</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11.408"/>
    </inkml:context>
    <inkml:brush xml:id="br0">
      <inkml:brushProperty name="width" value="0.1" units="cm"/>
      <inkml:brushProperty name="height" value="0.1" units="cm"/>
      <inkml:brushProperty name="color" value="#FF0066"/>
      <inkml:brushProperty name="ignorePressure" value="1"/>
    </inkml:brush>
  </inkml:definitions>
  <inkml:trace contextRef="#ctx0" brushRef="#br0">211 149,'-5'-2,"0"1,0-1,0 1,1 0,-1 0,0 1,0-1,-1 1,1 0,0 1,0-1,0 1,0 0,1 0,-1 0,0 1,0 0,1 0,-1 0,1 0,-1 1,1 0,-6 4,1 0,1 0,-1 1,1 0,1 0,-1 1,1 0,1 0,0 1,-8 14,13-21,0-1,0 1,0 0,0-1,0 1,1 0,-1-1,1 1,-1 0,1 0,0-1,0 1,1 0,-1 0,0-1,1 1,0 0,-1 0,1-1,3 5,-2-4,0-1,0 1,0-1,1 0,-1 1,1-1,0 0,0-1,0 1,0 0,0-1,0 0,0 1,0-1,0-1,1 1,4 0,5 1,0-1,1 0,-1-2,1 1,-1-1,1-1,-1-1,0 0,0 0,0-1,-1-1,24-12,-25 11,-1 0,1-1,-1 0,-1 0,1-1,-1-1,-1 0,1 0,-2 0,1-1,-1 0,-1-1,0 0,7-16,-10 19,3-5,-2 0,1 0,-2 0,0-1,2-25,-5 37,0-1,0 0,0 0,-1 1,1-1,-1 0,0 1,0-1,0 1,0-1,0 1,0-1,-1 1,-2-4,1 3,1 1,-1 0,0 0,1 0,-1 1,0-1,0 1,0-1,-1 1,1 0,0 0,0 1,-1-1,1 1,-4-1,-8 0,0 1,0 1,0 0,0 1,0 1,0 0,1 1,-24 9,28-9,0 0,0 1,1 0,0 1,0 0,0 0,0 1,1 0,1 1,-1 0,1 0,-12 17,17-21,0 0,0 0,0 0,0 1,1-1,0 0,0 1,0-1,0 1,1-1,0 1,-1 0,2-1,-1 1,1 4,10 23</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9:35.779"/>
    </inkml:context>
    <inkml:brush xml:id="br0">
      <inkml:brushProperty name="width" value="0.1" units="cm"/>
      <inkml:brushProperty name="height" value="0.1" units="cm"/>
      <inkml:brushProperty name="color" value="#FF0066"/>
      <inkml:brushProperty name="ignorePressure" value="1"/>
    </inkml:brush>
  </inkml:definitions>
  <inkml:trace contextRef="#ctx0" brushRef="#br0">159 27,'-5'-1,"1"1,0 0,0 0,0 1,-1-1,1 1,0 0,0 0,0 0,0 0,0 1,0 0,1 0,-1 0,0 0,1 0,0 1,-1 0,1 0,0-1,0 2,1-1,-1 0,1 1,-3 4,-5 7,1 1,0 0,-10 31,15-37,1-1,1 1,0 0,0 0,1 0,0 0,1 0,1 15,-1-23,1 1,-1-1,1 0,0 1,-1-1,1 0,0 0,0 1,1-1,-1 0,0 0,1 0,-1-1,1 1,0 0,0 0,-1-1,4 3,-1-2,1 0,-1 0,0 0,0-1,1 1,-1-1,1 0,-1 0,7 0,2-1,-1 0,1-1,0 0,0-1,-1 0,14-5,-3-1,0-1,0-1,-2-1,1-1,-1 0,-1-2,0 0,-1-2,-1 0,21-23,-37 37,-1 0,1-1,0 1,0 0,0 0,0 0,0 1,0-1,0 0,1 1,4-3,2 10,-1 16,-5-12,0-1,1 1,0-1,0 0,1-1,0 1,1-1,0 0,0 0,0 0,14 11,-14-15,-1 0,0 0,1-1,0 1,0-1,0-1,0 1,0-1,1 0,-1-1,0 1,1-1,0-1,-1 1,1-1,-1 0,1-1,0 1,6-3,0 0,-1-1,0 0,0-1,-1-1,1 0,-1 0,0-1,17-15,-1-1,44-52,-63 66,0 0,-1-1,-1 1,1-2,-2 1,1-1,-1 1,-1-2,5-16,-4 1</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12.030"/>
    </inkml:context>
    <inkml:brush xml:id="br0">
      <inkml:brushProperty name="width" value="0.1" units="cm"/>
      <inkml:brushProperty name="height" value="0.1" units="cm"/>
      <inkml:brushProperty name="color" value="#FF0066"/>
      <inkml:brushProperty name="ignorePressure" value="1"/>
    </inkml:brush>
  </inkml:definitions>
  <inkml:trace contextRef="#ctx0" brushRef="#br0">454 487,'-7'-1,"-1"0,1 0,0-1,-1 1,-9-6,-22-4,28 10,0 1,0-1,0 2,1 0,-1 0,0 1,1 0,-1 1,1 0,-1 0,1 2,1-1,-18 11,6-1,0 0,1 2,0 0,-32 36,43-42,1 1,1-1,0 1,0 1,1-1,-7 22,11-30,1 0,1 0,-1 1,0-1,1 0,0 1,0-1,0 0,0 1,0-1,0 0,1 1,1 4,-1-6,0 0,1 0,-1-1,0 1,1 0,-1-1,1 1,-1-1,1 1,0-1,0 0,0 1,-1-1,1 0,0 0,0-1,1 1,-1 0,0-1,0 1,0-1,4 1,5-1,0 0,-1 0,1-1,-1-1,1 0,-1 0,0-1,1 0,-2-1,1 0,0 0,11-9,3-1,0-1,-2-2,33-29,-20 10,-1-1,-2-1,-2-2,39-66,-34 40,-2-1,32-96,-27 63,-38 100,0 0,1 0,-1 0,0 0,0 0,0-1,0 1,0 0,0 0,0 0,0 0,0 0,0-1,0 1,0 0,1 0,-1 0,0 0,0-1,0 1,0 0,0 0,0 0,-1 0,1 0,0-1,0 1,0 0,0 0,0 0,0 0,0-1,0 1,0 0,0 0,0 0,0 0,-1 0,1 0,0 0,0-1,0 1,0 0,0 0,-1 0,1 0,0 0,0 0,0 0,0 0,0 0,-1 0,1 0,0 0,0 0,0 0,-1 0,-10 7,-22 25,1 2,2 2,-34 50,-70 128,108-169,-4 7,-65 86,73-112</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12.897"/>
    </inkml:context>
    <inkml:brush xml:id="br0">
      <inkml:brushProperty name="width" value="0.1" units="cm"/>
      <inkml:brushProperty name="height" value="0.1" units="cm"/>
      <inkml:brushProperty name="color" value="#FF0066"/>
      <inkml:brushProperty name="ignorePressure" value="1"/>
    </inkml:brush>
  </inkml:definitions>
  <inkml:trace contextRef="#ctx0" brushRef="#br0">375 762,'0'-30,"1"17,0 1,-1 0,-1 0,0 0,-5-21,5 31,0-1,0 1,0-1,0 1,-1 0,1-1,-1 1,1 0,-1 0,0 0,0 0,0 0,0 0,0 1,0-1,0 1,-1-1,1 1,0 0,-1 0,1 0,-1 0,0 1,1-1,-1 1,0-1,1 1,-1 0,0 0,-5 1,-3 0,0 1,0 0,0 1,0 0,0 0,1 2,0-1,-1 1,2 1,-1 0,0 0,-10 10,7-5,-1 1,1 1,1 0,0 1,1 0,1 1,-9 16,7-9,-14 39,24-54,0 0,0 0,0 0,1 0,0 1,0-1,1 1,-1-1,3 15,-1-20,-1 1,1-1,0 0,-1 0,1 0,0 0,0 0,0 0,1 0,-1 0,0 0,1-1,-1 1,1 0,0-1,0 1,-1-1,1 0,3 2,-1-1,0-1,0 0,0 0,0 0,0 0,0 0,0-1,0 0,0 0,5-1,4-1,0 0,0-1,0-1,0 0,19-9,-8 0,0 0,-1-2,0-1,-2-1,39-37,-16 6,51-71,-77 92,-1 0,-1-1,15-37,29-95,-5 11,41-51,-85 185,-16 33,2-8,-20 57,-3-2,-50 94,23-58,-62 170,107-247,1 2,2-1,-4 32,7-26</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13.290"/>
    </inkml:context>
    <inkml:brush xml:id="br0">
      <inkml:brushProperty name="width" value="0.1" units="cm"/>
      <inkml:brushProperty name="height" value="0.1" units="cm"/>
      <inkml:brushProperty name="color" value="#FF0066"/>
      <inkml:brushProperty name="ignorePressure" value="1"/>
    </inkml:brush>
  </inkml:definitions>
  <inkml:trace contextRef="#ctx0" brushRef="#br0">37 306,'-12'2,"20"4,26 4,-22-8,0-1,0-1,1 0,-1-1,0 0,0-1,0 0,0-1,0 0,0-1,-1 0,0-1,0-1,0 1,0-2,-1 1,0-2,0 1,-1-1,0-1,-1 1,1-2,-2 1,1-1,-1 0,-1-1,0 1,0-1,-1 0,-1-1,0 1,0-1,2-15,-6 24,1 0,-1 0,0-1,0 1,0 0,0-1,0 1,-1 0,0-1,1 1,-1 0,0 0,-1 0,1 0,0 0,-1 0,0 0,0 0,-2-2,1 2,0 0,-1 1,1-1,-1 1,1 0,-1 0,0 0,0 0,0 1,0-1,0 1,0 0,0 1,-7-2,2 2,-1 0,1 0,0 1,0 0,0 1,-1 0,1 0,1 1,-1 0,0 1,1 0,0 0,0 1,-10 6,7-2,-1 0,2 0,-1 1,2 0,-1 1,1 0,1 1,-11 18,9-12,1 1,1 0,1 0,1 0,0 1,1 0,1 0,1 0,0 24,3-41,0 0,0 0,1 0,-1 1,1-1,-1 0,1 0,0 0,1 0,-1 0,0 0,1 0,0 0,-1-1,1 1,0 0,0-1,1 0,-1 1,0-1,1 0,0 0,-1-1,1 1,0 0,0-1,0 0,3 2,8 1,0 0,0-1,0 0,27 1,10-1</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13.977"/>
    </inkml:context>
    <inkml:brush xml:id="br0">
      <inkml:brushProperty name="width" value="0.1" units="cm"/>
      <inkml:brushProperty name="height" value="0.1" units="cm"/>
      <inkml:brushProperty name="color" value="#FF0066"/>
      <inkml:brushProperty name="ignorePressure" value="1"/>
    </inkml:brush>
  </inkml:definitions>
  <inkml:trace contextRef="#ctx0" brushRef="#br0">518 118,'1'-4,"-1"0,0 0,-1 0,1 1,-1-1,0 0,0 0,-2-7,2 10,0 0,0 0,0-1,0 1,0 0,0 0,-1 0,1 0,0 0,0 0,-1 1,1-1,-1 0,1 1,0-1,-1 1,0-1,1 1,-1 0,1-1,-1 1,1 0,-1 0,1 0,-3 1,-3 0,-1 0,1 1,0-1,0 2,0-1,1 1,-1 0,1 0,-1 1,1 0,0 0,0 0,1 1,-9 8,-6 8,0 2,-19 28,38-50,-3 5,0 1,0-1,0 1,1 0,-4 10,7-16,-1 0,1 0,-1 0,1 0,0 0,0 0,-1 1,1-1,0 0,0 0,0 0,0 0,0 0,0 1,1-1,-1 0,0 0,1 0,-1 0,0 0,1 0,-1 0,1 0,0 0,-1 0,1 0,0 0,-1 0,1-1,0 1,0 0,0 0,0-1,0 1,0-1,0 1,0-1,0 1,0-1,0 0,0 1,0-1,0 0,1 0,0 0,3 0,0 0,0 0,-1-1,1 0,0 0,-1 0,1 0,-1-1,0 0,1 0,-1 0,0 0,0-1,0 0,0 1,-1-1,6-6,-3 3,0 0,0-1,-1 0,0 0,0 0,-1 0,0-1,0 0,3-9,-4 5,0 1,0-1,-1 0,-1-1,0-21,-1 31,0-1,0 1,-1-1,1 0,-1 1,0-1,0 1,0-1,-1 1,1-1,-1 1,1 0,-1 0,0 0,-1 0,1 0,0 0,-1 1,1-1,-1 1,0 0,0-1,-4-1,3 2,0 0,-1 1,1-1,-1 1,0 0,1 0,-1 0,0 1,0-1,1 1,-1 1,0-1,0 0,1 1,-1 0,0 0,1 1,-1-1,1 1,-6 3,7-3,1 0,-1 0,1 0,0 0,-1 0,1 1,0-1,1 1,-1 0,0-1,1 1,-1 0,1 0,0 0,0 0,0 0,0 0,1 0,-1 0,1 0,0 1,0-1,0 0,0 0,1 0,-1 0,1 1,-1-1,1 0,0 0,1 0,0 2,6 11,0-1,1-1,1 0,0 0,0-1,2 0,-1-1,19 15,-6-4,22 26,-39-40,-1-1,0 1,-1 0,1 1,-2-1,1 1,3 14,3 18,7 50,-15-72,-1-1,-1 0,-1 1,-1-1,-4 22,4-36,0 0,-1-1,0 1,0-1,-1 1,1-1,-1 0,0 0,0 0,0 0,-1 0,1-1,-1 1,0-1,0 0,0 0,0-1,-1 1,-6 2,-6 3,-1-2,1 0,-34 7,24-7,-1-1,1-2,-46 0,65-2,0-2,0 1,0-1,0-1,0 0,1 0,-1 0,0-1,1 0,0 0,0-1,0 0,0 0,0-1,1 1,-12-12,10 5,0 0,0 0,-9-19,4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14.409"/>
    </inkml:context>
    <inkml:brush xml:id="br0">
      <inkml:brushProperty name="width" value="0.1" units="cm"/>
      <inkml:brushProperty name="height" value="0.1" units="cm"/>
      <inkml:brushProperty name="color" value="#FF0066"/>
      <inkml:brushProperty name="ignorePressure" value="1"/>
    </inkml:brush>
  </inkml:definitions>
  <inkml:trace contextRef="#ctx0" brushRef="#br0">0 6,'0'-5,"0"8,0 15,0 9,0 11,0 4,0 0,0-7</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14.784"/>
    </inkml:context>
    <inkml:brush xml:id="br0">
      <inkml:brushProperty name="width" value="0.1" units="cm"/>
      <inkml:brushProperty name="height" value="0.1" units="cm"/>
      <inkml:brushProperty name="color" value="#FF0066"/>
      <inkml:brushProperty name="ignorePressure" value="1"/>
    </inkml:brush>
  </inkml:definitions>
  <inkml:trace contextRef="#ctx0" brushRef="#br0">13 0,'-5'0,"-2"0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15.167"/>
    </inkml:context>
    <inkml:brush xml:id="br0">
      <inkml:brushProperty name="width" value="0.1" units="cm"/>
      <inkml:brushProperty name="height" value="0.1" units="cm"/>
      <inkml:brushProperty name="color" value="#FF0066"/>
      <inkml:brushProperty name="ignorePressure" value="1"/>
    </inkml:brush>
  </inkml:definitions>
  <inkml:trace contextRef="#ctx0" brushRef="#br0">5 57,'2'16,"0"0,0 0,2 0,0 0,12 28,-9-23,12 46,-15-36,-1 1,-2 55,-4-89,0 0,0 0,1 0,-1 0,1 0,-1-1,1 1,-3-5,-1-3,0-1,1 0,0-1,1 1,0-1,1 1,-2-14,3 19,1 0,1-1,-1 1,1 0,0 0,0-1,1 1,-1 0,1 0,1-1,-1 1,1 0,1 0,-1 1,4-8,2 3,0 1,1 0,0 1,0 0,1 0,20-12,68-31,-80 43,86-35,-63 30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15.534"/>
    </inkml:context>
    <inkml:brush xml:id="br0">
      <inkml:brushProperty name="width" value="0.1" units="cm"/>
      <inkml:brushProperty name="height" value="0.1" units="cm"/>
      <inkml:brushProperty name="color" value="#FF0066"/>
      <inkml:brushProperty name="ignorePressure" value="1"/>
    </inkml:brush>
  </inkml:definitions>
  <inkml:trace contextRef="#ctx0" brushRef="#br0">314 117,'-7'0,"0"-1,1 0,-1 0,0-1,-9-3,11 3,1 0,-1 1,0-1,1 1,-1 1,0-1,0 0,0 1,1 0,-1 0,0 1,0-1,-5 3,-1 0,1 1,1 1,-1 0,1 0,-1 1,2 0,-1 0,1 1,0 1,0-1,1 1,0 0,-10 16,8-11,1 1,1 1,0 0,0 0,2 0,0 1,1 0,-3 23,6-35,0 1,1 0,0-1,0 1,1 0,-1-1,1 1,0-1,0 1,0-1,1 1,-1-1,1 0,0 1,1-1,4 6,-3-5,0 0,1-1,0 0,0 0,0 0,0 0,1-1,0 0,-1 0,13 4,-4-3,-1 0,1-1,0-1,0 0,0-1,0-1,0 0,0 0,0-2,21-4,-19 2,0-1,-1 0,0-1,0-1,0-1,-1 0,0 0,0-2,-1 1,-1-2,1 0,-2 0,1-1,-2-1,0 0,0 0,-1-1,-1 0,11-25,-16 33,26-86,-27 83,0 0,-1 0,1 0,-2 0,0 0,0 0,0 0,-3-13,1 18,1 0,-1-1,-1 1,1 0,-1 0,1 0,-1 0,0 1,0-1,-1 1,1-1,-1 1,0 0,1 1,-1-1,-1 1,1 0,0 0,0 0,-1 0,-7-1,1-1,0 2,-1-1,1 2,0 0,-1 0,1 1,-1 0,-11 2,7 2,0 0,1 1,-1 0,1 2,-26 14,12-5</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15.994"/>
    </inkml:context>
    <inkml:brush xml:id="br0">
      <inkml:brushProperty name="width" value="0.1" units="cm"/>
      <inkml:brushProperty name="height" value="0.1" units="cm"/>
      <inkml:brushProperty name="color" value="#FF0066"/>
      <inkml:brushProperty name="ignorePressure" value="1"/>
    </inkml:brush>
  </inkml:definitions>
  <inkml:trace contextRef="#ctx0" brushRef="#br0">51 1,'-10'0,"-10"0,0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27.950"/>
    </inkml:context>
    <inkml:brush xml:id="br0">
      <inkml:brushProperty name="width" value="0.1" units="cm"/>
      <inkml:brushProperty name="height" value="0.1" units="cm"/>
      <inkml:brushProperty name="color" value="#FF0066"/>
      <inkml:brushProperty name="ignorePressure" value="1"/>
    </inkml:brush>
  </inkml:definitions>
  <inkml:trace contextRef="#ctx0" brushRef="#br0">1 55,'0'-5,"0"-7,0-7,0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9:36.149"/>
    </inkml:context>
    <inkml:brush xml:id="br0">
      <inkml:brushProperty name="width" value="0.1" units="cm"/>
      <inkml:brushProperty name="height" value="0.1" units="cm"/>
      <inkml:brushProperty name="color" value="#FF0066"/>
      <inkml:brushProperty name="ignorePressure" value="1"/>
    </inkml:brush>
  </inkml:definitions>
  <inkml:trace contextRef="#ctx0" brushRef="#br0">33 1,'-6'0,"-1"5,1 12,0 15,3 6,0 2,2 5,1 0,0 3,0-2,0-3,0 2,1-2,-1-3,0-2,0-9</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4:31.863"/>
    </inkml:context>
    <inkml:brush xml:id="br0">
      <inkml:brushProperty name="width" value="0.1" units="cm"/>
      <inkml:brushProperty name="height" value="0.1" units="cm"/>
      <inkml:brushProperty name="color" value="#FF0066"/>
      <inkml:brushProperty name="ignorePressure" value="1"/>
    </inkml:brush>
  </inkml:definitions>
  <inkml:trace contextRef="#ctx0" brushRef="#br0">117 35,'-1'0,"0"1,1-1,-1 0,0 0,0 1,0-1,0 0,1 1,-1-1,0 1,0-1,0 1,1-1,-1 1,0-1,1 1,-1 0,1-1,-1 1,1 0,-1 0,1-1,-1 1,1 0,0 0,-1 1,0 9,2-12,-1 0,1 1,-1-1,1 0,-1 0,0 0,1 1,-1-1,0 0,0 0,0 0,0 0,0 0,1 0,-2 1,1-1,0 0,0 0,0 0,0 0,0 0,-1 0,1 1,0-1,-1 0,1 0,-1 0,1 1,-1-1,1 0,-1 1,0-1,1 0,-1 1,0-1,1 1,-1-1,0 1,0-1,1 1,-1 0,0-1,-1 1,-1-2,0 1,0 0,0 0,0 0,-1 0,1 0,0 1,0 0,-1-1,1 1,-5 1,5 0,0 0,0 1,-1 0,1 0,1 0,-1 0,0 0,0 0,1 1,-5 5,7-8,-1 0,0 1,1-1,-1 1,1-1,-1 1,1-1,0 1,-1 0,1-1,-1 1,1-1,0 1,0 0,-1-1,1 1,0 0,0-1,0 1,0 0,0 0,0-1,0 1,0 0,0-1,0 1,0 0,0-1,0 1,1 0,-1-1,0 1,1 0,-1-1,0 1,1 0,-1-1,1 1,-1-1,0 1,1-1,0 1,-1-1,1 1,-1-1,1 0,-1 1,1-1,0 0,-1 0,1 1,0-1,-1 0,1 0,0 0,0 0,-1 0,2 0,0 0,0 0,0 0,0 0,0-1,0 1,0-1,0 0,0 1,0-1,0 0,0 0,-1 0,1 0,0 0,-1-1,1 1,0-1,-1 1,0-1,1 1,-1-1,0 0,0 1,0-1,0 0,0 0,0 0,-1 0,1 0,-1 0,1 0,-1 0,0 0,0 0,1 0,-2 0,1 0,0-4,-6-14</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1.528"/>
    </inkml:context>
    <inkml:brush xml:id="br0">
      <inkml:brushProperty name="width" value="0.1" units="cm"/>
      <inkml:brushProperty name="height" value="0.1" units="cm"/>
      <inkml:brushProperty name="color" value="#FF0066"/>
      <inkml:brushProperty name="ignorePressure" value="1"/>
    </inkml:brush>
  </inkml:definitions>
  <inkml:trace contextRef="#ctx0" brushRef="#br0">199 538,'0'15,"1"-40,4-10,2 1,1 0,1 0,3 0,0 2,2-1,2 2,0 0,2 1,30-39,-34 53,0 0,1 1,1 0,0 1,1 1,36-21,-52 33,1 0,-1 1,0-1,1 0,-1 0,1 1,-1-1,1 1,0-1,-1 1,1 0,0 0,-1 0,1 0,0 0,-1 0,1 0,-1 0,1 0,0 1,-1-1,1 1,-1-1,1 1,-1 0,1 0,-1-1,1 1,-1 0,0 0,0 0,1 1,-1-1,0 0,0 0,0 1,0-1,0 0,-1 1,1-1,0 1,0 2,4 8,-1 0,0 0,-1 1,2 17,-4-24,3 23,0 0,-2 58,-3-72,-1 0,0 1,-1-1,-1 0,0 0,-1-1,-9 20,-24 35,-89 120,73-122,-3-2,-65 57,-30 14,139-118,13-18,0 0,0 0,0 1,-1-1,1 0,0 0,0 1,0-1,-1 0,1 1,0-1,0 0,0 0,0 1,0-1,0 0,0 1,0-1,0 0,0 1,0-1,0 0,0 1,0-1,0 0,0 1,0-1,0 0,0 0,1 1,-1-1,0 0,0 1,0-1,0 0,1 0,-1 1,0-1,0 0,1 0,-1 0,0 1,0-1,1 0,-1 0,0 0,0 0,1 0,-1 0,0 1,1-1,-1 0,0 0,1 0,-1 0,0 0,1 0,-1 0,0 0,1 0,-1 0,0-1,0 1,1 0,-1 0,0 0,1 0,-1-1,53-11,96-37,-22 5,-88 33,86-24,-105 31,0 0,1 2,-1 0,24 1,-38 2,-1 0,0 0,0 0,0 0,0 1,0 0,0 0,0 0,-1 1,1 0,-1 0,0 0,0 0,0 0,0 1,0 0,-1 0,6 7,0 3,-1-1,-1 1,0 1,9 27,-3-2</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2.213"/>
    </inkml:context>
    <inkml:brush xml:id="br0">
      <inkml:brushProperty name="width" value="0.1" units="cm"/>
      <inkml:brushProperty name="height" value="0.1" units="cm"/>
      <inkml:brushProperty name="color" value="#FF0066"/>
      <inkml:brushProperty name="ignorePressure" value="1"/>
    </inkml:brush>
  </inkml:definitions>
  <inkml:trace contextRef="#ctx0" brushRef="#br0">753 67,'-10'-1,"0"0,1-1,0 0,-1-1,1 0,-16-9,-16-4,14 9,0 0,-1 2,1 1,-1 2,1 0,-1 2,0 1,1 1,-39 8,46-6,1 1,0 1,0 0,0 1,1 1,0 1,0 1,1 0,0 2,1 0,1 0,-1 1,-22 27,32-30,0 0,0 0,1 0,1 1,-1 0,2 0,-1 0,2 1,-1-1,2 1,-1-1,2 1,0-1,0 1,1 0,4 21,-4-28,0-1,1 1,-1-1,1 1,0-1,0 0,1 0,-1 0,1 0,0 0,0-1,0 1,1-1,-1 0,1 0,0 0,0 0,0-1,0 0,0 1,0-1,1-1,-1 1,1-1,-1 0,1 0,-1 0,1 0,8-1,2 1,0-2,0 0,0 0,0-2,0 0,0 0,-1-2,15-5,7-5,0-2,0-2,62-43,-79 48,-2-1,0 0,-1-1,0-1,-2-1,0 0,0-1,12-25,-25 42,13-20,-13 21,-1 1,0 0,1-1,-1 1,0 0,0 0,1 0,-1-1,0 1,1 0,-1 0,1 0,-1 0,0 0,1 0,-1-1,0 1,1 0,-1 0,1 0,-1 0,0 0,1 0,-1 1,0-1,1 0,-1 0,1 0,-1 0,0 0,1 0,-1 1,0-1,0 0,1 0,-1 1,0-1,1 0,-1 0,0 1,0-1,1 0,-1 1,0-1,0 0,0 1,0-1,1 0,-1 1,0-1,0 0,0 1,0-1,0 1,0-1,0 0,0 1,0-1,0 1,4 20,0 1,-2-1,0 1,-1-1,-2 1,0-1,-1 1,-9 38,-81 279,68-236,9-30,9-47</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2.793"/>
    </inkml:context>
    <inkml:brush xml:id="br0">
      <inkml:brushProperty name="width" value="0.1" units="cm"/>
      <inkml:brushProperty name="height" value="0.1" units="cm"/>
      <inkml:brushProperty name="color" value="#FF0066"/>
      <inkml:brushProperty name="ignorePressure" value="1"/>
    </inkml:brush>
  </inkml:definitions>
  <inkml:trace contextRef="#ctx0" brushRef="#br0">444 232,'0'-5,"0"0,0 0,-1-1,0 1,0 0,0 0,0 0,-1 0,0 0,0 0,-1 0,1 1,-1-1,0 1,0 0,-1 0,1 0,-1 0,0 0,0 1,0-1,0 1,0 0,-1 1,0-1,1 1,-1 0,0 0,0 0,0 1,0 0,-1 0,1 0,-10 0,2 1,1 0,0 0,-1 2,1-1,0 2,0-1,0 2,0-1,1 2,-19 9,14-5,0 0,1 1,1 1,0 0,0 1,-20 23,29-27,-1-1,1 1,0 1,1-1,0 1,0 0,1 0,0 0,-3 17,5-23,0 1,0-1,1 1,0-1,-1 1,1-1,1 1,-1-1,0 0,1 1,0-1,0 0,0 1,0-1,0 0,1 0,-1 0,1 0,0 0,0 0,0 0,0-1,1 1,-1-1,1 1,-1-1,1 0,0 0,6 3,2-1,2 0,-1 0,0-2,1 1,-1-2,1 1,0-2,-1 0,1 0,0-1,-1-1,1 0,-1-1,1 0,-1-1,0 0,15-8,-4 1,1-2,-2-1,1 0,-2-2,0 0,-1-2,25-27,-27 23,0 0,-2-2,0 0,-1-1,-2 0,-1-1,-1-1,9-30,-16 35,-4 22,0 0,0 0,-1 0,1 0,0 0,0 0,-1 0,1 0,0 0,0 0,-1 0,1 0,0 0,0 0,-1 0,1 0,0 0,0 0,0 1,-1-1,1 0,0 0,0 0,0 0,-1 0,1 1,0-1,0 0,0 0,0 0,0 0,-1 1,1-1,0 0,0 0,0 0,0 1,0-1,0 0,-23 38,-20 64,4 3,-35 156,69-243,-44 130,33-107,2 1,1 1,-10 68,21-81</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3.148"/>
    </inkml:context>
    <inkml:brush xml:id="br0">
      <inkml:brushProperty name="width" value="0.1" units="cm"/>
      <inkml:brushProperty name="height" value="0.1" units="cm"/>
      <inkml:brushProperty name="color" value="#FF0066"/>
      <inkml:brushProperty name="ignorePressure" value="1"/>
    </inkml:brush>
  </inkml:definitions>
  <inkml:trace contextRef="#ctx0" brushRef="#br0">48 0,'-5'0,"-2"5,-5 2,-1 5,2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3.504"/>
    </inkml:context>
    <inkml:brush xml:id="br0">
      <inkml:brushProperty name="width" value="0.1" units="cm"/>
      <inkml:brushProperty name="height" value="0.1" units="cm"/>
      <inkml:brushProperty name="color" value="#FF0066"/>
      <inkml:brushProperty name="ignorePressure" value="1"/>
    </inkml:brush>
  </inkml:definitions>
  <inkml:trace contextRef="#ctx0" brushRef="#br0">29 3,'-27'0,"25"0,6 0,45 0,72-2,142 5,-259-3,-1 0,0 1,0 0,0 0,0-1,0 2,0-1,0 0,0 1,-1-1,1 1,0 0,-1 0,0 0,1 0,1 3,0-1,-1 1,1 0,-1 0,-1 0,1 1,-1-1,0 0,2 8,1 9,-2 0,0 1,-1 34,-1-45,-2 11,0 0,-1-1,-2 0,0 0,-8 23,-42 108,22-70,-52 203,73-244,4-15</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3.889"/>
    </inkml:context>
    <inkml:brush xml:id="br0">
      <inkml:brushProperty name="width" value="0.1" units="cm"/>
      <inkml:brushProperty name="height" value="0.1" units="cm"/>
      <inkml:brushProperty name="color" value="#FF0066"/>
      <inkml:brushProperty name="ignorePressure" value="1"/>
    </inkml:brush>
  </inkml:definitions>
  <inkml:trace contextRef="#ctx0" brushRef="#br0">11 50,'-11'0,"13"0,16 0,21 0,15 0,7-10,6-9,-10-1</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4.275"/>
    </inkml:context>
    <inkml:brush xml:id="br0">
      <inkml:brushProperty name="width" value="0.1" units="cm"/>
      <inkml:brushProperty name="height" value="0.1" units="cm"/>
      <inkml:brushProperty name="color" value="#FF0066"/>
      <inkml:brushProperty name="ignorePressure" value="1"/>
    </inkml:brush>
  </inkml:definitions>
  <inkml:trace contextRef="#ctx0" brushRef="#br0">316 94,'-5'-3,"-1"-1,1 0,0 1,0-2,1 1,-1-1,-5-6,7 6,-1 1,0-1,0 1,-1 0,1 1,-1-1,0 1,0 0,-9-5,8 6,0 0,0 0,0 0,0 1,0 0,0 0,0 1,0 0,0 0,0 0,-1 1,1 0,0 0,0 0,0 1,1 0,-9 3,8-1,0 0,0 0,0 0,1 1,0 0,0 0,0 0,1 0,-1 1,1 0,1 0,-1 0,1 0,0 0,-2 9,-1 2,1-1,0 1,2 0,0 0,-1 21,4-32,0-1,0 0,0 0,0 0,1 1,-1-1,2 0,-1 0,0 0,1 0,0 0,0 0,0-1,1 1,0-1,0 1,0-1,0 0,1 0,-1-1,7 6,-3-5,0 0,0 0,1 0,0-1,-1 0,1-1,1 0,-1 0,0-1,0 0,1 0,-1-1,0 0,1 0,-1-1,0 0,0-1,0 1,13-6,-7 2,1-2,-1 0,0 0,-1-2,0 1,0-2,0 0,-2 0,19-20,-21 17,-1-1,1 0,-2-1,0 1,-1-2,-1 1,0 0,4-24,-7 32,-2 10,-3 23,-8 41,-75 200,35-126,-5 11,32-94,2 2,3 1,-12 73,27-105</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4.864"/>
    </inkml:context>
    <inkml:brush xml:id="br0">
      <inkml:brushProperty name="width" value="0.1" units="cm"/>
      <inkml:brushProperty name="height" value="0.1" units="cm"/>
      <inkml:brushProperty name="color" value="#FF0066"/>
      <inkml:brushProperty name="ignorePressure" value="1"/>
    </inkml:brush>
  </inkml:definitions>
  <inkml:trace contextRef="#ctx0" brushRef="#br0">311 350,'-13'0,"-1"0,1-1,-1 0,1-1,-1-1,-14-5,24 6,-1 1,1-2,-1 1,1 0,0-1,0 0,0 0,0 0,1-1,-1 1,1-1,0 1,0-1,0 0,1-1,-1 1,1 0,0-1,0 1,-1-7,1 5,0-1,0 0,1 1,0-1,1 0,-1 0,1 0,0 1,1-1,0 0,0 0,0 0,5-11,-2 11,-1 0,1 0,0 1,1 0,-1 0,1 0,1 0,-1 1,1 0,0 0,0 0,9-5,3 0,1 1,0 0,0 1,0 2,1-1,0 2,31-4,-16 5,0 2,0 1,60 6,-90-5,0 1,0 0,1 0,-1 1,0 0,0-1,0 2,-1-1,1 0,0 1,-1 0,0 0,1 1,-1-1,-1 1,1 0,0 0,-1 0,0 0,0 0,0 1,-1 0,1-1,-1 1,2 6,-2-4,0 1,-1 0,1-1,-2 1,1 0,-1-1,0 1,0 0,-1-1,0 1,-1 0,0-1,0 1,0-1,-1 0,-6 12,-24 34,-3-1,-68 77,26-49,-97 77,12-12,130-117,23-20,1 0,0 0,0 1,-9 13,17-22,1 1,-1 0,1 0,-1-1,1 1,0 0,0 0,-1-1,1 1,0 0,0 0,0 0,0-1,0 1,0 0,0 0,0 0,0-1,0 1,1 0,-1 0,0 0,0-1,1 1,-1 0,1 0,-1-1,0 1,1 0,-1-1,1 1,0-1,-1 1,1-1,-1 1,1-1,0 1,0-1,-1 1,1-1,0 0,0 1,-1-1,1 0,0 0,1 1,38 7,-4-8,0-2,0-1,0-1,61-17,-44 9,55-5,-7 14,-73 3</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5.718"/>
    </inkml:context>
    <inkml:brush xml:id="br0">
      <inkml:brushProperty name="width" value="0.1" units="cm"/>
      <inkml:brushProperty name="height" value="0.1" units="cm"/>
      <inkml:brushProperty name="color" value="#FF0066"/>
      <inkml:brushProperty name="ignorePressure" value="1"/>
    </inkml:brush>
  </inkml:definitions>
  <inkml:trace contextRef="#ctx0" brushRef="#br0">283 0,'4'0,"-1"1,1-1,0 1,-1 0,1 0,-1 0,1 1,-1-1,1 1,-1 0,0 0,0 0,0 0,0 1,0-1,0 1,-1 0,1-1,-1 1,0 0,0 1,0-1,0 0,0 1,-1-1,0 1,1-1,0 5,1 5,0 0,0-1,-2 1,1 0,-1 0,-1 0,-2 14,-1-5,-2 1,0-1,-2 0,0 0,-1-1,-21 37,1-9,-56 71,-38 29,97-119,17-21,1 1,0-1,1 2,-6 10,2 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9:36.630"/>
    </inkml:context>
    <inkml:brush xml:id="br0">
      <inkml:brushProperty name="width" value="0.1" units="cm"/>
      <inkml:brushProperty name="height" value="0.1" units="cm"/>
      <inkml:brushProperty name="color" value="#FF0066"/>
      <inkml:brushProperty name="ignorePressure" value="1"/>
    </inkml:brush>
  </inkml:definitions>
  <inkml:trace contextRef="#ctx0" brushRef="#br0">342 213,'0'-9,"0"1,0 0,-1-1,0 1,0-1,-5-13,5 20,0 0,0 0,0 0,-1 0,1 0,-1 0,1 0,-1 1,0-1,0 1,1-1,-1 1,0 0,0 0,0 0,-1 0,1 0,0 0,0 0,0 1,-1-1,1 1,0 0,-1-1,1 1,0 0,-1 0,-3 1,-2 0,0 0,0 1,0 0,0 0,1 0,-1 1,1 0,-1 1,1 0,0 0,1 0,-1 1,1 0,0 0,0 1,0-1,-9 13,10-10,-1 1,1-1,0 1,1-1,0 1,0 1,1-1,0 0,1 1,0 0,0-1,1 1,0 0,1 13,0-21,0 1,0-1,1 1,-1-1,1 1,-1-1,1 0,0 1,0-1,0 0,0 0,0 0,1 0,-1 0,0 0,1 0,0 0,-1 0,1-1,4 4,-3-4,0 0,0 1,0-1,0 0,0-1,1 1,-1-1,0 1,0-1,1 0,-1 0,0 0,6-2,0 0,0 0,0-1,0 0,-1 0,1-1,-1 0,0 0,0-1,-1 0,10-9,-5 1,-1-2,0 1,-1-1,-1-1,0 0,-2 0,1-1,-2 0,0 0,-1 0,-1-1,-1 0,2-26,-4 41,-1 0,1 0,-1-1,0 1,-1 0,1 0,0 0,-1-1,0 1,0 0,0 0,0 0,0 0,0 0,-1 0,0 1,1-1,-1 0,0 1,0-1,-1 1,1 0,0-1,-1 1,1 0,-1 1,0-1,0 0,0 1,1 0,-1-1,-1 1,1 0,0 1,0-1,0 0,-6 1,0-1,0 1,-1 1,1 0,0 0,0 1,0 0,0 0,0 1,0 0,1 1,0 0,-1 0,1 1,1 0,-1 0,-11 12,2-2,1 2,0 0,2 0,0 1,-18 32,27-41,0 1,0-1,1 1,0 0,1 0,0 0,-2 13,5-20,-1 1,1-1,0 0,0 0,0 1,1-1,-1 0,1 0,0 1,0-1,0 0,0 0,0 0,1 0,0 0,-1-1,1 1,0 0,0-1,0 1,1-1,-1 0,1 1,-1-1,1 0,4 2,5 2,0-1,0 0,1-1,-1 0,1 0,0-2,21 2,-13-2,1-2,-1 0,40-7,-4-5</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6.154"/>
    </inkml:context>
    <inkml:brush xml:id="br0">
      <inkml:brushProperty name="width" value="0.1" units="cm"/>
      <inkml:brushProperty name="height" value="0.1" units="cm"/>
      <inkml:brushProperty name="color" value="#FF0066"/>
      <inkml:brushProperty name="ignorePressure" value="1"/>
    </inkml:brush>
  </inkml:definitions>
  <inkml:trace contextRef="#ctx0" brushRef="#br0">101 20,'-1'-2,"-1"1,1-1,-1 1,1-1,-1 1,0 0,1-1,-1 1,0 0,0 0,0 0,0 1,0-1,0 0,0 1,0-1,0 1,-2 0,2 0,0 0,1 1,-1-1,0 1,1-1,-1 1,1 0,-1 0,1-1,-1 1,1 0,0 0,0 1,-1-1,1 0,0 0,-2 3,-1 2,1 1,-1-1,1 1,0 0,1 0,0 0,0 0,-2 12,0 11,1 0,1 1,2-1,6 55,-5-78,1 1,0-1,1 0,0 0,0 0,0 0,1 0,0-1,0 1,1-1,-1 0,2 0,-1-1,0 0,1 0,0 0,0 0,1-1,-1 0,1-1,0 1,0-1,13 3,6 1,0-1,1-1,-1-2,1-1,35-1,-39-2,0-1,0-1,0 0,-1-2,0-1,0-1,0 0,-1-2,0 0,-1-2,0 0,0-1,27-23,-16 7</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6.523"/>
    </inkml:context>
    <inkml:brush xml:id="br0">
      <inkml:brushProperty name="width" value="0.1" units="cm"/>
      <inkml:brushProperty name="height" value="0.1" units="cm"/>
      <inkml:brushProperty name="color" value="#FF0066"/>
      <inkml:brushProperty name="ignorePressure" value="1"/>
    </inkml:brush>
  </inkml:definitions>
  <inkml:trace contextRef="#ctx0" brushRef="#br0">306 15,'0'-14,"0"30,-2 35,-13 26,-3-1,-30 79,-5-5,20-61,4 1,-21 112,41-158,-2 1,-19 46,23-70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6.878"/>
    </inkml:context>
    <inkml:brush xml:id="br0">
      <inkml:brushProperty name="width" value="0.1" units="cm"/>
      <inkml:brushProperty name="height" value="0.1" units="cm"/>
      <inkml:brushProperty name="color" value="#FF0066"/>
      <inkml:brushProperty name="ignorePressure" value="1"/>
    </inkml:brush>
  </inkml:definitions>
  <inkml:trace contextRef="#ctx0" brushRef="#br0">11 51,'-11'0,"13"0,6-5,12-2,13 1,17 0,5 2,4 2,-4 1,-10-5,-7-1,-12 1</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7.265"/>
    </inkml:context>
    <inkml:brush xml:id="br0">
      <inkml:brushProperty name="width" value="0.1" units="cm"/>
      <inkml:brushProperty name="height" value="0.1" units="cm"/>
      <inkml:brushProperty name="color" value="#FF0066"/>
      <inkml:brushProperty name="ignorePressure" value="1"/>
    </inkml:brush>
  </inkml:definitions>
  <inkml:trace contextRef="#ctx0" brushRef="#br0">330 1,'-3'4,"0"0,0 0,1 1,0 0,0-1,0 1,0 0,-1 8,-5 13,-2 2,2 1,1 0,-4 31,5-24,-15 49,20-82,0 1,0-1,0 0,0 1,1-1,-1 0,1 1,0-1,0 1,0-1,0 1,1-1,-1 0,3 6,-2-6,1-1,-1 0,1 0,0 0,0 0,0 0,0 0,0 0,0 0,1-1,-1 1,0-1,1 0,-1 0,1 0,0 0,-1 0,1-1,5 2,36 4,0-2,1-1,82-7,-57 1,-67 2,0 1,0 0,0 0,1 0,-1 0,0 0,0 1,0-1,0 1,1 0,-1 0,0 0,0 0,-1 1,1-1,0 1,0 0,-1-1,1 1,-1 1,1-1,-1 0,0 0,0 1,0 0,0-1,0 1,-1 0,1 0,-1 0,0 0,0 0,0 0,1 4,0 2,-1 1,0-1,0 1,-1 0,-1-1,1 1,-1 0,-1-1,0 1,0-1,-1 1,0-1,-1 0,0 0,0-1,-1 1,0-1,-1 0,1 0,-1-1,-1 1,-9 7,0 0,-1-1,0-1,-1-1,0 0,-1-1,0-1,0-1,-1-1,-24 7,-7-2,0-3,-1-2,0-2,-75-1,121-5,0 0,-1 0,1-1,0 1,0-1,0-1,0 1,0-1,-6-3,-10-9</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7.652"/>
    </inkml:context>
    <inkml:brush xml:id="br0">
      <inkml:brushProperty name="width" value="0.1" units="cm"/>
      <inkml:brushProperty name="height" value="0.1" units="cm"/>
      <inkml:brushProperty name="color" value="#FF0066"/>
      <inkml:brushProperty name="ignorePressure" value="1"/>
    </inkml:brush>
  </inkml:definitions>
  <inkml:trace contextRef="#ctx0" brushRef="#br0">182 91,'-1'-1,"1"0,0-1,-1 1,1 0,0 0,-1 0,0 0,1 0,-1 0,1 1,-1-1,0 0,0 0,1 0,-1 1,0-1,0 0,0 1,0-1,0 1,0-1,0 1,0-1,0 1,0 0,-3-1,-32-6,33 7,-1 0,0-1,0 1,0 0,0 0,0 1,0-1,0 1,0 0,0 0,0 0,1 0,-1 1,0 0,1 0,-1 0,1 0,0 0,-5 4,4-1,-1 0,1 0,1 0,-1 0,1 1,0-1,0 1,0 0,1 0,0 0,-2 8,3-10,0 0,1 1,-1-1,1 0,0 1,0-1,0 0,1 0,-1 1,1-1,0 0,0 0,1 0,-1 1,5 5,-3-4,1 0,1 0,-1-1,1 0,0 0,0 0,0 0,1-1,6 4,0-1,0 0,1-1,0-1,-1 0,2 0,-1-2,0 1,1-2,22 2,-21-4,0-1,0-1,0 0,0-1,-1-1,1 0,-1-1,0-1,-1 0,1 0,-1-2,0 1,15-14,-20 16,-1-1,0-1,0 0,0 0,-1 0,0 0,0-1,-1 0,0-1,0 1,-1-1,0 0,0 0,-1 0,-1 0,1-1,-1 1,-1-1,0 1,0-1,-2-15,1 22,-1 0,0-1,0 1,0 0,0 1,-1-1,1 0,-1 0,0 0,0 1,0-1,0 1,0 0,0-1,-1 1,1 0,-1 0,1 0,-1 1,0-1,0 1,0 0,0-1,0 1,0 0,0 1,0-1,0 0,-6 1,-7-2,-1 1,1 0,-1 2,-20 2,-7 3</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8.056"/>
    </inkml:context>
    <inkml:brush xml:id="br0">
      <inkml:brushProperty name="width" value="0.1" units="cm"/>
      <inkml:brushProperty name="height" value="0.1" units="cm"/>
      <inkml:brushProperty name="color" value="#FF0066"/>
      <inkml:brushProperty name="ignorePressure" value="1"/>
    </inkml:brush>
  </inkml:definitions>
  <inkml:trace contextRef="#ctx0" brushRef="#br0">311 73,'1'-4,"-1"0,0 0,-1 1,1-1,-1 0,0 0,0 0,0 0,0 0,-1 1,1-1,-4-3,4 5,-1 0,1 1,-1-1,0 1,0-1,0 1,1 0,-1 0,-1 0,1 0,0 0,0 0,0 0,0 1,0-1,-1 1,1 0,0 0,-1 0,1 0,0 0,-5 1,-3 1,0 0,-1 1,1 0,0 1,1 0,-1 1,1 0,-1 0,1 1,1 0,-1 0,1 1,1 1,-1-1,-7 11,3-4,1 1,1 0,0 0,1 1,1 0,0 0,1 1,-5 23,10-35,1 1,-1 0,2 0,-1 0,1 0,-1 0,2 0,-1 0,1 0,0 0,0 0,0 0,5 9,-4-10,0-1,1-1,0 1,-1 0,2-1,-1 1,0-1,1 0,-1 0,1 0,0-1,0 1,0-1,0 0,0 0,1-1,-1 1,6 1,0-1,0 0,1-1,-1 0,0-1,0 0,1 0,-1-1,0 0,0-1,0 0,0-1,0 0,0 0,10-6,-5 1,0 0,0-1,-1-1,-1 0,1-1,-1 0,19-23,-15 15,-1-2,13-23,-24 37,-1 0,-1-1,1 1,-1-1,-1 1,1-1,-1 0,-1 0,1 0,-1-15,-1 21,0-1,-1 1,1-1,-1 1,0-1,0 1,0 0,0 0,0-1,-1 1,1 0,-1 0,1 0,-1 0,0 0,0 1,0-1,0 0,0 1,0 0,0-1,0 1,-1 0,1 0,0 0,-1 0,-3 0,-9-3,0 1,1 1,-24-1,27 2,-7 0,-1 1,1 0,-1 2,-29 5,-3 7</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8.703"/>
    </inkml:context>
    <inkml:brush xml:id="br0">
      <inkml:brushProperty name="width" value="0.1" units="cm"/>
      <inkml:brushProperty name="height" value="0.1" units="cm"/>
      <inkml:brushProperty name="color" value="#FF0066"/>
      <inkml:brushProperty name="ignorePressure" value="1"/>
    </inkml:brush>
  </inkml:definitions>
  <inkml:trace contextRef="#ctx0" brushRef="#br0">270 107,'-14'-23,"3"4,10 18,0 1,1 0,-1-1,0 1,0 0,1 0,-1-1,0 1,0 0,0 0,1 0,-1 0,0 0,0 0,0 0,1 1,-1-1,0 0,0 0,0 1,1-1,-1 0,0 1,1-1,-1 1,0-1,-1 2,-10 7,0 1,0 0,1 1,0 0,1 1,0 0,1 1,-10 18,-1 5,-31 76,11-7,39-103,1-1,-1 1,0 0,1-1,-1 1,1 0,0-1,-1 1,1 0,0 0,0-1,0 1,0 0,1 0,-1-1,0 1,1 0,-1-1,1 1,0 1,0-2,0 0,0 0,0 0,0 0,0-1,1 1,-1 0,0-1,0 1,0-1,1 1,-1-1,0 0,1 0,-1 1,0-1,1 0,-1 0,0 0,2-1,6 0,-1 0,1-1,-1 0,0-1,1 0,13-7,105-62,230-171,-235 163,-38 28,-63 36</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9.052"/>
    </inkml:context>
    <inkml:brush xml:id="br0">
      <inkml:brushProperty name="width" value="0.1" units="cm"/>
      <inkml:brushProperty name="height" value="0.1" units="cm"/>
      <inkml:brushProperty name="color" value="#FF0066"/>
      <inkml:brushProperty name="ignorePressure" value="1"/>
    </inkml:brush>
  </inkml:definitions>
  <inkml:trace contextRef="#ctx0" brushRef="#br0">26 1,'0'5,"-6"2,-1 5,0 5,1 6,18 4,7 2,10-3,1-1,11-5,-2 0,3-4,6-5,-1 1,2-1,-2-2,-3-4,-10-2</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9.627"/>
    </inkml:context>
    <inkml:brush xml:id="br0">
      <inkml:brushProperty name="width" value="0.1" units="cm"/>
      <inkml:brushProperty name="height" value="0.1" units="cm"/>
      <inkml:brushProperty name="color" value="#FF0066"/>
      <inkml:brushProperty name="ignorePressure" value="1"/>
    </inkml:brush>
  </inkml:definitions>
  <inkml:trace contextRef="#ctx0" brushRef="#br0">137 1,'-3'0,"1"1,-1-1,1 1,0 0,0-1,-1 1,1 1,0-1,0 0,0 0,0 1,0-1,0 1,1 0,-1-1,0 1,1 0,-1 0,1 0,0 0,0 0,0 0,0 1,0-1,0 0,0 0,1 1,-1 3,-3 11,1 0,-2 32,4-36,-3 19,-2-1,-1 1,-16 43,3-14,13-44,-1 3,10-18,7-9,98-115,-84 92,1 2,1 1,1 0,1 2,48-34,-63 51,-8 5,0 0,0 1,1-1,-1 1,9-4,-12 6,0 0,0 0,0-1,0 1,0 0,0 0,0 0,1 0,-1 0,0 1,0-1,0 0,0 0,0 1,0-1,0 0,0 1,0-1,0 1,-1 0,1-1,0 1,0 0,0-1,-1 1,1 0,0 0,-1 0,1-1,0 1,-1 0,1 2,3 4,-1 1,-1-1,1 1,-1 0,0 0,-1 0,0 0,0 11,-1 2,-5 41,4-58,1 0,-1 0,1 0,0 0,0 0,1 0,-1 0,1 0,1 6,-1-9,-1 0,1 0,0 0,-1 0,1 0,0 0,0 0,0 0,0 0,0-1,0 1,0 0,0-1,0 1,0 0,0-1,0 1,0-1,1 0,-1 1,0-1,0 0,0 0,1 0,-1 0,0 0,0 0,1 0,-1 0,0 0,0-1,0 1,1 0,-1-1,2 0,10-4,0 0,-1-1,1 0,-1-1,0 0,13-12,67-60,-65 54,-3 2,-14 12,1 1,0 1,1 0,13-8,-24 16,0 0,0 1,1-1,-1 0,0 1,0 0,1-1,-1 1,0 0,1 0,-1-1,0 1,1 0,-1 0,0 1,1-1,-1 0,0 0,1 1,-1-1,0 0,0 1,1 0,-1-1,0 1,0 0,0-1,0 1,0 0,0 0,0 0,0 0,0 0,0 0,-1 0,1 0,0 0,-1 0,1 1,0-1,-1 0,0 0,1 1,-1 0,3 6,-1 0,-1 0,1 0,-1 0,-1 0,1 9,-2-3,0 0,-1-1,-1 1,0-1,-1 0,0 0,-1 0,0 0,-1-1,-10 16,-6 5,-2-2,-34 35,29-33,-41 56,54-63</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49.999"/>
    </inkml:context>
    <inkml:brush xml:id="br0">
      <inkml:brushProperty name="width" value="0.1" units="cm"/>
      <inkml:brushProperty name="height" value="0.1" units="cm"/>
      <inkml:brushProperty name="color" value="#FF0066"/>
      <inkml:brushProperty name="ignorePressure" value="1"/>
    </inkml:brush>
  </inkml:definitions>
  <inkml:trace contextRef="#ctx0" brushRef="#br0">1075 1,'-1'7,"-1"0,0-1,0 1,-1 0,0-1,0 0,-1 1,1-1,-1-1,-7 9,-1 2,-37 52,-94 96,55-66,-387 419,436-478,-172 196,192-209</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9:36.985"/>
    </inkml:context>
    <inkml:brush xml:id="br0">
      <inkml:brushProperty name="width" value="0.1" units="cm"/>
      <inkml:brushProperty name="height" value="0.1" units="cm"/>
      <inkml:brushProperty name="color" value="#FF0066"/>
      <inkml:brushProperty name="ignorePressure" value="1"/>
    </inkml:brush>
  </inkml:definitions>
  <inkml:trace contextRef="#ctx0" brushRef="#br0">88 13,'-11'0,"-14"0,-2-6,3-1</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50.544"/>
    </inkml:context>
    <inkml:brush xml:id="br0">
      <inkml:brushProperty name="width" value="0.1" units="cm"/>
      <inkml:brushProperty name="height" value="0.1" units="cm"/>
      <inkml:brushProperty name="color" value="#FF0066"/>
      <inkml:brushProperty name="ignorePressure" value="1"/>
    </inkml:brush>
  </inkml:definitions>
  <inkml:trace contextRef="#ctx0" brushRef="#br0">621 0,'-18'1,"1"1,-1 1,1 0,0 1,0 1,0 0,0 1,-24 14,-13 10,-54 40,88-57,13-8,-1 1,1 0,0 0,0 1,-7 9,13-15,0 0,0 0,0 0,0 0,0 0,1 0,-1 1,1-1,-1 0,1 0,-1 0,1 1,-1-1,1 0,0 1,0-1,0 0,0 1,0-1,0 0,0 1,0-1,0 0,1 1,-1-1,1 0,-1 0,1 1,-1-1,1 0,-1 0,1 0,0 0,0 0,0 0,0 0,0 0,0 0,0 0,0 0,0-1,0 1,0 0,0-1,0 1,1-1,1 1,10 4,1 0,0-2,0 1,0-2,27 2,79-4,-75-1,-35 1,5 0,1 0,0 0,-1 2,1 0,20 5,-33-6,0 0,1 0,-1 1,0-1,0 1,0 0,0 0,0 0,0 0,-1 0,1 1,-1-1,1 1,-1-1,0 1,0 0,0 0,0 0,-1 0,1 1,-1-1,0 0,0 1,0-1,0 1,-1-1,0 1,1-1,-1 6,-1-2,0-1,0 1,0-1,-1 1,0-1,0 0,0 0,-1 0,0 0,0 0,-1 0,0-1,0 0,0 0,0 0,-1 0,-5 4,-10 8,-1-1,-42 25,21-18,-2-1,-54 19,-97 23,149-50,41-12,-1-1,1 1,-1-1,0 0,1-1,-8 1,11-1,0-1,0 1,0 0,0-1,0 1,0-1,0 0,1 0,-1 0,0 0,0 0,1 0,-1 0,0 0,1-1,-1 1,1 0,0-1,-1 0,0-2,-11-21</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51.142"/>
    </inkml:context>
    <inkml:brush xml:id="br0">
      <inkml:brushProperty name="width" value="0.1" units="cm"/>
      <inkml:brushProperty name="height" value="0.1" units="cm"/>
      <inkml:brushProperty name="color" value="#FF0066"/>
      <inkml:brushProperty name="ignorePressure" value="1"/>
    </inkml:brush>
  </inkml:definitions>
  <inkml:trace contextRef="#ctx0" brushRef="#br0">78 0,'-1'0,"0"0,1 1,-1-1,1 0,-1 0,0 1,1-1,-1 0,1 1,-1-1,1 1,-1-1,1 1,-1-1,1 1,-1-1,1 1,0-1,-1 1,1 0,0-1,0 1,-1-1,1 1,0 0,0-1,0 1,0 0,0-1,0 1,0 0,0-1,0 1,0 0,0-1,0 1,0 0,1-1,-1 1,0-1,0 1,1 1,11 30,6-3,1-1,1-1,2-1,43 41,-36-38,-2 0,46 64,-59-70,-2 1,0 1,-1 0,-1 0,12 51,-14-34,-2 0,-2 1,-1 43,-2-57,-1-1,-2 1,-1-1,-12 55,-5-21,-2-1,-3-1,-42 74,49-104,-1 0,-2-1,0-1,-2-1,-1-1,-1-2,-49 38,71-60,0 1,-1-1,0 1,1-1,-1 0,0-1,0 1,0-1,0 1,0-1,0 0,-8 0,-8-4</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6:51.943"/>
    </inkml:context>
    <inkml:brush xml:id="br0">
      <inkml:brushProperty name="width" value="0.1" units="cm"/>
      <inkml:brushProperty name="height" value="0.1" units="cm"/>
      <inkml:brushProperty name="color" value="#FF0066"/>
      <inkml:brushProperty name="ignorePressure" value="1"/>
    </inkml:brush>
  </inkml:definitions>
  <inkml:trace contextRef="#ctx0" brushRef="#br0">501 0,'-2'0,"1"0,-1 1,0-1,0 1,1-1,-1 1,0 0,1-1,-1 1,0 0,1 0,-1 0,1 0,0 0,-1 1,1-1,0 0,-2 3,-19 31,13-19,-42 63,-49 88,93-154,-164 355,148-308,3 1,2 0,3 2,-10 83,20-85,2 0,2 0,10 76,-4-103,1 0,2-1,1 0,2-1,0 0,3-1,23 41,-8-24,65 82,-91-126,1-1,-1 1,1-1,0 0,0 0,0 0,7 3,7 2</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7:01.284"/>
    </inkml:context>
    <inkml:brush xml:id="br0">
      <inkml:brushProperty name="width" value="0.1" units="cm"/>
      <inkml:brushProperty name="height" value="0.1" units="cm"/>
      <inkml:brushProperty name="color" value="#FF0066"/>
      <inkml:brushProperty name="ignorePressure" value="1"/>
    </inkml:brush>
  </inkml:definitions>
  <inkml:trace contextRef="#ctx0" brushRef="#br0">90 1,'2'0,"1"0,-1 0,0 1,0-1,0 1,0 0,0 0,0 0,0 0,0 0,0 0,0 0,0 1,-1-1,1 1,0-1,-1 1,1 0,-1-1,0 1,0 0,1 0,-1 0,0 0,-1 0,1 0,0 0,-1 0,1 0,0 3,0 3,1 0,-1 0,-1-1,0 1,0 0,0 0,-3 11,-15 70,-45 271,31-106,20-188,8-51,1 1,0-1,1 1,1 27,1-41,0 1,0-1,1 0,-1 0,1 1,0-1,0 0,0 0,0 0,0 0,0 0,0 0,1 0,-1-1,0 1,1 0,0-1,2 2,-1 0,1-1,0 0,0 0,0 0,0-1,0 0,0 0,1 0,3 1,10-1,-1 0,0-1,29-4,-42 3,131-25,-91 16,70-8,13 8,286-13,13 47,1073 72,-1048-80,269 5,-37-22,-622-2,96-18,-107 14,-47 7,-1-1,1 1,-1-1,1 1,-1-1,1 0,-1 0,0 0,1 0,-1 0,0 0,0-1,4-2,-5 2,0 1,0 0,-1-1,1 1,-1-1,1 0,-1 1,1-1,-1 1,0-1,0 1,0-1,0 0,0 1,0-1,0 0,0 1,-1-1,1 1,-1-3,0 3,1 0,0 0,0 1,-1-1,1 0,0 0,0 0,0 0,0 0,0 1,0-1,0 0,1 0,-1 0,0 0,0 0,1 1,-1-1,0 0,1 0,-1 1,1-1,-1 0,1 0,-1 1,1-1,0 1,-1-1,1 0,0 1,-1-1,1 1,0 0,0-1,-1 1,1 0,0-1,0 1,0 0,0 0,-1 0,1-1,0 1,0 0,0 0,0 0,0 1,0-1,-1 0,1 0,0 0,1 1,9 1,0 0,1 0,12 6,-10-4,32 6,1-2,72 3,97-9,20 0,-114 6,519 9,-571-26,-67 9,0-1,1 0,-1 0,0 0,0 0,1 0,-1-1,0 0,-1 1,1-1,0 0,0 0,-1-1,1 1,-1-1,0 1,3-4,-4 5,-1-1,0 1,1-1,-1 1,0 0,1-1,-1 1,0-1,0 1,0-1,0 1,0-1,-1 1,1-1,0 1,-1 0,1-1,-1 1,1 0,-1-1,0 1,0 0,1 0,-1-1,0 1,0 0,0 0,0 0,0 0,0 0,-2-1,-4-3,0 1,-1-1,-14-6,20 10,-5-2,1 0,0 0,1-1,-1 0,0 0,1 0,0-1,0 1,1-1,-1-1,1 1,0-1,-3-5,4 6,1 1,1-1,-1 0,0 0,1 0,0 0,1 0,-1 0,1 0,0 0,0 0,0 0,1 0,-1 0,1 0,1 0,-1 1,3-8,96-196,-86 185,-1 2</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7:03.884"/>
    </inkml:context>
    <inkml:brush xml:id="br0">
      <inkml:brushProperty name="width" value="0.1" units="cm"/>
      <inkml:brushProperty name="height" value="0.1" units="cm"/>
      <inkml:brushProperty name="color" value="#FF0066"/>
      <inkml:brushProperty name="ignorePressure" value="1"/>
    </inkml:brush>
  </inkml:definitions>
  <inkml:trace contextRef="#ctx0" brushRef="#br0">171 125,'-1'0,"-14"-2,28-14,-1 4,1 0,0 2,1-1,0 2,1 0,18-8,-23 12,0 1,0 0,0 1,1 0,-1 1,1 0,0 0,0 1,-1 1,22 1,-30-1,0 1,0-1,1 0,-1 1,0-1,0 1,0 0,0-1,0 1,0 0,0 0,0 0,0 1,-1-1,1 0,0 1,-1-1,1 1,-1 0,0-1,1 1,-1 0,0 0,0 0,0 0,0 0,0 0,-1 0,1 0,-1 0,1 0,-1 0,0 1,0-1,1 0,-2 0,1 0,0 1,0-1,-1 0,1 0,-1 0,-1 3,-1 5,-1 0,0-1,0 0,-1 1,0-2,-1 1,0 0,-7 8,-13 8,-1-1,-2-2,-56 37,54-39,30-20,0 0,1 1,-1-1,0 0,0 1,1-1,-1 1,1-1,-1 1,0-1,1 1,-1-1,1 1,-1 0,1-1,0 1,-1 0,1-1,-1 1,1 0,0-1,0 1,0 0,-1 0,1 0,0-1,0 2,1-1,-1 0,1-1,0 1,0 0,-1 0,1-1,0 1,0-1,0 1,0-1,0 1,-1-1,1 0,0 1,0-1,0 0,2 1,52 4,-51-5,5 0,0 1,0 0,1 0,-1 1,0 0,0 1,0 0,-1 0,11 6,-15-7,-1 0,0 1,0-1,0 1,0 0,0-1,0 1,-1 0,1 1,-1-1,0 0,0 1,0-1,-1 1,1 0,-1-1,0 1,0 0,0 0,0 0,-1 0,1 0,-1 0,-1 6,1-5,-1 0,1-1,-1 1,0 0,-1-1,1 1,-1-1,0 0,0 1,0-1,-1 0,0 0,1-1,-6 6,3-4,-1 0,0 0,0 0,-1-1,1 0,-1 0,0-1,-8 4,-4-1,0-1,0-1,0 0,0-1,-1-1,-22-1,12 0,16 0,0-1,0 0,0-1,1 0,-1-1,-26-8,39 10,0-1,0 1,0-1,0 1,0-1,0 0,0 1,0-1,0 0,0 0,0 0,0 0,1 0,-1 0,0 0,1 0,-1 0,0 0,1 0,0 0,-1 0,1 0,0-1,-1 0,1-2,0 1,1 0,-1 0,1 0,-1 0,1 0,0 0,2-4,7-17</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7:04.518"/>
    </inkml:context>
    <inkml:brush xml:id="br0">
      <inkml:brushProperty name="width" value="0.1" units="cm"/>
      <inkml:brushProperty name="height" value="0.1" units="cm"/>
      <inkml:brushProperty name="color" value="#FF0066"/>
      <inkml:brushProperty name="ignorePressure" value="1"/>
    </inkml:brush>
  </inkml:definitions>
  <inkml:trace contextRef="#ctx0" brushRef="#br0">190 4,'-8'0,"1"1,0 0,1 1,-1 0,0 0,0 0,1 1,-1 0,1 0,0 1,0 0,0 0,1 0,-1 0,1 1,0 0,0 0,0 1,1-1,0 1,-4 8,-1 0,2 0,0 0,1 1,0 0,1 0,1 0,0 1,-2 24,4-28,1 0,1 0,0 0,1 0,4 24,-4-32,1 1,0-1,0 1,0-1,0 1,1-1,-1 0,1 0,0 0,1-1,-1 1,1-1,-1 0,1 0,0 0,0 0,8 3,-4-1,1-2,-1 1,1-1,-1-1,1 1,0-2,0 1,1-1,-1 0,0-1,0 0,0-1,0 0,0 0,0-1,0 0,0-1,0 0,-1 0,1 0,-1-1,0-1,0 0,0 0,-1 0,8-8,-2 2,-2 0,1 0,-1-2,-1 1,-1-1,0-1,0 0,-1 0,-1-1,0 1,-1-1,-1-1,-1 1,4-19,-7 29,1-8,0 0,-1 1,-1-27,-1 36,1 0,0 0,-1 0,0 0,1 0,-1 0,-1 1,1-1,0 0,-1 0,1 1,-1-1,0 1,0-1,0 1,0 0,0 0,0 0,0 0,-1 0,1 0,-5-1,-1-1,-1 1,0 0,0 1,1-1,-1 2,-1-1,1 2,0-1,0 1,0 0,0 1,-1 0,1 0,0 1,1 1,-1-1,0 1,-15 8,0 1,1 2,0 1,1 1,0 1,-19 20,13-12</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7:04.904"/>
    </inkml:context>
    <inkml:brush xml:id="br0">
      <inkml:brushProperty name="width" value="0.1" units="cm"/>
      <inkml:brushProperty name="height" value="0.1" units="cm"/>
      <inkml:brushProperty name="color" value="#FF0066"/>
      <inkml:brushProperty name="ignorePressure" value="1"/>
    </inkml:brush>
  </inkml:definitions>
  <inkml:trace contextRef="#ctx0" brushRef="#br0">155 87,'0'-1,"0"0,0 0,-1 1,1-1,0 0,-1 0,1 1,0-1,-1 0,1 0,-1 1,1-1,-1 1,0-1,1 1,-1-1,1 1,-1-1,0 1,0-1,1 1,-1 0,0-1,0 1,1 0,-1 0,0-1,0 1,0 0,0 0,1 0,-3 0,-27 3,24 0,1-1,-1 2,1-1,-1 1,1-1,0 2,0-1,1 0,-1 1,1 0,0 0,0 0,1 1,-1-1,1 1,-3 8,2-4,0 1,0 0,1 0,0 1,1-1,1 1,-1-1,2 16,0-22,0 0,1 0,0 0,0 0,0-1,1 1,0 0,-1 0,2-1,-1 1,0-1,1 0,0 0,0 0,4 5,-1-5,-1 1,1-1,-1 0,1 0,1 0,-1-1,0 0,1 0,13 3,-8-3,1 0,-1-1,1-1,-1 0,1-1,0 0,-1-1,1 0,0-1,-1-1,23-7,-28 6,0 0,1 0,-2 0,1-1,-1 0,1 0,-1-1,-1 0,1 0,-1 0,0-1,0 0,-1 1,0-2,0 1,-1 0,0-1,4-15,-1-1,-1 0,0-1,-2 0,-1-48,-2 68,0-1,0 1,-1 0,0 0,0 0,0-1,0 1,-5-9,5 12,0 0,-1 0,1 0,-1 0,0 0,1 1,-1-1,0 0,0 1,0 0,0-1,0 1,0 0,0 0,-1 0,1 0,0 0,-1 1,1-1,0 1,-5-1,-29 4,0 7</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7:05.245"/>
    </inkml:context>
    <inkml:brush xml:id="br0">
      <inkml:brushProperty name="width" value="0.1" units="cm"/>
      <inkml:brushProperty name="height" value="0.1" units="cm"/>
      <inkml:brushProperty name="color" value="#FF0066"/>
      <inkml:brushProperty name="ignorePressure" value="1"/>
    </inkml:brush>
  </inkml:definitions>
  <inkml:trace contextRef="#ctx0" brushRef="#br0">13 0,'0'6,"-5"1,-2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7:05.756"/>
    </inkml:context>
    <inkml:brush xml:id="br0">
      <inkml:brushProperty name="width" value="0.1" units="cm"/>
      <inkml:brushProperty name="height" value="0.1" units="cm"/>
      <inkml:brushProperty name="color" value="#FF0066"/>
      <inkml:brushProperty name="ignorePressure" value="1"/>
    </inkml:brush>
  </inkml:definitions>
  <inkml:trace contextRef="#ctx0" brushRef="#br0">82 294,'7'-21,"-3"8,-15 22,-3 6,1 1,-12 19,21-29,0 0,0 0,1 1,0-1,1 1,-1-1,1 1,1 0,-2 12,3-17,0 1,1 0,-1-1,1 1,0-1,0 1,0-1,0 1,0-1,0 0,1 1,-1-1,1 0,0 0,-1 0,1 0,0-1,0 1,0 0,1-1,-1 1,0-1,1 0,-1 0,0 0,1 0,-1 0,4 0,5 2,0 0,0 0,0-2,1 1,12-1,-9-2,0 0,-1-1,0 0,1-1,-1-1,0-1,16-6,-8 0,1 0,-2-2,29-21,-40 27,-1-1,-1 0,0-1,0 0,-1 0,0-1,0 0,-1 0,0-1,-1 1,0-1,4-15,-5 9,1-1,-2 0,0 1,-2-1,0-1,0 1,-4-26,3 41,-1-1,1 1,-1-1,0 1,0 0,0 0,0 0,-1-1,1 1,-1 0,0 1,0-1,0 0,0 0,0 1,-1-1,1 1,-1 0,1 0,-1 0,0 0,0 0,0 1,0-1,0 1,0 0,-1 0,1 0,0 0,-1 0,1 1,-6-1,-1 1,0 0,0 1,1 0,-1 0,0 1,1 0,-1 1,1 0,0 0,-12 7,5-1,1 0,1 1,-21 18,3 3</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7:06.251"/>
    </inkml:context>
    <inkml:brush xml:id="br0">
      <inkml:brushProperty name="width" value="0.1" units="cm"/>
      <inkml:brushProperty name="height" value="0.1" units="cm"/>
      <inkml:brushProperty name="color" value="#FF0066"/>
      <inkml:brushProperty name="ignorePressure" value="1"/>
    </inkml:brush>
  </inkml:definitions>
  <inkml:trace contextRef="#ctx0" brushRef="#br0">156 108,'-4'1,"0"0,0 0,0 0,0 0,0 1,1 0,-1-1,0 2,1-1,-1 0,1 0,0 1,0 0,0 0,0 0,0 0,-4 6,-3 4,2 1,-1 0,-7 18,10-20,-2 4,1-1,1 1,0 1,-5 24,10-37,1 0,-1 1,1-1,0 0,0 0,1 1,-1-1,1 0,0 0,0 0,0 0,0 0,1 0,0 0,0 0,0 0,0-1,0 1,1-1,0 0,0 1,0-1,4 3,0 0,0-1,0 0,1-1,-1 0,1 0,0-1,0 0,0 0,0-1,1 1,-1-2,0 0,1 0,0 0,-1-1,1 0,-1-1,1 0,-1 0,1-1,-1 0,0 0,1-1,-1 0,-1-1,14-7,-7 2,0 0,-1 0,0-1,-1-1,0 0,-1-1,0 0,-1-1,-1 0,1-1,-2 0,0 0,8-21,-5 5,12-49,-21 67,1-1,-2 1,0-1,0 1,-1-1,-1 1,-2-14,3 24,-1 0,0-1,1 1,-1 0,0 0,-1 0,1 0,0-1,0 2,-1-1,0 0,1 0,-1 0,0 1,0-1,1 1,-1-1,0 1,-1 0,1 0,0 0,0 0,0 0,-1 0,1 0,0 1,-1 0,1-1,-1 1,1 0,-4 0,-5 0,-1 1,1 0,0 1,-1 0,-12 4,-28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6:32.299"/>
    </inkml:context>
    <inkml:brush xml:id="br0">
      <inkml:brushProperty name="width" value="0.1" units="cm"/>
      <inkml:brushProperty name="height" value="0.1" units="cm"/>
      <inkml:brushProperty name="color" value="#FF0066"/>
      <inkml:brushProperty name="ignorePressure" value="1"/>
    </inkml:brush>
  </inkml:definitions>
  <inkml:trace contextRef="#ctx0" brushRef="#br0">4894 218,'2'0,"0"0,0-1,-1 1,1-1,0 1,0-1,-1 0,1 1,0-1,-1 0,1 0,-1 0,1-1,-1 1,0 0,1 0,-1-1,0 1,0-1,0 1,0-1,1-2,-1 3,-1 0,1-1,0 1,-1-1,1 1,-1 0,0-1,1 1,-1-1,0 1,0-1,0 1,0-1,0 1,0-1,0 1,-1-1,1 1,0-1,-1 1,0-1,1 1,-1 0,0-1,1 1,-1 0,-1-2,-5-2,1 0,-1 0,0 0,-1 1,1 1,-1-1,1 1,-1 0,-13-2,-4-1,-48-3,-220 7,141 4,-3031-2,3159-1,1-2,-1 0,-26-8,-17-3,2 2,32 5,-53-5,-37-2,-9-2,-179 15,163 2,121-1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9:44.264"/>
    </inkml:context>
    <inkml:brush xml:id="br0">
      <inkml:brushProperty name="width" value="0.1" units="cm"/>
      <inkml:brushProperty name="height" value="0.1" units="cm"/>
      <inkml:brushProperty name="color" value="#FF0066"/>
      <inkml:brushProperty name="ignorePressure" value="1"/>
    </inkml:brush>
  </inkml:definitions>
  <inkml:trace contextRef="#ctx0" brushRef="#br0">101 63,'683'0,"-663"-1,-1-1,1-1,22-6,-20 4,42-5,311 7,-193 6,561-3,-723-2,-1 0,0-1,24-7,11-1,-185 7,-49 20,120-8,-69 1,98-8,-1 2,-34 8,32-5,-50 3,-508-8,286-3,15 2,274 2,1 0,-1 0,1 2,0 0,0 1,-16 7,12-5,1 0,-1-1,-28 4,-3-7,31-2,1 1,-33 6,-58 19,132-36,2 1,-1 1,1 2,0 0,45-2,130 6,-110 3,49-4,126 5,-167 11,16 1,-74-13,-4-1,0 1,62 13,-54-7,0-3,0-2,1-1,51-5,-4 1,497 2,-571-1,0-1,0 0,-1-1,1 0,30-12,76-40,-118 53,-4 2,0-1,0 1,0 0,0-1,0 1,0-1,0 1,0-1,0 0,0 1,0-1,0 0,0 1,0-1,-1 0,1 0,0 0,-1 0,1 0,0 0,-1 0,1 0,-1 0,0 0,1-1,-2 1,1 0,-1 0,0 0,1 0,-1 0,0 0,0 1,0-1,0 0,0 1,0-1,0 0,0 1,0-1,0 1,0 0,0-1,0 1,-2 0,-10-3,-1 0,-24-1,-35 1,-83 8,141-2,1 0,-1 1,1 0,-1 1,2 1,-1 1,-14 8,-41 18,49-26</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7:06.870"/>
    </inkml:context>
    <inkml:brush xml:id="br0">
      <inkml:brushProperty name="width" value="0.1" units="cm"/>
      <inkml:brushProperty name="height" value="0.1" units="cm"/>
      <inkml:brushProperty name="color" value="#FF0066"/>
      <inkml:brushProperty name="ignorePressure" value="1"/>
    </inkml:brush>
  </inkml:definitions>
  <inkml:trace contextRef="#ctx0" brushRef="#br0">314 1,'-18'-1,"1"2,0 0,-1 1,1 1,-19 6,27-6,1 0,-1 1,1 0,0 0,0 1,1 0,0 0,0 1,0 0,0 1,-9 11,6-6,0 2,1-1,0 1,1 1,1 0,0 0,1 0,0 1,2 0,0 0,0 0,2 0,0 1,0 29,2-37,0 0,0-1,1 1,-1-1,4 13,-3-18,0 0,0-1,0 1,0-1,0 1,1-1,-1 0,1 1,0-1,0 0,-1 0,1 0,1-1,-1 1,0 0,0-1,1 1,2 1,7 1,-1 0,1-1,-1 0,1 0,0-2,0 1,0-1,0-1,1 0,-1-1,0 0,0-1,0-1,22-6,-22 5,1-1,-1 0,1-1,-2 0,1-1,-1 0,0 0,0-1,-1-1,0 0,-1 0,1-1,10-16,-14 16,-1 0,0-1,-1 1,0-1,0 0,-1 0,-1-1,0 1,1-15,-3 22,1 0,-1-1,0 1,0 0,-1 0,1 0,-1 0,0 0,0 0,0 1,0-1,-1 0,0 0,1 1,-1-1,-1 1,1-1,0 1,-1 0,0 0,0 0,0 0,0 1,0-1,0 1,-1 0,1 0,-1 0,-4-2,4 3,0 0,1 1,-1-1,0 1,0 0,0 0,-4 0,-27 6</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7:07.255"/>
    </inkml:context>
    <inkml:brush xml:id="br0">
      <inkml:brushProperty name="width" value="0.1" units="cm"/>
      <inkml:brushProperty name="height" value="0.1" units="cm"/>
      <inkml:brushProperty name="color" value="#FF0066"/>
      <inkml:brushProperty name="ignorePressure" value="1"/>
    </inkml:brush>
  </inkml:definitions>
  <inkml:trace contextRef="#ctx0" brushRef="#br0">25 1,'-11'0,"-3"0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7:07.702"/>
    </inkml:context>
    <inkml:brush xml:id="br0">
      <inkml:brushProperty name="width" value="0.1" units="cm"/>
      <inkml:brushProperty name="height" value="0.1" units="cm"/>
      <inkml:brushProperty name="color" value="#FF0066"/>
      <inkml:brushProperty name="ignorePressure" value="1"/>
    </inkml:brush>
  </inkml:definitions>
  <inkml:trace contextRef="#ctx0" brushRef="#br0">440 187,'0'-1,"-1"-1,0 1,1-1,-1 1,0 0,0-1,0 1,0 0,0 0,0 0,0-1,0 1,-1 0,1 0,-2 0,-24-16,14 12,-1 0,1 0,-1 2,0-1,0 2,-18-2,1 3,1 0,-30 4,53-2,0 1,0-1,0 1,0 1,0-1,0 1,0 1,1-1,0 1,0 0,0 0,0 1,0 0,1 0,0 0,0 1,0 0,1-1,0 2,-4 6,3-4,0 1,1-1,0 1,1 0,0 0,0 1,1-1,0 0,1 1,0-1,1 1,0-1,3 17,-2-23,-1 1,1-1,1 0,-1 0,1 1,-1-1,1 0,0-1,1 1,-1 0,1-1,-1 1,1-1,0 0,1 1,5 3,-4-4,0 0,0-1,0 1,1-1,-1 0,1-1,0 1,-1-1,1 0,0-1,7 1,6-2,0-1,0 0,0-2,0 0,0-1,24-10,-11 1,-1-1,0-1,-1-1,-1-2,47-40,-70 53,1-1,-1-1,0 1,0-1,-1 0,0-1,0 1,-1-1,0 0,0 0,-1 0,2-10,-4 13,0 0,0 0,0 0,0 0,-1 0,0-1,-1 1,1 0,-1 0,0 0,-1 0,1 0,-1 0,0 1,-1-1,1 1,-1-1,0 1,-1 0,-4-6,3 7,0 0,0-1,-1 2,1-1,-1 1,0 0,0 0,0 0,-1 1,1 0,-1 0,1 1,-1 0,-8-1,4 1,-1 1,1 0,-1 1,1 0,-1 0,1 1,-17 5,-21 13,7 1</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7:08.199"/>
    </inkml:context>
    <inkml:brush xml:id="br0">
      <inkml:brushProperty name="width" value="0.1" units="cm"/>
      <inkml:brushProperty name="height" value="0.1" units="cm"/>
      <inkml:brushProperty name="color" value="#FF0066"/>
      <inkml:brushProperty name="ignorePressure" value="1"/>
    </inkml:brush>
  </inkml:definitions>
  <inkml:trace contextRef="#ctx0" brushRef="#br0">304 127,'0'-2,"-1"0,1-1,-1 1,0 0,0 0,0 0,0-1,0 1,0 0,0 0,-1 1,1-1,-1 0,1 0,-1 1,0-1,0 1,0-1,0 1,0 0,0 0,-4-2,1 1,0-1,0 1,0 1,-1-1,1 1,-1 0,1 0,-10 0,7 2,0 0,-1 0,1 1,0 1,-1-1,1 1,1 1,-1-1,0 1,1 1,0-1,0 1,0 1,1-1,0 1,-8 8,5-2,0-1,0 2,1-1,0 1,2 0,-1 0,2 1,-7 22,11-31,0 0,0 0,1 0,0 0,0 0,0 0,0 0,1 0,0 0,0-1,1 1,-1 0,1-1,0 1,0-1,0 1,1-1,-1 0,1 0,0 0,1 0,6 6,7 5,0-1,1 0,34 18,-50-30,7 3,0-1,0 1,0-1,1-1,0 0,0 0,0-1,0 0,0-1,0 0,0 0,0-1,1-1,13-1,-9-1,0-1,0 0,-1-1,0-1,0 0,0-1,-1 0,25-19,-21 14,-1-1,0-1,-1-1,23-27,-31 32,0 0,-1 0,-1-1,1 0,-2 0,1 0,-2-1,1 1,2-20,-4 19,-1 0,0 0,0 0,-1 0,0 0,-1 0,-5-21,5 28,-1 1,0 0,0 0,0-1,0 1,-1 1,1-1,-1 0,0 1,0-1,-1 1,1 0,-1 0,1 0,-1 1,0-1,0 1,0 0,0 0,0 0,-1 0,1 1,-7-1,-33-6,1 3</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47:08.755"/>
    </inkml:context>
    <inkml:brush xml:id="br0">
      <inkml:brushProperty name="width" value="0.1" units="cm"/>
      <inkml:brushProperty name="height" value="0.1" units="cm"/>
      <inkml:brushProperty name="color" value="#FF0066"/>
      <inkml:brushProperty name="ignorePressure" value="1"/>
    </inkml:brush>
  </inkml:definitions>
  <inkml:trace contextRef="#ctx0" brushRef="#br0">350 26,'0'-1,"0"0,-1 0,1 0,-1-1,1 1,-1 0,0 0,1 0,-1 0,0 0,0 0,0 1,0-1,1 0,-1 0,0 0,0 1,-1-1,1 1,0-1,0 1,0-1,0 1,0-1,-1 1,-1 0,-34-5,28 7,0 0,0 0,0 1,0 0,1 1,-1 0,1 0,0 1,0 0,1 0,-1 1,1 0,-7 8,-8 8,1 2,-28 40,38-48,1 1,1 0,0 0,1 1,-10 31,16-43,1 0,-1 0,1 0,0 1,0-1,1 0,0 0,0 1,0-1,1 0,0 0,0 0,0 0,1 0,0 0,0 0,1 0,0 0,0-1,0 0,6 9,-4-10,1 0,-1 0,1 0,0 0,-1-1,1 0,1 0,-1-1,0 1,1-2,-1 1,1-1,10 2,-4-2,0 0,0-1,-1-1,1 1,0-2,15-3,-11 0,0-1,0 0,-1-1,1-1,-2 0,1-1,-1-1,-1 0,0-1,0-1,-1 0,-1-1,0 0,-1-1,0 0,-1-1,0 0,-2-1,0 0,0 0,-2-1,0 1,-1-2,6-31,-11 46,1-1,-1 0,0 1,0-1,0 0,0 1,-1-1,1 0,-1 1,0-1,0 1,-1-1,1 1,-1 0,1-1,-1 1,-4-4,3 3,-1 0,0 1,0-1,0 1,0 0,0 1,-1-1,0 1,1 0,-1 0,-6-2,-2 1,-1 0,1 1,0 0,-1 1,1 1,-1 0,1 1,-24 4,-25 12</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5T23:20:19.889"/>
    </inkml:context>
    <inkml:brush xml:id="br0">
      <inkml:brushProperty name="width" value="0.1" units="cm"/>
      <inkml:brushProperty name="height" value="0.1" units="cm"/>
      <inkml:brushProperty name="color" value="#F6630D"/>
      <inkml:brushProperty name="ignorePressure" value="1"/>
    </inkml:brush>
  </inkml:definitions>
  <inkml:trace contextRef="#ctx0" brushRef="#br0">0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21.480"/>
    </inkml:context>
    <inkml:brush xml:id="br0">
      <inkml:brushProperty name="width" value="0.1" units="cm"/>
      <inkml:brushProperty name="height" value="0.1" units="cm"/>
      <inkml:brushProperty name="color" value="#FF0066"/>
      <inkml:brushProperty name="ignorePressure" value="1"/>
    </inkml:brush>
  </inkml:definitions>
  <inkml:trace contextRef="#ctx0" brushRef="#br0">2412 125,'-12'0,"-5"-1,-1 1,0 1,0 0,1 1,-1 1,1 1,-31 10,24-5,0-1,0-1,-1-1,0-2,-41 3,-131-8,83-2,94 2,0-1,1-1,0-1,0 0,-36-15,9 4,25 10,0 1,0 0,-32 0,-35-5,0-3,60 9,0-1,-34-8,35 5,-1 2,1 2,-50-1,44 3,-65-10,53 4,-1 2,-76 1,-6 0,30-10,65 8,-53-4,-161 11,220-1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38.148"/>
    </inkml:context>
    <inkml:brush xml:id="br0">
      <inkml:brushProperty name="width" value="0.1" units="cm"/>
      <inkml:brushProperty name="height" value="0.1" units="cm"/>
      <inkml:brushProperty name="color" value="#FF0066"/>
      <inkml:brushProperty name="ignorePressure" value="1"/>
    </inkml:brush>
  </inkml:definitions>
  <inkml:trace contextRef="#ctx0" brushRef="#br0">37 37,'-3'-2,"0"1,0-1,1 0,-1 0,1 0,-1 0,1 0,0 0,-2-4,-5-6,9 11,5 4,32 25,-2 2,-1 2,-1 1,35 48,104 161,-137-189,50 81,37 54,-27-47,27 36,-120-174,5 5,-1 1,0-1,9 17,-15-24,1 0,-1 0,1 0,-1 0,0 0,1 0,-1 0,0 0,0 0,0 1,0-1,0 0,0 0,0 0,0 0,0 0,-1 0,0 2,1-2,-1 0,0-1,0 1,0 0,0-1,0 1,0 0,0-1,0 1,0-1,0 0,0 1,0-1,0 0,0 0,0 1,-1-1,1 0,0 0,0 0,0 0,-2-1,-7 0,0-1,0 0,0-1,0 0,1 0,-1-1,1 0,0-1,0 0,-14-10,-8-9,-41-41,30 25,28 27,9 8,0 0,0 1,0-1,0 1,-1 0,1 0,-1 1,0 0,0 0,-13-4,19 7,-1 0,0-1,1 1,-1 0,1 0,-1 0,0 0,1 0,-1 0,0 1,1-1,-1 0,0 0,1 0,-1 1,1-1,-1 0,0 0,1 1,-1-1,1 1,-1-1,1 0,-1 1,1-1,-1 1,1-1,0 1,-1-1,1 1,-1 1,1 0,-1 0,1 0,-1 0,1 0,0 1,0-1,0 0,0 0,1 4,16 49,-17-55,11 26,0-2,2 1,0-2,2 0,0-1,2 0,0-1,2-1,27 24,-8-9,-1 2,38 50,-56-64,-17-21,-1-1,0 1,0-1,1 1,-1-1,1 1,-1-1,1 0,0 1,-1-1,1 0,0 0,0 0,0-1,0 1,0 0,2 0,-3-2,0 1,0-1,1 0,-1 1,0-1,0 0,0 0,0 0,0 1,0-1,-1 0,1 0,0 0,0-1,-1 1,1 0,0 0,-1 0,0 0,1-1,-1 1,1 0,-1 0,0-1,0 1,0 0,0-1,0 0,3-21,-1-1,0 1,-2 0,-1-1,-1 1,-1 0,-1 0,-13-42,-60-167,68 194,2-1,1 1,2-1,2 0,5-62,-2 59,-1 36,0 1,1-1,0 1,0-1,0 1,1-1,-1 1,1 0,1 0,-1 0,1 0,0 0,0 0,0 1,0 0,1-1,7-5,7-4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39.400"/>
    </inkml:context>
    <inkml:brush xml:id="br0">
      <inkml:brushProperty name="width" value="0.1" units="cm"/>
      <inkml:brushProperty name="height" value="0.1" units="cm"/>
      <inkml:brushProperty name="color" value="#FF0066"/>
      <inkml:brushProperty name="ignorePressure" value="1"/>
    </inkml:brush>
  </inkml:definitions>
  <inkml:trace contextRef="#ctx0" brushRef="#br0">0 1,'0'0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40.454"/>
    </inkml:context>
    <inkml:brush xml:id="br0">
      <inkml:brushProperty name="width" value="0.1" units="cm"/>
      <inkml:brushProperty name="height" value="0.1" units="cm"/>
      <inkml:brushProperty name="color" value="#FF0066"/>
      <inkml:brushProperty name="ignorePressure" value="1"/>
    </inkml:brush>
  </inkml:definitions>
  <inkml:trace contextRef="#ctx0" brushRef="#br0">85 276,'0'-7,"0"0,0 0,1 1,0-1,0 0,0 0,1 1,5-13,-7 19,0-1,0 1,0 0,0 0,0 0,0 0,0 0,0 0,0 0,0 0,0-1,0 1,0 0,1 0,-1 0,0 0,0 0,0 0,0 0,0 0,0 0,0 0,1 0,-1 0,0 0,0 0,0 0,0 0,0 0,0 0,0 0,1 0,-1 0,0 0,0 0,0 0,0 0,0 0,0 0,1 0,-1 0,0 0,0 0,0 0,0 0,0 0,0 0,0 0,0 1,0-1,1 0,-1 0,0 0,0 0,0 0,0 0,0 0,0 0,0 1,0-1,0 0,0 0,0 0,0 0,5 15,0 18,0 302,-7-212,2-123,1 7,-1 0,0 0,0 0,-1 0,0-1,0 1,0 0,-1 0,0-1,0 1,-6 10,7-16,1-1,0 0,0 1,-1-1,1 1,0-1,-1 1,1-1,0 0,-1 1,1-1,-1 0,1 1,-1-1,1 0,-1 0,1 0,-1 1,1-1,-1 0,1 0,-1 0,1 0,-1 0,1 0,-1 0,1 0,-1 0,1 0,-1 0,1 0,-1 0,1 0,-1 0,1-1,-1 1,1 0,-1 0,1-1,0 1,-1 0,1-1,-1 1,1 0,0-1,-1 1,1 0,0-1,-1 1,1-1,0 1,0-1,-1 1,1-1,-11-30,3-19,3 1,1-1,7-92,0 48,-4 23,1-46,1 102,0 0,2 0,0 0,0 0,8-19,-7 27,0 0,0 0,0 1,1 0,0 0,0 0,0 0,1 1,0 0,12-8,-15 11,-1 1,1-1,0 1,-1 0,1 0,0 0,0 0,0 0,0 1,0-1,0 1,0 0,4 0,-5 0,0 1,0-1,0 1,0 0,0 0,0 0,0 0,-1 0,1 0,0 0,-1 0,1 1,0-1,-1 1,0-1,1 1,-1 0,0-1,0 1,0 0,1 2,3 7,-1 0,0 0,-1 1,0-1,0 1,-2 0,1-1,-1 1,-1 0,0 0,-4 21,2-18,-2 0,1 0,-2 0,0 0,-1-1,-1 1,0-1,-14 20,-77 89,33-46,62-74,1 0,0 0,0 0,0 1,0-1,0 1,-2 6,4-9,0 0,0 1,0-1,0 0,0 0,0 0,0 0,0 0,0 0,1 0,-1 0,0 0,1 0,-1 0,1 0,0 0,-1 0,1 0,0 0,-1 0,1 0,0-1,0 1,0 0,-1-1,1 1,0 0,0-1,0 1,0-1,0 0,0 1,0-1,2 0,6 4,1-1,0-1,-1 0,1 0,1-1,-1 0,0 0,0-2,14-1,9-3,50-15,-56 12,0 2,52-6,-74 11,0 1,-1 1,1-1,-1 1,1 0,-1 0,0 0,1 0,-1 1,0 0,0 0,0 0,0 0,0 1,0-1,-1 1,1 0,-1 0,0 0,0 1,0-1,0 1,-1 0,1 0,-1-1,0 2,3 6,10 24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41.416"/>
    </inkml:context>
    <inkml:brush xml:id="br0">
      <inkml:brushProperty name="width" value="0.1" units="cm"/>
      <inkml:brushProperty name="height" value="0.1" units="cm"/>
      <inkml:brushProperty name="color" value="#FF0066"/>
      <inkml:brushProperty name="ignorePressure" value="1"/>
    </inkml:brush>
  </inkml:definitions>
  <inkml:trace contextRef="#ctx0" brushRef="#br0">275 423,'0'-3,"0"1,0 0,-1 0,1-1,-1 1,1 0,-1 0,0 0,0 0,0 0,0 0,0 0,-1 0,1 0,0 1,-1-1,0 0,1 1,-1-1,0 1,0 0,0-1,0 1,0 0,0 0,0 0,0 1,0-1,0 0,0 1,-1 0,1-1,0 1,-4 0,-1 0,1-1,0 1,-1 1,1-1,0 1,-1 0,1 1,0 0,0 0,0 0,-9 5,3 1,1 0,0 1,0 1,1 0,0 0,0 1,2 0,-1 0,1 1,1 0,0 1,-9 24,15-35,0 1,0-1,0 0,0 1,1-1,0 1,-1-1,1 1,0 0,0-1,0 1,0-1,1 1,-1-1,1 1,-1-1,1 1,0-1,0 0,0 1,1-1,-1 0,0 0,1 0,-1 0,1 0,0 0,0 0,-1 0,1-1,0 1,1-1,-1 1,0-1,0 0,1 0,-1 0,0 0,1 0,-1-1,6 2,0 0,0-1,1 1,0-1,-1 0,1-1,0 0,-1-1,1 0,-1 0,1-1,-1 0,1 0,-1-1,0 0,0 0,0-1,-1 0,12-8,-8 3,-1 1,0-1,-1-1,0 0,0 0,-1-1,0 0,-1 0,0-1,-1 0,7-18,-6 12,-1 1,0-1,-2-1,0 1,3-26,-7 38,0 1,0-1,-1 0,0 1,0-1,0 0,0 1,-1-1,0 1,0 0,-1-1,1 1,-1 0,0 0,-1 1,1-1,-1 1,0-1,0 1,0 1,-8-7,6 6,0 0,-1 0,1 1,-1 0,0 0,0 1,0 0,0 0,0 0,0 1,0 0,-1 0,1 1,0 0,-1 1,1-1,0 1,0 1,-1-1,1 1,0 0,1 1,-1 0,0 0,1 0,-1 1,1 0,0 0,0 1,1-1,0 1,-1 1,1-1,1 1,-1-1,1 1,0 1,1-1,-1 1,1-1,0 1,1 0,0 0,0 0,-2 13,4-17,0 1,-1 0,1-1,1 1,-1 0,0 0,1-1,0 1,0 0,0-1,0 1,1-1,-1 1,1-1,0 0,0 0,0 0,4 5,-1-4,-1-1,0 1,1-1,-1 0,1-1,0 1,0-1,0 0,0 0,1-1,8 2,2-1,0 0,1-1,-1-1,1-1,-1 0,1-1,24-7,-19 2,0 0,0-2,-1-1,-1 0,0-2,34-24,-29 15,0 0,-1-2,-1-1,22-30,-1-20,-44 74,1-1,-1 1,1-1,-1 1,1-1,-1 1,1-1,-1 1,1 0,0-1,-1 1,1 0,-1-1,1 1,0 0,-1 0,1 0,0-1,-1 1,1 0,0 0,0 0,-1 0,1 0,0 0,-1 1,1-1,0 0,-1 0,1 0,0 1,-1-1,1 0,-1 1,1-1,0 0,-1 1,1-1,-1 1,1-1,-1 1,1-1,-1 1,0-1,1 1,-1 0,1 0,18 36,-15-30,10 22,-4-7,0-2,2 1,21 29,-28-44,0-1,0 0,0 0,1 0,-1-1,1 1,0-1,0-1,1 1,-1-1,1 0,0-1,-1 0,1 0,0 0,8 1,-1-2,0 1,0-2,1 0,-1 0,0-1,0-1,15-4,-22 4,-1 0,0-1,1 1,-1-1,0-1,-1 1,1-1,-1 0,1 0,-1-1,0 1,-1-1,1 0,-1 0,0-1,6-11,1-5,-2 0,-1-1,0-1,-2 1,-1-1,0 0,-2 0,-1 0,-2-47,-1 113,-2 1,-2-1,-2 0,-14 47,-86 220,60-175,35-103</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41.866"/>
    </inkml:context>
    <inkml:brush xml:id="br0">
      <inkml:brushProperty name="width" value="0.1" units="cm"/>
      <inkml:brushProperty name="height" value="0.1" units="cm"/>
      <inkml:brushProperty name="color" value="#FF0066"/>
      <inkml:brushProperty name="ignorePressure" value="1"/>
    </inkml:brush>
  </inkml:definitions>
  <inkml:trace contextRef="#ctx0" brushRef="#br0">159 143,'-6'2,"0"0,0 1,0 0,1 0,0 0,-1 1,1 0,1 0,-1 0,-6 8,2-2,0 1,1 0,1 1,0 0,0 0,1 1,0-1,-4 20,3-10,2 1,0 0,2 0,-2 29,5-47,1-1,-1 1,1-1,-1 1,1-1,0 1,1-1,-1 1,1-1,0 0,0 0,0 0,1 0,-1 0,1 0,0-1,0 0,0 1,1-1,-1 0,1 0,0-1,-1 1,1-1,1 0,-1 0,0 0,0 0,5 0,0 1,0-1,0 0,0 0,0-1,0-1,1 1,-1-1,0-1,0 0,0 0,0-1,0 0,17-6,-15 2,0 0,0-1,0 0,-1-1,-1 0,1-1,-1 0,0 0,-1-1,0 0,-1 0,0-1,-1 0,0 0,0 0,-2-1,8-22,-3 0,-2 1,-1-1,-1-1,-2 1,-2-48,-2 76,1 1,-1-1,0 1,0-1,-1 1,0 0,0 0,0-1,0 1,-1 1,0-1,0 0,0 1,-1-1,-7-6,8 8,0 0,0 1,0 0,0-1,0 1,-1 0,1 1,-1-1,0 1,1-1,-1 1,0 0,0 1,0-1,0 1,0-1,0 1,1 0,-1 1,0-1,0 1,0-1,-5 3,-31 13,0 3</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42.315"/>
    </inkml:context>
    <inkml:brush xml:id="br0">
      <inkml:brushProperty name="width" value="0.1" units="cm"/>
      <inkml:brushProperty name="height" value="0.1" units="cm"/>
      <inkml:brushProperty name="color" value="#FF0066"/>
      <inkml:brushProperty name="ignorePressure" value="1"/>
    </inkml:brush>
  </inkml:definitions>
  <inkml:trace contextRef="#ctx0" brushRef="#br0">95 1,'-1'0,"0"0,0 1,0-1,0 0,0 1,0-1,0 1,0 0,0-1,0 1,0 0,0-1,1 1,-1 0,0 0,1 0,-1-1,0 1,1 0,-1 0,1 0,-1 0,1 0,-1 1,1-1,0 2,-7 33,7-33,-6 79,6-60,-1 0,-1 0,-1 0,-2 0,-6 23,2-19,1 0,1 1,2 0,0-1,0 42,4-42</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42.671"/>
    </inkml:context>
    <inkml:brush xml:id="br0">
      <inkml:brushProperty name="width" value="0.1" units="cm"/>
      <inkml:brushProperty name="height" value="0.1" units="cm"/>
      <inkml:brushProperty name="color" value="#FF0066"/>
      <inkml:brushProperty name="ignorePressure" value="1"/>
    </inkml:brush>
  </inkml:definitions>
  <inkml:trace contextRef="#ctx0" brushRef="#br0">31 59,'-6'11,"-1"8,1 12,1 6,1 2,1-1,13-7,13-8,10-19,-2-15,0-16,-6-10,-2-2,-4-1,-6 1,-5 3,-4 1,-3 8</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43.600"/>
    </inkml:context>
    <inkml:brush xml:id="br0">
      <inkml:brushProperty name="width" value="0.1" units="cm"/>
      <inkml:brushProperty name="height" value="0.1" units="cm"/>
      <inkml:brushProperty name="color" value="#FF0066"/>
      <inkml:brushProperty name="ignorePressure" value="1"/>
    </inkml:brush>
  </inkml:definitions>
  <inkml:trace contextRef="#ctx0" brushRef="#br0">1 0,'0'244,"-1"-242,1-1,0 1,0 0,0-1,0 1,1-1,-1 1,0 0,1-1,-1 1,1-1,-1 1,1-1,1 3,-1-4,-1 0,1 1,-1-1,0 0,1 0,-1 0,1 0,-1 0,1 0,-1 0,1 0,-1 0,1 0,-1 0,0 0,1 0,-1 0,1 0,-1-1,1 1,-1 0,1 0,-1 0,0-1,1 1,-1 0,0 0,1-1,-1 1,0 0,1-1,6-7,0 1,-1-1,7-13,-5 10,20-42,-24 44,0 0,0 0,1 0,1 1,0 0,10-12,-16 19,0 1,0 0,1 0,-1-1,1 1,-1 0,0-1,1 1,-1 0,0 0,1 0,-1-1,1 1,-1 0,1 0,-1 0,1 0,-1 0,0 0,1 0,-1 0,1 0,-1 0,1 0,-1 0,1 0,-1 0,0 1,1-1,-1 0,1 0,-1 0,0 1,1-1,-1 0,1 0,-1 1,0-1,0 0,1 1,-1-1,0 0,1 1,-1-1,0 1,0-1,0 0,1 1,-1-1,0 1,0-1,0 1,0-1,0 1,0 0,7 34,-5-22,-2-12,0 0,0-1,0 1,0 0,0 0,0 0,1 0,-1 0,0-1,1 1,-1 0,0 0,1-1,-1 1,1 0,-1 0,1-1,0 1,-1-1,1 1,0 0,-1-1,1 1,0-1,0 0,-1 1,1-1,0 0,0 1,0-1,0 0,-1 0,1 1,0-1,0 0,0 0,0 0,0 0,0-1,-1 1,1 0,0 0,0 0,0-1,0 1,-1 0,1-1,0 1,0-1,0 1,0-1,7-5,-1-1,1 1,-1-1,7-10,7-5,-19 20,-1 1,1 0,0 0,0 0,-1 0,1 0,0 0,0 0,0 1,0-1,0 1,0-1,0 1,0 0,0 0,0 0,0 0,0 0,3 1,-1 0,-1 1,0 0,0-1,0 1,0 1,0-1,0 0,3 4,6 5,-11-10,0-1,0 1,-1 0,1-1,0 1,0-1,0 1,0-1,0 0,0 1,0-1,0 0,0 0,0 1,0-1,0 0,0 0,0 0,0 0,0-1,0 1,0 0,0 0,0-1,0 1,0 0,0-1,0 1,0-1,0 1,0-1,0 0,-1 1,1-1,0 0,0 0,-1 1,1-1,0 0,-1 0,1 0,0-1,4-6,-1-1,0 1,5-17,-4 11,5-5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6:48.059"/>
    </inkml:context>
    <inkml:brush xml:id="br0">
      <inkml:brushProperty name="width" value="0.1" units="cm"/>
      <inkml:brushProperty name="height" value="0.1" units="cm"/>
      <inkml:brushProperty name="color" value="#FF0066"/>
      <inkml:brushProperty name="ignorePressure" value="1"/>
    </inkml:brush>
  </inkml:definitions>
  <inkml:trace contextRef="#ctx0" brushRef="#br0">190 32,'0'1,"0"0,0-1,0 1,-1 0,1-1,0 1,0-1,-1 1,1 0,0-1,-1 1,1-1,0 1,-1-1,1 1,-1-1,1 1,-1-1,1 1,-2 0,6-1,-1 0,65-9,1 4,130 7,-94 14,-73-10,57 4,70-10,-271-2,-179 22,241-15,-53 0,-1-1,90-2,0 0,1 2,-18 5,24-4,15-1,19-2,397-2,-198-24,-176 18,-48 6,8-1,0 0,0-1,-1 0,1-1,-1 0,12-5,-21 8,0 0,0 0,0 0,0 0,0 0,0-1,1 1,-1 0,0 0,0 0,0 0,0-1,0 1,0 0,0 0,0 0,0 0,0 0,0-1,0 1,0 0,0 0,0 0,0 0,0-1,0 1,0 0,-1 0,1 0,0 0,0 0,0-1,0 1,0 0,0 0,0 0,0 0,-1 0,1 0,0 0,0 0,0-1,0 1,0 0,-1 0,1 0,0 0,0 0,0 0,0 0,-1 0,1 0,0 0,0 0,0 0,0 0,0 0,-1 0,1 0,0 0,0 0,0 0,0 0,-1 1,-13-4,-31 1,1 3,-1 2,1 1,-49 12,46-8,-263 20,1-27,278-1,197-37,253-13,-151 23,-84 15,-231 13,3-1,-1 2,-47 9,-377 57,209-34,219-28</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44.128"/>
    </inkml:context>
    <inkml:brush xml:id="br0">
      <inkml:brushProperty name="width" value="0.1" units="cm"/>
      <inkml:brushProperty name="height" value="0.1" units="cm"/>
      <inkml:brushProperty name="color" value="#FF0066"/>
      <inkml:brushProperty name="ignorePressure" value="1"/>
    </inkml:brush>
  </inkml:definitions>
  <inkml:trace contextRef="#ctx0" brushRef="#br0">0 0,'0'11,"0"8,11 1,3 8,0 4,-3 3,-3-1,-4 0,-1 0,-2-7</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44.470"/>
    </inkml:context>
    <inkml:brush xml:id="br0">
      <inkml:brushProperty name="width" value="0.1" units="cm"/>
      <inkml:brushProperty name="height" value="0.1" units="cm"/>
      <inkml:brushProperty name="color" value="#FF0066"/>
      <inkml:brushProperty name="ignorePressure" value="1"/>
    </inkml:brush>
  </inkml:definitions>
  <inkml:trace contextRef="#ctx0" brushRef="#br0">25 44,'0'-5,"0"-8,-10 0,-5 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44.811"/>
    </inkml:context>
    <inkml:brush xml:id="br0">
      <inkml:brushProperty name="width" value="0.1" units="cm"/>
      <inkml:brushProperty name="height" value="0.1" units="cm"/>
      <inkml:brushProperty name="color" value="#FF0066"/>
      <inkml:brushProperty name="ignorePressure" value="1"/>
    </inkml:brush>
  </inkml:definitions>
  <inkml:trace contextRef="#ctx0" brushRef="#br0">1 84,'0'211,"0"-211,0 1,0-1,0 1,0-1,-1 1,1-1,0 1,0-1,0 1,0-1,0 1,0-1,1 1,-1-1,0 0,0 1,0-1,0 1,1-1,-1 1,0-1,0 1,1-1,-1 0,0 1,0-1,1 0,-1 1,1-1,-1 0,0 1,1-1,-1 0,1 0,-1 0,0 1,1-1,-1 0,2 0,-1 0,1-1,0 0,-1 1,1-1,-1 0,1 0,-1 0,1 0,-1-1,0 1,2-2,39-48,-38 45,49-76,-44 64,2 1,0-1,0 2,2 0,0 0,0 1,19-14,-31 28,0-1,1 1,-1 0,1 0,-1 0,1 0,0 1,-1-1,1 0,0 1,-1-1,1 1,0-1,0 1,-1 0,1 0,0 0,0 0,0 0,-1 0,1 0,2 1,-2 0,-1 0,1 1,-1-1,1 0,-1 1,1-1,-1 0,0 1,1 0,-1-1,0 1,0 0,0-1,-1 1,1 0,1 3,1 10,0 0,-1-1,0 1,-1 18,0-24,0 37,-2-6</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45.182"/>
    </inkml:context>
    <inkml:brush xml:id="br0">
      <inkml:brushProperty name="width" value="0.1" units="cm"/>
      <inkml:brushProperty name="height" value="0.1" units="cm"/>
      <inkml:brushProperty name="color" value="#FF0066"/>
      <inkml:brushProperty name="ignorePressure" value="1"/>
    </inkml:brush>
  </inkml:definitions>
  <inkml:trace contextRef="#ctx0" brushRef="#br0">26 127,'0'0,"0"0,0-1,0 1,0 0,0 0,1 0,-1-1,0 1,0 0,0 0,0-1,0 1,0 0,0 0,0-1,0 1,0 0,0 0,0-1,0 1,0 0,0 0,0-1,-1 1,1 0,0 0,0-1,0 1,0 0,0 0,-1 0,1-1,0 1,0 0,0 0,0 0,-1-1,1 1,0 0,0 0,-1 0,1 0,0 0,0 0,-1 0,1 0,0 0,0 0,-1 0,1 0,0 0,0 0,-1 0,1 0,0 0,0 0,-1 0,1 0,0 0,0 0,-1 0,1 0,-11 16,10-12,-1 0,1 0,0 0,1 0,-1 1,1-1,-1 0,1 0,1 0,-1 1,1-1,-1 0,1 0,0 0,1 0,-1 0,1 0,-1 0,1 0,0 0,4 4,-2-3,1-1,-1 1,1-1,0 0,0 0,0-1,1 1,-1-1,1 0,0-1,0 1,0-1,11 2,-10-2,0-1,0 0,0 0,0-1,1 1,-1-2,0 1,0-1,0 0,0 0,0-1,13-5,-16 5,0 0,0-1,0 0,0 1,0-2,0 1,-1 0,1-1,-1 1,0-1,0 0,-1 0,1 0,-1-1,0 1,0 0,0-1,0 1,1-10,-1 5,-1 1,0-1,0 1,-1-1,0 0,0 1,-1-1,0 1,-1-1,0 1,0-1,-1 1,-4-10,5 14,-1 0,1 0,-1 0,1 1,-1-1,0 1,0-1,-1 1,1 0,-1 0,0 1,1-1,-1 1,0-1,0 1,-1 1,1-1,0 0,-1 1,1 0,-1 0,1 0,-1 1,1 0,-1 0,-7 0,-18 8,3 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45.680"/>
    </inkml:context>
    <inkml:brush xml:id="br0">
      <inkml:brushProperty name="width" value="0.1" units="cm"/>
      <inkml:brushProperty name="height" value="0.1" units="cm"/>
      <inkml:brushProperty name="color" value="#FF0066"/>
      <inkml:brushProperty name="ignorePressure" value="1"/>
    </inkml:brush>
  </inkml:definitions>
  <inkml:trace contextRef="#ctx0" brushRef="#br0">397 2,'-43'-1,"-40"1,75 1,0 0,1 1,0 0,-1 0,1 0,0 1,0 0,-12 7,1 2,1 0,-23 22,35-29,0 0,0 1,0-1,1 1,0 0,0 0,0 0,1 0,0 1,-5 13,8-18,0 1,0 0,0-1,0 1,0 0,0-1,1 1,-1 0,1-1,0 1,-1-1,1 1,1-1,-1 1,0-1,1 0,-1 1,1-1,-1 0,1 0,0 0,0 0,0-1,0 1,4 2,6 4,2 0,-1-1,21 8,-6-2,-19-9,-1 0,0 1,0 0,-1 1,0-1,0 1,8 9,-13-13,-1 0,1 0,-1 0,0 0,0 0,0 0,0 1,0-1,0 1,0-1,-1 0,1 1,-1-1,0 1,0-1,0 1,0-1,0 1,0-1,-1 1,1-1,-1 1,0-1,0 0,0 1,0-1,0 0,0 0,0 0,-1 0,-1 3,-7 6,-1 1,0-1,-1-1,0 0,0-1,-1 0,0-1,0-1,-1 0,0 0,-1-1,1-1,-1-1,0 0,-31 3,18-5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0:46.080"/>
    </inkml:context>
    <inkml:brush xml:id="br0">
      <inkml:brushProperty name="width" value="0.1" units="cm"/>
      <inkml:brushProperty name="height" value="0.1" units="cm"/>
      <inkml:brushProperty name="color" value="#FF0066"/>
      <inkml:brushProperty name="ignorePressure" value="1"/>
    </inkml:brush>
  </inkml:definitions>
  <inkml:trace contextRef="#ctx0" brushRef="#br0">1 89,'0'10,"0"1,1-1,0 0,0 0,1 0,1-1,5 18,-5-22,0 0,0 0,0 0,1 0,-1 0,1-1,0 0,1 0,-1 0,0 0,1-1,0 1,0-1,9 4,-10-5,0 0,1-1,-1 1,0-1,1 0,-1 0,1 0,-1-1,1 1,0-1,-1 0,1 0,-1-1,1 1,-1-1,1 0,-1-1,0 1,1-1,-1 1,5-4,-4 1,0 1,-1-1,1 0,-1 0,0 0,0-1,0 0,-1 1,0-1,0-1,0 1,0 0,-1-1,0 1,0-1,1-7,-2 9,0 0,-1 0,0 0,0 0,0 0,0 0,0-1,-1 1,0 0,0 0,0 0,0 0,-1 1,1-1,-1 0,0 0,0 1,0 0,-1-1,1 1,-1 0,0 0,0 0,-5-4,-3-1,0 0,-1 1,0 0,0 1,0 1,-16-6,-17-3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1:28.449"/>
    </inkml:context>
    <inkml:brush xml:id="br0">
      <inkml:brushProperty name="width" value="0.1" units="cm"/>
      <inkml:brushProperty name="height" value="0.1" units="cm"/>
      <inkml:brushProperty name="color" value="#FF0066"/>
      <inkml:brushProperty name="ignorePressure" value="1"/>
    </inkml:brush>
  </inkml:definitions>
  <inkml:trace contextRef="#ctx0" brushRef="#br0">1495 30,'-12'1,"1"1,-1 0,1 0,0 1,-1 1,1 0,-15 8,11-5,-1-1,-31 8,-3-7,-1-3,1-2,-66-6,6 1,-76-12,10-1,-52 16,225 0,-1 0,1 0,0 0,-1 0,1 0,0 1,-1 0,1-1,0 1,0 1,-1-1,1 0,0 1,1-1,-1 1,0 0,0 0,1 0,-1 0,1 1,-1-1,1 1,0-1,0 1,0 0,1 0,-1 0,1 0,-1 0,1 0,0 0,-1 5,-3 15,2 0,-2 37,-1 18,-6 63,7-61,-1-43,-2-1,-1 0,-1 0,-24 51,3-4,9-22,1-4,-23 101,40-139,-6 33,2 0,-1 58,10 491,-5-562,0 6,4-42,1 0,-1-1,1 1,0-1,-1 1,1-1,0 1,1-1,-1 1,0-1,1 0,-1 0,1 0,0 0,2 2,4 4,1-2,0 0,0 0,0 0,1-1,0-1,0 1,0-2,1 1,-1-2,1 1,19 1,13-1,83-4,-69-2,305 2,-341 2,0 2,0 0,-1 1,29 11,38 6,153 10,-35-6,-23-7,27 4,19 3,-4-3,-100-13,320 28,-278-25,69 6,62-4,-29-4,-5 10,-141-2,-46-5,-32-6,33 4,88 2,91 3,36-1,-247-15,231-13,121-25,-385 36,6 0,0 0,0-1,-1-1,25-9,-36 11,0-1,-1 0,0 0,0-1,0 0,0 1,0-2,-1 1,1 0,-1-1,0 0,-1 0,1 0,-1 0,0-1,4-10,41-124,9-22,-12 46,33-138,-9 24,32-29,12-34,-99 247,-2-1,-2 0,-2 0,2-77,-12-126,1 244,1 0,-1 0,0 0,-1 0,1 0,-1 0,0 0,-1 0,1 1,-1-1,0 1,-1 0,1-1,-1 2,0-1,0 0,-1 1,1 0,-1 0,0 0,0 1,-1-1,-6-2,-13-6,0 1,-1 1,-51-13,59 18,-69-13,0 3,-107-5,85 11,-728-46,541 39,-303-5,227 9,-1075-4,632 63,-81 1,817-47</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2:35.923"/>
    </inkml:context>
    <inkml:brush xml:id="br0">
      <inkml:brushProperty name="width" value="0.1" units="cm"/>
      <inkml:brushProperty name="height" value="0.1" units="cm"/>
      <inkml:brushProperty name="color" value="#FF0066"/>
      <inkml:brushProperty name="ignorePressure" value="1"/>
    </inkml:brush>
  </inkml:definitions>
  <inkml:trace contextRef="#ctx0" brushRef="#br0">2 68,'-2'-2,"9"-2,11-3,20 0,58-3,27-5,-44 4,0 4,1 3,89 6,-45 1,403 37,-373-23,-39-4,160 11,-98-8,29 0,4-36,-80 6,-294 13,-167 5,167 9,-60 3,-371-16,423-16,76 5,67 8</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2:45.727"/>
    </inkml:context>
    <inkml:brush xml:id="br0">
      <inkml:brushProperty name="width" value="0.1" units="cm"/>
      <inkml:brushProperty name="height" value="0.1" units="cm"/>
      <inkml:brushProperty name="color" value="#FF0066"/>
      <inkml:brushProperty name="ignorePressure" value="1"/>
    </inkml:brush>
  </inkml:definitions>
  <inkml:trace contextRef="#ctx0" brushRef="#br0">1 566,'66'-2,"-35"0,0 1,56 7,-77-3,1 0,-1 1,0 0,13 7,29 10,-22-15,1-1,0-1,0-2,47-3,-35 0,62 7,-91-4,0 0,0 1,0 1,-1 0,0 1,0 1,0 0,18 11,17 16,103 49,-129-73,1 0,0-2,0 0,0-2,1 0,0-2,37 1,4-3,185-5,-141-11,-68 8,52-3,457 9,-264 3,-171-4,130 5,-26 25,-83-11,-81-9,74 2,10-12,109 4,-148 12,3 1,-88-13,1 1,-1 0,1 1,-1 1,18 9,-16-8,-1 1,1-2,0 0,20 2,40-2,98-6,-56-2,1097 3,-1205-1,1 0,-1-1,0-1,0 0,-1 0,21-10,33-9,-21 15,1 2,0 2,82 4,41-2,-147-2,0-1,0-1,0-1,0 0,-1-2,34-18,-30 14,1 1,0 1,39-10,40 6,-76 11,0 0,-1-2,32-9,-49 11,0 0,0-1,-1-1,0 1,1-1,-2 0,1-1,-1 0,0 0,0-1,0 0,-1 0,6-9,43-59,-29 43,-2-1,32-60,-47 74,-1 0,0-1,-2 0,5-25,1-3,-7 29,0 1,1-22,-2 14,0 0,2 1,0 0,19-44,-17 51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5:47.157"/>
    </inkml:context>
    <inkml:brush xml:id="br0">
      <inkml:brushProperty name="width" value="0.1" units="cm"/>
      <inkml:brushProperty name="height" value="0.1" units="cm"/>
      <inkml:brushProperty name="color" value="#FF0066"/>
      <inkml:brushProperty name="ignorePressure" value="1"/>
    </inkml:brush>
  </inkml:definitions>
  <inkml:trace contextRef="#ctx0" brushRef="#br0">0 1,'0'3,"1"1,-1 0,1-1,0 1,0 0,0-1,1 1,-1-1,1 1,0-1,0 0,0 0,0 0,0 0,1 0,-1 0,1-1,0 1,0-1,0 0,0 0,0 0,0 0,1 0,-1-1,1 0,-1 1,6 0,7 2,0 0,1-1,-1-1,34 1,98 11,-20-1,19 3,-93-8,63 1,77 6,-11 0,672-13,-410-4,-387 4,65 12,-66-6,73 1,327-10,-435 2,1 1,34 9,30 2,111-10,-13-1,-61 13,-80-8,60 1,1428-7,-706-3,-778 2,0-3,67-12,-59 7,0 3,71 3,-62 2,75-10,33-5,272 9,-236 9,-189-3,25 0,1-1,64-11,-56 4,76-1,-39 4,-31-5,-33 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7:14.633"/>
    </inkml:context>
    <inkml:brush xml:id="br0">
      <inkml:brushProperty name="width" value="0.1" units="cm"/>
      <inkml:brushProperty name="height" value="0.1" units="cm"/>
      <inkml:brushProperty name="color" value="#FF0066"/>
      <inkml:brushProperty name="ignorePressure" value="1"/>
    </inkml:brush>
  </inkml:definitions>
  <inkml:trace contextRef="#ctx0" brushRef="#br0">1 1,'0'0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5:56.993"/>
    </inkml:context>
    <inkml:brush xml:id="br0">
      <inkml:brushProperty name="width" value="0.1" units="cm"/>
      <inkml:brushProperty name="height" value="0.1" units="cm"/>
      <inkml:brushProperty name="color" value="#FF0066"/>
      <inkml:brushProperty name="ignorePressure" value="1"/>
    </inkml:brush>
  </inkml:definitions>
  <inkml:trace contextRef="#ctx0" brushRef="#br0">1 0,'0'8,"1"0,0 0,1 0,0 0,0 0,1 0,-1-1,2 0,3 8,8 12,21 25,-6-8,46 77,5-5,115 129,10 9,-178-217,42 44,-47-57,-1 1,27 41,-33-41,-1-2,-1 0,21 49,-35-71,1 0,-1-1,1 1,-1 0,0-1,1 1,-1 0,0 0,0 0,0-1,1 1,-1 0,0 0,0 0,0 0,0-1,0 1,-1 0,1 0,0 0,0-1,0 1,-1 0,1 0,0 0,-1-1,1 1,-1 0,1-1,-1 1,1 0,-1-1,0 1,1-1,-1 1,1-1,-1 1,0-1,0 1,1-1,-1 0,0 1,0-1,1 0,-1 0,0 0,0 1,0-1,0 0,1 0,-1 0,0 0,0 0,0-1,0 1,1 0,-1 0,0 0,0-1,0 0,-9-1,0 0,1-1,-14-7,22 10,-137-71,27 12,57 36,-91-25,55 20,45 18,36 9,0-1,1 1,-1-2,-9-3,17 6,1 0,0 0,-1-1,1 1,0 0,0 0,-1 0,1 0,0 0,0 0,-1 0,1 0,0-1,0 1,-1 0,1 0,0 0,0-1,0 1,0 0,-1 0,1 0,0-1,0 1,0 0,0 0,0-1,0 1,-1 0,1 0,0-1,0 1,0 0,0-1,0 1,0 0,0 0,0-1,0 1,0 0,1-1,10-3,-2 5,1 0,-1 0,0 1,1 0,-1 0,0 1,16 8,-8-3,-1 1,0 0,18 15,5 10,49 53,-60-56,1-2,2 0,43 29,-64-51,-2-1,0-1,0 0,1 0,-1-1,13 5,-18-9,-1 1,1-1,0 1,-1-1,1 0,-1 0,1 0,-1 0,1-1,-1 1,1-1,-1 1,1-1,-1 0,1 0,-1 0,0 0,1-1,-1 1,0 0,0-1,0 0,0 1,3-5,2-2,0-1,-1 1,0-2,-1 1,1-1,-2 1,6-16,18-78,-1 3,35-36,-14 35,-40 85,-3 10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5:58.602"/>
    </inkml:context>
    <inkml:brush xml:id="br0">
      <inkml:brushProperty name="width" value="0.1" units="cm"/>
      <inkml:brushProperty name="height" value="0.1" units="cm"/>
      <inkml:brushProperty name="color" value="#FF0066"/>
      <inkml:brushProperty name="ignorePressure" value="1"/>
    </inkml:brush>
  </inkml:definitions>
  <inkml:trace contextRef="#ctx0" brushRef="#br0">1 335,'1'13,"1"-1,1 0,0 0,1 0,0 0,0-1,10 18,1 3,31 57,-30-62,22 55,-27-55,-9-25,-3-7,-14-46,-16-15,-9-29,28 57,2 0,1-1,2 0,2 0,0-78,5 108,0-1,1 0,0 1,1-1,0 1,0 0,7-17,-6 21,0-1,0 1,1 0,0 0,0 0,0 0,0 1,1 0,0 0,0 0,0 0,11-5,-10 5,1 1,0 0,-1 0,1 1,0 0,1 0,6-1,-11 3,-1-1,0 1,1 0,-1 0,0 1,1-1,-1 0,0 1,1 0,-1-1,0 1,0 0,0 0,0 0,0 0,0 1,0-1,0 0,0 1,0 0,-1-1,1 1,0 0,-1 0,2 3,2 3,-1 0,-1 0,0 1,0-1,0 1,-1 0,-1-1,1 1,-2 0,1 0,-1 0,0 0,-1 0,0 0,0 0,-4 9,2-5,-2 1,0-1,0 0,-1 0,-1 0,0-1,-1 0,0-1,-15 17,10-14,-5 6,-2-1,-38 31,54-47,-13 10,17-13,0 1,0-1,0 0,0 1,0-1,-1 0,1 1,0-1,0 0,0 1,0-1,0 0,0 1,0-1,0 0,0 1,0-1,0 1,1-1,-1 0,0 0,0 1,0-1,0 0,0 1,1-1,-1 0,0 1,0-1,1 0,-1 0,0 1,0-1,1 0,-1 0,0 0,0 0,1 1,-1-1,0 0,1 0,-1 0,0 0,1 0,-1 0,0 0,1 0,-1 0,1 0,-1 0,0 0,1 0,-1 0,0 0,1 0,41 8,-25-6,0 1,-1 1,1 0,-1 2,0-1,-1 2,28 15,-29-11,0 0,0 1,-1 1,0 0,14 20,-13-16</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5:59.472"/>
    </inkml:context>
    <inkml:brush xml:id="br0">
      <inkml:brushProperty name="width" value="0.1" units="cm"/>
      <inkml:brushProperty name="height" value="0.1" units="cm"/>
      <inkml:brushProperty name="color" value="#FF0066"/>
      <inkml:brushProperty name="ignorePressure" value="1"/>
    </inkml:brush>
  </inkml:definitions>
  <inkml:trace contextRef="#ctx0" brushRef="#br0">126 96,'-1'-2,"1"1,-1 0,1-1,-1 1,1 0,-1 0,0-1,0 1,1 0,-1 0,0 0,0 0,0 0,0 0,0 0,-1 0,1 1,0-1,0 0,-1 1,1-1,0 1,0-1,-1 1,1 0,-1-1,1 1,0 0,-1 0,1 0,-3 0,0 0,0 0,0-1,0 1,0 1,0-1,0 1,0 0,0-1,1 2,-5 0,4 1,1 1,-1-1,1 1,0-1,0 1,0 0,1 0,-1 0,1 0,0 0,0 1,1-1,-1 1,1-1,0 1,0 0,0-1,1 6,-1 3,0-1,1 0,1 0,0 0,5 24,-4-29,0-1,1 1,0 0,0-1,0 0,1 0,0 0,0 0,0 0,1-1,0 0,0 0,0 0,1 0,0-1,12 7,-15-9,1-1,0 1,0-1,0 0,0 0,0 0,1 0,-1-1,0 1,0-1,0 0,1-1,-1 1,0-1,0 0,0 0,0 0,0 0,0-1,0 0,0 1,0-1,-1-1,1 1,-1 0,0-1,0 0,0 0,5-5,0-2,0 0,-1 0,0-1,-1 0,0 0,-1 0,0-1,0 1,-2-1,1-1,-2 1,1 0,-2-1,0 1,0-19,-2 26,0 0,-1 0,0 1,1-1,-2 1,1-1,0 1,-1 0,0 0,0 0,0 0,0 1,-1-1,1 1,-1 0,0 0,0 0,0 0,-1 1,1-1,-7-1,8 2,0 1,0-1,-1 1,1 0,-1 0,1 0,-1 1,1-1,-1 1,1 0,-1 0,0 0,1 0,-1 1,1-1,-1 1,1 0,-1 0,1 0,-1 1,1-1,0 1,0 0,0 0,0 0,0 0,0 0,1 1,-4 3,0 3,1 0,0 1,0 0,1 0,1 1,0-1,0 1,-2 18,4-26,1 1,0-1,0 1,0-1,0 1,1-1,-1 1,1-1,0 1,0-1,0 1,0-1,3 4,-3-5,0-1,1 1,-1-1,1 1,-1-1,1 0,0 0,0 0,-1 0,1 0,0 0,0 0,0 0,0-1,0 1,0-1,0 0,0 1,0-1,0 0,0 0,0 0,0 0,4-1,1-1,1 0,-1 0,0-1,0 0,0 0,0-1,-1 0,1 0,-1 0,10-10,7-6,24-30,-28 29,-1-1,27-44,-44 65,-1 0,1-1,-1 1,1 0,0-1,0 1,-1 0,1 0,0 0,0 0,0 0,0 0,1 0,-1 0,0 0,0 1,1-1,-1 0,0 1,2-1,-2 1,1 1,-1 0,0-1,0 1,0 0,0 0,0-1,0 1,-1 0,1 0,0 0,0 0,-1 0,1 1,0-1,-1 0,1 0,-1 0,0 0,1 1,-1-1,0 0,0 2,5 10,-1-1,1 0,1 0,0 0,1 0,0-1,1 0,0-1,14 15,-18-21,-1-1,1 1,0-1,0 0,1 0,-1 0,0-1,1 0,0 0,-1 0,1 0,0 0,0-1,0 0,0 0,0-1,0 1,1-1,-1 0,0-1,0 1,0-1,0 0,0 0,0 0,0-1,8-4,17-12,-3-4</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5:59.857"/>
    </inkml:context>
    <inkml:brush xml:id="br0">
      <inkml:brushProperty name="width" value="0.1" units="cm"/>
      <inkml:brushProperty name="height" value="0.1" units="cm"/>
      <inkml:brushProperty name="color" value="#FF0066"/>
      <inkml:brushProperty name="ignorePressure" value="1"/>
    </inkml:brush>
  </inkml:definitions>
  <inkml:trace contextRef="#ctx0" brushRef="#br0">117 80,'1'-5,"1"0,0-1,0 1,0 0,0 0,1 0,5-7,-1 1,-6 9,0 1,-1-1,1 1,0-1,0 1,0 0,0-1,0 1,0 0,1 0,-1 0,0-1,4 0,-5 2,0 0,1 0,-1 0,0 1,1-1,-1 0,1 0,-1 1,0-1,1 0,-1 1,0-1,0 0,1 1,-1-1,0 0,0 1,0-1,1 1,-1-1,0 0,0 1,0-1,0 1,0-1,0 1,0-1,0 0,0 1,0-1,0 2,-3 52,-3-24,-2-1,0 0,-2 0,-2-1,-23 44,14-31,-20 59,23-50,10-31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00.215"/>
    </inkml:context>
    <inkml:brush xml:id="br0">
      <inkml:brushProperty name="width" value="0.1" units="cm"/>
      <inkml:brushProperty name="height" value="0.1" units="cm"/>
      <inkml:brushProperty name="color" value="#FF0066"/>
      <inkml:brushProperty name="ignorePressure" value="1"/>
    </inkml:brush>
  </inkml:definitions>
  <inkml:trace contextRef="#ctx0" brushRef="#br0">1 66,'0'7,"0"0,0 0,1 0,-1 0,1 0,1 0,-1 0,1-1,1 1,-1 0,1-1,0 0,1 0,-1 0,1 0,0 0,1-1,-1 1,1-1,0-1,1 1,-1-1,12 8,-10-8,1 0,0 0,0 0,0-1,0 0,0-1,0 0,1 0,-1-1,1 0,-1 0,1-1,0 0,-1-1,1 0,-1 0,10-3,-12 2,0 0,0 0,-1-1,1 0,-1 0,1 0,-1-1,0 0,0 0,0 0,-1-1,0 0,1 1,-2-1,1-1,-1 1,1-1,-1 1,-1-1,1 0,-1 0,0 0,2-11,-4 14,1-1,-1 1,1-1,-1 1,0-1,0 0,-1 1,1-1,-1 1,0-1,0 1,0-1,0 1,0 0,-1-1,0 1,1 0,-5-5,2 4,0-1,-1 1,1 0,-1 0,0 1,0-1,-1 1,1 0,0 1,-10-4,6 3,-1 0,0 0,1 1,-1 0,0 1,0 0,0 1,0 0,0 1,0 0,0 0,0 1,-17 5,7 6,4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00.818"/>
    </inkml:context>
    <inkml:brush xml:id="br0">
      <inkml:brushProperty name="width" value="0.1" units="cm"/>
      <inkml:brushProperty name="height" value="0.1" units="cm"/>
      <inkml:brushProperty name="color" value="#FF0066"/>
      <inkml:brushProperty name="ignorePressure" value="1"/>
    </inkml:brush>
  </inkml:definitions>
  <inkml:trace contextRef="#ctx0" brushRef="#br0">18 5,'-12'-4,"7"3,8 12,6 15,-1-1,0 1,-3 1,6 50,-6 112,-5-180,0 0,1 1,0-1,0 0,1 0,5 15,-5-20,-1 1,2-1,-1 0,0 0,1 0,0 0,0 0,0-1,0 1,1-1,-1 0,1 0,0 0,6 3,12 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01.189"/>
    </inkml:context>
    <inkml:brush xml:id="br0">
      <inkml:brushProperty name="width" value="0.1" units="cm"/>
      <inkml:brushProperty name="height" value="0.1" units="cm"/>
      <inkml:brushProperty name="color" value="#FF0066"/>
      <inkml:brushProperty name="ignorePressure" value="1"/>
    </inkml:brush>
  </inkml:definitions>
  <inkml:trace contextRef="#ctx0" brushRef="#br0">29 91,'-1'0,"1"0,-1 0,0 0,1 1,-1-1,1 0,-1 0,0 1,1-1,-1 1,1-1,-1 0,1 1,-1-1,1 1,-1-1,1 1,0 0,-1-1,1 1,0-1,-1 1,1 0,0-1,0 2,-6 19,5-18,-2 11,1 0,0 0,0 1,1-1,1 0,3 23,-3-33,1 1,1-1,-1 0,0 1,1-1,0 0,0 0,0 0,1 0,-1 0,1 0,0-1,0 0,0 1,1-1,-1 0,1 0,-1-1,1 1,0-1,0 0,0 0,0 0,7 2,-7-3,1 1,-1-1,1 0,-1 0,1 0,0-1,-1 0,1 0,0 0,-1 0,1-1,0 1,-1-1,1 0,-1-1,1 1,5-3,-6 1,1-1,-1 1,1-1,-1 1,0-1,-1 0,1-1,-1 1,1-1,-1 1,-1-1,5-8,0-6,-1-1,0 1,-2-1,0 0,-1 0,0-38,-3-9,-1 39</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01.870"/>
    </inkml:context>
    <inkml:brush xml:id="br0">
      <inkml:brushProperty name="width" value="0.1" units="cm"/>
      <inkml:brushProperty name="height" value="0.1" units="cm"/>
      <inkml:brushProperty name="color" value="#FF0066"/>
      <inkml:brushProperty name="ignorePressure" value="1"/>
    </inkml:brush>
  </inkml:definitions>
  <inkml:trace contextRef="#ctx0" brushRef="#br0">0 97,'2'19,"1"0,1 0,0-1,12 31,-7-22,-1-1,7 45,-15-62,9 39,-9-48,0 0,0 1,0-1,0 1,0-1,1 0,-1 1,0-1,0 0,0 1,0-1,1 0,-1 1,0-1,0 0,1 1,-1-1,0 0,0 0,1 1,-1-1,0 0,1 0,-1 0,1 1,-1-1,0 0,1 0,-1 0,0 0,1 0,-1 0,1 0,-1 0,0 0,1 0,-1 0,1 0,-1 0,0 0,1 0,-1 0,0 0,1 0,-1-1,1 1,-1 0,0 0,1 0,-1-1,0 1,0 0,1 0,-1-1,0 1,0 0,1-1,-1 1,0 0,0-1,0 1,1-1,12-24,31-108,-31 89,28-67,-41 109,1 1,-1 0,1-1,-1 1,1 0,0-1,-1 1,1 0,0 0,0-1,0 1,0 0,0 0,0 0,0 0,0 1,1-1,-1 0,0 0,1 1,-1-1,3 0,-3 1,1 1,-1 0,0-1,0 1,0 0,1 0,-1 0,0 0,0 0,0 0,-1 0,1 1,0-1,0 0,0 0,-1 1,1-1,-1 0,1 1,-1-1,0 1,1-1,-1 2,35 170,-33-162,-2-9,0-1,0 1,0-1,0 1,0-1,1 1,-1-1,0 1,1-1,0 1,-1-1,1 0,0 1,-1-1,1 0,0 0,0 1,0-1,0 0,0 0,1 0,-1 0,0 0,0 0,1-1,2 2,-2-2,0 0,-1-1,1 1,0-1,0 0,0 1,-1-1,1 0,0 0,-1 0,1 0,0-1,-1 1,0 0,1-1,-1 1,0 0,1-1,-1 0,0 1,1-4,14-21,-2-1,14-36,17-30,-37 78,15-24,-22 37,0 0,1 0,-1 0,1 1,-1-1,1 1,-1-1,1 1,0 0,0 0,0-1,0 1,0 0,0 1,4-2,-6 2,1 0,0 0,0 0,0 0,0 1,0-1,0 0,0 1,0-1,-1 1,1-1,0 1,0-1,-1 1,1 0,0-1,-1 1,1 0,0-1,-1 1,1 0,-1 0,1 0,-1-1,0 1,1 2,10 29,-9-23,27 115,-20-102</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02.224"/>
    </inkml:context>
    <inkml:brush xml:id="br0">
      <inkml:brushProperty name="width" value="0.1" units="cm"/>
      <inkml:brushProperty name="height" value="0.1" units="cm"/>
      <inkml:brushProperty name="color" value="#FF0066"/>
      <inkml:brushProperty name="ignorePressure" value="1"/>
    </inkml:brush>
  </inkml:definitions>
  <inkml:trace contextRef="#ctx0" brushRef="#br0">1 19,'0'-5,"5"-2,7 0,2 12,3 16,0 10,-4 4,-4 2,-3-1,-3 0,-2-2,4 0,1-7</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02.550"/>
    </inkml:context>
    <inkml:brush xml:id="br0">
      <inkml:brushProperty name="width" value="0.1" units="cm"/>
      <inkml:brushProperty name="height" value="0.1" units="cm"/>
      <inkml:brushProperty name="color" value="#FF0066"/>
      <inkml:brushProperty name="ignorePressure" value="1"/>
    </inkml:brush>
  </inkml:definitions>
  <inkml:trace contextRef="#ctx0" brushRef="#br0">31 43,'0'-5,"-5"-7,-7-2,-2 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7:36.815"/>
    </inkml:context>
    <inkml:brush xml:id="br0">
      <inkml:brushProperty name="width" value="0.1" units="cm"/>
      <inkml:brushProperty name="height" value="0.1" units="cm"/>
      <inkml:brushProperty name="color" value="#FF0066"/>
      <inkml:brushProperty name="ignorePressure" value="1"/>
    </inkml:brush>
  </inkml:definitions>
  <inkml:trace contextRef="#ctx0" brushRef="#br0">461 7,'0'-1,"0"1,0 0,0-1,-1 1,1 0,0-1,0 1,0 0,-1 0,1-1,0 1,0 0,-1-1,1 1,0 0,-1 0,1 0,0-1,-1 1,1 0,0 0,-1 0,1 0,0 0,-1 0,1 0,-1 0,1 0,0 0,-1 0,1 0,0 0,-1 0,1 0,-1 0,1 0,0 0,-1 0,1 0,0 1,-1-1,1 0,-26 9,16-5,-158 40,141-39,1-2,-1 0,0-2,-36-2,200 1,-60-2,-42 0,0-2,0-1,0-2,48-16,-32 8,-51 15,1 0,-1 0,0-1,1 1,-1 0,1 0,-1 0,1 0,-1 0,0-1,1 1,-1 0,1 0,-1 0,1 0,-1 0,1 0,-1 1,1-1,-1 0,1 0,-1 0,0 0,1 0,-1 1,1-1,-7 10,-24 10,11-13,-1-1,1-1,-1-1,0-1,-25 1,-107-4,88-2,41 0,0 0,-34-9,8 1,23 6</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02.921"/>
    </inkml:context>
    <inkml:brush xml:id="br0">
      <inkml:brushProperty name="width" value="0.1" units="cm"/>
      <inkml:brushProperty name="height" value="0.1" units="cm"/>
      <inkml:brushProperty name="color" value="#FF0066"/>
      <inkml:brushProperty name="ignorePressure" value="1"/>
    </inkml:brush>
  </inkml:definitions>
  <inkml:trace contextRef="#ctx0" brushRef="#br0">34 142,'-1'0,"0"1,0-1,0 0,0 1,0-1,0 1,0-1,0 1,0 0,0-1,0 1,0 0,0-1,0 1,1 0,-1 0,0 0,1 0,-1 0,0 0,1 0,-1 0,1 0,0 0,-1 0,1 2,-7 34,6-34,-2 35,2 59,27-141,-13 15,57-112,-62 127,1 1,1-1,0 2,0 0,1 0,1 1,22-17,-33 27,0 0,0 0,0 1,0-1,1 0,-1 1,0-1,1 1,-1-1,0 1,1-1,-1 1,0 0,1 0,-1 0,0 0,1 0,-1 0,1 0,-1 0,0 0,1 1,1 0,-1 0,-1 0,1 0,-1 1,1-1,-1 1,1-1,-1 1,0-1,0 1,0 0,0 0,0-1,0 1,1 3,1 8,0 0,0 0,1 26,-3-33,2 218,-4-197,0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03.384"/>
    </inkml:context>
    <inkml:brush xml:id="br0">
      <inkml:brushProperty name="width" value="0.1" units="cm"/>
      <inkml:brushProperty name="height" value="0.1" units="cm"/>
      <inkml:brushProperty name="color" value="#FF0066"/>
      <inkml:brushProperty name="ignorePressure" value="1"/>
    </inkml:brush>
  </inkml:definitions>
  <inkml:trace contextRef="#ctx0" brushRef="#br0">165 331,'-2'1,"-1"0,0 0,0-1,0 2,1-1,-1 0,0 1,1-1,0 1,-1 0,1-1,0 1,0 0,0 1,0-1,0 0,0 1,0-1,1 1,0-1,-1 1,1 0,0-1,0 1,0 0,0 5,-1-3,1-1,0 1,0 0,0 0,1 0,-1 0,1 0,0 0,1 0,-1-1,1 1,0 0,0 0,1 0,3 7,-3-8,1-1,0 0,0 0,0-1,0 1,1-1,-1 1,1-1,-1 0,1-1,0 1,-1 0,1-1,0 0,0 0,0 0,0-1,1 1,-1-1,0 0,0 0,0 0,0-1,0 1,0-1,5-1,4-2,1 0,0 0,-1-1,0-1,0 0,15-11,-21 12,0-1,-1 0,0 0,0-1,-1 1,0-1,0 0,0-1,-1 1,0-1,0 0,-1 0,0 0,-1 0,0 0,2-10,1-12,-2-1,-1 0,-1-33,-1 53,0-3,0-1,-1 1,-1-1,-6-27,7 38,-1 1,1 0,-1-1,1 1,-1 0,0 0,0 0,0 0,-1 0,1 0,-1 0,1 1,-1-1,0 1,0 0,0 0,0 0,0 0,-1 1,1-1,-1 1,1 0,-1 0,1 0,-5 0,-1 0,-1 1,1 0,-1 0,1 1,-1 0,1 1,0 0,-1 1,1 0,0 0,-11 7,1-1,0 2,1 0,0 1,-15 15,-50 52,63-61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03.896"/>
    </inkml:context>
    <inkml:brush xml:id="br0">
      <inkml:brushProperty name="width" value="0.1" units="cm"/>
      <inkml:brushProperty name="height" value="0.1" units="cm"/>
      <inkml:brushProperty name="color" value="#FF0066"/>
      <inkml:brushProperty name="ignorePressure" value="1"/>
    </inkml:brush>
  </inkml:definitions>
  <inkml:trace contextRef="#ctx0" brushRef="#br0">402 0,'-9'1,"-1"0,1 1,-1-1,1 2,0-1,-1 1,1 1,0 0,1 0,-1 1,1 0,-15 11,-4 7,1 1,-26 30,44-46,-4 5,4-5,0 0,1 0,0 1,0 0,1 1,-10 19,15-28,1 1,0-1,-1 1,1-1,0 1,0-1,0 1,0-1,1 1,-1-1,0 1,1-1,-1 1,1-1,-1 1,1-1,-1 0,1 1,0-1,0 0,0 1,0-1,0 0,0 0,0 0,0 0,1 0,-1 0,0 0,0-1,1 1,-1 0,1-1,-1 1,0-1,1 1,-1-1,3 1,6 1,0 1,1-1,-1-1,13 1,-1-2,-1-2,1 0,23-6,-24 4,1 1,38-1,-57 4,0 0,0 0,0 0,0 1,0-1,0 1,0-1,0 1,0 0,0 1,-1-1,1 0,0 1,-1-1,1 1,-1 0,0 0,0 0,1 0,-1 0,-1 0,1 1,0-1,0 1,-1-1,0 1,1 0,-1 0,0-1,0 1,0 0,-1 0,1 0,-1 0,0 0,0 0,0 4,0 1,-1-1,0 0,0 0,0 0,-1 0,0 0,-1-1,1 1,-1-1,-1 1,1-1,-1 0,0 0,-10 10,-6 2,-1-1,0 0,-47 25,-81 31,66-34,51-24,6-3</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14.431"/>
    </inkml:context>
    <inkml:brush xml:id="br0">
      <inkml:brushProperty name="width" value="0.1" units="cm"/>
      <inkml:brushProperty name="height" value="0.1" units="cm"/>
      <inkml:brushProperty name="color" value="#FF0066"/>
      <inkml:brushProperty name="ignorePressure" value="1"/>
    </inkml:brush>
  </inkml:definitions>
  <inkml:trace contextRef="#ctx0" brushRef="#br0">191 159,'0'-1,"-1"0,1 0,-1 0,0-1,1 1,-1 0,0 0,1 0,-1 0,0 0,0 0,0 0,0 0,0 1,0-1,0 0,-1 1,1-1,0 0,0 1,0 0,-1-1,1 1,0 0,0-1,-1 1,1 0,0 0,-2 0,-41-1,39 2,0 0,0 0,0 0,0 0,0 1,1 0,-1 0,1 0,-1 1,1-1,0 1,0 0,0 0,0 1,0-1,1 1,0 0,0 0,0 0,0 0,0 0,1 1,0-1,0 1,0 0,-2 9,-1 7,2 0,0 0,1 0,1 1,3 20,-2-37,0-1,1 1,-1-1,1 0,0 1,1-1,-1 0,1 0,0 0,0 0,0 0,0 0,1-1,-1 1,6 5,-2-4,0 0,0-1,0 0,0 0,0 0,1 0,0-1,13 4,-7-3,0-1,0 0,0-1,0-1,1 0,-1-1,0 0,1-1,-1 0,18-5,-17 1,0 0,-1 0,0-1,0-1,0-1,-1 1,0-2,-1 0,18-17,-11 7,-1-1,-1 0,-1-1,20-36,-31 50,0-1,-1 0,0 1,0-1,-1 0,0-1,0 1,-1 0,0 0,0-1,-1 1,0-1,0 1,-3-13,1 15,0 0,0 0,0 0,-1 0,0 0,0 1,0-1,-1 1,1 0,-1 0,-1 0,1 1,-1 0,0-1,0 2,0-1,0 0,0 1,-10-4,3 1,0 1,0 0,-1 1,0 1,0 0,0 0,0 1,0 1,-1 0,1 1,0 0,0 1,-1 1,1 0,0 1,0 0,1 1,-15 6,0 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14.971"/>
    </inkml:context>
    <inkml:brush xml:id="br0">
      <inkml:brushProperty name="width" value="0.1" units="cm"/>
      <inkml:brushProperty name="height" value="0.1" units="cm"/>
      <inkml:brushProperty name="color" value="#FF0066"/>
      <inkml:brushProperty name="ignorePressure" value="1"/>
    </inkml:brush>
  </inkml:definitions>
  <inkml:trace contextRef="#ctx0" brushRef="#br0">0 82,'16'0,"10"0,1-11,6-3,8 0,3-2,-2 1,-7 4</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15.496"/>
    </inkml:context>
    <inkml:brush xml:id="br0">
      <inkml:brushProperty name="width" value="0.1" units="cm"/>
      <inkml:brushProperty name="height" value="0.1" units="cm"/>
      <inkml:brushProperty name="color" value="#FF0066"/>
      <inkml:brushProperty name="ignorePressure" value="1"/>
    </inkml:brush>
  </inkml:definitions>
  <inkml:trace contextRef="#ctx0" brushRef="#br0">1 222,'10'-1,"0"-1,0 1,0-2,0 1,0-2,-1 1,1-1,-1 0,14-9,-9 4,-1 0,0-1,0 0,-1-1,21-24,-30 33,-1-1,0 0,0 0,0-1,0 1,-1 0,1-1,-1 1,0-1,0 1,0-1,0 0,0-3,-1 5,-1 0,1 0,0 0,-1 0,1 0,-1 1,1-1,-1 0,0 0,0 1,0-1,0 0,0 1,0-1,-1 1,1 0,0-1,-1 1,1 0,-1 0,1 0,-1 0,0 0,1 0,-1 0,0 0,-2 0,0-1,0 1,0-1,0 1,0 0,0 0,0 0,0 1,-1 0,1 0,0 0,-1 0,1 0,0 1,0 0,0 0,-1 0,1 0,0 1,0-1,1 1,-1 0,0 0,1 1,-1-1,1 1,0 0,-1 0,1 0,1 0,-1 0,0 1,1-1,0 1,0-1,-2 6,-3 5,0 1,2 0,0 0,1 0,0 1,1 0,1-1,0 22,1-26,1 0,1 0,-1 0,6 21,-5-28,0-1,1 1,-1 0,1-1,0 0,0 1,0-1,0 0,0 0,1 0,0 0,-1 0,1-1,0 1,0-1,1 0,-1 0,4 2,8 1,-1 0,1-1,0 0,0-2,0 0,0 0,1-1,-1-1,0-1,0 0,1-1,-1-1,0 0,24-9,-2-2</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16.545"/>
    </inkml:context>
    <inkml:brush xml:id="br0">
      <inkml:brushProperty name="width" value="0.1" units="cm"/>
      <inkml:brushProperty name="height" value="0.1" units="cm"/>
      <inkml:brushProperty name="color" value="#FF0066"/>
      <inkml:brushProperty name="ignorePressure" value="1"/>
    </inkml:brush>
  </inkml:definitions>
  <inkml:trace contextRef="#ctx0" brushRef="#br0">92 252,'0'0,"1"0,-1 0,0 0,0 0,1 0,-1 0,0 0,1 0,-1 0,0 0,0 0,1 0,-1 0,0 0,1 0,-1-1,0 1,0 0,1 0,-1 0,0 0,1 0,-1-1,0 1,0 0,0 0,1 0,-1-1,0 1,0 0,0 0,0-1,1 1,-1 0,0-1,0 1,0 0,0 0,0-1,0 1,0 0,0-1,0 1,0-1,-1 1,1 0,0-1,-1 1,1 0,-1 0,1 0,-1-1,1 1,-1 0,1 0,-1 0,1 0,-1 0,1 0,-1 0,1 0,-1 0,1 0,-1 0,1 0,-1 0,1 0,-1 0,1 1,-1-1,1 0,0 0,-1 1,1-1,-1 0,0 1,-5 3,0 0,0 1,0 0,1 0,0 0,0 0,0 1,1 0,-1 0,1 0,1 1,-1-1,1 1,0 0,1 0,0 0,-2 10,2-10,0 1,1-1,0 1,1 0,-1-1,2 1,-1 0,1-1,0 1,0-1,1 1,0-1,1 1,-1-1,1 0,7 11,-4-9,1-1,0 0,0-1,0 1,1-1,0-1,0 0,1 0,0 0,0-1,20 8,-23-11,1 0,-1-1,1 1,0-1,-1-1,1 1,0-1,0 0,0 0,-1-1,1 0,0-1,-1 1,1-1,0 0,-1-1,0 1,0-1,8-5,-1-2,-1 1,0-1,0-1,-1 0,0-1,-1 0,-1-1,0 0,0 0,-2-1,1 0,-2 0,0-1,0 0,-2 0,0 0,0-1,-2 1,0-1,0 0,-2-25,0 1,0 13,0-1,-6-33,5 57,0 0,0 1,-1-1,1 0,-1 1,0-1,0 1,0-1,0 1,-1 0,1 0,-1 0,0 0,-5-4,2 3,-1-1,1 1,-1 1,0-1,0 1,-1 1,-9-4,6 4,-1-1,1 1,-1 1,0 0,0 1,1 0,-1 1,0 0,0 1,-11 3,-1 4,1 0,-33 19,29-12</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16.884"/>
    </inkml:context>
    <inkml:brush xml:id="br0">
      <inkml:brushProperty name="width" value="0.1" units="cm"/>
      <inkml:brushProperty name="height" value="0.1" units="cm"/>
      <inkml:brushProperty name="color" value="#FF0066"/>
      <inkml:brushProperty name="ignorePressure" value="1"/>
    </inkml:brush>
  </inkml:definitions>
  <inkml:trace contextRef="#ctx0" brushRef="#br0">6 38,'-5'0,"8"0,20 0,12-5,9-2,-2-6,-8 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17.487"/>
    </inkml:context>
    <inkml:brush xml:id="br0">
      <inkml:brushProperty name="width" value="0.1" units="cm"/>
      <inkml:brushProperty name="height" value="0.1" units="cm"/>
      <inkml:brushProperty name="color" value="#FF0066"/>
      <inkml:brushProperty name="ignorePressure" value="1"/>
    </inkml:brush>
  </inkml:definitions>
  <inkml:trace contextRef="#ctx0" brushRef="#br0">0 187,'18'-2,"0"-1,-1 0,1-2,-1 0,0 0,-1-2,1 0,-1-1,-1-1,24-16,-35 21,1 0,-1-1,0 1,0-1,-1 0,1 0,4-9,-7 12,0 1,0-1,-1 0,1 0,0 0,-1 0,1 0,-1 0,1 0,-1 0,0 0,0-1,0 1,0 0,0 0,-1 0,1 0,0 0,-1 0,0 0,0 0,1 0,-1 0,-2-2,2 3,0 0,0 0,-1 0,1 1,0-1,-1 0,1 0,-1 1,1-1,-1 1,1-1,-1 1,1 0,-1 0,0 0,1-1,-1 2,1-1,-1 0,0 0,1 0,-1 1,1-1,-1 1,1-1,-1 1,1-1,-2 2,-40 24,31-17,2 0,-1 1,1 1,0-1,1 1,1 1,0 0,0 0,1 1,0 0,-6 20,10-27,1 1,0 0,0 0,1 0,0 0,0 0,0 1,1-1,0 0,1 0,0 0,0 1,0-1,1 0,0 0,0-1,1 1,-1 0,2-1,-1 1,1-1,0 0,0 0,9 9,-5-8,1 0,0 0,0 0,0-1,1-1,0 1,0-2,0 1,1-1,20 4,-22-6,0 0,0-1,0-1,0 1,-1-2,1 1,0-1,0 0,0-1,0 0,-1-1,1 1,-1-2,10-4,12-11,-3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18.279"/>
    </inkml:context>
    <inkml:brush xml:id="br0">
      <inkml:brushProperty name="width" value="0.1" units="cm"/>
      <inkml:brushProperty name="height" value="0.1" units="cm"/>
      <inkml:brushProperty name="color" value="#FF0066"/>
      <inkml:brushProperty name="ignorePressure" value="1"/>
    </inkml:brush>
  </inkml:definitions>
  <inkml:trace contextRef="#ctx0" brushRef="#br0">437 95,'-55'-1,"24"0,-1 1,-56 7,79-5,-1 0,1 0,0 1,0 0,0 1,0 0,1 0,-1 1,1 0,0 1,0 0,1 0,-11 11,6-2,0 0,1 1,0 0,2 1,-13 28,18-35,0 1,0-1,1 1,0 0,1 0,1 0,-1 1,2-1,0 0,2 22,-1-30,-1-1,1 1,0-1,0 0,0 1,0-1,0 0,0 0,0 0,1 0,-1 0,1 0,0 0,0 0,0 0,-1-1,5 3,-2-2,0 0,1 0,-1 0,1-1,-1 1,1-1,0 0,8 0,-2 0,0-1,1 0,-1-1,0-1,0 0,0 0,13-5,3-4,0-1,-1-2,-1 0,24-19,-3-1,44-44,-78 67,-1-1,0-1,-1 1,0-2,-1 1,14-29,-21 37,0 0,0 0,0-1,-1 1,0-1,0 1,0-1,-1 1,0-1,0-8,-1 10,0 1,0-1,0 1,0-1,-1 1,1 0,-1-1,0 1,0 0,0 0,0 0,-1 1,1-1,-1 0,1 1,-1-1,-5-2,-1 0,0 0,0 0,0 1,-1 1,1-1,-1 2,0-1,0 1,0 1,0-1,0 2,-20 0,13 2,0 0,0 1,0 1,0 0,0 1,-27 13,6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7:58.030"/>
    </inkml:context>
    <inkml:brush xml:id="br0">
      <inkml:brushProperty name="width" value="0.1" units="cm"/>
      <inkml:brushProperty name="height" value="0.1" units="cm"/>
      <inkml:brushProperty name="color" value="#FF0066"/>
      <inkml:brushProperty name="ignorePressure" value="1"/>
    </inkml:brush>
  </inkml:definitions>
  <inkml:trace contextRef="#ctx0" brushRef="#br0">1 31,'0'-5,"0"-7,0-2</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18.650"/>
    </inkml:context>
    <inkml:brush xml:id="br0">
      <inkml:brushProperty name="width" value="0.1" units="cm"/>
      <inkml:brushProperty name="height" value="0.1" units="cm"/>
      <inkml:brushProperty name="color" value="#FF0066"/>
      <inkml:brushProperty name="ignorePressure" value="1"/>
    </inkml:brush>
  </inkml:definitions>
  <inkml:trace contextRef="#ctx0" brushRef="#br0">21 0,'-5'0,"-7"0,9 0,15 0,22 0,15 0,0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19.115"/>
    </inkml:context>
    <inkml:brush xml:id="br0">
      <inkml:brushProperty name="width" value="0.1" units="cm"/>
      <inkml:brushProperty name="height" value="0.1" units="cm"/>
      <inkml:brushProperty name="color" value="#FF0066"/>
      <inkml:brushProperty name="ignorePressure" value="1"/>
    </inkml:brush>
  </inkml:definitions>
  <inkml:trace contextRef="#ctx0" brushRef="#br0">27 234,'-1'0,"0"0,0 0,-1 0,1 1,0-1,0 1,0-1,-1 1,1-1,0 1,0 0,0-1,0 1,0 0,0 0,-1 1,1 6,13-3,4-5,0 0,0-2,0 1,-1-2,1 0,-1-1,29-11,-19 5,0-1,-1-1,44-31,-56 34,-1 0,1-1,16-20,-25 26,0 1,-1-1,1 0,-1 0,0 0,0 0,2-7,-4 9,0 0,1 0,-1 1,0-1,0 0,0 0,0 1,0-1,0 0,-1 1,1-1,-1 0,1 0,-1 1,1-1,-1 1,0-1,0 1,-2-4,1 3,0 0,-1 0,1 1,-1-1,0 0,1 1,-1-1,0 1,0 0,0 0,0 0,0 1,0-1,0 1,0-1,-1 1,1 0,0 0,0 1,0-1,0 0,-6 3,-3 0,-1 0,1 1,-1 1,-13 7,1 1,1 1,0 1,1 1,-27 24,40-31,0 1,1 0,0 1,1-1,0 2,1-1,0 1,1 0,0 0,1 1,-4 13,9-23,-1 0,1-1,-1 1,1 0,0 0,0 0,0 0,1 0,-1 0,1-1,0 1,-1 0,1 0,0-1,1 1,-1 0,0-1,1 0,-1 1,1-1,0 0,0 1,0-1,0 0,0-1,1 1,-1 0,0-1,1 1,-1-1,1 1,4 0,7 4,0-1,0 0,1-1,29 3,-16-2,1-2,0-1,-1-1,1-1,0-2,43-8,-25-4</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20.150"/>
    </inkml:context>
    <inkml:brush xml:id="br0">
      <inkml:brushProperty name="width" value="0.1" units="cm"/>
      <inkml:brushProperty name="height" value="0.1" units="cm"/>
      <inkml:brushProperty name="color" value="#FF0066"/>
      <inkml:brushProperty name="ignorePressure" value="1"/>
    </inkml:brush>
  </inkml:definitions>
  <inkml:trace contextRef="#ctx0" brushRef="#br0">24 436,'-19'11,"14"-5,14-4,2-5,-1 1,0-2,0 1,-1-1,1-1,14-9,11-4,236-118,-202 105,-29 14,-1-2,47-31,-64 37,-14 8,0 0,0 0,-1 0,8-8,-15 12,1 1,0-1,-1 1,0-1,1 1,-1-1,1 0,-1 1,0-1,1 1,-1-1,0 0,1 1,-1-1,0 0,0 0,0 1,0-1,0 0,0 1,0-1,0 0,0 1,0-1,0 0,0 0,0 1,-1-1,1 0,0 1,-1-1,1 0,0 1,-1-1,1 1,-1-1,1 1,-1-1,1 1,-1-1,1 1,-1-1,1 1,-1-1,0 1,1 0,-1 0,0-1,1 1,-1 0,0 0,1 0,-1-1,-1 1,-40-8,23 5,1 2,-1 0,0 1,1 1,-1 1,0 1,-22 5,170-59,-116 46,0 1,1 0,-1 1,1 0,27-1,-38 4,1 0,-1 0,1 0,-1 1,0-1,1 1,-1 0,0 0,0 0,1 0,-1 1,0-1,0 1,-1 0,1 0,0 0,0 0,-1 0,1 1,-1-1,0 1,0 0,0-1,0 1,0 0,-1 0,1 0,-1 0,1 4,0-1,0-1,-1 1,0-1,-1 1,1 0,-1-1,0 1,0 0,-1-1,0 1,0 0,0-1,0 1,-5 9,-1 0,-2 1,0-1,-16 20,17-24,-4 7</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6:21.371"/>
    </inkml:context>
    <inkml:brush xml:id="br0">
      <inkml:brushProperty name="width" value="0.1" units="cm"/>
      <inkml:brushProperty name="height" value="0.1" units="cm"/>
      <inkml:brushProperty name="color" value="#FF0066"/>
      <inkml:brushProperty name="ignorePressure" value="1"/>
    </inkml:brush>
  </inkml:definitions>
  <inkml:trace contextRef="#ctx0" brushRef="#br0">18 375,'-1'0,"0"0,1 0,-1 0,0 0,0 0,1 0,-1-1,0 1,1 0,-1-1,0 1,1 0,-1-1,0 1,1-1,-1 1,1-1,-1 1,1-1,-1 1,1-1,-1 1,1-1,0 0,-1 1,1-1,0 0,-1 1,1-1,0 0,0 0,0 1,0-1,0-1,-1 0,1 0,0 0,0 0,1 0,-1 0,0 0,1 0,-1 0,1 0,-1 0,3-3,2-2,0 0,1 1,-1-1,2 1,-1 0,1 1,13-9,-6 5,0 0,1 2,19-8,-29 13,0 0,0 0,0 1,1 0,-1 0,1 0,-1 1,0-1,1 2,-1-1,7 1,-10 0,1 0,0 0,-1 0,1 0,-1 1,1-1,-1 1,1-1,-1 1,0 0,0 0,0 0,0 0,0 1,-1-1,1 0,-1 1,1-1,-1 1,0-1,0 1,1 4,1 6,0 0,-1 1,-1-1,0 20,-1-21,0-1,1 0,0 1,1-1,0 0,4 12,-4-20,-1 1,1-1,0 0,0 0,1 0,-1 0,0 0,1 0,0-1,-1 1,1-1,0 0,0 0,1 0,-1 0,0 0,1-1,-1 0,1 1,-1-1,1-1,0 1,4 0,2 0,1 0,0-1,0-1,0 1,0-2,-1 0,1 0,0 0,-1-2,17-6,-14 4,-1 0,0-1,0 0,-1 0,0-2,0 1,-1-1,10-11,-17 17,0 0,-1 0,0 0,1-1,-1 1,0-1,-1 1,1-1,-1 0,1 1,-1-1,0 0,0 0,-1 0,1 0,-1 0,0 0,-1-7,0 6,-1 0,1 0,-1 1,0-1,-1 1,1-1,-1 1,0 0,0 0,0 0,0 1,-1-1,1 1,-9-6,-1 0,-1 0,-25-11,-21-13,58 32,0 0,0 0,0 0,1-1,-1 1,0-1,1 0,-1 1,1-1,0 0,-1 0,1 0,0 0,0 0,0 0,0 0,1 0,-1 0,1 0,-1-5,1 5,0 0,1-1,0 1,-1 0,1-1,0 1,0 0,0 0,0 0,1 0,-1 0,1 0,-1 0,1 0,0 1,1-3,9-5,1 1,-1-1,1 2,26-11,-11 6,0 2,1 2,0 0,0 2,1 1,50-2,-49 6</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7:03.464"/>
    </inkml:context>
    <inkml:brush xml:id="br0">
      <inkml:brushProperty name="width" value="0.1" units="cm"/>
      <inkml:brushProperty name="height" value="0.1" units="cm"/>
      <inkml:brushProperty name="color" value="#FF0066"/>
      <inkml:brushProperty name="ignorePressure" value="1"/>
    </inkml:brush>
  </inkml:definitions>
  <inkml:trace contextRef="#ctx0" brushRef="#br0">1 404,'713'0,"-668"-2,60-11,8 0,92-10,-160 17,80 1,-82 5,84-12,-21-8,10-4,1 6,136-4,-194 19,92-18,-48 5,256-29,-168 22,254-20,-135 43,58-2,-173-12,91-2,327 34,-525-10,0-4,167-15,120-28,-143 30,-62 5,-139 1,35-8,-40 5,1 2,27-2,241 7,-276 0,1 0,0 2,-1 0,0 1,0 1,37 15,-30-9</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7:05.374"/>
    </inkml:context>
    <inkml:brush xml:id="br0">
      <inkml:brushProperty name="width" value="0.1" units="cm"/>
      <inkml:brushProperty name="height" value="0.1" units="cm"/>
      <inkml:brushProperty name="color" value="#FF0066"/>
      <inkml:brushProperty name="ignorePressure" value="1"/>
    </inkml:brush>
  </inkml:definitions>
  <inkml:trace contextRef="#ctx0" brushRef="#br0">3715 32,'-2'2,"-1"1,0-2,0 1,0 0,0-1,-1 1,1-1,0 0,-1 0,1 0,-1-1,-4 1,-5 2,-53 11,-1-2,0-3,-111 0,158-9,-11-1,1 1,-1 2,-41 7,6 2,-1-4,0-3,-96-5,63-1,91 1,0 0,1 0,-1-1,1 0,-1-1,1 0,0 0,-15-9,12 6,0 1,-1 0,1 1,-14-3,-71-10,0 5,-177 1,229 9,-69-11,67 6,-57-2,70 9,0 1,0 2,-65 13,62-10,0-1,0-2,0-2,-50-4,34 1,-55 5,89 0,0 1,0 0,0 1,-19 9,20-7,-1-1,0 0,0-1,-20 2,-27-1,-335 21,375-26,0 2,-38 8,35-6,-42 4,-120-7,161-3</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7:48.445"/>
    </inkml:context>
    <inkml:brush xml:id="br0">
      <inkml:brushProperty name="width" value="0.1" units="cm"/>
      <inkml:brushProperty name="height" value="0.1" units="cm"/>
      <inkml:brushProperty name="color" value="#FF0066"/>
      <inkml:brushProperty name="ignorePressure" value="1"/>
    </inkml:brush>
  </inkml:definitions>
  <inkml:trace contextRef="#ctx0" brushRef="#br0">3403 157,'-1346'0,"1307"-2,0-2,0-2,-47-13,42 9,0 1,-55-3,-25 12,90 2,-1-1,0-2,0-1,0-2,-42-10,24-5,-19-5,26 13,0 3,-1 1,-58 0,-167 8,259 0,-1 1,1 0,0 1,0 1,0 0,-22 10,18-7,-1-1,-33 8,22-11,-57 0,-12 0,87-1,0 0,-1 0,2 1,-1 0,0 0,-15 9,0-1,-53 18,64-25,-10 4</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8:18.572"/>
    </inkml:context>
    <inkml:brush xml:id="br0">
      <inkml:brushProperty name="width" value="0.1" units="cm"/>
      <inkml:brushProperty name="height" value="0.1" units="cm"/>
      <inkml:brushProperty name="color" value="#FF0066"/>
      <inkml:brushProperty name="ignorePressure" value="1"/>
    </inkml:brush>
  </inkml:definitions>
  <inkml:trace contextRef="#ctx0" brushRef="#br0">81 1,'-4'0,"0"0,0 0,-1 0,1 1,0-1,0 1,-1 0,1 0,0 1,0-1,0 1,0 0,1 0,-1 0,0 0,-5 6,8-8,1 1,-1-1,1 0,-1 1,1-1,0 0,-1 1,1-1,0 1,-1-1,1 0,0 1,-1-1,1 1,0-1,0 1,0-1,-1 1,1 0,0-1,0 1,0-1,0 1,0-1,0 1,0-1,0 1,0-1,0 1,1 0,-1-1,0 1,0-1,1 1,0 0,0 1,0-1,1 0,-1 0,0-1,1 1,-1 0,1 0,-1-1,1 1,2 0,47 8,-49-9,313 4,-169-7,936 22,125 50,-980-44,-201-20,-21-1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8:54.162"/>
    </inkml:context>
    <inkml:brush xml:id="br0">
      <inkml:brushProperty name="width" value="0.1" units="cm"/>
      <inkml:brushProperty name="height" value="0.1" units="cm"/>
      <inkml:brushProperty name="color" value="#FF0066"/>
      <inkml:brushProperty name="ignorePressure" value="1"/>
    </inkml:brush>
  </inkml:definitions>
  <inkml:trace contextRef="#ctx0" brushRef="#br0">1 343,'0'2,"1"1,-1-1,1 0,0 1,0-1,0 0,0 1,0-1,0 0,0 0,1 0,-1 0,1 0,0 0,-1 0,1-1,0 1,0-1,0 1,0-1,0 0,1 0,-1 0,0 0,1 0,-1 0,0 0,5 0,9 3,0-1,1-1,17 1,-26-2,307 1,-156-5,1046 4,-1172-3,0-1,34-8,-31 4,54-2,-44 7,1 1,0 3,-1 2,88 18,-90-11,1-2,73 5,92-8,43 4,-51 4,-84-8,-8 8,24 0,93-12,147 9,-6 28,-187-26,199-11,-185-5,387 21,143-4,-471-16,-89 1,186 3,-187 13,41 1,112-18,194 4,-284 13,51 1,308-16,-262-1,-305 2,0 1,0 1,-1 1,0 1,32 11,-31-8,1-2,0 0,0-2,29 4,308-7,-172-4,112 3,-292 0,-1 0,0 0,0 0,0-1,0 0,0 0,0 0,0 0,0-1,0 1,0-1,-1 0,5-3,-3 1,-1 0,0-1,1 1,-2-1,1 0,0 0,-1 0,4-8,27-63,26-84,-18 47,41-142,-76 233,-2 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8:55.798"/>
    </inkml:context>
    <inkml:brush xml:id="br0">
      <inkml:brushProperty name="width" value="0.1" units="cm"/>
      <inkml:brushProperty name="height" value="0.1" units="cm"/>
      <inkml:brushProperty name="color" value="#FF0066"/>
      <inkml:brushProperty name="ignorePressure" value="1"/>
    </inkml:brush>
  </inkml:definitions>
  <inkml:trace contextRef="#ctx0" brushRef="#br0">1 1459,'1'-2,"0"0,0 0,0 0,0 0,0 0,1 0,-1 1,1-1,-1 1,4-4,3-2,124-149,45-51,-118 145,79-65,422-316,-351 294,-201 144,45-34,-48 35,0 0,0-1,-1 1,0-1,0 0,0 0,5-9,-9 13,0 0,1 1,-1-1,0 0,0 0,0 0,0 1,0-1,0 0,0 0,0 1,0-1,-1 0,1 0,0 0,0 1,-1-1,1 0,0 1,-1-1,1 0,-1 1,1-1,-1 0,1 1,-1-1,0 1,1-1,-1 1,1-1,-1 1,0 0,0-1,1 1,-1 0,0-1,0 1,1 0,-1 0,-1 0,-33-7,7 9,0 2,0 0,1 2,-33 10,1 0,20-4,-25 6,61-17,-1 0,1 0,-1-1,1 0,-1 0,1 0,-1 0,1 0,-1-1,1 1,0-1,-1 0,-5-3,8 4,0-1,1 1,-1-1,0 1,1-1,-1 1,1-1,-1 0,1 1,-1-1,1 0,-1 0,1 1,-1-1,1 0,0 0,-1 0,1 0,0 1,0-1,0 0,0 0,0 0,0 0,0 0,0 0,0 1,0-1,0 0,1 0,-1 0,0 0,1 1,-1-1,0 0,1 0,-1 1,1-1,-1 0,1 0,0 1,-1-1,1 1,-1-1,2 0,35-29,-34 28,47-32,1 3,2 2,63-24,-102 48,0 0,1 1,0 0,-1 1,1 1,0 1,1 0,19 2,-32-1,0 1,0-1,0 1,0 0,0 1,0-1,0 0,0 1,-1-1,1 1,-1 0,1 0,-1 0,1 0,-1 0,0 1,0-1,0 1,-1-1,1 1,-1 0,1 0,-1-1,0 1,0 0,0 0,0 0,-1 1,1 2,2 12,-1 0,-1 1,-2 31,1-36,-6 301,6-289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07:58.404"/>
    </inkml:context>
    <inkml:brush xml:id="br0">
      <inkml:brushProperty name="width" value="0.1" units="cm"/>
      <inkml:brushProperty name="height" value="0.1" units="cm"/>
      <inkml:brushProperty name="color" value="#FF0066"/>
      <inkml:brushProperty name="ignorePressure" value="1"/>
    </inkml:brush>
  </inkml:definitions>
  <inkml:trace contextRef="#ctx0" brushRef="#br0">38 12,'-10'0,"-4"-5,1-2</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19.935"/>
    </inkml:context>
    <inkml:brush xml:id="br0">
      <inkml:brushProperty name="width" value="0.1" units="cm"/>
      <inkml:brushProperty name="height" value="0.1" units="cm"/>
      <inkml:brushProperty name="color" value="#FF0066"/>
      <inkml:brushProperty name="ignorePressure" value="1"/>
    </inkml:brush>
  </inkml:definitions>
  <inkml:trace contextRef="#ctx0" brushRef="#br0">95 118,'11'0,"-1"0,1 0,-1-1,1-1,-1 0,0 0,1-1,-1 0,0-1,-1 0,1 0,-1-1,0 0,0-1,10-8,-18 13,1 0,-1 1,0-1,0 0,0 0,0 0,0 0,0 1,0-1,0-1,-1 1,1 0,0 0,-1 0,1 0,0 0,-1-1,0 1,1 0,-1 0,0-1,1 1,-1 0,0-1,0 1,0 0,0-1,0 1,-1 0,1-1,0 1,-1 0,0-2,0 1,-1 0,0 0,0 0,0 1,0-1,0 1,-1-1,1 1,0 0,-1 0,1 0,-1 0,1 0,-1 1,1-1,-6 0,0 1,0-1,0 1,-1 1,1 0,0 0,0 0,0 1,0 0,0 1,0-1,0 2,1-1,-1 1,1 0,0 1,0-1,1 1,0 1,-7 5,6-3,-1 1,1-1,0 1,0 0,1 1,1 0,0 0,0 0,0 0,2 1,-1-1,1 1,-2 19,4-26,1 0,0-1,1 1,-1 0,0 0,1-1,0 1,0-1,0 1,0-1,1 1,-1-1,1 0,0 1,0-1,3 3,-1-1,0-1,1 1,-1-1,1 0,0-1,1 1,-1-1,0 0,8 2,-4-1,0-1,0 0,0-1,0 0,0-1,0 0,1 0,-1-1,0 0,1 0,-1-1,0-1,12-2,-12 1,-1-1,0 0,0 0,0-1,-1 0,11-8,9-12</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0.304"/>
    </inkml:context>
    <inkml:brush xml:id="br0">
      <inkml:brushProperty name="width" value="0.1" units="cm"/>
      <inkml:brushProperty name="height" value="0.1" units="cm"/>
      <inkml:brushProperty name="color" value="#FF0066"/>
      <inkml:brushProperty name="ignorePressure" value="1"/>
    </inkml:brush>
  </inkml:definitions>
  <inkml:trace contextRef="#ctx0" brushRef="#br0">1 0,'0'11,"0"8,0 12,0 6,0 2,0-1,0 4,0 1,0-3,0-2,0 2,0 1,0-3,0-1,0-3,0-1,0-1,0-6</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0.940"/>
    </inkml:context>
    <inkml:brush xml:id="br0">
      <inkml:brushProperty name="width" value="0.1" units="cm"/>
      <inkml:brushProperty name="height" value="0.1" units="cm"/>
      <inkml:brushProperty name="color" value="#FF0066"/>
      <inkml:brushProperty name="ignorePressure" value="1"/>
    </inkml:brush>
  </inkml:definitions>
  <inkml:trace contextRef="#ctx0" brushRef="#br0">52 1,'-7'10,"0"0,1 1,0-1,1 1,0 1,-5 19,9-29,0 1,0-1,0 1,1-1,-1 0,1 1,-1-1,1 1,0-1,0 1,0-1,1 1,-1-1,0 1,1-1,0 1,-1-1,1 1,0-1,0 0,1 0,-1 1,0-1,1 0,-1 0,1 0,-1-1,1 1,0 0,0-1,0 1,0-1,0 1,0-1,1 0,-1 0,0 0,1 0,-1 0,1-1,-1 1,3 0,3 0,1 0,-1 0,0-1,1 0,-1 0,0-1,1 0,-1 0,0-1,0 0,15-6,-11 2,-1 0,21-15,-29 19,1-1,-1 0,0 0,0 0,0 0,0-1,0 1,-1-1,0 0,1 0,2-7,-5 9,1 1,-1 0,0 0,0-1,0 1,0 0,0 0,0-1,0 1,0 0,0 0,-1-1,1 1,0 0,-1 0,1 0,-1 0,0-1,1 1,-1 0,0 0,1 0,-1 0,0 0,0 1,0-1,0 0,0 0,0 1,0-1,0 0,0 1,-1-1,1 1,0-1,0 1,0 0,-1-1,1 1,0 0,0 0,-2 0,-4-1,-1 1,1-1,0 1,0 1,-1-1,-7 3,9-2,-1 1,1 0,0 1,-1 0,1 0,1 0,-1 0,0 1,1 0,0 0,0 1,0-1,0 1,1 0,-1 0,1 1,1 0,-1-1,-2 8,2-4,0 0,1 0,0 0,1 1,0-1,0 1,1-1,1 1,-1 0,1 0,1-1,3 20,-3-26,0 1,1-1,-1 1,1-1,0 0,-1 0,1 0,1 0,-1 0,0 0,1-1,-1 1,1-1,0 1,0-1,0 0,0 0,0 0,1-1,-1 1,0-1,1 0,-1 0,1 0,3 1,11 1,0-1,0 0,31-2,-43 0,7 0,0-1,0 0,-1-1,1-1,17-5,-9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1.594"/>
    </inkml:context>
    <inkml:brush xml:id="br0">
      <inkml:brushProperty name="width" value="0.1" units="cm"/>
      <inkml:brushProperty name="height" value="0.1" units="cm"/>
      <inkml:brushProperty name="color" value="#FF0066"/>
      <inkml:brushProperty name="ignorePressure" value="1"/>
    </inkml:brush>
  </inkml:definitions>
  <inkml:trace contextRef="#ctx0" brushRef="#br0">186 49,'0'-1,"0"1,0-1,0 1,-1-1,1 1,0-1,0 1,0-1,-1 1,1-1,0 1,-1-1,1 1,0-1,-1 1,1 0,-1-1,1 1,-1-1,1 1,-1 0,1 0,-1-1,1 1,-1 0,1 0,-1 0,1-1,-1 1,1 0,-1 0,0 0,1 0,-1 0,1 0,-1 0,1 0,-1 0,0 1,1-1,-1 0,1 0,-1 0,1 1,-1-1,-27 12,18-6,1 1,0 1,0-1,1 1,0 1,0 0,1 0,0 0,-5 12,3-7,1 1,1 1,1-1,0 1,-6 28,11-41,0 0,1 0,0 0,-1 0,1 0,0 0,0 0,1 0,-1 0,0 0,1 0,0 0,0 0,0-1,0 1,0 0,1 0,-1-1,1 1,-1-1,1 1,0-1,0 0,0 0,0 0,1 0,-1 0,1 0,-1-1,1 1,-1-1,1 0,0 1,0-1,-1-1,1 1,0 0,0-1,0 1,5-1,1 0,-1 0,0 0,0-1,1-1,-1 1,0-1,0-1,-1 1,1-1,0-1,-1 1,0-1,0-1,0 1,0-1,-1-1,0 1,7-8,1-1,-1-1,-1-1,0 0,-1 0,-1-1,13-28,-4-4,-11 25,20-35,-28 58,1 0,-1 0,1 0,-1 0,1 0,0 0,-1 0,1 0,0 0,0 0,0 1,0-1,-1 0,1 1,0-1,0 0,0 1,0-1,1 1,-1 0,1-1,-1 1,0 0,0 1,0-1,0 0,0 1,0-1,0 0,0 1,-1-1,1 1,0-1,0 1,-1 0,1-1,0 1,-1 0,1 0,0-1,0 3,2 3,1 0,-1 0,-1 0,1 1,1 10,0 4,-2 0,1 37,-3-37,1-1,7 38,-2-37</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1.980"/>
    </inkml:context>
    <inkml:brush xml:id="br0">
      <inkml:brushProperty name="width" value="0.1" units="cm"/>
      <inkml:brushProperty name="height" value="0.1" units="cm"/>
      <inkml:brushProperty name="color" value="#FF0066"/>
      <inkml:brushProperty name="ignorePressure" value="1"/>
    </inkml:brush>
  </inkml:definitions>
  <inkml:trace contextRef="#ctx0" brushRef="#br0">43 63,'-6'-1,"1"-1,1 0,-1 0,0 0,0-1,-5-3,10 6,-1-1,1 1,0 0,0 0,0 0,0 0,0 0,0 0,-1 0,1 0,0 0,0 0,0-1,0 1,0 0,0 0,0 0,0 0,0 0,0 0,-1-1,1 1,0 0,0 0,0 0,0 0,0 0,0-1,0 1,0 0,0 0,0 0,0 0,0 0,0-1,0 1,1 0,-1 0,0 0,0 0,0 0,0 0,0-1,0 1,0 0,0 0,0 0,0 0,1 0,-1 0,0 0,0 0,0 0,0-1,0 1,0 0,1 0,-1 0,0 0,0 0,0 0,0 0,0 0,0 0,1 0,-1 0,0 0,0 0,0 0,1 0,12-3,37 0,60 3,-70 1,0-1,1-2,48-9,-51 4,-1 1,39 0,-50 5</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2.613"/>
    </inkml:context>
    <inkml:brush xml:id="br0">
      <inkml:brushProperty name="width" value="0.1" units="cm"/>
      <inkml:brushProperty name="height" value="0.1" units="cm"/>
      <inkml:brushProperty name="color" value="#FF0066"/>
      <inkml:brushProperty name="ignorePressure" value="1"/>
    </inkml:brush>
  </inkml:definitions>
  <inkml:trace contextRef="#ctx0" brushRef="#br0">22 1,'-1'0,"0"1,0-1,0 1,0 0,0-1,0 1,0 0,0 0,0 0,0-1,0 1,1 0,-1 0,0 0,1 0,-1 1,1-1,-1 0,1 0,-1 0,1 0,0 0,-1 1,1-1,0 2,-4 33,6-16,1 1,1-1,0 0,9 22,6 26,-19-58,-4-19,-6-20,9 21,0 0,0 0,0 0,1 0,1 1,-1-1,1 0,0 0,1 0,0 0,0 1,1-1,0 1,0-1,1 1,0 0,0 0,0 1,1-1,0 1,0 0,1 1,0-1,0 1,0 0,1 0,12-6,11-5</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3.124"/>
    </inkml:context>
    <inkml:brush xml:id="br0">
      <inkml:brushProperty name="width" value="0.1" units="cm"/>
      <inkml:brushProperty name="height" value="0.1" units="cm"/>
      <inkml:brushProperty name="color" value="#FF0066"/>
      <inkml:brushProperty name="ignorePressure" value="1"/>
    </inkml:brush>
  </inkml:definitions>
  <inkml:trace contextRef="#ctx0" brushRef="#br0">216 71,'-4'1,"1"0,-1 0,0 0,1 0,-1 1,1-1,0 1,-1 0,1 0,0 1,0-1,0 1,0-1,1 1,-1 0,1 0,-1 0,1 0,0 0,0 1,1-1,-3 6,1-4,1 1,0-1,0 0,0 0,1 1,0-1,0 1,0-1,0 1,1 0,0-1,1 1,-1-1,1 1,1 6,0-8,-1-1,1 1,0-1,-1 0,2 0,-1 0,0 0,1 0,-1 0,1 0,0-1,-1 0,1 1,1-1,-1 0,0 0,0-1,6 3,-4-3,1 0,-1 0,1 0,0 0,-1-1,1 0,0 0,-1-1,1 0,0 0,5-1,2-2,0-1,0 0,-1-1,0 0,0 0,-1-1,0-1,0 0,15-15,-18 14,0 0,0 0,-1-1,-1 0,1-1,7-18,-13 27,1-1,-1 1,-1-1,1 1,0-1,-1 1,1-1,-1 0,1 1,-1-1,0 1,0-1,-1 0,1 1,-1-1,1 0,-1 1,0-1,1 1,-1-1,-1 1,1 0,0-1,-1 1,1 0,-1 0,1 0,-1 0,0 0,0 0,0 1,0-1,0 0,0 1,-1 0,-2-2,-8-2,1 0,-1 1,0 1,0 0,-1 1,1 0,0 1,-1 0,1 1,-19 2,11 1,0 1,1 0,-1 2,1 0,-38 18,-14 15,43-21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4.036"/>
    </inkml:context>
    <inkml:brush xml:id="br0">
      <inkml:brushProperty name="width" value="0.1" units="cm"/>
      <inkml:brushProperty name="height" value="0.1" units="cm"/>
      <inkml:brushProperty name="color" value="#FF0066"/>
      <inkml:brushProperty name="ignorePressure" value="1"/>
    </inkml:brush>
  </inkml:definitions>
  <inkml:trace contextRef="#ctx0" brushRef="#br0">2 20,'0'320,"0"-328,-1-12,1-1,1 0,1 0,0 1,2-1,12-38,-9 39,23-50,-27 65,-1 0,1 0,0 0,1 1,-1-1,1 1,0 0,0 0,0 0,7-4,-10 7,1 1,-1-1,0 0,1 1,-1-1,0 1,1-1,-1 1,0 0,1 0,-1 0,1-1,-1 1,1 1,-1-1,0 0,1 0,-1 0,1 1,-1-1,0 1,1-1,0 1,1 1,0 0,-1 0,0 0,1 1,-1-1,0 0,0 1,0-1,0 1,1 3,4 8,-1 0,0 1,5 20,-10-30,9 43,-9-36,1-1,7 24,-8-35,-1 1,0 0,1 0,-1-1,0 1,1 0,-1-1,1 1,-1 0,1-1,-1 1,1 0,0-1,-1 1,1-1,0 1,-1-1,1 0,0 1,-1-1,1 0,0 1,0-1,0 0,-1 0,1 0,0 0,0 0,1 0,1 0,-1 0,1-1,0 0,-1 0,1 0,0 0,-1 0,1 0,2-3,6-3,-1-1,18-18,15-21,-33 34,1 0,0 1,1 0,1 1,-1 0,2 1,23-13,-36 22,1 0,0 0,0 0,0 1,0-1,-1 1,1-1,0 1,0 0,0-1,0 1,0 0,0 1,0-1,0 0,0 0,0 1,-1-1,1 1,0 0,0-1,0 1,-1 0,1 0,0 0,-1 0,1 1,-1-1,1 0,-1 1,0-1,1 0,-1 1,0 0,0-1,0 1,0 0,0 0,-1-1,1 1,-1 0,1 0,0 2,0 2,1 1,-1-1,0 0,-1 1,1-1,-1 1,-1-1,1 1,-1-1,0 1,-1-1,-2 8,-8 12,-2 0,0-1,-26 31,24-34</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4.660"/>
    </inkml:context>
    <inkml:brush xml:id="br0">
      <inkml:brushProperty name="width" value="0.1" units="cm"/>
      <inkml:brushProperty name="height" value="0.1" units="cm"/>
      <inkml:brushProperty name="color" value="#FF0066"/>
      <inkml:brushProperty name="ignorePressure" value="1"/>
    </inkml:brush>
  </inkml:definitions>
  <inkml:trace contextRef="#ctx0" brushRef="#br0">297 17,'-2'0,"-20"0,-1 0,-32 6,47-4,0 0,0 1,0-1,0 1,1 1,-1 0,1 0,0 0,-13 11,0 2,-26 28,42-41,0 1,0-1,1 1,-1 0,1 0,0 0,0 1,1-1,-1 1,1 0,1-1,-3 10,4-13,1 0,-1 0,0 0,1 0,-1 0,1 0,0 0,0 0,0 0,0 0,0 0,0-1,0 1,0 0,1-1,-1 1,1-1,-1 1,1-1,-1 0,1 0,0 0,0 0,0 0,0 0,-1 0,1 0,0-1,0 1,4 0,1 0,0 1,1-1,-1 0,1 0,-1-1,1 0,9-2,-2-1,-1 0,1-2,-1 1,0-2,0 0,-1 0,0-2,0 1,12-11,-19 14,-1 0,0 0,0-1,0 0,0 0,-1-1,0 1,0-1,0 0,-1 0,0 0,0-1,0 1,-1-1,0 1,0-1,-1 0,0 0,0 0,0 0,-1-11,-1 16,1 0,0 0,-1-1,1 1,-1 0,0 0,0 0,0 0,0 0,0 0,0 0,-1 0,1 1,0-1,-1 0,1 1,-1-1,0 1,0 0,0-1,1 1,-1 0,0 0,0 0,0 0,-1 1,1-1,0 1,0-1,0 1,0-1,-1 1,1 0,0 0,0 0,-1 1,-1-1,-8 2,1-1,-1 1,1 1,0 0,-19 8,14-4,0 1,0 1,1 0,0 0,-17 16,27-21,0 0,1 1,0-1,0 1,0 0,0 0,1 0,0 0,0 1,0-1,1 1,-1 0,1 0,1 0,-1 0,1 0,0 0,0 10,2-12,-1-1,1 1,0 0,0 0,1 0,-1-1,1 1,0 0,0-1,0 1,0-1,0 0,1 0,0 0,-1 0,1 0,0-1,0 1,1-1,-1 0,0 0,1 0,0 0,-1-1,1 1,5 0,3 2,1 0,0-1,0-1,1 0,-1-1,22-1,9-7,-5-6</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0T15:19:25.421"/>
    </inkml:context>
    <inkml:brush xml:id="br0">
      <inkml:brushProperty name="width" value="0.1" units="cm"/>
      <inkml:brushProperty name="height" value="0.1" units="cm"/>
      <inkml:brushProperty name="color" value="#FF0066"/>
      <inkml:brushProperty name="ignorePressure" value="1"/>
    </inkml:brush>
  </inkml:definitions>
  <inkml:trace contextRef="#ctx0" brushRef="#br0">339 1,'-5'0,"-15"0,0 0,-35 6,48-4,0 0,0 0,0 1,0-1,0 2,1-1,0 1,-1 0,1 0,-10 10,-2 3,-24 30,38-43,1 0,0 1,0-1,0 1,0 0,1 0,-1 0,1 0,1 0,-1 0,1 1,0-1,-1 9,2-12,0 0,1 0,-1 0,1-1,-1 1,1 0,-1 0,1 0,0 0,0-1,0 1,0 0,0-1,0 1,1-1,-1 0,1 1,-1-1,1 0,-1 0,1 1,-1-1,1 0,0-1,0 1,-1 0,1-1,0 1,0-1,0 1,0-1,0 0,0 1,0-1,0 0,0-1,0 1,2-1,5 0,0 0,-1 0,1-1,-1-1,0 0,1 0,9-5,-10 3,0 0,0 0,0-1,-1 0,0 0,0 0,-1-1,0 0,0-1,0 1,-1-1,0 0,-1-1,0 1,0-1,-1 0,5-16,-6 23,2 9,5 27,6 45,-11-35,-2 1,-5 55,2-96,1-1,-1 1,0 0,0-1,0 1,0-1,-1 1,0-1,1 0,-1 0,0 1,-1-1,1 0,0-1,-1 1,-4 3,2-2,-1 0,0-1,0 1,0-1,0-1,0 1,-1-1,-9 2,-9 0,-1-1,0-1,-43-3,62 1,2 1,0-1,0 0,0-1,0 1,0-1,0 0,0 0,1-1,-1 1,0-1,1 0,-1 0,1-1,-5-2,-4-9</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C4408324-A84C-4A45-93B6-78D079CCE772}" type="datetime1">
              <a:rPr lang="en-US" smtClean="0"/>
              <a:t>6/14/2021</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pPr algn="l"/>
            <a:fld id="{FAEF9944-A4F6-4C59-AEBD-678D6480B8EA}" type="slidenum">
              <a:rPr lang="en-US" smtClean="0"/>
              <a:pPr algn="l"/>
              <a:t>‹Nº›</a:t>
            </a:fld>
            <a:endParaRPr lang="en-US" dirty="0"/>
          </a:p>
        </p:txBody>
      </p:sp>
    </p:spTree>
    <p:extLst>
      <p:ext uri="{BB962C8B-B14F-4D97-AF65-F5344CB8AC3E}">
        <p14:creationId xmlns:p14="http://schemas.microsoft.com/office/powerpoint/2010/main" val="325636467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4408324-A84C-4A45-93B6-78D079CCE772}" type="datetime1">
              <a:rPr lang="en-US" smtClean="0"/>
              <a:t>6/14/2021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‹Nº›</a:t>
            </a:fld>
            <a:endParaRPr lang="en-US" dirty="0"/>
          </a:p>
        </p:txBody>
      </p:sp>
    </p:spTree>
    <p:extLst>
      <p:ext uri="{BB962C8B-B14F-4D97-AF65-F5344CB8AC3E}">
        <p14:creationId xmlns:p14="http://schemas.microsoft.com/office/powerpoint/2010/main" val="17774347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4408324-A84C-4A45-93B6-78D079CCE772}" type="datetime1">
              <a:rPr lang="en-US" smtClean="0"/>
              <a:t>6/14/2021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‹Nº›</a:t>
            </a:fld>
            <a:endParaRPr lang="en-US" dirty="0"/>
          </a:p>
        </p:txBody>
      </p:sp>
    </p:spTree>
    <p:extLst>
      <p:ext uri="{BB962C8B-B14F-4D97-AF65-F5344CB8AC3E}">
        <p14:creationId xmlns:p14="http://schemas.microsoft.com/office/powerpoint/2010/main" val="12286772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9A3181-3F23-4840-8BB9-A878EF9935D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73D391D3-8B09-4D8A-A07B-9493D0C524B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374B102-A209-4DE7-ABA6-A13FD4487D14}"/>
              </a:ext>
            </a:extLst>
          </p:cNvPr>
          <p:cNvSpPr>
            <a:spLocks noGrp="1"/>
          </p:cNvSpPr>
          <p:nvPr>
            <p:ph type="dt" sz="half" idx="10"/>
          </p:nvPr>
        </p:nvSpPr>
        <p:spPr/>
        <p:txBody>
          <a:bodyPr/>
          <a:lstStyle/>
          <a:p>
            <a:fld id="{556966A0-F7F5-43B6-9121-8C48D814A641}" type="datetimeFigureOut">
              <a:rPr lang="es-CL" smtClean="0"/>
              <a:t>14-06-2021</a:t>
            </a:fld>
            <a:endParaRPr lang="es-CL"/>
          </a:p>
        </p:txBody>
      </p:sp>
      <p:sp>
        <p:nvSpPr>
          <p:cNvPr id="5" name="Marcador de pie de página 4">
            <a:extLst>
              <a:ext uri="{FF2B5EF4-FFF2-40B4-BE49-F238E27FC236}">
                <a16:creationId xmlns:a16="http://schemas.microsoft.com/office/drawing/2014/main" id="{4980DC23-4A1E-4578-B321-55B3D5522C6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8CCF772-7739-4333-9F36-E97219ED164E}"/>
              </a:ext>
            </a:extLst>
          </p:cNvPr>
          <p:cNvSpPr>
            <a:spLocks noGrp="1"/>
          </p:cNvSpPr>
          <p:nvPr>
            <p:ph type="sldNum" sz="quarter" idx="12"/>
          </p:nvPr>
        </p:nvSpPr>
        <p:spPr/>
        <p:txBody>
          <a:bodyPr/>
          <a:lstStyle/>
          <a:p>
            <a:fld id="{CF6D6784-E616-4D80-A38E-F45C0DD62E4C}" type="slidenum">
              <a:rPr lang="es-CL" smtClean="0"/>
              <a:t>‹Nº›</a:t>
            </a:fld>
            <a:endParaRPr lang="es-CL"/>
          </a:p>
        </p:txBody>
      </p:sp>
    </p:spTree>
    <p:extLst>
      <p:ext uri="{BB962C8B-B14F-4D97-AF65-F5344CB8AC3E}">
        <p14:creationId xmlns:p14="http://schemas.microsoft.com/office/powerpoint/2010/main" val="1729285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6/14/2021</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‹Nº›</a:t>
            </a:fld>
            <a:endParaRPr lang="en-US"/>
          </a:p>
        </p:txBody>
      </p:sp>
    </p:spTree>
    <p:extLst>
      <p:ext uri="{BB962C8B-B14F-4D97-AF65-F5344CB8AC3E}">
        <p14:creationId xmlns:p14="http://schemas.microsoft.com/office/powerpoint/2010/main" val="333737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4408324-A84C-4A45-93B6-78D079CCE772}" type="datetime1">
              <a:rPr lang="en-US" smtClean="0"/>
              <a:t>6/14/2021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FAEF9944-A4F6-4C59-AEBD-678D6480B8EA}" type="slidenum">
              <a:rPr lang="en-US" smtClean="0"/>
              <a:pPr algn="l"/>
              <a:t>‹Nº›</a:t>
            </a:fld>
            <a:endParaRPr lang="en-US" dirty="0"/>
          </a:p>
        </p:txBody>
      </p:sp>
    </p:spTree>
    <p:extLst>
      <p:ext uri="{BB962C8B-B14F-4D97-AF65-F5344CB8AC3E}">
        <p14:creationId xmlns:p14="http://schemas.microsoft.com/office/powerpoint/2010/main" val="398307561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08324-A84C-4A45-93B6-78D079CCE772}" type="datetime1">
              <a:rPr lang="en-US" smtClean="0"/>
              <a:t>6/14/2021</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pPr algn="l"/>
            <a:fld id="{FAEF9944-A4F6-4C59-AEBD-678D6480B8EA}" type="slidenum">
              <a:rPr lang="en-US" smtClean="0"/>
              <a:pPr algn="l"/>
              <a:t>‹Nº›</a:t>
            </a:fld>
            <a:endParaRPr lang="en-US" dirty="0"/>
          </a:p>
        </p:txBody>
      </p:sp>
    </p:spTree>
    <p:extLst>
      <p:ext uri="{BB962C8B-B14F-4D97-AF65-F5344CB8AC3E}">
        <p14:creationId xmlns:p14="http://schemas.microsoft.com/office/powerpoint/2010/main" val="59323156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4408324-A84C-4A45-93B6-78D079CCE772}" type="datetime1">
              <a:rPr lang="en-US" smtClean="0"/>
              <a:t>6/14/2021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‹Nº›</a:t>
            </a:fld>
            <a:endParaRPr lang="en-US" dirty="0"/>
          </a:p>
        </p:txBody>
      </p:sp>
    </p:spTree>
    <p:extLst>
      <p:ext uri="{BB962C8B-B14F-4D97-AF65-F5344CB8AC3E}">
        <p14:creationId xmlns:p14="http://schemas.microsoft.com/office/powerpoint/2010/main" val="2263814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4408324-A84C-4A45-93B6-78D079CCE772}" type="datetime1">
              <a:rPr lang="en-US" smtClean="0"/>
              <a:t>6/14/2021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FAEF9944-A4F6-4C59-AEBD-678D6480B8EA}" type="slidenum">
              <a:rPr lang="en-US" smtClean="0"/>
              <a:pPr algn="l"/>
              <a:t>‹Nº›</a:t>
            </a:fld>
            <a:endParaRPr lang="en-US" dirty="0"/>
          </a:p>
        </p:txBody>
      </p:sp>
    </p:spTree>
    <p:extLst>
      <p:ext uri="{BB962C8B-B14F-4D97-AF65-F5344CB8AC3E}">
        <p14:creationId xmlns:p14="http://schemas.microsoft.com/office/powerpoint/2010/main" val="296971998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4408324-A84C-4A45-93B6-78D079CCE772}" type="datetime1">
              <a:rPr lang="en-US" smtClean="0"/>
              <a:t>6/14/2021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‹Nº›</a:t>
            </a:fld>
            <a:endParaRPr lang="en-US" dirty="0"/>
          </a:p>
        </p:txBody>
      </p:sp>
    </p:spTree>
    <p:extLst>
      <p:ext uri="{BB962C8B-B14F-4D97-AF65-F5344CB8AC3E}">
        <p14:creationId xmlns:p14="http://schemas.microsoft.com/office/powerpoint/2010/main" val="2602496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408324-A84C-4A45-93B6-78D079CCE772}" type="datetime1">
              <a:rPr lang="en-US" smtClean="0"/>
              <a:t>6/14/2021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FAEF9944-A4F6-4C59-AEBD-678D6480B8EA}" type="slidenum">
              <a:rPr lang="en-US" smtClean="0"/>
              <a:pPr algn="l"/>
              <a:t>‹Nº›</a:t>
            </a:fld>
            <a:endParaRPr lang="en-US" dirty="0"/>
          </a:p>
        </p:txBody>
      </p:sp>
    </p:spTree>
    <p:extLst>
      <p:ext uri="{BB962C8B-B14F-4D97-AF65-F5344CB8AC3E}">
        <p14:creationId xmlns:p14="http://schemas.microsoft.com/office/powerpoint/2010/main" val="389890133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C4408324-A84C-4A45-93B6-78D079CCE772}" type="datetime1">
              <a:rPr lang="en-US" smtClean="0"/>
              <a:t>6/14/2021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pPr algn="l"/>
            <a:fld id="{FAEF9944-A4F6-4C59-AEBD-678D6480B8EA}" type="slidenum">
              <a:rPr lang="en-US" smtClean="0"/>
              <a:pPr algn="l"/>
              <a:t>‹Nº›</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4246202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C4408324-A84C-4A45-93B6-78D079CCE772}" type="datetime1">
              <a:rPr lang="en-US" smtClean="0"/>
              <a:t>6/14/2021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pPr algn="l"/>
            <a:fld id="{FAEF9944-A4F6-4C59-AEBD-678D6480B8EA}" type="slidenum">
              <a:rPr lang="en-US" smtClean="0"/>
              <a:pPr algn="l"/>
              <a:t>‹Nº›</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594489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4408324-A84C-4A45-93B6-78D079CCE772}" type="datetime1">
              <a:rPr lang="en-US" smtClean="0"/>
              <a:t>6/14/2021</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pPr algn="l"/>
            <a:fld id="{FAEF9944-A4F6-4C59-AEBD-678D6480B8EA}" type="slidenum">
              <a:rPr lang="en-US" smtClean="0"/>
              <a:pPr algn="l"/>
              <a:t>‹Nº›</a:t>
            </a:fld>
            <a:endParaRPr lang="en-US" dirty="0"/>
          </a:p>
        </p:txBody>
      </p:sp>
    </p:spTree>
    <p:extLst>
      <p:ext uri="{BB962C8B-B14F-4D97-AF65-F5344CB8AC3E}">
        <p14:creationId xmlns:p14="http://schemas.microsoft.com/office/powerpoint/2010/main" val="213028039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1409E5E-4603-49B6-A7DC-F4B8F96BD9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8FD21DE-9EA2-4C5B-9F37-413D62B1CF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A75AD97-4C1C-4EF6-8BF0-328C751D5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966A0-F7F5-43B6-9121-8C48D814A641}" type="datetimeFigureOut">
              <a:rPr lang="es-CL" smtClean="0"/>
              <a:t>14-06-2021</a:t>
            </a:fld>
            <a:endParaRPr lang="es-CL"/>
          </a:p>
        </p:txBody>
      </p:sp>
      <p:sp>
        <p:nvSpPr>
          <p:cNvPr id="5" name="Marcador de pie de página 4">
            <a:extLst>
              <a:ext uri="{FF2B5EF4-FFF2-40B4-BE49-F238E27FC236}">
                <a16:creationId xmlns:a16="http://schemas.microsoft.com/office/drawing/2014/main" id="{D6528869-E8A4-4732-A346-46E33E49F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3B7783BC-39C6-4B22-9833-02FE0302E1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D6784-E616-4D80-A38E-F45C0DD62E4C}" type="slidenum">
              <a:rPr lang="es-CL" smtClean="0"/>
              <a:t>‹Nº›</a:t>
            </a:fld>
            <a:endParaRPr lang="es-CL"/>
          </a:p>
        </p:txBody>
      </p:sp>
    </p:spTree>
    <p:extLst>
      <p:ext uri="{BB962C8B-B14F-4D97-AF65-F5344CB8AC3E}">
        <p14:creationId xmlns:p14="http://schemas.microsoft.com/office/powerpoint/2010/main" val="284661006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6/14/2021</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‹Nº›</a:t>
            </a:fld>
            <a:endParaRPr lang="en-US"/>
          </a:p>
        </p:txBody>
      </p:sp>
    </p:spTree>
    <p:extLst>
      <p:ext uri="{BB962C8B-B14F-4D97-AF65-F5344CB8AC3E}">
        <p14:creationId xmlns:p14="http://schemas.microsoft.com/office/powerpoint/2010/main" val="3764933938"/>
      </p:ext>
    </p:extLst>
  </p:cSld>
  <p:clrMap bg1="lt1" tx1="dk1" bg2="lt2" tx2="dk2" accent1="accent1" accent2="accent2" accent3="accent3" accent4="accent4" accent5="accent5" accent6="accent6" hlink="hlink" folHlink="folHlink"/>
  <p:sldLayoutIdLst>
    <p:sldLayoutId id="2147483684" r:id="rId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customXml" Target="../ink/ink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6" Type="http://schemas.openxmlformats.org/officeDocument/2006/relationships/customXml" Target="../ink/ink382.xml"/><Relationship Id="rId21" Type="http://schemas.openxmlformats.org/officeDocument/2006/relationships/image" Target="../media/image368.png"/><Relationship Id="rId42" Type="http://schemas.openxmlformats.org/officeDocument/2006/relationships/customXml" Target="../ink/ink390.xml"/><Relationship Id="rId47" Type="http://schemas.openxmlformats.org/officeDocument/2006/relationships/image" Target="../media/image381.png"/><Relationship Id="rId63" Type="http://schemas.openxmlformats.org/officeDocument/2006/relationships/image" Target="../media/image389.png"/><Relationship Id="rId68" Type="http://schemas.openxmlformats.org/officeDocument/2006/relationships/customXml" Target="../ink/ink403.xml"/><Relationship Id="rId7" Type="http://schemas.openxmlformats.org/officeDocument/2006/relationships/image" Target="../media/image361.png"/><Relationship Id="rId71" Type="http://schemas.openxmlformats.org/officeDocument/2006/relationships/image" Target="../media/image393.png"/><Relationship Id="rId2" Type="http://schemas.openxmlformats.org/officeDocument/2006/relationships/image" Target="../media/image2.jpg"/><Relationship Id="rId16" Type="http://schemas.openxmlformats.org/officeDocument/2006/relationships/customXml" Target="../ink/ink377.xml"/><Relationship Id="rId29" Type="http://schemas.openxmlformats.org/officeDocument/2006/relationships/image" Target="../media/image372.png"/><Relationship Id="rId11" Type="http://schemas.openxmlformats.org/officeDocument/2006/relationships/image" Target="../media/image363.png"/><Relationship Id="rId24" Type="http://schemas.openxmlformats.org/officeDocument/2006/relationships/customXml" Target="../ink/ink381.xml"/><Relationship Id="rId32" Type="http://schemas.openxmlformats.org/officeDocument/2006/relationships/customXml" Target="../ink/ink385.xml"/><Relationship Id="rId37" Type="http://schemas.openxmlformats.org/officeDocument/2006/relationships/image" Target="../media/image376.png"/><Relationship Id="rId40" Type="http://schemas.openxmlformats.org/officeDocument/2006/relationships/customXml" Target="../ink/ink389.xml"/><Relationship Id="rId45" Type="http://schemas.openxmlformats.org/officeDocument/2006/relationships/image" Target="../media/image380.png"/><Relationship Id="rId53" Type="http://schemas.openxmlformats.org/officeDocument/2006/relationships/image" Target="../media/image384.png"/><Relationship Id="rId58" Type="http://schemas.openxmlformats.org/officeDocument/2006/relationships/customXml" Target="../ink/ink398.xml"/><Relationship Id="rId66" Type="http://schemas.openxmlformats.org/officeDocument/2006/relationships/customXml" Target="../ink/ink402.xml"/><Relationship Id="rId5" Type="http://schemas.openxmlformats.org/officeDocument/2006/relationships/image" Target="../media/image360.png"/><Relationship Id="rId61" Type="http://schemas.openxmlformats.org/officeDocument/2006/relationships/image" Target="../media/image388.png"/><Relationship Id="rId19" Type="http://schemas.openxmlformats.org/officeDocument/2006/relationships/image" Target="../media/image367.png"/><Relationship Id="rId14" Type="http://schemas.openxmlformats.org/officeDocument/2006/relationships/customXml" Target="../ink/ink376.xml"/><Relationship Id="rId22" Type="http://schemas.openxmlformats.org/officeDocument/2006/relationships/customXml" Target="../ink/ink380.xml"/><Relationship Id="rId27" Type="http://schemas.openxmlformats.org/officeDocument/2006/relationships/image" Target="../media/image371.png"/><Relationship Id="rId30" Type="http://schemas.openxmlformats.org/officeDocument/2006/relationships/customXml" Target="../ink/ink384.xml"/><Relationship Id="rId35" Type="http://schemas.openxmlformats.org/officeDocument/2006/relationships/image" Target="../media/image375.png"/><Relationship Id="rId43" Type="http://schemas.openxmlformats.org/officeDocument/2006/relationships/image" Target="../media/image379.png"/><Relationship Id="rId48" Type="http://schemas.openxmlformats.org/officeDocument/2006/relationships/customXml" Target="../ink/ink393.xml"/><Relationship Id="rId56" Type="http://schemas.openxmlformats.org/officeDocument/2006/relationships/customXml" Target="../ink/ink397.xml"/><Relationship Id="rId64" Type="http://schemas.openxmlformats.org/officeDocument/2006/relationships/customXml" Target="../ink/ink401.xml"/><Relationship Id="rId69" Type="http://schemas.openxmlformats.org/officeDocument/2006/relationships/image" Target="../media/image392.png"/><Relationship Id="rId8" Type="http://schemas.openxmlformats.org/officeDocument/2006/relationships/customXml" Target="../ink/ink373.xml"/><Relationship Id="rId51" Type="http://schemas.openxmlformats.org/officeDocument/2006/relationships/image" Target="../media/image383.png"/><Relationship Id="rId3" Type="http://schemas.openxmlformats.org/officeDocument/2006/relationships/image" Target="../media/image810.png"/><Relationship Id="rId12" Type="http://schemas.openxmlformats.org/officeDocument/2006/relationships/customXml" Target="../ink/ink375.xml"/><Relationship Id="rId17" Type="http://schemas.openxmlformats.org/officeDocument/2006/relationships/image" Target="../media/image366.png"/><Relationship Id="rId25" Type="http://schemas.openxmlformats.org/officeDocument/2006/relationships/image" Target="../media/image370.png"/><Relationship Id="rId33" Type="http://schemas.openxmlformats.org/officeDocument/2006/relationships/image" Target="../media/image374.png"/><Relationship Id="rId38" Type="http://schemas.openxmlformats.org/officeDocument/2006/relationships/customXml" Target="../ink/ink388.xml"/><Relationship Id="rId46" Type="http://schemas.openxmlformats.org/officeDocument/2006/relationships/customXml" Target="../ink/ink392.xml"/><Relationship Id="rId59" Type="http://schemas.openxmlformats.org/officeDocument/2006/relationships/image" Target="../media/image387.png"/><Relationship Id="rId67" Type="http://schemas.openxmlformats.org/officeDocument/2006/relationships/image" Target="../media/image391.png"/><Relationship Id="rId20" Type="http://schemas.openxmlformats.org/officeDocument/2006/relationships/customXml" Target="../ink/ink379.xml"/><Relationship Id="rId41" Type="http://schemas.openxmlformats.org/officeDocument/2006/relationships/image" Target="../media/image378.png"/><Relationship Id="rId54" Type="http://schemas.openxmlformats.org/officeDocument/2006/relationships/customXml" Target="../ink/ink396.xml"/><Relationship Id="rId62" Type="http://schemas.openxmlformats.org/officeDocument/2006/relationships/customXml" Target="../ink/ink400.xml"/><Relationship Id="rId70" Type="http://schemas.openxmlformats.org/officeDocument/2006/relationships/customXml" Target="../ink/ink404.xml"/><Relationship Id="rId1" Type="http://schemas.openxmlformats.org/officeDocument/2006/relationships/slideLayout" Target="../slideLayouts/slideLayout2.xml"/><Relationship Id="rId6" Type="http://schemas.openxmlformats.org/officeDocument/2006/relationships/customXml" Target="../ink/ink372.xml"/><Relationship Id="rId15" Type="http://schemas.openxmlformats.org/officeDocument/2006/relationships/image" Target="../media/image365.png"/><Relationship Id="rId23" Type="http://schemas.openxmlformats.org/officeDocument/2006/relationships/image" Target="../media/image369.png"/><Relationship Id="rId28" Type="http://schemas.openxmlformats.org/officeDocument/2006/relationships/customXml" Target="../ink/ink383.xml"/><Relationship Id="rId36" Type="http://schemas.openxmlformats.org/officeDocument/2006/relationships/customXml" Target="../ink/ink387.xml"/><Relationship Id="rId49" Type="http://schemas.openxmlformats.org/officeDocument/2006/relationships/image" Target="../media/image382.png"/><Relationship Id="rId57" Type="http://schemas.openxmlformats.org/officeDocument/2006/relationships/image" Target="../media/image386.png"/><Relationship Id="rId10" Type="http://schemas.openxmlformats.org/officeDocument/2006/relationships/customXml" Target="../ink/ink374.xml"/><Relationship Id="rId31" Type="http://schemas.openxmlformats.org/officeDocument/2006/relationships/image" Target="../media/image373.png"/><Relationship Id="rId44" Type="http://schemas.openxmlformats.org/officeDocument/2006/relationships/customXml" Target="../ink/ink391.xml"/><Relationship Id="rId52" Type="http://schemas.openxmlformats.org/officeDocument/2006/relationships/customXml" Target="../ink/ink395.xml"/><Relationship Id="rId60" Type="http://schemas.openxmlformats.org/officeDocument/2006/relationships/customXml" Target="../ink/ink399.xml"/><Relationship Id="rId65" Type="http://schemas.openxmlformats.org/officeDocument/2006/relationships/image" Target="../media/image390.png"/><Relationship Id="rId4" Type="http://schemas.openxmlformats.org/officeDocument/2006/relationships/customXml" Target="../ink/ink371.xml"/><Relationship Id="rId9" Type="http://schemas.openxmlformats.org/officeDocument/2006/relationships/image" Target="../media/image362.png"/><Relationship Id="rId13" Type="http://schemas.openxmlformats.org/officeDocument/2006/relationships/image" Target="../media/image364.png"/><Relationship Id="rId18" Type="http://schemas.openxmlformats.org/officeDocument/2006/relationships/customXml" Target="../ink/ink378.xml"/><Relationship Id="rId39" Type="http://schemas.openxmlformats.org/officeDocument/2006/relationships/image" Target="../media/image377.png"/><Relationship Id="rId34" Type="http://schemas.openxmlformats.org/officeDocument/2006/relationships/customXml" Target="../ink/ink386.xml"/><Relationship Id="rId50" Type="http://schemas.openxmlformats.org/officeDocument/2006/relationships/customXml" Target="../ink/ink394.xml"/><Relationship Id="rId55" Type="http://schemas.openxmlformats.org/officeDocument/2006/relationships/image" Target="../media/image385.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6.png"/><Relationship Id="rId2" Type="http://schemas.microsoft.com/office/2011/relationships/webextension" Target="../webextensions/webextension2.xml"/><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58.jpeg"/><Relationship Id="rId1" Type="http://schemas.openxmlformats.org/officeDocument/2006/relationships/slideLayout" Target="../slideLayouts/slideLayout12.xml"/><Relationship Id="rId5" Type="http://schemas.openxmlformats.org/officeDocument/2006/relationships/image" Target="../media/image1110.png"/><Relationship Id="rId4" Type="http://schemas.openxmlformats.org/officeDocument/2006/relationships/customXml" Target="../ink/ink405.xml"/></Relationships>
</file>

<file path=ppt/slides/_rels/slide1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15.xml.rels><?xml version="1.0" encoding="UTF-8" standalone="yes"?>
<Relationships xmlns="http://schemas.openxmlformats.org/package/2006/relationships"><Relationship Id="rId3" Type="http://schemas.openxmlformats.org/officeDocument/2006/relationships/image" Target="../media/image321.png"/><Relationship Id="rId2" Type="http://schemas.microsoft.com/office/2011/relationships/webextension" Target="../webextensions/webextension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5.png"/><Relationship Id="rId2" Type="http://schemas.microsoft.com/office/2011/relationships/webextension" Target="../webextensions/webextension4.xml"/><Relationship Id="rId1" Type="http://schemas.openxmlformats.org/officeDocument/2006/relationships/slideLayout" Target="../slideLayouts/slideLayout2.xml"/><Relationship Id="rId5" Type="http://schemas.openxmlformats.org/officeDocument/2006/relationships/image" Target="../media/image396.png"/><Relationship Id="rId4" Type="http://schemas.microsoft.com/office/2011/relationships/webextension" Target="../webextensions/webextension5.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3" Type="http://schemas.openxmlformats.org/officeDocument/2006/relationships/customXml" Target="../ink/ink7.xml"/><Relationship Id="rId18" Type="http://schemas.openxmlformats.org/officeDocument/2006/relationships/image" Target="../media/image13.png"/><Relationship Id="rId26" Type="http://schemas.openxmlformats.org/officeDocument/2006/relationships/customXml" Target="../ink/ink14.xml"/><Relationship Id="rId39" Type="http://schemas.openxmlformats.org/officeDocument/2006/relationships/image" Target="../media/image23.png"/><Relationship Id="rId21" Type="http://schemas.openxmlformats.org/officeDocument/2006/relationships/customXml" Target="../ink/ink11.xml"/><Relationship Id="rId34" Type="http://schemas.openxmlformats.org/officeDocument/2006/relationships/customXml" Target="../ink/ink18.xml"/><Relationship Id="rId42" Type="http://schemas.openxmlformats.org/officeDocument/2006/relationships/customXml" Target="../ink/ink22.xml"/><Relationship Id="rId47" Type="http://schemas.openxmlformats.org/officeDocument/2006/relationships/image" Target="../media/image27.png"/><Relationship Id="rId50" Type="http://schemas.openxmlformats.org/officeDocument/2006/relationships/customXml" Target="../ink/ink26.xml"/><Relationship Id="rId7" Type="http://schemas.openxmlformats.org/officeDocument/2006/relationships/customXml" Target="../ink/ink4.xml"/><Relationship Id="rId2" Type="http://schemas.openxmlformats.org/officeDocument/2006/relationships/image" Target="../media/image4.jpeg"/><Relationship Id="rId16" Type="http://schemas.openxmlformats.org/officeDocument/2006/relationships/image" Target="../media/image12.png"/><Relationship Id="rId29" Type="http://schemas.openxmlformats.org/officeDocument/2006/relationships/image" Target="../media/image18.png"/><Relationship Id="rId11" Type="http://schemas.openxmlformats.org/officeDocument/2006/relationships/customXml" Target="../ink/ink6.xml"/><Relationship Id="rId24" Type="http://schemas.openxmlformats.org/officeDocument/2006/relationships/customXml" Target="../ink/ink13.xml"/><Relationship Id="rId32" Type="http://schemas.openxmlformats.org/officeDocument/2006/relationships/customXml" Target="../ink/ink17.xml"/><Relationship Id="rId37" Type="http://schemas.openxmlformats.org/officeDocument/2006/relationships/image" Target="../media/image22.png"/><Relationship Id="rId40" Type="http://schemas.openxmlformats.org/officeDocument/2006/relationships/customXml" Target="../ink/ink21.xml"/><Relationship Id="rId45" Type="http://schemas.openxmlformats.org/officeDocument/2006/relationships/image" Target="../media/image26.png"/><Relationship Id="rId53" Type="http://schemas.openxmlformats.org/officeDocument/2006/relationships/image" Target="../media/image30.png"/><Relationship Id="rId5" Type="http://schemas.openxmlformats.org/officeDocument/2006/relationships/customXml" Target="../ink/ink3.xml"/><Relationship Id="rId10" Type="http://schemas.openxmlformats.org/officeDocument/2006/relationships/image" Target="../media/image9.png"/><Relationship Id="rId19" Type="http://schemas.openxmlformats.org/officeDocument/2006/relationships/customXml" Target="../ink/ink10.xml"/><Relationship Id="rId31" Type="http://schemas.openxmlformats.org/officeDocument/2006/relationships/image" Target="../media/image19.png"/><Relationship Id="rId44" Type="http://schemas.openxmlformats.org/officeDocument/2006/relationships/customXml" Target="../ink/ink23.xml"/><Relationship Id="rId52" Type="http://schemas.openxmlformats.org/officeDocument/2006/relationships/customXml" Target="../ink/ink27.xml"/><Relationship Id="rId4" Type="http://schemas.openxmlformats.org/officeDocument/2006/relationships/image" Target="../media/image6.png"/><Relationship Id="rId9" Type="http://schemas.openxmlformats.org/officeDocument/2006/relationships/customXml" Target="../ink/ink5.xml"/><Relationship Id="rId14" Type="http://schemas.openxmlformats.org/officeDocument/2006/relationships/image" Target="../media/image11.png"/><Relationship Id="rId22" Type="http://schemas.openxmlformats.org/officeDocument/2006/relationships/customXml" Target="../ink/ink12.xml"/><Relationship Id="rId27" Type="http://schemas.openxmlformats.org/officeDocument/2006/relationships/image" Target="../media/image17.png"/><Relationship Id="rId30" Type="http://schemas.openxmlformats.org/officeDocument/2006/relationships/customXml" Target="../ink/ink16.xml"/><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25.xml"/><Relationship Id="rId8" Type="http://schemas.openxmlformats.org/officeDocument/2006/relationships/image" Target="../media/image8.png"/><Relationship Id="rId51" Type="http://schemas.openxmlformats.org/officeDocument/2006/relationships/image" Target="../media/image29.png"/><Relationship Id="rId3" Type="http://schemas.openxmlformats.org/officeDocument/2006/relationships/customXml" Target="../ink/ink2.xml"/><Relationship Id="rId12" Type="http://schemas.openxmlformats.org/officeDocument/2006/relationships/image" Target="../media/image10.png"/><Relationship Id="rId17" Type="http://schemas.openxmlformats.org/officeDocument/2006/relationships/customXml" Target="../ink/ink9.xml"/><Relationship Id="rId25" Type="http://schemas.openxmlformats.org/officeDocument/2006/relationships/image" Target="../media/image16.png"/><Relationship Id="rId33" Type="http://schemas.openxmlformats.org/officeDocument/2006/relationships/image" Target="../media/image20.png"/><Relationship Id="rId38" Type="http://schemas.openxmlformats.org/officeDocument/2006/relationships/customXml" Target="../ink/ink20.xml"/><Relationship Id="rId46" Type="http://schemas.openxmlformats.org/officeDocument/2006/relationships/customXml" Target="../ink/ink24.xml"/><Relationship Id="rId20" Type="http://schemas.openxmlformats.org/officeDocument/2006/relationships/image" Target="../media/image14.png"/><Relationship Id="rId41"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7.png"/><Relationship Id="rId15" Type="http://schemas.openxmlformats.org/officeDocument/2006/relationships/customXml" Target="../ink/ink8.xml"/><Relationship Id="rId23" Type="http://schemas.openxmlformats.org/officeDocument/2006/relationships/image" Target="../media/image15.png"/><Relationship Id="rId28" Type="http://schemas.openxmlformats.org/officeDocument/2006/relationships/customXml" Target="../ink/ink15.xml"/><Relationship Id="rId36" Type="http://schemas.openxmlformats.org/officeDocument/2006/relationships/customXml" Target="../ink/ink19.xml"/><Relationship Id="rId49" Type="http://schemas.openxmlformats.org/officeDocument/2006/relationships/image" Target="../media/image28.png"/></Relationships>
</file>

<file path=ppt/slides/_rels/slide4.xml.rels><?xml version="1.0" encoding="UTF-8" standalone="yes"?>
<Relationships xmlns="http://schemas.openxmlformats.org/package/2006/relationships"><Relationship Id="rId13" Type="http://schemas.openxmlformats.org/officeDocument/2006/relationships/customXml" Target="../ink/ink33.xml"/><Relationship Id="rId18" Type="http://schemas.openxmlformats.org/officeDocument/2006/relationships/image" Target="../media/image39.png"/><Relationship Id="rId26" Type="http://schemas.openxmlformats.org/officeDocument/2006/relationships/image" Target="../media/image43.png"/><Relationship Id="rId39" Type="http://schemas.openxmlformats.org/officeDocument/2006/relationships/customXml" Target="../ink/ink46.xml"/><Relationship Id="rId21" Type="http://schemas.openxmlformats.org/officeDocument/2006/relationships/customXml" Target="../ink/ink37.xml"/><Relationship Id="rId34" Type="http://schemas.openxmlformats.org/officeDocument/2006/relationships/image" Target="../media/image10.png"/><Relationship Id="rId42" Type="http://schemas.openxmlformats.org/officeDocument/2006/relationships/image" Target="../media/image50.png"/><Relationship Id="rId47" Type="http://schemas.openxmlformats.org/officeDocument/2006/relationships/customXml" Target="../ink/ink50.xml"/><Relationship Id="rId50" Type="http://schemas.openxmlformats.org/officeDocument/2006/relationships/image" Target="../media/image54.png"/><Relationship Id="rId55" Type="http://schemas.openxmlformats.org/officeDocument/2006/relationships/customXml" Target="../ink/ink54.xml"/><Relationship Id="rId7" Type="http://schemas.openxmlformats.org/officeDocument/2006/relationships/customXml" Target="../ink/ink30.xml"/><Relationship Id="rId2" Type="http://schemas.openxmlformats.org/officeDocument/2006/relationships/image" Target="../media/image5.png"/><Relationship Id="rId16" Type="http://schemas.openxmlformats.org/officeDocument/2006/relationships/image" Target="../media/image38.png"/><Relationship Id="rId29" Type="http://schemas.openxmlformats.org/officeDocument/2006/relationships/customXml" Target="../ink/ink41.xml"/><Relationship Id="rId11" Type="http://schemas.openxmlformats.org/officeDocument/2006/relationships/customXml" Target="../ink/ink32.xml"/><Relationship Id="rId24" Type="http://schemas.openxmlformats.org/officeDocument/2006/relationships/image" Target="../media/image42.png"/><Relationship Id="rId32" Type="http://schemas.openxmlformats.org/officeDocument/2006/relationships/image" Target="../media/image46.png"/><Relationship Id="rId37" Type="http://schemas.openxmlformats.org/officeDocument/2006/relationships/customXml" Target="../ink/ink45.xml"/><Relationship Id="rId40" Type="http://schemas.openxmlformats.org/officeDocument/2006/relationships/image" Target="../media/image49.png"/><Relationship Id="rId45" Type="http://schemas.openxmlformats.org/officeDocument/2006/relationships/customXml" Target="../ink/ink49.xml"/><Relationship Id="rId53" Type="http://schemas.openxmlformats.org/officeDocument/2006/relationships/customXml" Target="../ink/ink53.xml"/><Relationship Id="rId58" Type="http://schemas.openxmlformats.org/officeDocument/2006/relationships/image" Target="../media/image58.png"/><Relationship Id="rId5" Type="http://schemas.openxmlformats.org/officeDocument/2006/relationships/customXml" Target="../ink/ink29.xml"/><Relationship Id="rId19" Type="http://schemas.openxmlformats.org/officeDocument/2006/relationships/customXml" Target="../ink/ink36.xml"/><Relationship Id="rId4" Type="http://schemas.openxmlformats.org/officeDocument/2006/relationships/image" Target="../media/image32.png"/><Relationship Id="rId9" Type="http://schemas.openxmlformats.org/officeDocument/2006/relationships/customXml" Target="../ink/ink31.xml"/><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customXml" Target="../ink/ink40.xml"/><Relationship Id="rId30" Type="http://schemas.openxmlformats.org/officeDocument/2006/relationships/image" Target="../media/image45.png"/><Relationship Id="rId35" Type="http://schemas.openxmlformats.org/officeDocument/2006/relationships/customXml" Target="../ink/ink44.xml"/><Relationship Id="rId43" Type="http://schemas.openxmlformats.org/officeDocument/2006/relationships/customXml" Target="../ink/ink48.xml"/><Relationship Id="rId48" Type="http://schemas.openxmlformats.org/officeDocument/2006/relationships/image" Target="../media/image53.png"/><Relationship Id="rId56" Type="http://schemas.openxmlformats.org/officeDocument/2006/relationships/image" Target="../media/image57.png"/><Relationship Id="rId8" Type="http://schemas.openxmlformats.org/officeDocument/2006/relationships/image" Target="../media/image34.png"/><Relationship Id="rId51" Type="http://schemas.openxmlformats.org/officeDocument/2006/relationships/customXml" Target="../ink/ink52.xml"/><Relationship Id="rId3" Type="http://schemas.openxmlformats.org/officeDocument/2006/relationships/customXml" Target="../ink/ink28.xml"/><Relationship Id="rId12" Type="http://schemas.openxmlformats.org/officeDocument/2006/relationships/image" Target="../media/image36.png"/><Relationship Id="rId17" Type="http://schemas.openxmlformats.org/officeDocument/2006/relationships/customXml" Target="../ink/ink35.xml"/><Relationship Id="rId25" Type="http://schemas.openxmlformats.org/officeDocument/2006/relationships/customXml" Target="../ink/ink39.xml"/><Relationship Id="rId33" Type="http://schemas.openxmlformats.org/officeDocument/2006/relationships/customXml" Target="../ink/ink43.xml"/><Relationship Id="rId38" Type="http://schemas.openxmlformats.org/officeDocument/2006/relationships/image" Target="../media/image48.png"/><Relationship Id="rId46" Type="http://schemas.openxmlformats.org/officeDocument/2006/relationships/image" Target="../media/image52.png"/><Relationship Id="rId20" Type="http://schemas.openxmlformats.org/officeDocument/2006/relationships/image" Target="../media/image40.png"/><Relationship Id="rId41" Type="http://schemas.openxmlformats.org/officeDocument/2006/relationships/customXml" Target="../ink/ink47.xml"/><Relationship Id="rId54"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33.png"/><Relationship Id="rId15" Type="http://schemas.openxmlformats.org/officeDocument/2006/relationships/customXml" Target="../ink/ink34.xml"/><Relationship Id="rId23" Type="http://schemas.openxmlformats.org/officeDocument/2006/relationships/customXml" Target="../ink/ink38.xml"/><Relationship Id="rId28" Type="http://schemas.openxmlformats.org/officeDocument/2006/relationships/image" Target="../media/image44.png"/><Relationship Id="rId36" Type="http://schemas.openxmlformats.org/officeDocument/2006/relationships/image" Target="../media/image47.png"/><Relationship Id="rId49" Type="http://schemas.openxmlformats.org/officeDocument/2006/relationships/customXml" Target="../ink/ink51.xml"/><Relationship Id="rId57" Type="http://schemas.openxmlformats.org/officeDocument/2006/relationships/customXml" Target="../ink/ink55.xml"/><Relationship Id="rId10" Type="http://schemas.openxmlformats.org/officeDocument/2006/relationships/image" Target="../media/image35.png"/><Relationship Id="rId31" Type="http://schemas.openxmlformats.org/officeDocument/2006/relationships/customXml" Target="../ink/ink42.xml"/><Relationship Id="rId44" Type="http://schemas.openxmlformats.org/officeDocument/2006/relationships/image" Target="../media/image51.png"/><Relationship Id="rId52" Type="http://schemas.openxmlformats.org/officeDocument/2006/relationships/image" Target="../media/image55.png"/></Relationships>
</file>

<file path=ppt/slides/_rels/slide5.xml.rels><?xml version="1.0" encoding="UTF-8" standalone="yes"?>
<Relationships xmlns="http://schemas.openxmlformats.org/package/2006/relationships"><Relationship Id="rId117" Type="http://schemas.openxmlformats.org/officeDocument/2006/relationships/image" Target="../media/image116.png"/><Relationship Id="rId21" Type="http://schemas.openxmlformats.org/officeDocument/2006/relationships/image" Target="../media/image68.png"/><Relationship Id="rId42" Type="http://schemas.openxmlformats.org/officeDocument/2006/relationships/customXml" Target="../ink/ink76.xml"/><Relationship Id="rId63" Type="http://schemas.openxmlformats.org/officeDocument/2006/relationships/image" Target="../media/image89.png"/><Relationship Id="rId84" Type="http://schemas.openxmlformats.org/officeDocument/2006/relationships/customXml" Target="../ink/ink97.xml"/><Relationship Id="rId138" Type="http://schemas.openxmlformats.org/officeDocument/2006/relationships/customXml" Target="../ink/ink124.xml"/><Relationship Id="rId159" Type="http://schemas.openxmlformats.org/officeDocument/2006/relationships/image" Target="../media/image137.png"/><Relationship Id="rId170" Type="http://schemas.openxmlformats.org/officeDocument/2006/relationships/customXml" Target="../ink/ink140.xml"/><Relationship Id="rId191" Type="http://schemas.openxmlformats.org/officeDocument/2006/relationships/image" Target="../media/image153.png"/><Relationship Id="rId107" Type="http://schemas.openxmlformats.org/officeDocument/2006/relationships/image" Target="../media/image111.png"/><Relationship Id="rId11" Type="http://schemas.openxmlformats.org/officeDocument/2006/relationships/image" Target="../media/image63.png"/><Relationship Id="rId32" Type="http://schemas.openxmlformats.org/officeDocument/2006/relationships/customXml" Target="../ink/ink71.xml"/><Relationship Id="rId53" Type="http://schemas.openxmlformats.org/officeDocument/2006/relationships/image" Target="../media/image84.png"/><Relationship Id="rId74" Type="http://schemas.openxmlformats.org/officeDocument/2006/relationships/customXml" Target="../ink/ink92.xml"/><Relationship Id="rId128" Type="http://schemas.openxmlformats.org/officeDocument/2006/relationships/customXml" Target="../ink/ink119.xml"/><Relationship Id="rId149" Type="http://schemas.openxmlformats.org/officeDocument/2006/relationships/image" Target="../media/image132.png"/><Relationship Id="rId5" Type="http://schemas.openxmlformats.org/officeDocument/2006/relationships/image" Target="../media/image60.png"/><Relationship Id="rId95" Type="http://schemas.openxmlformats.org/officeDocument/2006/relationships/image" Target="../media/image105.png"/><Relationship Id="rId160" Type="http://schemas.openxmlformats.org/officeDocument/2006/relationships/customXml" Target="../ink/ink135.xml"/><Relationship Id="rId181" Type="http://schemas.openxmlformats.org/officeDocument/2006/relationships/image" Target="../media/image148.png"/><Relationship Id="rId22" Type="http://schemas.openxmlformats.org/officeDocument/2006/relationships/customXml" Target="../ink/ink66.xml"/><Relationship Id="rId43" Type="http://schemas.openxmlformats.org/officeDocument/2006/relationships/image" Target="../media/image79.png"/><Relationship Id="rId64" Type="http://schemas.openxmlformats.org/officeDocument/2006/relationships/customXml" Target="../ink/ink87.xml"/><Relationship Id="rId118" Type="http://schemas.openxmlformats.org/officeDocument/2006/relationships/customXml" Target="../ink/ink114.xml"/><Relationship Id="rId139" Type="http://schemas.openxmlformats.org/officeDocument/2006/relationships/image" Target="../media/image127.png"/><Relationship Id="rId85" Type="http://schemas.openxmlformats.org/officeDocument/2006/relationships/image" Target="../media/image100.png"/><Relationship Id="rId150" Type="http://schemas.openxmlformats.org/officeDocument/2006/relationships/customXml" Target="../ink/ink130.xml"/><Relationship Id="rId171" Type="http://schemas.openxmlformats.org/officeDocument/2006/relationships/image" Target="../media/image143.png"/><Relationship Id="rId192" Type="http://schemas.openxmlformats.org/officeDocument/2006/relationships/customXml" Target="../ink/ink151.xml"/><Relationship Id="rId12" Type="http://schemas.openxmlformats.org/officeDocument/2006/relationships/customXml" Target="../ink/ink61.xml"/><Relationship Id="rId33" Type="http://schemas.openxmlformats.org/officeDocument/2006/relationships/image" Target="../media/image74.png"/><Relationship Id="rId108" Type="http://schemas.openxmlformats.org/officeDocument/2006/relationships/customXml" Target="../ink/ink109.xml"/><Relationship Id="rId129" Type="http://schemas.openxmlformats.org/officeDocument/2006/relationships/image" Target="../media/image122.png"/><Relationship Id="rId54" Type="http://schemas.openxmlformats.org/officeDocument/2006/relationships/customXml" Target="../ink/ink82.xml"/><Relationship Id="rId75" Type="http://schemas.openxmlformats.org/officeDocument/2006/relationships/image" Target="../media/image95.png"/><Relationship Id="rId96" Type="http://schemas.openxmlformats.org/officeDocument/2006/relationships/customXml" Target="../ink/ink103.xml"/><Relationship Id="rId140" Type="http://schemas.openxmlformats.org/officeDocument/2006/relationships/customXml" Target="../ink/ink125.xml"/><Relationship Id="rId161" Type="http://schemas.openxmlformats.org/officeDocument/2006/relationships/image" Target="../media/image138.png"/><Relationship Id="rId182" Type="http://schemas.openxmlformats.org/officeDocument/2006/relationships/customXml" Target="../ink/ink146.xml"/><Relationship Id="rId6" Type="http://schemas.openxmlformats.org/officeDocument/2006/relationships/customXml" Target="../ink/ink58.xml"/><Relationship Id="rId23" Type="http://schemas.openxmlformats.org/officeDocument/2006/relationships/image" Target="../media/image69.png"/><Relationship Id="rId119" Type="http://schemas.openxmlformats.org/officeDocument/2006/relationships/image" Target="../media/image117.png"/><Relationship Id="rId44" Type="http://schemas.openxmlformats.org/officeDocument/2006/relationships/customXml" Target="../ink/ink77.xml"/><Relationship Id="rId65" Type="http://schemas.openxmlformats.org/officeDocument/2006/relationships/image" Target="../media/image90.png"/><Relationship Id="rId86" Type="http://schemas.openxmlformats.org/officeDocument/2006/relationships/customXml" Target="../ink/ink98.xml"/><Relationship Id="rId130" Type="http://schemas.openxmlformats.org/officeDocument/2006/relationships/customXml" Target="../ink/ink120.xml"/><Relationship Id="rId151" Type="http://schemas.openxmlformats.org/officeDocument/2006/relationships/image" Target="../media/image133.png"/><Relationship Id="rId172" Type="http://schemas.openxmlformats.org/officeDocument/2006/relationships/customXml" Target="../ink/ink141.xml"/><Relationship Id="rId193" Type="http://schemas.openxmlformats.org/officeDocument/2006/relationships/image" Target="../media/image154.png"/><Relationship Id="rId13" Type="http://schemas.openxmlformats.org/officeDocument/2006/relationships/image" Target="../media/image64.png"/><Relationship Id="rId109" Type="http://schemas.openxmlformats.org/officeDocument/2006/relationships/image" Target="../media/image112.png"/><Relationship Id="rId34" Type="http://schemas.openxmlformats.org/officeDocument/2006/relationships/customXml" Target="../ink/ink72.xml"/><Relationship Id="rId50" Type="http://schemas.openxmlformats.org/officeDocument/2006/relationships/customXml" Target="../ink/ink80.xml"/><Relationship Id="rId55" Type="http://schemas.openxmlformats.org/officeDocument/2006/relationships/image" Target="../media/image85.png"/><Relationship Id="rId76" Type="http://schemas.openxmlformats.org/officeDocument/2006/relationships/customXml" Target="../ink/ink93.xml"/><Relationship Id="rId97" Type="http://schemas.openxmlformats.org/officeDocument/2006/relationships/image" Target="../media/image106.png"/><Relationship Id="rId104" Type="http://schemas.openxmlformats.org/officeDocument/2006/relationships/customXml" Target="../ink/ink107.xml"/><Relationship Id="rId120" Type="http://schemas.openxmlformats.org/officeDocument/2006/relationships/customXml" Target="../ink/ink115.xml"/><Relationship Id="rId125" Type="http://schemas.openxmlformats.org/officeDocument/2006/relationships/image" Target="../media/image120.png"/><Relationship Id="rId141" Type="http://schemas.openxmlformats.org/officeDocument/2006/relationships/image" Target="../media/image128.png"/><Relationship Id="rId146" Type="http://schemas.openxmlformats.org/officeDocument/2006/relationships/customXml" Target="../ink/ink128.xml"/><Relationship Id="rId167" Type="http://schemas.openxmlformats.org/officeDocument/2006/relationships/image" Target="../media/image141.png"/><Relationship Id="rId188" Type="http://schemas.openxmlformats.org/officeDocument/2006/relationships/customXml" Target="../ink/ink149.xml"/><Relationship Id="rId7" Type="http://schemas.openxmlformats.org/officeDocument/2006/relationships/image" Target="../media/image61.png"/><Relationship Id="rId71" Type="http://schemas.openxmlformats.org/officeDocument/2006/relationships/image" Target="../media/image93.png"/><Relationship Id="rId92" Type="http://schemas.openxmlformats.org/officeDocument/2006/relationships/customXml" Target="../ink/ink101.xml"/><Relationship Id="rId162" Type="http://schemas.openxmlformats.org/officeDocument/2006/relationships/customXml" Target="../ink/ink136.xml"/><Relationship Id="rId183" Type="http://schemas.openxmlformats.org/officeDocument/2006/relationships/image" Target="../media/image149.png"/><Relationship Id="rId2" Type="http://schemas.openxmlformats.org/officeDocument/2006/relationships/customXml" Target="../ink/ink56.xml"/><Relationship Id="rId29" Type="http://schemas.openxmlformats.org/officeDocument/2006/relationships/image" Target="../media/image72.png"/><Relationship Id="rId24" Type="http://schemas.openxmlformats.org/officeDocument/2006/relationships/customXml" Target="../ink/ink67.xml"/><Relationship Id="rId40" Type="http://schemas.openxmlformats.org/officeDocument/2006/relationships/customXml" Target="../ink/ink75.xml"/><Relationship Id="rId45" Type="http://schemas.openxmlformats.org/officeDocument/2006/relationships/image" Target="../media/image80.png"/><Relationship Id="rId66" Type="http://schemas.openxmlformats.org/officeDocument/2006/relationships/customXml" Target="../ink/ink88.xml"/><Relationship Id="rId87" Type="http://schemas.openxmlformats.org/officeDocument/2006/relationships/image" Target="../media/image101.png"/><Relationship Id="rId110" Type="http://schemas.openxmlformats.org/officeDocument/2006/relationships/customXml" Target="../ink/ink110.xml"/><Relationship Id="rId115" Type="http://schemas.openxmlformats.org/officeDocument/2006/relationships/image" Target="../media/image115.png"/><Relationship Id="rId131" Type="http://schemas.openxmlformats.org/officeDocument/2006/relationships/image" Target="../media/image123.png"/><Relationship Id="rId136" Type="http://schemas.openxmlformats.org/officeDocument/2006/relationships/customXml" Target="../ink/ink123.xml"/><Relationship Id="rId157" Type="http://schemas.openxmlformats.org/officeDocument/2006/relationships/image" Target="../media/image136.png"/><Relationship Id="rId178" Type="http://schemas.openxmlformats.org/officeDocument/2006/relationships/customXml" Target="../ink/ink144.xml"/><Relationship Id="rId61" Type="http://schemas.openxmlformats.org/officeDocument/2006/relationships/image" Target="../media/image88.png"/><Relationship Id="rId82" Type="http://schemas.openxmlformats.org/officeDocument/2006/relationships/customXml" Target="../ink/ink96.xml"/><Relationship Id="rId152" Type="http://schemas.openxmlformats.org/officeDocument/2006/relationships/customXml" Target="../ink/ink131.xml"/><Relationship Id="rId173" Type="http://schemas.openxmlformats.org/officeDocument/2006/relationships/image" Target="../media/image144.png"/><Relationship Id="rId194" Type="http://schemas.openxmlformats.org/officeDocument/2006/relationships/customXml" Target="../ink/ink152.xml"/><Relationship Id="rId19" Type="http://schemas.openxmlformats.org/officeDocument/2006/relationships/image" Target="../media/image67.png"/><Relationship Id="rId14" Type="http://schemas.openxmlformats.org/officeDocument/2006/relationships/customXml" Target="../ink/ink62.xml"/><Relationship Id="rId30" Type="http://schemas.openxmlformats.org/officeDocument/2006/relationships/customXml" Target="../ink/ink70.xml"/><Relationship Id="rId35" Type="http://schemas.openxmlformats.org/officeDocument/2006/relationships/image" Target="../media/image75.png"/><Relationship Id="rId56" Type="http://schemas.openxmlformats.org/officeDocument/2006/relationships/customXml" Target="../ink/ink83.xml"/><Relationship Id="rId77" Type="http://schemas.openxmlformats.org/officeDocument/2006/relationships/image" Target="../media/image96.png"/><Relationship Id="rId100" Type="http://schemas.openxmlformats.org/officeDocument/2006/relationships/customXml" Target="../ink/ink105.xml"/><Relationship Id="rId105" Type="http://schemas.openxmlformats.org/officeDocument/2006/relationships/image" Target="../media/image110.png"/><Relationship Id="rId126" Type="http://schemas.openxmlformats.org/officeDocument/2006/relationships/customXml" Target="../ink/ink118.xml"/><Relationship Id="rId147" Type="http://schemas.openxmlformats.org/officeDocument/2006/relationships/image" Target="../media/image131.png"/><Relationship Id="rId168" Type="http://schemas.openxmlformats.org/officeDocument/2006/relationships/customXml" Target="../ink/ink139.xml"/><Relationship Id="rId8" Type="http://schemas.openxmlformats.org/officeDocument/2006/relationships/customXml" Target="../ink/ink59.xml"/><Relationship Id="rId51" Type="http://schemas.openxmlformats.org/officeDocument/2006/relationships/image" Target="../media/image83.png"/><Relationship Id="rId72" Type="http://schemas.openxmlformats.org/officeDocument/2006/relationships/customXml" Target="../ink/ink91.xml"/><Relationship Id="rId93" Type="http://schemas.openxmlformats.org/officeDocument/2006/relationships/image" Target="../media/image104.png"/><Relationship Id="rId98" Type="http://schemas.openxmlformats.org/officeDocument/2006/relationships/customXml" Target="../ink/ink104.xml"/><Relationship Id="rId121" Type="http://schemas.openxmlformats.org/officeDocument/2006/relationships/image" Target="../media/image118.png"/><Relationship Id="rId142" Type="http://schemas.openxmlformats.org/officeDocument/2006/relationships/customXml" Target="../ink/ink126.xml"/><Relationship Id="rId163" Type="http://schemas.openxmlformats.org/officeDocument/2006/relationships/image" Target="../media/image139.png"/><Relationship Id="rId184" Type="http://schemas.openxmlformats.org/officeDocument/2006/relationships/customXml" Target="../ink/ink147.xml"/><Relationship Id="rId189" Type="http://schemas.openxmlformats.org/officeDocument/2006/relationships/image" Target="../media/image152.png"/><Relationship Id="rId3" Type="http://schemas.openxmlformats.org/officeDocument/2006/relationships/image" Target="../media/image59.png"/><Relationship Id="rId25" Type="http://schemas.openxmlformats.org/officeDocument/2006/relationships/image" Target="../media/image70.png"/><Relationship Id="rId46" Type="http://schemas.openxmlformats.org/officeDocument/2006/relationships/customXml" Target="../ink/ink78.xml"/><Relationship Id="rId67" Type="http://schemas.openxmlformats.org/officeDocument/2006/relationships/image" Target="../media/image91.png"/><Relationship Id="rId116" Type="http://schemas.openxmlformats.org/officeDocument/2006/relationships/customXml" Target="../ink/ink113.xml"/><Relationship Id="rId137" Type="http://schemas.openxmlformats.org/officeDocument/2006/relationships/image" Target="../media/image126.png"/><Relationship Id="rId158" Type="http://schemas.openxmlformats.org/officeDocument/2006/relationships/customXml" Target="../ink/ink134.xml"/><Relationship Id="rId20" Type="http://schemas.openxmlformats.org/officeDocument/2006/relationships/customXml" Target="../ink/ink65.xml"/><Relationship Id="rId41" Type="http://schemas.openxmlformats.org/officeDocument/2006/relationships/image" Target="../media/image78.png"/><Relationship Id="rId62" Type="http://schemas.openxmlformats.org/officeDocument/2006/relationships/customXml" Target="../ink/ink86.xml"/><Relationship Id="rId83" Type="http://schemas.openxmlformats.org/officeDocument/2006/relationships/image" Target="../media/image99.png"/><Relationship Id="rId88" Type="http://schemas.openxmlformats.org/officeDocument/2006/relationships/customXml" Target="../ink/ink99.xml"/><Relationship Id="rId111" Type="http://schemas.openxmlformats.org/officeDocument/2006/relationships/image" Target="../media/image113.png"/><Relationship Id="rId132" Type="http://schemas.openxmlformats.org/officeDocument/2006/relationships/customXml" Target="../ink/ink121.xml"/><Relationship Id="rId153" Type="http://schemas.openxmlformats.org/officeDocument/2006/relationships/image" Target="../media/image134.png"/><Relationship Id="rId174" Type="http://schemas.openxmlformats.org/officeDocument/2006/relationships/customXml" Target="../ink/ink142.xml"/><Relationship Id="rId179" Type="http://schemas.openxmlformats.org/officeDocument/2006/relationships/image" Target="../media/image147.png"/><Relationship Id="rId195" Type="http://schemas.openxmlformats.org/officeDocument/2006/relationships/image" Target="../media/image155.png"/><Relationship Id="rId190" Type="http://schemas.openxmlformats.org/officeDocument/2006/relationships/customXml" Target="../ink/ink150.xml"/><Relationship Id="rId15" Type="http://schemas.openxmlformats.org/officeDocument/2006/relationships/image" Target="../media/image65.png"/><Relationship Id="rId36" Type="http://schemas.openxmlformats.org/officeDocument/2006/relationships/customXml" Target="../ink/ink73.xml"/><Relationship Id="rId57" Type="http://schemas.openxmlformats.org/officeDocument/2006/relationships/image" Target="../media/image86.png"/><Relationship Id="rId106" Type="http://schemas.openxmlformats.org/officeDocument/2006/relationships/customXml" Target="../ink/ink108.xml"/><Relationship Id="rId127" Type="http://schemas.openxmlformats.org/officeDocument/2006/relationships/image" Target="../media/image121.png"/><Relationship Id="rId10" Type="http://schemas.openxmlformats.org/officeDocument/2006/relationships/customXml" Target="../ink/ink60.xml"/><Relationship Id="rId31" Type="http://schemas.openxmlformats.org/officeDocument/2006/relationships/image" Target="../media/image73.png"/><Relationship Id="rId52" Type="http://schemas.openxmlformats.org/officeDocument/2006/relationships/customXml" Target="../ink/ink81.xml"/><Relationship Id="rId73" Type="http://schemas.openxmlformats.org/officeDocument/2006/relationships/image" Target="../media/image94.png"/><Relationship Id="rId78" Type="http://schemas.openxmlformats.org/officeDocument/2006/relationships/customXml" Target="../ink/ink94.xml"/><Relationship Id="rId94" Type="http://schemas.openxmlformats.org/officeDocument/2006/relationships/customXml" Target="../ink/ink102.xml"/><Relationship Id="rId99" Type="http://schemas.openxmlformats.org/officeDocument/2006/relationships/image" Target="../media/image107.png"/><Relationship Id="rId101" Type="http://schemas.openxmlformats.org/officeDocument/2006/relationships/image" Target="../media/image108.png"/><Relationship Id="rId122" Type="http://schemas.openxmlformats.org/officeDocument/2006/relationships/customXml" Target="../ink/ink116.xml"/><Relationship Id="rId143" Type="http://schemas.openxmlformats.org/officeDocument/2006/relationships/image" Target="../media/image129.png"/><Relationship Id="rId148" Type="http://schemas.openxmlformats.org/officeDocument/2006/relationships/customXml" Target="../ink/ink129.xml"/><Relationship Id="rId164" Type="http://schemas.openxmlformats.org/officeDocument/2006/relationships/customXml" Target="../ink/ink137.xml"/><Relationship Id="rId169" Type="http://schemas.openxmlformats.org/officeDocument/2006/relationships/image" Target="../media/image142.png"/><Relationship Id="rId185" Type="http://schemas.openxmlformats.org/officeDocument/2006/relationships/image" Target="../media/image150.png"/><Relationship Id="rId4" Type="http://schemas.openxmlformats.org/officeDocument/2006/relationships/customXml" Target="../ink/ink57.xml"/><Relationship Id="rId9" Type="http://schemas.openxmlformats.org/officeDocument/2006/relationships/image" Target="../media/image62.png"/><Relationship Id="rId180" Type="http://schemas.openxmlformats.org/officeDocument/2006/relationships/customXml" Target="../ink/ink145.xml"/><Relationship Id="rId26" Type="http://schemas.openxmlformats.org/officeDocument/2006/relationships/customXml" Target="../ink/ink68.xml"/><Relationship Id="rId47" Type="http://schemas.openxmlformats.org/officeDocument/2006/relationships/image" Target="../media/image81.png"/><Relationship Id="rId68" Type="http://schemas.openxmlformats.org/officeDocument/2006/relationships/customXml" Target="../ink/ink89.xml"/><Relationship Id="rId89" Type="http://schemas.openxmlformats.org/officeDocument/2006/relationships/image" Target="../media/image102.png"/><Relationship Id="rId112" Type="http://schemas.openxmlformats.org/officeDocument/2006/relationships/customXml" Target="../ink/ink111.xml"/><Relationship Id="rId133" Type="http://schemas.openxmlformats.org/officeDocument/2006/relationships/image" Target="../media/image124.png"/><Relationship Id="rId154" Type="http://schemas.openxmlformats.org/officeDocument/2006/relationships/customXml" Target="../ink/ink132.xml"/><Relationship Id="rId175" Type="http://schemas.openxmlformats.org/officeDocument/2006/relationships/image" Target="../media/image145.png"/><Relationship Id="rId16" Type="http://schemas.openxmlformats.org/officeDocument/2006/relationships/customXml" Target="../ink/ink63.xml"/><Relationship Id="rId37" Type="http://schemas.openxmlformats.org/officeDocument/2006/relationships/image" Target="../media/image76.png"/><Relationship Id="rId58" Type="http://schemas.openxmlformats.org/officeDocument/2006/relationships/customXml" Target="../ink/ink84.xml"/><Relationship Id="rId79" Type="http://schemas.openxmlformats.org/officeDocument/2006/relationships/image" Target="../media/image97.png"/><Relationship Id="rId102" Type="http://schemas.openxmlformats.org/officeDocument/2006/relationships/customXml" Target="../ink/ink106.xml"/><Relationship Id="rId123" Type="http://schemas.openxmlformats.org/officeDocument/2006/relationships/image" Target="../media/image119.png"/><Relationship Id="rId144" Type="http://schemas.openxmlformats.org/officeDocument/2006/relationships/customXml" Target="../ink/ink127.xml"/><Relationship Id="rId90" Type="http://schemas.openxmlformats.org/officeDocument/2006/relationships/customXml" Target="../ink/ink100.xml"/><Relationship Id="rId165" Type="http://schemas.openxmlformats.org/officeDocument/2006/relationships/image" Target="../media/image140.png"/><Relationship Id="rId186" Type="http://schemas.openxmlformats.org/officeDocument/2006/relationships/customXml" Target="../ink/ink148.xml"/><Relationship Id="rId27" Type="http://schemas.openxmlformats.org/officeDocument/2006/relationships/image" Target="../media/image71.png"/><Relationship Id="rId48" Type="http://schemas.openxmlformats.org/officeDocument/2006/relationships/customXml" Target="../ink/ink79.xml"/><Relationship Id="rId69" Type="http://schemas.openxmlformats.org/officeDocument/2006/relationships/image" Target="../media/image92.png"/><Relationship Id="rId113" Type="http://schemas.openxmlformats.org/officeDocument/2006/relationships/image" Target="../media/image114.png"/><Relationship Id="rId134" Type="http://schemas.openxmlformats.org/officeDocument/2006/relationships/customXml" Target="../ink/ink122.xml"/><Relationship Id="rId80" Type="http://schemas.openxmlformats.org/officeDocument/2006/relationships/customXml" Target="../ink/ink95.xml"/><Relationship Id="rId155" Type="http://schemas.openxmlformats.org/officeDocument/2006/relationships/image" Target="../media/image135.png"/><Relationship Id="rId176" Type="http://schemas.openxmlformats.org/officeDocument/2006/relationships/customXml" Target="../ink/ink143.xml"/><Relationship Id="rId17" Type="http://schemas.openxmlformats.org/officeDocument/2006/relationships/image" Target="../media/image66.png"/><Relationship Id="rId38" Type="http://schemas.openxmlformats.org/officeDocument/2006/relationships/customXml" Target="../ink/ink74.xml"/><Relationship Id="rId59" Type="http://schemas.openxmlformats.org/officeDocument/2006/relationships/image" Target="../media/image87.png"/><Relationship Id="rId103" Type="http://schemas.openxmlformats.org/officeDocument/2006/relationships/image" Target="../media/image109.png"/><Relationship Id="rId124" Type="http://schemas.openxmlformats.org/officeDocument/2006/relationships/customXml" Target="../ink/ink117.xml"/><Relationship Id="rId70" Type="http://schemas.openxmlformats.org/officeDocument/2006/relationships/customXml" Target="../ink/ink90.xml"/><Relationship Id="rId91" Type="http://schemas.openxmlformats.org/officeDocument/2006/relationships/image" Target="../media/image103.png"/><Relationship Id="rId145" Type="http://schemas.openxmlformats.org/officeDocument/2006/relationships/image" Target="../media/image130.png"/><Relationship Id="rId166" Type="http://schemas.openxmlformats.org/officeDocument/2006/relationships/customXml" Target="../ink/ink138.xml"/><Relationship Id="rId187" Type="http://schemas.openxmlformats.org/officeDocument/2006/relationships/image" Target="../media/image151.png"/><Relationship Id="rId1" Type="http://schemas.openxmlformats.org/officeDocument/2006/relationships/slideLayout" Target="../slideLayouts/slideLayout2.xml"/><Relationship Id="rId28" Type="http://schemas.openxmlformats.org/officeDocument/2006/relationships/customXml" Target="../ink/ink69.xml"/><Relationship Id="rId49" Type="http://schemas.openxmlformats.org/officeDocument/2006/relationships/image" Target="../media/image82.png"/><Relationship Id="rId114" Type="http://schemas.openxmlformats.org/officeDocument/2006/relationships/customXml" Target="../ink/ink112.xml"/><Relationship Id="rId60" Type="http://schemas.openxmlformats.org/officeDocument/2006/relationships/customXml" Target="../ink/ink85.xml"/><Relationship Id="rId81" Type="http://schemas.openxmlformats.org/officeDocument/2006/relationships/image" Target="../media/image98.png"/><Relationship Id="rId135" Type="http://schemas.openxmlformats.org/officeDocument/2006/relationships/image" Target="../media/image125.png"/><Relationship Id="rId156" Type="http://schemas.openxmlformats.org/officeDocument/2006/relationships/customXml" Target="../ink/ink133.xml"/><Relationship Id="rId177" Type="http://schemas.openxmlformats.org/officeDocument/2006/relationships/image" Target="../media/image146.png"/><Relationship Id="rId18" Type="http://schemas.openxmlformats.org/officeDocument/2006/relationships/customXml" Target="../ink/ink64.xml"/><Relationship Id="rId39" Type="http://schemas.openxmlformats.org/officeDocument/2006/relationships/image" Target="../media/image77.png"/></Relationships>
</file>

<file path=ppt/slides/_rels/slide6.xml.rels><?xml version="1.0" encoding="UTF-8" standalone="yes"?>
<Relationships xmlns="http://schemas.openxmlformats.org/package/2006/relationships"><Relationship Id="rId13" Type="http://schemas.openxmlformats.org/officeDocument/2006/relationships/customXml" Target="../ink/ink158.xml"/><Relationship Id="rId18" Type="http://schemas.openxmlformats.org/officeDocument/2006/relationships/image" Target="../media/image164.png"/><Relationship Id="rId26" Type="http://schemas.openxmlformats.org/officeDocument/2006/relationships/image" Target="../media/image168.png"/><Relationship Id="rId39" Type="http://schemas.openxmlformats.org/officeDocument/2006/relationships/customXml" Target="../ink/ink171.xml"/><Relationship Id="rId21" Type="http://schemas.openxmlformats.org/officeDocument/2006/relationships/customXml" Target="../ink/ink162.xml"/><Relationship Id="rId34" Type="http://schemas.openxmlformats.org/officeDocument/2006/relationships/image" Target="../media/image172.png"/><Relationship Id="rId42" Type="http://schemas.openxmlformats.org/officeDocument/2006/relationships/image" Target="../media/image176.png"/><Relationship Id="rId47" Type="http://schemas.openxmlformats.org/officeDocument/2006/relationships/customXml" Target="../ink/ink175.xml"/><Relationship Id="rId50" Type="http://schemas.openxmlformats.org/officeDocument/2006/relationships/image" Target="../media/image180.png"/><Relationship Id="rId55" Type="http://schemas.openxmlformats.org/officeDocument/2006/relationships/customXml" Target="../ink/ink179.xml"/><Relationship Id="rId7" Type="http://schemas.openxmlformats.org/officeDocument/2006/relationships/customXml" Target="../ink/ink155.xml"/><Relationship Id="rId2" Type="http://schemas.openxmlformats.org/officeDocument/2006/relationships/image" Target="../media/image6.jpeg"/><Relationship Id="rId16" Type="http://schemas.openxmlformats.org/officeDocument/2006/relationships/image" Target="../media/image163.png"/><Relationship Id="rId29" Type="http://schemas.openxmlformats.org/officeDocument/2006/relationships/customXml" Target="../ink/ink166.xml"/><Relationship Id="rId11" Type="http://schemas.openxmlformats.org/officeDocument/2006/relationships/customXml" Target="../ink/ink157.xml"/><Relationship Id="rId24" Type="http://schemas.openxmlformats.org/officeDocument/2006/relationships/image" Target="../media/image167.png"/><Relationship Id="rId32" Type="http://schemas.openxmlformats.org/officeDocument/2006/relationships/image" Target="../media/image171.png"/><Relationship Id="rId37" Type="http://schemas.openxmlformats.org/officeDocument/2006/relationships/customXml" Target="../ink/ink170.xml"/><Relationship Id="rId40" Type="http://schemas.openxmlformats.org/officeDocument/2006/relationships/image" Target="../media/image175.png"/><Relationship Id="rId45" Type="http://schemas.openxmlformats.org/officeDocument/2006/relationships/customXml" Target="../ink/ink174.xml"/><Relationship Id="rId53" Type="http://schemas.openxmlformats.org/officeDocument/2006/relationships/customXml" Target="../ink/ink178.xml"/><Relationship Id="rId58" Type="http://schemas.openxmlformats.org/officeDocument/2006/relationships/image" Target="../media/image184.png"/><Relationship Id="rId5" Type="http://schemas.openxmlformats.org/officeDocument/2006/relationships/customXml" Target="../ink/ink154.xml"/><Relationship Id="rId19" Type="http://schemas.openxmlformats.org/officeDocument/2006/relationships/customXml" Target="../ink/ink161.xml"/><Relationship Id="rId4" Type="http://schemas.openxmlformats.org/officeDocument/2006/relationships/image" Target="../media/image157.png"/><Relationship Id="rId9" Type="http://schemas.openxmlformats.org/officeDocument/2006/relationships/customXml" Target="../ink/ink156.xml"/><Relationship Id="rId14" Type="http://schemas.openxmlformats.org/officeDocument/2006/relationships/image" Target="../media/image162.png"/><Relationship Id="rId22" Type="http://schemas.openxmlformats.org/officeDocument/2006/relationships/image" Target="../media/image166.png"/><Relationship Id="rId27" Type="http://schemas.openxmlformats.org/officeDocument/2006/relationships/customXml" Target="../ink/ink165.xml"/><Relationship Id="rId30" Type="http://schemas.openxmlformats.org/officeDocument/2006/relationships/image" Target="../media/image170.png"/><Relationship Id="rId35" Type="http://schemas.openxmlformats.org/officeDocument/2006/relationships/customXml" Target="../ink/ink169.xml"/><Relationship Id="rId43" Type="http://schemas.openxmlformats.org/officeDocument/2006/relationships/customXml" Target="../ink/ink173.xml"/><Relationship Id="rId48" Type="http://schemas.openxmlformats.org/officeDocument/2006/relationships/image" Target="../media/image179.png"/><Relationship Id="rId56" Type="http://schemas.openxmlformats.org/officeDocument/2006/relationships/image" Target="../media/image183.png"/><Relationship Id="rId8" Type="http://schemas.openxmlformats.org/officeDocument/2006/relationships/image" Target="../media/image159.png"/><Relationship Id="rId51" Type="http://schemas.openxmlformats.org/officeDocument/2006/relationships/customXml" Target="../ink/ink177.xml"/><Relationship Id="rId3" Type="http://schemas.openxmlformats.org/officeDocument/2006/relationships/customXml" Target="../ink/ink153.xml"/><Relationship Id="rId12" Type="http://schemas.openxmlformats.org/officeDocument/2006/relationships/image" Target="../media/image161.png"/><Relationship Id="rId17" Type="http://schemas.openxmlformats.org/officeDocument/2006/relationships/customXml" Target="../ink/ink160.xml"/><Relationship Id="rId25" Type="http://schemas.openxmlformats.org/officeDocument/2006/relationships/customXml" Target="../ink/ink164.xml"/><Relationship Id="rId33" Type="http://schemas.openxmlformats.org/officeDocument/2006/relationships/customXml" Target="../ink/ink168.xml"/><Relationship Id="rId38" Type="http://schemas.openxmlformats.org/officeDocument/2006/relationships/image" Target="../media/image174.png"/><Relationship Id="rId46" Type="http://schemas.openxmlformats.org/officeDocument/2006/relationships/image" Target="../media/image178.png"/><Relationship Id="rId59" Type="http://schemas.openxmlformats.org/officeDocument/2006/relationships/customXml" Target="../ink/ink181.xml"/><Relationship Id="rId20" Type="http://schemas.openxmlformats.org/officeDocument/2006/relationships/image" Target="../media/image165.png"/><Relationship Id="rId41" Type="http://schemas.openxmlformats.org/officeDocument/2006/relationships/customXml" Target="../ink/ink172.xml"/><Relationship Id="rId54"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58.png"/><Relationship Id="rId15" Type="http://schemas.openxmlformats.org/officeDocument/2006/relationships/customXml" Target="../ink/ink159.xml"/><Relationship Id="rId23" Type="http://schemas.openxmlformats.org/officeDocument/2006/relationships/customXml" Target="../ink/ink163.xml"/><Relationship Id="rId28" Type="http://schemas.openxmlformats.org/officeDocument/2006/relationships/image" Target="../media/image169.png"/><Relationship Id="rId36" Type="http://schemas.openxmlformats.org/officeDocument/2006/relationships/image" Target="../media/image173.png"/><Relationship Id="rId49" Type="http://schemas.openxmlformats.org/officeDocument/2006/relationships/customXml" Target="../ink/ink176.xml"/><Relationship Id="rId57" Type="http://schemas.openxmlformats.org/officeDocument/2006/relationships/customXml" Target="../ink/ink180.xml"/><Relationship Id="rId10" Type="http://schemas.openxmlformats.org/officeDocument/2006/relationships/image" Target="../media/image160.png"/><Relationship Id="rId31" Type="http://schemas.openxmlformats.org/officeDocument/2006/relationships/customXml" Target="../ink/ink167.xml"/><Relationship Id="rId44" Type="http://schemas.openxmlformats.org/officeDocument/2006/relationships/image" Target="../media/image177.png"/><Relationship Id="rId52" Type="http://schemas.openxmlformats.org/officeDocument/2006/relationships/image" Target="../media/image181.png"/><Relationship Id="rId60" Type="http://schemas.openxmlformats.org/officeDocument/2006/relationships/image" Target="../media/image185.png"/></Relationships>
</file>

<file path=ppt/slides/_rels/slide7.xml.rels><?xml version="1.0" encoding="UTF-8" standalone="yes"?>
<Relationships xmlns="http://schemas.openxmlformats.org/package/2006/relationships"><Relationship Id="rId26" Type="http://schemas.openxmlformats.org/officeDocument/2006/relationships/image" Target="../media/image198.png"/><Relationship Id="rId21" Type="http://schemas.openxmlformats.org/officeDocument/2006/relationships/customXml" Target="../ink/ink191.xml"/><Relationship Id="rId42" Type="http://schemas.openxmlformats.org/officeDocument/2006/relationships/image" Target="../media/image206.png"/><Relationship Id="rId47" Type="http://schemas.openxmlformats.org/officeDocument/2006/relationships/customXml" Target="../ink/ink204.xml"/><Relationship Id="rId63" Type="http://schemas.openxmlformats.org/officeDocument/2006/relationships/customXml" Target="../ink/ink212.xml"/><Relationship Id="rId68" Type="http://schemas.openxmlformats.org/officeDocument/2006/relationships/image" Target="../media/image217.png"/><Relationship Id="rId84" Type="http://schemas.openxmlformats.org/officeDocument/2006/relationships/image" Target="../media/image225.png"/><Relationship Id="rId89" Type="http://schemas.openxmlformats.org/officeDocument/2006/relationships/customXml" Target="../ink/ink225.xml"/><Relationship Id="rId112" Type="http://schemas.openxmlformats.org/officeDocument/2006/relationships/image" Target="../media/image239.png"/><Relationship Id="rId16" Type="http://schemas.openxmlformats.org/officeDocument/2006/relationships/image" Target="../media/image193.png"/><Relationship Id="rId107" Type="http://schemas.openxmlformats.org/officeDocument/2006/relationships/customXml" Target="../ink/ink234.xml"/><Relationship Id="rId11" Type="http://schemas.openxmlformats.org/officeDocument/2006/relationships/customXml" Target="../ink/ink186.xml"/><Relationship Id="rId32" Type="http://schemas.openxmlformats.org/officeDocument/2006/relationships/image" Target="../media/image201.png"/><Relationship Id="rId37" Type="http://schemas.openxmlformats.org/officeDocument/2006/relationships/customXml" Target="../ink/ink199.xml"/><Relationship Id="rId53" Type="http://schemas.openxmlformats.org/officeDocument/2006/relationships/customXml" Target="../ink/ink207.xml"/><Relationship Id="rId58" Type="http://schemas.openxmlformats.org/officeDocument/2006/relationships/image" Target="../media/image213.png"/><Relationship Id="rId74" Type="http://schemas.openxmlformats.org/officeDocument/2006/relationships/image" Target="../media/image220.png"/><Relationship Id="rId79" Type="http://schemas.openxmlformats.org/officeDocument/2006/relationships/customXml" Target="../ink/ink220.xml"/><Relationship Id="rId102" Type="http://schemas.openxmlformats.org/officeDocument/2006/relationships/image" Target="../media/image234.png"/><Relationship Id="rId5" Type="http://schemas.openxmlformats.org/officeDocument/2006/relationships/customXml" Target="../ink/ink183.xml"/><Relationship Id="rId90" Type="http://schemas.openxmlformats.org/officeDocument/2006/relationships/image" Target="../media/image228.png"/><Relationship Id="rId95" Type="http://schemas.openxmlformats.org/officeDocument/2006/relationships/customXml" Target="../ink/ink228.xml"/><Relationship Id="rId22" Type="http://schemas.openxmlformats.org/officeDocument/2006/relationships/image" Target="../media/image196.png"/><Relationship Id="rId27" Type="http://schemas.openxmlformats.org/officeDocument/2006/relationships/customXml" Target="../ink/ink194.xml"/><Relationship Id="rId43" Type="http://schemas.openxmlformats.org/officeDocument/2006/relationships/customXml" Target="../ink/ink202.xml"/><Relationship Id="rId48" Type="http://schemas.openxmlformats.org/officeDocument/2006/relationships/image" Target="../media/image209.png"/><Relationship Id="rId64" Type="http://schemas.openxmlformats.org/officeDocument/2006/relationships/image" Target="../media/image22.png"/><Relationship Id="rId69" Type="http://schemas.openxmlformats.org/officeDocument/2006/relationships/customXml" Target="../ink/ink215.xml"/><Relationship Id="rId113" Type="http://schemas.openxmlformats.org/officeDocument/2006/relationships/customXml" Target="../ink/ink237.xml"/><Relationship Id="rId80" Type="http://schemas.openxmlformats.org/officeDocument/2006/relationships/image" Target="../media/image223.png"/><Relationship Id="rId85" Type="http://schemas.openxmlformats.org/officeDocument/2006/relationships/customXml" Target="../ink/ink223.xml"/><Relationship Id="rId12" Type="http://schemas.openxmlformats.org/officeDocument/2006/relationships/image" Target="../media/image191.png"/><Relationship Id="rId17" Type="http://schemas.openxmlformats.org/officeDocument/2006/relationships/customXml" Target="../ink/ink189.xml"/><Relationship Id="rId33" Type="http://schemas.openxmlformats.org/officeDocument/2006/relationships/customXml" Target="../ink/ink197.xml"/><Relationship Id="rId38" Type="http://schemas.openxmlformats.org/officeDocument/2006/relationships/image" Target="../media/image204.png"/><Relationship Id="rId59" Type="http://schemas.openxmlformats.org/officeDocument/2006/relationships/customXml" Target="../ink/ink210.xml"/><Relationship Id="rId103" Type="http://schemas.openxmlformats.org/officeDocument/2006/relationships/customXml" Target="../ink/ink232.xml"/><Relationship Id="rId108" Type="http://schemas.openxmlformats.org/officeDocument/2006/relationships/image" Target="../media/image237.png"/><Relationship Id="rId54" Type="http://schemas.openxmlformats.org/officeDocument/2006/relationships/image" Target="../media/image18.png"/><Relationship Id="rId70" Type="http://schemas.openxmlformats.org/officeDocument/2006/relationships/image" Target="../media/image218.png"/><Relationship Id="rId75" Type="http://schemas.openxmlformats.org/officeDocument/2006/relationships/customXml" Target="../ink/ink218.xml"/><Relationship Id="rId91" Type="http://schemas.openxmlformats.org/officeDocument/2006/relationships/customXml" Target="../ink/ink226.xml"/><Relationship Id="rId96"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188.png"/><Relationship Id="rId15" Type="http://schemas.openxmlformats.org/officeDocument/2006/relationships/customXml" Target="../ink/ink188.xml"/><Relationship Id="rId23" Type="http://schemas.openxmlformats.org/officeDocument/2006/relationships/customXml" Target="../ink/ink192.xml"/><Relationship Id="rId28" Type="http://schemas.openxmlformats.org/officeDocument/2006/relationships/image" Target="../media/image199.png"/><Relationship Id="rId36" Type="http://schemas.openxmlformats.org/officeDocument/2006/relationships/image" Target="../media/image203.png"/><Relationship Id="rId49" Type="http://schemas.openxmlformats.org/officeDocument/2006/relationships/customXml" Target="../ink/ink205.xml"/><Relationship Id="rId57" Type="http://schemas.openxmlformats.org/officeDocument/2006/relationships/customXml" Target="../ink/ink209.xml"/><Relationship Id="rId106" Type="http://schemas.openxmlformats.org/officeDocument/2006/relationships/image" Target="../media/image236.png"/><Relationship Id="rId114" Type="http://schemas.openxmlformats.org/officeDocument/2006/relationships/image" Target="../media/image240.png"/><Relationship Id="rId10" Type="http://schemas.openxmlformats.org/officeDocument/2006/relationships/image" Target="../media/image190.png"/><Relationship Id="rId31" Type="http://schemas.openxmlformats.org/officeDocument/2006/relationships/customXml" Target="../ink/ink196.xml"/><Relationship Id="rId44" Type="http://schemas.openxmlformats.org/officeDocument/2006/relationships/image" Target="../media/image207.png"/><Relationship Id="rId52" Type="http://schemas.openxmlformats.org/officeDocument/2006/relationships/image" Target="../media/image211.png"/><Relationship Id="rId60" Type="http://schemas.openxmlformats.org/officeDocument/2006/relationships/image" Target="../media/image214.png"/><Relationship Id="rId65" Type="http://schemas.openxmlformats.org/officeDocument/2006/relationships/customXml" Target="../ink/ink213.xml"/><Relationship Id="rId73" Type="http://schemas.openxmlformats.org/officeDocument/2006/relationships/customXml" Target="../ink/ink217.xml"/><Relationship Id="rId78" Type="http://schemas.openxmlformats.org/officeDocument/2006/relationships/image" Target="../media/image222.png"/><Relationship Id="rId81" Type="http://schemas.openxmlformats.org/officeDocument/2006/relationships/customXml" Target="../ink/ink221.xml"/><Relationship Id="rId86" Type="http://schemas.openxmlformats.org/officeDocument/2006/relationships/image" Target="../media/image226.png"/><Relationship Id="rId94" Type="http://schemas.openxmlformats.org/officeDocument/2006/relationships/image" Target="../media/image230.png"/><Relationship Id="rId99" Type="http://schemas.openxmlformats.org/officeDocument/2006/relationships/customXml" Target="../ink/ink230.xml"/><Relationship Id="rId101" Type="http://schemas.openxmlformats.org/officeDocument/2006/relationships/customXml" Target="../ink/ink231.xml"/><Relationship Id="rId4" Type="http://schemas.openxmlformats.org/officeDocument/2006/relationships/image" Target="../media/image187.png"/><Relationship Id="rId9" Type="http://schemas.openxmlformats.org/officeDocument/2006/relationships/customXml" Target="../ink/ink185.xml"/><Relationship Id="rId13" Type="http://schemas.openxmlformats.org/officeDocument/2006/relationships/customXml" Target="../ink/ink187.xml"/><Relationship Id="rId18" Type="http://schemas.openxmlformats.org/officeDocument/2006/relationships/image" Target="../media/image194.png"/><Relationship Id="rId39" Type="http://schemas.openxmlformats.org/officeDocument/2006/relationships/customXml" Target="../ink/ink200.xml"/><Relationship Id="rId109" Type="http://schemas.openxmlformats.org/officeDocument/2006/relationships/customXml" Target="../ink/ink235.xml"/><Relationship Id="rId34" Type="http://schemas.openxmlformats.org/officeDocument/2006/relationships/image" Target="../media/image202.png"/><Relationship Id="rId50" Type="http://schemas.openxmlformats.org/officeDocument/2006/relationships/image" Target="../media/image210.png"/><Relationship Id="rId55" Type="http://schemas.openxmlformats.org/officeDocument/2006/relationships/customXml" Target="../ink/ink208.xml"/><Relationship Id="rId76" Type="http://schemas.openxmlformats.org/officeDocument/2006/relationships/image" Target="../media/image221.png"/><Relationship Id="rId97" Type="http://schemas.openxmlformats.org/officeDocument/2006/relationships/customXml" Target="../ink/ink229.xml"/><Relationship Id="rId104" Type="http://schemas.openxmlformats.org/officeDocument/2006/relationships/image" Target="../media/image235.png"/><Relationship Id="rId7" Type="http://schemas.openxmlformats.org/officeDocument/2006/relationships/customXml" Target="../ink/ink184.xml"/><Relationship Id="rId71" Type="http://schemas.openxmlformats.org/officeDocument/2006/relationships/customXml" Target="../ink/ink216.xml"/><Relationship Id="rId92" Type="http://schemas.openxmlformats.org/officeDocument/2006/relationships/image" Target="../media/image229.png"/><Relationship Id="rId2" Type="http://schemas.openxmlformats.org/officeDocument/2006/relationships/image" Target="../media/image7.jpeg"/><Relationship Id="rId29" Type="http://schemas.openxmlformats.org/officeDocument/2006/relationships/customXml" Target="../ink/ink195.xml"/><Relationship Id="rId24" Type="http://schemas.openxmlformats.org/officeDocument/2006/relationships/image" Target="../media/image197.png"/><Relationship Id="rId40" Type="http://schemas.openxmlformats.org/officeDocument/2006/relationships/image" Target="../media/image205.png"/><Relationship Id="rId45" Type="http://schemas.openxmlformats.org/officeDocument/2006/relationships/customXml" Target="../ink/ink203.xml"/><Relationship Id="rId66" Type="http://schemas.openxmlformats.org/officeDocument/2006/relationships/image" Target="../media/image216.png"/><Relationship Id="rId87" Type="http://schemas.openxmlformats.org/officeDocument/2006/relationships/customXml" Target="../ink/ink224.xml"/><Relationship Id="rId110" Type="http://schemas.openxmlformats.org/officeDocument/2006/relationships/image" Target="../media/image238.png"/><Relationship Id="rId61" Type="http://schemas.openxmlformats.org/officeDocument/2006/relationships/customXml" Target="../ink/ink211.xml"/><Relationship Id="rId82" Type="http://schemas.openxmlformats.org/officeDocument/2006/relationships/image" Target="../media/image224.png"/><Relationship Id="rId19" Type="http://schemas.openxmlformats.org/officeDocument/2006/relationships/customXml" Target="../ink/ink190.xml"/><Relationship Id="rId14" Type="http://schemas.openxmlformats.org/officeDocument/2006/relationships/image" Target="../media/image192.png"/><Relationship Id="rId30" Type="http://schemas.openxmlformats.org/officeDocument/2006/relationships/image" Target="../media/image200.png"/><Relationship Id="rId35" Type="http://schemas.openxmlformats.org/officeDocument/2006/relationships/customXml" Target="../ink/ink198.xml"/><Relationship Id="rId56" Type="http://schemas.openxmlformats.org/officeDocument/2006/relationships/image" Target="../media/image212.png"/><Relationship Id="rId77" Type="http://schemas.openxmlformats.org/officeDocument/2006/relationships/customXml" Target="../ink/ink219.xml"/><Relationship Id="rId100" Type="http://schemas.openxmlformats.org/officeDocument/2006/relationships/image" Target="../media/image233.png"/><Relationship Id="rId105" Type="http://schemas.openxmlformats.org/officeDocument/2006/relationships/customXml" Target="../ink/ink233.xml"/><Relationship Id="rId8" Type="http://schemas.openxmlformats.org/officeDocument/2006/relationships/image" Target="../media/image189.png"/><Relationship Id="rId51" Type="http://schemas.openxmlformats.org/officeDocument/2006/relationships/customXml" Target="../ink/ink206.xml"/><Relationship Id="rId72" Type="http://schemas.openxmlformats.org/officeDocument/2006/relationships/image" Target="../media/image219.png"/><Relationship Id="rId93" Type="http://schemas.openxmlformats.org/officeDocument/2006/relationships/customXml" Target="../ink/ink227.xml"/><Relationship Id="rId98" Type="http://schemas.openxmlformats.org/officeDocument/2006/relationships/image" Target="../media/image232.png"/><Relationship Id="rId3" Type="http://schemas.openxmlformats.org/officeDocument/2006/relationships/customXml" Target="../ink/ink182.xml"/><Relationship Id="rId25" Type="http://schemas.openxmlformats.org/officeDocument/2006/relationships/customXml" Target="../ink/ink193.xml"/><Relationship Id="rId46" Type="http://schemas.openxmlformats.org/officeDocument/2006/relationships/image" Target="../media/image208.png"/><Relationship Id="rId67" Type="http://schemas.openxmlformats.org/officeDocument/2006/relationships/customXml" Target="../ink/ink214.xml"/><Relationship Id="rId20" Type="http://schemas.openxmlformats.org/officeDocument/2006/relationships/image" Target="../media/image195.png"/><Relationship Id="rId41" Type="http://schemas.openxmlformats.org/officeDocument/2006/relationships/customXml" Target="../ink/ink201.xml"/><Relationship Id="rId62" Type="http://schemas.openxmlformats.org/officeDocument/2006/relationships/image" Target="../media/image215.png"/><Relationship Id="rId83" Type="http://schemas.openxmlformats.org/officeDocument/2006/relationships/customXml" Target="../ink/ink222.xml"/><Relationship Id="rId88" Type="http://schemas.openxmlformats.org/officeDocument/2006/relationships/image" Target="../media/image227.png"/><Relationship Id="rId111" Type="http://schemas.openxmlformats.org/officeDocument/2006/relationships/customXml" Target="../ink/ink236.xml"/></Relationships>
</file>

<file path=ppt/slides/_rels/slide8.xml.rels><?xml version="1.0" encoding="UTF-8" standalone="yes"?>
<Relationships xmlns="http://schemas.openxmlformats.org/package/2006/relationships"><Relationship Id="rId117" Type="http://schemas.openxmlformats.org/officeDocument/2006/relationships/image" Target="../media/image293.png"/><Relationship Id="rId21" Type="http://schemas.openxmlformats.org/officeDocument/2006/relationships/customXml" Target="../ink/ink247.xml"/><Relationship Id="rId42" Type="http://schemas.openxmlformats.org/officeDocument/2006/relationships/image" Target="../media/image260.png"/><Relationship Id="rId63" Type="http://schemas.openxmlformats.org/officeDocument/2006/relationships/image" Target="../media/image269.png"/><Relationship Id="rId84" Type="http://schemas.openxmlformats.org/officeDocument/2006/relationships/customXml" Target="../ink/ink280.xml"/><Relationship Id="rId138" Type="http://schemas.openxmlformats.org/officeDocument/2006/relationships/image" Target="../media/image302.png"/><Relationship Id="rId159" Type="http://schemas.openxmlformats.org/officeDocument/2006/relationships/image" Target="../media/image311.png"/><Relationship Id="rId170" Type="http://schemas.openxmlformats.org/officeDocument/2006/relationships/customXml" Target="../ink/ink327.xml"/><Relationship Id="rId107" Type="http://schemas.openxmlformats.org/officeDocument/2006/relationships/image" Target="../media/image288.png"/><Relationship Id="rId11" Type="http://schemas.openxmlformats.org/officeDocument/2006/relationships/customXml" Target="../ink/ink242.xml"/><Relationship Id="rId32" Type="http://schemas.openxmlformats.org/officeDocument/2006/relationships/image" Target="../media/image256.png"/><Relationship Id="rId53" Type="http://schemas.openxmlformats.org/officeDocument/2006/relationships/image" Target="../media/image264.png"/><Relationship Id="rId74" Type="http://schemas.openxmlformats.org/officeDocument/2006/relationships/customXml" Target="../ink/ink274.xml"/><Relationship Id="rId128" Type="http://schemas.openxmlformats.org/officeDocument/2006/relationships/customXml" Target="../ink/ink303.xml"/><Relationship Id="rId149" Type="http://schemas.openxmlformats.org/officeDocument/2006/relationships/image" Target="../media/image307.png"/><Relationship Id="rId5" Type="http://schemas.openxmlformats.org/officeDocument/2006/relationships/customXml" Target="../ink/ink239.xml"/><Relationship Id="rId95" Type="http://schemas.openxmlformats.org/officeDocument/2006/relationships/customXml" Target="../ink/ink286.xml"/><Relationship Id="rId160" Type="http://schemas.openxmlformats.org/officeDocument/2006/relationships/customXml" Target="../ink/ink322.xml"/><Relationship Id="rId22" Type="http://schemas.openxmlformats.org/officeDocument/2006/relationships/image" Target="../media/image251.png"/><Relationship Id="rId43" Type="http://schemas.openxmlformats.org/officeDocument/2006/relationships/customXml" Target="../ink/ink258.xml"/><Relationship Id="rId64" Type="http://schemas.openxmlformats.org/officeDocument/2006/relationships/customXml" Target="../ink/ink269.xml"/><Relationship Id="rId118" Type="http://schemas.openxmlformats.org/officeDocument/2006/relationships/customXml" Target="../ink/ink298.xml"/><Relationship Id="rId139" Type="http://schemas.openxmlformats.org/officeDocument/2006/relationships/customXml" Target="../ink/ink310.xml"/><Relationship Id="rId85" Type="http://schemas.openxmlformats.org/officeDocument/2006/relationships/image" Target="../media/image279.png"/><Relationship Id="rId150" Type="http://schemas.openxmlformats.org/officeDocument/2006/relationships/customXml" Target="../ink/ink316.xml"/><Relationship Id="rId171" Type="http://schemas.openxmlformats.org/officeDocument/2006/relationships/image" Target="../media/image317.png"/><Relationship Id="rId12" Type="http://schemas.openxmlformats.org/officeDocument/2006/relationships/image" Target="../media/image246.png"/><Relationship Id="rId33" Type="http://schemas.openxmlformats.org/officeDocument/2006/relationships/customXml" Target="../ink/ink253.xml"/><Relationship Id="rId108" Type="http://schemas.openxmlformats.org/officeDocument/2006/relationships/customXml" Target="../ink/ink293.xml"/><Relationship Id="rId129" Type="http://schemas.openxmlformats.org/officeDocument/2006/relationships/image" Target="../media/image299.png"/><Relationship Id="rId54" Type="http://schemas.openxmlformats.org/officeDocument/2006/relationships/customXml" Target="../ink/ink264.xml"/><Relationship Id="rId75" Type="http://schemas.openxmlformats.org/officeDocument/2006/relationships/customXml" Target="../ink/ink275.xml"/><Relationship Id="rId96" Type="http://schemas.openxmlformats.org/officeDocument/2006/relationships/image" Target="../media/image284.png"/><Relationship Id="rId140" Type="http://schemas.openxmlformats.org/officeDocument/2006/relationships/customXml" Target="../ink/ink311.xml"/><Relationship Id="rId161" Type="http://schemas.openxmlformats.org/officeDocument/2006/relationships/image" Target="../media/image312.png"/><Relationship Id="rId6" Type="http://schemas.openxmlformats.org/officeDocument/2006/relationships/image" Target="../media/image243.png"/><Relationship Id="rId23" Type="http://schemas.openxmlformats.org/officeDocument/2006/relationships/customXml" Target="../ink/ink248.xml"/><Relationship Id="rId28" Type="http://schemas.openxmlformats.org/officeDocument/2006/relationships/image" Target="../media/image254.png"/><Relationship Id="rId49" Type="http://schemas.openxmlformats.org/officeDocument/2006/relationships/image" Target="../media/image262.png"/><Relationship Id="rId114" Type="http://schemas.openxmlformats.org/officeDocument/2006/relationships/customXml" Target="../ink/ink296.xml"/><Relationship Id="rId119" Type="http://schemas.openxmlformats.org/officeDocument/2006/relationships/image" Target="../media/image294.png"/><Relationship Id="rId44" Type="http://schemas.openxmlformats.org/officeDocument/2006/relationships/image" Target="../media/image261.png"/><Relationship Id="rId60" Type="http://schemas.openxmlformats.org/officeDocument/2006/relationships/customXml" Target="../ink/ink267.xml"/><Relationship Id="rId65" Type="http://schemas.openxmlformats.org/officeDocument/2006/relationships/image" Target="../media/image270.png"/><Relationship Id="rId81" Type="http://schemas.openxmlformats.org/officeDocument/2006/relationships/customXml" Target="../ink/ink278.xml"/><Relationship Id="rId86" Type="http://schemas.openxmlformats.org/officeDocument/2006/relationships/customXml" Target="../ink/ink281.xml"/><Relationship Id="rId130" Type="http://schemas.openxmlformats.org/officeDocument/2006/relationships/customXml" Target="../ink/ink304.xml"/><Relationship Id="rId135" Type="http://schemas.openxmlformats.org/officeDocument/2006/relationships/customXml" Target="../ink/ink307.xml"/><Relationship Id="rId151" Type="http://schemas.openxmlformats.org/officeDocument/2006/relationships/image" Target="../media/image308.png"/><Relationship Id="rId156" Type="http://schemas.openxmlformats.org/officeDocument/2006/relationships/image" Target="../media/image310.png"/><Relationship Id="rId177" Type="http://schemas.openxmlformats.org/officeDocument/2006/relationships/image" Target="../media/image320.png"/><Relationship Id="rId172" Type="http://schemas.openxmlformats.org/officeDocument/2006/relationships/customXml" Target="../ink/ink328.xml"/><Relationship Id="rId13" Type="http://schemas.openxmlformats.org/officeDocument/2006/relationships/customXml" Target="../ink/ink243.xml"/><Relationship Id="rId18" Type="http://schemas.openxmlformats.org/officeDocument/2006/relationships/image" Target="../media/image249.png"/><Relationship Id="rId39" Type="http://schemas.openxmlformats.org/officeDocument/2006/relationships/customXml" Target="../ink/ink256.xml"/><Relationship Id="rId109" Type="http://schemas.openxmlformats.org/officeDocument/2006/relationships/image" Target="../media/image289.png"/><Relationship Id="rId34" Type="http://schemas.openxmlformats.org/officeDocument/2006/relationships/image" Target="../media/image257.png"/><Relationship Id="rId50" Type="http://schemas.openxmlformats.org/officeDocument/2006/relationships/customXml" Target="../ink/ink262.xml"/><Relationship Id="rId55" Type="http://schemas.openxmlformats.org/officeDocument/2006/relationships/image" Target="../media/image265.png"/><Relationship Id="rId76" Type="http://schemas.openxmlformats.org/officeDocument/2006/relationships/image" Target="../media/image275.png"/><Relationship Id="rId97" Type="http://schemas.openxmlformats.org/officeDocument/2006/relationships/customXml" Target="../ink/ink287.xml"/><Relationship Id="rId104" Type="http://schemas.openxmlformats.org/officeDocument/2006/relationships/image" Target="../media/image287.png"/><Relationship Id="rId120" Type="http://schemas.openxmlformats.org/officeDocument/2006/relationships/customXml" Target="../ink/ink299.xml"/><Relationship Id="rId125" Type="http://schemas.openxmlformats.org/officeDocument/2006/relationships/image" Target="../media/image297.png"/><Relationship Id="rId141" Type="http://schemas.openxmlformats.org/officeDocument/2006/relationships/image" Target="../media/image303.png"/><Relationship Id="rId146" Type="http://schemas.openxmlformats.org/officeDocument/2006/relationships/customXml" Target="../ink/ink314.xml"/><Relationship Id="rId167" Type="http://schemas.openxmlformats.org/officeDocument/2006/relationships/image" Target="../media/image315.png"/><Relationship Id="rId7" Type="http://schemas.openxmlformats.org/officeDocument/2006/relationships/customXml" Target="../ink/ink240.xml"/><Relationship Id="rId71" Type="http://schemas.openxmlformats.org/officeDocument/2006/relationships/image" Target="../media/image273.png"/><Relationship Id="rId92" Type="http://schemas.openxmlformats.org/officeDocument/2006/relationships/customXml" Target="../ink/ink284.xml"/><Relationship Id="rId162" Type="http://schemas.openxmlformats.org/officeDocument/2006/relationships/customXml" Target="../ink/ink323.xml"/><Relationship Id="rId2" Type="http://schemas.openxmlformats.org/officeDocument/2006/relationships/image" Target="../media/image8.jpeg"/><Relationship Id="rId29" Type="http://schemas.openxmlformats.org/officeDocument/2006/relationships/customXml" Target="../ink/ink251.xml"/><Relationship Id="rId24" Type="http://schemas.openxmlformats.org/officeDocument/2006/relationships/image" Target="../media/image252.png"/><Relationship Id="rId40" Type="http://schemas.openxmlformats.org/officeDocument/2006/relationships/image" Target="../media/image10.png"/><Relationship Id="rId45" Type="http://schemas.openxmlformats.org/officeDocument/2006/relationships/customXml" Target="../ink/ink259.xml"/><Relationship Id="rId66" Type="http://schemas.openxmlformats.org/officeDocument/2006/relationships/customXml" Target="../ink/ink270.xml"/><Relationship Id="rId87" Type="http://schemas.openxmlformats.org/officeDocument/2006/relationships/image" Target="../media/image280.png"/><Relationship Id="rId110" Type="http://schemas.openxmlformats.org/officeDocument/2006/relationships/customXml" Target="../ink/ink294.xml"/><Relationship Id="rId115" Type="http://schemas.openxmlformats.org/officeDocument/2006/relationships/image" Target="../media/image292.png"/><Relationship Id="rId131" Type="http://schemas.openxmlformats.org/officeDocument/2006/relationships/image" Target="../media/image300.png"/><Relationship Id="rId136" Type="http://schemas.openxmlformats.org/officeDocument/2006/relationships/customXml" Target="../ink/ink308.xml"/><Relationship Id="rId157" Type="http://schemas.openxmlformats.org/officeDocument/2006/relationships/customXml" Target="../ink/ink320.xml"/><Relationship Id="rId61" Type="http://schemas.openxmlformats.org/officeDocument/2006/relationships/image" Target="../media/image268.png"/><Relationship Id="rId82" Type="http://schemas.openxmlformats.org/officeDocument/2006/relationships/customXml" Target="../ink/ink279.xml"/><Relationship Id="rId152" Type="http://schemas.openxmlformats.org/officeDocument/2006/relationships/customXml" Target="../ink/ink317.xml"/><Relationship Id="rId173" Type="http://schemas.openxmlformats.org/officeDocument/2006/relationships/image" Target="../media/image318.png"/><Relationship Id="rId19" Type="http://schemas.openxmlformats.org/officeDocument/2006/relationships/customXml" Target="../ink/ink246.xml"/><Relationship Id="rId14" Type="http://schemas.openxmlformats.org/officeDocument/2006/relationships/image" Target="../media/image247.png"/><Relationship Id="rId30" Type="http://schemas.openxmlformats.org/officeDocument/2006/relationships/image" Target="../media/image255.png"/><Relationship Id="rId35" Type="http://schemas.openxmlformats.org/officeDocument/2006/relationships/customXml" Target="../ink/ink254.xml"/><Relationship Id="rId56" Type="http://schemas.openxmlformats.org/officeDocument/2006/relationships/customXml" Target="../ink/ink265.xml"/><Relationship Id="rId77" Type="http://schemas.openxmlformats.org/officeDocument/2006/relationships/customXml" Target="../ink/ink276.xml"/><Relationship Id="rId100" Type="http://schemas.openxmlformats.org/officeDocument/2006/relationships/image" Target="../media/image286.png"/><Relationship Id="rId105" Type="http://schemas.openxmlformats.org/officeDocument/2006/relationships/customXml" Target="../ink/ink291.xml"/><Relationship Id="rId126" Type="http://schemas.openxmlformats.org/officeDocument/2006/relationships/customXml" Target="../ink/ink302.xml"/><Relationship Id="rId147" Type="http://schemas.openxmlformats.org/officeDocument/2006/relationships/image" Target="../media/image306.png"/><Relationship Id="rId168" Type="http://schemas.openxmlformats.org/officeDocument/2006/relationships/customXml" Target="../ink/ink326.xml"/><Relationship Id="rId8" Type="http://schemas.openxmlformats.org/officeDocument/2006/relationships/image" Target="../media/image244.png"/><Relationship Id="rId51" Type="http://schemas.openxmlformats.org/officeDocument/2006/relationships/image" Target="../media/image263.png"/><Relationship Id="rId72" Type="http://schemas.openxmlformats.org/officeDocument/2006/relationships/customXml" Target="../ink/ink273.xml"/><Relationship Id="rId93" Type="http://schemas.openxmlformats.org/officeDocument/2006/relationships/customXml" Target="../ink/ink285.xml"/><Relationship Id="rId98" Type="http://schemas.openxmlformats.org/officeDocument/2006/relationships/image" Target="../media/image285.png"/><Relationship Id="rId121" Type="http://schemas.openxmlformats.org/officeDocument/2006/relationships/image" Target="../media/image295.png"/><Relationship Id="rId142" Type="http://schemas.openxmlformats.org/officeDocument/2006/relationships/customXml" Target="../ink/ink312.xml"/><Relationship Id="rId163" Type="http://schemas.openxmlformats.org/officeDocument/2006/relationships/image" Target="../media/image313.png"/><Relationship Id="rId3" Type="http://schemas.openxmlformats.org/officeDocument/2006/relationships/customXml" Target="../ink/ink238.xml"/><Relationship Id="rId25" Type="http://schemas.openxmlformats.org/officeDocument/2006/relationships/customXml" Target="../ink/ink249.xml"/><Relationship Id="rId46" Type="http://schemas.openxmlformats.org/officeDocument/2006/relationships/image" Target="../media/image22.png"/><Relationship Id="rId67" Type="http://schemas.openxmlformats.org/officeDocument/2006/relationships/image" Target="../media/image271.png"/><Relationship Id="rId116" Type="http://schemas.openxmlformats.org/officeDocument/2006/relationships/customXml" Target="../ink/ink297.xml"/><Relationship Id="rId137" Type="http://schemas.openxmlformats.org/officeDocument/2006/relationships/customXml" Target="../ink/ink309.xml"/><Relationship Id="rId158" Type="http://schemas.openxmlformats.org/officeDocument/2006/relationships/customXml" Target="../ink/ink321.xml"/><Relationship Id="rId20" Type="http://schemas.openxmlformats.org/officeDocument/2006/relationships/image" Target="../media/image250.png"/><Relationship Id="rId41" Type="http://schemas.openxmlformats.org/officeDocument/2006/relationships/customXml" Target="../ink/ink257.xml"/><Relationship Id="rId62" Type="http://schemas.openxmlformats.org/officeDocument/2006/relationships/customXml" Target="../ink/ink268.xml"/><Relationship Id="rId83" Type="http://schemas.openxmlformats.org/officeDocument/2006/relationships/image" Target="../media/image278.png"/><Relationship Id="rId88" Type="http://schemas.openxmlformats.org/officeDocument/2006/relationships/customXml" Target="../ink/ink282.xml"/><Relationship Id="rId111" Type="http://schemas.openxmlformats.org/officeDocument/2006/relationships/image" Target="../media/image290.png"/><Relationship Id="rId132" Type="http://schemas.openxmlformats.org/officeDocument/2006/relationships/customXml" Target="../ink/ink305.xml"/><Relationship Id="rId153" Type="http://schemas.openxmlformats.org/officeDocument/2006/relationships/customXml" Target="../ink/ink318.xml"/><Relationship Id="rId174" Type="http://schemas.openxmlformats.org/officeDocument/2006/relationships/customXml" Target="../ink/ink329.xml"/><Relationship Id="rId15" Type="http://schemas.openxmlformats.org/officeDocument/2006/relationships/customXml" Target="../ink/ink244.xml"/><Relationship Id="rId36" Type="http://schemas.openxmlformats.org/officeDocument/2006/relationships/image" Target="../media/image258.png"/><Relationship Id="rId57" Type="http://schemas.openxmlformats.org/officeDocument/2006/relationships/image" Target="../media/image266.png"/><Relationship Id="rId106" Type="http://schemas.openxmlformats.org/officeDocument/2006/relationships/customXml" Target="../ink/ink292.xml"/><Relationship Id="rId127" Type="http://schemas.openxmlformats.org/officeDocument/2006/relationships/image" Target="../media/image298.png"/><Relationship Id="rId10" Type="http://schemas.openxmlformats.org/officeDocument/2006/relationships/image" Target="../media/image245.png"/><Relationship Id="rId31" Type="http://schemas.openxmlformats.org/officeDocument/2006/relationships/customXml" Target="../ink/ink252.xml"/><Relationship Id="rId52" Type="http://schemas.openxmlformats.org/officeDocument/2006/relationships/customXml" Target="../ink/ink263.xml"/><Relationship Id="rId73" Type="http://schemas.openxmlformats.org/officeDocument/2006/relationships/image" Target="../media/image274.png"/><Relationship Id="rId78" Type="http://schemas.openxmlformats.org/officeDocument/2006/relationships/image" Target="../media/image276.png"/><Relationship Id="rId94" Type="http://schemas.openxmlformats.org/officeDocument/2006/relationships/image" Target="../media/image283.png"/><Relationship Id="rId99" Type="http://schemas.openxmlformats.org/officeDocument/2006/relationships/customXml" Target="../ink/ink288.xml"/><Relationship Id="rId101" Type="http://schemas.openxmlformats.org/officeDocument/2006/relationships/customXml" Target="../ink/ink289.xml"/><Relationship Id="rId122" Type="http://schemas.openxmlformats.org/officeDocument/2006/relationships/customXml" Target="../ink/ink300.xml"/><Relationship Id="rId143" Type="http://schemas.openxmlformats.org/officeDocument/2006/relationships/image" Target="../media/image304.png"/><Relationship Id="rId148" Type="http://schemas.openxmlformats.org/officeDocument/2006/relationships/customXml" Target="../ink/ink315.xml"/><Relationship Id="rId164" Type="http://schemas.openxmlformats.org/officeDocument/2006/relationships/customXml" Target="../ink/ink324.xml"/><Relationship Id="rId169" Type="http://schemas.openxmlformats.org/officeDocument/2006/relationships/image" Target="../media/image316.png"/><Relationship Id="rId4" Type="http://schemas.openxmlformats.org/officeDocument/2006/relationships/image" Target="../media/image242.png"/><Relationship Id="rId9" Type="http://schemas.openxmlformats.org/officeDocument/2006/relationships/customXml" Target="../ink/ink241.xml"/><Relationship Id="rId26" Type="http://schemas.openxmlformats.org/officeDocument/2006/relationships/image" Target="../media/image253.png"/><Relationship Id="rId47" Type="http://schemas.openxmlformats.org/officeDocument/2006/relationships/customXml" Target="../ink/ink260.xml"/><Relationship Id="rId68" Type="http://schemas.openxmlformats.org/officeDocument/2006/relationships/customXml" Target="../ink/ink271.xml"/><Relationship Id="rId89" Type="http://schemas.openxmlformats.org/officeDocument/2006/relationships/image" Target="../media/image281.png"/><Relationship Id="rId112" Type="http://schemas.openxmlformats.org/officeDocument/2006/relationships/customXml" Target="../ink/ink295.xml"/><Relationship Id="rId133" Type="http://schemas.openxmlformats.org/officeDocument/2006/relationships/image" Target="../media/image301.png"/><Relationship Id="rId154" Type="http://schemas.openxmlformats.org/officeDocument/2006/relationships/image" Target="../media/image309.png"/><Relationship Id="rId175" Type="http://schemas.openxmlformats.org/officeDocument/2006/relationships/image" Target="../media/image319.png"/><Relationship Id="rId16" Type="http://schemas.openxmlformats.org/officeDocument/2006/relationships/image" Target="../media/image248.png"/><Relationship Id="rId37" Type="http://schemas.openxmlformats.org/officeDocument/2006/relationships/customXml" Target="../ink/ink255.xml"/><Relationship Id="rId58" Type="http://schemas.openxmlformats.org/officeDocument/2006/relationships/customXml" Target="../ink/ink266.xml"/><Relationship Id="rId79" Type="http://schemas.openxmlformats.org/officeDocument/2006/relationships/customXml" Target="../ink/ink277.xml"/><Relationship Id="rId102" Type="http://schemas.openxmlformats.org/officeDocument/2006/relationships/image" Target="../media/image18.png"/><Relationship Id="rId123" Type="http://schemas.openxmlformats.org/officeDocument/2006/relationships/image" Target="../media/image296.png"/><Relationship Id="rId144" Type="http://schemas.openxmlformats.org/officeDocument/2006/relationships/customXml" Target="../ink/ink313.xml"/><Relationship Id="rId90" Type="http://schemas.openxmlformats.org/officeDocument/2006/relationships/customXml" Target="../ink/ink283.xml"/><Relationship Id="rId165" Type="http://schemas.openxmlformats.org/officeDocument/2006/relationships/image" Target="../media/image314.png"/><Relationship Id="rId27" Type="http://schemas.openxmlformats.org/officeDocument/2006/relationships/customXml" Target="../ink/ink250.xml"/><Relationship Id="rId48" Type="http://schemas.openxmlformats.org/officeDocument/2006/relationships/customXml" Target="../ink/ink261.xml"/><Relationship Id="rId69" Type="http://schemas.openxmlformats.org/officeDocument/2006/relationships/image" Target="../media/image272.png"/><Relationship Id="rId113" Type="http://schemas.openxmlformats.org/officeDocument/2006/relationships/image" Target="../media/image291.png"/><Relationship Id="rId134" Type="http://schemas.openxmlformats.org/officeDocument/2006/relationships/customXml" Target="../ink/ink306.xml"/><Relationship Id="rId80" Type="http://schemas.openxmlformats.org/officeDocument/2006/relationships/image" Target="../media/image277.png"/><Relationship Id="rId155" Type="http://schemas.openxmlformats.org/officeDocument/2006/relationships/customXml" Target="../ink/ink319.xml"/><Relationship Id="rId176" Type="http://schemas.openxmlformats.org/officeDocument/2006/relationships/customXml" Target="../ink/ink330.xml"/><Relationship Id="rId17" Type="http://schemas.openxmlformats.org/officeDocument/2006/relationships/customXml" Target="../ink/ink245.xml"/><Relationship Id="rId38" Type="http://schemas.openxmlformats.org/officeDocument/2006/relationships/image" Target="../media/image259.png"/><Relationship Id="rId59" Type="http://schemas.openxmlformats.org/officeDocument/2006/relationships/image" Target="../media/image267.png"/><Relationship Id="rId103" Type="http://schemas.openxmlformats.org/officeDocument/2006/relationships/customXml" Target="../ink/ink290.xml"/><Relationship Id="rId124" Type="http://schemas.openxmlformats.org/officeDocument/2006/relationships/customXml" Target="../ink/ink301.xml"/><Relationship Id="rId70" Type="http://schemas.openxmlformats.org/officeDocument/2006/relationships/customXml" Target="../ink/ink272.xml"/><Relationship Id="rId91" Type="http://schemas.openxmlformats.org/officeDocument/2006/relationships/image" Target="../media/image282.png"/><Relationship Id="rId145" Type="http://schemas.openxmlformats.org/officeDocument/2006/relationships/image" Target="../media/image305.png"/><Relationship Id="rId166" Type="http://schemas.openxmlformats.org/officeDocument/2006/relationships/customXml" Target="../ink/ink32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6" Type="http://schemas.openxmlformats.org/officeDocument/2006/relationships/customXml" Target="../ink/ink342.xml"/><Relationship Id="rId21" Type="http://schemas.openxmlformats.org/officeDocument/2006/relationships/image" Target="../media/image329.png"/><Relationship Id="rId42" Type="http://schemas.openxmlformats.org/officeDocument/2006/relationships/customXml" Target="../ink/ink350.xml"/><Relationship Id="rId47" Type="http://schemas.openxmlformats.org/officeDocument/2006/relationships/image" Target="../media/image342.png"/><Relationship Id="rId63" Type="http://schemas.openxmlformats.org/officeDocument/2006/relationships/image" Target="../media/image350.png"/><Relationship Id="rId68" Type="http://schemas.openxmlformats.org/officeDocument/2006/relationships/customXml" Target="../ink/ink363.xml"/><Relationship Id="rId16" Type="http://schemas.openxmlformats.org/officeDocument/2006/relationships/customXml" Target="../ink/ink337.xml"/><Relationship Id="rId11" Type="http://schemas.openxmlformats.org/officeDocument/2006/relationships/image" Target="../media/image325.png"/><Relationship Id="rId32" Type="http://schemas.openxmlformats.org/officeDocument/2006/relationships/customXml" Target="../ink/ink345.xml"/><Relationship Id="rId37" Type="http://schemas.openxmlformats.org/officeDocument/2006/relationships/image" Target="../media/image337.png"/><Relationship Id="rId53" Type="http://schemas.openxmlformats.org/officeDocument/2006/relationships/image" Target="../media/image345.png"/><Relationship Id="rId58" Type="http://schemas.openxmlformats.org/officeDocument/2006/relationships/customXml" Target="../ink/ink358.xml"/><Relationship Id="rId74" Type="http://schemas.openxmlformats.org/officeDocument/2006/relationships/customXml" Target="../ink/ink366.xml"/><Relationship Id="rId79" Type="http://schemas.openxmlformats.org/officeDocument/2006/relationships/image" Target="../media/image357.png"/><Relationship Id="rId5" Type="http://schemas.openxmlformats.org/officeDocument/2006/relationships/image" Target="../media/image322.png"/><Relationship Id="rId61" Type="http://schemas.openxmlformats.org/officeDocument/2006/relationships/image" Target="../media/image349.png"/><Relationship Id="rId82" Type="http://schemas.openxmlformats.org/officeDocument/2006/relationships/customXml" Target="../ink/ink370.xml"/><Relationship Id="rId19" Type="http://schemas.openxmlformats.org/officeDocument/2006/relationships/image" Target="../media/image328.png"/><Relationship Id="rId14" Type="http://schemas.openxmlformats.org/officeDocument/2006/relationships/customXml" Target="../ink/ink336.xml"/><Relationship Id="rId22" Type="http://schemas.openxmlformats.org/officeDocument/2006/relationships/customXml" Target="../ink/ink340.xml"/><Relationship Id="rId27" Type="http://schemas.openxmlformats.org/officeDocument/2006/relationships/image" Target="../media/image332.png"/><Relationship Id="rId30" Type="http://schemas.openxmlformats.org/officeDocument/2006/relationships/customXml" Target="../ink/ink344.xml"/><Relationship Id="rId35" Type="http://schemas.openxmlformats.org/officeDocument/2006/relationships/image" Target="../media/image336.png"/><Relationship Id="rId43" Type="http://schemas.openxmlformats.org/officeDocument/2006/relationships/image" Target="../media/image340.png"/><Relationship Id="rId48" Type="http://schemas.openxmlformats.org/officeDocument/2006/relationships/customXml" Target="../ink/ink353.xml"/><Relationship Id="rId56" Type="http://schemas.openxmlformats.org/officeDocument/2006/relationships/customXml" Target="../ink/ink357.xml"/><Relationship Id="rId64" Type="http://schemas.openxmlformats.org/officeDocument/2006/relationships/customXml" Target="../ink/ink361.xml"/><Relationship Id="rId69" Type="http://schemas.openxmlformats.org/officeDocument/2006/relationships/image" Target="../media/image353.png"/><Relationship Id="rId77" Type="http://schemas.openxmlformats.org/officeDocument/2006/relationships/image" Target="../media/image356.png"/><Relationship Id="rId8" Type="http://schemas.openxmlformats.org/officeDocument/2006/relationships/customXml" Target="../ink/ink333.xml"/><Relationship Id="rId51" Type="http://schemas.openxmlformats.org/officeDocument/2006/relationships/image" Target="../media/image344.png"/><Relationship Id="rId72" Type="http://schemas.openxmlformats.org/officeDocument/2006/relationships/customXml" Target="../ink/ink365.xml"/><Relationship Id="rId80" Type="http://schemas.openxmlformats.org/officeDocument/2006/relationships/customXml" Target="../ink/ink369.xml"/><Relationship Id="rId3" Type="http://schemas.openxmlformats.org/officeDocument/2006/relationships/image" Target="../media/image31.png"/><Relationship Id="rId12" Type="http://schemas.openxmlformats.org/officeDocument/2006/relationships/customXml" Target="../ink/ink335.xml"/><Relationship Id="rId17" Type="http://schemas.openxmlformats.org/officeDocument/2006/relationships/image" Target="../media/image327.png"/><Relationship Id="rId25" Type="http://schemas.openxmlformats.org/officeDocument/2006/relationships/image" Target="../media/image331.png"/><Relationship Id="rId33" Type="http://schemas.openxmlformats.org/officeDocument/2006/relationships/image" Target="../media/image335.png"/><Relationship Id="rId38" Type="http://schemas.openxmlformats.org/officeDocument/2006/relationships/customXml" Target="../ink/ink348.xml"/><Relationship Id="rId46" Type="http://schemas.openxmlformats.org/officeDocument/2006/relationships/customXml" Target="../ink/ink352.xml"/><Relationship Id="rId59" Type="http://schemas.openxmlformats.org/officeDocument/2006/relationships/image" Target="../media/image348.png"/><Relationship Id="rId67" Type="http://schemas.openxmlformats.org/officeDocument/2006/relationships/image" Target="../media/image352.png"/><Relationship Id="rId20" Type="http://schemas.openxmlformats.org/officeDocument/2006/relationships/customXml" Target="../ink/ink339.xml"/><Relationship Id="rId41" Type="http://schemas.openxmlformats.org/officeDocument/2006/relationships/image" Target="../media/image339.png"/><Relationship Id="rId54" Type="http://schemas.openxmlformats.org/officeDocument/2006/relationships/customXml" Target="../ink/ink356.xml"/><Relationship Id="rId62" Type="http://schemas.openxmlformats.org/officeDocument/2006/relationships/customXml" Target="../ink/ink360.xml"/><Relationship Id="rId70" Type="http://schemas.openxmlformats.org/officeDocument/2006/relationships/customXml" Target="../ink/ink364.xml"/><Relationship Id="rId75" Type="http://schemas.openxmlformats.org/officeDocument/2006/relationships/image" Target="../media/image355.png"/><Relationship Id="rId83" Type="http://schemas.openxmlformats.org/officeDocument/2006/relationships/image" Target="../media/image359.png"/><Relationship Id="rId1" Type="http://schemas.openxmlformats.org/officeDocument/2006/relationships/slideLayout" Target="../slideLayouts/slideLayout2.xml"/><Relationship Id="rId6" Type="http://schemas.openxmlformats.org/officeDocument/2006/relationships/customXml" Target="../ink/ink332.xml"/><Relationship Id="rId15" Type="http://schemas.openxmlformats.org/officeDocument/2006/relationships/image" Target="../media/image326.png"/><Relationship Id="rId23" Type="http://schemas.openxmlformats.org/officeDocument/2006/relationships/image" Target="../media/image330.png"/><Relationship Id="rId28" Type="http://schemas.openxmlformats.org/officeDocument/2006/relationships/customXml" Target="../ink/ink343.xml"/><Relationship Id="rId36" Type="http://schemas.openxmlformats.org/officeDocument/2006/relationships/customXml" Target="../ink/ink347.xml"/><Relationship Id="rId49" Type="http://schemas.openxmlformats.org/officeDocument/2006/relationships/image" Target="../media/image343.png"/><Relationship Id="rId57" Type="http://schemas.openxmlformats.org/officeDocument/2006/relationships/image" Target="../media/image347.png"/><Relationship Id="rId10" Type="http://schemas.openxmlformats.org/officeDocument/2006/relationships/customXml" Target="../ink/ink334.xml"/><Relationship Id="rId31" Type="http://schemas.openxmlformats.org/officeDocument/2006/relationships/image" Target="../media/image334.png"/><Relationship Id="rId44" Type="http://schemas.openxmlformats.org/officeDocument/2006/relationships/customXml" Target="../ink/ink351.xml"/><Relationship Id="rId52" Type="http://schemas.openxmlformats.org/officeDocument/2006/relationships/customXml" Target="../ink/ink355.xml"/><Relationship Id="rId60" Type="http://schemas.openxmlformats.org/officeDocument/2006/relationships/customXml" Target="../ink/ink359.xml"/><Relationship Id="rId65" Type="http://schemas.openxmlformats.org/officeDocument/2006/relationships/image" Target="../media/image351.png"/><Relationship Id="rId73" Type="http://schemas.openxmlformats.org/officeDocument/2006/relationships/image" Target="../media/image190.png"/><Relationship Id="rId78" Type="http://schemas.openxmlformats.org/officeDocument/2006/relationships/customXml" Target="../ink/ink368.xml"/><Relationship Id="rId81" Type="http://schemas.openxmlformats.org/officeDocument/2006/relationships/image" Target="../media/image358.png"/><Relationship Id="rId4" Type="http://schemas.openxmlformats.org/officeDocument/2006/relationships/customXml" Target="../ink/ink331.xml"/><Relationship Id="rId9" Type="http://schemas.openxmlformats.org/officeDocument/2006/relationships/image" Target="../media/image324.png"/><Relationship Id="rId13" Type="http://schemas.openxmlformats.org/officeDocument/2006/relationships/image" Target="../media/image10.png"/><Relationship Id="rId18" Type="http://schemas.openxmlformats.org/officeDocument/2006/relationships/customXml" Target="../ink/ink338.xml"/><Relationship Id="rId39" Type="http://schemas.openxmlformats.org/officeDocument/2006/relationships/image" Target="../media/image338.png"/><Relationship Id="rId34" Type="http://schemas.openxmlformats.org/officeDocument/2006/relationships/customXml" Target="../ink/ink346.xml"/><Relationship Id="rId50" Type="http://schemas.openxmlformats.org/officeDocument/2006/relationships/customXml" Target="../ink/ink354.xml"/><Relationship Id="rId55" Type="http://schemas.openxmlformats.org/officeDocument/2006/relationships/image" Target="../media/image346.png"/><Relationship Id="rId76" Type="http://schemas.openxmlformats.org/officeDocument/2006/relationships/customXml" Target="../ink/ink367.xml"/><Relationship Id="rId7" Type="http://schemas.openxmlformats.org/officeDocument/2006/relationships/image" Target="../media/image323.png"/><Relationship Id="rId71" Type="http://schemas.openxmlformats.org/officeDocument/2006/relationships/image" Target="../media/image354.png"/><Relationship Id="rId2" Type="http://schemas.microsoft.com/office/2011/relationships/webextension" Target="../webextensions/webextension1.xml"/><Relationship Id="rId29" Type="http://schemas.openxmlformats.org/officeDocument/2006/relationships/image" Target="../media/image333.png"/><Relationship Id="rId24" Type="http://schemas.openxmlformats.org/officeDocument/2006/relationships/customXml" Target="../ink/ink341.xml"/><Relationship Id="rId40" Type="http://schemas.openxmlformats.org/officeDocument/2006/relationships/customXml" Target="../ink/ink349.xml"/><Relationship Id="rId45" Type="http://schemas.openxmlformats.org/officeDocument/2006/relationships/image" Target="../media/image341.png"/><Relationship Id="rId66" Type="http://schemas.openxmlformats.org/officeDocument/2006/relationships/customXml" Target="../ink/ink3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Vídeo 46">
            <a:extLst>
              <a:ext uri="{FF2B5EF4-FFF2-40B4-BE49-F238E27FC236}">
                <a16:creationId xmlns:a16="http://schemas.microsoft.com/office/drawing/2014/main" id="{AA126666-17A2-4754-BBE3-1CCD24519F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3048" y="0"/>
            <a:ext cx="12188952" cy="6857990"/>
          </a:xfrm>
          <a:prstGeom prst="rect">
            <a:avLst/>
          </a:prstGeom>
        </p:spPr>
      </p:pic>
      <p:sp>
        <p:nvSpPr>
          <p:cNvPr id="2" name="Título 1">
            <a:extLst>
              <a:ext uri="{FF2B5EF4-FFF2-40B4-BE49-F238E27FC236}">
                <a16:creationId xmlns:a16="http://schemas.microsoft.com/office/drawing/2014/main" id="{493B74C2-018A-4BA9-9603-10698182094D}"/>
              </a:ext>
            </a:extLst>
          </p:cNvPr>
          <p:cNvSpPr>
            <a:spLocks noGrp="1"/>
          </p:cNvSpPr>
          <p:nvPr>
            <p:ph type="ctrTitle"/>
          </p:nvPr>
        </p:nvSpPr>
        <p:spPr>
          <a:xfrm>
            <a:off x="5781675" y="1346268"/>
            <a:ext cx="5932755" cy="3285207"/>
          </a:xfrm>
        </p:spPr>
        <p:txBody>
          <a:bodyPr>
            <a:normAutofit/>
          </a:bodyPr>
          <a:lstStyle/>
          <a:p>
            <a:r>
              <a:rPr lang="es-CL" sz="11500" dirty="0">
                <a:solidFill>
                  <a:schemeClr val="bg1"/>
                </a:solidFill>
                <a:latin typeface="Modern Love Caps" panose="04070805081001020A01" pitchFamily="82" charset="0"/>
              </a:rPr>
              <a:t>La Luz </a:t>
            </a:r>
          </a:p>
        </p:txBody>
      </p:sp>
      <p:sp>
        <p:nvSpPr>
          <p:cNvPr id="3" name="Subtítulo 2">
            <a:extLst>
              <a:ext uri="{FF2B5EF4-FFF2-40B4-BE49-F238E27FC236}">
                <a16:creationId xmlns:a16="http://schemas.microsoft.com/office/drawing/2014/main" id="{19B05552-126F-4B5E-ACED-EACB818A8B87}"/>
              </a:ext>
            </a:extLst>
          </p:cNvPr>
          <p:cNvSpPr>
            <a:spLocks noGrp="1"/>
          </p:cNvSpPr>
          <p:nvPr>
            <p:ph type="subTitle" idx="1"/>
          </p:nvPr>
        </p:nvSpPr>
        <p:spPr>
          <a:xfrm>
            <a:off x="6367726" y="4361532"/>
            <a:ext cx="5934278" cy="1150200"/>
          </a:xfrm>
        </p:spPr>
        <p:txBody>
          <a:bodyPr>
            <a:normAutofit/>
          </a:bodyPr>
          <a:lstStyle/>
          <a:p>
            <a:r>
              <a:rPr lang="es-CL" dirty="0">
                <a:solidFill>
                  <a:schemeClr val="bg1"/>
                </a:solidFill>
                <a:latin typeface="Abadi Extra Light" panose="020B0204020104020204" pitchFamily="34" charset="0"/>
              </a:rPr>
              <a:t>Física 1°Medio, Clases 12 y 13</a:t>
            </a:r>
          </a:p>
          <a:p>
            <a:r>
              <a:rPr lang="es-CL" dirty="0">
                <a:solidFill>
                  <a:schemeClr val="bg1"/>
                </a:solidFill>
                <a:latin typeface="Abadi Extra Light" panose="020B0204020104020204" pitchFamily="34" charset="0"/>
              </a:rPr>
              <a:t>OA 11</a:t>
            </a:r>
          </a:p>
          <a:p>
            <a:r>
              <a:rPr lang="es-CL" dirty="0">
                <a:solidFill>
                  <a:schemeClr val="bg1"/>
                </a:solidFill>
                <a:latin typeface="Abadi Extra Light" panose="020B0204020104020204" pitchFamily="34" charset="0"/>
              </a:rPr>
              <a:t>Ninela Marchant Neira</a:t>
            </a:r>
          </a:p>
        </p:txBody>
      </p:sp>
      <mc:AlternateContent xmlns:mc="http://schemas.openxmlformats.org/markup-compatibility/2006" xmlns:p14="http://schemas.microsoft.com/office/powerpoint/2010/main">
        <mc:Choice Requires="p14">
          <p:contentPart p14:bwMode="auto" r:id="rId5">
            <p14:nvContentPartPr>
              <p14:cNvPr id="4" name="Entrada de lápiz 3">
                <a:extLst>
                  <a:ext uri="{FF2B5EF4-FFF2-40B4-BE49-F238E27FC236}">
                    <a16:creationId xmlns:a16="http://schemas.microsoft.com/office/drawing/2014/main" id="{0C248C67-0D82-4EBD-8EB3-45E61CAFCEF7}"/>
                  </a:ext>
                </a:extLst>
              </p14:cNvPr>
              <p14:cNvContentPartPr/>
              <p14:nvPr/>
            </p14:nvContentPartPr>
            <p14:xfrm>
              <a:off x="-67162" y="-357594"/>
              <a:ext cx="360" cy="360"/>
            </p14:xfrm>
          </p:contentPart>
        </mc:Choice>
        <mc:Fallback xmlns="">
          <p:pic>
            <p:nvPicPr>
              <p:cNvPr id="4" name="Entrada de lápiz 3">
                <a:extLst>
                  <a:ext uri="{FF2B5EF4-FFF2-40B4-BE49-F238E27FC236}">
                    <a16:creationId xmlns:a16="http://schemas.microsoft.com/office/drawing/2014/main" id="{0C248C67-0D82-4EBD-8EB3-45E61CAFCEF7}"/>
                  </a:ext>
                </a:extLst>
              </p:cNvPr>
              <p:cNvPicPr/>
              <p:nvPr/>
            </p:nvPicPr>
            <p:blipFill>
              <a:blip r:embed="rId6"/>
              <a:stretch>
                <a:fillRect/>
              </a:stretch>
            </p:blipFill>
            <p:spPr>
              <a:xfrm>
                <a:off x="-75802" y="-366234"/>
                <a:ext cx="18000" cy="18000"/>
              </a:xfrm>
              <a:prstGeom prst="rect">
                <a:avLst/>
              </a:prstGeom>
            </p:spPr>
          </p:pic>
        </mc:Fallback>
      </mc:AlternateContent>
    </p:spTree>
    <p:extLst>
      <p:ext uri="{BB962C8B-B14F-4D97-AF65-F5344CB8AC3E}">
        <p14:creationId xmlns:p14="http://schemas.microsoft.com/office/powerpoint/2010/main" val="22893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8" fill="hold"/>
                                        <p:tgtEl>
                                          <p:spTgt spid="47"/>
                                        </p:tgtEl>
                                      </p:cBhvr>
                                    </p:cmd>
                                  </p:childTnLst>
                                </p:cTn>
                              </p:par>
                              <p:par>
                                <p:cTn id="7" presetID="10" presetClass="entr" presetSubtype="0" fill="hold" grpId="0" nodeType="withEffect">
                                  <p:stCondLst>
                                    <p:cond delay="2000"/>
                                  </p:stCondLst>
                                  <p:iterate type="lt">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4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2000"/>
                                  </p:stCondLst>
                                  <p:iterate type="lt">
                                    <p:tmPct val="10000"/>
                                  </p:iterate>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4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200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par>
                                <p:cTn id="20" presetID="10" presetClass="entr" presetSubtype="0" fill="hold" grpId="0" nodeType="withEffect">
                                  <p:stCondLst>
                                    <p:cond delay="1000"/>
                                  </p:stCondLst>
                                  <p:iterate type="lt">
                                    <p:tmPct val="10000"/>
                                  </p:iterate>
                                  <p:childTnLst>
                                    <p:set>
                                      <p:cBhvr>
                                        <p:cTn id="21" dur="1" fill="hold">
                                          <p:stCondLst>
                                            <p:cond delay="0"/>
                                          </p:stCondLst>
                                        </p:cTn>
                                        <p:tgtEl>
                                          <p:spTgt spid="2"/>
                                        </p:tgtEl>
                                        <p:attrNameLst>
                                          <p:attrName>style.visibility</p:attrName>
                                        </p:attrNameLst>
                                      </p:cBhvr>
                                      <p:to>
                                        <p:strVal val="visible"/>
                                      </p:to>
                                    </p:set>
                                    <p:animEffect transition="in" filter="fade">
                                      <p:cBhvr>
                                        <p:cTn id="22"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7"/>
                                        </p:tgtEl>
                                      </p:cBhvr>
                                    </p:cmd>
                                  </p:childTnLst>
                                </p:cTn>
                              </p:par>
                            </p:childTnLst>
                          </p:cTn>
                        </p:par>
                      </p:childTnLst>
                    </p:cTn>
                  </p:par>
                </p:childTnLst>
              </p:cTn>
              <p:nextCondLst>
                <p:cond evt="onClick" delay="0">
                  <p:tgtEl>
                    <p:spTgt spid="47"/>
                  </p:tgtEl>
                </p:cond>
              </p:nextCondLst>
            </p:seq>
            <p:video>
              <p:cMediaNode mute="1">
                <p:cTn id="28" repeatCount="indefinite" fill="hold" display="0">
                  <p:stCondLst>
                    <p:cond delay="indefinite"/>
                  </p:stCondLst>
                </p:cTn>
                <p:tgtEl>
                  <p:spTgt spid="47"/>
                </p:tgtEl>
              </p:cMediaNode>
            </p:vide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435E4E22-BE35-468A-861A-58630E22174C}"/>
                  </a:ext>
                </a:extLst>
              </p:cNvPr>
              <p:cNvSpPr>
                <a:spLocks noGrp="1"/>
              </p:cNvSpPr>
              <p:nvPr>
                <p:ph idx="1"/>
              </p:nvPr>
            </p:nvSpPr>
            <p:spPr>
              <a:xfrm>
                <a:off x="3845421" y="1081820"/>
                <a:ext cx="7245103" cy="4846014"/>
              </a:xfrm>
            </p:spPr>
            <p:txBody>
              <a:bodyPr>
                <a:noAutofit/>
              </a:bodyPr>
              <a:lstStyle/>
              <a:p>
                <a:pPr marL="0" indent="0" algn="ctr">
                  <a:buNone/>
                </a:pPr>
                <a:r>
                  <a:rPr lang="es-MX" sz="3600" b="0" i="0" dirty="0">
                    <a:solidFill>
                      <a:schemeClr val="tx1">
                        <a:lumMod val="75000"/>
                        <a:lumOff val="25000"/>
                      </a:schemeClr>
                    </a:solidFill>
                    <a:effectLst/>
                    <a:latin typeface="+mj-lt"/>
                  </a:rPr>
                  <a:t>Los científicos han logrado medir la velocidad de la luz con tal precisión que ya no se mide sino que se define exactamente como 299.792.458 </a:t>
                </a:r>
                <a14:m>
                  <m:oMath xmlns:m="http://schemas.openxmlformats.org/officeDocument/2006/math">
                    <m:r>
                      <a:rPr lang="es-CL" sz="3600" i="1">
                        <a:solidFill>
                          <a:schemeClr val="tx1">
                            <a:lumMod val="75000"/>
                            <a:lumOff val="25000"/>
                          </a:schemeClr>
                        </a:solidFill>
                        <a:latin typeface="Cambria Math" panose="02040503050406030204" pitchFamily="18" charset="0"/>
                        <a:ea typeface="Cambria Math" panose="02040503050406030204" pitchFamily="18" charset="0"/>
                      </a:rPr>
                      <m:t>(</m:t>
                    </m:r>
                    <m:f>
                      <m:fPr>
                        <m:ctrlPr>
                          <a:rPr lang="es-CL" sz="3600" i="1">
                            <a:solidFill>
                              <a:schemeClr val="tx1">
                                <a:lumMod val="75000"/>
                                <a:lumOff val="25000"/>
                              </a:schemeClr>
                            </a:solidFill>
                            <a:latin typeface="Cambria Math" panose="02040503050406030204" pitchFamily="18" charset="0"/>
                            <a:ea typeface="Cambria Math" panose="02040503050406030204" pitchFamily="18" charset="0"/>
                          </a:rPr>
                        </m:ctrlPr>
                      </m:fPr>
                      <m:num>
                        <m:r>
                          <a:rPr lang="es-CL" sz="3600" i="1">
                            <a:solidFill>
                              <a:schemeClr val="tx1">
                                <a:lumMod val="75000"/>
                                <a:lumOff val="25000"/>
                              </a:schemeClr>
                            </a:solidFill>
                            <a:latin typeface="Cambria Math" panose="02040503050406030204" pitchFamily="18" charset="0"/>
                            <a:ea typeface="Cambria Math" panose="02040503050406030204" pitchFamily="18" charset="0"/>
                          </a:rPr>
                          <m:t>𝑚</m:t>
                        </m:r>
                      </m:num>
                      <m:den>
                        <m:r>
                          <a:rPr lang="es-CL" sz="3600" i="1">
                            <a:solidFill>
                              <a:schemeClr val="tx1">
                                <a:lumMod val="75000"/>
                                <a:lumOff val="25000"/>
                              </a:schemeClr>
                            </a:solidFill>
                            <a:latin typeface="Cambria Math" panose="02040503050406030204" pitchFamily="18" charset="0"/>
                            <a:ea typeface="Cambria Math" panose="02040503050406030204" pitchFamily="18" charset="0"/>
                          </a:rPr>
                          <m:t>𝑠</m:t>
                        </m:r>
                      </m:den>
                    </m:f>
                    <m:r>
                      <a:rPr lang="es-CL" sz="3600" i="1">
                        <a:solidFill>
                          <a:schemeClr val="tx1">
                            <a:lumMod val="75000"/>
                            <a:lumOff val="25000"/>
                          </a:schemeClr>
                        </a:solidFill>
                        <a:latin typeface="Cambria Math" panose="02040503050406030204" pitchFamily="18" charset="0"/>
                        <a:ea typeface="Cambria Math" panose="02040503050406030204" pitchFamily="18" charset="0"/>
                      </a:rPr>
                      <m:t>) </m:t>
                    </m:r>
                  </m:oMath>
                </a14:m>
                <a:r>
                  <a:rPr lang="es-MX" sz="3600" b="0" i="0" dirty="0">
                    <a:solidFill>
                      <a:schemeClr val="tx1">
                        <a:lumMod val="75000"/>
                        <a:lumOff val="25000"/>
                      </a:schemeClr>
                    </a:solidFill>
                    <a:effectLst/>
                    <a:latin typeface="+mj-lt"/>
                  </a:rPr>
                  <a:t>y comúnmente se aproxima a </a:t>
                </a:r>
                <a14:m>
                  <m:oMath xmlns:m="http://schemas.openxmlformats.org/officeDocument/2006/math">
                    <m:r>
                      <a:rPr lang="es-CL" sz="3600" b="0" i="1">
                        <a:solidFill>
                          <a:schemeClr val="tx1">
                            <a:lumMod val="75000"/>
                            <a:lumOff val="25000"/>
                          </a:schemeClr>
                        </a:solidFill>
                        <a:effectLst/>
                        <a:latin typeface="Cambria Math" panose="02040503050406030204" pitchFamily="18" charset="0"/>
                      </a:rPr>
                      <m:t>3</m:t>
                    </m:r>
                    <m:r>
                      <a:rPr lang="es-CL" sz="3600" b="0" i="1">
                        <a:solidFill>
                          <a:schemeClr val="tx1">
                            <a:lumMod val="75000"/>
                            <a:lumOff val="25000"/>
                          </a:schemeClr>
                        </a:solidFill>
                        <a:effectLst/>
                        <a:latin typeface="Cambria Math" panose="02040503050406030204" pitchFamily="18" charset="0"/>
                        <a:ea typeface="Cambria Math" panose="02040503050406030204" pitchFamily="18" charset="0"/>
                      </a:rPr>
                      <m:t>×</m:t>
                    </m:r>
                    <m:sSup>
                      <m:sSupPr>
                        <m:ctrlPr>
                          <a:rPr lang="es-CL" sz="3600" b="0" i="1">
                            <a:solidFill>
                              <a:schemeClr val="tx1">
                                <a:lumMod val="75000"/>
                                <a:lumOff val="25000"/>
                              </a:schemeClr>
                            </a:solidFill>
                            <a:effectLst/>
                            <a:latin typeface="Cambria Math" panose="02040503050406030204" pitchFamily="18" charset="0"/>
                            <a:ea typeface="Cambria Math" panose="02040503050406030204" pitchFamily="18" charset="0"/>
                          </a:rPr>
                        </m:ctrlPr>
                      </m:sSupPr>
                      <m:e>
                        <m:r>
                          <a:rPr lang="es-CL" sz="3600" b="0" i="1">
                            <a:solidFill>
                              <a:schemeClr val="tx1">
                                <a:lumMod val="75000"/>
                                <a:lumOff val="25000"/>
                              </a:schemeClr>
                            </a:solidFill>
                            <a:effectLst/>
                            <a:latin typeface="Cambria Math" panose="02040503050406030204" pitchFamily="18" charset="0"/>
                            <a:ea typeface="Cambria Math" panose="02040503050406030204" pitchFamily="18" charset="0"/>
                          </a:rPr>
                          <m:t>10</m:t>
                        </m:r>
                      </m:e>
                      <m:sup>
                        <m:r>
                          <a:rPr lang="es-CL" sz="3600" b="0" i="1">
                            <a:solidFill>
                              <a:schemeClr val="tx1">
                                <a:lumMod val="75000"/>
                                <a:lumOff val="25000"/>
                              </a:schemeClr>
                            </a:solidFill>
                            <a:effectLst/>
                            <a:latin typeface="Cambria Math" panose="02040503050406030204" pitchFamily="18" charset="0"/>
                            <a:ea typeface="Cambria Math" panose="02040503050406030204" pitchFamily="18" charset="0"/>
                          </a:rPr>
                          <m:t>8</m:t>
                        </m:r>
                      </m:sup>
                    </m:sSup>
                    <m:r>
                      <a:rPr lang="es-CL" sz="3600" b="0" i="1">
                        <a:solidFill>
                          <a:schemeClr val="tx1">
                            <a:lumMod val="75000"/>
                            <a:lumOff val="25000"/>
                          </a:schemeClr>
                        </a:solidFill>
                        <a:effectLst/>
                        <a:latin typeface="Cambria Math" panose="02040503050406030204" pitchFamily="18" charset="0"/>
                        <a:ea typeface="Cambria Math" panose="02040503050406030204" pitchFamily="18" charset="0"/>
                      </a:rPr>
                      <m:t> (</m:t>
                    </m:r>
                    <m:f>
                      <m:fPr>
                        <m:ctrlPr>
                          <a:rPr lang="es-CL" sz="3600" b="0" i="1">
                            <a:solidFill>
                              <a:schemeClr val="tx1">
                                <a:lumMod val="75000"/>
                                <a:lumOff val="25000"/>
                              </a:schemeClr>
                            </a:solidFill>
                            <a:effectLst/>
                            <a:latin typeface="Cambria Math" panose="02040503050406030204" pitchFamily="18" charset="0"/>
                            <a:ea typeface="Cambria Math" panose="02040503050406030204" pitchFamily="18" charset="0"/>
                          </a:rPr>
                        </m:ctrlPr>
                      </m:fPr>
                      <m:num>
                        <m:r>
                          <a:rPr lang="es-CL" sz="3600" b="0" i="1">
                            <a:solidFill>
                              <a:schemeClr val="tx1">
                                <a:lumMod val="75000"/>
                                <a:lumOff val="25000"/>
                              </a:schemeClr>
                            </a:solidFill>
                            <a:effectLst/>
                            <a:latin typeface="Cambria Math" panose="02040503050406030204" pitchFamily="18" charset="0"/>
                            <a:ea typeface="Cambria Math" panose="02040503050406030204" pitchFamily="18" charset="0"/>
                          </a:rPr>
                          <m:t>𝑚</m:t>
                        </m:r>
                      </m:num>
                      <m:den>
                        <m:r>
                          <a:rPr lang="es-CL" sz="3600" b="0" i="1">
                            <a:solidFill>
                              <a:schemeClr val="tx1">
                                <a:lumMod val="75000"/>
                                <a:lumOff val="25000"/>
                              </a:schemeClr>
                            </a:solidFill>
                            <a:effectLst/>
                            <a:latin typeface="Cambria Math" panose="02040503050406030204" pitchFamily="18" charset="0"/>
                            <a:ea typeface="Cambria Math" panose="02040503050406030204" pitchFamily="18" charset="0"/>
                          </a:rPr>
                          <m:t>𝑠</m:t>
                        </m:r>
                      </m:den>
                    </m:f>
                    <m:r>
                      <a:rPr lang="es-CL" sz="3600" b="0" i="1">
                        <a:solidFill>
                          <a:schemeClr val="tx1">
                            <a:lumMod val="75000"/>
                            <a:lumOff val="25000"/>
                          </a:schemeClr>
                        </a:solidFill>
                        <a:effectLst/>
                        <a:latin typeface="Cambria Math" panose="02040503050406030204" pitchFamily="18" charset="0"/>
                        <a:ea typeface="Cambria Math" panose="02040503050406030204" pitchFamily="18" charset="0"/>
                      </a:rPr>
                      <m:t>)</m:t>
                    </m:r>
                  </m:oMath>
                </a14:m>
                <a:endParaRPr lang="es-CL" sz="3600" dirty="0">
                  <a:solidFill>
                    <a:schemeClr val="tx1">
                      <a:lumMod val="75000"/>
                      <a:lumOff val="25000"/>
                    </a:schemeClr>
                  </a:solidFill>
                  <a:latin typeface="+mj-lt"/>
                </a:endParaRPr>
              </a:p>
            </p:txBody>
          </p:sp>
        </mc:Choice>
        <mc:Fallback xmlns="">
          <p:sp>
            <p:nvSpPr>
              <p:cNvPr id="3" name="Marcador de contenido 2">
                <a:extLst>
                  <a:ext uri="{FF2B5EF4-FFF2-40B4-BE49-F238E27FC236}">
                    <a16:creationId xmlns:a16="http://schemas.microsoft.com/office/drawing/2014/main" id="{435E4E22-BE35-468A-861A-58630E22174C}"/>
                  </a:ext>
                </a:extLst>
              </p:cNvPr>
              <p:cNvSpPr>
                <a:spLocks noGrp="1" noRot="1" noChangeAspect="1" noMove="1" noResize="1" noEditPoints="1" noAdjustHandles="1" noChangeArrowheads="1" noChangeShapeType="1" noTextEdit="1"/>
              </p:cNvSpPr>
              <p:nvPr>
                <p:ph idx="1"/>
              </p:nvPr>
            </p:nvSpPr>
            <p:spPr>
              <a:xfrm>
                <a:off x="3845421" y="1081820"/>
                <a:ext cx="7245103" cy="4846014"/>
              </a:xfrm>
              <a:blipFill>
                <a:blip r:embed="rId3"/>
                <a:stretch>
                  <a:fillRect l="-1263" t="-1887" r="-3114"/>
                </a:stretch>
              </a:blipFill>
            </p:spPr>
            <p:txBody>
              <a:bodyPr/>
              <a:lstStyle/>
              <a:p>
                <a:r>
                  <a:rPr lang="es-CL">
                    <a:noFill/>
                  </a:rPr>
                  <a:t> </a:t>
                </a:r>
              </a:p>
            </p:txBody>
          </p:sp>
        </mc:Fallback>
      </mc:AlternateContent>
      <p:grpSp>
        <p:nvGrpSpPr>
          <p:cNvPr id="68" name="Grupo 67">
            <a:extLst>
              <a:ext uri="{FF2B5EF4-FFF2-40B4-BE49-F238E27FC236}">
                <a16:creationId xmlns:a16="http://schemas.microsoft.com/office/drawing/2014/main" id="{7F36EE1E-BE48-4672-8CA8-C3C162B19CC0}"/>
              </a:ext>
            </a:extLst>
          </p:cNvPr>
          <p:cNvGrpSpPr/>
          <p:nvPr/>
        </p:nvGrpSpPr>
        <p:grpSpPr>
          <a:xfrm>
            <a:off x="4221518" y="44166"/>
            <a:ext cx="4523400" cy="715320"/>
            <a:chOff x="4221518" y="44166"/>
            <a:chExt cx="4523400" cy="715320"/>
          </a:xfrm>
        </p:grpSpPr>
        <mc:AlternateContent xmlns:mc="http://schemas.openxmlformats.org/markup-compatibility/2006" xmlns:p14="http://schemas.microsoft.com/office/powerpoint/2010/main">
          <mc:Choice Requires="p14">
            <p:contentPart p14:bwMode="auto" r:id="rId4">
              <p14:nvContentPartPr>
                <p14:cNvPr id="44" name="Entrada de lápiz 43">
                  <a:extLst>
                    <a:ext uri="{FF2B5EF4-FFF2-40B4-BE49-F238E27FC236}">
                      <a16:creationId xmlns:a16="http://schemas.microsoft.com/office/drawing/2014/main" id="{0B217C76-A18F-4E70-A747-C3874FE81A8F}"/>
                    </a:ext>
                  </a:extLst>
                </p14:cNvPr>
                <p14:cNvContentPartPr/>
                <p14:nvPr/>
              </p14:nvContentPartPr>
              <p14:xfrm>
                <a:off x="4221518" y="184926"/>
                <a:ext cx="281160" cy="396720"/>
              </p14:xfrm>
            </p:contentPart>
          </mc:Choice>
          <mc:Fallback xmlns="">
            <p:pic>
              <p:nvPicPr>
                <p:cNvPr id="44" name="Entrada de lápiz 43">
                  <a:extLst>
                    <a:ext uri="{FF2B5EF4-FFF2-40B4-BE49-F238E27FC236}">
                      <a16:creationId xmlns:a16="http://schemas.microsoft.com/office/drawing/2014/main" id="{0B217C76-A18F-4E70-A747-C3874FE81A8F}"/>
                    </a:ext>
                  </a:extLst>
                </p:cNvPr>
                <p:cNvPicPr/>
                <p:nvPr/>
              </p:nvPicPr>
              <p:blipFill>
                <a:blip r:embed="rId5"/>
                <a:stretch>
                  <a:fillRect/>
                </a:stretch>
              </p:blipFill>
              <p:spPr>
                <a:xfrm>
                  <a:off x="4203878" y="167286"/>
                  <a:ext cx="31680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5" name="Entrada de lápiz 44">
                  <a:extLst>
                    <a:ext uri="{FF2B5EF4-FFF2-40B4-BE49-F238E27FC236}">
                      <a16:creationId xmlns:a16="http://schemas.microsoft.com/office/drawing/2014/main" id="{50B845D6-9350-42BC-AD24-76BCFD90FE12}"/>
                    </a:ext>
                  </a:extLst>
                </p14:cNvPr>
                <p14:cNvContentPartPr/>
                <p14:nvPr/>
              </p14:nvContentPartPr>
              <p14:xfrm>
                <a:off x="4445798" y="243246"/>
                <a:ext cx="271080" cy="325800"/>
              </p14:xfrm>
            </p:contentPart>
          </mc:Choice>
          <mc:Fallback xmlns="">
            <p:pic>
              <p:nvPicPr>
                <p:cNvPr id="45" name="Entrada de lápiz 44">
                  <a:extLst>
                    <a:ext uri="{FF2B5EF4-FFF2-40B4-BE49-F238E27FC236}">
                      <a16:creationId xmlns:a16="http://schemas.microsoft.com/office/drawing/2014/main" id="{50B845D6-9350-42BC-AD24-76BCFD90FE12}"/>
                    </a:ext>
                  </a:extLst>
                </p:cNvPr>
                <p:cNvPicPr/>
                <p:nvPr/>
              </p:nvPicPr>
              <p:blipFill>
                <a:blip r:embed="rId7"/>
                <a:stretch>
                  <a:fillRect/>
                </a:stretch>
              </p:blipFill>
              <p:spPr>
                <a:xfrm>
                  <a:off x="4428158" y="225246"/>
                  <a:ext cx="306720" cy="361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Entrada de lápiz 45">
                  <a:extLst>
                    <a:ext uri="{FF2B5EF4-FFF2-40B4-BE49-F238E27FC236}">
                      <a16:creationId xmlns:a16="http://schemas.microsoft.com/office/drawing/2014/main" id="{45106D40-A998-49B9-AF94-FAF19ADA0A1C}"/>
                    </a:ext>
                  </a:extLst>
                </p14:cNvPr>
                <p14:cNvContentPartPr/>
                <p14:nvPr/>
              </p14:nvContentPartPr>
              <p14:xfrm>
                <a:off x="4746398" y="228126"/>
                <a:ext cx="225360" cy="339840"/>
              </p14:xfrm>
            </p:contentPart>
          </mc:Choice>
          <mc:Fallback xmlns="">
            <p:pic>
              <p:nvPicPr>
                <p:cNvPr id="46" name="Entrada de lápiz 45">
                  <a:extLst>
                    <a:ext uri="{FF2B5EF4-FFF2-40B4-BE49-F238E27FC236}">
                      <a16:creationId xmlns:a16="http://schemas.microsoft.com/office/drawing/2014/main" id="{45106D40-A998-49B9-AF94-FAF19ADA0A1C}"/>
                    </a:ext>
                  </a:extLst>
                </p:cNvPr>
                <p:cNvPicPr/>
                <p:nvPr/>
              </p:nvPicPr>
              <p:blipFill>
                <a:blip r:embed="rId9"/>
                <a:stretch>
                  <a:fillRect/>
                </a:stretch>
              </p:blipFill>
              <p:spPr>
                <a:xfrm>
                  <a:off x="4728398" y="210486"/>
                  <a:ext cx="261000" cy="375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7" name="Entrada de lápiz 46">
                  <a:extLst>
                    <a:ext uri="{FF2B5EF4-FFF2-40B4-BE49-F238E27FC236}">
                      <a16:creationId xmlns:a16="http://schemas.microsoft.com/office/drawing/2014/main" id="{99B68BEA-A2BE-439D-B006-36457F199685}"/>
                    </a:ext>
                  </a:extLst>
                </p14:cNvPr>
                <p14:cNvContentPartPr/>
                <p14:nvPr/>
              </p14:nvContentPartPr>
              <p14:xfrm>
                <a:off x="5067518" y="524046"/>
                <a:ext cx="17640" cy="13320"/>
              </p14:xfrm>
            </p:contentPart>
          </mc:Choice>
          <mc:Fallback xmlns="">
            <p:pic>
              <p:nvPicPr>
                <p:cNvPr id="47" name="Entrada de lápiz 46">
                  <a:extLst>
                    <a:ext uri="{FF2B5EF4-FFF2-40B4-BE49-F238E27FC236}">
                      <a16:creationId xmlns:a16="http://schemas.microsoft.com/office/drawing/2014/main" id="{99B68BEA-A2BE-439D-B006-36457F199685}"/>
                    </a:ext>
                  </a:extLst>
                </p:cNvPr>
                <p:cNvPicPr/>
                <p:nvPr/>
              </p:nvPicPr>
              <p:blipFill>
                <a:blip r:embed="rId11"/>
                <a:stretch>
                  <a:fillRect/>
                </a:stretch>
              </p:blipFill>
              <p:spPr>
                <a:xfrm>
                  <a:off x="5049518" y="506046"/>
                  <a:ext cx="5328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8" name="Entrada de lápiz 47">
                  <a:extLst>
                    <a:ext uri="{FF2B5EF4-FFF2-40B4-BE49-F238E27FC236}">
                      <a16:creationId xmlns:a16="http://schemas.microsoft.com/office/drawing/2014/main" id="{93A3509B-BB1A-4202-BE52-5EEF2BB2BCF2}"/>
                    </a:ext>
                  </a:extLst>
                </p14:cNvPr>
                <p14:cNvContentPartPr/>
                <p14:nvPr/>
              </p14:nvContentPartPr>
              <p14:xfrm>
                <a:off x="5196758" y="232806"/>
                <a:ext cx="190440" cy="347760"/>
              </p14:xfrm>
            </p:contentPart>
          </mc:Choice>
          <mc:Fallback xmlns="">
            <p:pic>
              <p:nvPicPr>
                <p:cNvPr id="48" name="Entrada de lápiz 47">
                  <a:extLst>
                    <a:ext uri="{FF2B5EF4-FFF2-40B4-BE49-F238E27FC236}">
                      <a16:creationId xmlns:a16="http://schemas.microsoft.com/office/drawing/2014/main" id="{93A3509B-BB1A-4202-BE52-5EEF2BB2BCF2}"/>
                    </a:ext>
                  </a:extLst>
                </p:cNvPr>
                <p:cNvPicPr/>
                <p:nvPr/>
              </p:nvPicPr>
              <p:blipFill>
                <a:blip r:embed="rId13"/>
                <a:stretch>
                  <a:fillRect/>
                </a:stretch>
              </p:blipFill>
              <p:spPr>
                <a:xfrm>
                  <a:off x="5178758" y="215166"/>
                  <a:ext cx="22608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9" name="Entrada de lápiz 48">
                  <a:extLst>
                    <a:ext uri="{FF2B5EF4-FFF2-40B4-BE49-F238E27FC236}">
                      <a16:creationId xmlns:a16="http://schemas.microsoft.com/office/drawing/2014/main" id="{ACB0116C-AB40-4E27-A2B1-98336286544F}"/>
                    </a:ext>
                  </a:extLst>
                </p14:cNvPr>
                <p14:cNvContentPartPr/>
                <p14:nvPr/>
              </p14:nvContentPartPr>
              <p14:xfrm>
                <a:off x="5281718" y="416406"/>
                <a:ext cx="107640" cy="18360"/>
              </p14:xfrm>
            </p:contentPart>
          </mc:Choice>
          <mc:Fallback xmlns="">
            <p:pic>
              <p:nvPicPr>
                <p:cNvPr id="49" name="Entrada de lápiz 48">
                  <a:extLst>
                    <a:ext uri="{FF2B5EF4-FFF2-40B4-BE49-F238E27FC236}">
                      <a16:creationId xmlns:a16="http://schemas.microsoft.com/office/drawing/2014/main" id="{ACB0116C-AB40-4E27-A2B1-98336286544F}"/>
                    </a:ext>
                  </a:extLst>
                </p:cNvPr>
                <p:cNvPicPr/>
                <p:nvPr/>
              </p:nvPicPr>
              <p:blipFill>
                <a:blip r:embed="rId15"/>
                <a:stretch>
                  <a:fillRect/>
                </a:stretch>
              </p:blipFill>
              <p:spPr>
                <a:xfrm>
                  <a:off x="5263718" y="398766"/>
                  <a:ext cx="14328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0" name="Entrada de lápiz 49">
                  <a:extLst>
                    <a:ext uri="{FF2B5EF4-FFF2-40B4-BE49-F238E27FC236}">
                      <a16:creationId xmlns:a16="http://schemas.microsoft.com/office/drawing/2014/main" id="{F5B7F6EA-7B90-4C49-9523-46AF3D6E547D}"/>
                    </a:ext>
                  </a:extLst>
                </p14:cNvPr>
                <p14:cNvContentPartPr/>
                <p14:nvPr/>
              </p14:nvContentPartPr>
              <p14:xfrm>
                <a:off x="5506358" y="200046"/>
                <a:ext cx="156960" cy="392040"/>
              </p14:xfrm>
            </p:contentPart>
          </mc:Choice>
          <mc:Fallback xmlns="">
            <p:pic>
              <p:nvPicPr>
                <p:cNvPr id="50" name="Entrada de lápiz 49">
                  <a:extLst>
                    <a:ext uri="{FF2B5EF4-FFF2-40B4-BE49-F238E27FC236}">
                      <a16:creationId xmlns:a16="http://schemas.microsoft.com/office/drawing/2014/main" id="{F5B7F6EA-7B90-4C49-9523-46AF3D6E547D}"/>
                    </a:ext>
                  </a:extLst>
                </p:cNvPr>
                <p:cNvPicPr/>
                <p:nvPr/>
              </p:nvPicPr>
              <p:blipFill>
                <a:blip r:embed="rId17"/>
                <a:stretch>
                  <a:fillRect/>
                </a:stretch>
              </p:blipFill>
              <p:spPr>
                <a:xfrm>
                  <a:off x="5488718" y="182406"/>
                  <a:ext cx="19260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1" name="Entrada de lápiz 50">
                  <a:extLst>
                    <a:ext uri="{FF2B5EF4-FFF2-40B4-BE49-F238E27FC236}">
                      <a16:creationId xmlns:a16="http://schemas.microsoft.com/office/drawing/2014/main" id="{AFD9073B-78BE-4E42-950F-99AD94A2183E}"/>
                    </a:ext>
                  </a:extLst>
                </p14:cNvPr>
                <p14:cNvContentPartPr/>
                <p14:nvPr/>
              </p14:nvContentPartPr>
              <p14:xfrm>
                <a:off x="5797958" y="163686"/>
                <a:ext cx="253440" cy="348480"/>
              </p14:xfrm>
            </p:contentPart>
          </mc:Choice>
          <mc:Fallback xmlns="">
            <p:pic>
              <p:nvPicPr>
                <p:cNvPr id="51" name="Entrada de lápiz 50">
                  <a:extLst>
                    <a:ext uri="{FF2B5EF4-FFF2-40B4-BE49-F238E27FC236}">
                      <a16:creationId xmlns:a16="http://schemas.microsoft.com/office/drawing/2014/main" id="{AFD9073B-78BE-4E42-950F-99AD94A2183E}"/>
                    </a:ext>
                  </a:extLst>
                </p:cNvPr>
                <p:cNvPicPr/>
                <p:nvPr/>
              </p:nvPicPr>
              <p:blipFill>
                <a:blip r:embed="rId19"/>
                <a:stretch>
                  <a:fillRect/>
                </a:stretch>
              </p:blipFill>
              <p:spPr>
                <a:xfrm>
                  <a:off x="5780318" y="146046"/>
                  <a:ext cx="28908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3" name="Entrada de lápiz 52">
                  <a:extLst>
                    <a:ext uri="{FF2B5EF4-FFF2-40B4-BE49-F238E27FC236}">
                      <a16:creationId xmlns:a16="http://schemas.microsoft.com/office/drawing/2014/main" id="{5565C06D-F4F8-4E93-8B18-45068EC5AA67}"/>
                    </a:ext>
                  </a:extLst>
                </p14:cNvPr>
                <p14:cNvContentPartPr/>
                <p14:nvPr/>
              </p14:nvContentPartPr>
              <p14:xfrm>
                <a:off x="6064718" y="468246"/>
                <a:ext cx="135360" cy="291240"/>
              </p14:xfrm>
            </p:contentPart>
          </mc:Choice>
          <mc:Fallback xmlns="">
            <p:pic>
              <p:nvPicPr>
                <p:cNvPr id="53" name="Entrada de lápiz 52">
                  <a:extLst>
                    <a:ext uri="{FF2B5EF4-FFF2-40B4-BE49-F238E27FC236}">
                      <a16:creationId xmlns:a16="http://schemas.microsoft.com/office/drawing/2014/main" id="{5565C06D-F4F8-4E93-8B18-45068EC5AA67}"/>
                    </a:ext>
                  </a:extLst>
                </p:cNvPr>
                <p:cNvPicPr/>
                <p:nvPr/>
              </p:nvPicPr>
              <p:blipFill>
                <a:blip r:embed="rId21"/>
                <a:stretch>
                  <a:fillRect/>
                </a:stretch>
              </p:blipFill>
              <p:spPr>
                <a:xfrm>
                  <a:off x="6047078" y="450246"/>
                  <a:ext cx="17100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4" name="Entrada de lápiz 53">
                  <a:extLst>
                    <a:ext uri="{FF2B5EF4-FFF2-40B4-BE49-F238E27FC236}">
                      <a16:creationId xmlns:a16="http://schemas.microsoft.com/office/drawing/2014/main" id="{9D6DC21C-9BFC-4672-9B4B-C295F6581627}"/>
                    </a:ext>
                  </a:extLst>
                </p14:cNvPr>
                <p14:cNvContentPartPr/>
                <p14:nvPr/>
              </p14:nvContentPartPr>
              <p14:xfrm>
                <a:off x="6408878" y="249366"/>
                <a:ext cx="247320" cy="164880"/>
              </p14:xfrm>
            </p:contentPart>
          </mc:Choice>
          <mc:Fallback xmlns="">
            <p:pic>
              <p:nvPicPr>
                <p:cNvPr id="54" name="Entrada de lápiz 53">
                  <a:extLst>
                    <a:ext uri="{FF2B5EF4-FFF2-40B4-BE49-F238E27FC236}">
                      <a16:creationId xmlns:a16="http://schemas.microsoft.com/office/drawing/2014/main" id="{9D6DC21C-9BFC-4672-9B4B-C295F6581627}"/>
                    </a:ext>
                  </a:extLst>
                </p:cNvPr>
                <p:cNvPicPr/>
                <p:nvPr/>
              </p:nvPicPr>
              <p:blipFill>
                <a:blip r:embed="rId23"/>
                <a:stretch>
                  <a:fillRect/>
                </a:stretch>
              </p:blipFill>
              <p:spPr>
                <a:xfrm>
                  <a:off x="6391238" y="231726"/>
                  <a:ext cx="28296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5" name="Entrada de lápiz 54">
                  <a:extLst>
                    <a:ext uri="{FF2B5EF4-FFF2-40B4-BE49-F238E27FC236}">
                      <a16:creationId xmlns:a16="http://schemas.microsoft.com/office/drawing/2014/main" id="{B5D653C6-2657-4B68-9C54-A652196989AE}"/>
                    </a:ext>
                  </a:extLst>
                </p14:cNvPr>
                <p14:cNvContentPartPr/>
                <p14:nvPr/>
              </p14:nvContentPartPr>
              <p14:xfrm>
                <a:off x="6580598" y="206166"/>
                <a:ext cx="110160" cy="398880"/>
              </p14:xfrm>
            </p:contentPart>
          </mc:Choice>
          <mc:Fallback xmlns="">
            <p:pic>
              <p:nvPicPr>
                <p:cNvPr id="55" name="Entrada de lápiz 54">
                  <a:extLst>
                    <a:ext uri="{FF2B5EF4-FFF2-40B4-BE49-F238E27FC236}">
                      <a16:creationId xmlns:a16="http://schemas.microsoft.com/office/drawing/2014/main" id="{B5D653C6-2657-4B68-9C54-A652196989AE}"/>
                    </a:ext>
                  </a:extLst>
                </p:cNvPr>
                <p:cNvPicPr/>
                <p:nvPr/>
              </p:nvPicPr>
              <p:blipFill>
                <a:blip r:embed="rId25"/>
                <a:stretch>
                  <a:fillRect/>
                </a:stretch>
              </p:blipFill>
              <p:spPr>
                <a:xfrm>
                  <a:off x="6562958" y="188526"/>
                  <a:ext cx="145800" cy="434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6" name="Entrada de lápiz 55">
                  <a:extLst>
                    <a:ext uri="{FF2B5EF4-FFF2-40B4-BE49-F238E27FC236}">
                      <a16:creationId xmlns:a16="http://schemas.microsoft.com/office/drawing/2014/main" id="{FF6CEA42-21F7-4D1B-8E3C-F7828CD7713E}"/>
                    </a:ext>
                  </a:extLst>
                </p14:cNvPr>
                <p14:cNvContentPartPr/>
                <p14:nvPr/>
              </p14:nvContentPartPr>
              <p14:xfrm>
                <a:off x="6853838" y="193206"/>
                <a:ext cx="141120" cy="18720"/>
              </p14:xfrm>
            </p:contentPart>
          </mc:Choice>
          <mc:Fallback xmlns="">
            <p:pic>
              <p:nvPicPr>
                <p:cNvPr id="56" name="Entrada de lápiz 55">
                  <a:extLst>
                    <a:ext uri="{FF2B5EF4-FFF2-40B4-BE49-F238E27FC236}">
                      <a16:creationId xmlns:a16="http://schemas.microsoft.com/office/drawing/2014/main" id="{FF6CEA42-21F7-4D1B-8E3C-F7828CD7713E}"/>
                    </a:ext>
                  </a:extLst>
                </p:cNvPr>
                <p:cNvPicPr/>
                <p:nvPr/>
              </p:nvPicPr>
              <p:blipFill>
                <a:blip r:embed="rId27"/>
                <a:stretch>
                  <a:fillRect/>
                </a:stretch>
              </p:blipFill>
              <p:spPr>
                <a:xfrm>
                  <a:off x="6835838" y="175566"/>
                  <a:ext cx="17676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7" name="Entrada de lápiz 56">
                  <a:extLst>
                    <a:ext uri="{FF2B5EF4-FFF2-40B4-BE49-F238E27FC236}">
                      <a16:creationId xmlns:a16="http://schemas.microsoft.com/office/drawing/2014/main" id="{0DA9659D-294A-4785-90C4-146C19C61F22}"/>
                    </a:ext>
                  </a:extLst>
                </p14:cNvPr>
                <p14:cNvContentPartPr/>
                <p14:nvPr/>
              </p14:nvContentPartPr>
              <p14:xfrm>
                <a:off x="6750158" y="177726"/>
                <a:ext cx="253800" cy="313560"/>
              </p14:xfrm>
            </p:contentPart>
          </mc:Choice>
          <mc:Fallback xmlns="">
            <p:pic>
              <p:nvPicPr>
                <p:cNvPr id="57" name="Entrada de lápiz 56">
                  <a:extLst>
                    <a:ext uri="{FF2B5EF4-FFF2-40B4-BE49-F238E27FC236}">
                      <a16:creationId xmlns:a16="http://schemas.microsoft.com/office/drawing/2014/main" id="{0DA9659D-294A-4785-90C4-146C19C61F22}"/>
                    </a:ext>
                  </a:extLst>
                </p:cNvPr>
                <p:cNvPicPr/>
                <p:nvPr/>
              </p:nvPicPr>
              <p:blipFill>
                <a:blip r:embed="rId29"/>
                <a:stretch>
                  <a:fillRect/>
                </a:stretch>
              </p:blipFill>
              <p:spPr>
                <a:xfrm>
                  <a:off x="6732158" y="160086"/>
                  <a:ext cx="28944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8" name="Entrada de lápiz 57">
                  <a:extLst>
                    <a:ext uri="{FF2B5EF4-FFF2-40B4-BE49-F238E27FC236}">
                      <a16:creationId xmlns:a16="http://schemas.microsoft.com/office/drawing/2014/main" id="{9BA5B40B-E1EE-4B2D-82C6-D9DF6A503C30}"/>
                    </a:ext>
                  </a:extLst>
                </p14:cNvPr>
                <p14:cNvContentPartPr/>
                <p14:nvPr/>
              </p14:nvContentPartPr>
              <p14:xfrm>
                <a:off x="7104758" y="145326"/>
                <a:ext cx="189720" cy="121320"/>
              </p14:xfrm>
            </p:contentPart>
          </mc:Choice>
          <mc:Fallback xmlns="">
            <p:pic>
              <p:nvPicPr>
                <p:cNvPr id="58" name="Entrada de lápiz 57">
                  <a:extLst>
                    <a:ext uri="{FF2B5EF4-FFF2-40B4-BE49-F238E27FC236}">
                      <a16:creationId xmlns:a16="http://schemas.microsoft.com/office/drawing/2014/main" id="{9BA5B40B-E1EE-4B2D-82C6-D9DF6A503C30}"/>
                    </a:ext>
                  </a:extLst>
                </p:cNvPr>
                <p:cNvPicPr/>
                <p:nvPr/>
              </p:nvPicPr>
              <p:blipFill>
                <a:blip r:embed="rId31"/>
                <a:stretch>
                  <a:fillRect/>
                </a:stretch>
              </p:blipFill>
              <p:spPr>
                <a:xfrm>
                  <a:off x="7087118" y="127326"/>
                  <a:ext cx="2253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9" name="Entrada de lápiz 58">
                  <a:extLst>
                    <a:ext uri="{FF2B5EF4-FFF2-40B4-BE49-F238E27FC236}">
                      <a16:creationId xmlns:a16="http://schemas.microsoft.com/office/drawing/2014/main" id="{EC4FBA29-B7C0-49B0-9033-6D130D89E8BD}"/>
                    </a:ext>
                  </a:extLst>
                </p14:cNvPr>
                <p14:cNvContentPartPr/>
                <p14:nvPr/>
              </p14:nvContentPartPr>
              <p14:xfrm>
                <a:off x="7124918" y="308046"/>
                <a:ext cx="168840" cy="148320"/>
              </p14:xfrm>
            </p:contentPart>
          </mc:Choice>
          <mc:Fallback xmlns="">
            <p:pic>
              <p:nvPicPr>
                <p:cNvPr id="59" name="Entrada de lápiz 58">
                  <a:extLst>
                    <a:ext uri="{FF2B5EF4-FFF2-40B4-BE49-F238E27FC236}">
                      <a16:creationId xmlns:a16="http://schemas.microsoft.com/office/drawing/2014/main" id="{EC4FBA29-B7C0-49B0-9033-6D130D89E8BD}"/>
                    </a:ext>
                  </a:extLst>
                </p:cNvPr>
                <p:cNvPicPr/>
                <p:nvPr/>
              </p:nvPicPr>
              <p:blipFill>
                <a:blip r:embed="rId33"/>
                <a:stretch>
                  <a:fillRect/>
                </a:stretch>
              </p:blipFill>
              <p:spPr>
                <a:xfrm>
                  <a:off x="7106918" y="290406"/>
                  <a:ext cx="20448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1" name="Entrada de lápiz 60">
                  <a:extLst>
                    <a:ext uri="{FF2B5EF4-FFF2-40B4-BE49-F238E27FC236}">
                      <a16:creationId xmlns:a16="http://schemas.microsoft.com/office/drawing/2014/main" id="{A54335D4-BF5D-42DB-A758-9D7BEDEF0685}"/>
                    </a:ext>
                  </a:extLst>
                </p14:cNvPr>
                <p14:cNvContentPartPr/>
                <p14:nvPr/>
              </p14:nvContentPartPr>
              <p14:xfrm>
                <a:off x="7597238" y="117246"/>
                <a:ext cx="293760" cy="175320"/>
              </p14:xfrm>
            </p:contentPart>
          </mc:Choice>
          <mc:Fallback xmlns="">
            <p:pic>
              <p:nvPicPr>
                <p:cNvPr id="61" name="Entrada de lápiz 60">
                  <a:extLst>
                    <a:ext uri="{FF2B5EF4-FFF2-40B4-BE49-F238E27FC236}">
                      <a16:creationId xmlns:a16="http://schemas.microsoft.com/office/drawing/2014/main" id="{A54335D4-BF5D-42DB-A758-9D7BEDEF0685}"/>
                    </a:ext>
                  </a:extLst>
                </p:cNvPr>
                <p:cNvPicPr/>
                <p:nvPr/>
              </p:nvPicPr>
              <p:blipFill>
                <a:blip r:embed="rId35"/>
                <a:stretch>
                  <a:fillRect/>
                </a:stretch>
              </p:blipFill>
              <p:spPr>
                <a:xfrm>
                  <a:off x="7579238" y="99606"/>
                  <a:ext cx="32940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2" name="Entrada de lápiz 61">
                  <a:extLst>
                    <a:ext uri="{FF2B5EF4-FFF2-40B4-BE49-F238E27FC236}">
                      <a16:creationId xmlns:a16="http://schemas.microsoft.com/office/drawing/2014/main" id="{652F6087-17D4-4356-A42F-D3785B8D88C5}"/>
                    </a:ext>
                  </a:extLst>
                </p14:cNvPr>
                <p14:cNvContentPartPr/>
                <p14:nvPr/>
              </p14:nvContentPartPr>
              <p14:xfrm>
                <a:off x="7685078" y="200406"/>
                <a:ext cx="173520" cy="100800"/>
              </p14:xfrm>
            </p:contentPart>
          </mc:Choice>
          <mc:Fallback xmlns="">
            <p:pic>
              <p:nvPicPr>
                <p:cNvPr id="62" name="Entrada de lápiz 61">
                  <a:extLst>
                    <a:ext uri="{FF2B5EF4-FFF2-40B4-BE49-F238E27FC236}">
                      <a16:creationId xmlns:a16="http://schemas.microsoft.com/office/drawing/2014/main" id="{652F6087-17D4-4356-A42F-D3785B8D88C5}"/>
                    </a:ext>
                  </a:extLst>
                </p:cNvPr>
                <p:cNvPicPr/>
                <p:nvPr/>
              </p:nvPicPr>
              <p:blipFill>
                <a:blip r:embed="rId37"/>
                <a:stretch>
                  <a:fillRect/>
                </a:stretch>
              </p:blipFill>
              <p:spPr>
                <a:xfrm>
                  <a:off x="7667078" y="182766"/>
                  <a:ext cx="2091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3" name="Entrada de lápiz 62">
                  <a:extLst>
                    <a:ext uri="{FF2B5EF4-FFF2-40B4-BE49-F238E27FC236}">
                      <a16:creationId xmlns:a16="http://schemas.microsoft.com/office/drawing/2014/main" id="{E20BF07E-3801-4B3C-94F8-46F6FE2DE159}"/>
                    </a:ext>
                  </a:extLst>
                </p14:cNvPr>
                <p14:cNvContentPartPr/>
                <p14:nvPr/>
              </p14:nvContentPartPr>
              <p14:xfrm>
                <a:off x="7934918" y="177726"/>
                <a:ext cx="295200" cy="211680"/>
              </p14:xfrm>
            </p:contentPart>
          </mc:Choice>
          <mc:Fallback xmlns="">
            <p:pic>
              <p:nvPicPr>
                <p:cNvPr id="63" name="Entrada de lápiz 62">
                  <a:extLst>
                    <a:ext uri="{FF2B5EF4-FFF2-40B4-BE49-F238E27FC236}">
                      <a16:creationId xmlns:a16="http://schemas.microsoft.com/office/drawing/2014/main" id="{E20BF07E-3801-4B3C-94F8-46F6FE2DE159}"/>
                    </a:ext>
                  </a:extLst>
                </p:cNvPr>
                <p:cNvPicPr/>
                <p:nvPr/>
              </p:nvPicPr>
              <p:blipFill>
                <a:blip r:embed="rId39"/>
                <a:stretch>
                  <a:fillRect/>
                </a:stretch>
              </p:blipFill>
              <p:spPr>
                <a:xfrm>
                  <a:off x="7917278" y="160086"/>
                  <a:ext cx="33084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4" name="Entrada de lápiz 63">
                  <a:extLst>
                    <a:ext uri="{FF2B5EF4-FFF2-40B4-BE49-F238E27FC236}">
                      <a16:creationId xmlns:a16="http://schemas.microsoft.com/office/drawing/2014/main" id="{60B32176-FB7A-400D-BA53-EFE7AEDB0F91}"/>
                    </a:ext>
                  </a:extLst>
                </p14:cNvPr>
                <p14:cNvContentPartPr/>
                <p14:nvPr/>
              </p14:nvContentPartPr>
              <p14:xfrm>
                <a:off x="8076398" y="189246"/>
                <a:ext cx="387000" cy="447120"/>
              </p14:xfrm>
            </p:contentPart>
          </mc:Choice>
          <mc:Fallback xmlns="">
            <p:pic>
              <p:nvPicPr>
                <p:cNvPr id="64" name="Entrada de lápiz 63">
                  <a:extLst>
                    <a:ext uri="{FF2B5EF4-FFF2-40B4-BE49-F238E27FC236}">
                      <a16:creationId xmlns:a16="http://schemas.microsoft.com/office/drawing/2014/main" id="{60B32176-FB7A-400D-BA53-EFE7AEDB0F91}"/>
                    </a:ext>
                  </a:extLst>
                </p:cNvPr>
                <p:cNvPicPr/>
                <p:nvPr/>
              </p:nvPicPr>
              <p:blipFill>
                <a:blip r:embed="rId41"/>
                <a:stretch>
                  <a:fillRect/>
                </a:stretch>
              </p:blipFill>
              <p:spPr>
                <a:xfrm>
                  <a:off x="8058758" y="171606"/>
                  <a:ext cx="422640" cy="482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5" name="Entrada de lápiz 64">
                  <a:extLst>
                    <a:ext uri="{FF2B5EF4-FFF2-40B4-BE49-F238E27FC236}">
                      <a16:creationId xmlns:a16="http://schemas.microsoft.com/office/drawing/2014/main" id="{8EE48E86-72EE-4D2A-847C-8C818FE4E184}"/>
                    </a:ext>
                  </a:extLst>
                </p14:cNvPr>
                <p14:cNvContentPartPr/>
                <p14:nvPr/>
              </p14:nvContentPartPr>
              <p14:xfrm>
                <a:off x="8262158" y="401286"/>
                <a:ext cx="245520" cy="263520"/>
              </p14:xfrm>
            </p:contentPart>
          </mc:Choice>
          <mc:Fallback xmlns="">
            <p:pic>
              <p:nvPicPr>
                <p:cNvPr id="65" name="Entrada de lápiz 64">
                  <a:extLst>
                    <a:ext uri="{FF2B5EF4-FFF2-40B4-BE49-F238E27FC236}">
                      <a16:creationId xmlns:a16="http://schemas.microsoft.com/office/drawing/2014/main" id="{8EE48E86-72EE-4D2A-847C-8C818FE4E184}"/>
                    </a:ext>
                  </a:extLst>
                </p:cNvPr>
                <p:cNvPicPr/>
                <p:nvPr/>
              </p:nvPicPr>
              <p:blipFill>
                <a:blip r:embed="rId43"/>
                <a:stretch>
                  <a:fillRect/>
                </a:stretch>
              </p:blipFill>
              <p:spPr>
                <a:xfrm>
                  <a:off x="8244518" y="383286"/>
                  <a:ext cx="28116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6" name="Entrada de lápiz 65">
                  <a:extLst>
                    <a:ext uri="{FF2B5EF4-FFF2-40B4-BE49-F238E27FC236}">
                      <a16:creationId xmlns:a16="http://schemas.microsoft.com/office/drawing/2014/main" id="{A1C33EBC-383F-4800-9A0B-CF481141FB6E}"/>
                    </a:ext>
                  </a:extLst>
                </p14:cNvPr>
                <p14:cNvContentPartPr/>
                <p14:nvPr/>
              </p14:nvContentPartPr>
              <p14:xfrm>
                <a:off x="8580398" y="122646"/>
                <a:ext cx="164520" cy="572040"/>
              </p14:xfrm>
            </p:contentPart>
          </mc:Choice>
          <mc:Fallback xmlns="">
            <p:pic>
              <p:nvPicPr>
                <p:cNvPr id="66" name="Entrada de lápiz 65">
                  <a:extLst>
                    <a:ext uri="{FF2B5EF4-FFF2-40B4-BE49-F238E27FC236}">
                      <a16:creationId xmlns:a16="http://schemas.microsoft.com/office/drawing/2014/main" id="{A1C33EBC-383F-4800-9A0B-CF481141FB6E}"/>
                    </a:ext>
                  </a:extLst>
                </p:cNvPr>
                <p:cNvPicPr/>
                <p:nvPr/>
              </p:nvPicPr>
              <p:blipFill>
                <a:blip r:embed="rId45"/>
                <a:stretch>
                  <a:fillRect/>
                </a:stretch>
              </p:blipFill>
              <p:spPr>
                <a:xfrm>
                  <a:off x="8562398" y="104646"/>
                  <a:ext cx="200160" cy="6076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7" name="Entrada de lápiz 66">
                  <a:extLst>
                    <a:ext uri="{FF2B5EF4-FFF2-40B4-BE49-F238E27FC236}">
                      <a16:creationId xmlns:a16="http://schemas.microsoft.com/office/drawing/2014/main" id="{D4822F79-A3E7-46D5-88F8-DB63286F17DA}"/>
                    </a:ext>
                  </a:extLst>
                </p14:cNvPr>
                <p14:cNvContentPartPr/>
                <p14:nvPr/>
              </p14:nvContentPartPr>
              <p14:xfrm>
                <a:off x="7357478" y="44166"/>
                <a:ext cx="180720" cy="692640"/>
              </p14:xfrm>
            </p:contentPart>
          </mc:Choice>
          <mc:Fallback xmlns="">
            <p:pic>
              <p:nvPicPr>
                <p:cNvPr id="67" name="Entrada de lápiz 66">
                  <a:extLst>
                    <a:ext uri="{FF2B5EF4-FFF2-40B4-BE49-F238E27FC236}">
                      <a16:creationId xmlns:a16="http://schemas.microsoft.com/office/drawing/2014/main" id="{D4822F79-A3E7-46D5-88F8-DB63286F17DA}"/>
                    </a:ext>
                  </a:extLst>
                </p:cNvPr>
                <p:cNvPicPr/>
                <p:nvPr/>
              </p:nvPicPr>
              <p:blipFill>
                <a:blip r:embed="rId47"/>
                <a:stretch>
                  <a:fillRect/>
                </a:stretch>
              </p:blipFill>
              <p:spPr>
                <a:xfrm>
                  <a:off x="7339478" y="26166"/>
                  <a:ext cx="216360" cy="728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69" name="Entrada de lápiz 68">
                <a:extLst>
                  <a:ext uri="{FF2B5EF4-FFF2-40B4-BE49-F238E27FC236}">
                    <a16:creationId xmlns:a16="http://schemas.microsoft.com/office/drawing/2014/main" id="{675AA412-A834-4291-B7FA-DCACD1DF8CF6}"/>
                  </a:ext>
                </a:extLst>
              </p14:cNvPr>
              <p14:cNvContentPartPr/>
              <p14:nvPr/>
            </p14:nvContentPartPr>
            <p14:xfrm>
              <a:off x="7929518" y="5162646"/>
              <a:ext cx="2426760" cy="402120"/>
            </p14:xfrm>
          </p:contentPart>
        </mc:Choice>
        <mc:Fallback xmlns="">
          <p:pic>
            <p:nvPicPr>
              <p:cNvPr id="69" name="Entrada de lápiz 68">
                <a:extLst>
                  <a:ext uri="{FF2B5EF4-FFF2-40B4-BE49-F238E27FC236}">
                    <a16:creationId xmlns:a16="http://schemas.microsoft.com/office/drawing/2014/main" id="{675AA412-A834-4291-B7FA-DCACD1DF8CF6}"/>
                  </a:ext>
                </a:extLst>
              </p:cNvPr>
              <p:cNvPicPr/>
              <p:nvPr/>
            </p:nvPicPr>
            <p:blipFill>
              <a:blip r:embed="rId49"/>
              <a:stretch>
                <a:fillRect/>
              </a:stretch>
            </p:blipFill>
            <p:spPr>
              <a:xfrm>
                <a:off x="7911878" y="5145006"/>
                <a:ext cx="2462400" cy="437760"/>
              </a:xfrm>
              <a:prstGeom prst="rect">
                <a:avLst/>
              </a:prstGeom>
            </p:spPr>
          </p:pic>
        </mc:Fallback>
      </mc:AlternateContent>
      <p:grpSp>
        <p:nvGrpSpPr>
          <p:cNvPr id="81" name="Grupo 80">
            <a:extLst>
              <a:ext uri="{FF2B5EF4-FFF2-40B4-BE49-F238E27FC236}">
                <a16:creationId xmlns:a16="http://schemas.microsoft.com/office/drawing/2014/main" id="{DA1DE946-38B5-47B0-8D62-CF5D36F3C619}"/>
              </a:ext>
            </a:extLst>
          </p:cNvPr>
          <p:cNvGrpSpPr/>
          <p:nvPr/>
        </p:nvGrpSpPr>
        <p:grpSpPr>
          <a:xfrm>
            <a:off x="4064198" y="4454886"/>
            <a:ext cx="2559960" cy="231480"/>
            <a:chOff x="4064198" y="4454886"/>
            <a:chExt cx="2559960" cy="231480"/>
          </a:xfrm>
        </p:grpSpPr>
        <mc:AlternateContent xmlns:mc="http://schemas.openxmlformats.org/markup-compatibility/2006" xmlns:p14="http://schemas.microsoft.com/office/powerpoint/2010/main">
          <mc:Choice Requires="p14">
            <p:contentPart p14:bwMode="auto" r:id="rId50">
              <p14:nvContentPartPr>
                <p14:cNvPr id="70" name="Entrada de lápiz 69">
                  <a:extLst>
                    <a:ext uri="{FF2B5EF4-FFF2-40B4-BE49-F238E27FC236}">
                      <a16:creationId xmlns:a16="http://schemas.microsoft.com/office/drawing/2014/main" id="{A31F92AC-57BA-4678-A87D-69C6CF5D9C23}"/>
                    </a:ext>
                  </a:extLst>
                </p14:cNvPr>
                <p14:cNvContentPartPr/>
                <p14:nvPr/>
              </p14:nvContentPartPr>
              <p14:xfrm>
                <a:off x="4064198" y="4470726"/>
                <a:ext cx="168480" cy="215640"/>
              </p14:xfrm>
            </p:contentPart>
          </mc:Choice>
          <mc:Fallback xmlns="">
            <p:pic>
              <p:nvPicPr>
                <p:cNvPr id="70" name="Entrada de lápiz 69">
                  <a:extLst>
                    <a:ext uri="{FF2B5EF4-FFF2-40B4-BE49-F238E27FC236}">
                      <a16:creationId xmlns:a16="http://schemas.microsoft.com/office/drawing/2014/main" id="{A31F92AC-57BA-4678-A87D-69C6CF5D9C23}"/>
                    </a:ext>
                  </a:extLst>
                </p:cNvPr>
                <p:cNvPicPr/>
                <p:nvPr/>
              </p:nvPicPr>
              <p:blipFill>
                <a:blip r:embed="rId51"/>
                <a:stretch>
                  <a:fillRect/>
                </a:stretch>
              </p:blipFill>
              <p:spPr>
                <a:xfrm>
                  <a:off x="4046198" y="4453086"/>
                  <a:ext cx="20412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1" name="Entrada de lápiz 70">
                  <a:extLst>
                    <a:ext uri="{FF2B5EF4-FFF2-40B4-BE49-F238E27FC236}">
                      <a16:creationId xmlns:a16="http://schemas.microsoft.com/office/drawing/2014/main" id="{40E12DB7-1435-4870-BB95-03139A45B468}"/>
                    </a:ext>
                  </a:extLst>
                </p14:cNvPr>
                <p14:cNvContentPartPr/>
                <p14:nvPr/>
              </p14:nvContentPartPr>
              <p14:xfrm>
                <a:off x="4302878" y="4503486"/>
                <a:ext cx="159120" cy="158040"/>
              </p14:xfrm>
            </p:contentPart>
          </mc:Choice>
          <mc:Fallback xmlns="">
            <p:pic>
              <p:nvPicPr>
                <p:cNvPr id="71" name="Entrada de lápiz 70">
                  <a:extLst>
                    <a:ext uri="{FF2B5EF4-FFF2-40B4-BE49-F238E27FC236}">
                      <a16:creationId xmlns:a16="http://schemas.microsoft.com/office/drawing/2014/main" id="{40E12DB7-1435-4870-BB95-03139A45B468}"/>
                    </a:ext>
                  </a:extLst>
                </p:cNvPr>
                <p:cNvPicPr/>
                <p:nvPr/>
              </p:nvPicPr>
              <p:blipFill>
                <a:blip r:embed="rId53"/>
                <a:stretch>
                  <a:fillRect/>
                </a:stretch>
              </p:blipFill>
              <p:spPr>
                <a:xfrm>
                  <a:off x="4284878" y="4485846"/>
                  <a:ext cx="19476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2" name="Entrada de lápiz 71">
                  <a:extLst>
                    <a:ext uri="{FF2B5EF4-FFF2-40B4-BE49-F238E27FC236}">
                      <a16:creationId xmlns:a16="http://schemas.microsoft.com/office/drawing/2014/main" id="{CB283BC1-04CE-49E5-88CB-16BEEFE1F301}"/>
                    </a:ext>
                  </a:extLst>
                </p14:cNvPr>
                <p14:cNvContentPartPr/>
                <p14:nvPr/>
              </p14:nvContentPartPr>
              <p14:xfrm>
                <a:off x="4504838" y="4473606"/>
                <a:ext cx="146520" cy="144720"/>
              </p14:xfrm>
            </p:contentPart>
          </mc:Choice>
          <mc:Fallback xmlns="">
            <p:pic>
              <p:nvPicPr>
                <p:cNvPr id="72" name="Entrada de lápiz 71">
                  <a:extLst>
                    <a:ext uri="{FF2B5EF4-FFF2-40B4-BE49-F238E27FC236}">
                      <a16:creationId xmlns:a16="http://schemas.microsoft.com/office/drawing/2014/main" id="{CB283BC1-04CE-49E5-88CB-16BEEFE1F301}"/>
                    </a:ext>
                  </a:extLst>
                </p:cNvPr>
                <p:cNvPicPr/>
                <p:nvPr/>
              </p:nvPicPr>
              <p:blipFill>
                <a:blip r:embed="rId55"/>
                <a:stretch>
                  <a:fillRect/>
                </a:stretch>
              </p:blipFill>
              <p:spPr>
                <a:xfrm>
                  <a:off x="4487198" y="4455606"/>
                  <a:ext cx="18216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3" name="Entrada de lápiz 72">
                  <a:extLst>
                    <a:ext uri="{FF2B5EF4-FFF2-40B4-BE49-F238E27FC236}">
                      <a16:creationId xmlns:a16="http://schemas.microsoft.com/office/drawing/2014/main" id="{87DFC1AB-866B-479E-9BAA-36F1CE697937}"/>
                    </a:ext>
                  </a:extLst>
                </p14:cNvPr>
                <p14:cNvContentPartPr/>
                <p14:nvPr/>
              </p14:nvContentPartPr>
              <p14:xfrm>
                <a:off x="4823798" y="4593846"/>
                <a:ext cx="4680" cy="7560"/>
              </p14:xfrm>
            </p:contentPart>
          </mc:Choice>
          <mc:Fallback xmlns="">
            <p:pic>
              <p:nvPicPr>
                <p:cNvPr id="73" name="Entrada de lápiz 72">
                  <a:extLst>
                    <a:ext uri="{FF2B5EF4-FFF2-40B4-BE49-F238E27FC236}">
                      <a16:creationId xmlns:a16="http://schemas.microsoft.com/office/drawing/2014/main" id="{87DFC1AB-866B-479E-9BAA-36F1CE697937}"/>
                    </a:ext>
                  </a:extLst>
                </p:cNvPr>
                <p:cNvPicPr/>
                <p:nvPr/>
              </p:nvPicPr>
              <p:blipFill>
                <a:blip r:embed="rId57"/>
                <a:stretch>
                  <a:fillRect/>
                </a:stretch>
              </p:blipFill>
              <p:spPr>
                <a:xfrm>
                  <a:off x="4806158" y="4575846"/>
                  <a:ext cx="4032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4" name="Entrada de lápiz 73">
                  <a:extLst>
                    <a:ext uri="{FF2B5EF4-FFF2-40B4-BE49-F238E27FC236}">
                      <a16:creationId xmlns:a16="http://schemas.microsoft.com/office/drawing/2014/main" id="{A448305E-D317-4454-A7DA-82153431F177}"/>
                    </a:ext>
                  </a:extLst>
                </p14:cNvPr>
                <p14:cNvContentPartPr/>
                <p14:nvPr/>
              </p14:nvContentPartPr>
              <p14:xfrm>
                <a:off x="4954838" y="4454886"/>
                <a:ext cx="176400" cy="172800"/>
              </p14:xfrm>
            </p:contentPart>
          </mc:Choice>
          <mc:Fallback xmlns="">
            <p:pic>
              <p:nvPicPr>
                <p:cNvPr id="74" name="Entrada de lápiz 73">
                  <a:extLst>
                    <a:ext uri="{FF2B5EF4-FFF2-40B4-BE49-F238E27FC236}">
                      <a16:creationId xmlns:a16="http://schemas.microsoft.com/office/drawing/2014/main" id="{A448305E-D317-4454-A7DA-82153431F177}"/>
                    </a:ext>
                  </a:extLst>
                </p:cNvPr>
                <p:cNvPicPr/>
                <p:nvPr/>
              </p:nvPicPr>
              <p:blipFill>
                <a:blip r:embed="rId59"/>
                <a:stretch>
                  <a:fillRect/>
                </a:stretch>
              </p:blipFill>
              <p:spPr>
                <a:xfrm>
                  <a:off x="4937198" y="4437246"/>
                  <a:ext cx="21204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5" name="Entrada de lápiz 74">
                  <a:extLst>
                    <a:ext uri="{FF2B5EF4-FFF2-40B4-BE49-F238E27FC236}">
                      <a16:creationId xmlns:a16="http://schemas.microsoft.com/office/drawing/2014/main" id="{0CBF633F-23A2-49EA-BF12-11A73E629899}"/>
                    </a:ext>
                  </a:extLst>
                </p14:cNvPr>
                <p14:cNvContentPartPr/>
                <p14:nvPr/>
              </p14:nvContentPartPr>
              <p14:xfrm>
                <a:off x="5139878" y="4476846"/>
                <a:ext cx="169920" cy="173880"/>
              </p14:xfrm>
            </p:contentPart>
          </mc:Choice>
          <mc:Fallback xmlns="">
            <p:pic>
              <p:nvPicPr>
                <p:cNvPr id="75" name="Entrada de lápiz 74">
                  <a:extLst>
                    <a:ext uri="{FF2B5EF4-FFF2-40B4-BE49-F238E27FC236}">
                      <a16:creationId xmlns:a16="http://schemas.microsoft.com/office/drawing/2014/main" id="{0CBF633F-23A2-49EA-BF12-11A73E629899}"/>
                    </a:ext>
                  </a:extLst>
                </p:cNvPr>
                <p:cNvPicPr/>
                <p:nvPr/>
              </p:nvPicPr>
              <p:blipFill>
                <a:blip r:embed="rId61"/>
                <a:stretch>
                  <a:fillRect/>
                </a:stretch>
              </p:blipFill>
              <p:spPr>
                <a:xfrm>
                  <a:off x="5121878" y="4459206"/>
                  <a:ext cx="20556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6" name="Entrada de lápiz 75">
                  <a:extLst>
                    <a:ext uri="{FF2B5EF4-FFF2-40B4-BE49-F238E27FC236}">
                      <a16:creationId xmlns:a16="http://schemas.microsoft.com/office/drawing/2014/main" id="{8C21FA05-B081-45CF-BFEB-B396AC4042D4}"/>
                    </a:ext>
                  </a:extLst>
                </p14:cNvPr>
                <p14:cNvContentPartPr/>
                <p14:nvPr/>
              </p14:nvContentPartPr>
              <p14:xfrm>
                <a:off x="5462438" y="4471446"/>
                <a:ext cx="160560" cy="169200"/>
              </p14:xfrm>
            </p:contentPart>
          </mc:Choice>
          <mc:Fallback xmlns="">
            <p:pic>
              <p:nvPicPr>
                <p:cNvPr id="76" name="Entrada de lápiz 75">
                  <a:extLst>
                    <a:ext uri="{FF2B5EF4-FFF2-40B4-BE49-F238E27FC236}">
                      <a16:creationId xmlns:a16="http://schemas.microsoft.com/office/drawing/2014/main" id="{8C21FA05-B081-45CF-BFEB-B396AC4042D4}"/>
                    </a:ext>
                  </a:extLst>
                </p:cNvPr>
                <p:cNvPicPr/>
                <p:nvPr/>
              </p:nvPicPr>
              <p:blipFill>
                <a:blip r:embed="rId63"/>
                <a:stretch>
                  <a:fillRect/>
                </a:stretch>
              </p:blipFill>
              <p:spPr>
                <a:xfrm>
                  <a:off x="5444438" y="4453446"/>
                  <a:ext cx="19620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7" name="Entrada de lápiz 76">
                  <a:extLst>
                    <a:ext uri="{FF2B5EF4-FFF2-40B4-BE49-F238E27FC236}">
                      <a16:creationId xmlns:a16="http://schemas.microsoft.com/office/drawing/2014/main" id="{07A0EDC6-6AEB-49AB-AED4-FB57EFF503A8}"/>
                    </a:ext>
                  </a:extLst>
                </p14:cNvPr>
                <p14:cNvContentPartPr/>
                <p14:nvPr/>
              </p14:nvContentPartPr>
              <p14:xfrm>
                <a:off x="5745038" y="4627326"/>
                <a:ext cx="9360" cy="360"/>
              </p14:xfrm>
            </p:contentPart>
          </mc:Choice>
          <mc:Fallback xmlns="">
            <p:pic>
              <p:nvPicPr>
                <p:cNvPr id="77" name="Entrada de lápiz 76">
                  <a:extLst>
                    <a:ext uri="{FF2B5EF4-FFF2-40B4-BE49-F238E27FC236}">
                      <a16:creationId xmlns:a16="http://schemas.microsoft.com/office/drawing/2014/main" id="{07A0EDC6-6AEB-49AB-AED4-FB57EFF503A8}"/>
                    </a:ext>
                  </a:extLst>
                </p:cNvPr>
                <p:cNvPicPr/>
                <p:nvPr/>
              </p:nvPicPr>
              <p:blipFill>
                <a:blip r:embed="rId65"/>
                <a:stretch>
                  <a:fillRect/>
                </a:stretch>
              </p:blipFill>
              <p:spPr>
                <a:xfrm>
                  <a:off x="5727038" y="4609686"/>
                  <a:ext cx="45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8" name="Entrada de lápiz 77">
                  <a:extLst>
                    <a:ext uri="{FF2B5EF4-FFF2-40B4-BE49-F238E27FC236}">
                      <a16:creationId xmlns:a16="http://schemas.microsoft.com/office/drawing/2014/main" id="{6F4E8521-08DF-48C0-BAD1-D66EAD79E1D9}"/>
                    </a:ext>
                  </a:extLst>
                </p14:cNvPr>
                <p14:cNvContentPartPr/>
                <p14:nvPr/>
              </p14:nvContentPartPr>
              <p14:xfrm>
                <a:off x="5907398" y="4471086"/>
                <a:ext cx="207000" cy="165960"/>
              </p14:xfrm>
            </p:contentPart>
          </mc:Choice>
          <mc:Fallback xmlns="">
            <p:pic>
              <p:nvPicPr>
                <p:cNvPr id="78" name="Entrada de lápiz 77">
                  <a:extLst>
                    <a:ext uri="{FF2B5EF4-FFF2-40B4-BE49-F238E27FC236}">
                      <a16:creationId xmlns:a16="http://schemas.microsoft.com/office/drawing/2014/main" id="{6F4E8521-08DF-48C0-BAD1-D66EAD79E1D9}"/>
                    </a:ext>
                  </a:extLst>
                </p:cNvPr>
                <p:cNvPicPr/>
                <p:nvPr/>
              </p:nvPicPr>
              <p:blipFill>
                <a:blip r:embed="rId67"/>
                <a:stretch>
                  <a:fillRect/>
                </a:stretch>
              </p:blipFill>
              <p:spPr>
                <a:xfrm>
                  <a:off x="5889398" y="4453446"/>
                  <a:ext cx="24264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9" name="Entrada de lápiz 78">
                  <a:extLst>
                    <a:ext uri="{FF2B5EF4-FFF2-40B4-BE49-F238E27FC236}">
                      <a16:creationId xmlns:a16="http://schemas.microsoft.com/office/drawing/2014/main" id="{66DEE1CA-D475-43FA-BEE9-6DB7080DA16E}"/>
                    </a:ext>
                  </a:extLst>
                </p14:cNvPr>
                <p14:cNvContentPartPr/>
                <p14:nvPr/>
              </p14:nvContentPartPr>
              <p14:xfrm>
                <a:off x="6146078" y="4481166"/>
                <a:ext cx="222840" cy="180000"/>
              </p14:xfrm>
            </p:contentPart>
          </mc:Choice>
          <mc:Fallback xmlns="">
            <p:pic>
              <p:nvPicPr>
                <p:cNvPr id="79" name="Entrada de lápiz 78">
                  <a:extLst>
                    <a:ext uri="{FF2B5EF4-FFF2-40B4-BE49-F238E27FC236}">
                      <a16:creationId xmlns:a16="http://schemas.microsoft.com/office/drawing/2014/main" id="{66DEE1CA-D475-43FA-BEE9-6DB7080DA16E}"/>
                    </a:ext>
                  </a:extLst>
                </p:cNvPr>
                <p:cNvPicPr/>
                <p:nvPr/>
              </p:nvPicPr>
              <p:blipFill>
                <a:blip r:embed="rId69"/>
                <a:stretch>
                  <a:fillRect/>
                </a:stretch>
              </p:blipFill>
              <p:spPr>
                <a:xfrm>
                  <a:off x="6128438" y="4463166"/>
                  <a:ext cx="25848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0" name="Entrada de lápiz 79">
                  <a:extLst>
                    <a:ext uri="{FF2B5EF4-FFF2-40B4-BE49-F238E27FC236}">
                      <a16:creationId xmlns:a16="http://schemas.microsoft.com/office/drawing/2014/main" id="{D351435A-B4C3-48C4-9D2A-2320162C88F3}"/>
                    </a:ext>
                  </a:extLst>
                </p14:cNvPr>
                <p14:cNvContentPartPr/>
                <p14:nvPr/>
              </p14:nvContentPartPr>
              <p14:xfrm>
                <a:off x="6430838" y="4473246"/>
                <a:ext cx="193320" cy="177480"/>
              </p14:xfrm>
            </p:contentPart>
          </mc:Choice>
          <mc:Fallback xmlns="">
            <p:pic>
              <p:nvPicPr>
                <p:cNvPr id="80" name="Entrada de lápiz 79">
                  <a:extLst>
                    <a:ext uri="{FF2B5EF4-FFF2-40B4-BE49-F238E27FC236}">
                      <a16:creationId xmlns:a16="http://schemas.microsoft.com/office/drawing/2014/main" id="{D351435A-B4C3-48C4-9D2A-2320162C88F3}"/>
                    </a:ext>
                  </a:extLst>
                </p:cNvPr>
                <p:cNvPicPr/>
                <p:nvPr/>
              </p:nvPicPr>
              <p:blipFill>
                <a:blip r:embed="rId71"/>
                <a:stretch>
                  <a:fillRect/>
                </a:stretch>
              </p:blipFill>
              <p:spPr>
                <a:xfrm>
                  <a:off x="6413198" y="4455246"/>
                  <a:ext cx="228960" cy="213120"/>
                </a:xfrm>
                <a:prstGeom prst="rect">
                  <a:avLst/>
                </a:prstGeom>
              </p:spPr>
            </p:pic>
          </mc:Fallback>
        </mc:AlternateContent>
      </p:grpSp>
    </p:spTree>
    <p:extLst>
      <p:ext uri="{BB962C8B-B14F-4D97-AF65-F5344CB8AC3E}">
        <p14:creationId xmlns:p14="http://schemas.microsoft.com/office/powerpoint/2010/main" val="2053324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ítulo 1">
            <a:extLst>
              <a:ext uri="{FF2B5EF4-FFF2-40B4-BE49-F238E27FC236}">
                <a16:creationId xmlns:a16="http://schemas.microsoft.com/office/drawing/2014/main" id="{E79D9151-0156-4895-87AF-EC1FD67F9924}"/>
              </a:ext>
            </a:extLst>
          </p:cNvPr>
          <p:cNvSpPr>
            <a:spLocks noGrp="1"/>
          </p:cNvSpPr>
          <p:nvPr>
            <p:ph type="title"/>
          </p:nvPr>
        </p:nvSpPr>
        <p:spPr>
          <a:xfrm>
            <a:off x="425506" y="455782"/>
            <a:ext cx="10593004" cy="1156598"/>
          </a:xfrm>
        </p:spPr>
        <p:txBody>
          <a:bodyPr>
            <a:normAutofit/>
          </a:bodyPr>
          <a:lstStyle/>
          <a:p>
            <a:r>
              <a:rPr lang="es-CL" dirty="0"/>
              <a:t>Fenómenos ondulatorios de la luz</a:t>
            </a:r>
          </a:p>
        </p:txBody>
      </p:sp>
      <p:sp>
        <p:nvSpPr>
          <p:cNvPr id="3" name="Marcador de contenido 2">
            <a:extLst>
              <a:ext uri="{FF2B5EF4-FFF2-40B4-BE49-F238E27FC236}">
                <a16:creationId xmlns:a16="http://schemas.microsoft.com/office/drawing/2014/main" id="{F682A2D2-F62D-48E2-A606-F4282D5C1D88}"/>
              </a:ext>
            </a:extLst>
          </p:cNvPr>
          <p:cNvSpPr>
            <a:spLocks noGrp="1"/>
          </p:cNvSpPr>
          <p:nvPr>
            <p:ph idx="1"/>
          </p:nvPr>
        </p:nvSpPr>
        <p:spPr>
          <a:xfrm>
            <a:off x="5919028" y="2242843"/>
            <a:ext cx="5048692" cy="3722868"/>
          </a:xfrm>
        </p:spPr>
        <p:txBody>
          <a:bodyPr>
            <a:normAutofit/>
          </a:bodyPr>
          <a:lstStyle/>
          <a:p>
            <a:pPr marL="0" indent="0">
              <a:buNone/>
            </a:pPr>
            <a:r>
              <a:rPr lang="es-CL" dirty="0"/>
              <a:t>REFLEXIÓN:</a:t>
            </a:r>
          </a:p>
          <a:p>
            <a:pPr marL="0" indent="0">
              <a:buNone/>
            </a:pPr>
            <a:endParaRPr lang="es-CL" dirty="0"/>
          </a:p>
          <a:p>
            <a:pPr marL="0" indent="0">
              <a:buNone/>
            </a:pPr>
            <a:endParaRPr lang="es-CL" dirty="0"/>
          </a:p>
          <a:p>
            <a:pPr marL="0" indent="0">
              <a:buNone/>
            </a:pPr>
            <a:endParaRPr lang="es-CL" dirty="0"/>
          </a:p>
          <a:p>
            <a:pPr marL="0" indent="0">
              <a:buNone/>
            </a:pPr>
            <a:r>
              <a:rPr lang="es-CL" dirty="0"/>
              <a:t>REFRACCIÓN: </a:t>
            </a:r>
          </a:p>
        </p:txBody>
      </p:sp>
      <p:pic>
        <p:nvPicPr>
          <p:cNvPr id="1026" name="Picture 2" descr="Reflexión y refracción de la luz — Cuaderno de Cultura Científica">
            <a:extLst>
              <a:ext uri="{FF2B5EF4-FFF2-40B4-BE49-F238E27FC236}">
                <a16:creationId xmlns:a16="http://schemas.microsoft.com/office/drawing/2014/main" id="{083D78DA-384D-4808-9548-140F152FE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008" y="1841497"/>
            <a:ext cx="5334000" cy="4257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flexión (física) - Wikipedia, la enciclopedia libre">
            <a:extLst>
              <a:ext uri="{FF2B5EF4-FFF2-40B4-BE49-F238E27FC236}">
                <a16:creationId xmlns:a16="http://schemas.microsoft.com/office/drawing/2014/main" id="{5F4CD4F2-3916-41B6-9620-711F7576D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029" y="1599377"/>
            <a:ext cx="3131506" cy="24863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flexion refraccion">
            <a:extLst>
              <a:ext uri="{FF2B5EF4-FFF2-40B4-BE49-F238E27FC236}">
                <a16:creationId xmlns:a16="http://schemas.microsoft.com/office/drawing/2014/main" id="{B4CD98BC-CDE2-4E2E-B7C7-BE5050F6C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804" y="4357742"/>
            <a:ext cx="4502870" cy="225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102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DF1E171-8F85-4EE5-A9D2-98923F99E7F6}"/>
              </a:ext>
            </a:extLst>
          </p:cNvPr>
          <p:cNvSpPr>
            <a:spLocks noGrp="1"/>
          </p:cNvSpPr>
          <p:nvPr>
            <p:ph idx="1"/>
          </p:nvPr>
        </p:nvSpPr>
        <p:spPr>
          <a:xfrm>
            <a:off x="314683" y="1429771"/>
            <a:ext cx="3311990" cy="879796"/>
          </a:xfrm>
        </p:spPr>
        <p:txBody>
          <a:bodyPr>
            <a:normAutofit fontScale="92500"/>
          </a:bodyPr>
          <a:lstStyle/>
          <a:p>
            <a:pPr marL="0" indent="0">
              <a:buNone/>
            </a:pPr>
            <a:r>
              <a:rPr lang="es-CL" sz="2100" dirty="0"/>
              <a:t>DIFRACCIÓN E INTERFERENCIA DE LA LUZ</a:t>
            </a:r>
          </a:p>
          <a:p>
            <a:pPr marL="0" indent="0">
              <a:buNone/>
            </a:pPr>
            <a:endParaRPr lang="es-CL"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Complemento 5" title="Web Video Player">
                <a:extLst>
                  <a:ext uri="{FF2B5EF4-FFF2-40B4-BE49-F238E27FC236}">
                    <a16:creationId xmlns:a16="http://schemas.microsoft.com/office/drawing/2014/main" id="{1502591C-650D-42B3-86AE-7D1C17586A4A}"/>
                  </a:ext>
                </a:extLst>
              </p:cNvPr>
              <p:cNvGraphicFramePr>
                <a:graphicFrameLocks noGrp="1"/>
              </p:cNvGraphicFramePr>
              <p:nvPr>
                <p:extLst>
                  <p:ext uri="{D42A27DB-BD31-4B8C-83A1-F6EECF244321}">
                    <p14:modId xmlns:p14="http://schemas.microsoft.com/office/powerpoint/2010/main" val="4135817415"/>
                  </p:ext>
                </p:extLst>
              </p:nvPr>
            </p:nvGraphicFramePr>
            <p:xfrm>
              <a:off x="3478483" y="863063"/>
              <a:ext cx="8081953" cy="5131874"/>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6" name="Complemento 5" title="Web Video Player">
                <a:extLst>
                  <a:ext uri="{FF2B5EF4-FFF2-40B4-BE49-F238E27FC236}">
                    <a16:creationId xmlns:a16="http://schemas.microsoft.com/office/drawing/2014/main" id="{1502591C-650D-42B3-86AE-7D1C17586A4A}"/>
                  </a:ext>
                </a:extLst>
              </p:cNvPr>
              <p:cNvPicPr>
                <a:picLocks noGrp="1" noRot="1" noChangeAspect="1" noMove="1" noResize="1" noEditPoints="1" noAdjustHandles="1" noChangeArrowheads="1" noChangeShapeType="1"/>
              </p:cNvPicPr>
              <p:nvPr/>
            </p:nvPicPr>
            <p:blipFill>
              <a:blip r:embed="rId3"/>
              <a:stretch>
                <a:fillRect/>
              </a:stretch>
            </p:blipFill>
            <p:spPr>
              <a:xfrm>
                <a:off x="3478483" y="863063"/>
                <a:ext cx="8081953" cy="5131874"/>
              </a:xfrm>
              <a:prstGeom prst="rect">
                <a:avLst/>
              </a:prstGeom>
            </p:spPr>
          </p:pic>
        </mc:Fallback>
      </mc:AlternateContent>
      <p:pic>
        <p:nvPicPr>
          <p:cNvPr id="3074" name="Picture 2" descr="La luz... ¿ondas o partículas? - Curriculum Nacional. MINEDUC. Chile.">
            <a:extLst>
              <a:ext uri="{FF2B5EF4-FFF2-40B4-BE49-F238E27FC236}">
                <a16:creationId xmlns:a16="http://schemas.microsoft.com/office/drawing/2014/main" id="{E3CF51B1-1C3A-4DA8-9546-4143461907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703" y="2624137"/>
            <a:ext cx="3002105" cy="170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542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D93D8F-C99A-406C-9FAF-8AE82CA39C04}"/>
              </a:ext>
            </a:extLst>
          </p:cNvPr>
          <p:cNvSpPr>
            <a:spLocks noGrp="1"/>
          </p:cNvSpPr>
          <p:nvPr>
            <p:ph type="title"/>
          </p:nvPr>
        </p:nvSpPr>
        <p:spPr>
          <a:xfrm>
            <a:off x="257757" y="657225"/>
            <a:ext cx="5939312" cy="1325563"/>
          </a:xfrm>
        </p:spPr>
        <p:txBody>
          <a:bodyPr/>
          <a:lstStyle/>
          <a:p>
            <a:r>
              <a:rPr lang="es-CL" b="1" dirty="0">
                <a:latin typeface="Ink Free" panose="03080402000500000000" pitchFamily="66" charset="0"/>
              </a:rPr>
              <a:t>Efecto Doppler de la luz</a:t>
            </a:r>
          </a:p>
        </p:txBody>
      </p:sp>
      <p:pic>
        <p:nvPicPr>
          <p:cNvPr id="5122" name="Picture 2" descr="Efecto Doppler">
            <a:extLst>
              <a:ext uri="{FF2B5EF4-FFF2-40B4-BE49-F238E27FC236}">
                <a16:creationId xmlns:a16="http://schemas.microsoft.com/office/drawing/2014/main" id="{209CFC63-ED98-4769-8F0D-4BA78F34EE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65465" y="949325"/>
            <a:ext cx="3467100" cy="20669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424462A3-1CBE-443B-9F18-41EBC6D3D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68122"/>
            <a:ext cx="12192001" cy="378987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de flecha 3">
            <a:extLst>
              <a:ext uri="{FF2B5EF4-FFF2-40B4-BE49-F238E27FC236}">
                <a16:creationId xmlns:a16="http://schemas.microsoft.com/office/drawing/2014/main" id="{AC2A08BC-F7C0-420C-A2AC-040031AA6D7E}"/>
              </a:ext>
            </a:extLst>
          </p:cNvPr>
          <p:cNvCxnSpPr/>
          <p:nvPr/>
        </p:nvCxnSpPr>
        <p:spPr>
          <a:xfrm>
            <a:off x="8087478" y="2008723"/>
            <a:ext cx="325248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3" name="Entrada de lápiz 2">
                <a:extLst>
                  <a:ext uri="{FF2B5EF4-FFF2-40B4-BE49-F238E27FC236}">
                    <a16:creationId xmlns:a16="http://schemas.microsoft.com/office/drawing/2014/main" id="{7AEE0316-E7CF-4161-AABE-DB05A6C282D2}"/>
                  </a:ext>
                </a:extLst>
              </p14:cNvPr>
              <p14:cNvContentPartPr/>
              <p14:nvPr/>
            </p14:nvContentPartPr>
            <p14:xfrm>
              <a:off x="4965368" y="-1056948"/>
              <a:ext cx="360" cy="360"/>
            </p14:xfrm>
          </p:contentPart>
        </mc:Choice>
        <mc:Fallback xmlns="">
          <p:pic>
            <p:nvPicPr>
              <p:cNvPr id="3" name="Entrada de lápiz 2">
                <a:extLst>
                  <a:ext uri="{FF2B5EF4-FFF2-40B4-BE49-F238E27FC236}">
                    <a16:creationId xmlns:a16="http://schemas.microsoft.com/office/drawing/2014/main" id="{7AEE0316-E7CF-4161-AABE-DB05A6C282D2}"/>
                  </a:ext>
                </a:extLst>
              </p:cNvPr>
              <p:cNvPicPr/>
              <p:nvPr/>
            </p:nvPicPr>
            <p:blipFill>
              <a:blip r:embed="rId5"/>
              <a:stretch>
                <a:fillRect/>
              </a:stretch>
            </p:blipFill>
            <p:spPr>
              <a:xfrm>
                <a:off x="4947368" y="-1074948"/>
                <a:ext cx="36000" cy="36000"/>
              </a:xfrm>
              <a:prstGeom prst="rect">
                <a:avLst/>
              </a:prstGeom>
            </p:spPr>
          </p:pic>
        </mc:Fallback>
      </mc:AlternateContent>
    </p:spTree>
    <p:extLst>
      <p:ext uri="{BB962C8B-B14F-4D97-AF65-F5344CB8AC3E}">
        <p14:creationId xmlns:p14="http://schemas.microsoft.com/office/powerpoint/2010/main" val="993786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9C97AD-E79C-400A-A006-490C151BCADA}"/>
              </a:ext>
            </a:extLst>
          </p:cNvPr>
          <p:cNvSpPr>
            <a:spLocks noGrp="1"/>
          </p:cNvSpPr>
          <p:nvPr>
            <p:ph type="title"/>
          </p:nvPr>
        </p:nvSpPr>
        <p:spPr>
          <a:xfrm>
            <a:off x="7211029" y="467533"/>
            <a:ext cx="3275636" cy="1385824"/>
          </a:xfrm>
        </p:spPr>
        <p:txBody>
          <a:bodyPr>
            <a:normAutofit/>
          </a:bodyPr>
          <a:lstStyle/>
          <a:p>
            <a:r>
              <a:rPr lang="es-CL" dirty="0">
                <a:latin typeface="Modern Love Caps" panose="04070805081001020A01" pitchFamily="82" charset="0"/>
              </a:rPr>
              <a:t>La Sombra</a:t>
            </a:r>
          </a:p>
        </p:txBody>
      </p:sp>
      <p:sp>
        <p:nvSpPr>
          <p:cNvPr id="3" name="Marcador de contenido 2">
            <a:extLst>
              <a:ext uri="{FF2B5EF4-FFF2-40B4-BE49-F238E27FC236}">
                <a16:creationId xmlns:a16="http://schemas.microsoft.com/office/drawing/2014/main" id="{761F2726-B6C4-46B3-B8F6-3C6681177F5E}"/>
              </a:ext>
            </a:extLst>
          </p:cNvPr>
          <p:cNvSpPr>
            <a:spLocks noGrp="1"/>
          </p:cNvSpPr>
          <p:nvPr>
            <p:ph idx="1"/>
          </p:nvPr>
        </p:nvSpPr>
        <p:spPr>
          <a:xfrm>
            <a:off x="6265764" y="1853357"/>
            <a:ext cx="5393704" cy="4315949"/>
          </a:xfrm>
        </p:spPr>
        <p:txBody>
          <a:bodyPr>
            <a:normAutofit fontScale="92500" lnSpcReduction="20000"/>
          </a:bodyPr>
          <a:lstStyle/>
          <a:p>
            <a:pPr marL="0" indent="0">
              <a:lnSpc>
                <a:spcPct val="150000"/>
              </a:lnSpc>
              <a:buNone/>
            </a:pPr>
            <a:r>
              <a:rPr lang="es-MX" sz="2000" dirty="0"/>
              <a:t>La sombra se produce cuando hay un obstáculo a los rayos de luz adquiriendo la forma del objeto u obstáculo, además depende del tamaño de la fuente luminosa y la distancia que se encuentre ella y el objeto se produce umbra o penumbra. La umbra es la parte más oscura y más pequeña de la sombra y la penumbra es la parte más clara o más tenue y más grande. La formación de sombras prueba que la luz se propaga en línea recta</a:t>
            </a:r>
            <a:endParaRPr lang="es-CL" sz="2000" dirty="0"/>
          </a:p>
        </p:txBody>
      </p:sp>
      <p:pic>
        <p:nvPicPr>
          <p:cNvPr id="3074" name="Picture 2" descr="La luz | Blog de Ciencias">
            <a:extLst>
              <a:ext uri="{FF2B5EF4-FFF2-40B4-BE49-F238E27FC236}">
                <a16:creationId xmlns:a16="http://schemas.microsoft.com/office/drawing/2014/main" id="{49EC89E6-393D-41F3-986B-FEA33B908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199" y="3539511"/>
            <a:ext cx="3921839" cy="294607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0A9786E1-AD21-4975-891F-735FD70D7CD6}"/>
              </a:ext>
            </a:extLst>
          </p:cNvPr>
          <p:cNvGrpSpPr/>
          <p:nvPr/>
        </p:nvGrpSpPr>
        <p:grpSpPr>
          <a:xfrm>
            <a:off x="0" y="46785"/>
            <a:ext cx="5926238" cy="3382215"/>
            <a:chOff x="3059277" y="2067771"/>
            <a:chExt cx="5706760" cy="3088692"/>
          </a:xfrm>
        </p:grpSpPr>
        <p:pic>
          <p:nvPicPr>
            <p:cNvPr id="3080" name="Picture 8" descr="LA LUZ">
              <a:extLst>
                <a:ext uri="{FF2B5EF4-FFF2-40B4-BE49-F238E27FC236}">
                  <a16:creationId xmlns:a16="http://schemas.microsoft.com/office/drawing/2014/main" id="{DD442794-E8C7-4011-A812-7037998E28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07" t="23825" r="11495" b="16783"/>
            <a:stretch/>
          </p:blipFill>
          <p:spPr bwMode="auto">
            <a:xfrm>
              <a:off x="3059277" y="2067771"/>
              <a:ext cx="5706760" cy="30886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xpresándose con las sombras de colores | Uruguay Educa">
              <a:extLst>
                <a:ext uri="{FF2B5EF4-FFF2-40B4-BE49-F238E27FC236}">
                  <a16:creationId xmlns:a16="http://schemas.microsoft.com/office/drawing/2014/main" id="{FA1FEC7A-2EF8-41E9-89D3-F3C1A4E0BB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721" r="75936" b="45418"/>
            <a:stretch/>
          </p:blipFill>
          <p:spPr bwMode="auto">
            <a:xfrm>
              <a:off x="6035039" y="3327559"/>
              <a:ext cx="430531" cy="1762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50672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C4DCF2-7D8C-4EBA-825E-6D38C3FE2DE2}"/>
              </a:ext>
            </a:extLst>
          </p:cNvPr>
          <p:cNvSpPr>
            <a:spLocks noGrp="1"/>
          </p:cNvSpPr>
          <p:nvPr>
            <p:ph type="title"/>
          </p:nvPr>
        </p:nvSpPr>
        <p:spPr>
          <a:xfrm>
            <a:off x="1066800" y="410419"/>
            <a:ext cx="10058400" cy="1155433"/>
          </a:xfrm>
        </p:spPr>
        <p:txBody>
          <a:bodyPr>
            <a:normAutofit/>
          </a:bodyPr>
          <a:lstStyle/>
          <a:p>
            <a:r>
              <a:rPr lang="es-CL" sz="7200" dirty="0">
                <a:latin typeface="Modern Love Grunge" panose="04070805081005020601" pitchFamily="82" charset="0"/>
              </a:rPr>
              <a:t>El origen de los colores</a:t>
            </a:r>
          </a:p>
        </p:txBody>
      </p:sp>
      <p:sp>
        <p:nvSpPr>
          <p:cNvPr id="3" name="Marcador de contenido 2">
            <a:extLst>
              <a:ext uri="{FF2B5EF4-FFF2-40B4-BE49-F238E27FC236}">
                <a16:creationId xmlns:a16="http://schemas.microsoft.com/office/drawing/2014/main" id="{2C2A9A60-F593-473B-A73C-193A50917A88}"/>
              </a:ext>
            </a:extLst>
          </p:cNvPr>
          <p:cNvSpPr>
            <a:spLocks noGrp="1"/>
          </p:cNvSpPr>
          <p:nvPr>
            <p:ph idx="1"/>
          </p:nvPr>
        </p:nvSpPr>
        <p:spPr>
          <a:xfrm>
            <a:off x="1066800" y="2103119"/>
            <a:ext cx="3546049" cy="3033841"/>
          </a:xfrm>
        </p:spPr>
        <p:txBody>
          <a:bodyPr/>
          <a:lstStyle/>
          <a:p>
            <a:pPr marL="0" indent="0">
              <a:buNone/>
            </a:pPr>
            <a:r>
              <a:rPr lang="es-MX" dirty="0"/>
              <a:t>Si un haz de luz atraviesa un prisma, este se refracta y descompone en colores.</a:t>
            </a:r>
          </a:p>
          <a:p>
            <a:pPr marL="0" indent="0">
              <a:buNone/>
            </a:pPr>
            <a:r>
              <a:rPr lang="es-MX" dirty="0"/>
              <a:t>Esto se conoce como </a:t>
            </a:r>
            <a:r>
              <a:rPr lang="es-MX" b="1" dirty="0"/>
              <a:t>dispersión cromática.</a:t>
            </a:r>
          </a:p>
          <a:p>
            <a:pPr marL="0" indent="0">
              <a:buNone/>
            </a:pPr>
            <a:r>
              <a:rPr lang="es-MX" dirty="0"/>
              <a:t>La luz dispersada siempre lo hace en el mismo patrón;</a:t>
            </a:r>
          </a:p>
          <a:p>
            <a:pPr marL="0" indent="0">
              <a:buNone/>
            </a:pPr>
            <a:r>
              <a:rPr lang="es-MX" dirty="0"/>
              <a:t>rojo, naranja, amarillo, verde, azul y violeta.</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mplemento 3" title="PhET Sims - Science / Math">
                <a:extLst>
                  <a:ext uri="{FF2B5EF4-FFF2-40B4-BE49-F238E27FC236}">
                    <a16:creationId xmlns:a16="http://schemas.microsoft.com/office/drawing/2014/main" id="{9CEB0868-0224-4DE7-87C7-E9B23A9BE537}"/>
                  </a:ext>
                </a:extLst>
              </p:cNvPr>
              <p:cNvGraphicFramePr>
                <a:graphicFrameLocks noGrp="1"/>
              </p:cNvGraphicFramePr>
              <p:nvPr>
                <p:extLst>
                  <p:ext uri="{D42A27DB-BD31-4B8C-83A1-F6EECF244321}">
                    <p14:modId xmlns:p14="http://schemas.microsoft.com/office/powerpoint/2010/main" val="208264920"/>
                  </p:ext>
                </p:extLst>
              </p:nvPr>
            </p:nvGraphicFramePr>
            <p:xfrm>
              <a:off x="4901938" y="1621410"/>
              <a:ext cx="6934985" cy="4887149"/>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Complemento 3" title="PhET Sims - Science / Math">
                <a:extLst>
                  <a:ext uri="{FF2B5EF4-FFF2-40B4-BE49-F238E27FC236}">
                    <a16:creationId xmlns:a16="http://schemas.microsoft.com/office/drawing/2014/main" id="{9CEB0868-0224-4DE7-87C7-E9B23A9BE537}"/>
                  </a:ext>
                </a:extLst>
              </p:cNvPr>
              <p:cNvPicPr>
                <a:picLocks noGrp="1" noRot="1" noChangeAspect="1" noMove="1" noResize="1" noEditPoints="1" noAdjustHandles="1" noChangeArrowheads="1" noChangeShapeType="1"/>
              </p:cNvPicPr>
              <p:nvPr/>
            </p:nvPicPr>
            <p:blipFill>
              <a:blip r:embed="rId3"/>
              <a:stretch>
                <a:fillRect/>
              </a:stretch>
            </p:blipFill>
            <p:spPr>
              <a:xfrm>
                <a:off x="4901938" y="1621410"/>
                <a:ext cx="6934985" cy="4887149"/>
              </a:xfrm>
              <a:prstGeom prst="rect">
                <a:avLst/>
              </a:prstGeom>
            </p:spPr>
          </p:pic>
        </mc:Fallback>
      </mc:AlternateContent>
      <p:sp>
        <p:nvSpPr>
          <p:cNvPr id="6" name="CuadroTexto 5">
            <a:extLst>
              <a:ext uri="{FF2B5EF4-FFF2-40B4-BE49-F238E27FC236}">
                <a16:creationId xmlns:a16="http://schemas.microsoft.com/office/drawing/2014/main" id="{377C1ABC-E7B3-4EB0-9B5B-C83F6BE26769}"/>
              </a:ext>
            </a:extLst>
          </p:cNvPr>
          <p:cNvSpPr txBox="1"/>
          <p:nvPr/>
        </p:nvSpPr>
        <p:spPr>
          <a:xfrm>
            <a:off x="490194" y="5248076"/>
            <a:ext cx="4506012" cy="646331"/>
          </a:xfrm>
          <a:prstGeom prst="rect">
            <a:avLst/>
          </a:prstGeom>
          <a:noFill/>
        </p:spPr>
        <p:txBody>
          <a:bodyPr wrap="square">
            <a:spAutoFit/>
          </a:bodyPr>
          <a:lstStyle/>
          <a:p>
            <a:pPr marL="0" indent="0">
              <a:buNone/>
            </a:pPr>
            <a:r>
              <a:rPr lang="es-MX" dirty="0">
                <a:latin typeface="Modern Love" panose="04090805081005020601" pitchFamily="82" charset="0"/>
              </a:rPr>
              <a:t>¿Qué fenómeno en la naturaleza podría estar asociado a este fenómeno?</a:t>
            </a:r>
            <a:endParaRPr lang="es-CL" dirty="0">
              <a:latin typeface="Modern Love" panose="04090805081005020601" pitchFamily="82" charset="0"/>
            </a:endParaRPr>
          </a:p>
        </p:txBody>
      </p:sp>
    </p:spTree>
    <p:extLst>
      <p:ext uri="{BB962C8B-B14F-4D97-AF65-F5344CB8AC3E}">
        <p14:creationId xmlns:p14="http://schemas.microsoft.com/office/powerpoint/2010/main" val="4289318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2005774-3C8B-470A-A280-550A1F5C6830}"/>
              </a:ext>
            </a:extLst>
          </p:cNvPr>
          <p:cNvSpPr>
            <a:spLocks noGrp="1"/>
          </p:cNvSpPr>
          <p:nvPr>
            <p:ph idx="1"/>
          </p:nvPr>
        </p:nvSpPr>
        <p:spPr>
          <a:xfrm>
            <a:off x="491764" y="431625"/>
            <a:ext cx="6031584" cy="3259983"/>
          </a:xfrm>
        </p:spPr>
        <p:txBody>
          <a:bodyPr>
            <a:normAutofit/>
          </a:bodyPr>
          <a:lstStyle/>
          <a:p>
            <a:pPr marL="0" indent="0">
              <a:buNone/>
            </a:pPr>
            <a:r>
              <a:rPr lang="es-MX" sz="2400" dirty="0"/>
              <a:t>Como la luz blanca está formada por los diferentes colores, es posible comprender por qué podemos distinguirlos. Cuando un haz de luz blanca ilumina un pimiento, este solo refleja el color rojo y absorbe los demás.</a:t>
            </a:r>
          </a:p>
          <a:p>
            <a:pPr marL="0" indent="0">
              <a:buNone/>
            </a:pPr>
            <a:r>
              <a:rPr lang="es-MX" dirty="0"/>
              <a:t>En negro y el blanco no son considerados colores:</a:t>
            </a:r>
          </a:p>
          <a:p>
            <a:pPr marL="0" indent="0">
              <a:buNone/>
            </a:pPr>
            <a:endParaRPr lang="es-CL" dirty="0"/>
          </a:p>
        </p:txBody>
      </p:sp>
      <p:grpSp>
        <p:nvGrpSpPr>
          <p:cNvPr id="9" name="Grupo 8">
            <a:extLst>
              <a:ext uri="{FF2B5EF4-FFF2-40B4-BE49-F238E27FC236}">
                <a16:creationId xmlns:a16="http://schemas.microsoft.com/office/drawing/2014/main" id="{52F53A5A-32FF-4FB5-B799-AA2A81A8417B}"/>
              </a:ext>
            </a:extLst>
          </p:cNvPr>
          <p:cNvGrpSpPr/>
          <p:nvPr/>
        </p:nvGrpSpPr>
        <p:grpSpPr>
          <a:xfrm>
            <a:off x="6683604" y="263950"/>
            <a:ext cx="5165232" cy="3389951"/>
            <a:chOff x="4901938" y="1839919"/>
            <a:chExt cx="6796070" cy="4458322"/>
          </a:xfrm>
        </p:grpSpPr>
        <p:pic>
          <p:nvPicPr>
            <p:cNvPr id="7" name="Imagen 6">
              <a:extLst>
                <a:ext uri="{FF2B5EF4-FFF2-40B4-BE49-F238E27FC236}">
                  <a16:creationId xmlns:a16="http://schemas.microsoft.com/office/drawing/2014/main" id="{1DAD7B4E-021F-4D63-97AB-9746E28E3EBA}"/>
                </a:ext>
              </a:extLst>
            </p:cNvPr>
            <p:cNvPicPr>
              <a:picLocks noChangeAspect="1"/>
            </p:cNvPicPr>
            <p:nvPr/>
          </p:nvPicPr>
          <p:blipFill>
            <a:blip r:embed="rId2"/>
            <a:stretch>
              <a:fillRect/>
            </a:stretch>
          </p:blipFill>
          <p:spPr>
            <a:xfrm>
              <a:off x="4905735" y="1839919"/>
              <a:ext cx="6792273" cy="4458322"/>
            </a:xfrm>
            <a:prstGeom prst="rect">
              <a:avLst/>
            </a:prstGeom>
          </p:spPr>
        </p:pic>
        <p:sp>
          <p:nvSpPr>
            <p:cNvPr id="8" name="Rectángulo 7">
              <a:extLst>
                <a:ext uri="{FF2B5EF4-FFF2-40B4-BE49-F238E27FC236}">
                  <a16:creationId xmlns:a16="http://schemas.microsoft.com/office/drawing/2014/main" id="{7D657FDF-3C3D-4C59-B70F-010A8D1D3EFA}"/>
                </a:ext>
              </a:extLst>
            </p:cNvPr>
            <p:cNvSpPr/>
            <p:nvPr/>
          </p:nvSpPr>
          <p:spPr>
            <a:xfrm>
              <a:off x="4901938" y="3497344"/>
              <a:ext cx="1574276" cy="2626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grpSp>
      <p:sp>
        <p:nvSpPr>
          <p:cNvPr id="10" name="CuadroTexto 9">
            <a:extLst>
              <a:ext uri="{FF2B5EF4-FFF2-40B4-BE49-F238E27FC236}">
                <a16:creationId xmlns:a16="http://schemas.microsoft.com/office/drawing/2014/main" id="{12BB2FE3-093C-47BA-A7F5-7E95C07ADFF5}"/>
              </a:ext>
            </a:extLst>
          </p:cNvPr>
          <p:cNvSpPr txBox="1"/>
          <p:nvPr/>
        </p:nvSpPr>
        <p:spPr>
          <a:xfrm flipH="1">
            <a:off x="6499429" y="3868860"/>
            <a:ext cx="4083222" cy="2308324"/>
          </a:xfrm>
          <a:prstGeom prst="rect">
            <a:avLst/>
          </a:prstGeom>
          <a:solidFill>
            <a:schemeClr val="accent6">
              <a:lumMod val="75000"/>
            </a:schemeClr>
          </a:solidFill>
          <a:ln>
            <a:solidFill>
              <a:schemeClr val="tx1"/>
            </a:solidFill>
          </a:ln>
        </p:spPr>
        <p:txBody>
          <a:bodyPr wrap="square" rtlCol="0">
            <a:spAutoFit/>
          </a:bodyPr>
          <a:lstStyle/>
          <a:p>
            <a:pPr algn="ctr"/>
            <a:r>
              <a:rPr lang="es-CL" sz="2400" dirty="0">
                <a:latin typeface="Modern Love Grunge" panose="04070805081005020601" pitchFamily="82" charset="0"/>
              </a:rPr>
              <a:t>El Negro</a:t>
            </a:r>
          </a:p>
          <a:p>
            <a:pPr marL="342900" indent="-342900">
              <a:buFont typeface="Arial" panose="020B0604020202020204" pitchFamily="34" charset="0"/>
              <a:buChar char="•"/>
            </a:pPr>
            <a:r>
              <a:rPr lang="es-CL" sz="2400" dirty="0">
                <a:latin typeface="Abadi Extra Light" panose="020B0204020104020204" pitchFamily="34" charset="0"/>
              </a:rPr>
              <a:t>Es la ausencia de todos los colores</a:t>
            </a:r>
          </a:p>
          <a:p>
            <a:pPr marL="342900" indent="-342900">
              <a:buFont typeface="Arial" panose="020B0604020202020204" pitchFamily="34" charset="0"/>
              <a:buChar char="•"/>
            </a:pPr>
            <a:r>
              <a:rPr lang="es-CL" sz="2400" dirty="0">
                <a:latin typeface="Abadi Extra Light" panose="020B0204020104020204" pitchFamily="34" charset="0"/>
              </a:rPr>
              <a:t>Los objetos negros reflejan ningún color ya que absorben todos</a:t>
            </a:r>
          </a:p>
        </p:txBody>
      </p:sp>
      <p:sp>
        <p:nvSpPr>
          <p:cNvPr id="12" name="CuadroTexto 11">
            <a:extLst>
              <a:ext uri="{FF2B5EF4-FFF2-40B4-BE49-F238E27FC236}">
                <a16:creationId xmlns:a16="http://schemas.microsoft.com/office/drawing/2014/main" id="{428374EF-7F61-4CA5-82D5-75BE6700A0C2}"/>
              </a:ext>
            </a:extLst>
          </p:cNvPr>
          <p:cNvSpPr txBox="1"/>
          <p:nvPr/>
        </p:nvSpPr>
        <p:spPr>
          <a:xfrm>
            <a:off x="1498862" y="3878287"/>
            <a:ext cx="4345756" cy="2308324"/>
          </a:xfrm>
          <a:prstGeom prst="rect">
            <a:avLst/>
          </a:prstGeom>
          <a:solidFill>
            <a:schemeClr val="accent6">
              <a:lumMod val="75000"/>
            </a:schemeClr>
          </a:solidFill>
          <a:ln>
            <a:solidFill>
              <a:schemeClr val="bg1"/>
            </a:solidFill>
          </a:ln>
        </p:spPr>
        <p:txBody>
          <a:bodyPr wrap="square">
            <a:spAutoFit/>
          </a:bodyPr>
          <a:lstStyle/>
          <a:p>
            <a:pPr algn="ctr"/>
            <a:r>
              <a:rPr lang="es-CL" sz="2400" dirty="0">
                <a:solidFill>
                  <a:schemeClr val="bg1"/>
                </a:solidFill>
                <a:latin typeface="Modern Love Grunge" panose="04070805081005020601" pitchFamily="82" charset="0"/>
              </a:rPr>
              <a:t>El Blanco</a:t>
            </a:r>
          </a:p>
          <a:p>
            <a:pPr marL="342900" indent="-342900">
              <a:buFont typeface="Arial" panose="020B0604020202020204" pitchFamily="34" charset="0"/>
              <a:buChar char="•"/>
            </a:pPr>
            <a:r>
              <a:rPr lang="es-CL" sz="2400" dirty="0">
                <a:solidFill>
                  <a:schemeClr val="bg1"/>
                </a:solidFill>
                <a:latin typeface="Abadi Extra Light" panose="020B0204020104020204" pitchFamily="34" charset="0"/>
              </a:rPr>
              <a:t>Es la presencia de todos los colores</a:t>
            </a:r>
          </a:p>
          <a:p>
            <a:pPr marL="342900" indent="-342900">
              <a:buFont typeface="Arial" panose="020B0604020202020204" pitchFamily="34" charset="0"/>
              <a:buChar char="•"/>
            </a:pPr>
            <a:r>
              <a:rPr lang="es-CL" sz="2400" dirty="0">
                <a:solidFill>
                  <a:schemeClr val="bg1"/>
                </a:solidFill>
                <a:latin typeface="Abadi Extra Light" panose="020B0204020104020204" pitchFamily="34" charset="0"/>
              </a:rPr>
              <a:t>Los objetos blancos reflejan todos los colores y no absorben ninguno</a:t>
            </a:r>
          </a:p>
        </p:txBody>
      </p:sp>
    </p:spTree>
    <p:extLst>
      <p:ext uri="{BB962C8B-B14F-4D97-AF65-F5344CB8AC3E}">
        <p14:creationId xmlns:p14="http://schemas.microsoft.com/office/powerpoint/2010/main" val="1439742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21DB37-A3C0-439F-9924-C572C7D55246}"/>
              </a:ext>
            </a:extLst>
          </p:cNvPr>
          <p:cNvSpPr>
            <a:spLocks noGrp="1"/>
          </p:cNvSpPr>
          <p:nvPr>
            <p:ph type="title"/>
          </p:nvPr>
        </p:nvSpPr>
        <p:spPr>
          <a:xfrm>
            <a:off x="1066800" y="642594"/>
            <a:ext cx="3656029" cy="1371600"/>
          </a:xfrm>
        </p:spPr>
        <p:txBody>
          <a:bodyPr/>
          <a:lstStyle/>
          <a:p>
            <a:r>
              <a:rPr lang="es-CL" dirty="0">
                <a:latin typeface="Modern Love Caps" panose="04070805081001020A01" pitchFamily="82" charset="0"/>
              </a:rPr>
              <a:t>Ejemplos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Complemento 5" title="PhET Sims - Science / Math">
                <a:extLst>
                  <a:ext uri="{FF2B5EF4-FFF2-40B4-BE49-F238E27FC236}">
                    <a16:creationId xmlns:a16="http://schemas.microsoft.com/office/drawing/2014/main" id="{4388D863-78CD-4801-B58B-921B6C75B824}"/>
                  </a:ext>
                </a:extLst>
              </p:cNvPr>
              <p:cNvGraphicFramePr>
                <a:graphicFrameLocks noGrp="1"/>
              </p:cNvGraphicFramePr>
              <p:nvPr>
                <p:extLst>
                  <p:ext uri="{D42A27DB-BD31-4B8C-83A1-F6EECF244321}">
                    <p14:modId xmlns:p14="http://schemas.microsoft.com/office/powerpoint/2010/main" val="704954124"/>
                  </p:ext>
                </p:extLst>
              </p:nvPr>
            </p:nvGraphicFramePr>
            <p:xfrm>
              <a:off x="81699" y="2806666"/>
              <a:ext cx="6347381" cy="394292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6" name="Complemento 5" title="PhET Sims - Science / Math">
                <a:extLst>
                  <a:ext uri="{FF2B5EF4-FFF2-40B4-BE49-F238E27FC236}">
                    <a16:creationId xmlns:a16="http://schemas.microsoft.com/office/drawing/2014/main" id="{4388D863-78CD-4801-B58B-921B6C75B824}"/>
                  </a:ext>
                </a:extLst>
              </p:cNvPr>
              <p:cNvPicPr>
                <a:picLocks noGrp="1" noRot="1" noChangeAspect="1" noMove="1" noResize="1" noEditPoints="1" noAdjustHandles="1" noChangeArrowheads="1" noChangeShapeType="1"/>
              </p:cNvPicPr>
              <p:nvPr/>
            </p:nvPicPr>
            <p:blipFill>
              <a:blip r:embed="rId3"/>
              <a:stretch>
                <a:fillRect/>
              </a:stretch>
            </p:blipFill>
            <p:spPr>
              <a:xfrm>
                <a:off x="81699" y="2806666"/>
                <a:ext cx="6347381" cy="3942925"/>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Marcador de contenido 3" title="Web Video Player">
                <a:extLst>
                  <a:ext uri="{FF2B5EF4-FFF2-40B4-BE49-F238E27FC236}">
                    <a16:creationId xmlns:a16="http://schemas.microsoft.com/office/drawing/2014/main" id="{384BABAD-0300-4A9C-A131-90E3E82EE6D9}"/>
                  </a:ext>
                </a:extLst>
              </p:cNvPr>
              <p:cNvGraphicFramePr>
                <a:graphicFrameLocks noGrp="1"/>
              </p:cNvGraphicFramePr>
              <p:nvPr>
                <p:ph idx="1"/>
                <p:extLst>
                  <p:ext uri="{D42A27DB-BD31-4B8C-83A1-F6EECF244321}">
                    <p14:modId xmlns:p14="http://schemas.microsoft.com/office/powerpoint/2010/main" val="67823947"/>
                  </p:ext>
                </p:extLst>
              </p:nvPr>
            </p:nvGraphicFramePr>
            <p:xfrm>
              <a:off x="5759777" y="235671"/>
              <a:ext cx="6185555" cy="3707256"/>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4" name="Marcador de contenido 3" title="Web Video Player">
                <a:extLst>
                  <a:ext uri="{FF2B5EF4-FFF2-40B4-BE49-F238E27FC236}">
                    <a16:creationId xmlns:a16="http://schemas.microsoft.com/office/drawing/2014/main" id="{384BABAD-0300-4A9C-A131-90E3E82EE6D9}"/>
                  </a:ext>
                </a:extLst>
              </p:cNvPr>
              <p:cNvPicPr>
                <a:picLocks noGrp="1" noRot="1" noChangeAspect="1" noMove="1" noResize="1" noEditPoints="1" noAdjustHandles="1" noChangeArrowheads="1" noChangeShapeType="1"/>
              </p:cNvPicPr>
              <p:nvPr/>
            </p:nvPicPr>
            <p:blipFill>
              <a:blip r:embed="rId5"/>
              <a:stretch>
                <a:fillRect/>
              </a:stretch>
            </p:blipFill>
            <p:spPr>
              <a:xfrm>
                <a:off x="5759777" y="235671"/>
                <a:ext cx="6185555" cy="3707256"/>
              </a:xfrm>
              <a:prstGeom prst="rect">
                <a:avLst/>
              </a:prstGeom>
            </p:spPr>
          </p:pic>
        </mc:Fallback>
      </mc:AlternateContent>
      <p:sp>
        <p:nvSpPr>
          <p:cNvPr id="8" name="CuadroTexto 7">
            <a:extLst>
              <a:ext uri="{FF2B5EF4-FFF2-40B4-BE49-F238E27FC236}">
                <a16:creationId xmlns:a16="http://schemas.microsoft.com/office/drawing/2014/main" id="{7A48450A-AF58-4FC1-A3AA-E949D82F8849}"/>
              </a:ext>
            </a:extLst>
          </p:cNvPr>
          <p:cNvSpPr txBox="1"/>
          <p:nvPr/>
        </p:nvSpPr>
        <p:spPr>
          <a:xfrm>
            <a:off x="6594049" y="5698999"/>
            <a:ext cx="5516252" cy="923330"/>
          </a:xfrm>
          <a:prstGeom prst="rect">
            <a:avLst/>
          </a:prstGeom>
          <a:noFill/>
        </p:spPr>
        <p:txBody>
          <a:bodyPr wrap="square">
            <a:spAutoFit/>
          </a:bodyPr>
          <a:lstStyle/>
          <a:p>
            <a:r>
              <a:rPr lang="es-CL" dirty="0"/>
              <a:t>Cuando se ilumina con luz de los colores primarios, es posible generar luz blanca y una gran gama de colores. </a:t>
            </a:r>
            <a:r>
              <a:rPr lang="es-CL" b="1" i="1" u="sng" dirty="0"/>
              <a:t>Síntesis Aditiva</a:t>
            </a:r>
          </a:p>
        </p:txBody>
      </p:sp>
    </p:spTree>
    <p:extLst>
      <p:ext uri="{BB962C8B-B14F-4D97-AF65-F5344CB8AC3E}">
        <p14:creationId xmlns:p14="http://schemas.microsoft.com/office/powerpoint/2010/main" val="1564875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140E2691-5AA9-4B7D-A4A0-995769D09359}"/>
              </a:ext>
            </a:extLst>
          </p:cNvPr>
          <p:cNvSpPr>
            <a:spLocks noGrp="1"/>
          </p:cNvSpPr>
          <p:nvPr>
            <p:ph type="title"/>
          </p:nvPr>
        </p:nvSpPr>
        <p:spPr>
          <a:xfrm>
            <a:off x="7532835" y="1420706"/>
            <a:ext cx="3466540" cy="4016587"/>
          </a:xfrm>
        </p:spPr>
        <p:txBody>
          <a:bodyPr>
            <a:normAutofit/>
          </a:bodyPr>
          <a:lstStyle/>
          <a:p>
            <a:r>
              <a:rPr lang="es-CL" sz="3600"/>
              <a:t>Pregunta</a:t>
            </a:r>
          </a:p>
        </p:txBody>
      </p:sp>
      <p:sp>
        <p:nvSpPr>
          <p:cNvPr id="3" name="Marcador de contenido 2">
            <a:extLst>
              <a:ext uri="{FF2B5EF4-FFF2-40B4-BE49-F238E27FC236}">
                <a16:creationId xmlns:a16="http://schemas.microsoft.com/office/drawing/2014/main" id="{47AF0D2B-0767-4185-9ADE-B155FE0639E0}"/>
              </a:ext>
            </a:extLst>
          </p:cNvPr>
          <p:cNvSpPr>
            <a:spLocks noGrp="1"/>
          </p:cNvSpPr>
          <p:nvPr>
            <p:ph idx="1"/>
          </p:nvPr>
        </p:nvSpPr>
        <p:spPr>
          <a:xfrm>
            <a:off x="992465" y="936702"/>
            <a:ext cx="5962812" cy="4500591"/>
          </a:xfrm>
        </p:spPr>
        <p:txBody>
          <a:bodyPr anchor="ctr">
            <a:normAutofit/>
          </a:bodyPr>
          <a:lstStyle/>
          <a:p>
            <a:pPr marL="0" indent="0">
              <a:buNone/>
            </a:pPr>
            <a:r>
              <a:rPr lang="es-MX" sz="2400" dirty="0"/>
              <a:t>1. El color de los objetos se debe al color de la luz:</a:t>
            </a:r>
          </a:p>
          <a:p>
            <a:pPr marL="0" indent="0">
              <a:buNone/>
            </a:pPr>
            <a:r>
              <a:rPr lang="es-MX" sz="2400" dirty="0"/>
              <a:t> a) incidente. </a:t>
            </a:r>
          </a:p>
          <a:p>
            <a:pPr marL="0" indent="0">
              <a:buNone/>
            </a:pPr>
            <a:r>
              <a:rPr lang="es-MX" sz="2400" dirty="0"/>
              <a:t>b) absorbida. </a:t>
            </a:r>
          </a:p>
          <a:p>
            <a:pPr marL="0" indent="0">
              <a:buNone/>
            </a:pPr>
            <a:r>
              <a:rPr lang="es-MX" sz="2400" dirty="0"/>
              <a:t>c) refractada. </a:t>
            </a:r>
          </a:p>
          <a:p>
            <a:pPr marL="0" indent="0">
              <a:buNone/>
            </a:pPr>
            <a:r>
              <a:rPr lang="es-MX" sz="2400" dirty="0"/>
              <a:t>d) reflejada. </a:t>
            </a:r>
          </a:p>
          <a:p>
            <a:pPr marL="0" indent="0">
              <a:buNone/>
            </a:pPr>
            <a:r>
              <a:rPr lang="es-MX" sz="2400" dirty="0"/>
              <a:t>e) natural</a:t>
            </a:r>
            <a:endParaRPr lang="es-CL" sz="2400" dirty="0">
              <a:solidFill>
                <a:schemeClr val="tx1">
                  <a:lumMod val="75000"/>
                  <a:lumOff val="25000"/>
                </a:schemeClr>
              </a:solidFill>
            </a:endParaRPr>
          </a:p>
        </p:txBody>
      </p:sp>
      <p:cxnSp>
        <p:nvCxnSpPr>
          <p:cNvPr id="16" name="Straight Connector 15">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514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28" y="48463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084C6C1-C816-46B4-BCDD-E95A9D558873}"/>
              </a:ext>
            </a:extLst>
          </p:cNvPr>
          <p:cNvSpPr>
            <a:spLocks noGrp="1"/>
          </p:cNvSpPr>
          <p:nvPr>
            <p:ph type="title"/>
          </p:nvPr>
        </p:nvSpPr>
        <p:spPr>
          <a:xfrm>
            <a:off x="700391" y="891241"/>
            <a:ext cx="2912604" cy="5075519"/>
          </a:xfrm>
        </p:spPr>
        <p:txBody>
          <a:bodyPr>
            <a:normAutofit/>
          </a:bodyPr>
          <a:lstStyle/>
          <a:p>
            <a:pPr algn="r"/>
            <a:r>
              <a:rPr lang="es-CL" sz="16600" dirty="0">
                <a:solidFill>
                  <a:srgbClr val="FFFFFF"/>
                </a:solidFill>
              </a:rPr>
              <a:t>2.</a:t>
            </a:r>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23B8D7B3-1283-4775-BBD0-B2DAC17237FE}"/>
              </a:ext>
            </a:extLst>
          </p:cNvPr>
          <p:cNvSpPr>
            <a:spLocks noGrp="1"/>
          </p:cNvSpPr>
          <p:nvPr>
            <p:ph idx="1"/>
          </p:nvPr>
        </p:nvSpPr>
        <p:spPr>
          <a:xfrm>
            <a:off x="4795448" y="891241"/>
            <a:ext cx="6527920" cy="5075519"/>
          </a:xfrm>
        </p:spPr>
        <p:txBody>
          <a:bodyPr anchor="ctr">
            <a:normAutofit/>
          </a:bodyPr>
          <a:lstStyle/>
          <a:p>
            <a:pPr marL="0" indent="0">
              <a:buNone/>
            </a:pPr>
            <a:r>
              <a:rPr lang="es-CL" sz="2400" dirty="0">
                <a:solidFill>
                  <a:schemeClr val="bg1">
                    <a:lumMod val="95000"/>
                  </a:schemeClr>
                </a:solidFill>
              </a:rPr>
              <a:t>Los rayos X, la luz visible y la radiación infrarroja, ordenados de mayor a menor según su frecuencia, resultan: </a:t>
            </a:r>
          </a:p>
          <a:p>
            <a:pPr marL="342900" indent="-342900">
              <a:buAutoNum type="alphaLcParenR"/>
            </a:pPr>
            <a:r>
              <a:rPr lang="es-CL" sz="2400" dirty="0">
                <a:solidFill>
                  <a:schemeClr val="bg1"/>
                </a:solidFill>
              </a:rPr>
              <a:t>rayos X - radiación infrarroja - luz visible. </a:t>
            </a:r>
          </a:p>
          <a:p>
            <a:pPr marL="342900" indent="-342900">
              <a:buAutoNum type="alphaLcParenR"/>
            </a:pPr>
            <a:r>
              <a:rPr lang="es-CL" sz="2400" dirty="0">
                <a:solidFill>
                  <a:schemeClr val="bg1"/>
                </a:solidFill>
              </a:rPr>
              <a:t>rayos X - luz visible - radiación infrarroja. </a:t>
            </a:r>
          </a:p>
          <a:p>
            <a:pPr marL="342900" indent="-342900">
              <a:buAutoNum type="alphaLcParenR"/>
            </a:pPr>
            <a:r>
              <a:rPr lang="es-CL" sz="2400" dirty="0">
                <a:solidFill>
                  <a:schemeClr val="bg1"/>
                </a:solidFill>
              </a:rPr>
              <a:t>radiación infrarroja - luz visible - rayos X. </a:t>
            </a:r>
          </a:p>
          <a:p>
            <a:pPr marL="342900" indent="-342900">
              <a:buAutoNum type="alphaLcParenR"/>
            </a:pPr>
            <a:r>
              <a:rPr lang="es-CL" sz="2400" dirty="0">
                <a:solidFill>
                  <a:schemeClr val="bg1"/>
                </a:solidFill>
              </a:rPr>
              <a:t>luz visible - radiación infrarroja - rayos X. </a:t>
            </a:r>
          </a:p>
          <a:p>
            <a:pPr marL="342900" indent="-342900">
              <a:buAutoNum type="alphaLcParenR"/>
            </a:pPr>
            <a:r>
              <a:rPr lang="es-CL" sz="2400" dirty="0">
                <a:solidFill>
                  <a:schemeClr val="bg1"/>
                </a:solidFill>
              </a:rPr>
              <a:t>luz visible - rayos X - radiación infrarroja</a:t>
            </a:r>
            <a:r>
              <a:rPr lang="es-CL" sz="2400" dirty="0">
                <a:solidFill>
                  <a:schemeClr val="bg1">
                    <a:lumMod val="95000"/>
                  </a:schemeClr>
                </a:solidFill>
              </a:rPr>
              <a:t>.</a:t>
            </a:r>
          </a:p>
        </p:txBody>
      </p:sp>
    </p:spTree>
    <p:extLst>
      <p:ext uri="{BB962C8B-B14F-4D97-AF65-F5344CB8AC3E}">
        <p14:creationId xmlns:p14="http://schemas.microsoft.com/office/powerpoint/2010/main" val="385912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46B716-1840-43D0-A400-B8C4332BE925}"/>
              </a:ext>
            </a:extLst>
          </p:cNvPr>
          <p:cNvSpPr>
            <a:spLocks noGrp="1"/>
          </p:cNvSpPr>
          <p:nvPr>
            <p:ph type="title"/>
          </p:nvPr>
        </p:nvSpPr>
        <p:spPr/>
        <p:txBody>
          <a:bodyPr/>
          <a:lstStyle/>
          <a:p>
            <a:r>
              <a:rPr lang="es-CL" dirty="0"/>
              <a:t>Objetivo</a:t>
            </a:r>
          </a:p>
        </p:txBody>
      </p:sp>
      <p:sp>
        <p:nvSpPr>
          <p:cNvPr id="3" name="Marcador de contenido 2">
            <a:extLst>
              <a:ext uri="{FF2B5EF4-FFF2-40B4-BE49-F238E27FC236}">
                <a16:creationId xmlns:a16="http://schemas.microsoft.com/office/drawing/2014/main" id="{D62AAAAD-039A-4DA8-8D0E-3D6E65D2329A}"/>
              </a:ext>
            </a:extLst>
          </p:cNvPr>
          <p:cNvSpPr>
            <a:spLocks noGrp="1"/>
          </p:cNvSpPr>
          <p:nvPr>
            <p:ph idx="1"/>
          </p:nvPr>
        </p:nvSpPr>
        <p:spPr/>
        <p:txBody>
          <a:bodyPr>
            <a:normAutofit/>
          </a:bodyPr>
          <a:lstStyle/>
          <a:p>
            <a:pPr marL="0" indent="0">
              <a:buNone/>
            </a:pPr>
            <a:r>
              <a:rPr lang="es-ES_tradnl" sz="2800" dirty="0">
                <a:latin typeface="Abadi Extra Light" panose="020B0204020104020204" pitchFamily="34" charset="0"/>
                <a:ea typeface="Times New Roman" panose="02020603050405020304" pitchFamily="18" charset="0"/>
              </a:rPr>
              <a:t>Comprender aspectos importantes de la</a:t>
            </a:r>
            <a:r>
              <a:rPr lang="es-ES_tradnl" sz="2800" dirty="0">
                <a:effectLst/>
                <a:latin typeface="Abadi Extra Light" panose="020B0204020104020204" pitchFamily="34" charset="0"/>
                <a:ea typeface="Times New Roman" panose="02020603050405020304" pitchFamily="18" charset="0"/>
              </a:rPr>
              <a:t> luz</a:t>
            </a:r>
            <a:r>
              <a:rPr lang="es-ES_tradnl" sz="2800" dirty="0">
                <a:latin typeface="Abadi Extra Light" panose="020B0204020104020204" pitchFamily="34" charset="0"/>
                <a:ea typeface="Times New Roman" panose="02020603050405020304" pitchFamily="18" charset="0"/>
              </a:rPr>
              <a:t>: Historia de la luz (modelo corpuscular y ondulatorio). Clasificaciones </a:t>
            </a:r>
            <a:r>
              <a:rPr lang="es-ES_tradnl" sz="2800" dirty="0">
                <a:effectLst/>
                <a:latin typeface="Abadi Extra Light" panose="020B0204020104020204" pitchFamily="34" charset="0"/>
                <a:ea typeface="Times New Roman" panose="02020603050405020304" pitchFamily="18" charset="0"/>
              </a:rPr>
              <a:t>y fenómenos ondulatorios de la luz. La formación de colores y sombra.</a:t>
            </a:r>
            <a:endParaRPr lang="es-CL" sz="2800" dirty="0">
              <a:latin typeface="Abadi Extra Light" panose="020B0204020104020204" pitchFamily="34" charset="0"/>
            </a:endParaRPr>
          </a:p>
        </p:txBody>
      </p:sp>
    </p:spTree>
    <p:extLst>
      <p:ext uri="{BB962C8B-B14F-4D97-AF65-F5344CB8AC3E}">
        <p14:creationId xmlns:p14="http://schemas.microsoft.com/office/powerpoint/2010/main" val="1126285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8A7ED3-5727-4253-8880-24471B3D5DEF}"/>
              </a:ext>
            </a:extLst>
          </p:cNvPr>
          <p:cNvSpPr>
            <a:spLocks noGrp="1"/>
          </p:cNvSpPr>
          <p:nvPr>
            <p:ph type="title"/>
          </p:nvPr>
        </p:nvSpPr>
        <p:spPr/>
        <p:txBody>
          <a:bodyPr/>
          <a:lstStyle/>
          <a:p>
            <a:r>
              <a:rPr lang="es-CL" dirty="0">
                <a:latin typeface="Goudy Old Style" panose="02020502050305020303" pitchFamily="18" charset="0"/>
              </a:rPr>
              <a:t>Cierre de la clase</a:t>
            </a:r>
          </a:p>
        </p:txBody>
      </p:sp>
      <p:sp>
        <p:nvSpPr>
          <p:cNvPr id="3" name="Marcador de contenido 2">
            <a:extLst>
              <a:ext uri="{FF2B5EF4-FFF2-40B4-BE49-F238E27FC236}">
                <a16:creationId xmlns:a16="http://schemas.microsoft.com/office/drawing/2014/main" id="{7CBE96EA-DE3F-48D2-B40C-C708152D6C19}"/>
              </a:ext>
            </a:extLst>
          </p:cNvPr>
          <p:cNvSpPr>
            <a:spLocks noGrp="1"/>
          </p:cNvSpPr>
          <p:nvPr>
            <p:ph idx="1"/>
          </p:nvPr>
        </p:nvSpPr>
        <p:spPr/>
        <p:txBody>
          <a:bodyPr/>
          <a:lstStyle/>
          <a:p>
            <a:r>
              <a:rPr lang="es-CL" dirty="0">
                <a:latin typeface="Abadi Extra Light" panose="020B0204020104020204" pitchFamily="34" charset="0"/>
              </a:rPr>
              <a:t>¿Qué aprendiste hoy?</a:t>
            </a:r>
          </a:p>
          <a:p>
            <a:pPr marL="0" indent="0">
              <a:buNone/>
            </a:pPr>
            <a:endParaRPr lang="es-CL" dirty="0">
              <a:latin typeface="Abadi Extra Light" panose="020B0204020104020204" pitchFamily="34" charset="0"/>
            </a:endParaRPr>
          </a:p>
          <a:p>
            <a:r>
              <a:rPr lang="es-CL" sz="2800" dirty="0">
                <a:latin typeface="Abadi Extra Light" panose="020B0204020104020204" pitchFamily="34" charset="0"/>
              </a:rPr>
              <a:t>¿Qué aspectos de este tema te resultan más difíciles?</a:t>
            </a:r>
          </a:p>
          <a:p>
            <a:pPr marL="0" indent="0">
              <a:buNone/>
            </a:pPr>
            <a:endParaRPr lang="es-CL" sz="2800" dirty="0">
              <a:latin typeface="Abadi Extra Light" panose="020B0204020104020204" pitchFamily="34" charset="0"/>
            </a:endParaRPr>
          </a:p>
          <a:p>
            <a:pPr marL="0" indent="0">
              <a:buNone/>
            </a:pPr>
            <a:endParaRPr lang="es-CL" sz="2800" dirty="0">
              <a:latin typeface="Abadi Extra Light" panose="020B0204020104020204" pitchFamily="34" charset="0"/>
            </a:endParaRPr>
          </a:p>
          <a:p>
            <a:r>
              <a:rPr lang="es-CL" sz="2800" dirty="0">
                <a:latin typeface="Abadi Extra Light" panose="020B0204020104020204" pitchFamily="34" charset="0"/>
              </a:rPr>
              <a:t>¿De qué forma te ha resultado más fácil entender la materia?</a:t>
            </a:r>
          </a:p>
          <a:p>
            <a:pPr marL="0" indent="0">
              <a:buNone/>
            </a:pPr>
            <a:endParaRPr lang="es-CL" dirty="0"/>
          </a:p>
        </p:txBody>
      </p:sp>
    </p:spTree>
    <p:extLst>
      <p:ext uri="{BB962C8B-B14F-4D97-AF65-F5344CB8AC3E}">
        <p14:creationId xmlns:p14="http://schemas.microsoft.com/office/powerpoint/2010/main" val="1339685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0BA1A-19C2-435F-A884-40AE5885A8DD}"/>
              </a:ext>
            </a:extLst>
          </p:cNvPr>
          <p:cNvSpPr>
            <a:spLocks noGrp="1"/>
          </p:cNvSpPr>
          <p:nvPr>
            <p:ph type="title"/>
          </p:nvPr>
        </p:nvSpPr>
        <p:spPr>
          <a:xfrm>
            <a:off x="2689412" y="2442602"/>
            <a:ext cx="6149787" cy="1766327"/>
          </a:xfrm>
        </p:spPr>
        <p:txBody>
          <a:bodyPr>
            <a:normAutofit/>
          </a:bodyPr>
          <a:lstStyle/>
          <a:p>
            <a:r>
              <a:rPr lang="es-CL" sz="8000" dirty="0">
                <a:latin typeface="Modern Love Caps" panose="04070805081001020A01" pitchFamily="82" charset="0"/>
              </a:rPr>
              <a:t>¡Nos vemos!</a:t>
            </a:r>
          </a:p>
        </p:txBody>
      </p:sp>
    </p:spTree>
    <p:extLst>
      <p:ext uri="{BB962C8B-B14F-4D97-AF65-F5344CB8AC3E}">
        <p14:creationId xmlns:p14="http://schemas.microsoft.com/office/powerpoint/2010/main" val="1494483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0">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2" name="Título 1">
            <a:extLst>
              <a:ext uri="{FF2B5EF4-FFF2-40B4-BE49-F238E27FC236}">
                <a16:creationId xmlns:a16="http://schemas.microsoft.com/office/drawing/2014/main" id="{2F05F32A-CA84-4631-B8B8-BE887F3FD825}"/>
              </a:ext>
            </a:extLst>
          </p:cNvPr>
          <p:cNvSpPr>
            <a:spLocks noGrp="1"/>
          </p:cNvSpPr>
          <p:nvPr>
            <p:ph type="title"/>
          </p:nvPr>
        </p:nvSpPr>
        <p:spPr>
          <a:xfrm>
            <a:off x="573409" y="559477"/>
            <a:ext cx="3765200" cy="1537337"/>
          </a:xfrm>
        </p:spPr>
        <p:txBody>
          <a:bodyPr>
            <a:normAutofit/>
          </a:bodyPr>
          <a:lstStyle/>
          <a:p>
            <a:pPr algn="ctr"/>
            <a:r>
              <a:rPr lang="es-CL" sz="4400" dirty="0">
                <a:latin typeface="Modern Love Caps" panose="04070805081001020A01" pitchFamily="82" charset="0"/>
              </a:rPr>
              <a:t>El estudio de la luz</a:t>
            </a:r>
          </a:p>
        </p:txBody>
      </p:sp>
      <p:sp>
        <p:nvSpPr>
          <p:cNvPr id="3" name="Marcador de contenido 2">
            <a:extLst>
              <a:ext uri="{FF2B5EF4-FFF2-40B4-BE49-F238E27FC236}">
                <a16:creationId xmlns:a16="http://schemas.microsoft.com/office/drawing/2014/main" id="{5238962E-1FB1-4BBF-B76A-18D0997CA32E}"/>
              </a:ext>
            </a:extLst>
          </p:cNvPr>
          <p:cNvSpPr>
            <a:spLocks noGrp="1"/>
          </p:cNvSpPr>
          <p:nvPr>
            <p:ph idx="1"/>
          </p:nvPr>
        </p:nvSpPr>
        <p:spPr>
          <a:xfrm>
            <a:off x="5478123" y="559477"/>
            <a:ext cx="6277101" cy="5475563"/>
          </a:xfrm>
        </p:spPr>
        <p:txBody>
          <a:bodyPr anchor="ctr">
            <a:normAutofit/>
          </a:bodyPr>
          <a:lstStyle/>
          <a:p>
            <a:pPr marL="0" indent="0" rtl="0">
              <a:spcBef>
                <a:spcPts val="0"/>
              </a:spcBef>
              <a:spcAft>
                <a:spcPts val="0"/>
              </a:spcAft>
              <a:buNone/>
            </a:pPr>
            <a:r>
              <a:rPr lang="es-MX" b="0" i="0" u="none" strike="noStrike" dirty="0">
                <a:effectLst/>
                <a:latin typeface="+mj-lt"/>
              </a:rPr>
              <a:t>Cerca del año 1660, Christian Huygens comenzó a estudiar la luz. Él postuló que</a:t>
            </a:r>
            <a:r>
              <a:rPr lang="es-MX" b="1" i="0" u="none" strike="noStrike" dirty="0">
                <a:effectLst/>
                <a:latin typeface="+mj-lt"/>
              </a:rPr>
              <a:t> la luz se propaga mediante ondas mecánicas </a:t>
            </a:r>
            <a:r>
              <a:rPr lang="es-MX" b="0" i="0" u="none" strike="noStrike" dirty="0">
                <a:effectLst/>
                <a:latin typeface="+mj-lt"/>
              </a:rPr>
              <a:t>emitidas por un foco luminoso. La luz para propagarse necesitaba un medio material de gran elasticidad. A este medio se le llamó </a:t>
            </a:r>
            <a:r>
              <a:rPr lang="es-MX" b="1" i="0" u="none" strike="noStrike" dirty="0">
                <a:effectLst/>
                <a:latin typeface="+mj-lt"/>
              </a:rPr>
              <a:t>éter</a:t>
            </a:r>
            <a:r>
              <a:rPr lang="es-MX" b="0" i="0" u="none" strike="noStrike" dirty="0">
                <a:effectLst/>
                <a:latin typeface="+mj-lt"/>
              </a:rPr>
              <a:t>.</a:t>
            </a:r>
          </a:p>
          <a:p>
            <a:pPr marL="0" indent="0" rtl="0">
              <a:spcBef>
                <a:spcPts val="0"/>
              </a:spcBef>
              <a:spcAft>
                <a:spcPts val="0"/>
              </a:spcAft>
              <a:buNone/>
            </a:pPr>
            <a:endParaRPr lang="es-MX" dirty="0">
              <a:latin typeface="+mj-lt"/>
            </a:endParaRPr>
          </a:p>
          <a:p>
            <a:pPr marL="0" indent="0" rtl="0">
              <a:spcBef>
                <a:spcPts val="0"/>
              </a:spcBef>
              <a:spcAft>
                <a:spcPts val="0"/>
              </a:spcAft>
              <a:buNone/>
            </a:pPr>
            <a:r>
              <a:rPr lang="es-MX" b="0" dirty="0">
                <a:effectLst/>
                <a:latin typeface="+mj-lt"/>
              </a:rPr>
              <a:t>Esta teoría lograba explicar casi todas las observaciones que se tenían de la luz (que la luz se refleja, se refracta, se difracta..)</a:t>
            </a:r>
          </a:p>
          <a:p>
            <a:pPr marL="0" indent="0" rtl="0">
              <a:spcBef>
                <a:spcPts val="0"/>
              </a:spcBef>
              <a:spcAft>
                <a:spcPts val="0"/>
              </a:spcAft>
              <a:buNone/>
            </a:pPr>
            <a:endParaRPr lang="es-MX" b="0" dirty="0">
              <a:effectLst/>
              <a:latin typeface="+mj-lt"/>
            </a:endParaRPr>
          </a:p>
          <a:p>
            <a:pPr marL="0" indent="0" algn="ctr">
              <a:buNone/>
            </a:pPr>
            <a:r>
              <a:rPr lang="es-CL" dirty="0">
                <a:latin typeface="+mj-lt"/>
              </a:rPr>
              <a:t>…Sin embargo, otro científico mucho más reconocido, propuso otra explicación…</a:t>
            </a:r>
          </a:p>
        </p:txBody>
      </p:sp>
      <p:sp>
        <p:nvSpPr>
          <p:cNvPr id="5" name="CuadroTexto 4">
            <a:extLst>
              <a:ext uri="{FF2B5EF4-FFF2-40B4-BE49-F238E27FC236}">
                <a16:creationId xmlns:a16="http://schemas.microsoft.com/office/drawing/2014/main" id="{9F96FB13-BA49-405C-A684-A06BDA77D160}"/>
              </a:ext>
            </a:extLst>
          </p:cNvPr>
          <p:cNvSpPr txBox="1"/>
          <p:nvPr/>
        </p:nvSpPr>
        <p:spPr>
          <a:xfrm flipH="1">
            <a:off x="6616201" y="822960"/>
            <a:ext cx="4608576" cy="523220"/>
          </a:xfrm>
          <a:prstGeom prst="rect">
            <a:avLst/>
          </a:prstGeom>
          <a:noFill/>
        </p:spPr>
        <p:txBody>
          <a:bodyPr wrap="square" rtlCol="0">
            <a:spAutoFit/>
          </a:bodyPr>
          <a:lstStyle/>
          <a:p>
            <a:r>
              <a:rPr lang="es-CL" sz="2800" dirty="0">
                <a:solidFill>
                  <a:schemeClr val="accent6">
                    <a:lumMod val="50000"/>
                  </a:schemeClr>
                </a:solidFill>
                <a:latin typeface="Modern Love Grunge" panose="04070805081005020601" pitchFamily="82" charset="0"/>
              </a:rPr>
              <a:t>Modelo Ondulatorio</a:t>
            </a:r>
          </a:p>
        </p:txBody>
      </p:sp>
      <p:pic>
        <p:nvPicPr>
          <p:cNvPr id="1026" name="Picture 2" descr="Modelo de onda de la luz, Definición | Educándose En Línea">
            <a:extLst>
              <a:ext uri="{FF2B5EF4-FFF2-40B4-BE49-F238E27FC236}">
                <a16:creationId xmlns:a16="http://schemas.microsoft.com/office/drawing/2014/main" id="{FA4AB621-BB5B-4E76-A557-C9F12BDAF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76" y="2334558"/>
            <a:ext cx="3901833" cy="4145577"/>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upo 31">
            <a:extLst>
              <a:ext uri="{FF2B5EF4-FFF2-40B4-BE49-F238E27FC236}">
                <a16:creationId xmlns:a16="http://schemas.microsoft.com/office/drawing/2014/main" id="{19EAF855-DC56-4638-B9B7-07DC9EA27D8F}"/>
              </a:ext>
            </a:extLst>
          </p:cNvPr>
          <p:cNvGrpSpPr/>
          <p:nvPr/>
        </p:nvGrpSpPr>
        <p:grpSpPr>
          <a:xfrm>
            <a:off x="5652518" y="573726"/>
            <a:ext cx="379800" cy="496080"/>
            <a:chOff x="5652518" y="573726"/>
            <a:chExt cx="379800" cy="496080"/>
          </a:xfrm>
        </p:grpSpPr>
        <mc:AlternateContent xmlns:mc="http://schemas.openxmlformats.org/markup-compatibility/2006" xmlns:p14="http://schemas.microsoft.com/office/powerpoint/2010/main">
          <mc:Choice Requires="p14">
            <p:contentPart p14:bwMode="auto" r:id="rId3">
              <p14:nvContentPartPr>
                <p14:cNvPr id="30" name="Entrada de lápiz 29">
                  <a:extLst>
                    <a:ext uri="{FF2B5EF4-FFF2-40B4-BE49-F238E27FC236}">
                      <a16:creationId xmlns:a16="http://schemas.microsoft.com/office/drawing/2014/main" id="{6C82E1CF-7CF9-49F7-9168-38CAA680C559}"/>
                    </a:ext>
                  </a:extLst>
                </p14:cNvPr>
                <p14:cNvContentPartPr/>
                <p14:nvPr/>
              </p14:nvContentPartPr>
              <p14:xfrm>
                <a:off x="5652518" y="573726"/>
                <a:ext cx="135360" cy="496080"/>
              </p14:xfrm>
            </p:contentPart>
          </mc:Choice>
          <mc:Fallback xmlns="">
            <p:pic>
              <p:nvPicPr>
                <p:cNvPr id="30" name="Entrada de lápiz 29">
                  <a:extLst>
                    <a:ext uri="{FF2B5EF4-FFF2-40B4-BE49-F238E27FC236}">
                      <a16:creationId xmlns:a16="http://schemas.microsoft.com/office/drawing/2014/main" id="{6C82E1CF-7CF9-49F7-9168-38CAA680C559}"/>
                    </a:ext>
                  </a:extLst>
                </p:cNvPr>
                <p:cNvPicPr/>
                <p:nvPr/>
              </p:nvPicPr>
              <p:blipFill>
                <a:blip r:embed="rId4"/>
                <a:stretch>
                  <a:fillRect/>
                </a:stretch>
              </p:blipFill>
              <p:spPr>
                <a:xfrm>
                  <a:off x="5634878" y="556086"/>
                  <a:ext cx="171000" cy="531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1" name="Entrada de lápiz 30">
                  <a:extLst>
                    <a:ext uri="{FF2B5EF4-FFF2-40B4-BE49-F238E27FC236}">
                      <a16:creationId xmlns:a16="http://schemas.microsoft.com/office/drawing/2014/main" id="{4EA4D143-76B6-456B-BEE4-68F0BA39B3B8}"/>
                    </a:ext>
                  </a:extLst>
                </p14:cNvPr>
                <p14:cNvContentPartPr/>
                <p14:nvPr/>
              </p14:nvContentPartPr>
              <p14:xfrm>
                <a:off x="5864918" y="1014366"/>
                <a:ext cx="167400" cy="360"/>
              </p14:xfrm>
            </p:contentPart>
          </mc:Choice>
          <mc:Fallback xmlns="">
            <p:pic>
              <p:nvPicPr>
                <p:cNvPr id="31" name="Entrada de lápiz 30">
                  <a:extLst>
                    <a:ext uri="{FF2B5EF4-FFF2-40B4-BE49-F238E27FC236}">
                      <a16:creationId xmlns:a16="http://schemas.microsoft.com/office/drawing/2014/main" id="{4EA4D143-76B6-456B-BEE4-68F0BA39B3B8}"/>
                    </a:ext>
                  </a:extLst>
                </p:cNvPr>
                <p:cNvPicPr/>
                <p:nvPr/>
              </p:nvPicPr>
              <p:blipFill>
                <a:blip r:embed="rId6"/>
                <a:stretch>
                  <a:fillRect/>
                </a:stretch>
              </p:blipFill>
              <p:spPr>
                <a:xfrm>
                  <a:off x="5847278" y="996726"/>
                  <a:ext cx="20304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33" name="Entrada de lápiz 32">
                <a:extLst>
                  <a:ext uri="{FF2B5EF4-FFF2-40B4-BE49-F238E27FC236}">
                    <a16:creationId xmlns:a16="http://schemas.microsoft.com/office/drawing/2014/main" id="{267F0886-7C35-438D-B9F6-D0E27EF73D67}"/>
                  </a:ext>
                </a:extLst>
              </p14:cNvPr>
              <p14:cNvContentPartPr/>
              <p14:nvPr/>
            </p14:nvContentPartPr>
            <p14:xfrm>
              <a:off x="5486198" y="2229366"/>
              <a:ext cx="1776240" cy="78840"/>
            </p14:xfrm>
          </p:contentPart>
        </mc:Choice>
        <mc:Fallback xmlns="">
          <p:pic>
            <p:nvPicPr>
              <p:cNvPr id="33" name="Entrada de lápiz 32">
                <a:extLst>
                  <a:ext uri="{FF2B5EF4-FFF2-40B4-BE49-F238E27FC236}">
                    <a16:creationId xmlns:a16="http://schemas.microsoft.com/office/drawing/2014/main" id="{267F0886-7C35-438D-B9F6-D0E27EF73D67}"/>
                  </a:ext>
                </a:extLst>
              </p:cNvPr>
              <p:cNvPicPr/>
              <p:nvPr/>
            </p:nvPicPr>
            <p:blipFill>
              <a:blip r:embed="rId8"/>
              <a:stretch>
                <a:fillRect/>
              </a:stretch>
            </p:blipFill>
            <p:spPr>
              <a:xfrm>
                <a:off x="5468558" y="2211726"/>
                <a:ext cx="181188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4" name="Entrada de lápiz 33">
                <a:extLst>
                  <a:ext uri="{FF2B5EF4-FFF2-40B4-BE49-F238E27FC236}">
                    <a16:creationId xmlns:a16="http://schemas.microsoft.com/office/drawing/2014/main" id="{C9444D9B-08AE-4C48-80F7-B27E7D397200}"/>
                  </a:ext>
                </a:extLst>
              </p14:cNvPr>
              <p14:cNvContentPartPr/>
              <p14:nvPr/>
            </p14:nvContentPartPr>
            <p14:xfrm>
              <a:off x="6499598" y="3110286"/>
              <a:ext cx="373680" cy="45720"/>
            </p14:xfrm>
          </p:contentPart>
        </mc:Choice>
        <mc:Fallback xmlns="">
          <p:pic>
            <p:nvPicPr>
              <p:cNvPr id="34" name="Entrada de lápiz 33">
                <a:extLst>
                  <a:ext uri="{FF2B5EF4-FFF2-40B4-BE49-F238E27FC236}">
                    <a16:creationId xmlns:a16="http://schemas.microsoft.com/office/drawing/2014/main" id="{C9444D9B-08AE-4C48-80F7-B27E7D397200}"/>
                  </a:ext>
                </a:extLst>
              </p:cNvPr>
              <p:cNvPicPr/>
              <p:nvPr/>
            </p:nvPicPr>
            <p:blipFill>
              <a:blip r:embed="rId10"/>
              <a:stretch>
                <a:fillRect/>
              </a:stretch>
            </p:blipFill>
            <p:spPr>
              <a:xfrm>
                <a:off x="6481598" y="3092286"/>
                <a:ext cx="40932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5" name="Entrada de lápiz 34">
                <a:extLst>
                  <a:ext uri="{FF2B5EF4-FFF2-40B4-BE49-F238E27FC236}">
                    <a16:creationId xmlns:a16="http://schemas.microsoft.com/office/drawing/2014/main" id="{EEE2BD95-8D1A-4174-8967-8DF0F32EF056}"/>
                  </a:ext>
                </a:extLst>
              </p14:cNvPr>
              <p14:cNvContentPartPr/>
              <p14:nvPr/>
            </p14:nvContentPartPr>
            <p14:xfrm>
              <a:off x="4482518" y="144606"/>
              <a:ext cx="360" cy="360"/>
            </p14:xfrm>
          </p:contentPart>
        </mc:Choice>
        <mc:Fallback xmlns="">
          <p:pic>
            <p:nvPicPr>
              <p:cNvPr id="35" name="Entrada de lápiz 34">
                <a:extLst>
                  <a:ext uri="{FF2B5EF4-FFF2-40B4-BE49-F238E27FC236}">
                    <a16:creationId xmlns:a16="http://schemas.microsoft.com/office/drawing/2014/main" id="{EEE2BD95-8D1A-4174-8967-8DF0F32EF056}"/>
                  </a:ext>
                </a:extLst>
              </p:cNvPr>
              <p:cNvPicPr/>
              <p:nvPr/>
            </p:nvPicPr>
            <p:blipFill>
              <a:blip r:embed="rId12"/>
              <a:stretch>
                <a:fillRect/>
              </a:stretch>
            </p:blipFill>
            <p:spPr>
              <a:xfrm>
                <a:off x="4464878" y="12696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6" name="Entrada de lápiz 35">
                <a:extLst>
                  <a:ext uri="{FF2B5EF4-FFF2-40B4-BE49-F238E27FC236}">
                    <a16:creationId xmlns:a16="http://schemas.microsoft.com/office/drawing/2014/main" id="{F3511987-0629-4665-8513-F078AC10DF8F}"/>
                  </a:ext>
                </a:extLst>
              </p14:cNvPr>
              <p14:cNvContentPartPr/>
              <p14:nvPr/>
            </p14:nvContentPartPr>
            <p14:xfrm>
              <a:off x="6780758" y="3097326"/>
              <a:ext cx="207000" cy="25920"/>
            </p14:xfrm>
          </p:contentPart>
        </mc:Choice>
        <mc:Fallback xmlns="">
          <p:pic>
            <p:nvPicPr>
              <p:cNvPr id="36" name="Entrada de lápiz 35">
                <a:extLst>
                  <a:ext uri="{FF2B5EF4-FFF2-40B4-BE49-F238E27FC236}">
                    <a16:creationId xmlns:a16="http://schemas.microsoft.com/office/drawing/2014/main" id="{F3511987-0629-4665-8513-F078AC10DF8F}"/>
                  </a:ext>
                </a:extLst>
              </p:cNvPr>
              <p:cNvPicPr/>
              <p:nvPr/>
            </p:nvPicPr>
            <p:blipFill>
              <a:blip r:embed="rId14"/>
              <a:stretch>
                <a:fillRect/>
              </a:stretch>
            </p:blipFill>
            <p:spPr>
              <a:xfrm>
                <a:off x="6763118" y="3079686"/>
                <a:ext cx="2426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8" name="Entrada de lápiz 37">
                <a:extLst>
                  <a:ext uri="{FF2B5EF4-FFF2-40B4-BE49-F238E27FC236}">
                    <a16:creationId xmlns:a16="http://schemas.microsoft.com/office/drawing/2014/main" id="{57A664EF-7651-4563-8BD2-EE49646CA560}"/>
                  </a:ext>
                </a:extLst>
              </p14:cNvPr>
              <p14:cNvContentPartPr/>
              <p14:nvPr/>
            </p14:nvContentPartPr>
            <p14:xfrm>
              <a:off x="5173718" y="5508246"/>
              <a:ext cx="360" cy="11520"/>
            </p14:xfrm>
          </p:contentPart>
        </mc:Choice>
        <mc:Fallback xmlns="">
          <p:pic>
            <p:nvPicPr>
              <p:cNvPr id="38" name="Entrada de lápiz 37">
                <a:extLst>
                  <a:ext uri="{FF2B5EF4-FFF2-40B4-BE49-F238E27FC236}">
                    <a16:creationId xmlns:a16="http://schemas.microsoft.com/office/drawing/2014/main" id="{57A664EF-7651-4563-8BD2-EE49646CA560}"/>
                  </a:ext>
                </a:extLst>
              </p:cNvPr>
              <p:cNvPicPr/>
              <p:nvPr/>
            </p:nvPicPr>
            <p:blipFill>
              <a:blip r:embed="rId16"/>
              <a:stretch>
                <a:fillRect/>
              </a:stretch>
            </p:blipFill>
            <p:spPr>
              <a:xfrm>
                <a:off x="5156078" y="5490246"/>
                <a:ext cx="3600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9" name="Entrada de lápiz 38">
                <a:extLst>
                  <a:ext uri="{FF2B5EF4-FFF2-40B4-BE49-F238E27FC236}">
                    <a16:creationId xmlns:a16="http://schemas.microsoft.com/office/drawing/2014/main" id="{C29E9B69-0A39-4626-A4EC-47E5BBA2893B}"/>
                  </a:ext>
                </a:extLst>
              </p14:cNvPr>
              <p14:cNvContentPartPr/>
              <p14:nvPr/>
            </p14:nvContentPartPr>
            <p14:xfrm>
              <a:off x="5650718" y="5292246"/>
              <a:ext cx="14040" cy="4680"/>
            </p14:xfrm>
          </p:contentPart>
        </mc:Choice>
        <mc:Fallback xmlns="">
          <p:pic>
            <p:nvPicPr>
              <p:cNvPr id="39" name="Entrada de lápiz 38">
                <a:extLst>
                  <a:ext uri="{FF2B5EF4-FFF2-40B4-BE49-F238E27FC236}">
                    <a16:creationId xmlns:a16="http://schemas.microsoft.com/office/drawing/2014/main" id="{C29E9B69-0A39-4626-A4EC-47E5BBA2893B}"/>
                  </a:ext>
                </a:extLst>
              </p:cNvPr>
              <p:cNvPicPr/>
              <p:nvPr/>
            </p:nvPicPr>
            <p:blipFill>
              <a:blip r:embed="rId18"/>
              <a:stretch>
                <a:fillRect/>
              </a:stretch>
            </p:blipFill>
            <p:spPr>
              <a:xfrm>
                <a:off x="5633078" y="5274246"/>
                <a:ext cx="4968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2" name="Entrada de lápiz 41">
                <a:extLst>
                  <a:ext uri="{FF2B5EF4-FFF2-40B4-BE49-F238E27FC236}">
                    <a16:creationId xmlns:a16="http://schemas.microsoft.com/office/drawing/2014/main" id="{85FDA634-065E-4ABA-9D09-ABA23C10C994}"/>
                  </a:ext>
                </a:extLst>
              </p14:cNvPr>
              <p14:cNvContentPartPr/>
              <p14:nvPr/>
            </p14:nvContentPartPr>
            <p14:xfrm>
              <a:off x="4649558" y="6130686"/>
              <a:ext cx="736200" cy="258840"/>
            </p14:xfrm>
          </p:contentPart>
        </mc:Choice>
        <mc:Fallback xmlns="">
          <p:pic>
            <p:nvPicPr>
              <p:cNvPr id="42" name="Entrada de lápiz 41">
                <a:extLst>
                  <a:ext uri="{FF2B5EF4-FFF2-40B4-BE49-F238E27FC236}">
                    <a16:creationId xmlns:a16="http://schemas.microsoft.com/office/drawing/2014/main" id="{85FDA634-065E-4ABA-9D09-ABA23C10C994}"/>
                  </a:ext>
                </a:extLst>
              </p:cNvPr>
              <p:cNvPicPr/>
              <p:nvPr/>
            </p:nvPicPr>
            <p:blipFill>
              <a:blip r:embed="rId20"/>
              <a:stretch>
                <a:fillRect/>
              </a:stretch>
            </p:blipFill>
            <p:spPr>
              <a:xfrm>
                <a:off x="4631918" y="6112686"/>
                <a:ext cx="77184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3" name="Entrada de lápiz 42">
                <a:extLst>
                  <a:ext uri="{FF2B5EF4-FFF2-40B4-BE49-F238E27FC236}">
                    <a16:creationId xmlns:a16="http://schemas.microsoft.com/office/drawing/2014/main" id="{406798B9-5834-4C55-9118-C55BBED3B37B}"/>
                  </a:ext>
                </a:extLst>
              </p14:cNvPr>
              <p14:cNvContentPartPr/>
              <p14:nvPr/>
            </p14:nvContentPartPr>
            <p14:xfrm>
              <a:off x="5173718" y="5853846"/>
              <a:ext cx="360" cy="11520"/>
            </p14:xfrm>
          </p:contentPart>
        </mc:Choice>
        <mc:Fallback xmlns="">
          <p:pic>
            <p:nvPicPr>
              <p:cNvPr id="43" name="Entrada de lápiz 42">
                <a:extLst>
                  <a:ext uri="{FF2B5EF4-FFF2-40B4-BE49-F238E27FC236}">
                    <a16:creationId xmlns:a16="http://schemas.microsoft.com/office/drawing/2014/main" id="{406798B9-5834-4C55-9118-C55BBED3B37B}"/>
                  </a:ext>
                </a:extLst>
              </p:cNvPr>
              <p:cNvPicPr/>
              <p:nvPr/>
            </p:nvPicPr>
            <p:blipFill>
              <a:blip r:embed="rId16"/>
              <a:stretch>
                <a:fillRect/>
              </a:stretch>
            </p:blipFill>
            <p:spPr>
              <a:xfrm>
                <a:off x="5156078" y="5835846"/>
                <a:ext cx="3600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4" name="Entrada de lápiz 43">
                <a:extLst>
                  <a:ext uri="{FF2B5EF4-FFF2-40B4-BE49-F238E27FC236}">
                    <a16:creationId xmlns:a16="http://schemas.microsoft.com/office/drawing/2014/main" id="{0678EAEB-B512-48FA-996E-17FAD7FFEC5D}"/>
                  </a:ext>
                </a:extLst>
              </p14:cNvPr>
              <p14:cNvContentPartPr/>
              <p14:nvPr/>
            </p14:nvContentPartPr>
            <p14:xfrm>
              <a:off x="4759358" y="5118006"/>
              <a:ext cx="392760" cy="45000"/>
            </p14:xfrm>
          </p:contentPart>
        </mc:Choice>
        <mc:Fallback xmlns="">
          <p:pic>
            <p:nvPicPr>
              <p:cNvPr id="44" name="Entrada de lápiz 43">
                <a:extLst>
                  <a:ext uri="{FF2B5EF4-FFF2-40B4-BE49-F238E27FC236}">
                    <a16:creationId xmlns:a16="http://schemas.microsoft.com/office/drawing/2014/main" id="{0678EAEB-B512-48FA-996E-17FAD7FFEC5D}"/>
                  </a:ext>
                </a:extLst>
              </p:cNvPr>
              <p:cNvPicPr/>
              <p:nvPr/>
            </p:nvPicPr>
            <p:blipFill>
              <a:blip r:embed="rId23"/>
              <a:stretch>
                <a:fillRect/>
              </a:stretch>
            </p:blipFill>
            <p:spPr>
              <a:xfrm>
                <a:off x="4741718" y="5100006"/>
                <a:ext cx="42840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5" name="Entrada de lápiz 44">
                <a:extLst>
                  <a:ext uri="{FF2B5EF4-FFF2-40B4-BE49-F238E27FC236}">
                    <a16:creationId xmlns:a16="http://schemas.microsoft.com/office/drawing/2014/main" id="{6B1D54F5-F68A-43EA-AE06-8E3EF7AD630B}"/>
                  </a:ext>
                </a:extLst>
              </p14:cNvPr>
              <p14:cNvContentPartPr/>
              <p14:nvPr/>
            </p14:nvContentPartPr>
            <p14:xfrm>
              <a:off x="7031678" y="5500686"/>
              <a:ext cx="16920" cy="19080"/>
            </p14:xfrm>
          </p:contentPart>
        </mc:Choice>
        <mc:Fallback xmlns="">
          <p:pic>
            <p:nvPicPr>
              <p:cNvPr id="45" name="Entrada de lápiz 44">
                <a:extLst>
                  <a:ext uri="{FF2B5EF4-FFF2-40B4-BE49-F238E27FC236}">
                    <a16:creationId xmlns:a16="http://schemas.microsoft.com/office/drawing/2014/main" id="{6B1D54F5-F68A-43EA-AE06-8E3EF7AD630B}"/>
                  </a:ext>
                </a:extLst>
              </p:cNvPr>
              <p:cNvPicPr/>
              <p:nvPr/>
            </p:nvPicPr>
            <p:blipFill>
              <a:blip r:embed="rId25"/>
              <a:stretch>
                <a:fillRect/>
              </a:stretch>
            </p:blipFill>
            <p:spPr>
              <a:xfrm>
                <a:off x="7014038" y="5482686"/>
                <a:ext cx="5256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6" name="Entrada de lápiz 45">
                <a:extLst>
                  <a:ext uri="{FF2B5EF4-FFF2-40B4-BE49-F238E27FC236}">
                    <a16:creationId xmlns:a16="http://schemas.microsoft.com/office/drawing/2014/main" id="{DAAE4E99-54FF-4AC2-B580-6DC7B9905024}"/>
                  </a:ext>
                </a:extLst>
              </p14:cNvPr>
              <p14:cNvContentPartPr/>
              <p14:nvPr/>
            </p14:nvContentPartPr>
            <p14:xfrm>
              <a:off x="6835478" y="5934486"/>
              <a:ext cx="18360" cy="9360"/>
            </p14:xfrm>
          </p:contentPart>
        </mc:Choice>
        <mc:Fallback xmlns="">
          <p:pic>
            <p:nvPicPr>
              <p:cNvPr id="46" name="Entrada de lápiz 45">
                <a:extLst>
                  <a:ext uri="{FF2B5EF4-FFF2-40B4-BE49-F238E27FC236}">
                    <a16:creationId xmlns:a16="http://schemas.microsoft.com/office/drawing/2014/main" id="{DAAE4E99-54FF-4AC2-B580-6DC7B9905024}"/>
                  </a:ext>
                </a:extLst>
              </p:cNvPr>
              <p:cNvPicPr/>
              <p:nvPr/>
            </p:nvPicPr>
            <p:blipFill>
              <a:blip r:embed="rId27"/>
              <a:stretch>
                <a:fillRect/>
              </a:stretch>
            </p:blipFill>
            <p:spPr>
              <a:xfrm>
                <a:off x="6817478" y="5916486"/>
                <a:ext cx="5400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7" name="Entrada de lápiz 46">
                <a:extLst>
                  <a:ext uri="{FF2B5EF4-FFF2-40B4-BE49-F238E27FC236}">
                    <a16:creationId xmlns:a16="http://schemas.microsoft.com/office/drawing/2014/main" id="{8D02E4F2-7FA4-4714-8BAF-8DCCDD2DC639}"/>
                  </a:ext>
                </a:extLst>
              </p14:cNvPr>
              <p14:cNvContentPartPr/>
              <p14:nvPr/>
            </p14:nvContentPartPr>
            <p14:xfrm>
              <a:off x="6734678" y="6496446"/>
              <a:ext cx="360" cy="4680"/>
            </p14:xfrm>
          </p:contentPart>
        </mc:Choice>
        <mc:Fallback xmlns="">
          <p:pic>
            <p:nvPicPr>
              <p:cNvPr id="47" name="Entrada de lápiz 46">
                <a:extLst>
                  <a:ext uri="{FF2B5EF4-FFF2-40B4-BE49-F238E27FC236}">
                    <a16:creationId xmlns:a16="http://schemas.microsoft.com/office/drawing/2014/main" id="{8D02E4F2-7FA4-4714-8BAF-8DCCDD2DC639}"/>
                  </a:ext>
                </a:extLst>
              </p:cNvPr>
              <p:cNvPicPr/>
              <p:nvPr/>
            </p:nvPicPr>
            <p:blipFill>
              <a:blip r:embed="rId29"/>
              <a:stretch>
                <a:fillRect/>
              </a:stretch>
            </p:blipFill>
            <p:spPr>
              <a:xfrm>
                <a:off x="6717038" y="6478446"/>
                <a:ext cx="3600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8" name="Entrada de lápiz 47">
                <a:extLst>
                  <a:ext uri="{FF2B5EF4-FFF2-40B4-BE49-F238E27FC236}">
                    <a16:creationId xmlns:a16="http://schemas.microsoft.com/office/drawing/2014/main" id="{DC74E697-7B5B-46F5-B1E3-83579B345045}"/>
                  </a:ext>
                </a:extLst>
              </p14:cNvPr>
              <p14:cNvContentPartPr/>
              <p14:nvPr/>
            </p14:nvContentPartPr>
            <p14:xfrm>
              <a:off x="7782998" y="6289086"/>
              <a:ext cx="22680" cy="360"/>
            </p14:xfrm>
          </p:contentPart>
        </mc:Choice>
        <mc:Fallback xmlns="">
          <p:pic>
            <p:nvPicPr>
              <p:cNvPr id="48" name="Entrada de lápiz 47">
                <a:extLst>
                  <a:ext uri="{FF2B5EF4-FFF2-40B4-BE49-F238E27FC236}">
                    <a16:creationId xmlns:a16="http://schemas.microsoft.com/office/drawing/2014/main" id="{DC74E697-7B5B-46F5-B1E3-83579B345045}"/>
                  </a:ext>
                </a:extLst>
              </p:cNvPr>
              <p:cNvPicPr/>
              <p:nvPr/>
            </p:nvPicPr>
            <p:blipFill>
              <a:blip r:embed="rId31"/>
              <a:stretch>
                <a:fillRect/>
              </a:stretch>
            </p:blipFill>
            <p:spPr>
              <a:xfrm>
                <a:off x="7765358" y="6271086"/>
                <a:ext cx="583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9" name="Entrada de lápiz 48">
                <a:extLst>
                  <a:ext uri="{FF2B5EF4-FFF2-40B4-BE49-F238E27FC236}">
                    <a16:creationId xmlns:a16="http://schemas.microsoft.com/office/drawing/2014/main" id="{08FB0A13-4B11-4094-92FD-F2C758645845}"/>
                  </a:ext>
                </a:extLst>
              </p14:cNvPr>
              <p14:cNvContentPartPr/>
              <p14:nvPr/>
            </p14:nvContentPartPr>
            <p14:xfrm>
              <a:off x="6168758" y="6427686"/>
              <a:ext cx="45000" cy="28440"/>
            </p14:xfrm>
          </p:contentPart>
        </mc:Choice>
        <mc:Fallback xmlns="">
          <p:pic>
            <p:nvPicPr>
              <p:cNvPr id="49" name="Entrada de lápiz 48">
                <a:extLst>
                  <a:ext uri="{FF2B5EF4-FFF2-40B4-BE49-F238E27FC236}">
                    <a16:creationId xmlns:a16="http://schemas.microsoft.com/office/drawing/2014/main" id="{08FB0A13-4B11-4094-92FD-F2C758645845}"/>
                  </a:ext>
                </a:extLst>
              </p:cNvPr>
              <p:cNvPicPr/>
              <p:nvPr/>
            </p:nvPicPr>
            <p:blipFill>
              <a:blip r:embed="rId33"/>
              <a:stretch>
                <a:fillRect/>
              </a:stretch>
            </p:blipFill>
            <p:spPr>
              <a:xfrm>
                <a:off x="6150758" y="6410046"/>
                <a:ext cx="8064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0" name="Entrada de lápiz 49">
                <a:extLst>
                  <a:ext uri="{FF2B5EF4-FFF2-40B4-BE49-F238E27FC236}">
                    <a16:creationId xmlns:a16="http://schemas.microsoft.com/office/drawing/2014/main" id="{42AF3D3C-A4CE-4241-AFA8-7268336BEE9B}"/>
                  </a:ext>
                </a:extLst>
              </p14:cNvPr>
              <p14:cNvContentPartPr/>
              <p14:nvPr/>
            </p14:nvContentPartPr>
            <p14:xfrm>
              <a:off x="7071638" y="6239766"/>
              <a:ext cx="31680" cy="4680"/>
            </p14:xfrm>
          </p:contentPart>
        </mc:Choice>
        <mc:Fallback xmlns="">
          <p:pic>
            <p:nvPicPr>
              <p:cNvPr id="50" name="Entrada de lápiz 49">
                <a:extLst>
                  <a:ext uri="{FF2B5EF4-FFF2-40B4-BE49-F238E27FC236}">
                    <a16:creationId xmlns:a16="http://schemas.microsoft.com/office/drawing/2014/main" id="{42AF3D3C-A4CE-4241-AFA8-7268336BEE9B}"/>
                  </a:ext>
                </a:extLst>
              </p:cNvPr>
              <p:cNvPicPr/>
              <p:nvPr/>
            </p:nvPicPr>
            <p:blipFill>
              <a:blip r:embed="rId35"/>
              <a:stretch>
                <a:fillRect/>
              </a:stretch>
            </p:blipFill>
            <p:spPr>
              <a:xfrm>
                <a:off x="7053998" y="6222126"/>
                <a:ext cx="6732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1" name="Entrada de lápiz 50">
                <a:extLst>
                  <a:ext uri="{FF2B5EF4-FFF2-40B4-BE49-F238E27FC236}">
                    <a16:creationId xmlns:a16="http://schemas.microsoft.com/office/drawing/2014/main" id="{ED60811B-8DF5-44AA-986E-66E5A3223ECE}"/>
                  </a:ext>
                </a:extLst>
              </p14:cNvPr>
              <p14:cNvContentPartPr/>
              <p14:nvPr/>
            </p14:nvContentPartPr>
            <p14:xfrm>
              <a:off x="8052998" y="5731086"/>
              <a:ext cx="9000" cy="360"/>
            </p14:xfrm>
          </p:contentPart>
        </mc:Choice>
        <mc:Fallback xmlns="">
          <p:pic>
            <p:nvPicPr>
              <p:cNvPr id="51" name="Entrada de lápiz 50">
                <a:extLst>
                  <a:ext uri="{FF2B5EF4-FFF2-40B4-BE49-F238E27FC236}">
                    <a16:creationId xmlns:a16="http://schemas.microsoft.com/office/drawing/2014/main" id="{ED60811B-8DF5-44AA-986E-66E5A3223ECE}"/>
                  </a:ext>
                </a:extLst>
              </p:cNvPr>
              <p:cNvPicPr/>
              <p:nvPr/>
            </p:nvPicPr>
            <p:blipFill>
              <a:blip r:embed="rId37"/>
              <a:stretch>
                <a:fillRect/>
              </a:stretch>
            </p:blipFill>
            <p:spPr>
              <a:xfrm>
                <a:off x="8035358" y="5713446"/>
                <a:ext cx="446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2" name="Entrada de lápiz 51">
                <a:extLst>
                  <a:ext uri="{FF2B5EF4-FFF2-40B4-BE49-F238E27FC236}">
                    <a16:creationId xmlns:a16="http://schemas.microsoft.com/office/drawing/2014/main" id="{7FDD02D6-F79B-4614-AEDB-7A91C3DE4AFE}"/>
                  </a:ext>
                </a:extLst>
              </p14:cNvPr>
              <p14:cNvContentPartPr/>
              <p14:nvPr/>
            </p14:nvContentPartPr>
            <p14:xfrm>
              <a:off x="4852598" y="6311046"/>
              <a:ext cx="9000" cy="7200"/>
            </p14:xfrm>
          </p:contentPart>
        </mc:Choice>
        <mc:Fallback xmlns="">
          <p:pic>
            <p:nvPicPr>
              <p:cNvPr id="52" name="Entrada de lápiz 51">
                <a:extLst>
                  <a:ext uri="{FF2B5EF4-FFF2-40B4-BE49-F238E27FC236}">
                    <a16:creationId xmlns:a16="http://schemas.microsoft.com/office/drawing/2014/main" id="{7FDD02D6-F79B-4614-AEDB-7A91C3DE4AFE}"/>
                  </a:ext>
                </a:extLst>
              </p:cNvPr>
              <p:cNvPicPr/>
              <p:nvPr/>
            </p:nvPicPr>
            <p:blipFill>
              <a:blip r:embed="rId39"/>
              <a:stretch>
                <a:fillRect/>
              </a:stretch>
            </p:blipFill>
            <p:spPr>
              <a:xfrm>
                <a:off x="4834958" y="6293406"/>
                <a:ext cx="4464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3" name="Entrada de lápiz 52">
                <a:extLst>
                  <a:ext uri="{FF2B5EF4-FFF2-40B4-BE49-F238E27FC236}">
                    <a16:creationId xmlns:a16="http://schemas.microsoft.com/office/drawing/2014/main" id="{4BD49AE2-4947-4D2D-BF0D-89853AA56959}"/>
                  </a:ext>
                </a:extLst>
              </p14:cNvPr>
              <p14:cNvContentPartPr/>
              <p14:nvPr/>
            </p14:nvContentPartPr>
            <p14:xfrm>
              <a:off x="4638398" y="5296566"/>
              <a:ext cx="457560" cy="468720"/>
            </p14:xfrm>
          </p:contentPart>
        </mc:Choice>
        <mc:Fallback xmlns="">
          <p:pic>
            <p:nvPicPr>
              <p:cNvPr id="53" name="Entrada de lápiz 52">
                <a:extLst>
                  <a:ext uri="{FF2B5EF4-FFF2-40B4-BE49-F238E27FC236}">
                    <a16:creationId xmlns:a16="http://schemas.microsoft.com/office/drawing/2014/main" id="{4BD49AE2-4947-4D2D-BF0D-89853AA56959}"/>
                  </a:ext>
                </a:extLst>
              </p:cNvPr>
              <p:cNvPicPr/>
              <p:nvPr/>
            </p:nvPicPr>
            <p:blipFill>
              <a:blip r:embed="rId41"/>
              <a:stretch>
                <a:fillRect/>
              </a:stretch>
            </p:blipFill>
            <p:spPr>
              <a:xfrm>
                <a:off x="4620758" y="5278566"/>
                <a:ext cx="493200" cy="5043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4" name="Entrada de lápiz 53">
                <a:extLst>
                  <a:ext uri="{FF2B5EF4-FFF2-40B4-BE49-F238E27FC236}">
                    <a16:creationId xmlns:a16="http://schemas.microsoft.com/office/drawing/2014/main" id="{899FDD80-5617-40C6-9371-D27937DEBF11}"/>
                  </a:ext>
                </a:extLst>
              </p14:cNvPr>
              <p14:cNvContentPartPr/>
              <p14:nvPr/>
            </p14:nvContentPartPr>
            <p14:xfrm>
              <a:off x="5873198" y="5004606"/>
              <a:ext cx="25560" cy="13680"/>
            </p14:xfrm>
          </p:contentPart>
        </mc:Choice>
        <mc:Fallback xmlns="">
          <p:pic>
            <p:nvPicPr>
              <p:cNvPr id="54" name="Entrada de lápiz 53">
                <a:extLst>
                  <a:ext uri="{FF2B5EF4-FFF2-40B4-BE49-F238E27FC236}">
                    <a16:creationId xmlns:a16="http://schemas.microsoft.com/office/drawing/2014/main" id="{899FDD80-5617-40C6-9371-D27937DEBF11}"/>
                  </a:ext>
                </a:extLst>
              </p:cNvPr>
              <p:cNvPicPr/>
              <p:nvPr/>
            </p:nvPicPr>
            <p:blipFill>
              <a:blip r:embed="rId43"/>
              <a:stretch>
                <a:fillRect/>
              </a:stretch>
            </p:blipFill>
            <p:spPr>
              <a:xfrm>
                <a:off x="5855558" y="4986606"/>
                <a:ext cx="61200" cy="49320"/>
              </a:xfrm>
              <a:prstGeom prst="rect">
                <a:avLst/>
              </a:prstGeom>
            </p:spPr>
          </p:pic>
        </mc:Fallback>
      </mc:AlternateContent>
      <p:grpSp>
        <p:nvGrpSpPr>
          <p:cNvPr id="58" name="Grupo 57">
            <a:extLst>
              <a:ext uri="{FF2B5EF4-FFF2-40B4-BE49-F238E27FC236}">
                <a16:creationId xmlns:a16="http://schemas.microsoft.com/office/drawing/2014/main" id="{F92EB6F5-9C58-4F4D-8700-3F7CD5EAA0C8}"/>
              </a:ext>
            </a:extLst>
          </p:cNvPr>
          <p:cNvGrpSpPr/>
          <p:nvPr/>
        </p:nvGrpSpPr>
        <p:grpSpPr>
          <a:xfrm>
            <a:off x="5662598" y="5365686"/>
            <a:ext cx="961200" cy="767160"/>
            <a:chOff x="5662598" y="5365686"/>
            <a:chExt cx="961200" cy="767160"/>
          </a:xfrm>
        </p:grpSpPr>
        <mc:AlternateContent xmlns:mc="http://schemas.openxmlformats.org/markup-compatibility/2006" xmlns:p14="http://schemas.microsoft.com/office/powerpoint/2010/main">
          <mc:Choice Requires="p14">
            <p:contentPart p14:bwMode="auto" r:id="rId44">
              <p14:nvContentPartPr>
                <p14:cNvPr id="37" name="Entrada de lápiz 36">
                  <a:extLst>
                    <a:ext uri="{FF2B5EF4-FFF2-40B4-BE49-F238E27FC236}">
                      <a16:creationId xmlns:a16="http://schemas.microsoft.com/office/drawing/2014/main" id="{D4CEFC48-93A3-4113-B98B-9B1D316340CC}"/>
                    </a:ext>
                  </a:extLst>
                </p14:cNvPr>
                <p14:cNvContentPartPr/>
                <p14:nvPr/>
              </p14:nvContentPartPr>
              <p14:xfrm>
                <a:off x="5662598" y="5686446"/>
                <a:ext cx="325440" cy="348120"/>
              </p14:xfrm>
            </p:contentPart>
          </mc:Choice>
          <mc:Fallback xmlns="">
            <p:pic>
              <p:nvPicPr>
                <p:cNvPr id="37" name="Entrada de lápiz 36">
                  <a:extLst>
                    <a:ext uri="{FF2B5EF4-FFF2-40B4-BE49-F238E27FC236}">
                      <a16:creationId xmlns:a16="http://schemas.microsoft.com/office/drawing/2014/main" id="{D4CEFC48-93A3-4113-B98B-9B1D316340CC}"/>
                    </a:ext>
                  </a:extLst>
                </p:cNvPr>
                <p:cNvPicPr/>
                <p:nvPr/>
              </p:nvPicPr>
              <p:blipFill>
                <a:blip r:embed="rId45"/>
                <a:stretch>
                  <a:fillRect/>
                </a:stretch>
              </p:blipFill>
              <p:spPr>
                <a:xfrm>
                  <a:off x="5644598" y="5668806"/>
                  <a:ext cx="36108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Entrada de lápiz 39">
                  <a:extLst>
                    <a:ext uri="{FF2B5EF4-FFF2-40B4-BE49-F238E27FC236}">
                      <a16:creationId xmlns:a16="http://schemas.microsoft.com/office/drawing/2014/main" id="{318D3D28-259C-4F2C-AC3A-31DA4A83461E}"/>
                    </a:ext>
                  </a:extLst>
                </p14:cNvPr>
                <p14:cNvContentPartPr/>
                <p14:nvPr/>
              </p14:nvContentPartPr>
              <p14:xfrm>
                <a:off x="6346958" y="5365686"/>
                <a:ext cx="276840" cy="339480"/>
              </p14:xfrm>
            </p:contentPart>
          </mc:Choice>
          <mc:Fallback xmlns="">
            <p:pic>
              <p:nvPicPr>
                <p:cNvPr id="40" name="Entrada de lápiz 39">
                  <a:extLst>
                    <a:ext uri="{FF2B5EF4-FFF2-40B4-BE49-F238E27FC236}">
                      <a16:creationId xmlns:a16="http://schemas.microsoft.com/office/drawing/2014/main" id="{318D3D28-259C-4F2C-AC3A-31DA4A83461E}"/>
                    </a:ext>
                  </a:extLst>
                </p:cNvPr>
                <p:cNvPicPr/>
                <p:nvPr/>
              </p:nvPicPr>
              <p:blipFill>
                <a:blip r:embed="rId47"/>
                <a:stretch>
                  <a:fillRect/>
                </a:stretch>
              </p:blipFill>
              <p:spPr>
                <a:xfrm>
                  <a:off x="6329318" y="5347686"/>
                  <a:ext cx="312480" cy="375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Entrada de lápiz 40">
                  <a:extLst>
                    <a:ext uri="{FF2B5EF4-FFF2-40B4-BE49-F238E27FC236}">
                      <a16:creationId xmlns:a16="http://schemas.microsoft.com/office/drawing/2014/main" id="{B32FDFD1-CB93-4969-93B0-F03218C7D48B}"/>
                    </a:ext>
                  </a:extLst>
                </p14:cNvPr>
                <p14:cNvContentPartPr/>
                <p14:nvPr/>
              </p14:nvContentPartPr>
              <p14:xfrm>
                <a:off x="6309518" y="6132486"/>
                <a:ext cx="4320" cy="360"/>
              </p14:xfrm>
            </p:contentPart>
          </mc:Choice>
          <mc:Fallback xmlns="">
            <p:pic>
              <p:nvPicPr>
                <p:cNvPr id="41" name="Entrada de lápiz 40">
                  <a:extLst>
                    <a:ext uri="{FF2B5EF4-FFF2-40B4-BE49-F238E27FC236}">
                      <a16:creationId xmlns:a16="http://schemas.microsoft.com/office/drawing/2014/main" id="{B32FDFD1-CB93-4969-93B0-F03218C7D48B}"/>
                    </a:ext>
                  </a:extLst>
                </p:cNvPr>
                <p:cNvPicPr/>
                <p:nvPr/>
              </p:nvPicPr>
              <p:blipFill>
                <a:blip r:embed="rId49"/>
                <a:stretch>
                  <a:fillRect/>
                </a:stretch>
              </p:blipFill>
              <p:spPr>
                <a:xfrm>
                  <a:off x="6291518" y="6114846"/>
                  <a:ext cx="399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5" name="Entrada de lápiz 54">
                  <a:extLst>
                    <a:ext uri="{FF2B5EF4-FFF2-40B4-BE49-F238E27FC236}">
                      <a16:creationId xmlns:a16="http://schemas.microsoft.com/office/drawing/2014/main" id="{549D421C-9096-4740-8CF2-128F9DF128EA}"/>
                    </a:ext>
                  </a:extLst>
                </p14:cNvPr>
                <p14:cNvContentPartPr/>
                <p14:nvPr/>
              </p14:nvContentPartPr>
              <p14:xfrm>
                <a:off x="5953118" y="5584206"/>
                <a:ext cx="315720" cy="489600"/>
              </p14:xfrm>
            </p:contentPart>
          </mc:Choice>
          <mc:Fallback xmlns="">
            <p:pic>
              <p:nvPicPr>
                <p:cNvPr id="55" name="Entrada de lápiz 54">
                  <a:extLst>
                    <a:ext uri="{FF2B5EF4-FFF2-40B4-BE49-F238E27FC236}">
                      <a16:creationId xmlns:a16="http://schemas.microsoft.com/office/drawing/2014/main" id="{549D421C-9096-4740-8CF2-128F9DF128EA}"/>
                    </a:ext>
                  </a:extLst>
                </p:cNvPr>
                <p:cNvPicPr/>
                <p:nvPr/>
              </p:nvPicPr>
              <p:blipFill>
                <a:blip r:embed="rId51"/>
                <a:stretch>
                  <a:fillRect/>
                </a:stretch>
              </p:blipFill>
              <p:spPr>
                <a:xfrm>
                  <a:off x="5935478" y="5566566"/>
                  <a:ext cx="351360" cy="5252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7" name="Entrada de lápiz 56">
                  <a:extLst>
                    <a:ext uri="{FF2B5EF4-FFF2-40B4-BE49-F238E27FC236}">
                      <a16:creationId xmlns:a16="http://schemas.microsoft.com/office/drawing/2014/main" id="{9DAB4349-B186-4E00-BDF7-AA9EF26ED254}"/>
                    </a:ext>
                  </a:extLst>
                </p14:cNvPr>
                <p14:cNvContentPartPr/>
                <p14:nvPr/>
              </p14:nvContentPartPr>
              <p14:xfrm>
                <a:off x="5976878" y="5863206"/>
                <a:ext cx="23400" cy="123840"/>
              </p14:xfrm>
            </p:contentPart>
          </mc:Choice>
          <mc:Fallback xmlns="">
            <p:pic>
              <p:nvPicPr>
                <p:cNvPr id="57" name="Entrada de lápiz 56">
                  <a:extLst>
                    <a:ext uri="{FF2B5EF4-FFF2-40B4-BE49-F238E27FC236}">
                      <a16:creationId xmlns:a16="http://schemas.microsoft.com/office/drawing/2014/main" id="{9DAB4349-B186-4E00-BDF7-AA9EF26ED254}"/>
                    </a:ext>
                  </a:extLst>
                </p:cNvPr>
                <p:cNvPicPr/>
                <p:nvPr/>
              </p:nvPicPr>
              <p:blipFill>
                <a:blip r:embed="rId53"/>
                <a:stretch>
                  <a:fillRect/>
                </a:stretch>
              </p:blipFill>
              <p:spPr>
                <a:xfrm>
                  <a:off x="5958878" y="5845206"/>
                  <a:ext cx="59040" cy="159480"/>
                </a:xfrm>
                <a:prstGeom prst="rect">
                  <a:avLst/>
                </a:prstGeom>
              </p:spPr>
            </p:pic>
          </mc:Fallback>
        </mc:AlternateContent>
      </p:grpSp>
    </p:spTree>
    <p:extLst>
      <p:ext uri="{BB962C8B-B14F-4D97-AF65-F5344CB8AC3E}">
        <p14:creationId xmlns:p14="http://schemas.microsoft.com/office/powerpoint/2010/main" val="3196811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2" name="Título 1">
            <a:extLst>
              <a:ext uri="{FF2B5EF4-FFF2-40B4-BE49-F238E27FC236}">
                <a16:creationId xmlns:a16="http://schemas.microsoft.com/office/drawing/2014/main" id="{0E90D8EB-4010-4217-A297-C68688F4870C}"/>
              </a:ext>
            </a:extLst>
          </p:cNvPr>
          <p:cNvSpPr>
            <a:spLocks noGrp="1"/>
          </p:cNvSpPr>
          <p:nvPr>
            <p:ph type="title"/>
          </p:nvPr>
        </p:nvSpPr>
        <p:spPr>
          <a:xfrm>
            <a:off x="573409" y="559478"/>
            <a:ext cx="3765200" cy="1679226"/>
          </a:xfrm>
        </p:spPr>
        <p:txBody>
          <a:bodyPr>
            <a:normAutofit/>
          </a:bodyPr>
          <a:lstStyle/>
          <a:p>
            <a:pPr algn="ctr"/>
            <a:r>
              <a:rPr lang="es-CL" sz="4400" dirty="0">
                <a:latin typeface="Modern Love Caps" panose="04070805081001020A01" pitchFamily="82" charset="0"/>
              </a:rPr>
              <a:t>El estudio de la luz</a:t>
            </a:r>
            <a:endParaRPr lang="es-CL" sz="4400" dirty="0"/>
          </a:p>
        </p:txBody>
      </p:sp>
      <p:sp>
        <p:nvSpPr>
          <p:cNvPr id="3" name="Marcador de contenido 2">
            <a:extLst>
              <a:ext uri="{FF2B5EF4-FFF2-40B4-BE49-F238E27FC236}">
                <a16:creationId xmlns:a16="http://schemas.microsoft.com/office/drawing/2014/main" id="{CC6007BD-EAF4-4290-AF53-F9358A587192}"/>
              </a:ext>
            </a:extLst>
          </p:cNvPr>
          <p:cNvSpPr>
            <a:spLocks noGrp="1"/>
          </p:cNvSpPr>
          <p:nvPr>
            <p:ph idx="1"/>
          </p:nvPr>
        </p:nvSpPr>
        <p:spPr>
          <a:xfrm>
            <a:off x="5478124" y="559477"/>
            <a:ext cx="6343088" cy="5475563"/>
          </a:xfrm>
        </p:spPr>
        <p:txBody>
          <a:bodyPr anchor="ctr">
            <a:normAutofit/>
          </a:bodyPr>
          <a:lstStyle/>
          <a:p>
            <a:pPr marL="0" indent="0">
              <a:buNone/>
            </a:pPr>
            <a:r>
              <a:rPr lang="es-CL" dirty="0"/>
              <a:t>Por otra parte, cerca de la misma fecha, Isaac Newton postuló que la luz estaba compuesta por </a:t>
            </a:r>
            <a:r>
              <a:rPr lang="es-CL" b="1" dirty="0"/>
              <a:t>pequeñas partículas o corpúsculos sin masa </a:t>
            </a:r>
            <a:r>
              <a:rPr lang="es-CL" dirty="0"/>
              <a:t>que se mueven en línea recta a gran velocidad. </a:t>
            </a:r>
            <a:r>
              <a:rPr lang="es-MX" dirty="0"/>
              <a:t>La dirección de propagación de estas partículas recibe el nombre de rayo luminoso.</a:t>
            </a:r>
          </a:p>
          <a:p>
            <a:pPr marL="0" indent="0">
              <a:buNone/>
            </a:pPr>
            <a:r>
              <a:rPr lang="es-MX" dirty="0"/>
              <a:t>Esta teoría tenía sentido para explicar la formación de sombras y la reflexión. Pero definitivamente no explicaba la difracción de la luz o la interferencia.</a:t>
            </a:r>
          </a:p>
          <a:p>
            <a:pPr marL="0" indent="0">
              <a:buNone/>
            </a:pPr>
            <a:endParaRPr lang="es-CL" dirty="0"/>
          </a:p>
        </p:txBody>
      </p:sp>
      <p:sp>
        <p:nvSpPr>
          <p:cNvPr id="7" name="CuadroTexto 6">
            <a:extLst>
              <a:ext uri="{FF2B5EF4-FFF2-40B4-BE49-F238E27FC236}">
                <a16:creationId xmlns:a16="http://schemas.microsoft.com/office/drawing/2014/main" id="{3191E71C-916B-4574-8BF9-D66D46F2174B}"/>
              </a:ext>
            </a:extLst>
          </p:cNvPr>
          <p:cNvSpPr txBox="1"/>
          <p:nvPr/>
        </p:nvSpPr>
        <p:spPr>
          <a:xfrm>
            <a:off x="5854601" y="748586"/>
            <a:ext cx="6094428" cy="523220"/>
          </a:xfrm>
          <a:prstGeom prst="rect">
            <a:avLst/>
          </a:prstGeom>
          <a:noFill/>
        </p:spPr>
        <p:txBody>
          <a:bodyPr wrap="square">
            <a:spAutoFit/>
          </a:bodyPr>
          <a:lstStyle/>
          <a:p>
            <a:r>
              <a:rPr lang="es-CL" sz="2800" dirty="0">
                <a:solidFill>
                  <a:schemeClr val="accent6">
                    <a:lumMod val="50000"/>
                  </a:schemeClr>
                </a:solidFill>
                <a:latin typeface="Modern Love Grunge" panose="04070805081005020601" pitchFamily="82" charset="0"/>
              </a:rPr>
              <a:t>Modelo Corpuscular de la luz</a:t>
            </a:r>
          </a:p>
        </p:txBody>
      </p:sp>
      <p:pic>
        <p:nvPicPr>
          <p:cNvPr id="2050" name="Picture 2" descr="Teoría corpuscular de la Luz de Newton">
            <a:extLst>
              <a:ext uri="{FF2B5EF4-FFF2-40B4-BE49-F238E27FC236}">
                <a16:creationId xmlns:a16="http://schemas.microsoft.com/office/drawing/2014/main" id="{E8D63B88-504E-471A-8E19-AD9E7BCDF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88" y="2403489"/>
            <a:ext cx="4123153" cy="304892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o 17">
            <a:extLst>
              <a:ext uri="{FF2B5EF4-FFF2-40B4-BE49-F238E27FC236}">
                <a16:creationId xmlns:a16="http://schemas.microsoft.com/office/drawing/2014/main" id="{C75F65AA-053D-4180-95AB-83AED0651D59}"/>
              </a:ext>
            </a:extLst>
          </p:cNvPr>
          <p:cNvGrpSpPr/>
          <p:nvPr/>
        </p:nvGrpSpPr>
        <p:grpSpPr>
          <a:xfrm>
            <a:off x="5473958" y="595326"/>
            <a:ext cx="388440" cy="523080"/>
            <a:chOff x="5473958" y="595326"/>
            <a:chExt cx="388440" cy="523080"/>
          </a:xfrm>
        </p:grpSpPr>
        <mc:AlternateContent xmlns:mc="http://schemas.openxmlformats.org/markup-compatibility/2006" xmlns:p14="http://schemas.microsoft.com/office/powerpoint/2010/main">
          <mc:Choice Requires="p14">
            <p:contentPart p14:bwMode="auto" r:id="rId3">
              <p14:nvContentPartPr>
                <p14:cNvPr id="16" name="Entrada de lápiz 15">
                  <a:extLst>
                    <a:ext uri="{FF2B5EF4-FFF2-40B4-BE49-F238E27FC236}">
                      <a16:creationId xmlns:a16="http://schemas.microsoft.com/office/drawing/2014/main" id="{721D4243-669B-426C-B572-5C7EA17795A0}"/>
                    </a:ext>
                  </a:extLst>
                </p14:cNvPr>
                <p14:cNvContentPartPr/>
                <p14:nvPr/>
              </p14:nvContentPartPr>
              <p14:xfrm>
                <a:off x="5473958" y="595326"/>
                <a:ext cx="225720" cy="523080"/>
              </p14:xfrm>
            </p:contentPart>
          </mc:Choice>
          <mc:Fallback xmlns="">
            <p:pic>
              <p:nvPicPr>
                <p:cNvPr id="16" name="Entrada de lápiz 15">
                  <a:extLst>
                    <a:ext uri="{FF2B5EF4-FFF2-40B4-BE49-F238E27FC236}">
                      <a16:creationId xmlns:a16="http://schemas.microsoft.com/office/drawing/2014/main" id="{721D4243-669B-426C-B572-5C7EA17795A0}"/>
                    </a:ext>
                  </a:extLst>
                </p:cNvPr>
                <p:cNvPicPr/>
                <p:nvPr/>
              </p:nvPicPr>
              <p:blipFill>
                <a:blip r:embed="rId4"/>
                <a:stretch>
                  <a:fillRect/>
                </a:stretch>
              </p:blipFill>
              <p:spPr>
                <a:xfrm>
                  <a:off x="5455958" y="577326"/>
                  <a:ext cx="261360" cy="558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Entrada de lápiz 16">
                  <a:extLst>
                    <a:ext uri="{FF2B5EF4-FFF2-40B4-BE49-F238E27FC236}">
                      <a16:creationId xmlns:a16="http://schemas.microsoft.com/office/drawing/2014/main" id="{830B99FF-395E-438E-910D-0566D97D8825}"/>
                    </a:ext>
                  </a:extLst>
                </p14:cNvPr>
                <p14:cNvContentPartPr/>
                <p14:nvPr/>
              </p14:nvContentPartPr>
              <p14:xfrm>
                <a:off x="5753678" y="1036326"/>
                <a:ext cx="108720" cy="11880"/>
              </p14:xfrm>
            </p:contentPart>
          </mc:Choice>
          <mc:Fallback xmlns="">
            <p:pic>
              <p:nvPicPr>
                <p:cNvPr id="17" name="Entrada de lápiz 16">
                  <a:extLst>
                    <a:ext uri="{FF2B5EF4-FFF2-40B4-BE49-F238E27FC236}">
                      <a16:creationId xmlns:a16="http://schemas.microsoft.com/office/drawing/2014/main" id="{830B99FF-395E-438E-910D-0566D97D8825}"/>
                    </a:ext>
                  </a:extLst>
                </p:cNvPr>
                <p:cNvPicPr/>
                <p:nvPr/>
              </p:nvPicPr>
              <p:blipFill>
                <a:blip r:embed="rId6"/>
                <a:stretch>
                  <a:fillRect/>
                </a:stretch>
              </p:blipFill>
              <p:spPr>
                <a:xfrm>
                  <a:off x="5736038" y="1018326"/>
                  <a:ext cx="144360" cy="47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9" name="Entrada de lápiz 18">
                <a:extLst>
                  <a:ext uri="{FF2B5EF4-FFF2-40B4-BE49-F238E27FC236}">
                    <a16:creationId xmlns:a16="http://schemas.microsoft.com/office/drawing/2014/main" id="{BA7729B9-8525-49BD-BA52-27FC53F09964}"/>
                  </a:ext>
                </a:extLst>
              </p14:cNvPr>
              <p14:cNvContentPartPr/>
              <p14:nvPr/>
            </p14:nvContentPartPr>
            <p14:xfrm>
              <a:off x="7258838" y="611166"/>
              <a:ext cx="1760760" cy="125280"/>
            </p14:xfrm>
          </p:contentPart>
        </mc:Choice>
        <mc:Fallback xmlns="">
          <p:pic>
            <p:nvPicPr>
              <p:cNvPr id="19" name="Entrada de lápiz 18">
                <a:extLst>
                  <a:ext uri="{FF2B5EF4-FFF2-40B4-BE49-F238E27FC236}">
                    <a16:creationId xmlns:a16="http://schemas.microsoft.com/office/drawing/2014/main" id="{BA7729B9-8525-49BD-BA52-27FC53F09964}"/>
                  </a:ext>
                </a:extLst>
              </p:cNvPr>
              <p:cNvPicPr/>
              <p:nvPr/>
            </p:nvPicPr>
            <p:blipFill>
              <a:blip r:embed="rId8"/>
              <a:stretch>
                <a:fillRect/>
              </a:stretch>
            </p:blipFill>
            <p:spPr>
              <a:xfrm>
                <a:off x="7240838" y="593526"/>
                <a:ext cx="1796400" cy="160920"/>
              </a:xfrm>
              <a:prstGeom prst="rect">
                <a:avLst/>
              </a:prstGeom>
            </p:spPr>
          </p:pic>
        </mc:Fallback>
      </mc:AlternateContent>
      <p:grpSp>
        <p:nvGrpSpPr>
          <p:cNvPr id="29" name="Grupo 28">
            <a:extLst>
              <a:ext uri="{FF2B5EF4-FFF2-40B4-BE49-F238E27FC236}">
                <a16:creationId xmlns:a16="http://schemas.microsoft.com/office/drawing/2014/main" id="{2F10ABBD-2322-44AA-A303-A82AD3E0E2A0}"/>
              </a:ext>
            </a:extLst>
          </p:cNvPr>
          <p:cNvGrpSpPr/>
          <p:nvPr/>
        </p:nvGrpSpPr>
        <p:grpSpPr>
          <a:xfrm>
            <a:off x="7777238" y="4566"/>
            <a:ext cx="1244520" cy="283320"/>
            <a:chOff x="7777238" y="4566"/>
            <a:chExt cx="1244520" cy="283320"/>
          </a:xfrm>
        </p:grpSpPr>
        <mc:AlternateContent xmlns:mc="http://schemas.openxmlformats.org/markup-compatibility/2006" xmlns:p14="http://schemas.microsoft.com/office/powerpoint/2010/main">
          <mc:Choice Requires="p14">
            <p:contentPart p14:bwMode="auto" r:id="rId9">
              <p14:nvContentPartPr>
                <p14:cNvPr id="20" name="Entrada de lápiz 19">
                  <a:extLst>
                    <a:ext uri="{FF2B5EF4-FFF2-40B4-BE49-F238E27FC236}">
                      <a16:creationId xmlns:a16="http://schemas.microsoft.com/office/drawing/2014/main" id="{B3EBC66F-6993-49E8-BA81-8AA3A4F54F38}"/>
                    </a:ext>
                  </a:extLst>
                </p14:cNvPr>
                <p14:cNvContentPartPr/>
                <p14:nvPr/>
              </p14:nvContentPartPr>
              <p14:xfrm>
                <a:off x="7777238" y="93486"/>
                <a:ext cx="67320" cy="182880"/>
              </p14:xfrm>
            </p:contentPart>
          </mc:Choice>
          <mc:Fallback xmlns="">
            <p:pic>
              <p:nvPicPr>
                <p:cNvPr id="20" name="Entrada de lápiz 19">
                  <a:extLst>
                    <a:ext uri="{FF2B5EF4-FFF2-40B4-BE49-F238E27FC236}">
                      <a16:creationId xmlns:a16="http://schemas.microsoft.com/office/drawing/2014/main" id="{B3EBC66F-6993-49E8-BA81-8AA3A4F54F38}"/>
                    </a:ext>
                  </a:extLst>
                </p:cNvPr>
                <p:cNvPicPr/>
                <p:nvPr/>
              </p:nvPicPr>
              <p:blipFill>
                <a:blip r:embed="rId10"/>
                <a:stretch>
                  <a:fillRect/>
                </a:stretch>
              </p:blipFill>
              <p:spPr>
                <a:xfrm>
                  <a:off x="7759598" y="75486"/>
                  <a:ext cx="10296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Entrada de lápiz 20">
                  <a:extLst>
                    <a:ext uri="{FF2B5EF4-FFF2-40B4-BE49-F238E27FC236}">
                      <a16:creationId xmlns:a16="http://schemas.microsoft.com/office/drawing/2014/main" id="{DA661D8B-56C2-4597-B0CA-D9465A60B90C}"/>
                    </a:ext>
                  </a:extLst>
                </p14:cNvPr>
                <p14:cNvContentPartPr/>
                <p14:nvPr/>
              </p14:nvContentPartPr>
              <p14:xfrm>
                <a:off x="7894958" y="142446"/>
                <a:ext cx="253080" cy="114120"/>
              </p14:xfrm>
            </p:contentPart>
          </mc:Choice>
          <mc:Fallback xmlns="">
            <p:pic>
              <p:nvPicPr>
                <p:cNvPr id="21" name="Entrada de lápiz 20">
                  <a:extLst>
                    <a:ext uri="{FF2B5EF4-FFF2-40B4-BE49-F238E27FC236}">
                      <a16:creationId xmlns:a16="http://schemas.microsoft.com/office/drawing/2014/main" id="{DA661D8B-56C2-4597-B0CA-D9465A60B90C}"/>
                    </a:ext>
                  </a:extLst>
                </p:cNvPr>
                <p:cNvPicPr/>
                <p:nvPr/>
              </p:nvPicPr>
              <p:blipFill>
                <a:blip r:embed="rId12"/>
                <a:stretch>
                  <a:fillRect/>
                </a:stretch>
              </p:blipFill>
              <p:spPr>
                <a:xfrm>
                  <a:off x="7877318" y="124806"/>
                  <a:ext cx="28872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Entrada de lápiz 21">
                  <a:extLst>
                    <a:ext uri="{FF2B5EF4-FFF2-40B4-BE49-F238E27FC236}">
                      <a16:creationId xmlns:a16="http://schemas.microsoft.com/office/drawing/2014/main" id="{46F0D79D-FD7A-40CF-B21E-8F95509EF758}"/>
                    </a:ext>
                  </a:extLst>
                </p14:cNvPr>
                <p14:cNvContentPartPr/>
                <p14:nvPr/>
              </p14:nvContentPartPr>
              <p14:xfrm>
                <a:off x="8217878" y="144606"/>
                <a:ext cx="27000" cy="117360"/>
              </p14:xfrm>
            </p:contentPart>
          </mc:Choice>
          <mc:Fallback xmlns="">
            <p:pic>
              <p:nvPicPr>
                <p:cNvPr id="22" name="Entrada de lápiz 21">
                  <a:extLst>
                    <a:ext uri="{FF2B5EF4-FFF2-40B4-BE49-F238E27FC236}">
                      <a16:creationId xmlns:a16="http://schemas.microsoft.com/office/drawing/2014/main" id="{46F0D79D-FD7A-40CF-B21E-8F95509EF758}"/>
                    </a:ext>
                  </a:extLst>
                </p:cNvPr>
                <p:cNvPicPr/>
                <p:nvPr/>
              </p:nvPicPr>
              <p:blipFill>
                <a:blip r:embed="rId14"/>
                <a:stretch>
                  <a:fillRect/>
                </a:stretch>
              </p:blipFill>
              <p:spPr>
                <a:xfrm>
                  <a:off x="8199878" y="126966"/>
                  <a:ext cx="6264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Entrada de lápiz 22">
                  <a:extLst>
                    <a:ext uri="{FF2B5EF4-FFF2-40B4-BE49-F238E27FC236}">
                      <a16:creationId xmlns:a16="http://schemas.microsoft.com/office/drawing/2014/main" id="{1FC3F62B-3345-471F-9810-0C27B9C3B054}"/>
                    </a:ext>
                  </a:extLst>
                </p14:cNvPr>
                <p14:cNvContentPartPr/>
                <p14:nvPr/>
              </p14:nvContentPartPr>
              <p14:xfrm>
                <a:off x="8162438" y="77286"/>
                <a:ext cx="134280" cy="210600"/>
              </p14:xfrm>
            </p:contentPart>
          </mc:Choice>
          <mc:Fallback xmlns="">
            <p:pic>
              <p:nvPicPr>
                <p:cNvPr id="23" name="Entrada de lápiz 22">
                  <a:extLst>
                    <a:ext uri="{FF2B5EF4-FFF2-40B4-BE49-F238E27FC236}">
                      <a16:creationId xmlns:a16="http://schemas.microsoft.com/office/drawing/2014/main" id="{1FC3F62B-3345-471F-9810-0C27B9C3B054}"/>
                    </a:ext>
                  </a:extLst>
                </p:cNvPr>
                <p:cNvPicPr/>
                <p:nvPr/>
              </p:nvPicPr>
              <p:blipFill>
                <a:blip r:embed="rId16"/>
                <a:stretch>
                  <a:fillRect/>
                </a:stretch>
              </p:blipFill>
              <p:spPr>
                <a:xfrm>
                  <a:off x="8144798" y="59286"/>
                  <a:ext cx="16992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Entrada de lápiz 23">
                  <a:extLst>
                    <a:ext uri="{FF2B5EF4-FFF2-40B4-BE49-F238E27FC236}">
                      <a16:creationId xmlns:a16="http://schemas.microsoft.com/office/drawing/2014/main" id="{ED6A9969-DB5F-4840-B457-C37271D32D95}"/>
                    </a:ext>
                  </a:extLst>
                </p14:cNvPr>
                <p14:cNvContentPartPr/>
                <p14:nvPr/>
              </p14:nvContentPartPr>
              <p14:xfrm>
                <a:off x="8318318" y="4566"/>
                <a:ext cx="95760" cy="39960"/>
              </p14:xfrm>
            </p:contentPart>
          </mc:Choice>
          <mc:Fallback xmlns="">
            <p:pic>
              <p:nvPicPr>
                <p:cNvPr id="24" name="Entrada de lápiz 23">
                  <a:extLst>
                    <a:ext uri="{FF2B5EF4-FFF2-40B4-BE49-F238E27FC236}">
                      <a16:creationId xmlns:a16="http://schemas.microsoft.com/office/drawing/2014/main" id="{ED6A9969-DB5F-4840-B457-C37271D32D95}"/>
                    </a:ext>
                  </a:extLst>
                </p:cNvPr>
                <p:cNvPicPr/>
                <p:nvPr/>
              </p:nvPicPr>
              <p:blipFill>
                <a:blip r:embed="rId18"/>
                <a:stretch>
                  <a:fillRect/>
                </a:stretch>
              </p:blipFill>
              <p:spPr>
                <a:xfrm>
                  <a:off x="8300678" y="-13434"/>
                  <a:ext cx="13140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 name="Entrada de lápiz 24">
                  <a:extLst>
                    <a:ext uri="{FF2B5EF4-FFF2-40B4-BE49-F238E27FC236}">
                      <a16:creationId xmlns:a16="http://schemas.microsoft.com/office/drawing/2014/main" id="{DA97D195-12D4-43BA-B927-D8A4CA3EBA07}"/>
                    </a:ext>
                  </a:extLst>
                </p14:cNvPr>
                <p14:cNvContentPartPr/>
                <p14:nvPr/>
              </p14:nvContentPartPr>
              <p14:xfrm>
                <a:off x="8395358" y="168366"/>
                <a:ext cx="348120" cy="119520"/>
              </p14:xfrm>
            </p:contentPart>
          </mc:Choice>
          <mc:Fallback xmlns="">
            <p:pic>
              <p:nvPicPr>
                <p:cNvPr id="25" name="Entrada de lápiz 24">
                  <a:extLst>
                    <a:ext uri="{FF2B5EF4-FFF2-40B4-BE49-F238E27FC236}">
                      <a16:creationId xmlns:a16="http://schemas.microsoft.com/office/drawing/2014/main" id="{DA97D195-12D4-43BA-B927-D8A4CA3EBA07}"/>
                    </a:ext>
                  </a:extLst>
                </p:cNvPr>
                <p:cNvPicPr/>
                <p:nvPr/>
              </p:nvPicPr>
              <p:blipFill>
                <a:blip r:embed="rId20"/>
                <a:stretch>
                  <a:fillRect/>
                </a:stretch>
              </p:blipFill>
              <p:spPr>
                <a:xfrm>
                  <a:off x="8377718" y="150366"/>
                  <a:ext cx="38376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Entrada de lápiz 25">
                  <a:extLst>
                    <a:ext uri="{FF2B5EF4-FFF2-40B4-BE49-F238E27FC236}">
                      <a16:creationId xmlns:a16="http://schemas.microsoft.com/office/drawing/2014/main" id="{5F2A6410-C813-44AB-9151-B7F6EE18026B}"/>
                    </a:ext>
                  </a:extLst>
                </p14:cNvPr>
                <p14:cNvContentPartPr/>
                <p14:nvPr/>
              </p14:nvContentPartPr>
              <p14:xfrm>
                <a:off x="8786318" y="21846"/>
                <a:ext cx="11880" cy="199800"/>
              </p14:xfrm>
            </p:contentPart>
          </mc:Choice>
          <mc:Fallback xmlns="">
            <p:pic>
              <p:nvPicPr>
                <p:cNvPr id="26" name="Entrada de lápiz 25">
                  <a:extLst>
                    <a:ext uri="{FF2B5EF4-FFF2-40B4-BE49-F238E27FC236}">
                      <a16:creationId xmlns:a16="http://schemas.microsoft.com/office/drawing/2014/main" id="{5F2A6410-C813-44AB-9151-B7F6EE18026B}"/>
                    </a:ext>
                  </a:extLst>
                </p:cNvPr>
                <p:cNvPicPr/>
                <p:nvPr/>
              </p:nvPicPr>
              <p:blipFill>
                <a:blip r:embed="rId22"/>
                <a:stretch>
                  <a:fillRect/>
                </a:stretch>
              </p:blipFill>
              <p:spPr>
                <a:xfrm>
                  <a:off x="8768678" y="4206"/>
                  <a:ext cx="475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7" name="Entrada de lápiz 26">
                  <a:extLst>
                    <a:ext uri="{FF2B5EF4-FFF2-40B4-BE49-F238E27FC236}">
                      <a16:creationId xmlns:a16="http://schemas.microsoft.com/office/drawing/2014/main" id="{D5F746C6-CE0B-48D5-9D96-6ACC62C6F89B}"/>
                    </a:ext>
                  </a:extLst>
                </p14:cNvPr>
                <p14:cNvContentPartPr/>
                <p14:nvPr/>
              </p14:nvContentPartPr>
              <p14:xfrm>
                <a:off x="8886758" y="112926"/>
                <a:ext cx="135000" cy="144000"/>
              </p14:xfrm>
            </p:contentPart>
          </mc:Choice>
          <mc:Fallback xmlns="">
            <p:pic>
              <p:nvPicPr>
                <p:cNvPr id="27" name="Entrada de lápiz 26">
                  <a:extLst>
                    <a:ext uri="{FF2B5EF4-FFF2-40B4-BE49-F238E27FC236}">
                      <a16:creationId xmlns:a16="http://schemas.microsoft.com/office/drawing/2014/main" id="{D5F746C6-CE0B-48D5-9D96-6ACC62C6F89B}"/>
                    </a:ext>
                  </a:extLst>
                </p:cNvPr>
                <p:cNvPicPr/>
                <p:nvPr/>
              </p:nvPicPr>
              <p:blipFill>
                <a:blip r:embed="rId24"/>
                <a:stretch>
                  <a:fillRect/>
                </a:stretch>
              </p:blipFill>
              <p:spPr>
                <a:xfrm>
                  <a:off x="8868758" y="94926"/>
                  <a:ext cx="170640" cy="179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28" name="Entrada de lápiz 27">
                <a:extLst>
                  <a:ext uri="{FF2B5EF4-FFF2-40B4-BE49-F238E27FC236}">
                    <a16:creationId xmlns:a16="http://schemas.microsoft.com/office/drawing/2014/main" id="{6DE32BAA-D161-4776-BA76-1F3D23ED20E4}"/>
                  </a:ext>
                </a:extLst>
              </p14:cNvPr>
              <p14:cNvContentPartPr/>
              <p14:nvPr/>
            </p14:nvContentPartPr>
            <p14:xfrm>
              <a:off x="9357638" y="196086"/>
              <a:ext cx="31680" cy="4680"/>
            </p14:xfrm>
          </p:contentPart>
        </mc:Choice>
        <mc:Fallback xmlns="">
          <p:pic>
            <p:nvPicPr>
              <p:cNvPr id="28" name="Entrada de lápiz 27">
                <a:extLst>
                  <a:ext uri="{FF2B5EF4-FFF2-40B4-BE49-F238E27FC236}">
                    <a16:creationId xmlns:a16="http://schemas.microsoft.com/office/drawing/2014/main" id="{6DE32BAA-D161-4776-BA76-1F3D23ED20E4}"/>
                  </a:ext>
                </a:extLst>
              </p:cNvPr>
              <p:cNvPicPr/>
              <p:nvPr/>
            </p:nvPicPr>
            <p:blipFill>
              <a:blip r:embed="rId26"/>
              <a:stretch>
                <a:fillRect/>
              </a:stretch>
            </p:blipFill>
            <p:spPr>
              <a:xfrm>
                <a:off x="9339998" y="178086"/>
                <a:ext cx="6732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Entrada de lápiz 29">
                <a:extLst>
                  <a:ext uri="{FF2B5EF4-FFF2-40B4-BE49-F238E27FC236}">
                    <a16:creationId xmlns:a16="http://schemas.microsoft.com/office/drawing/2014/main" id="{F45FC259-2BB0-4E80-A6EC-789A082BF178}"/>
                  </a:ext>
                </a:extLst>
              </p14:cNvPr>
              <p14:cNvContentPartPr/>
              <p14:nvPr/>
            </p14:nvContentPartPr>
            <p14:xfrm>
              <a:off x="10891598" y="2062326"/>
              <a:ext cx="907200" cy="69480"/>
            </p14:xfrm>
          </p:contentPart>
        </mc:Choice>
        <mc:Fallback xmlns="">
          <p:pic>
            <p:nvPicPr>
              <p:cNvPr id="30" name="Entrada de lápiz 29">
                <a:extLst>
                  <a:ext uri="{FF2B5EF4-FFF2-40B4-BE49-F238E27FC236}">
                    <a16:creationId xmlns:a16="http://schemas.microsoft.com/office/drawing/2014/main" id="{F45FC259-2BB0-4E80-A6EC-789A082BF178}"/>
                  </a:ext>
                </a:extLst>
              </p:cNvPr>
              <p:cNvPicPr/>
              <p:nvPr/>
            </p:nvPicPr>
            <p:blipFill>
              <a:blip r:embed="rId28"/>
              <a:stretch>
                <a:fillRect/>
              </a:stretch>
            </p:blipFill>
            <p:spPr>
              <a:xfrm>
                <a:off x="10873958" y="2044686"/>
                <a:ext cx="94284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1" name="Entrada de lápiz 30">
                <a:extLst>
                  <a:ext uri="{FF2B5EF4-FFF2-40B4-BE49-F238E27FC236}">
                    <a16:creationId xmlns:a16="http://schemas.microsoft.com/office/drawing/2014/main" id="{09571A13-0B17-431E-9125-3AD9BEA05720}"/>
                  </a:ext>
                </a:extLst>
              </p14:cNvPr>
              <p14:cNvContentPartPr/>
              <p14:nvPr/>
            </p14:nvContentPartPr>
            <p14:xfrm>
              <a:off x="5598878" y="4036206"/>
              <a:ext cx="868680" cy="68760"/>
            </p14:xfrm>
          </p:contentPart>
        </mc:Choice>
        <mc:Fallback xmlns="">
          <p:pic>
            <p:nvPicPr>
              <p:cNvPr id="31" name="Entrada de lápiz 30">
                <a:extLst>
                  <a:ext uri="{FF2B5EF4-FFF2-40B4-BE49-F238E27FC236}">
                    <a16:creationId xmlns:a16="http://schemas.microsoft.com/office/drawing/2014/main" id="{09571A13-0B17-431E-9125-3AD9BEA05720}"/>
                  </a:ext>
                </a:extLst>
              </p:cNvPr>
              <p:cNvPicPr/>
              <p:nvPr/>
            </p:nvPicPr>
            <p:blipFill>
              <a:blip r:embed="rId30"/>
              <a:stretch>
                <a:fillRect/>
              </a:stretch>
            </p:blipFill>
            <p:spPr>
              <a:xfrm>
                <a:off x="5580878" y="4018206"/>
                <a:ext cx="904320" cy="104400"/>
              </a:xfrm>
              <a:prstGeom prst="rect">
                <a:avLst/>
              </a:prstGeom>
            </p:spPr>
          </p:pic>
        </mc:Fallback>
      </mc:AlternateContent>
      <p:grpSp>
        <p:nvGrpSpPr>
          <p:cNvPr id="46" name="Grupo 45">
            <a:extLst>
              <a:ext uri="{FF2B5EF4-FFF2-40B4-BE49-F238E27FC236}">
                <a16:creationId xmlns:a16="http://schemas.microsoft.com/office/drawing/2014/main" id="{A65C016B-930D-4428-B6C1-8C08FFE817B9}"/>
              </a:ext>
            </a:extLst>
          </p:cNvPr>
          <p:cNvGrpSpPr/>
          <p:nvPr/>
        </p:nvGrpSpPr>
        <p:grpSpPr>
          <a:xfrm>
            <a:off x="481838" y="1988886"/>
            <a:ext cx="1626120" cy="969480"/>
            <a:chOff x="481838" y="1988886"/>
            <a:chExt cx="1626120" cy="969480"/>
          </a:xfrm>
        </p:grpSpPr>
        <mc:AlternateContent xmlns:mc="http://schemas.openxmlformats.org/markup-compatibility/2006" xmlns:p14="http://schemas.microsoft.com/office/powerpoint/2010/main">
          <mc:Choice Requires="p14">
            <p:contentPart p14:bwMode="auto" r:id="rId31">
              <p14:nvContentPartPr>
                <p14:cNvPr id="32" name="Entrada de lápiz 31">
                  <a:extLst>
                    <a:ext uri="{FF2B5EF4-FFF2-40B4-BE49-F238E27FC236}">
                      <a16:creationId xmlns:a16="http://schemas.microsoft.com/office/drawing/2014/main" id="{B390F0FB-C917-4FF1-80CA-6E751204D09B}"/>
                    </a:ext>
                  </a:extLst>
                </p14:cNvPr>
                <p14:cNvContentPartPr/>
                <p14:nvPr/>
              </p14:nvContentPartPr>
              <p14:xfrm>
                <a:off x="923558" y="2406486"/>
                <a:ext cx="326520" cy="551880"/>
              </p14:xfrm>
            </p:contentPart>
          </mc:Choice>
          <mc:Fallback xmlns="">
            <p:pic>
              <p:nvPicPr>
                <p:cNvPr id="32" name="Entrada de lápiz 31">
                  <a:extLst>
                    <a:ext uri="{FF2B5EF4-FFF2-40B4-BE49-F238E27FC236}">
                      <a16:creationId xmlns:a16="http://schemas.microsoft.com/office/drawing/2014/main" id="{B390F0FB-C917-4FF1-80CA-6E751204D09B}"/>
                    </a:ext>
                  </a:extLst>
                </p:cNvPr>
                <p:cNvPicPr/>
                <p:nvPr/>
              </p:nvPicPr>
              <p:blipFill>
                <a:blip r:embed="rId32"/>
                <a:stretch>
                  <a:fillRect/>
                </a:stretch>
              </p:blipFill>
              <p:spPr>
                <a:xfrm>
                  <a:off x="905918" y="2388846"/>
                  <a:ext cx="362160" cy="5875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Entrada de lápiz 32">
                  <a:extLst>
                    <a:ext uri="{FF2B5EF4-FFF2-40B4-BE49-F238E27FC236}">
                      <a16:creationId xmlns:a16="http://schemas.microsoft.com/office/drawing/2014/main" id="{88CF7038-6440-41CE-84F2-E342DB8490B4}"/>
                    </a:ext>
                  </a:extLst>
                </p14:cNvPr>
                <p14:cNvContentPartPr/>
                <p14:nvPr/>
              </p14:nvContentPartPr>
              <p14:xfrm>
                <a:off x="1326398" y="2106966"/>
                <a:ext cx="360" cy="360"/>
              </p14:xfrm>
            </p:contentPart>
          </mc:Choice>
          <mc:Fallback xmlns="">
            <p:pic>
              <p:nvPicPr>
                <p:cNvPr id="33" name="Entrada de lápiz 32">
                  <a:extLst>
                    <a:ext uri="{FF2B5EF4-FFF2-40B4-BE49-F238E27FC236}">
                      <a16:creationId xmlns:a16="http://schemas.microsoft.com/office/drawing/2014/main" id="{88CF7038-6440-41CE-84F2-E342DB8490B4}"/>
                    </a:ext>
                  </a:extLst>
                </p:cNvPr>
                <p:cNvPicPr/>
                <p:nvPr/>
              </p:nvPicPr>
              <p:blipFill>
                <a:blip r:embed="rId34"/>
                <a:stretch>
                  <a:fillRect/>
                </a:stretch>
              </p:blipFill>
              <p:spPr>
                <a:xfrm>
                  <a:off x="1308398" y="20893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4" name="Entrada de lápiz 33">
                  <a:extLst>
                    <a:ext uri="{FF2B5EF4-FFF2-40B4-BE49-F238E27FC236}">
                      <a16:creationId xmlns:a16="http://schemas.microsoft.com/office/drawing/2014/main" id="{D993CF08-8F30-4E1A-93BD-AA6ACDF6D4E7}"/>
                    </a:ext>
                  </a:extLst>
                </p14:cNvPr>
                <p14:cNvContentPartPr/>
                <p14:nvPr/>
              </p14:nvContentPartPr>
              <p14:xfrm>
                <a:off x="481838" y="1996806"/>
                <a:ext cx="181800" cy="291240"/>
              </p14:xfrm>
            </p:contentPart>
          </mc:Choice>
          <mc:Fallback xmlns="">
            <p:pic>
              <p:nvPicPr>
                <p:cNvPr id="34" name="Entrada de lápiz 33">
                  <a:extLst>
                    <a:ext uri="{FF2B5EF4-FFF2-40B4-BE49-F238E27FC236}">
                      <a16:creationId xmlns:a16="http://schemas.microsoft.com/office/drawing/2014/main" id="{D993CF08-8F30-4E1A-93BD-AA6ACDF6D4E7}"/>
                    </a:ext>
                  </a:extLst>
                </p:cNvPr>
                <p:cNvPicPr/>
                <p:nvPr/>
              </p:nvPicPr>
              <p:blipFill>
                <a:blip r:embed="rId36"/>
                <a:stretch>
                  <a:fillRect/>
                </a:stretch>
              </p:blipFill>
              <p:spPr>
                <a:xfrm>
                  <a:off x="464198" y="1979166"/>
                  <a:ext cx="21744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5" name="Entrada de lápiz 34">
                  <a:extLst>
                    <a:ext uri="{FF2B5EF4-FFF2-40B4-BE49-F238E27FC236}">
                      <a16:creationId xmlns:a16="http://schemas.microsoft.com/office/drawing/2014/main" id="{9312AF7D-99D6-448F-82EA-760721A78CD4}"/>
                    </a:ext>
                  </a:extLst>
                </p14:cNvPr>
                <p14:cNvContentPartPr/>
                <p14:nvPr/>
              </p14:nvContentPartPr>
              <p14:xfrm>
                <a:off x="658958" y="2022006"/>
                <a:ext cx="423360" cy="264240"/>
              </p14:xfrm>
            </p:contentPart>
          </mc:Choice>
          <mc:Fallback xmlns="">
            <p:pic>
              <p:nvPicPr>
                <p:cNvPr id="35" name="Entrada de lápiz 34">
                  <a:extLst>
                    <a:ext uri="{FF2B5EF4-FFF2-40B4-BE49-F238E27FC236}">
                      <a16:creationId xmlns:a16="http://schemas.microsoft.com/office/drawing/2014/main" id="{9312AF7D-99D6-448F-82EA-760721A78CD4}"/>
                    </a:ext>
                  </a:extLst>
                </p:cNvPr>
                <p:cNvPicPr/>
                <p:nvPr/>
              </p:nvPicPr>
              <p:blipFill>
                <a:blip r:embed="rId38"/>
                <a:stretch>
                  <a:fillRect/>
                </a:stretch>
              </p:blipFill>
              <p:spPr>
                <a:xfrm>
                  <a:off x="641318" y="2004366"/>
                  <a:ext cx="45900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6" name="Entrada de lápiz 35">
                  <a:extLst>
                    <a:ext uri="{FF2B5EF4-FFF2-40B4-BE49-F238E27FC236}">
                      <a16:creationId xmlns:a16="http://schemas.microsoft.com/office/drawing/2014/main" id="{5DA5C015-06DA-4380-A819-A05EE2EFEDCF}"/>
                    </a:ext>
                  </a:extLst>
                </p14:cNvPr>
                <p14:cNvContentPartPr/>
                <p14:nvPr/>
              </p14:nvContentPartPr>
              <p14:xfrm>
                <a:off x="1102478" y="1988886"/>
                <a:ext cx="147600" cy="205920"/>
              </p14:xfrm>
            </p:contentPart>
          </mc:Choice>
          <mc:Fallback xmlns="">
            <p:pic>
              <p:nvPicPr>
                <p:cNvPr id="36" name="Entrada de lápiz 35">
                  <a:extLst>
                    <a:ext uri="{FF2B5EF4-FFF2-40B4-BE49-F238E27FC236}">
                      <a16:creationId xmlns:a16="http://schemas.microsoft.com/office/drawing/2014/main" id="{5DA5C015-06DA-4380-A819-A05EE2EFEDCF}"/>
                    </a:ext>
                  </a:extLst>
                </p:cNvPr>
                <p:cNvPicPr/>
                <p:nvPr/>
              </p:nvPicPr>
              <p:blipFill>
                <a:blip r:embed="rId40"/>
                <a:stretch>
                  <a:fillRect/>
                </a:stretch>
              </p:blipFill>
              <p:spPr>
                <a:xfrm>
                  <a:off x="1084478" y="1970886"/>
                  <a:ext cx="18324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7" name="Entrada de lápiz 36">
                  <a:extLst>
                    <a:ext uri="{FF2B5EF4-FFF2-40B4-BE49-F238E27FC236}">
                      <a16:creationId xmlns:a16="http://schemas.microsoft.com/office/drawing/2014/main" id="{4964C3D8-FFE4-4925-A263-D9DA44BDB567}"/>
                    </a:ext>
                  </a:extLst>
                </p14:cNvPr>
                <p14:cNvContentPartPr/>
                <p14:nvPr/>
              </p14:nvContentPartPr>
              <p14:xfrm>
                <a:off x="1136318" y="2285526"/>
                <a:ext cx="34560" cy="189000"/>
              </p14:xfrm>
            </p:contentPart>
          </mc:Choice>
          <mc:Fallback xmlns="">
            <p:pic>
              <p:nvPicPr>
                <p:cNvPr id="37" name="Entrada de lápiz 36">
                  <a:extLst>
                    <a:ext uri="{FF2B5EF4-FFF2-40B4-BE49-F238E27FC236}">
                      <a16:creationId xmlns:a16="http://schemas.microsoft.com/office/drawing/2014/main" id="{4964C3D8-FFE4-4925-A263-D9DA44BDB567}"/>
                    </a:ext>
                  </a:extLst>
                </p:cNvPr>
                <p:cNvPicPr/>
                <p:nvPr/>
              </p:nvPicPr>
              <p:blipFill>
                <a:blip r:embed="rId42"/>
                <a:stretch>
                  <a:fillRect/>
                </a:stretch>
              </p:blipFill>
              <p:spPr>
                <a:xfrm>
                  <a:off x="1118318" y="2267886"/>
                  <a:ext cx="7020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8" name="Entrada de lápiz 37">
                  <a:extLst>
                    <a:ext uri="{FF2B5EF4-FFF2-40B4-BE49-F238E27FC236}">
                      <a16:creationId xmlns:a16="http://schemas.microsoft.com/office/drawing/2014/main" id="{57BD49DF-00F6-482B-B912-D3230FB8826D}"/>
                    </a:ext>
                  </a:extLst>
                </p14:cNvPr>
                <p14:cNvContentPartPr/>
                <p14:nvPr/>
              </p14:nvContentPartPr>
              <p14:xfrm>
                <a:off x="1204358" y="2342406"/>
                <a:ext cx="79920" cy="105480"/>
              </p14:xfrm>
            </p:contentPart>
          </mc:Choice>
          <mc:Fallback xmlns="">
            <p:pic>
              <p:nvPicPr>
                <p:cNvPr id="38" name="Entrada de lápiz 37">
                  <a:extLst>
                    <a:ext uri="{FF2B5EF4-FFF2-40B4-BE49-F238E27FC236}">
                      <a16:creationId xmlns:a16="http://schemas.microsoft.com/office/drawing/2014/main" id="{57BD49DF-00F6-482B-B912-D3230FB8826D}"/>
                    </a:ext>
                  </a:extLst>
                </p:cNvPr>
                <p:cNvPicPr/>
                <p:nvPr/>
              </p:nvPicPr>
              <p:blipFill>
                <a:blip r:embed="rId44"/>
                <a:stretch>
                  <a:fillRect/>
                </a:stretch>
              </p:blipFill>
              <p:spPr>
                <a:xfrm>
                  <a:off x="1186358" y="2324766"/>
                  <a:ext cx="1155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9" name="Entrada de lápiz 38">
                  <a:extLst>
                    <a:ext uri="{FF2B5EF4-FFF2-40B4-BE49-F238E27FC236}">
                      <a16:creationId xmlns:a16="http://schemas.microsoft.com/office/drawing/2014/main" id="{75DE4243-2FAA-40A1-92C0-6D9974D4783B}"/>
                    </a:ext>
                  </a:extLst>
                </p14:cNvPr>
                <p14:cNvContentPartPr/>
                <p14:nvPr/>
              </p14:nvContentPartPr>
              <p14:xfrm>
                <a:off x="1259438" y="2330526"/>
                <a:ext cx="150840" cy="97920"/>
              </p14:xfrm>
            </p:contentPart>
          </mc:Choice>
          <mc:Fallback xmlns="">
            <p:pic>
              <p:nvPicPr>
                <p:cNvPr id="39" name="Entrada de lápiz 38">
                  <a:extLst>
                    <a:ext uri="{FF2B5EF4-FFF2-40B4-BE49-F238E27FC236}">
                      <a16:creationId xmlns:a16="http://schemas.microsoft.com/office/drawing/2014/main" id="{75DE4243-2FAA-40A1-92C0-6D9974D4783B}"/>
                    </a:ext>
                  </a:extLst>
                </p:cNvPr>
                <p:cNvPicPr/>
                <p:nvPr/>
              </p:nvPicPr>
              <p:blipFill>
                <a:blip r:embed="rId46"/>
                <a:stretch>
                  <a:fillRect/>
                </a:stretch>
              </p:blipFill>
              <p:spPr>
                <a:xfrm>
                  <a:off x="1241438" y="2312526"/>
                  <a:ext cx="1864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0" name="Entrada de lápiz 39">
                  <a:extLst>
                    <a:ext uri="{FF2B5EF4-FFF2-40B4-BE49-F238E27FC236}">
                      <a16:creationId xmlns:a16="http://schemas.microsoft.com/office/drawing/2014/main" id="{3ECF1ECD-8CA8-4812-B106-6A3E80C80352}"/>
                    </a:ext>
                  </a:extLst>
                </p14:cNvPr>
                <p14:cNvContentPartPr/>
                <p14:nvPr/>
              </p14:nvContentPartPr>
              <p14:xfrm>
                <a:off x="1449158" y="2274726"/>
                <a:ext cx="24120" cy="99000"/>
              </p14:xfrm>
            </p:contentPart>
          </mc:Choice>
          <mc:Fallback xmlns="">
            <p:pic>
              <p:nvPicPr>
                <p:cNvPr id="40" name="Entrada de lápiz 39">
                  <a:extLst>
                    <a:ext uri="{FF2B5EF4-FFF2-40B4-BE49-F238E27FC236}">
                      <a16:creationId xmlns:a16="http://schemas.microsoft.com/office/drawing/2014/main" id="{3ECF1ECD-8CA8-4812-B106-6A3E80C80352}"/>
                    </a:ext>
                  </a:extLst>
                </p:cNvPr>
                <p:cNvPicPr/>
                <p:nvPr/>
              </p:nvPicPr>
              <p:blipFill>
                <a:blip r:embed="rId48"/>
                <a:stretch>
                  <a:fillRect/>
                </a:stretch>
              </p:blipFill>
              <p:spPr>
                <a:xfrm>
                  <a:off x="1431158" y="2256726"/>
                  <a:ext cx="5976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1" name="Entrada de lápiz 40">
                  <a:extLst>
                    <a:ext uri="{FF2B5EF4-FFF2-40B4-BE49-F238E27FC236}">
                      <a16:creationId xmlns:a16="http://schemas.microsoft.com/office/drawing/2014/main" id="{EFFF8000-D60F-4511-945E-2804BCB9587E}"/>
                    </a:ext>
                  </a:extLst>
                </p14:cNvPr>
                <p14:cNvContentPartPr/>
                <p14:nvPr/>
              </p14:nvContentPartPr>
              <p14:xfrm>
                <a:off x="1462838" y="2270046"/>
                <a:ext cx="9360" cy="15840"/>
              </p14:xfrm>
            </p:contentPart>
          </mc:Choice>
          <mc:Fallback xmlns="">
            <p:pic>
              <p:nvPicPr>
                <p:cNvPr id="41" name="Entrada de lápiz 40">
                  <a:extLst>
                    <a:ext uri="{FF2B5EF4-FFF2-40B4-BE49-F238E27FC236}">
                      <a16:creationId xmlns:a16="http://schemas.microsoft.com/office/drawing/2014/main" id="{EFFF8000-D60F-4511-945E-2804BCB9587E}"/>
                    </a:ext>
                  </a:extLst>
                </p:cNvPr>
                <p:cNvPicPr/>
                <p:nvPr/>
              </p:nvPicPr>
              <p:blipFill>
                <a:blip r:embed="rId50"/>
                <a:stretch>
                  <a:fillRect/>
                </a:stretch>
              </p:blipFill>
              <p:spPr>
                <a:xfrm>
                  <a:off x="1444838" y="2252406"/>
                  <a:ext cx="4500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2" name="Entrada de lápiz 41">
                  <a:extLst>
                    <a:ext uri="{FF2B5EF4-FFF2-40B4-BE49-F238E27FC236}">
                      <a16:creationId xmlns:a16="http://schemas.microsoft.com/office/drawing/2014/main" id="{C9CE9C1D-5484-4D03-BAAC-AABB7972E7C2}"/>
                    </a:ext>
                  </a:extLst>
                </p14:cNvPr>
                <p14:cNvContentPartPr/>
                <p14:nvPr/>
              </p14:nvContentPartPr>
              <p14:xfrm>
                <a:off x="1515758" y="2266806"/>
                <a:ext cx="113760" cy="111600"/>
              </p14:xfrm>
            </p:contentPart>
          </mc:Choice>
          <mc:Fallback xmlns="">
            <p:pic>
              <p:nvPicPr>
                <p:cNvPr id="42" name="Entrada de lápiz 41">
                  <a:extLst>
                    <a:ext uri="{FF2B5EF4-FFF2-40B4-BE49-F238E27FC236}">
                      <a16:creationId xmlns:a16="http://schemas.microsoft.com/office/drawing/2014/main" id="{C9CE9C1D-5484-4D03-BAAC-AABB7972E7C2}"/>
                    </a:ext>
                  </a:extLst>
                </p:cNvPr>
                <p:cNvPicPr/>
                <p:nvPr/>
              </p:nvPicPr>
              <p:blipFill>
                <a:blip r:embed="rId52"/>
                <a:stretch>
                  <a:fillRect/>
                </a:stretch>
              </p:blipFill>
              <p:spPr>
                <a:xfrm>
                  <a:off x="1497758" y="2249166"/>
                  <a:ext cx="14940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3" name="Entrada de lápiz 42">
                  <a:extLst>
                    <a:ext uri="{FF2B5EF4-FFF2-40B4-BE49-F238E27FC236}">
                      <a16:creationId xmlns:a16="http://schemas.microsoft.com/office/drawing/2014/main" id="{8B265B32-B889-490D-89CC-44A2F3D4803C}"/>
                    </a:ext>
                  </a:extLst>
                </p14:cNvPr>
                <p14:cNvContentPartPr/>
                <p14:nvPr/>
              </p14:nvContentPartPr>
              <p14:xfrm>
                <a:off x="1674518" y="2229006"/>
                <a:ext cx="100080" cy="102240"/>
              </p14:xfrm>
            </p:contentPart>
          </mc:Choice>
          <mc:Fallback xmlns="">
            <p:pic>
              <p:nvPicPr>
                <p:cNvPr id="43" name="Entrada de lápiz 42">
                  <a:extLst>
                    <a:ext uri="{FF2B5EF4-FFF2-40B4-BE49-F238E27FC236}">
                      <a16:creationId xmlns:a16="http://schemas.microsoft.com/office/drawing/2014/main" id="{8B265B32-B889-490D-89CC-44A2F3D4803C}"/>
                    </a:ext>
                  </a:extLst>
                </p:cNvPr>
                <p:cNvPicPr/>
                <p:nvPr/>
              </p:nvPicPr>
              <p:blipFill>
                <a:blip r:embed="rId54"/>
                <a:stretch>
                  <a:fillRect/>
                </a:stretch>
              </p:blipFill>
              <p:spPr>
                <a:xfrm>
                  <a:off x="1656518" y="2211366"/>
                  <a:ext cx="13572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4" name="Entrada de lápiz 43">
                  <a:extLst>
                    <a:ext uri="{FF2B5EF4-FFF2-40B4-BE49-F238E27FC236}">
                      <a16:creationId xmlns:a16="http://schemas.microsoft.com/office/drawing/2014/main" id="{D674D549-0652-47CE-A303-E5A67A6346AB}"/>
                    </a:ext>
                  </a:extLst>
                </p14:cNvPr>
                <p14:cNvContentPartPr/>
                <p14:nvPr/>
              </p14:nvContentPartPr>
              <p14:xfrm>
                <a:off x="1819598" y="2162406"/>
                <a:ext cx="143280" cy="191880"/>
              </p14:xfrm>
            </p:contentPart>
          </mc:Choice>
          <mc:Fallback xmlns="">
            <p:pic>
              <p:nvPicPr>
                <p:cNvPr id="44" name="Entrada de lápiz 43">
                  <a:extLst>
                    <a:ext uri="{FF2B5EF4-FFF2-40B4-BE49-F238E27FC236}">
                      <a16:creationId xmlns:a16="http://schemas.microsoft.com/office/drawing/2014/main" id="{D674D549-0652-47CE-A303-E5A67A6346AB}"/>
                    </a:ext>
                  </a:extLst>
                </p:cNvPr>
                <p:cNvPicPr/>
                <p:nvPr/>
              </p:nvPicPr>
              <p:blipFill>
                <a:blip r:embed="rId56"/>
                <a:stretch>
                  <a:fillRect/>
                </a:stretch>
              </p:blipFill>
              <p:spPr>
                <a:xfrm>
                  <a:off x="1801598" y="2144766"/>
                  <a:ext cx="17892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5" name="Entrada de lápiz 44">
                  <a:extLst>
                    <a:ext uri="{FF2B5EF4-FFF2-40B4-BE49-F238E27FC236}">
                      <a16:creationId xmlns:a16="http://schemas.microsoft.com/office/drawing/2014/main" id="{0745C28B-385E-4CF5-AE4A-BF32079B9B28}"/>
                    </a:ext>
                  </a:extLst>
                </p14:cNvPr>
                <p14:cNvContentPartPr/>
                <p14:nvPr/>
              </p14:nvContentPartPr>
              <p14:xfrm>
                <a:off x="2017958" y="2153046"/>
                <a:ext cx="90000" cy="95760"/>
              </p14:xfrm>
            </p:contentPart>
          </mc:Choice>
          <mc:Fallback xmlns="">
            <p:pic>
              <p:nvPicPr>
                <p:cNvPr id="45" name="Entrada de lápiz 44">
                  <a:extLst>
                    <a:ext uri="{FF2B5EF4-FFF2-40B4-BE49-F238E27FC236}">
                      <a16:creationId xmlns:a16="http://schemas.microsoft.com/office/drawing/2014/main" id="{0745C28B-385E-4CF5-AE4A-BF32079B9B28}"/>
                    </a:ext>
                  </a:extLst>
                </p:cNvPr>
                <p:cNvPicPr/>
                <p:nvPr/>
              </p:nvPicPr>
              <p:blipFill>
                <a:blip r:embed="rId58"/>
                <a:stretch>
                  <a:fillRect/>
                </a:stretch>
              </p:blipFill>
              <p:spPr>
                <a:xfrm>
                  <a:off x="2000318" y="2135046"/>
                  <a:ext cx="125640" cy="131400"/>
                </a:xfrm>
                <a:prstGeom prst="rect">
                  <a:avLst/>
                </a:prstGeom>
              </p:spPr>
            </p:pic>
          </mc:Fallback>
        </mc:AlternateContent>
      </p:grpSp>
    </p:spTree>
    <p:extLst>
      <p:ext uri="{BB962C8B-B14F-4D97-AF65-F5344CB8AC3E}">
        <p14:creationId xmlns:p14="http://schemas.microsoft.com/office/powerpoint/2010/main" val="4021945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F14AD9-C9BD-4686-ABF5-673AFB44479F}"/>
              </a:ext>
            </a:extLst>
          </p:cNvPr>
          <p:cNvSpPr>
            <a:spLocks noGrp="1"/>
          </p:cNvSpPr>
          <p:nvPr>
            <p:ph type="title"/>
          </p:nvPr>
        </p:nvSpPr>
        <p:spPr/>
        <p:txBody>
          <a:bodyPr/>
          <a:lstStyle/>
          <a:p>
            <a:r>
              <a:rPr lang="es-CL" dirty="0">
                <a:latin typeface="Modern Love Caps" panose="04070805081001020A01" pitchFamily="82" charset="0"/>
              </a:rPr>
              <a:t>Einstein y la dualidad de la luz</a:t>
            </a:r>
          </a:p>
        </p:txBody>
      </p:sp>
      <p:sp>
        <p:nvSpPr>
          <p:cNvPr id="3" name="Marcador de contenido 2">
            <a:extLst>
              <a:ext uri="{FF2B5EF4-FFF2-40B4-BE49-F238E27FC236}">
                <a16:creationId xmlns:a16="http://schemas.microsoft.com/office/drawing/2014/main" id="{DC1B94AE-5F83-49BE-B78A-C19FCAF4746E}"/>
              </a:ext>
            </a:extLst>
          </p:cNvPr>
          <p:cNvSpPr>
            <a:spLocks noGrp="1"/>
          </p:cNvSpPr>
          <p:nvPr>
            <p:ph idx="1"/>
          </p:nvPr>
        </p:nvSpPr>
        <p:spPr/>
        <p:txBody>
          <a:bodyPr>
            <a:normAutofit lnSpcReduction="10000"/>
          </a:bodyPr>
          <a:lstStyle/>
          <a:p>
            <a:pPr marL="0" indent="0">
              <a:buNone/>
            </a:pPr>
            <a:r>
              <a:rPr lang="es-CL" sz="2000" dirty="0">
                <a:solidFill>
                  <a:schemeClr val="accent5">
                    <a:lumMod val="50000"/>
                  </a:schemeClr>
                </a:solidFill>
              </a:rPr>
              <a:t>En 1887, Michelson y Morley, realizaron un experimento que </a:t>
            </a:r>
            <a:r>
              <a:rPr lang="es-MX" sz="2000" dirty="0">
                <a:solidFill>
                  <a:schemeClr val="accent5">
                    <a:lumMod val="50000"/>
                  </a:schemeClr>
                </a:solidFill>
              </a:rPr>
              <a:t>está considerado como la primera prueba contra la teoría del movimiento de la tierra respecto al éter. El resultado del experimento fue interpretado por Einstein como prueba de la </a:t>
            </a:r>
            <a:r>
              <a:rPr lang="es-MX" sz="2000" b="1" dirty="0">
                <a:solidFill>
                  <a:schemeClr val="accent5">
                    <a:lumMod val="50000"/>
                  </a:schemeClr>
                </a:solidFill>
              </a:rPr>
              <a:t>inexistencia del éter</a:t>
            </a:r>
            <a:r>
              <a:rPr lang="es-MX" sz="2000" dirty="0">
                <a:solidFill>
                  <a:schemeClr val="accent5">
                    <a:lumMod val="50000"/>
                  </a:schemeClr>
                </a:solidFill>
              </a:rPr>
              <a:t>.</a:t>
            </a:r>
          </a:p>
          <a:p>
            <a:pPr marL="0" indent="0" algn="l" rtl="0">
              <a:buNone/>
            </a:pPr>
            <a:r>
              <a:rPr lang="es-MX" sz="2000" i="0" dirty="0">
                <a:solidFill>
                  <a:schemeClr val="accent5">
                    <a:lumMod val="50000"/>
                  </a:schemeClr>
                </a:solidFill>
                <a:effectLst/>
              </a:rPr>
              <a:t>Según la ley del </a:t>
            </a:r>
            <a:r>
              <a:rPr lang="es-MX" sz="2000" b="1" i="0" dirty="0">
                <a:solidFill>
                  <a:schemeClr val="accent5">
                    <a:lumMod val="50000"/>
                  </a:schemeClr>
                </a:solidFill>
                <a:effectLst/>
              </a:rPr>
              <a:t>efecto fotoeléctrico </a:t>
            </a:r>
            <a:r>
              <a:rPr lang="es-MX" sz="2000" i="0" dirty="0">
                <a:solidFill>
                  <a:schemeClr val="accent5">
                    <a:lumMod val="50000"/>
                  </a:schemeClr>
                </a:solidFill>
                <a:effectLst/>
              </a:rPr>
              <a:t>de Einstein, la luz podría generar electricidad solo si, bajo determinadas circunstancias, se comportaba como una suerte de partícula. En otras palabras, planteó que </a:t>
            </a:r>
            <a:r>
              <a:rPr lang="es-MX" sz="2000" b="1" i="0" dirty="0">
                <a:solidFill>
                  <a:schemeClr val="accent5">
                    <a:lumMod val="50000"/>
                  </a:schemeClr>
                </a:solidFill>
                <a:effectLst/>
              </a:rPr>
              <a:t>la luz no podía ser solo una onda.</a:t>
            </a:r>
          </a:p>
          <a:p>
            <a:pPr marL="0" indent="0" algn="l" rtl="0">
              <a:buNone/>
            </a:pPr>
            <a:r>
              <a:rPr lang="es-MX" sz="2000" i="0" dirty="0">
                <a:solidFill>
                  <a:schemeClr val="accent5">
                    <a:lumMod val="50000"/>
                  </a:schemeClr>
                </a:solidFill>
                <a:effectLst/>
              </a:rPr>
              <a:t>Para llegar a esa conclusión, Einstein se basó en ideas previas de físicos como el alemán Max Planck</a:t>
            </a:r>
            <a:r>
              <a:rPr lang="es-MX" sz="2000" dirty="0">
                <a:solidFill>
                  <a:schemeClr val="accent5">
                    <a:lumMod val="50000"/>
                  </a:schemeClr>
                </a:solidFill>
              </a:rPr>
              <a:t> quien </a:t>
            </a:r>
            <a:r>
              <a:rPr lang="es-MX" sz="2000" i="0" dirty="0">
                <a:solidFill>
                  <a:schemeClr val="accent5">
                    <a:lumMod val="50000"/>
                  </a:schemeClr>
                </a:solidFill>
                <a:effectLst/>
              </a:rPr>
              <a:t>establece que la luz viajaba en "paquetes“ de energía. </a:t>
            </a:r>
            <a:r>
              <a:rPr lang="es-MX" sz="2000" i="1" dirty="0">
                <a:solidFill>
                  <a:schemeClr val="accent5">
                    <a:lumMod val="50000"/>
                  </a:schemeClr>
                </a:solidFill>
                <a:effectLst/>
              </a:rPr>
              <a:t>Los intercambios de energía entre la materia y la luz solo son posibles por cantidades finitas o cuantos de luz, que posteriormente se denominan </a:t>
            </a:r>
            <a:r>
              <a:rPr lang="es-MX" sz="2000" b="1" i="1" dirty="0">
                <a:solidFill>
                  <a:schemeClr val="accent5">
                    <a:lumMod val="50000"/>
                  </a:schemeClr>
                </a:solidFill>
                <a:effectLst/>
              </a:rPr>
              <a:t>fotones.</a:t>
            </a:r>
          </a:p>
          <a:p>
            <a:pPr marL="0" indent="0">
              <a:buNone/>
            </a:pPr>
            <a:endParaRPr lang="es-MX" sz="2000" dirty="0">
              <a:solidFill>
                <a:schemeClr val="accent5">
                  <a:lumMod val="50000"/>
                </a:schemeClr>
              </a:solidFill>
            </a:endParaRPr>
          </a:p>
          <a:p>
            <a:pPr marL="0" indent="0">
              <a:buNone/>
            </a:pPr>
            <a:endParaRPr lang="es-CL" dirty="0"/>
          </a:p>
        </p:txBody>
      </p:sp>
      <mc:AlternateContent xmlns:mc="http://schemas.openxmlformats.org/markup-compatibility/2006" xmlns:p14="http://schemas.microsoft.com/office/powerpoint/2010/main">
        <mc:Choice Requires="p14">
          <p:contentPart p14:bwMode="auto" r:id="rId2">
            <p14:nvContentPartPr>
              <p14:cNvPr id="173" name="Entrada de lápiz 172">
                <a:extLst>
                  <a:ext uri="{FF2B5EF4-FFF2-40B4-BE49-F238E27FC236}">
                    <a16:creationId xmlns:a16="http://schemas.microsoft.com/office/drawing/2014/main" id="{4529D2A0-3F77-4B89-BD6A-E5AA73148AA8}"/>
                  </a:ext>
                </a:extLst>
              </p14:cNvPr>
              <p14:cNvContentPartPr/>
              <p14:nvPr/>
            </p14:nvContentPartPr>
            <p14:xfrm>
              <a:off x="944798" y="769206"/>
              <a:ext cx="2368080" cy="915120"/>
            </p14:xfrm>
          </p:contentPart>
        </mc:Choice>
        <mc:Fallback xmlns="">
          <p:pic>
            <p:nvPicPr>
              <p:cNvPr id="173" name="Entrada de lápiz 172">
                <a:extLst>
                  <a:ext uri="{FF2B5EF4-FFF2-40B4-BE49-F238E27FC236}">
                    <a16:creationId xmlns:a16="http://schemas.microsoft.com/office/drawing/2014/main" id="{4529D2A0-3F77-4B89-BD6A-E5AA73148AA8}"/>
                  </a:ext>
                </a:extLst>
              </p:cNvPr>
              <p:cNvPicPr/>
              <p:nvPr/>
            </p:nvPicPr>
            <p:blipFill>
              <a:blip r:embed="rId3"/>
              <a:stretch>
                <a:fillRect/>
              </a:stretch>
            </p:blipFill>
            <p:spPr>
              <a:xfrm>
                <a:off x="926798" y="751206"/>
                <a:ext cx="2403720" cy="9507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88" name="Entrada de lápiz 187">
                <a:extLst>
                  <a:ext uri="{FF2B5EF4-FFF2-40B4-BE49-F238E27FC236}">
                    <a16:creationId xmlns:a16="http://schemas.microsoft.com/office/drawing/2014/main" id="{410AC4C4-CD50-466B-8E39-FC329AB15ED7}"/>
                  </a:ext>
                </a:extLst>
              </p14:cNvPr>
              <p14:cNvContentPartPr/>
              <p14:nvPr/>
            </p14:nvContentPartPr>
            <p14:xfrm>
              <a:off x="7827278" y="2963766"/>
              <a:ext cx="938880" cy="47520"/>
            </p14:xfrm>
          </p:contentPart>
        </mc:Choice>
        <mc:Fallback xmlns="">
          <p:pic>
            <p:nvPicPr>
              <p:cNvPr id="188" name="Entrada de lápiz 187">
                <a:extLst>
                  <a:ext uri="{FF2B5EF4-FFF2-40B4-BE49-F238E27FC236}">
                    <a16:creationId xmlns:a16="http://schemas.microsoft.com/office/drawing/2014/main" id="{410AC4C4-CD50-466B-8E39-FC329AB15ED7}"/>
                  </a:ext>
                </a:extLst>
              </p:cNvPr>
              <p:cNvPicPr/>
              <p:nvPr/>
            </p:nvPicPr>
            <p:blipFill>
              <a:blip r:embed="rId5"/>
              <a:stretch>
                <a:fillRect/>
              </a:stretch>
            </p:blipFill>
            <p:spPr>
              <a:xfrm>
                <a:off x="7809278" y="2946126"/>
                <a:ext cx="97452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9" name="Entrada de lápiz 188">
                <a:extLst>
                  <a:ext uri="{FF2B5EF4-FFF2-40B4-BE49-F238E27FC236}">
                    <a16:creationId xmlns:a16="http://schemas.microsoft.com/office/drawing/2014/main" id="{B7AC8CC4-B57F-4533-AEF5-763E730947B7}"/>
                  </a:ext>
                </a:extLst>
              </p14:cNvPr>
              <p14:cNvContentPartPr/>
              <p14:nvPr/>
            </p14:nvContentPartPr>
            <p14:xfrm>
              <a:off x="1504958" y="3030006"/>
              <a:ext cx="2683800" cy="349920"/>
            </p14:xfrm>
          </p:contentPart>
        </mc:Choice>
        <mc:Fallback xmlns="">
          <p:pic>
            <p:nvPicPr>
              <p:cNvPr id="189" name="Entrada de lápiz 188">
                <a:extLst>
                  <a:ext uri="{FF2B5EF4-FFF2-40B4-BE49-F238E27FC236}">
                    <a16:creationId xmlns:a16="http://schemas.microsoft.com/office/drawing/2014/main" id="{B7AC8CC4-B57F-4533-AEF5-763E730947B7}"/>
                  </a:ext>
                </a:extLst>
              </p:cNvPr>
              <p:cNvPicPr/>
              <p:nvPr/>
            </p:nvPicPr>
            <p:blipFill>
              <a:blip r:embed="rId7"/>
              <a:stretch>
                <a:fillRect/>
              </a:stretch>
            </p:blipFill>
            <p:spPr>
              <a:xfrm>
                <a:off x="1487318" y="3012366"/>
                <a:ext cx="2719440" cy="385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0" name="Entrada de lápiz 189">
                <a:extLst>
                  <a:ext uri="{FF2B5EF4-FFF2-40B4-BE49-F238E27FC236}">
                    <a16:creationId xmlns:a16="http://schemas.microsoft.com/office/drawing/2014/main" id="{44375500-7A9B-4BE7-B1CB-4C02920ED16A}"/>
                  </a:ext>
                </a:extLst>
              </p14:cNvPr>
              <p14:cNvContentPartPr/>
              <p14:nvPr/>
            </p14:nvContentPartPr>
            <p14:xfrm>
              <a:off x="3980678" y="6600846"/>
              <a:ext cx="3076920" cy="101880"/>
            </p14:xfrm>
          </p:contentPart>
        </mc:Choice>
        <mc:Fallback xmlns="">
          <p:pic>
            <p:nvPicPr>
              <p:cNvPr id="190" name="Entrada de lápiz 189">
                <a:extLst>
                  <a:ext uri="{FF2B5EF4-FFF2-40B4-BE49-F238E27FC236}">
                    <a16:creationId xmlns:a16="http://schemas.microsoft.com/office/drawing/2014/main" id="{44375500-7A9B-4BE7-B1CB-4C02920ED16A}"/>
                  </a:ext>
                </a:extLst>
              </p:cNvPr>
              <p:cNvPicPr/>
              <p:nvPr/>
            </p:nvPicPr>
            <p:blipFill>
              <a:blip r:embed="rId9"/>
              <a:stretch>
                <a:fillRect/>
              </a:stretch>
            </p:blipFill>
            <p:spPr>
              <a:xfrm>
                <a:off x="3962678" y="6583206"/>
                <a:ext cx="3112560" cy="137520"/>
              </a:xfrm>
              <a:prstGeom prst="rect">
                <a:avLst/>
              </a:prstGeom>
            </p:spPr>
          </p:pic>
        </mc:Fallback>
      </mc:AlternateContent>
      <p:grpSp>
        <p:nvGrpSpPr>
          <p:cNvPr id="204" name="Grupo 203">
            <a:extLst>
              <a:ext uri="{FF2B5EF4-FFF2-40B4-BE49-F238E27FC236}">
                <a16:creationId xmlns:a16="http://schemas.microsoft.com/office/drawing/2014/main" id="{40E4D69D-2E00-43F2-9D38-7025889B73B9}"/>
              </a:ext>
            </a:extLst>
          </p:cNvPr>
          <p:cNvGrpSpPr/>
          <p:nvPr/>
        </p:nvGrpSpPr>
        <p:grpSpPr>
          <a:xfrm>
            <a:off x="2653358" y="5753766"/>
            <a:ext cx="1773720" cy="689400"/>
            <a:chOff x="2653358" y="5753766"/>
            <a:chExt cx="1773720" cy="689400"/>
          </a:xfrm>
        </p:grpSpPr>
        <mc:AlternateContent xmlns:mc="http://schemas.openxmlformats.org/markup-compatibility/2006" xmlns:p14="http://schemas.microsoft.com/office/powerpoint/2010/main">
          <mc:Choice Requires="p14">
            <p:contentPart p14:bwMode="auto" r:id="rId10">
              <p14:nvContentPartPr>
                <p14:cNvPr id="191" name="Entrada de lápiz 190">
                  <a:extLst>
                    <a:ext uri="{FF2B5EF4-FFF2-40B4-BE49-F238E27FC236}">
                      <a16:creationId xmlns:a16="http://schemas.microsoft.com/office/drawing/2014/main" id="{BEEF8C74-1F47-4936-9714-C42503BC0C4F}"/>
                    </a:ext>
                  </a:extLst>
                </p14:cNvPr>
                <p14:cNvContentPartPr/>
                <p14:nvPr/>
              </p14:nvContentPartPr>
              <p14:xfrm>
                <a:off x="4047278" y="5920806"/>
                <a:ext cx="379800" cy="522360"/>
              </p14:xfrm>
            </p:contentPart>
          </mc:Choice>
          <mc:Fallback xmlns="">
            <p:pic>
              <p:nvPicPr>
                <p:cNvPr id="191" name="Entrada de lápiz 190">
                  <a:extLst>
                    <a:ext uri="{FF2B5EF4-FFF2-40B4-BE49-F238E27FC236}">
                      <a16:creationId xmlns:a16="http://schemas.microsoft.com/office/drawing/2014/main" id="{BEEF8C74-1F47-4936-9714-C42503BC0C4F}"/>
                    </a:ext>
                  </a:extLst>
                </p:cNvPr>
                <p:cNvPicPr/>
                <p:nvPr/>
              </p:nvPicPr>
              <p:blipFill>
                <a:blip r:embed="rId11"/>
                <a:stretch>
                  <a:fillRect/>
                </a:stretch>
              </p:blipFill>
              <p:spPr>
                <a:xfrm>
                  <a:off x="4029638" y="5902806"/>
                  <a:ext cx="415440" cy="55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2" name="Entrada de lápiz 191">
                  <a:extLst>
                    <a:ext uri="{FF2B5EF4-FFF2-40B4-BE49-F238E27FC236}">
                      <a16:creationId xmlns:a16="http://schemas.microsoft.com/office/drawing/2014/main" id="{FF3EDFBC-66D5-449F-9F5E-316B1A4F6977}"/>
                    </a:ext>
                  </a:extLst>
                </p14:cNvPr>
                <p14:cNvContentPartPr/>
                <p14:nvPr/>
              </p14:nvContentPartPr>
              <p14:xfrm>
                <a:off x="2653358" y="5800206"/>
                <a:ext cx="128880" cy="254520"/>
              </p14:xfrm>
            </p:contentPart>
          </mc:Choice>
          <mc:Fallback xmlns="">
            <p:pic>
              <p:nvPicPr>
                <p:cNvPr id="192" name="Entrada de lápiz 191">
                  <a:extLst>
                    <a:ext uri="{FF2B5EF4-FFF2-40B4-BE49-F238E27FC236}">
                      <a16:creationId xmlns:a16="http://schemas.microsoft.com/office/drawing/2014/main" id="{FF3EDFBC-66D5-449F-9F5E-316B1A4F6977}"/>
                    </a:ext>
                  </a:extLst>
                </p:cNvPr>
                <p:cNvPicPr/>
                <p:nvPr/>
              </p:nvPicPr>
              <p:blipFill>
                <a:blip r:embed="rId13"/>
                <a:stretch>
                  <a:fillRect/>
                </a:stretch>
              </p:blipFill>
              <p:spPr>
                <a:xfrm>
                  <a:off x="2635718" y="5782206"/>
                  <a:ext cx="16452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3" name="Entrada de lápiz 192">
                  <a:extLst>
                    <a:ext uri="{FF2B5EF4-FFF2-40B4-BE49-F238E27FC236}">
                      <a16:creationId xmlns:a16="http://schemas.microsoft.com/office/drawing/2014/main" id="{3F281D1E-5236-4201-BDC9-9843A59A4006}"/>
                    </a:ext>
                  </a:extLst>
                </p14:cNvPr>
                <p14:cNvContentPartPr/>
                <p14:nvPr/>
              </p14:nvContentPartPr>
              <p14:xfrm>
                <a:off x="2798078" y="5875446"/>
                <a:ext cx="244440" cy="133560"/>
              </p14:xfrm>
            </p:contentPart>
          </mc:Choice>
          <mc:Fallback xmlns="">
            <p:pic>
              <p:nvPicPr>
                <p:cNvPr id="193" name="Entrada de lápiz 192">
                  <a:extLst>
                    <a:ext uri="{FF2B5EF4-FFF2-40B4-BE49-F238E27FC236}">
                      <a16:creationId xmlns:a16="http://schemas.microsoft.com/office/drawing/2014/main" id="{3F281D1E-5236-4201-BDC9-9843A59A4006}"/>
                    </a:ext>
                  </a:extLst>
                </p:cNvPr>
                <p:cNvPicPr/>
                <p:nvPr/>
              </p:nvPicPr>
              <p:blipFill>
                <a:blip r:embed="rId15"/>
                <a:stretch>
                  <a:fillRect/>
                </a:stretch>
              </p:blipFill>
              <p:spPr>
                <a:xfrm>
                  <a:off x="2780078" y="5857806"/>
                  <a:ext cx="28008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4" name="Entrada de lápiz 193">
                  <a:extLst>
                    <a:ext uri="{FF2B5EF4-FFF2-40B4-BE49-F238E27FC236}">
                      <a16:creationId xmlns:a16="http://schemas.microsoft.com/office/drawing/2014/main" id="{B73C1FCC-BDF7-4FB7-A1A9-AE3C57E2B699}"/>
                    </a:ext>
                  </a:extLst>
                </p14:cNvPr>
                <p14:cNvContentPartPr/>
                <p14:nvPr/>
              </p14:nvContentPartPr>
              <p14:xfrm>
                <a:off x="3035678" y="5836206"/>
                <a:ext cx="61560" cy="177840"/>
              </p14:xfrm>
            </p:contentPart>
          </mc:Choice>
          <mc:Fallback xmlns="">
            <p:pic>
              <p:nvPicPr>
                <p:cNvPr id="194" name="Entrada de lápiz 193">
                  <a:extLst>
                    <a:ext uri="{FF2B5EF4-FFF2-40B4-BE49-F238E27FC236}">
                      <a16:creationId xmlns:a16="http://schemas.microsoft.com/office/drawing/2014/main" id="{B73C1FCC-BDF7-4FB7-A1A9-AE3C57E2B699}"/>
                    </a:ext>
                  </a:extLst>
                </p:cNvPr>
                <p:cNvPicPr/>
                <p:nvPr/>
              </p:nvPicPr>
              <p:blipFill>
                <a:blip r:embed="rId17"/>
                <a:stretch>
                  <a:fillRect/>
                </a:stretch>
              </p:blipFill>
              <p:spPr>
                <a:xfrm>
                  <a:off x="3017678" y="5818566"/>
                  <a:ext cx="9720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5" name="Entrada de lápiz 194">
                  <a:extLst>
                    <a:ext uri="{FF2B5EF4-FFF2-40B4-BE49-F238E27FC236}">
                      <a16:creationId xmlns:a16="http://schemas.microsoft.com/office/drawing/2014/main" id="{92A80FAB-E1F2-4146-8E9A-9659A41EE560}"/>
                    </a:ext>
                  </a:extLst>
                </p14:cNvPr>
                <p14:cNvContentPartPr/>
                <p14:nvPr/>
              </p14:nvContentPartPr>
              <p14:xfrm>
                <a:off x="3132518" y="5808126"/>
                <a:ext cx="123840" cy="90360"/>
              </p14:xfrm>
            </p:contentPart>
          </mc:Choice>
          <mc:Fallback xmlns="">
            <p:pic>
              <p:nvPicPr>
                <p:cNvPr id="195" name="Entrada de lápiz 194">
                  <a:extLst>
                    <a:ext uri="{FF2B5EF4-FFF2-40B4-BE49-F238E27FC236}">
                      <a16:creationId xmlns:a16="http://schemas.microsoft.com/office/drawing/2014/main" id="{92A80FAB-E1F2-4146-8E9A-9659A41EE560}"/>
                    </a:ext>
                  </a:extLst>
                </p:cNvPr>
                <p:cNvPicPr/>
                <p:nvPr/>
              </p:nvPicPr>
              <p:blipFill>
                <a:blip r:embed="rId19"/>
                <a:stretch>
                  <a:fillRect/>
                </a:stretch>
              </p:blipFill>
              <p:spPr>
                <a:xfrm>
                  <a:off x="3114878" y="5790126"/>
                  <a:ext cx="1594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6" name="Entrada de lápiz 195">
                  <a:extLst>
                    <a:ext uri="{FF2B5EF4-FFF2-40B4-BE49-F238E27FC236}">
                      <a16:creationId xmlns:a16="http://schemas.microsoft.com/office/drawing/2014/main" id="{C0DB9212-32B9-4A89-883E-4E0738967490}"/>
                    </a:ext>
                  </a:extLst>
                </p14:cNvPr>
                <p14:cNvContentPartPr/>
                <p14:nvPr/>
              </p14:nvContentPartPr>
              <p14:xfrm>
                <a:off x="2736878" y="6186846"/>
                <a:ext cx="48240" cy="190440"/>
              </p14:xfrm>
            </p:contentPart>
          </mc:Choice>
          <mc:Fallback xmlns="">
            <p:pic>
              <p:nvPicPr>
                <p:cNvPr id="196" name="Entrada de lápiz 195">
                  <a:extLst>
                    <a:ext uri="{FF2B5EF4-FFF2-40B4-BE49-F238E27FC236}">
                      <a16:creationId xmlns:a16="http://schemas.microsoft.com/office/drawing/2014/main" id="{C0DB9212-32B9-4A89-883E-4E0738967490}"/>
                    </a:ext>
                  </a:extLst>
                </p:cNvPr>
                <p:cNvPicPr/>
                <p:nvPr/>
              </p:nvPicPr>
              <p:blipFill>
                <a:blip r:embed="rId21"/>
                <a:stretch>
                  <a:fillRect/>
                </a:stretch>
              </p:blipFill>
              <p:spPr>
                <a:xfrm>
                  <a:off x="2719238" y="6168846"/>
                  <a:ext cx="8388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7" name="Entrada de lápiz 196">
                  <a:extLst>
                    <a:ext uri="{FF2B5EF4-FFF2-40B4-BE49-F238E27FC236}">
                      <a16:creationId xmlns:a16="http://schemas.microsoft.com/office/drawing/2014/main" id="{11AB7CE7-65AE-472D-9E36-789C4EF9BD2E}"/>
                    </a:ext>
                  </a:extLst>
                </p14:cNvPr>
                <p14:cNvContentPartPr/>
                <p14:nvPr/>
              </p14:nvContentPartPr>
              <p14:xfrm>
                <a:off x="2854958" y="6167046"/>
                <a:ext cx="90720" cy="123480"/>
              </p14:xfrm>
            </p:contentPart>
          </mc:Choice>
          <mc:Fallback xmlns="">
            <p:pic>
              <p:nvPicPr>
                <p:cNvPr id="197" name="Entrada de lápiz 196">
                  <a:extLst>
                    <a:ext uri="{FF2B5EF4-FFF2-40B4-BE49-F238E27FC236}">
                      <a16:creationId xmlns:a16="http://schemas.microsoft.com/office/drawing/2014/main" id="{11AB7CE7-65AE-472D-9E36-789C4EF9BD2E}"/>
                    </a:ext>
                  </a:extLst>
                </p:cNvPr>
                <p:cNvPicPr/>
                <p:nvPr/>
              </p:nvPicPr>
              <p:blipFill>
                <a:blip r:embed="rId23"/>
                <a:stretch>
                  <a:fillRect/>
                </a:stretch>
              </p:blipFill>
              <p:spPr>
                <a:xfrm>
                  <a:off x="2836958" y="6149046"/>
                  <a:ext cx="1263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8" name="Entrada de lápiz 197">
                  <a:extLst>
                    <a:ext uri="{FF2B5EF4-FFF2-40B4-BE49-F238E27FC236}">
                      <a16:creationId xmlns:a16="http://schemas.microsoft.com/office/drawing/2014/main" id="{EBA8501E-DA65-4094-AFE8-81DDF7A172AC}"/>
                    </a:ext>
                  </a:extLst>
                </p14:cNvPr>
                <p14:cNvContentPartPr/>
                <p14:nvPr/>
              </p14:nvContentPartPr>
              <p14:xfrm>
                <a:off x="2976998" y="6086766"/>
                <a:ext cx="205920" cy="147960"/>
              </p14:xfrm>
            </p:contentPart>
          </mc:Choice>
          <mc:Fallback xmlns="">
            <p:pic>
              <p:nvPicPr>
                <p:cNvPr id="198" name="Entrada de lápiz 197">
                  <a:extLst>
                    <a:ext uri="{FF2B5EF4-FFF2-40B4-BE49-F238E27FC236}">
                      <a16:creationId xmlns:a16="http://schemas.microsoft.com/office/drawing/2014/main" id="{EBA8501E-DA65-4094-AFE8-81DDF7A172AC}"/>
                    </a:ext>
                  </a:extLst>
                </p:cNvPr>
                <p:cNvPicPr/>
                <p:nvPr/>
              </p:nvPicPr>
              <p:blipFill>
                <a:blip r:embed="rId25"/>
                <a:stretch>
                  <a:fillRect/>
                </a:stretch>
              </p:blipFill>
              <p:spPr>
                <a:xfrm>
                  <a:off x="2958998" y="6069126"/>
                  <a:ext cx="24156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9" name="Entrada de lápiz 198">
                  <a:extLst>
                    <a:ext uri="{FF2B5EF4-FFF2-40B4-BE49-F238E27FC236}">
                      <a16:creationId xmlns:a16="http://schemas.microsoft.com/office/drawing/2014/main" id="{F4BC71E2-6637-478F-BA02-621F7E9F5DB4}"/>
                    </a:ext>
                  </a:extLst>
                </p14:cNvPr>
                <p14:cNvContentPartPr/>
                <p14:nvPr/>
              </p14:nvContentPartPr>
              <p14:xfrm>
                <a:off x="3244478" y="6047886"/>
                <a:ext cx="39600" cy="106560"/>
              </p14:xfrm>
            </p:contentPart>
          </mc:Choice>
          <mc:Fallback xmlns="">
            <p:pic>
              <p:nvPicPr>
                <p:cNvPr id="199" name="Entrada de lápiz 198">
                  <a:extLst>
                    <a:ext uri="{FF2B5EF4-FFF2-40B4-BE49-F238E27FC236}">
                      <a16:creationId xmlns:a16="http://schemas.microsoft.com/office/drawing/2014/main" id="{F4BC71E2-6637-478F-BA02-621F7E9F5DB4}"/>
                    </a:ext>
                  </a:extLst>
                </p:cNvPr>
                <p:cNvPicPr/>
                <p:nvPr/>
              </p:nvPicPr>
              <p:blipFill>
                <a:blip r:embed="rId27"/>
                <a:stretch>
                  <a:fillRect/>
                </a:stretch>
              </p:blipFill>
              <p:spPr>
                <a:xfrm>
                  <a:off x="3226838" y="6029886"/>
                  <a:ext cx="7524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0" name="Entrada de lápiz 199">
                  <a:extLst>
                    <a:ext uri="{FF2B5EF4-FFF2-40B4-BE49-F238E27FC236}">
                      <a16:creationId xmlns:a16="http://schemas.microsoft.com/office/drawing/2014/main" id="{521456EF-C7C7-43D1-A017-AF550218A310}"/>
                    </a:ext>
                  </a:extLst>
                </p14:cNvPr>
                <p14:cNvContentPartPr/>
                <p14:nvPr/>
              </p14:nvContentPartPr>
              <p14:xfrm>
                <a:off x="3222518" y="6039246"/>
                <a:ext cx="11520" cy="15840"/>
              </p14:xfrm>
            </p:contentPart>
          </mc:Choice>
          <mc:Fallback xmlns="">
            <p:pic>
              <p:nvPicPr>
                <p:cNvPr id="200" name="Entrada de lápiz 199">
                  <a:extLst>
                    <a:ext uri="{FF2B5EF4-FFF2-40B4-BE49-F238E27FC236}">
                      <a16:creationId xmlns:a16="http://schemas.microsoft.com/office/drawing/2014/main" id="{521456EF-C7C7-43D1-A017-AF550218A310}"/>
                    </a:ext>
                  </a:extLst>
                </p:cNvPr>
                <p:cNvPicPr/>
                <p:nvPr/>
              </p:nvPicPr>
              <p:blipFill>
                <a:blip r:embed="rId29"/>
                <a:stretch>
                  <a:fillRect/>
                </a:stretch>
              </p:blipFill>
              <p:spPr>
                <a:xfrm>
                  <a:off x="3204518" y="6021246"/>
                  <a:ext cx="471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1" name="Entrada de lápiz 200">
                  <a:extLst>
                    <a:ext uri="{FF2B5EF4-FFF2-40B4-BE49-F238E27FC236}">
                      <a16:creationId xmlns:a16="http://schemas.microsoft.com/office/drawing/2014/main" id="{744F8F62-1277-4B96-9593-332B2E0F6200}"/>
                    </a:ext>
                  </a:extLst>
                </p14:cNvPr>
                <p14:cNvContentPartPr/>
                <p14:nvPr/>
              </p14:nvContentPartPr>
              <p14:xfrm>
                <a:off x="3333038" y="5936646"/>
                <a:ext cx="102240" cy="140760"/>
              </p14:xfrm>
            </p:contentPart>
          </mc:Choice>
          <mc:Fallback xmlns="">
            <p:pic>
              <p:nvPicPr>
                <p:cNvPr id="201" name="Entrada de lápiz 200">
                  <a:extLst>
                    <a:ext uri="{FF2B5EF4-FFF2-40B4-BE49-F238E27FC236}">
                      <a16:creationId xmlns:a16="http://schemas.microsoft.com/office/drawing/2014/main" id="{744F8F62-1277-4B96-9593-332B2E0F6200}"/>
                    </a:ext>
                  </a:extLst>
                </p:cNvPr>
                <p:cNvPicPr/>
                <p:nvPr/>
              </p:nvPicPr>
              <p:blipFill>
                <a:blip r:embed="rId31"/>
                <a:stretch>
                  <a:fillRect/>
                </a:stretch>
              </p:blipFill>
              <p:spPr>
                <a:xfrm>
                  <a:off x="3315398" y="5919006"/>
                  <a:ext cx="13788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2" name="Entrada de lápiz 201">
                  <a:extLst>
                    <a:ext uri="{FF2B5EF4-FFF2-40B4-BE49-F238E27FC236}">
                      <a16:creationId xmlns:a16="http://schemas.microsoft.com/office/drawing/2014/main" id="{D085996B-C891-4849-8566-1B0240958633}"/>
                    </a:ext>
                  </a:extLst>
                </p14:cNvPr>
                <p14:cNvContentPartPr/>
                <p14:nvPr/>
              </p14:nvContentPartPr>
              <p14:xfrm>
                <a:off x="3441758" y="5824326"/>
                <a:ext cx="150120" cy="184320"/>
              </p14:xfrm>
            </p:contentPart>
          </mc:Choice>
          <mc:Fallback xmlns="">
            <p:pic>
              <p:nvPicPr>
                <p:cNvPr id="202" name="Entrada de lápiz 201">
                  <a:extLst>
                    <a:ext uri="{FF2B5EF4-FFF2-40B4-BE49-F238E27FC236}">
                      <a16:creationId xmlns:a16="http://schemas.microsoft.com/office/drawing/2014/main" id="{D085996B-C891-4849-8566-1B0240958633}"/>
                    </a:ext>
                  </a:extLst>
                </p:cNvPr>
                <p:cNvPicPr/>
                <p:nvPr/>
              </p:nvPicPr>
              <p:blipFill>
                <a:blip r:embed="rId33"/>
                <a:stretch>
                  <a:fillRect/>
                </a:stretch>
              </p:blipFill>
              <p:spPr>
                <a:xfrm>
                  <a:off x="3423758" y="5806686"/>
                  <a:ext cx="18576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3" name="Entrada de lápiz 202">
                  <a:extLst>
                    <a:ext uri="{FF2B5EF4-FFF2-40B4-BE49-F238E27FC236}">
                      <a16:creationId xmlns:a16="http://schemas.microsoft.com/office/drawing/2014/main" id="{CB41CAFB-0F49-47EB-BA80-19699DFC5D8E}"/>
                    </a:ext>
                  </a:extLst>
                </p14:cNvPr>
                <p14:cNvContentPartPr/>
                <p14:nvPr/>
              </p14:nvContentPartPr>
              <p14:xfrm>
                <a:off x="3579278" y="5753766"/>
                <a:ext cx="168120" cy="253080"/>
              </p14:xfrm>
            </p:contentPart>
          </mc:Choice>
          <mc:Fallback xmlns="">
            <p:pic>
              <p:nvPicPr>
                <p:cNvPr id="203" name="Entrada de lápiz 202">
                  <a:extLst>
                    <a:ext uri="{FF2B5EF4-FFF2-40B4-BE49-F238E27FC236}">
                      <a16:creationId xmlns:a16="http://schemas.microsoft.com/office/drawing/2014/main" id="{CB41CAFB-0F49-47EB-BA80-19699DFC5D8E}"/>
                    </a:ext>
                  </a:extLst>
                </p:cNvPr>
                <p:cNvPicPr/>
                <p:nvPr/>
              </p:nvPicPr>
              <p:blipFill>
                <a:blip r:embed="rId35"/>
                <a:stretch>
                  <a:fillRect/>
                </a:stretch>
              </p:blipFill>
              <p:spPr>
                <a:xfrm>
                  <a:off x="3561638" y="5735766"/>
                  <a:ext cx="203760" cy="288720"/>
                </a:xfrm>
                <a:prstGeom prst="rect">
                  <a:avLst/>
                </a:prstGeom>
              </p:spPr>
            </p:pic>
          </mc:Fallback>
        </mc:AlternateContent>
      </p:grpSp>
      <p:grpSp>
        <p:nvGrpSpPr>
          <p:cNvPr id="216" name="Grupo 215">
            <a:extLst>
              <a:ext uri="{FF2B5EF4-FFF2-40B4-BE49-F238E27FC236}">
                <a16:creationId xmlns:a16="http://schemas.microsoft.com/office/drawing/2014/main" id="{B2C71415-25CA-4493-85E6-9B47A62B1DE6}"/>
              </a:ext>
            </a:extLst>
          </p:cNvPr>
          <p:cNvGrpSpPr/>
          <p:nvPr/>
        </p:nvGrpSpPr>
        <p:grpSpPr>
          <a:xfrm>
            <a:off x="4694558" y="5685726"/>
            <a:ext cx="2352240" cy="826560"/>
            <a:chOff x="4694558" y="5685726"/>
            <a:chExt cx="2352240" cy="826560"/>
          </a:xfrm>
        </p:grpSpPr>
        <mc:AlternateContent xmlns:mc="http://schemas.openxmlformats.org/markup-compatibility/2006" xmlns:p14="http://schemas.microsoft.com/office/powerpoint/2010/main">
          <mc:Choice Requires="p14">
            <p:contentPart p14:bwMode="auto" r:id="rId36">
              <p14:nvContentPartPr>
                <p14:cNvPr id="205" name="Entrada de lápiz 204">
                  <a:extLst>
                    <a:ext uri="{FF2B5EF4-FFF2-40B4-BE49-F238E27FC236}">
                      <a16:creationId xmlns:a16="http://schemas.microsoft.com/office/drawing/2014/main" id="{2E31DD04-CB40-4318-8A42-2B92C2BCA70A}"/>
                    </a:ext>
                  </a:extLst>
                </p14:cNvPr>
                <p14:cNvContentPartPr/>
                <p14:nvPr/>
              </p14:nvContentPartPr>
              <p14:xfrm>
                <a:off x="4748558" y="6331926"/>
                <a:ext cx="192960" cy="180360"/>
              </p14:xfrm>
            </p:contentPart>
          </mc:Choice>
          <mc:Fallback xmlns="">
            <p:pic>
              <p:nvPicPr>
                <p:cNvPr id="205" name="Entrada de lápiz 204">
                  <a:extLst>
                    <a:ext uri="{FF2B5EF4-FFF2-40B4-BE49-F238E27FC236}">
                      <a16:creationId xmlns:a16="http://schemas.microsoft.com/office/drawing/2014/main" id="{2E31DD04-CB40-4318-8A42-2B92C2BCA70A}"/>
                    </a:ext>
                  </a:extLst>
                </p:cNvPr>
                <p:cNvPicPr/>
                <p:nvPr/>
              </p:nvPicPr>
              <p:blipFill>
                <a:blip r:embed="rId37"/>
                <a:stretch>
                  <a:fillRect/>
                </a:stretch>
              </p:blipFill>
              <p:spPr>
                <a:xfrm>
                  <a:off x="4730558" y="6314286"/>
                  <a:ext cx="228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6" name="Entrada de lápiz 205">
                  <a:extLst>
                    <a:ext uri="{FF2B5EF4-FFF2-40B4-BE49-F238E27FC236}">
                      <a16:creationId xmlns:a16="http://schemas.microsoft.com/office/drawing/2014/main" id="{247CCCE9-697E-4A7B-B34B-5A2C106E8BFC}"/>
                    </a:ext>
                  </a:extLst>
                </p14:cNvPr>
                <p14:cNvContentPartPr/>
                <p14:nvPr/>
              </p14:nvContentPartPr>
              <p14:xfrm>
                <a:off x="4694558" y="6248766"/>
                <a:ext cx="95400" cy="29520"/>
              </p14:xfrm>
            </p:contentPart>
          </mc:Choice>
          <mc:Fallback xmlns="">
            <p:pic>
              <p:nvPicPr>
                <p:cNvPr id="206" name="Entrada de lápiz 205">
                  <a:extLst>
                    <a:ext uri="{FF2B5EF4-FFF2-40B4-BE49-F238E27FC236}">
                      <a16:creationId xmlns:a16="http://schemas.microsoft.com/office/drawing/2014/main" id="{247CCCE9-697E-4A7B-B34B-5A2C106E8BFC}"/>
                    </a:ext>
                  </a:extLst>
                </p:cNvPr>
                <p:cNvPicPr/>
                <p:nvPr/>
              </p:nvPicPr>
              <p:blipFill>
                <a:blip r:embed="rId39"/>
                <a:stretch>
                  <a:fillRect/>
                </a:stretch>
              </p:blipFill>
              <p:spPr>
                <a:xfrm>
                  <a:off x="4676558" y="6231126"/>
                  <a:ext cx="13104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07" name="Entrada de lápiz 206">
                  <a:extLst>
                    <a:ext uri="{FF2B5EF4-FFF2-40B4-BE49-F238E27FC236}">
                      <a16:creationId xmlns:a16="http://schemas.microsoft.com/office/drawing/2014/main" id="{EE218AC5-BF78-4994-8671-52B9EAF13580}"/>
                    </a:ext>
                  </a:extLst>
                </p14:cNvPr>
                <p14:cNvContentPartPr/>
                <p14:nvPr/>
              </p14:nvContentPartPr>
              <p14:xfrm>
                <a:off x="4861238" y="6131406"/>
                <a:ext cx="132840" cy="136080"/>
              </p14:xfrm>
            </p:contentPart>
          </mc:Choice>
          <mc:Fallback xmlns="">
            <p:pic>
              <p:nvPicPr>
                <p:cNvPr id="207" name="Entrada de lápiz 206">
                  <a:extLst>
                    <a:ext uri="{FF2B5EF4-FFF2-40B4-BE49-F238E27FC236}">
                      <a16:creationId xmlns:a16="http://schemas.microsoft.com/office/drawing/2014/main" id="{EE218AC5-BF78-4994-8671-52B9EAF13580}"/>
                    </a:ext>
                  </a:extLst>
                </p:cNvPr>
                <p:cNvPicPr/>
                <p:nvPr/>
              </p:nvPicPr>
              <p:blipFill>
                <a:blip r:embed="rId41"/>
                <a:stretch>
                  <a:fillRect/>
                </a:stretch>
              </p:blipFill>
              <p:spPr>
                <a:xfrm>
                  <a:off x="4843598" y="6113766"/>
                  <a:ext cx="16848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8" name="Entrada de lápiz 207">
                  <a:extLst>
                    <a:ext uri="{FF2B5EF4-FFF2-40B4-BE49-F238E27FC236}">
                      <a16:creationId xmlns:a16="http://schemas.microsoft.com/office/drawing/2014/main" id="{F860A2A6-F366-46B5-817F-2E8ADA84BE65}"/>
                    </a:ext>
                  </a:extLst>
                </p14:cNvPr>
                <p14:cNvContentPartPr/>
                <p14:nvPr/>
              </p14:nvContentPartPr>
              <p14:xfrm>
                <a:off x="5296838" y="6109086"/>
                <a:ext cx="158040" cy="214920"/>
              </p14:xfrm>
            </p:contentPart>
          </mc:Choice>
          <mc:Fallback xmlns="">
            <p:pic>
              <p:nvPicPr>
                <p:cNvPr id="208" name="Entrada de lápiz 207">
                  <a:extLst>
                    <a:ext uri="{FF2B5EF4-FFF2-40B4-BE49-F238E27FC236}">
                      <a16:creationId xmlns:a16="http://schemas.microsoft.com/office/drawing/2014/main" id="{F860A2A6-F366-46B5-817F-2E8ADA84BE65}"/>
                    </a:ext>
                  </a:extLst>
                </p:cNvPr>
                <p:cNvPicPr/>
                <p:nvPr/>
              </p:nvPicPr>
              <p:blipFill>
                <a:blip r:embed="rId43"/>
                <a:stretch>
                  <a:fillRect/>
                </a:stretch>
              </p:blipFill>
              <p:spPr>
                <a:xfrm>
                  <a:off x="5278838" y="6091086"/>
                  <a:ext cx="1936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09" name="Entrada de lápiz 208">
                  <a:extLst>
                    <a:ext uri="{FF2B5EF4-FFF2-40B4-BE49-F238E27FC236}">
                      <a16:creationId xmlns:a16="http://schemas.microsoft.com/office/drawing/2014/main" id="{7A2D6335-C140-45F8-8D72-3E2B34A6E027}"/>
                    </a:ext>
                  </a:extLst>
                </p14:cNvPr>
                <p14:cNvContentPartPr/>
                <p14:nvPr/>
              </p14:nvContentPartPr>
              <p14:xfrm>
                <a:off x="5327798" y="6074886"/>
                <a:ext cx="65520" cy="13680"/>
              </p14:xfrm>
            </p:contentPart>
          </mc:Choice>
          <mc:Fallback xmlns="">
            <p:pic>
              <p:nvPicPr>
                <p:cNvPr id="209" name="Entrada de lápiz 208">
                  <a:extLst>
                    <a:ext uri="{FF2B5EF4-FFF2-40B4-BE49-F238E27FC236}">
                      <a16:creationId xmlns:a16="http://schemas.microsoft.com/office/drawing/2014/main" id="{7A2D6335-C140-45F8-8D72-3E2B34A6E027}"/>
                    </a:ext>
                  </a:extLst>
                </p:cNvPr>
                <p:cNvPicPr/>
                <p:nvPr/>
              </p:nvPicPr>
              <p:blipFill>
                <a:blip r:embed="rId45"/>
                <a:stretch>
                  <a:fillRect/>
                </a:stretch>
              </p:blipFill>
              <p:spPr>
                <a:xfrm>
                  <a:off x="5310158" y="6057246"/>
                  <a:ext cx="10116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10" name="Entrada de lápiz 209">
                  <a:extLst>
                    <a:ext uri="{FF2B5EF4-FFF2-40B4-BE49-F238E27FC236}">
                      <a16:creationId xmlns:a16="http://schemas.microsoft.com/office/drawing/2014/main" id="{460CDB45-3767-489F-A82D-260C89C05518}"/>
                    </a:ext>
                  </a:extLst>
                </p14:cNvPr>
                <p14:cNvContentPartPr/>
                <p14:nvPr/>
              </p14:nvContentPartPr>
              <p14:xfrm>
                <a:off x="5474678" y="5931606"/>
                <a:ext cx="144720" cy="157680"/>
              </p14:xfrm>
            </p:contentPart>
          </mc:Choice>
          <mc:Fallback xmlns="">
            <p:pic>
              <p:nvPicPr>
                <p:cNvPr id="210" name="Entrada de lápiz 209">
                  <a:extLst>
                    <a:ext uri="{FF2B5EF4-FFF2-40B4-BE49-F238E27FC236}">
                      <a16:creationId xmlns:a16="http://schemas.microsoft.com/office/drawing/2014/main" id="{460CDB45-3767-489F-A82D-260C89C05518}"/>
                    </a:ext>
                  </a:extLst>
                </p:cNvPr>
                <p:cNvPicPr/>
                <p:nvPr/>
              </p:nvPicPr>
              <p:blipFill>
                <a:blip r:embed="rId47"/>
                <a:stretch>
                  <a:fillRect/>
                </a:stretch>
              </p:blipFill>
              <p:spPr>
                <a:xfrm>
                  <a:off x="5456678" y="5913606"/>
                  <a:ext cx="18036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11" name="Entrada de lápiz 210">
                  <a:extLst>
                    <a:ext uri="{FF2B5EF4-FFF2-40B4-BE49-F238E27FC236}">
                      <a16:creationId xmlns:a16="http://schemas.microsoft.com/office/drawing/2014/main" id="{C7C4094B-1231-4BAF-BD28-EF385288B76F}"/>
                    </a:ext>
                  </a:extLst>
                </p14:cNvPr>
                <p14:cNvContentPartPr/>
                <p14:nvPr/>
              </p14:nvContentPartPr>
              <p14:xfrm>
                <a:off x="5785718" y="5976246"/>
                <a:ext cx="205200" cy="176400"/>
              </p14:xfrm>
            </p:contentPart>
          </mc:Choice>
          <mc:Fallback xmlns="">
            <p:pic>
              <p:nvPicPr>
                <p:cNvPr id="211" name="Entrada de lápiz 210">
                  <a:extLst>
                    <a:ext uri="{FF2B5EF4-FFF2-40B4-BE49-F238E27FC236}">
                      <a16:creationId xmlns:a16="http://schemas.microsoft.com/office/drawing/2014/main" id="{C7C4094B-1231-4BAF-BD28-EF385288B76F}"/>
                    </a:ext>
                  </a:extLst>
                </p:cNvPr>
                <p:cNvPicPr/>
                <p:nvPr/>
              </p:nvPicPr>
              <p:blipFill>
                <a:blip r:embed="rId49"/>
                <a:stretch>
                  <a:fillRect/>
                </a:stretch>
              </p:blipFill>
              <p:spPr>
                <a:xfrm>
                  <a:off x="5768078" y="5958606"/>
                  <a:ext cx="24084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12" name="Entrada de lápiz 211">
                  <a:extLst>
                    <a:ext uri="{FF2B5EF4-FFF2-40B4-BE49-F238E27FC236}">
                      <a16:creationId xmlns:a16="http://schemas.microsoft.com/office/drawing/2014/main" id="{5A0E9F12-CDF2-406D-BC5C-2A59FCA38B37}"/>
                    </a:ext>
                  </a:extLst>
                </p14:cNvPr>
                <p14:cNvContentPartPr/>
                <p14:nvPr/>
              </p14:nvContentPartPr>
              <p14:xfrm>
                <a:off x="5779598" y="5920806"/>
                <a:ext cx="52200" cy="360"/>
              </p14:xfrm>
            </p:contentPart>
          </mc:Choice>
          <mc:Fallback xmlns="">
            <p:pic>
              <p:nvPicPr>
                <p:cNvPr id="212" name="Entrada de lápiz 211">
                  <a:extLst>
                    <a:ext uri="{FF2B5EF4-FFF2-40B4-BE49-F238E27FC236}">
                      <a16:creationId xmlns:a16="http://schemas.microsoft.com/office/drawing/2014/main" id="{5A0E9F12-CDF2-406D-BC5C-2A59FCA38B37}"/>
                    </a:ext>
                  </a:extLst>
                </p:cNvPr>
                <p:cNvPicPr/>
                <p:nvPr/>
              </p:nvPicPr>
              <p:blipFill>
                <a:blip r:embed="rId51"/>
                <a:stretch>
                  <a:fillRect/>
                </a:stretch>
              </p:blipFill>
              <p:spPr>
                <a:xfrm>
                  <a:off x="5761958" y="5902806"/>
                  <a:ext cx="878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13" name="Entrada de lápiz 212">
                  <a:extLst>
                    <a:ext uri="{FF2B5EF4-FFF2-40B4-BE49-F238E27FC236}">
                      <a16:creationId xmlns:a16="http://schemas.microsoft.com/office/drawing/2014/main" id="{C4C2C2D2-CE37-4A20-9EFB-2CF1C59DFFFC}"/>
                    </a:ext>
                  </a:extLst>
                </p14:cNvPr>
                <p14:cNvContentPartPr/>
                <p14:nvPr/>
              </p14:nvContentPartPr>
              <p14:xfrm>
                <a:off x="5989118" y="5769966"/>
                <a:ext cx="158040" cy="142200"/>
              </p14:xfrm>
            </p:contentPart>
          </mc:Choice>
          <mc:Fallback xmlns="">
            <p:pic>
              <p:nvPicPr>
                <p:cNvPr id="213" name="Entrada de lápiz 212">
                  <a:extLst>
                    <a:ext uri="{FF2B5EF4-FFF2-40B4-BE49-F238E27FC236}">
                      <a16:creationId xmlns:a16="http://schemas.microsoft.com/office/drawing/2014/main" id="{C4C2C2D2-CE37-4A20-9EFB-2CF1C59DFFFC}"/>
                    </a:ext>
                  </a:extLst>
                </p:cNvPr>
                <p:cNvPicPr/>
                <p:nvPr/>
              </p:nvPicPr>
              <p:blipFill>
                <a:blip r:embed="rId53"/>
                <a:stretch>
                  <a:fillRect/>
                </a:stretch>
              </p:blipFill>
              <p:spPr>
                <a:xfrm>
                  <a:off x="5971118" y="5751966"/>
                  <a:ext cx="19368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14" name="Entrada de lápiz 213">
                  <a:extLst>
                    <a:ext uri="{FF2B5EF4-FFF2-40B4-BE49-F238E27FC236}">
                      <a16:creationId xmlns:a16="http://schemas.microsoft.com/office/drawing/2014/main" id="{8FAAA128-965A-49A1-A7A4-87E9B828D9E0}"/>
                    </a:ext>
                  </a:extLst>
                </p14:cNvPr>
                <p14:cNvContentPartPr/>
                <p14:nvPr/>
              </p14:nvContentPartPr>
              <p14:xfrm>
                <a:off x="6369638" y="5719566"/>
                <a:ext cx="288720" cy="164160"/>
              </p14:xfrm>
            </p:contentPart>
          </mc:Choice>
          <mc:Fallback xmlns="">
            <p:pic>
              <p:nvPicPr>
                <p:cNvPr id="214" name="Entrada de lápiz 213">
                  <a:extLst>
                    <a:ext uri="{FF2B5EF4-FFF2-40B4-BE49-F238E27FC236}">
                      <a16:creationId xmlns:a16="http://schemas.microsoft.com/office/drawing/2014/main" id="{8FAAA128-965A-49A1-A7A4-87E9B828D9E0}"/>
                    </a:ext>
                  </a:extLst>
                </p:cNvPr>
                <p:cNvPicPr/>
                <p:nvPr/>
              </p:nvPicPr>
              <p:blipFill>
                <a:blip r:embed="rId55"/>
                <a:stretch>
                  <a:fillRect/>
                </a:stretch>
              </p:blipFill>
              <p:spPr>
                <a:xfrm>
                  <a:off x="6351638" y="5701566"/>
                  <a:ext cx="32436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15" name="Entrada de lápiz 214">
                  <a:extLst>
                    <a:ext uri="{FF2B5EF4-FFF2-40B4-BE49-F238E27FC236}">
                      <a16:creationId xmlns:a16="http://schemas.microsoft.com/office/drawing/2014/main" id="{520014E3-9ED4-454C-AC32-8FFDC99FB36C}"/>
                    </a:ext>
                  </a:extLst>
                </p14:cNvPr>
                <p14:cNvContentPartPr/>
                <p14:nvPr/>
              </p14:nvContentPartPr>
              <p14:xfrm>
                <a:off x="6751238" y="5685726"/>
                <a:ext cx="295560" cy="181440"/>
              </p14:xfrm>
            </p:contentPart>
          </mc:Choice>
          <mc:Fallback xmlns="">
            <p:pic>
              <p:nvPicPr>
                <p:cNvPr id="215" name="Entrada de lápiz 214">
                  <a:extLst>
                    <a:ext uri="{FF2B5EF4-FFF2-40B4-BE49-F238E27FC236}">
                      <a16:creationId xmlns:a16="http://schemas.microsoft.com/office/drawing/2014/main" id="{520014E3-9ED4-454C-AC32-8FFDC99FB36C}"/>
                    </a:ext>
                  </a:extLst>
                </p:cNvPr>
                <p:cNvPicPr/>
                <p:nvPr/>
              </p:nvPicPr>
              <p:blipFill>
                <a:blip r:embed="rId57"/>
                <a:stretch>
                  <a:fillRect/>
                </a:stretch>
              </p:blipFill>
              <p:spPr>
                <a:xfrm>
                  <a:off x="6733238" y="5667726"/>
                  <a:ext cx="331200" cy="217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8">
            <p14:nvContentPartPr>
              <p14:cNvPr id="217" name="Entrada de lápiz 216">
                <a:extLst>
                  <a:ext uri="{FF2B5EF4-FFF2-40B4-BE49-F238E27FC236}">
                    <a16:creationId xmlns:a16="http://schemas.microsoft.com/office/drawing/2014/main" id="{36B1B51E-277F-481A-B956-62290ED870FA}"/>
                  </a:ext>
                </a:extLst>
              </p14:cNvPr>
              <p14:cNvContentPartPr/>
              <p14:nvPr/>
            </p14:nvContentPartPr>
            <p14:xfrm>
              <a:off x="8162438" y="4080846"/>
              <a:ext cx="2556000" cy="145440"/>
            </p14:xfrm>
          </p:contentPart>
        </mc:Choice>
        <mc:Fallback xmlns="">
          <p:pic>
            <p:nvPicPr>
              <p:cNvPr id="217" name="Entrada de lápiz 216">
                <a:extLst>
                  <a:ext uri="{FF2B5EF4-FFF2-40B4-BE49-F238E27FC236}">
                    <a16:creationId xmlns:a16="http://schemas.microsoft.com/office/drawing/2014/main" id="{36B1B51E-277F-481A-B956-62290ED870FA}"/>
                  </a:ext>
                </a:extLst>
              </p:cNvPr>
              <p:cNvPicPr/>
              <p:nvPr/>
            </p:nvPicPr>
            <p:blipFill>
              <a:blip r:embed="rId59"/>
              <a:stretch>
                <a:fillRect/>
              </a:stretch>
            </p:blipFill>
            <p:spPr>
              <a:xfrm>
                <a:off x="8144798" y="4062846"/>
                <a:ext cx="259164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18" name="Entrada de lápiz 217">
                <a:extLst>
                  <a:ext uri="{FF2B5EF4-FFF2-40B4-BE49-F238E27FC236}">
                    <a16:creationId xmlns:a16="http://schemas.microsoft.com/office/drawing/2014/main" id="{4317DFE5-A398-43C6-9F0D-FE9F59E5D142}"/>
                  </a:ext>
                </a:extLst>
              </p14:cNvPr>
              <p14:cNvContentPartPr/>
              <p14:nvPr/>
            </p14:nvContentPartPr>
            <p14:xfrm>
              <a:off x="1104278" y="4448406"/>
              <a:ext cx="1337760" cy="56880"/>
            </p14:xfrm>
          </p:contentPart>
        </mc:Choice>
        <mc:Fallback xmlns="">
          <p:pic>
            <p:nvPicPr>
              <p:cNvPr id="218" name="Entrada de lápiz 217">
                <a:extLst>
                  <a:ext uri="{FF2B5EF4-FFF2-40B4-BE49-F238E27FC236}">
                    <a16:creationId xmlns:a16="http://schemas.microsoft.com/office/drawing/2014/main" id="{4317DFE5-A398-43C6-9F0D-FE9F59E5D142}"/>
                  </a:ext>
                </a:extLst>
              </p:cNvPr>
              <p:cNvPicPr/>
              <p:nvPr/>
            </p:nvPicPr>
            <p:blipFill>
              <a:blip r:embed="rId61"/>
              <a:stretch>
                <a:fillRect/>
              </a:stretch>
            </p:blipFill>
            <p:spPr>
              <a:xfrm>
                <a:off x="1086278" y="4430406"/>
                <a:ext cx="137340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19" name="Entrada de lápiz 218">
                <a:extLst>
                  <a:ext uri="{FF2B5EF4-FFF2-40B4-BE49-F238E27FC236}">
                    <a16:creationId xmlns:a16="http://schemas.microsoft.com/office/drawing/2014/main" id="{8E256DAB-C0FC-4138-B40A-72CCEF4F2C18}"/>
                  </a:ext>
                </a:extLst>
              </p14:cNvPr>
              <p14:cNvContentPartPr/>
              <p14:nvPr/>
            </p14:nvContentPartPr>
            <p14:xfrm>
              <a:off x="2610878" y="5050326"/>
              <a:ext cx="1225080" cy="56880"/>
            </p14:xfrm>
          </p:contentPart>
        </mc:Choice>
        <mc:Fallback xmlns="">
          <p:pic>
            <p:nvPicPr>
              <p:cNvPr id="219" name="Entrada de lápiz 218">
                <a:extLst>
                  <a:ext uri="{FF2B5EF4-FFF2-40B4-BE49-F238E27FC236}">
                    <a16:creationId xmlns:a16="http://schemas.microsoft.com/office/drawing/2014/main" id="{8E256DAB-C0FC-4138-B40A-72CCEF4F2C18}"/>
                  </a:ext>
                </a:extLst>
              </p:cNvPr>
              <p:cNvPicPr/>
              <p:nvPr/>
            </p:nvPicPr>
            <p:blipFill>
              <a:blip r:embed="rId63"/>
              <a:stretch>
                <a:fillRect/>
              </a:stretch>
            </p:blipFill>
            <p:spPr>
              <a:xfrm>
                <a:off x="2593238" y="5032686"/>
                <a:ext cx="12607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20" name="Entrada de lápiz 219">
                <a:extLst>
                  <a:ext uri="{FF2B5EF4-FFF2-40B4-BE49-F238E27FC236}">
                    <a16:creationId xmlns:a16="http://schemas.microsoft.com/office/drawing/2014/main" id="{062D41D6-3DCA-4A79-819D-3FC1BB70AAA1}"/>
                  </a:ext>
                </a:extLst>
              </p14:cNvPr>
              <p14:cNvContentPartPr/>
              <p14:nvPr/>
            </p14:nvContentPartPr>
            <p14:xfrm>
              <a:off x="1197158" y="5931606"/>
              <a:ext cx="1109880" cy="66960"/>
            </p14:xfrm>
          </p:contentPart>
        </mc:Choice>
        <mc:Fallback xmlns="">
          <p:pic>
            <p:nvPicPr>
              <p:cNvPr id="220" name="Entrada de lápiz 219">
                <a:extLst>
                  <a:ext uri="{FF2B5EF4-FFF2-40B4-BE49-F238E27FC236}">
                    <a16:creationId xmlns:a16="http://schemas.microsoft.com/office/drawing/2014/main" id="{062D41D6-3DCA-4A79-819D-3FC1BB70AAA1}"/>
                  </a:ext>
                </a:extLst>
              </p:cNvPr>
              <p:cNvPicPr/>
              <p:nvPr/>
            </p:nvPicPr>
            <p:blipFill>
              <a:blip r:embed="rId65"/>
              <a:stretch>
                <a:fillRect/>
              </a:stretch>
            </p:blipFill>
            <p:spPr>
              <a:xfrm>
                <a:off x="1179158" y="5913966"/>
                <a:ext cx="114552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21" name="Entrada de lápiz 220">
                <a:extLst>
                  <a:ext uri="{FF2B5EF4-FFF2-40B4-BE49-F238E27FC236}">
                    <a16:creationId xmlns:a16="http://schemas.microsoft.com/office/drawing/2014/main" id="{A7DC0C53-3EC7-479D-B978-2D3A25EAD598}"/>
                  </a:ext>
                </a:extLst>
              </p14:cNvPr>
              <p14:cNvContentPartPr/>
              <p14:nvPr/>
            </p14:nvContentPartPr>
            <p14:xfrm>
              <a:off x="4638398" y="1459686"/>
              <a:ext cx="4136040" cy="258480"/>
            </p14:xfrm>
          </p:contentPart>
        </mc:Choice>
        <mc:Fallback xmlns="">
          <p:pic>
            <p:nvPicPr>
              <p:cNvPr id="221" name="Entrada de lápiz 220">
                <a:extLst>
                  <a:ext uri="{FF2B5EF4-FFF2-40B4-BE49-F238E27FC236}">
                    <a16:creationId xmlns:a16="http://schemas.microsoft.com/office/drawing/2014/main" id="{A7DC0C53-3EC7-479D-B978-2D3A25EAD598}"/>
                  </a:ext>
                </a:extLst>
              </p:cNvPr>
              <p:cNvPicPr/>
              <p:nvPr/>
            </p:nvPicPr>
            <p:blipFill>
              <a:blip r:embed="rId67"/>
              <a:stretch>
                <a:fillRect/>
              </a:stretch>
            </p:blipFill>
            <p:spPr>
              <a:xfrm>
                <a:off x="4620758" y="1441686"/>
                <a:ext cx="417168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22" name="Entrada de lápiz 221">
                <a:extLst>
                  <a:ext uri="{FF2B5EF4-FFF2-40B4-BE49-F238E27FC236}">
                    <a16:creationId xmlns:a16="http://schemas.microsoft.com/office/drawing/2014/main" id="{5136B1C3-7840-41A0-9940-11D30EF40161}"/>
                  </a:ext>
                </a:extLst>
              </p14:cNvPr>
              <p14:cNvContentPartPr/>
              <p14:nvPr/>
            </p14:nvContentPartPr>
            <p14:xfrm>
              <a:off x="8630798" y="411366"/>
              <a:ext cx="537840" cy="525600"/>
            </p14:xfrm>
          </p:contentPart>
        </mc:Choice>
        <mc:Fallback xmlns="">
          <p:pic>
            <p:nvPicPr>
              <p:cNvPr id="222" name="Entrada de lápiz 221">
                <a:extLst>
                  <a:ext uri="{FF2B5EF4-FFF2-40B4-BE49-F238E27FC236}">
                    <a16:creationId xmlns:a16="http://schemas.microsoft.com/office/drawing/2014/main" id="{5136B1C3-7840-41A0-9940-11D30EF40161}"/>
                  </a:ext>
                </a:extLst>
              </p:cNvPr>
              <p:cNvPicPr/>
              <p:nvPr/>
            </p:nvPicPr>
            <p:blipFill>
              <a:blip r:embed="rId69"/>
              <a:stretch>
                <a:fillRect/>
              </a:stretch>
            </p:blipFill>
            <p:spPr>
              <a:xfrm>
                <a:off x="8613158" y="393366"/>
                <a:ext cx="573480" cy="561240"/>
              </a:xfrm>
              <a:prstGeom prst="rect">
                <a:avLst/>
              </a:prstGeom>
            </p:spPr>
          </p:pic>
        </mc:Fallback>
      </mc:AlternateContent>
      <p:grpSp>
        <p:nvGrpSpPr>
          <p:cNvPr id="247" name="Grupo 246">
            <a:extLst>
              <a:ext uri="{FF2B5EF4-FFF2-40B4-BE49-F238E27FC236}">
                <a16:creationId xmlns:a16="http://schemas.microsoft.com/office/drawing/2014/main" id="{6661D994-8B3C-4050-856D-BF2CE32928BF}"/>
              </a:ext>
            </a:extLst>
          </p:cNvPr>
          <p:cNvGrpSpPr/>
          <p:nvPr/>
        </p:nvGrpSpPr>
        <p:grpSpPr>
          <a:xfrm>
            <a:off x="10592438" y="-22794"/>
            <a:ext cx="1537200" cy="303480"/>
            <a:chOff x="10592438" y="-22794"/>
            <a:chExt cx="1537200" cy="303480"/>
          </a:xfrm>
        </p:grpSpPr>
        <mc:AlternateContent xmlns:mc="http://schemas.openxmlformats.org/markup-compatibility/2006" xmlns:p14="http://schemas.microsoft.com/office/powerpoint/2010/main">
          <mc:Choice Requires="p14">
            <p:contentPart p14:bwMode="auto" r:id="rId70">
              <p14:nvContentPartPr>
                <p14:cNvPr id="229" name="Entrada de lápiz 228">
                  <a:extLst>
                    <a:ext uri="{FF2B5EF4-FFF2-40B4-BE49-F238E27FC236}">
                      <a16:creationId xmlns:a16="http://schemas.microsoft.com/office/drawing/2014/main" id="{9407E1E5-3020-4149-894D-CC19CAC5B7E9}"/>
                    </a:ext>
                  </a:extLst>
                </p14:cNvPr>
                <p14:cNvContentPartPr/>
                <p14:nvPr/>
              </p14:nvContentPartPr>
              <p14:xfrm>
                <a:off x="10592438" y="124446"/>
                <a:ext cx="111600" cy="120600"/>
              </p14:xfrm>
            </p:contentPart>
          </mc:Choice>
          <mc:Fallback xmlns="">
            <p:pic>
              <p:nvPicPr>
                <p:cNvPr id="229" name="Entrada de lápiz 228">
                  <a:extLst>
                    <a:ext uri="{FF2B5EF4-FFF2-40B4-BE49-F238E27FC236}">
                      <a16:creationId xmlns:a16="http://schemas.microsoft.com/office/drawing/2014/main" id="{9407E1E5-3020-4149-894D-CC19CAC5B7E9}"/>
                    </a:ext>
                  </a:extLst>
                </p:cNvPr>
                <p:cNvPicPr/>
                <p:nvPr/>
              </p:nvPicPr>
              <p:blipFill>
                <a:blip r:embed="rId71"/>
                <a:stretch>
                  <a:fillRect/>
                </a:stretch>
              </p:blipFill>
              <p:spPr>
                <a:xfrm>
                  <a:off x="10574438" y="106446"/>
                  <a:ext cx="14724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30" name="Entrada de lápiz 229">
                  <a:extLst>
                    <a:ext uri="{FF2B5EF4-FFF2-40B4-BE49-F238E27FC236}">
                      <a16:creationId xmlns:a16="http://schemas.microsoft.com/office/drawing/2014/main" id="{16C74A2F-E964-49B5-A60E-67A89C09D627}"/>
                    </a:ext>
                  </a:extLst>
                </p14:cNvPr>
                <p14:cNvContentPartPr/>
                <p14:nvPr/>
              </p14:nvContentPartPr>
              <p14:xfrm>
                <a:off x="10782878" y="-22794"/>
                <a:ext cx="360" cy="223200"/>
              </p14:xfrm>
            </p:contentPart>
          </mc:Choice>
          <mc:Fallback xmlns="">
            <p:pic>
              <p:nvPicPr>
                <p:cNvPr id="230" name="Entrada de lápiz 229">
                  <a:extLst>
                    <a:ext uri="{FF2B5EF4-FFF2-40B4-BE49-F238E27FC236}">
                      <a16:creationId xmlns:a16="http://schemas.microsoft.com/office/drawing/2014/main" id="{16C74A2F-E964-49B5-A60E-67A89C09D627}"/>
                    </a:ext>
                  </a:extLst>
                </p:cNvPr>
                <p:cNvPicPr/>
                <p:nvPr/>
              </p:nvPicPr>
              <p:blipFill>
                <a:blip r:embed="rId73"/>
                <a:stretch>
                  <a:fillRect/>
                </a:stretch>
              </p:blipFill>
              <p:spPr>
                <a:xfrm>
                  <a:off x="10765238" y="-40794"/>
                  <a:ext cx="3600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31" name="Entrada de lápiz 230">
                  <a:extLst>
                    <a:ext uri="{FF2B5EF4-FFF2-40B4-BE49-F238E27FC236}">
                      <a16:creationId xmlns:a16="http://schemas.microsoft.com/office/drawing/2014/main" id="{8A3789DB-4A45-48E9-B203-2454E1CB0BB1}"/>
                    </a:ext>
                  </a:extLst>
                </p14:cNvPr>
                <p14:cNvContentPartPr/>
                <p14:nvPr/>
              </p14:nvContentPartPr>
              <p14:xfrm>
                <a:off x="10786478" y="110766"/>
                <a:ext cx="123120" cy="125640"/>
              </p14:xfrm>
            </p:contentPart>
          </mc:Choice>
          <mc:Fallback xmlns="">
            <p:pic>
              <p:nvPicPr>
                <p:cNvPr id="231" name="Entrada de lápiz 230">
                  <a:extLst>
                    <a:ext uri="{FF2B5EF4-FFF2-40B4-BE49-F238E27FC236}">
                      <a16:creationId xmlns:a16="http://schemas.microsoft.com/office/drawing/2014/main" id="{8A3789DB-4A45-48E9-B203-2454E1CB0BB1}"/>
                    </a:ext>
                  </a:extLst>
                </p:cNvPr>
                <p:cNvPicPr/>
                <p:nvPr/>
              </p:nvPicPr>
              <p:blipFill>
                <a:blip r:embed="rId75"/>
                <a:stretch>
                  <a:fillRect/>
                </a:stretch>
              </p:blipFill>
              <p:spPr>
                <a:xfrm>
                  <a:off x="10768478" y="93126"/>
                  <a:ext cx="15876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32" name="Entrada de lápiz 231">
                  <a:extLst>
                    <a:ext uri="{FF2B5EF4-FFF2-40B4-BE49-F238E27FC236}">
                      <a16:creationId xmlns:a16="http://schemas.microsoft.com/office/drawing/2014/main" id="{401E84CE-7CE8-4EA6-85A9-D3AF00F47F24}"/>
                    </a:ext>
                  </a:extLst>
                </p14:cNvPr>
                <p14:cNvContentPartPr/>
                <p14:nvPr/>
              </p14:nvContentPartPr>
              <p14:xfrm>
                <a:off x="10927958" y="105006"/>
                <a:ext cx="161280" cy="126720"/>
              </p14:xfrm>
            </p:contentPart>
          </mc:Choice>
          <mc:Fallback xmlns="">
            <p:pic>
              <p:nvPicPr>
                <p:cNvPr id="232" name="Entrada de lápiz 231">
                  <a:extLst>
                    <a:ext uri="{FF2B5EF4-FFF2-40B4-BE49-F238E27FC236}">
                      <a16:creationId xmlns:a16="http://schemas.microsoft.com/office/drawing/2014/main" id="{401E84CE-7CE8-4EA6-85A9-D3AF00F47F24}"/>
                    </a:ext>
                  </a:extLst>
                </p:cNvPr>
                <p:cNvPicPr/>
                <p:nvPr/>
              </p:nvPicPr>
              <p:blipFill>
                <a:blip r:embed="rId77"/>
                <a:stretch>
                  <a:fillRect/>
                </a:stretch>
              </p:blipFill>
              <p:spPr>
                <a:xfrm>
                  <a:off x="10909958" y="87366"/>
                  <a:ext cx="19692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33" name="Entrada de lápiz 232">
                  <a:extLst>
                    <a:ext uri="{FF2B5EF4-FFF2-40B4-BE49-F238E27FC236}">
                      <a16:creationId xmlns:a16="http://schemas.microsoft.com/office/drawing/2014/main" id="{D4C77480-733A-4090-A26C-1E03D02CBEDE}"/>
                    </a:ext>
                  </a:extLst>
                </p14:cNvPr>
                <p14:cNvContentPartPr/>
                <p14:nvPr/>
              </p14:nvContentPartPr>
              <p14:xfrm>
                <a:off x="10957478" y="77286"/>
                <a:ext cx="203760" cy="23040"/>
              </p14:xfrm>
            </p:contentPart>
          </mc:Choice>
          <mc:Fallback xmlns="">
            <p:pic>
              <p:nvPicPr>
                <p:cNvPr id="233" name="Entrada de lápiz 232">
                  <a:extLst>
                    <a:ext uri="{FF2B5EF4-FFF2-40B4-BE49-F238E27FC236}">
                      <a16:creationId xmlns:a16="http://schemas.microsoft.com/office/drawing/2014/main" id="{D4C77480-733A-4090-A26C-1E03D02CBEDE}"/>
                    </a:ext>
                  </a:extLst>
                </p:cNvPr>
                <p:cNvPicPr/>
                <p:nvPr/>
              </p:nvPicPr>
              <p:blipFill>
                <a:blip r:embed="rId79"/>
                <a:stretch>
                  <a:fillRect/>
                </a:stretch>
              </p:blipFill>
              <p:spPr>
                <a:xfrm>
                  <a:off x="10939478" y="59286"/>
                  <a:ext cx="23940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34" name="Entrada de lápiz 233">
                  <a:extLst>
                    <a:ext uri="{FF2B5EF4-FFF2-40B4-BE49-F238E27FC236}">
                      <a16:creationId xmlns:a16="http://schemas.microsoft.com/office/drawing/2014/main" id="{45DA8FC9-231E-40F3-A86F-44C4254F85E7}"/>
                    </a:ext>
                  </a:extLst>
                </p14:cNvPr>
                <p14:cNvContentPartPr/>
                <p14:nvPr/>
              </p14:nvContentPartPr>
              <p14:xfrm>
                <a:off x="11142878" y="110766"/>
                <a:ext cx="56520" cy="95040"/>
              </p14:xfrm>
            </p:contentPart>
          </mc:Choice>
          <mc:Fallback xmlns="">
            <p:pic>
              <p:nvPicPr>
                <p:cNvPr id="234" name="Entrada de lápiz 233">
                  <a:extLst>
                    <a:ext uri="{FF2B5EF4-FFF2-40B4-BE49-F238E27FC236}">
                      <a16:creationId xmlns:a16="http://schemas.microsoft.com/office/drawing/2014/main" id="{45DA8FC9-231E-40F3-A86F-44C4254F85E7}"/>
                    </a:ext>
                  </a:extLst>
                </p:cNvPr>
                <p:cNvPicPr/>
                <p:nvPr/>
              </p:nvPicPr>
              <p:blipFill>
                <a:blip r:embed="rId81"/>
                <a:stretch>
                  <a:fillRect/>
                </a:stretch>
              </p:blipFill>
              <p:spPr>
                <a:xfrm>
                  <a:off x="11124878" y="93126"/>
                  <a:ext cx="9216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35" name="Entrada de lápiz 234">
                  <a:extLst>
                    <a:ext uri="{FF2B5EF4-FFF2-40B4-BE49-F238E27FC236}">
                      <a16:creationId xmlns:a16="http://schemas.microsoft.com/office/drawing/2014/main" id="{63A938CC-CBC9-4A1C-8D0F-E89D7487499D}"/>
                    </a:ext>
                  </a:extLst>
                </p14:cNvPr>
                <p14:cNvContentPartPr/>
                <p14:nvPr/>
              </p14:nvContentPartPr>
              <p14:xfrm>
                <a:off x="11195798" y="97086"/>
                <a:ext cx="166680" cy="101520"/>
              </p14:xfrm>
            </p:contentPart>
          </mc:Choice>
          <mc:Fallback xmlns="">
            <p:pic>
              <p:nvPicPr>
                <p:cNvPr id="235" name="Entrada de lápiz 234">
                  <a:extLst>
                    <a:ext uri="{FF2B5EF4-FFF2-40B4-BE49-F238E27FC236}">
                      <a16:creationId xmlns:a16="http://schemas.microsoft.com/office/drawing/2014/main" id="{63A938CC-CBC9-4A1C-8D0F-E89D7487499D}"/>
                    </a:ext>
                  </a:extLst>
                </p:cNvPr>
                <p:cNvPicPr/>
                <p:nvPr/>
              </p:nvPicPr>
              <p:blipFill>
                <a:blip r:embed="rId83"/>
                <a:stretch>
                  <a:fillRect/>
                </a:stretch>
              </p:blipFill>
              <p:spPr>
                <a:xfrm>
                  <a:off x="11177798" y="79086"/>
                  <a:ext cx="20232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36" name="Entrada de lápiz 235">
                  <a:extLst>
                    <a:ext uri="{FF2B5EF4-FFF2-40B4-BE49-F238E27FC236}">
                      <a16:creationId xmlns:a16="http://schemas.microsoft.com/office/drawing/2014/main" id="{9DC03968-8C0D-4A8F-8C5E-C0FA11AF98E5}"/>
                    </a:ext>
                  </a:extLst>
                </p14:cNvPr>
                <p14:cNvContentPartPr/>
                <p14:nvPr/>
              </p14:nvContentPartPr>
              <p14:xfrm>
                <a:off x="11406758" y="92766"/>
                <a:ext cx="199800" cy="122760"/>
              </p14:xfrm>
            </p:contentPart>
          </mc:Choice>
          <mc:Fallback xmlns="">
            <p:pic>
              <p:nvPicPr>
                <p:cNvPr id="236" name="Entrada de lápiz 235">
                  <a:extLst>
                    <a:ext uri="{FF2B5EF4-FFF2-40B4-BE49-F238E27FC236}">
                      <a16:creationId xmlns:a16="http://schemas.microsoft.com/office/drawing/2014/main" id="{9DC03968-8C0D-4A8F-8C5E-C0FA11AF98E5}"/>
                    </a:ext>
                  </a:extLst>
                </p:cNvPr>
                <p:cNvPicPr/>
                <p:nvPr/>
              </p:nvPicPr>
              <p:blipFill>
                <a:blip r:embed="rId85"/>
                <a:stretch>
                  <a:fillRect/>
                </a:stretch>
              </p:blipFill>
              <p:spPr>
                <a:xfrm>
                  <a:off x="11389118" y="74766"/>
                  <a:ext cx="23544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37" name="Entrada de lápiz 236">
                  <a:extLst>
                    <a:ext uri="{FF2B5EF4-FFF2-40B4-BE49-F238E27FC236}">
                      <a16:creationId xmlns:a16="http://schemas.microsoft.com/office/drawing/2014/main" id="{62683116-116E-4C41-8E6A-C0C5B045D3CA}"/>
                    </a:ext>
                  </a:extLst>
                </p14:cNvPr>
                <p14:cNvContentPartPr/>
                <p14:nvPr/>
              </p14:nvContentPartPr>
              <p14:xfrm>
                <a:off x="11568038" y="116526"/>
                <a:ext cx="119160" cy="106920"/>
              </p14:xfrm>
            </p:contentPart>
          </mc:Choice>
          <mc:Fallback xmlns="">
            <p:pic>
              <p:nvPicPr>
                <p:cNvPr id="237" name="Entrada de lápiz 236">
                  <a:extLst>
                    <a:ext uri="{FF2B5EF4-FFF2-40B4-BE49-F238E27FC236}">
                      <a16:creationId xmlns:a16="http://schemas.microsoft.com/office/drawing/2014/main" id="{62683116-116E-4C41-8E6A-C0C5B045D3CA}"/>
                    </a:ext>
                  </a:extLst>
                </p:cNvPr>
                <p:cNvPicPr/>
                <p:nvPr/>
              </p:nvPicPr>
              <p:blipFill>
                <a:blip r:embed="rId87"/>
                <a:stretch>
                  <a:fillRect/>
                </a:stretch>
              </p:blipFill>
              <p:spPr>
                <a:xfrm>
                  <a:off x="11550038" y="98526"/>
                  <a:ext cx="15480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38" name="Entrada de lápiz 237">
                  <a:extLst>
                    <a:ext uri="{FF2B5EF4-FFF2-40B4-BE49-F238E27FC236}">
                      <a16:creationId xmlns:a16="http://schemas.microsoft.com/office/drawing/2014/main" id="{190B5504-7C43-4E51-AA07-F30DD10BCCDE}"/>
                    </a:ext>
                  </a:extLst>
                </p14:cNvPr>
                <p14:cNvContentPartPr/>
                <p14:nvPr/>
              </p14:nvContentPartPr>
              <p14:xfrm>
                <a:off x="11653718" y="110766"/>
                <a:ext cx="123120" cy="169920"/>
              </p14:xfrm>
            </p:contentPart>
          </mc:Choice>
          <mc:Fallback xmlns="">
            <p:pic>
              <p:nvPicPr>
                <p:cNvPr id="238" name="Entrada de lápiz 237">
                  <a:extLst>
                    <a:ext uri="{FF2B5EF4-FFF2-40B4-BE49-F238E27FC236}">
                      <a16:creationId xmlns:a16="http://schemas.microsoft.com/office/drawing/2014/main" id="{190B5504-7C43-4E51-AA07-F30DD10BCCDE}"/>
                    </a:ext>
                  </a:extLst>
                </p:cNvPr>
                <p:cNvPicPr/>
                <p:nvPr/>
              </p:nvPicPr>
              <p:blipFill>
                <a:blip r:embed="rId89"/>
                <a:stretch>
                  <a:fillRect/>
                </a:stretch>
              </p:blipFill>
              <p:spPr>
                <a:xfrm>
                  <a:off x="11636078" y="93126"/>
                  <a:ext cx="15876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39" name="Entrada de lápiz 238">
                  <a:extLst>
                    <a:ext uri="{FF2B5EF4-FFF2-40B4-BE49-F238E27FC236}">
                      <a16:creationId xmlns:a16="http://schemas.microsoft.com/office/drawing/2014/main" id="{5E18EF40-0276-4D63-9793-47B0672D4AB1}"/>
                    </a:ext>
                  </a:extLst>
                </p14:cNvPr>
                <p14:cNvContentPartPr/>
                <p14:nvPr/>
              </p14:nvContentPartPr>
              <p14:xfrm>
                <a:off x="11786198" y="122646"/>
                <a:ext cx="91800" cy="87120"/>
              </p14:xfrm>
            </p:contentPart>
          </mc:Choice>
          <mc:Fallback xmlns="">
            <p:pic>
              <p:nvPicPr>
                <p:cNvPr id="239" name="Entrada de lápiz 238">
                  <a:extLst>
                    <a:ext uri="{FF2B5EF4-FFF2-40B4-BE49-F238E27FC236}">
                      <a16:creationId xmlns:a16="http://schemas.microsoft.com/office/drawing/2014/main" id="{5E18EF40-0276-4D63-9793-47B0672D4AB1}"/>
                    </a:ext>
                  </a:extLst>
                </p:cNvPr>
                <p:cNvPicPr/>
                <p:nvPr/>
              </p:nvPicPr>
              <p:blipFill>
                <a:blip r:embed="rId91"/>
                <a:stretch>
                  <a:fillRect/>
                </a:stretch>
              </p:blipFill>
              <p:spPr>
                <a:xfrm>
                  <a:off x="11768198" y="104646"/>
                  <a:ext cx="12744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40" name="Entrada de lápiz 239">
                  <a:extLst>
                    <a:ext uri="{FF2B5EF4-FFF2-40B4-BE49-F238E27FC236}">
                      <a16:creationId xmlns:a16="http://schemas.microsoft.com/office/drawing/2014/main" id="{49DE6CAB-F4EE-459F-871A-4EDDB6D91D0D}"/>
                    </a:ext>
                  </a:extLst>
                </p14:cNvPr>
                <p14:cNvContentPartPr/>
                <p14:nvPr/>
              </p14:nvContentPartPr>
              <p14:xfrm>
                <a:off x="11908598" y="132726"/>
                <a:ext cx="122760" cy="103680"/>
              </p14:xfrm>
            </p:contentPart>
          </mc:Choice>
          <mc:Fallback xmlns="">
            <p:pic>
              <p:nvPicPr>
                <p:cNvPr id="240" name="Entrada de lápiz 239">
                  <a:extLst>
                    <a:ext uri="{FF2B5EF4-FFF2-40B4-BE49-F238E27FC236}">
                      <a16:creationId xmlns:a16="http://schemas.microsoft.com/office/drawing/2014/main" id="{49DE6CAB-F4EE-459F-871A-4EDDB6D91D0D}"/>
                    </a:ext>
                  </a:extLst>
                </p:cNvPr>
                <p:cNvPicPr/>
                <p:nvPr/>
              </p:nvPicPr>
              <p:blipFill>
                <a:blip r:embed="rId93"/>
                <a:stretch>
                  <a:fillRect/>
                </a:stretch>
              </p:blipFill>
              <p:spPr>
                <a:xfrm>
                  <a:off x="11890958" y="114726"/>
                  <a:ext cx="15840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241" name="Entrada de lápiz 240">
                  <a:extLst>
                    <a:ext uri="{FF2B5EF4-FFF2-40B4-BE49-F238E27FC236}">
                      <a16:creationId xmlns:a16="http://schemas.microsoft.com/office/drawing/2014/main" id="{DD381372-C859-4198-8175-82541EB89DF8}"/>
                    </a:ext>
                  </a:extLst>
                </p14:cNvPr>
                <p14:cNvContentPartPr/>
                <p14:nvPr/>
              </p14:nvContentPartPr>
              <p14:xfrm>
                <a:off x="12041078" y="133446"/>
                <a:ext cx="88560" cy="34560"/>
              </p14:xfrm>
            </p:contentPart>
          </mc:Choice>
          <mc:Fallback xmlns="">
            <p:pic>
              <p:nvPicPr>
                <p:cNvPr id="241" name="Entrada de lápiz 240">
                  <a:extLst>
                    <a:ext uri="{FF2B5EF4-FFF2-40B4-BE49-F238E27FC236}">
                      <a16:creationId xmlns:a16="http://schemas.microsoft.com/office/drawing/2014/main" id="{DD381372-C859-4198-8175-82541EB89DF8}"/>
                    </a:ext>
                  </a:extLst>
                </p:cNvPr>
                <p:cNvPicPr/>
                <p:nvPr/>
              </p:nvPicPr>
              <p:blipFill>
                <a:blip r:embed="rId95"/>
                <a:stretch>
                  <a:fillRect/>
                </a:stretch>
              </p:blipFill>
              <p:spPr>
                <a:xfrm>
                  <a:off x="12023078" y="115806"/>
                  <a:ext cx="124200" cy="70200"/>
                </a:xfrm>
                <a:prstGeom prst="rect">
                  <a:avLst/>
                </a:prstGeom>
              </p:spPr>
            </p:pic>
          </mc:Fallback>
        </mc:AlternateContent>
      </p:grpSp>
      <p:grpSp>
        <p:nvGrpSpPr>
          <p:cNvPr id="250" name="Grupo 249">
            <a:extLst>
              <a:ext uri="{FF2B5EF4-FFF2-40B4-BE49-F238E27FC236}">
                <a16:creationId xmlns:a16="http://schemas.microsoft.com/office/drawing/2014/main" id="{FCDE6AF8-FA21-4BCC-96D4-9FE05D98A0DB}"/>
              </a:ext>
            </a:extLst>
          </p:cNvPr>
          <p:cNvGrpSpPr/>
          <p:nvPr/>
        </p:nvGrpSpPr>
        <p:grpSpPr>
          <a:xfrm>
            <a:off x="9388958" y="-15954"/>
            <a:ext cx="1104480" cy="596880"/>
            <a:chOff x="9388958" y="-15954"/>
            <a:chExt cx="1104480" cy="596880"/>
          </a:xfrm>
        </p:grpSpPr>
        <mc:AlternateContent xmlns:mc="http://schemas.openxmlformats.org/markup-compatibility/2006" xmlns:p14="http://schemas.microsoft.com/office/powerpoint/2010/main">
          <mc:Choice Requires="p14">
            <p:contentPart p14:bwMode="auto" r:id="rId96">
              <p14:nvContentPartPr>
                <p14:cNvPr id="223" name="Entrada de lápiz 222">
                  <a:extLst>
                    <a:ext uri="{FF2B5EF4-FFF2-40B4-BE49-F238E27FC236}">
                      <a16:creationId xmlns:a16="http://schemas.microsoft.com/office/drawing/2014/main" id="{0E85771D-4E27-4AED-A89E-EE4FC31B95F7}"/>
                    </a:ext>
                  </a:extLst>
                </p14:cNvPr>
                <p14:cNvContentPartPr/>
                <p14:nvPr/>
              </p14:nvContentPartPr>
              <p14:xfrm>
                <a:off x="9388958" y="144606"/>
                <a:ext cx="192600" cy="167400"/>
              </p14:xfrm>
            </p:contentPart>
          </mc:Choice>
          <mc:Fallback xmlns="">
            <p:pic>
              <p:nvPicPr>
                <p:cNvPr id="223" name="Entrada de lápiz 222">
                  <a:extLst>
                    <a:ext uri="{FF2B5EF4-FFF2-40B4-BE49-F238E27FC236}">
                      <a16:creationId xmlns:a16="http://schemas.microsoft.com/office/drawing/2014/main" id="{0E85771D-4E27-4AED-A89E-EE4FC31B95F7}"/>
                    </a:ext>
                  </a:extLst>
                </p:cNvPr>
                <p:cNvPicPr/>
                <p:nvPr/>
              </p:nvPicPr>
              <p:blipFill>
                <a:blip r:embed="rId97"/>
                <a:stretch>
                  <a:fillRect/>
                </a:stretch>
              </p:blipFill>
              <p:spPr>
                <a:xfrm>
                  <a:off x="9371318" y="126606"/>
                  <a:ext cx="2282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224" name="Entrada de lápiz 223">
                  <a:extLst>
                    <a:ext uri="{FF2B5EF4-FFF2-40B4-BE49-F238E27FC236}">
                      <a16:creationId xmlns:a16="http://schemas.microsoft.com/office/drawing/2014/main" id="{A0F18287-B98D-4612-8829-323CFE42EEE7}"/>
                    </a:ext>
                  </a:extLst>
                </p14:cNvPr>
                <p14:cNvContentPartPr/>
                <p14:nvPr/>
              </p14:nvContentPartPr>
              <p14:xfrm>
                <a:off x="9634478" y="155766"/>
                <a:ext cx="101880" cy="144720"/>
              </p14:xfrm>
            </p:contentPart>
          </mc:Choice>
          <mc:Fallback xmlns="">
            <p:pic>
              <p:nvPicPr>
                <p:cNvPr id="224" name="Entrada de lápiz 223">
                  <a:extLst>
                    <a:ext uri="{FF2B5EF4-FFF2-40B4-BE49-F238E27FC236}">
                      <a16:creationId xmlns:a16="http://schemas.microsoft.com/office/drawing/2014/main" id="{A0F18287-B98D-4612-8829-323CFE42EEE7}"/>
                    </a:ext>
                  </a:extLst>
                </p:cNvPr>
                <p:cNvPicPr/>
                <p:nvPr/>
              </p:nvPicPr>
              <p:blipFill>
                <a:blip r:embed="rId99"/>
                <a:stretch>
                  <a:fillRect/>
                </a:stretch>
              </p:blipFill>
              <p:spPr>
                <a:xfrm>
                  <a:off x="9616478" y="137766"/>
                  <a:ext cx="13752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25" name="Entrada de lápiz 224">
                  <a:extLst>
                    <a:ext uri="{FF2B5EF4-FFF2-40B4-BE49-F238E27FC236}">
                      <a16:creationId xmlns:a16="http://schemas.microsoft.com/office/drawing/2014/main" id="{CFC40263-C9DE-4C0D-B7B7-D88B3D810C42}"/>
                    </a:ext>
                  </a:extLst>
                </p14:cNvPr>
                <p14:cNvContentPartPr/>
                <p14:nvPr/>
              </p14:nvContentPartPr>
              <p14:xfrm>
                <a:off x="9770558" y="-15954"/>
                <a:ext cx="182880" cy="326160"/>
              </p14:xfrm>
            </p:contentPart>
          </mc:Choice>
          <mc:Fallback xmlns="">
            <p:pic>
              <p:nvPicPr>
                <p:cNvPr id="225" name="Entrada de lápiz 224">
                  <a:extLst>
                    <a:ext uri="{FF2B5EF4-FFF2-40B4-BE49-F238E27FC236}">
                      <a16:creationId xmlns:a16="http://schemas.microsoft.com/office/drawing/2014/main" id="{CFC40263-C9DE-4C0D-B7B7-D88B3D810C42}"/>
                    </a:ext>
                  </a:extLst>
                </p:cNvPr>
                <p:cNvPicPr/>
                <p:nvPr/>
              </p:nvPicPr>
              <p:blipFill>
                <a:blip r:embed="rId101"/>
                <a:stretch>
                  <a:fillRect/>
                </a:stretch>
              </p:blipFill>
              <p:spPr>
                <a:xfrm>
                  <a:off x="9752558" y="-33594"/>
                  <a:ext cx="218520" cy="3618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26" name="Entrada de lápiz 225">
                  <a:extLst>
                    <a:ext uri="{FF2B5EF4-FFF2-40B4-BE49-F238E27FC236}">
                      <a16:creationId xmlns:a16="http://schemas.microsoft.com/office/drawing/2014/main" id="{A39ECD8C-C8D2-41E5-ABFA-AFF737493BF1}"/>
                    </a:ext>
                  </a:extLst>
                </p14:cNvPr>
                <p14:cNvContentPartPr/>
                <p14:nvPr/>
              </p14:nvContentPartPr>
              <p14:xfrm>
                <a:off x="9966758" y="111126"/>
                <a:ext cx="244440" cy="158040"/>
              </p14:xfrm>
            </p:contentPart>
          </mc:Choice>
          <mc:Fallback xmlns="">
            <p:pic>
              <p:nvPicPr>
                <p:cNvPr id="226" name="Entrada de lápiz 225">
                  <a:extLst>
                    <a:ext uri="{FF2B5EF4-FFF2-40B4-BE49-F238E27FC236}">
                      <a16:creationId xmlns:a16="http://schemas.microsoft.com/office/drawing/2014/main" id="{A39ECD8C-C8D2-41E5-ABFA-AFF737493BF1}"/>
                    </a:ext>
                  </a:extLst>
                </p:cNvPr>
                <p:cNvPicPr/>
                <p:nvPr/>
              </p:nvPicPr>
              <p:blipFill>
                <a:blip r:embed="rId103"/>
                <a:stretch>
                  <a:fillRect/>
                </a:stretch>
              </p:blipFill>
              <p:spPr>
                <a:xfrm>
                  <a:off x="9948758" y="93126"/>
                  <a:ext cx="28008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27" name="Entrada de lápiz 226">
                  <a:extLst>
                    <a:ext uri="{FF2B5EF4-FFF2-40B4-BE49-F238E27FC236}">
                      <a16:creationId xmlns:a16="http://schemas.microsoft.com/office/drawing/2014/main" id="{7FA7A90D-EC1F-4C4A-8C56-9A00716379AF}"/>
                    </a:ext>
                  </a:extLst>
                </p14:cNvPr>
                <p14:cNvContentPartPr/>
                <p14:nvPr/>
              </p14:nvContentPartPr>
              <p14:xfrm>
                <a:off x="10182038" y="34446"/>
                <a:ext cx="232920" cy="256680"/>
              </p14:xfrm>
            </p:contentPart>
          </mc:Choice>
          <mc:Fallback xmlns="">
            <p:pic>
              <p:nvPicPr>
                <p:cNvPr id="227" name="Entrada de lápiz 226">
                  <a:extLst>
                    <a:ext uri="{FF2B5EF4-FFF2-40B4-BE49-F238E27FC236}">
                      <a16:creationId xmlns:a16="http://schemas.microsoft.com/office/drawing/2014/main" id="{7FA7A90D-EC1F-4C4A-8C56-9A00716379AF}"/>
                    </a:ext>
                  </a:extLst>
                </p:cNvPr>
                <p:cNvPicPr/>
                <p:nvPr/>
              </p:nvPicPr>
              <p:blipFill>
                <a:blip r:embed="rId105"/>
                <a:stretch>
                  <a:fillRect/>
                </a:stretch>
              </p:blipFill>
              <p:spPr>
                <a:xfrm>
                  <a:off x="10164038" y="16806"/>
                  <a:ext cx="26856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42" name="Entrada de lápiz 241">
                  <a:extLst>
                    <a:ext uri="{FF2B5EF4-FFF2-40B4-BE49-F238E27FC236}">
                      <a16:creationId xmlns:a16="http://schemas.microsoft.com/office/drawing/2014/main" id="{A55C5166-5A48-437F-A3DE-ACA72D28A6FB}"/>
                    </a:ext>
                  </a:extLst>
                </p14:cNvPr>
                <p14:cNvContentPartPr/>
                <p14:nvPr/>
              </p14:nvContentPartPr>
              <p14:xfrm>
                <a:off x="9868478" y="471846"/>
                <a:ext cx="34200" cy="105120"/>
              </p14:xfrm>
            </p:contentPart>
          </mc:Choice>
          <mc:Fallback xmlns="">
            <p:pic>
              <p:nvPicPr>
                <p:cNvPr id="242" name="Entrada de lápiz 241">
                  <a:extLst>
                    <a:ext uri="{FF2B5EF4-FFF2-40B4-BE49-F238E27FC236}">
                      <a16:creationId xmlns:a16="http://schemas.microsoft.com/office/drawing/2014/main" id="{A55C5166-5A48-437F-A3DE-ACA72D28A6FB}"/>
                    </a:ext>
                  </a:extLst>
                </p:cNvPr>
                <p:cNvPicPr/>
                <p:nvPr/>
              </p:nvPicPr>
              <p:blipFill>
                <a:blip r:embed="rId107"/>
                <a:stretch>
                  <a:fillRect/>
                </a:stretch>
              </p:blipFill>
              <p:spPr>
                <a:xfrm>
                  <a:off x="9850478" y="453846"/>
                  <a:ext cx="6984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43" name="Entrada de lápiz 242">
                  <a:extLst>
                    <a:ext uri="{FF2B5EF4-FFF2-40B4-BE49-F238E27FC236}">
                      <a16:creationId xmlns:a16="http://schemas.microsoft.com/office/drawing/2014/main" id="{A5C2058C-A68A-4962-AE02-63A5514D7783}"/>
                    </a:ext>
                  </a:extLst>
                </p14:cNvPr>
                <p14:cNvContentPartPr/>
                <p14:nvPr/>
              </p14:nvContentPartPr>
              <p14:xfrm>
                <a:off x="9768398" y="446646"/>
                <a:ext cx="213120" cy="10800"/>
              </p14:xfrm>
            </p:contentPart>
          </mc:Choice>
          <mc:Fallback xmlns="">
            <p:pic>
              <p:nvPicPr>
                <p:cNvPr id="243" name="Entrada de lápiz 242">
                  <a:extLst>
                    <a:ext uri="{FF2B5EF4-FFF2-40B4-BE49-F238E27FC236}">
                      <a16:creationId xmlns:a16="http://schemas.microsoft.com/office/drawing/2014/main" id="{A5C2058C-A68A-4962-AE02-63A5514D7783}"/>
                    </a:ext>
                  </a:extLst>
                </p:cNvPr>
                <p:cNvPicPr/>
                <p:nvPr/>
              </p:nvPicPr>
              <p:blipFill>
                <a:blip r:embed="rId109"/>
                <a:stretch>
                  <a:fillRect/>
                </a:stretch>
              </p:blipFill>
              <p:spPr>
                <a:xfrm>
                  <a:off x="9750398" y="428646"/>
                  <a:ext cx="2487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44" name="Entrada de lápiz 243">
                  <a:extLst>
                    <a:ext uri="{FF2B5EF4-FFF2-40B4-BE49-F238E27FC236}">
                      <a16:creationId xmlns:a16="http://schemas.microsoft.com/office/drawing/2014/main" id="{ECB1C5EB-5F18-4B2D-97E1-79CC6D80866F}"/>
                    </a:ext>
                  </a:extLst>
                </p14:cNvPr>
                <p14:cNvContentPartPr/>
                <p14:nvPr/>
              </p14:nvContentPartPr>
              <p14:xfrm>
                <a:off x="10002038" y="356286"/>
                <a:ext cx="22320" cy="220680"/>
              </p14:xfrm>
            </p:contentPart>
          </mc:Choice>
          <mc:Fallback xmlns="">
            <p:pic>
              <p:nvPicPr>
                <p:cNvPr id="244" name="Entrada de lápiz 243">
                  <a:extLst>
                    <a:ext uri="{FF2B5EF4-FFF2-40B4-BE49-F238E27FC236}">
                      <a16:creationId xmlns:a16="http://schemas.microsoft.com/office/drawing/2014/main" id="{ECB1C5EB-5F18-4B2D-97E1-79CC6D80866F}"/>
                    </a:ext>
                  </a:extLst>
                </p:cNvPr>
                <p:cNvPicPr/>
                <p:nvPr/>
              </p:nvPicPr>
              <p:blipFill>
                <a:blip r:embed="rId111"/>
                <a:stretch>
                  <a:fillRect/>
                </a:stretch>
              </p:blipFill>
              <p:spPr>
                <a:xfrm>
                  <a:off x="9984398" y="338646"/>
                  <a:ext cx="5796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45" name="Entrada de lápiz 244">
                  <a:extLst>
                    <a:ext uri="{FF2B5EF4-FFF2-40B4-BE49-F238E27FC236}">
                      <a16:creationId xmlns:a16="http://schemas.microsoft.com/office/drawing/2014/main" id="{063F2DBA-3312-42C9-8F79-FEC4C084E425}"/>
                    </a:ext>
                  </a:extLst>
                </p14:cNvPr>
                <p14:cNvContentPartPr/>
                <p14:nvPr/>
              </p14:nvContentPartPr>
              <p14:xfrm>
                <a:off x="10070078" y="457086"/>
                <a:ext cx="111240" cy="112680"/>
              </p14:xfrm>
            </p:contentPart>
          </mc:Choice>
          <mc:Fallback xmlns="">
            <p:pic>
              <p:nvPicPr>
                <p:cNvPr id="245" name="Entrada de lápiz 244">
                  <a:extLst>
                    <a:ext uri="{FF2B5EF4-FFF2-40B4-BE49-F238E27FC236}">
                      <a16:creationId xmlns:a16="http://schemas.microsoft.com/office/drawing/2014/main" id="{063F2DBA-3312-42C9-8F79-FEC4C084E425}"/>
                    </a:ext>
                  </a:extLst>
                </p:cNvPr>
                <p:cNvPicPr/>
                <p:nvPr/>
              </p:nvPicPr>
              <p:blipFill>
                <a:blip r:embed="rId113"/>
                <a:stretch>
                  <a:fillRect/>
                </a:stretch>
              </p:blipFill>
              <p:spPr>
                <a:xfrm>
                  <a:off x="10052078" y="439086"/>
                  <a:ext cx="14688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48" name="Entrada de lápiz 247">
                  <a:extLst>
                    <a:ext uri="{FF2B5EF4-FFF2-40B4-BE49-F238E27FC236}">
                      <a16:creationId xmlns:a16="http://schemas.microsoft.com/office/drawing/2014/main" id="{3B8BC0CA-91D3-4FF0-9744-35BCED4BF2DE}"/>
                    </a:ext>
                  </a:extLst>
                </p14:cNvPr>
                <p14:cNvContentPartPr/>
                <p14:nvPr/>
              </p14:nvContentPartPr>
              <p14:xfrm>
                <a:off x="10227038" y="457086"/>
                <a:ext cx="122400" cy="110880"/>
              </p14:xfrm>
            </p:contentPart>
          </mc:Choice>
          <mc:Fallback xmlns="">
            <p:pic>
              <p:nvPicPr>
                <p:cNvPr id="248" name="Entrada de lápiz 247">
                  <a:extLst>
                    <a:ext uri="{FF2B5EF4-FFF2-40B4-BE49-F238E27FC236}">
                      <a16:creationId xmlns:a16="http://schemas.microsoft.com/office/drawing/2014/main" id="{3B8BC0CA-91D3-4FF0-9744-35BCED4BF2DE}"/>
                    </a:ext>
                  </a:extLst>
                </p:cNvPr>
                <p:cNvPicPr/>
                <p:nvPr/>
              </p:nvPicPr>
              <p:blipFill>
                <a:blip r:embed="rId115"/>
                <a:stretch>
                  <a:fillRect/>
                </a:stretch>
              </p:blipFill>
              <p:spPr>
                <a:xfrm>
                  <a:off x="10209398" y="439446"/>
                  <a:ext cx="15804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49" name="Entrada de lápiz 248">
                  <a:extLst>
                    <a:ext uri="{FF2B5EF4-FFF2-40B4-BE49-F238E27FC236}">
                      <a16:creationId xmlns:a16="http://schemas.microsoft.com/office/drawing/2014/main" id="{4D49E631-6738-4CC9-BF26-D0CF4F395189}"/>
                    </a:ext>
                  </a:extLst>
                </p14:cNvPr>
                <p14:cNvContentPartPr/>
                <p14:nvPr/>
              </p14:nvContentPartPr>
              <p14:xfrm>
                <a:off x="10359878" y="390126"/>
                <a:ext cx="133560" cy="190800"/>
              </p14:xfrm>
            </p:contentPart>
          </mc:Choice>
          <mc:Fallback xmlns="">
            <p:pic>
              <p:nvPicPr>
                <p:cNvPr id="249" name="Entrada de lápiz 248">
                  <a:extLst>
                    <a:ext uri="{FF2B5EF4-FFF2-40B4-BE49-F238E27FC236}">
                      <a16:creationId xmlns:a16="http://schemas.microsoft.com/office/drawing/2014/main" id="{4D49E631-6738-4CC9-BF26-D0CF4F395189}"/>
                    </a:ext>
                  </a:extLst>
                </p:cNvPr>
                <p:cNvPicPr/>
                <p:nvPr/>
              </p:nvPicPr>
              <p:blipFill>
                <a:blip r:embed="rId117"/>
                <a:stretch>
                  <a:fillRect/>
                </a:stretch>
              </p:blipFill>
              <p:spPr>
                <a:xfrm>
                  <a:off x="10341878" y="372126"/>
                  <a:ext cx="169200" cy="226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8">
            <p14:nvContentPartPr>
              <p14:cNvPr id="251" name="Entrada de lápiz 250">
                <a:extLst>
                  <a:ext uri="{FF2B5EF4-FFF2-40B4-BE49-F238E27FC236}">
                    <a16:creationId xmlns:a16="http://schemas.microsoft.com/office/drawing/2014/main" id="{B7A8FDE6-EAD4-4CA4-AAD4-067AD5624482}"/>
                  </a:ext>
                </a:extLst>
              </p14:cNvPr>
              <p14:cNvContentPartPr/>
              <p14:nvPr/>
            </p14:nvContentPartPr>
            <p14:xfrm>
              <a:off x="8909438" y="1209486"/>
              <a:ext cx="477000" cy="223920"/>
            </p14:xfrm>
          </p:contentPart>
        </mc:Choice>
        <mc:Fallback xmlns="">
          <p:pic>
            <p:nvPicPr>
              <p:cNvPr id="251" name="Entrada de lápiz 250">
                <a:extLst>
                  <a:ext uri="{FF2B5EF4-FFF2-40B4-BE49-F238E27FC236}">
                    <a16:creationId xmlns:a16="http://schemas.microsoft.com/office/drawing/2014/main" id="{B7A8FDE6-EAD4-4CA4-AAD4-067AD5624482}"/>
                  </a:ext>
                </a:extLst>
              </p:cNvPr>
              <p:cNvPicPr/>
              <p:nvPr/>
            </p:nvPicPr>
            <p:blipFill>
              <a:blip r:embed="rId119"/>
              <a:stretch>
                <a:fillRect/>
              </a:stretch>
            </p:blipFill>
            <p:spPr>
              <a:xfrm>
                <a:off x="8891798" y="1191486"/>
                <a:ext cx="512640" cy="259560"/>
              </a:xfrm>
              <a:prstGeom prst="rect">
                <a:avLst/>
              </a:prstGeom>
            </p:spPr>
          </p:pic>
        </mc:Fallback>
      </mc:AlternateContent>
      <p:grpSp>
        <p:nvGrpSpPr>
          <p:cNvPr id="291" name="Grupo 290">
            <a:extLst>
              <a:ext uri="{FF2B5EF4-FFF2-40B4-BE49-F238E27FC236}">
                <a16:creationId xmlns:a16="http://schemas.microsoft.com/office/drawing/2014/main" id="{70CAD98D-E9E0-4273-BBEC-C443923AB208}"/>
              </a:ext>
            </a:extLst>
          </p:cNvPr>
          <p:cNvGrpSpPr/>
          <p:nvPr/>
        </p:nvGrpSpPr>
        <p:grpSpPr>
          <a:xfrm>
            <a:off x="9606038" y="992046"/>
            <a:ext cx="2482560" cy="778320"/>
            <a:chOff x="9606038" y="992046"/>
            <a:chExt cx="2482560" cy="778320"/>
          </a:xfrm>
        </p:grpSpPr>
        <mc:AlternateContent xmlns:mc="http://schemas.openxmlformats.org/markup-compatibility/2006" xmlns:p14="http://schemas.microsoft.com/office/powerpoint/2010/main">
          <mc:Choice Requires="p14">
            <p:contentPart p14:bwMode="auto" r:id="rId120">
              <p14:nvContentPartPr>
                <p14:cNvPr id="263" name="Entrada de lápiz 262">
                  <a:extLst>
                    <a:ext uri="{FF2B5EF4-FFF2-40B4-BE49-F238E27FC236}">
                      <a16:creationId xmlns:a16="http://schemas.microsoft.com/office/drawing/2014/main" id="{134DC444-8DD9-4AE8-85BA-EBB00E5FCE79}"/>
                    </a:ext>
                  </a:extLst>
                </p14:cNvPr>
                <p14:cNvContentPartPr/>
                <p14:nvPr/>
              </p14:nvContentPartPr>
              <p14:xfrm>
                <a:off x="11489198" y="1070526"/>
                <a:ext cx="141480" cy="123840"/>
              </p14:xfrm>
            </p:contentPart>
          </mc:Choice>
          <mc:Fallback xmlns="">
            <p:pic>
              <p:nvPicPr>
                <p:cNvPr id="263" name="Entrada de lápiz 262">
                  <a:extLst>
                    <a:ext uri="{FF2B5EF4-FFF2-40B4-BE49-F238E27FC236}">
                      <a16:creationId xmlns:a16="http://schemas.microsoft.com/office/drawing/2014/main" id="{134DC444-8DD9-4AE8-85BA-EBB00E5FCE79}"/>
                    </a:ext>
                  </a:extLst>
                </p:cNvPr>
                <p:cNvPicPr/>
                <p:nvPr/>
              </p:nvPicPr>
              <p:blipFill>
                <a:blip r:embed="rId121"/>
                <a:stretch>
                  <a:fillRect/>
                </a:stretch>
              </p:blipFill>
              <p:spPr>
                <a:xfrm>
                  <a:off x="11471198" y="1052886"/>
                  <a:ext cx="17712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64" name="Entrada de lápiz 263">
                  <a:extLst>
                    <a:ext uri="{FF2B5EF4-FFF2-40B4-BE49-F238E27FC236}">
                      <a16:creationId xmlns:a16="http://schemas.microsoft.com/office/drawing/2014/main" id="{C91032DC-201D-4ED1-A96F-FA3CA1E1929F}"/>
                    </a:ext>
                  </a:extLst>
                </p14:cNvPr>
                <p14:cNvContentPartPr/>
                <p14:nvPr/>
              </p14:nvContentPartPr>
              <p14:xfrm>
                <a:off x="11608358" y="1097886"/>
                <a:ext cx="122040" cy="82800"/>
              </p14:xfrm>
            </p:contentPart>
          </mc:Choice>
          <mc:Fallback xmlns="">
            <p:pic>
              <p:nvPicPr>
                <p:cNvPr id="264" name="Entrada de lápiz 263">
                  <a:extLst>
                    <a:ext uri="{FF2B5EF4-FFF2-40B4-BE49-F238E27FC236}">
                      <a16:creationId xmlns:a16="http://schemas.microsoft.com/office/drawing/2014/main" id="{C91032DC-201D-4ED1-A96F-FA3CA1E1929F}"/>
                    </a:ext>
                  </a:extLst>
                </p:cNvPr>
                <p:cNvPicPr/>
                <p:nvPr/>
              </p:nvPicPr>
              <p:blipFill>
                <a:blip r:embed="rId123"/>
                <a:stretch>
                  <a:fillRect/>
                </a:stretch>
              </p:blipFill>
              <p:spPr>
                <a:xfrm>
                  <a:off x="11590358" y="1079886"/>
                  <a:ext cx="15768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65" name="Entrada de lápiz 264">
                  <a:extLst>
                    <a:ext uri="{FF2B5EF4-FFF2-40B4-BE49-F238E27FC236}">
                      <a16:creationId xmlns:a16="http://schemas.microsoft.com/office/drawing/2014/main" id="{F526323F-3ADE-4B39-BF24-C6179BCFF6A5}"/>
                    </a:ext>
                  </a:extLst>
                </p14:cNvPr>
                <p14:cNvContentPartPr/>
                <p14:nvPr/>
              </p14:nvContentPartPr>
              <p14:xfrm>
                <a:off x="11736878" y="1059006"/>
                <a:ext cx="218160" cy="112320"/>
              </p14:xfrm>
            </p:contentPart>
          </mc:Choice>
          <mc:Fallback xmlns="">
            <p:pic>
              <p:nvPicPr>
                <p:cNvPr id="265" name="Entrada de lápiz 264">
                  <a:extLst>
                    <a:ext uri="{FF2B5EF4-FFF2-40B4-BE49-F238E27FC236}">
                      <a16:creationId xmlns:a16="http://schemas.microsoft.com/office/drawing/2014/main" id="{F526323F-3ADE-4B39-BF24-C6179BCFF6A5}"/>
                    </a:ext>
                  </a:extLst>
                </p:cNvPr>
                <p:cNvPicPr/>
                <p:nvPr/>
              </p:nvPicPr>
              <p:blipFill>
                <a:blip r:embed="rId125"/>
                <a:stretch>
                  <a:fillRect/>
                </a:stretch>
              </p:blipFill>
              <p:spPr>
                <a:xfrm>
                  <a:off x="11718878" y="1041366"/>
                  <a:ext cx="2538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66" name="Entrada de lápiz 265">
                  <a:extLst>
                    <a:ext uri="{FF2B5EF4-FFF2-40B4-BE49-F238E27FC236}">
                      <a16:creationId xmlns:a16="http://schemas.microsoft.com/office/drawing/2014/main" id="{13E25657-4897-4867-BB6E-E98F8CEE3AFF}"/>
                    </a:ext>
                  </a:extLst>
                </p14:cNvPr>
                <p14:cNvContentPartPr/>
                <p14:nvPr/>
              </p14:nvContentPartPr>
              <p14:xfrm>
                <a:off x="11956838" y="1055406"/>
                <a:ext cx="86040" cy="91080"/>
              </p14:xfrm>
            </p:contentPart>
          </mc:Choice>
          <mc:Fallback xmlns="">
            <p:pic>
              <p:nvPicPr>
                <p:cNvPr id="266" name="Entrada de lápiz 265">
                  <a:extLst>
                    <a:ext uri="{FF2B5EF4-FFF2-40B4-BE49-F238E27FC236}">
                      <a16:creationId xmlns:a16="http://schemas.microsoft.com/office/drawing/2014/main" id="{13E25657-4897-4867-BB6E-E98F8CEE3AFF}"/>
                    </a:ext>
                  </a:extLst>
                </p:cNvPr>
                <p:cNvPicPr/>
                <p:nvPr/>
              </p:nvPicPr>
              <p:blipFill>
                <a:blip r:embed="rId127"/>
                <a:stretch>
                  <a:fillRect/>
                </a:stretch>
              </p:blipFill>
              <p:spPr>
                <a:xfrm>
                  <a:off x="11938838" y="1037406"/>
                  <a:ext cx="12168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52" name="Entrada de lápiz 251">
                  <a:extLst>
                    <a:ext uri="{FF2B5EF4-FFF2-40B4-BE49-F238E27FC236}">
                      <a16:creationId xmlns:a16="http://schemas.microsoft.com/office/drawing/2014/main" id="{00812E80-537D-41A1-856A-185DA3D98CAF}"/>
                    </a:ext>
                  </a:extLst>
                </p14:cNvPr>
                <p14:cNvContentPartPr/>
                <p14:nvPr/>
              </p14:nvContentPartPr>
              <p14:xfrm>
                <a:off x="9606038" y="1148286"/>
                <a:ext cx="120600" cy="225360"/>
              </p14:xfrm>
            </p:contentPart>
          </mc:Choice>
          <mc:Fallback xmlns="">
            <p:pic>
              <p:nvPicPr>
                <p:cNvPr id="252" name="Entrada de lápiz 251">
                  <a:extLst>
                    <a:ext uri="{FF2B5EF4-FFF2-40B4-BE49-F238E27FC236}">
                      <a16:creationId xmlns:a16="http://schemas.microsoft.com/office/drawing/2014/main" id="{00812E80-537D-41A1-856A-185DA3D98CAF}"/>
                    </a:ext>
                  </a:extLst>
                </p:cNvPr>
                <p:cNvPicPr/>
                <p:nvPr/>
              </p:nvPicPr>
              <p:blipFill>
                <a:blip r:embed="rId129"/>
                <a:stretch>
                  <a:fillRect/>
                </a:stretch>
              </p:blipFill>
              <p:spPr>
                <a:xfrm>
                  <a:off x="9588398" y="1130286"/>
                  <a:ext cx="15624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53" name="Entrada de lápiz 252">
                  <a:extLst>
                    <a:ext uri="{FF2B5EF4-FFF2-40B4-BE49-F238E27FC236}">
                      <a16:creationId xmlns:a16="http://schemas.microsoft.com/office/drawing/2014/main" id="{FDF31641-E019-4C2C-8AEC-EB1670C7D0E3}"/>
                    </a:ext>
                  </a:extLst>
                </p14:cNvPr>
                <p14:cNvContentPartPr/>
                <p14:nvPr/>
              </p14:nvContentPartPr>
              <p14:xfrm>
                <a:off x="9756518" y="1172766"/>
                <a:ext cx="149400" cy="134640"/>
              </p14:xfrm>
            </p:contentPart>
          </mc:Choice>
          <mc:Fallback xmlns="">
            <p:pic>
              <p:nvPicPr>
                <p:cNvPr id="253" name="Entrada de lápiz 252">
                  <a:extLst>
                    <a:ext uri="{FF2B5EF4-FFF2-40B4-BE49-F238E27FC236}">
                      <a16:creationId xmlns:a16="http://schemas.microsoft.com/office/drawing/2014/main" id="{FDF31641-E019-4C2C-8AEC-EB1670C7D0E3}"/>
                    </a:ext>
                  </a:extLst>
                </p:cNvPr>
                <p:cNvPicPr/>
                <p:nvPr/>
              </p:nvPicPr>
              <p:blipFill>
                <a:blip r:embed="rId131"/>
                <a:stretch>
                  <a:fillRect/>
                </a:stretch>
              </p:blipFill>
              <p:spPr>
                <a:xfrm>
                  <a:off x="9738878" y="1154766"/>
                  <a:ext cx="18504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254" name="Entrada de lápiz 253">
                  <a:extLst>
                    <a:ext uri="{FF2B5EF4-FFF2-40B4-BE49-F238E27FC236}">
                      <a16:creationId xmlns:a16="http://schemas.microsoft.com/office/drawing/2014/main" id="{0496FCE1-BF5C-4844-9F10-CAD683BD1648}"/>
                    </a:ext>
                  </a:extLst>
                </p14:cNvPr>
                <p14:cNvContentPartPr/>
                <p14:nvPr/>
              </p14:nvContentPartPr>
              <p14:xfrm>
                <a:off x="10067558" y="1190766"/>
                <a:ext cx="111960" cy="122400"/>
              </p14:xfrm>
            </p:contentPart>
          </mc:Choice>
          <mc:Fallback xmlns="">
            <p:pic>
              <p:nvPicPr>
                <p:cNvPr id="254" name="Entrada de lápiz 253">
                  <a:extLst>
                    <a:ext uri="{FF2B5EF4-FFF2-40B4-BE49-F238E27FC236}">
                      <a16:creationId xmlns:a16="http://schemas.microsoft.com/office/drawing/2014/main" id="{0496FCE1-BF5C-4844-9F10-CAD683BD1648}"/>
                    </a:ext>
                  </a:extLst>
                </p:cNvPr>
                <p:cNvPicPr/>
                <p:nvPr/>
              </p:nvPicPr>
              <p:blipFill>
                <a:blip r:embed="rId133"/>
                <a:stretch>
                  <a:fillRect/>
                </a:stretch>
              </p:blipFill>
              <p:spPr>
                <a:xfrm>
                  <a:off x="10049558" y="1172766"/>
                  <a:ext cx="14760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55" name="Entrada de lápiz 254">
                  <a:extLst>
                    <a:ext uri="{FF2B5EF4-FFF2-40B4-BE49-F238E27FC236}">
                      <a16:creationId xmlns:a16="http://schemas.microsoft.com/office/drawing/2014/main" id="{2327B499-EB9C-4592-BCE0-EAD165736538}"/>
                    </a:ext>
                  </a:extLst>
                </p14:cNvPr>
                <p14:cNvContentPartPr/>
                <p14:nvPr/>
              </p14:nvContentPartPr>
              <p14:xfrm>
                <a:off x="10133438" y="1181406"/>
                <a:ext cx="149400" cy="144000"/>
              </p14:xfrm>
            </p:contentPart>
          </mc:Choice>
          <mc:Fallback xmlns="">
            <p:pic>
              <p:nvPicPr>
                <p:cNvPr id="255" name="Entrada de lápiz 254">
                  <a:extLst>
                    <a:ext uri="{FF2B5EF4-FFF2-40B4-BE49-F238E27FC236}">
                      <a16:creationId xmlns:a16="http://schemas.microsoft.com/office/drawing/2014/main" id="{2327B499-EB9C-4592-BCE0-EAD165736538}"/>
                    </a:ext>
                  </a:extLst>
                </p:cNvPr>
                <p:cNvPicPr/>
                <p:nvPr/>
              </p:nvPicPr>
              <p:blipFill>
                <a:blip r:embed="rId135"/>
                <a:stretch>
                  <a:fillRect/>
                </a:stretch>
              </p:blipFill>
              <p:spPr>
                <a:xfrm>
                  <a:off x="10115798" y="1163406"/>
                  <a:ext cx="1850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256" name="Entrada de lápiz 255">
                  <a:extLst>
                    <a:ext uri="{FF2B5EF4-FFF2-40B4-BE49-F238E27FC236}">
                      <a16:creationId xmlns:a16="http://schemas.microsoft.com/office/drawing/2014/main" id="{9243A0CC-5689-49E2-A9B9-271D5940AE48}"/>
                    </a:ext>
                  </a:extLst>
                </p14:cNvPr>
                <p14:cNvContentPartPr/>
                <p14:nvPr/>
              </p14:nvContentPartPr>
              <p14:xfrm>
                <a:off x="10268438" y="1155846"/>
                <a:ext cx="226080" cy="151920"/>
              </p14:xfrm>
            </p:contentPart>
          </mc:Choice>
          <mc:Fallback xmlns="">
            <p:pic>
              <p:nvPicPr>
                <p:cNvPr id="256" name="Entrada de lápiz 255">
                  <a:extLst>
                    <a:ext uri="{FF2B5EF4-FFF2-40B4-BE49-F238E27FC236}">
                      <a16:creationId xmlns:a16="http://schemas.microsoft.com/office/drawing/2014/main" id="{9243A0CC-5689-49E2-A9B9-271D5940AE48}"/>
                    </a:ext>
                  </a:extLst>
                </p:cNvPr>
                <p:cNvPicPr/>
                <p:nvPr/>
              </p:nvPicPr>
              <p:blipFill>
                <a:blip r:embed="rId137"/>
                <a:stretch>
                  <a:fillRect/>
                </a:stretch>
              </p:blipFill>
              <p:spPr>
                <a:xfrm>
                  <a:off x="10250438" y="1137846"/>
                  <a:ext cx="26172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257" name="Entrada de lápiz 256">
                  <a:extLst>
                    <a:ext uri="{FF2B5EF4-FFF2-40B4-BE49-F238E27FC236}">
                      <a16:creationId xmlns:a16="http://schemas.microsoft.com/office/drawing/2014/main" id="{6C1F4CEC-FD94-4351-A807-C2BAC8EB3698}"/>
                    </a:ext>
                  </a:extLst>
                </p14:cNvPr>
                <p14:cNvContentPartPr/>
                <p14:nvPr/>
              </p14:nvContentPartPr>
              <p14:xfrm>
                <a:off x="10526558" y="992046"/>
                <a:ext cx="134640" cy="253800"/>
              </p14:xfrm>
            </p:contentPart>
          </mc:Choice>
          <mc:Fallback xmlns="">
            <p:pic>
              <p:nvPicPr>
                <p:cNvPr id="257" name="Entrada de lápiz 256">
                  <a:extLst>
                    <a:ext uri="{FF2B5EF4-FFF2-40B4-BE49-F238E27FC236}">
                      <a16:creationId xmlns:a16="http://schemas.microsoft.com/office/drawing/2014/main" id="{6C1F4CEC-FD94-4351-A807-C2BAC8EB3698}"/>
                    </a:ext>
                  </a:extLst>
                </p:cNvPr>
                <p:cNvPicPr/>
                <p:nvPr/>
              </p:nvPicPr>
              <p:blipFill>
                <a:blip r:embed="rId139"/>
                <a:stretch>
                  <a:fillRect/>
                </a:stretch>
              </p:blipFill>
              <p:spPr>
                <a:xfrm>
                  <a:off x="10508558" y="974406"/>
                  <a:ext cx="17028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258" name="Entrada de lápiz 257">
                  <a:extLst>
                    <a:ext uri="{FF2B5EF4-FFF2-40B4-BE49-F238E27FC236}">
                      <a16:creationId xmlns:a16="http://schemas.microsoft.com/office/drawing/2014/main" id="{13A10A22-81A5-48D4-9EAA-21C7D12588F0}"/>
                    </a:ext>
                  </a:extLst>
                </p14:cNvPr>
                <p14:cNvContentPartPr/>
                <p14:nvPr/>
              </p14:nvContentPartPr>
              <p14:xfrm>
                <a:off x="10615118" y="1115526"/>
                <a:ext cx="113760" cy="134280"/>
              </p14:xfrm>
            </p:contentPart>
          </mc:Choice>
          <mc:Fallback xmlns="">
            <p:pic>
              <p:nvPicPr>
                <p:cNvPr id="258" name="Entrada de lápiz 257">
                  <a:extLst>
                    <a:ext uri="{FF2B5EF4-FFF2-40B4-BE49-F238E27FC236}">
                      <a16:creationId xmlns:a16="http://schemas.microsoft.com/office/drawing/2014/main" id="{13A10A22-81A5-48D4-9EAA-21C7D12588F0}"/>
                    </a:ext>
                  </a:extLst>
                </p:cNvPr>
                <p:cNvPicPr/>
                <p:nvPr/>
              </p:nvPicPr>
              <p:blipFill>
                <a:blip r:embed="rId141"/>
                <a:stretch>
                  <a:fillRect/>
                </a:stretch>
              </p:blipFill>
              <p:spPr>
                <a:xfrm>
                  <a:off x="10597478" y="1097526"/>
                  <a:ext cx="14940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259" name="Entrada de lápiz 258">
                  <a:extLst>
                    <a:ext uri="{FF2B5EF4-FFF2-40B4-BE49-F238E27FC236}">
                      <a16:creationId xmlns:a16="http://schemas.microsoft.com/office/drawing/2014/main" id="{83D5BAA5-EE39-42BE-8626-28ED4627F5C7}"/>
                    </a:ext>
                  </a:extLst>
                </p14:cNvPr>
                <p14:cNvContentPartPr/>
                <p14:nvPr/>
              </p14:nvContentPartPr>
              <p14:xfrm>
                <a:off x="10727078" y="1102206"/>
                <a:ext cx="148320" cy="94680"/>
              </p14:xfrm>
            </p:contentPart>
          </mc:Choice>
          <mc:Fallback xmlns="">
            <p:pic>
              <p:nvPicPr>
                <p:cNvPr id="259" name="Entrada de lápiz 258">
                  <a:extLst>
                    <a:ext uri="{FF2B5EF4-FFF2-40B4-BE49-F238E27FC236}">
                      <a16:creationId xmlns:a16="http://schemas.microsoft.com/office/drawing/2014/main" id="{83D5BAA5-EE39-42BE-8626-28ED4627F5C7}"/>
                    </a:ext>
                  </a:extLst>
                </p:cNvPr>
                <p:cNvPicPr/>
                <p:nvPr/>
              </p:nvPicPr>
              <p:blipFill>
                <a:blip r:embed="rId143"/>
                <a:stretch>
                  <a:fillRect/>
                </a:stretch>
              </p:blipFill>
              <p:spPr>
                <a:xfrm>
                  <a:off x="10709438" y="1084566"/>
                  <a:ext cx="18396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260" name="Entrada de lápiz 259">
                  <a:extLst>
                    <a:ext uri="{FF2B5EF4-FFF2-40B4-BE49-F238E27FC236}">
                      <a16:creationId xmlns:a16="http://schemas.microsoft.com/office/drawing/2014/main" id="{0770A18C-76F2-4899-A0DD-8A88B8A305E4}"/>
                    </a:ext>
                  </a:extLst>
                </p14:cNvPr>
                <p14:cNvContentPartPr/>
                <p14:nvPr/>
              </p14:nvContentPartPr>
              <p14:xfrm>
                <a:off x="10972598" y="1059006"/>
                <a:ext cx="34920" cy="121680"/>
              </p14:xfrm>
            </p:contentPart>
          </mc:Choice>
          <mc:Fallback xmlns="">
            <p:pic>
              <p:nvPicPr>
                <p:cNvPr id="260" name="Entrada de lápiz 259">
                  <a:extLst>
                    <a:ext uri="{FF2B5EF4-FFF2-40B4-BE49-F238E27FC236}">
                      <a16:creationId xmlns:a16="http://schemas.microsoft.com/office/drawing/2014/main" id="{0770A18C-76F2-4899-A0DD-8A88B8A305E4}"/>
                    </a:ext>
                  </a:extLst>
                </p:cNvPr>
                <p:cNvPicPr/>
                <p:nvPr/>
              </p:nvPicPr>
              <p:blipFill>
                <a:blip r:embed="rId145"/>
                <a:stretch>
                  <a:fillRect/>
                </a:stretch>
              </p:blipFill>
              <p:spPr>
                <a:xfrm>
                  <a:off x="10954958" y="1041366"/>
                  <a:ext cx="7056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261" name="Entrada de lápiz 260">
                  <a:extLst>
                    <a:ext uri="{FF2B5EF4-FFF2-40B4-BE49-F238E27FC236}">
                      <a16:creationId xmlns:a16="http://schemas.microsoft.com/office/drawing/2014/main" id="{5544C94B-B4A9-436A-AD51-C0BBE9947244}"/>
                    </a:ext>
                  </a:extLst>
                </p14:cNvPr>
                <p14:cNvContentPartPr/>
                <p14:nvPr/>
              </p14:nvContentPartPr>
              <p14:xfrm>
                <a:off x="10894118" y="1080606"/>
                <a:ext cx="167400" cy="56880"/>
              </p14:xfrm>
            </p:contentPart>
          </mc:Choice>
          <mc:Fallback xmlns="">
            <p:pic>
              <p:nvPicPr>
                <p:cNvPr id="261" name="Entrada de lápiz 260">
                  <a:extLst>
                    <a:ext uri="{FF2B5EF4-FFF2-40B4-BE49-F238E27FC236}">
                      <a16:creationId xmlns:a16="http://schemas.microsoft.com/office/drawing/2014/main" id="{5544C94B-B4A9-436A-AD51-C0BBE9947244}"/>
                    </a:ext>
                  </a:extLst>
                </p:cNvPr>
                <p:cNvPicPr/>
                <p:nvPr/>
              </p:nvPicPr>
              <p:blipFill>
                <a:blip r:embed="rId147"/>
                <a:stretch>
                  <a:fillRect/>
                </a:stretch>
              </p:blipFill>
              <p:spPr>
                <a:xfrm>
                  <a:off x="10876478" y="1062966"/>
                  <a:ext cx="20304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262" name="Entrada de lápiz 261">
                  <a:extLst>
                    <a:ext uri="{FF2B5EF4-FFF2-40B4-BE49-F238E27FC236}">
                      <a16:creationId xmlns:a16="http://schemas.microsoft.com/office/drawing/2014/main" id="{3FB7AE24-D8DB-4AE2-A89E-3919487D6DAF}"/>
                    </a:ext>
                  </a:extLst>
                </p14:cNvPr>
                <p14:cNvContentPartPr/>
                <p14:nvPr/>
              </p14:nvContentPartPr>
              <p14:xfrm>
                <a:off x="11098598" y="1094646"/>
                <a:ext cx="140760" cy="96120"/>
              </p14:xfrm>
            </p:contentPart>
          </mc:Choice>
          <mc:Fallback xmlns="">
            <p:pic>
              <p:nvPicPr>
                <p:cNvPr id="262" name="Entrada de lápiz 261">
                  <a:extLst>
                    <a:ext uri="{FF2B5EF4-FFF2-40B4-BE49-F238E27FC236}">
                      <a16:creationId xmlns:a16="http://schemas.microsoft.com/office/drawing/2014/main" id="{3FB7AE24-D8DB-4AE2-A89E-3919487D6DAF}"/>
                    </a:ext>
                  </a:extLst>
                </p:cNvPr>
                <p:cNvPicPr/>
                <p:nvPr/>
              </p:nvPicPr>
              <p:blipFill>
                <a:blip r:embed="rId149"/>
                <a:stretch>
                  <a:fillRect/>
                </a:stretch>
              </p:blipFill>
              <p:spPr>
                <a:xfrm>
                  <a:off x="11080598" y="1077006"/>
                  <a:ext cx="1764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269" name="Entrada de lápiz 268">
                  <a:extLst>
                    <a:ext uri="{FF2B5EF4-FFF2-40B4-BE49-F238E27FC236}">
                      <a16:creationId xmlns:a16="http://schemas.microsoft.com/office/drawing/2014/main" id="{77DC65AE-FA2B-4F29-BC3C-3DB1C1DFFCC6}"/>
                    </a:ext>
                  </a:extLst>
                </p14:cNvPr>
                <p14:cNvContentPartPr/>
                <p14:nvPr/>
              </p14:nvContentPartPr>
              <p14:xfrm>
                <a:off x="9611798" y="1488126"/>
                <a:ext cx="119160" cy="202680"/>
              </p14:xfrm>
            </p:contentPart>
          </mc:Choice>
          <mc:Fallback xmlns="">
            <p:pic>
              <p:nvPicPr>
                <p:cNvPr id="269" name="Entrada de lápiz 268">
                  <a:extLst>
                    <a:ext uri="{FF2B5EF4-FFF2-40B4-BE49-F238E27FC236}">
                      <a16:creationId xmlns:a16="http://schemas.microsoft.com/office/drawing/2014/main" id="{77DC65AE-FA2B-4F29-BC3C-3DB1C1DFFCC6}"/>
                    </a:ext>
                  </a:extLst>
                </p:cNvPr>
                <p:cNvPicPr/>
                <p:nvPr/>
              </p:nvPicPr>
              <p:blipFill>
                <a:blip r:embed="rId151"/>
                <a:stretch>
                  <a:fillRect/>
                </a:stretch>
              </p:blipFill>
              <p:spPr>
                <a:xfrm>
                  <a:off x="9594158" y="1470486"/>
                  <a:ext cx="1548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270" name="Entrada de lápiz 269">
                  <a:extLst>
                    <a:ext uri="{FF2B5EF4-FFF2-40B4-BE49-F238E27FC236}">
                      <a16:creationId xmlns:a16="http://schemas.microsoft.com/office/drawing/2014/main" id="{AE2F759D-3158-4E7C-B875-F10FA58C207D}"/>
                    </a:ext>
                  </a:extLst>
                </p14:cNvPr>
                <p14:cNvContentPartPr/>
                <p14:nvPr/>
              </p14:nvContentPartPr>
              <p14:xfrm>
                <a:off x="9754358" y="1548246"/>
                <a:ext cx="233280" cy="126000"/>
              </p14:xfrm>
            </p:contentPart>
          </mc:Choice>
          <mc:Fallback xmlns="">
            <p:pic>
              <p:nvPicPr>
                <p:cNvPr id="270" name="Entrada de lápiz 269">
                  <a:extLst>
                    <a:ext uri="{FF2B5EF4-FFF2-40B4-BE49-F238E27FC236}">
                      <a16:creationId xmlns:a16="http://schemas.microsoft.com/office/drawing/2014/main" id="{AE2F759D-3158-4E7C-B875-F10FA58C207D}"/>
                    </a:ext>
                  </a:extLst>
                </p:cNvPr>
                <p:cNvPicPr/>
                <p:nvPr/>
              </p:nvPicPr>
              <p:blipFill>
                <a:blip r:embed="rId153"/>
                <a:stretch>
                  <a:fillRect/>
                </a:stretch>
              </p:blipFill>
              <p:spPr>
                <a:xfrm>
                  <a:off x="9736358" y="1530246"/>
                  <a:ext cx="26892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71" name="Entrada de lápiz 270">
                  <a:extLst>
                    <a:ext uri="{FF2B5EF4-FFF2-40B4-BE49-F238E27FC236}">
                      <a16:creationId xmlns:a16="http://schemas.microsoft.com/office/drawing/2014/main" id="{5DC7FA8E-036E-469C-A886-A43B26360BCB}"/>
                    </a:ext>
                  </a:extLst>
                </p14:cNvPr>
                <p14:cNvContentPartPr/>
                <p14:nvPr/>
              </p14:nvContentPartPr>
              <p14:xfrm>
                <a:off x="10068638" y="1549686"/>
                <a:ext cx="11880" cy="110880"/>
              </p14:xfrm>
            </p:contentPart>
          </mc:Choice>
          <mc:Fallback xmlns="">
            <p:pic>
              <p:nvPicPr>
                <p:cNvPr id="271" name="Entrada de lápiz 270">
                  <a:extLst>
                    <a:ext uri="{FF2B5EF4-FFF2-40B4-BE49-F238E27FC236}">
                      <a16:creationId xmlns:a16="http://schemas.microsoft.com/office/drawing/2014/main" id="{5DC7FA8E-036E-469C-A886-A43B26360BCB}"/>
                    </a:ext>
                  </a:extLst>
                </p:cNvPr>
                <p:cNvPicPr/>
                <p:nvPr/>
              </p:nvPicPr>
              <p:blipFill>
                <a:blip r:embed="rId155"/>
                <a:stretch>
                  <a:fillRect/>
                </a:stretch>
              </p:blipFill>
              <p:spPr>
                <a:xfrm>
                  <a:off x="10050638" y="1531686"/>
                  <a:ext cx="4752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272" name="Entrada de lápiz 271">
                  <a:extLst>
                    <a:ext uri="{FF2B5EF4-FFF2-40B4-BE49-F238E27FC236}">
                      <a16:creationId xmlns:a16="http://schemas.microsoft.com/office/drawing/2014/main" id="{8CF8A227-F80B-4EF1-B5FB-953C189D38BA}"/>
                    </a:ext>
                  </a:extLst>
                </p14:cNvPr>
                <p14:cNvContentPartPr/>
                <p14:nvPr/>
              </p14:nvContentPartPr>
              <p14:xfrm>
                <a:off x="9999158" y="1553646"/>
                <a:ext cx="125280" cy="18360"/>
              </p14:xfrm>
            </p:contentPart>
          </mc:Choice>
          <mc:Fallback xmlns="">
            <p:pic>
              <p:nvPicPr>
                <p:cNvPr id="272" name="Entrada de lápiz 271">
                  <a:extLst>
                    <a:ext uri="{FF2B5EF4-FFF2-40B4-BE49-F238E27FC236}">
                      <a16:creationId xmlns:a16="http://schemas.microsoft.com/office/drawing/2014/main" id="{8CF8A227-F80B-4EF1-B5FB-953C189D38BA}"/>
                    </a:ext>
                  </a:extLst>
                </p:cNvPr>
                <p:cNvPicPr/>
                <p:nvPr/>
              </p:nvPicPr>
              <p:blipFill>
                <a:blip r:embed="rId157"/>
                <a:stretch>
                  <a:fillRect/>
                </a:stretch>
              </p:blipFill>
              <p:spPr>
                <a:xfrm>
                  <a:off x="9981158" y="1536006"/>
                  <a:ext cx="16092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273" name="Entrada de lápiz 272">
                  <a:extLst>
                    <a:ext uri="{FF2B5EF4-FFF2-40B4-BE49-F238E27FC236}">
                      <a16:creationId xmlns:a16="http://schemas.microsoft.com/office/drawing/2014/main" id="{E0D9B0AE-E7E0-4DDF-A3C6-9DE955AB2E90}"/>
                    </a:ext>
                  </a:extLst>
                </p14:cNvPr>
                <p14:cNvContentPartPr/>
                <p14:nvPr/>
              </p14:nvContentPartPr>
              <p14:xfrm>
                <a:off x="10169798" y="1499286"/>
                <a:ext cx="47520" cy="207360"/>
              </p14:xfrm>
            </p:contentPart>
          </mc:Choice>
          <mc:Fallback xmlns="">
            <p:pic>
              <p:nvPicPr>
                <p:cNvPr id="273" name="Entrada de lápiz 272">
                  <a:extLst>
                    <a:ext uri="{FF2B5EF4-FFF2-40B4-BE49-F238E27FC236}">
                      <a16:creationId xmlns:a16="http://schemas.microsoft.com/office/drawing/2014/main" id="{E0D9B0AE-E7E0-4DDF-A3C6-9DE955AB2E90}"/>
                    </a:ext>
                  </a:extLst>
                </p:cNvPr>
                <p:cNvPicPr/>
                <p:nvPr/>
              </p:nvPicPr>
              <p:blipFill>
                <a:blip r:embed="rId159"/>
                <a:stretch>
                  <a:fillRect/>
                </a:stretch>
              </p:blipFill>
              <p:spPr>
                <a:xfrm>
                  <a:off x="10151798" y="1481646"/>
                  <a:ext cx="8316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74" name="Entrada de lápiz 273">
                  <a:extLst>
                    <a:ext uri="{FF2B5EF4-FFF2-40B4-BE49-F238E27FC236}">
                      <a16:creationId xmlns:a16="http://schemas.microsoft.com/office/drawing/2014/main" id="{FBF4048E-F198-4937-9B32-DBF5A62E8778}"/>
                    </a:ext>
                  </a:extLst>
                </p14:cNvPr>
                <p14:cNvContentPartPr/>
                <p14:nvPr/>
              </p14:nvContentPartPr>
              <p14:xfrm>
                <a:off x="10268798" y="1528086"/>
                <a:ext cx="236520" cy="156960"/>
              </p14:xfrm>
            </p:contentPart>
          </mc:Choice>
          <mc:Fallback xmlns="">
            <p:pic>
              <p:nvPicPr>
                <p:cNvPr id="274" name="Entrada de lápiz 273">
                  <a:extLst>
                    <a:ext uri="{FF2B5EF4-FFF2-40B4-BE49-F238E27FC236}">
                      <a16:creationId xmlns:a16="http://schemas.microsoft.com/office/drawing/2014/main" id="{FBF4048E-F198-4937-9B32-DBF5A62E8778}"/>
                    </a:ext>
                  </a:extLst>
                </p:cNvPr>
                <p:cNvPicPr/>
                <p:nvPr/>
              </p:nvPicPr>
              <p:blipFill>
                <a:blip r:embed="rId161"/>
                <a:stretch>
                  <a:fillRect/>
                </a:stretch>
              </p:blipFill>
              <p:spPr>
                <a:xfrm>
                  <a:off x="10250798" y="1510446"/>
                  <a:ext cx="27216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75" name="Entrada de lápiz 274">
                  <a:extLst>
                    <a:ext uri="{FF2B5EF4-FFF2-40B4-BE49-F238E27FC236}">
                      <a16:creationId xmlns:a16="http://schemas.microsoft.com/office/drawing/2014/main" id="{3A192C3A-68C6-436D-87E3-F2285D9B6A53}"/>
                    </a:ext>
                  </a:extLst>
                </p14:cNvPr>
                <p14:cNvContentPartPr/>
                <p14:nvPr/>
              </p14:nvContentPartPr>
              <p14:xfrm>
                <a:off x="10565798" y="1382286"/>
                <a:ext cx="40320" cy="256680"/>
              </p14:xfrm>
            </p:contentPart>
          </mc:Choice>
          <mc:Fallback xmlns="">
            <p:pic>
              <p:nvPicPr>
                <p:cNvPr id="275" name="Entrada de lápiz 274">
                  <a:extLst>
                    <a:ext uri="{FF2B5EF4-FFF2-40B4-BE49-F238E27FC236}">
                      <a16:creationId xmlns:a16="http://schemas.microsoft.com/office/drawing/2014/main" id="{3A192C3A-68C6-436D-87E3-F2285D9B6A53}"/>
                    </a:ext>
                  </a:extLst>
                </p:cNvPr>
                <p:cNvPicPr/>
                <p:nvPr/>
              </p:nvPicPr>
              <p:blipFill>
                <a:blip r:embed="rId163"/>
                <a:stretch>
                  <a:fillRect/>
                </a:stretch>
              </p:blipFill>
              <p:spPr>
                <a:xfrm>
                  <a:off x="10547798" y="1364286"/>
                  <a:ext cx="7596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76" name="Entrada de lápiz 275">
                  <a:extLst>
                    <a:ext uri="{FF2B5EF4-FFF2-40B4-BE49-F238E27FC236}">
                      <a16:creationId xmlns:a16="http://schemas.microsoft.com/office/drawing/2014/main" id="{61A8DFFB-9BFE-41DB-8A3B-2753D227A7B7}"/>
                    </a:ext>
                  </a:extLst>
                </p14:cNvPr>
                <p14:cNvContentPartPr/>
                <p14:nvPr/>
              </p14:nvContentPartPr>
              <p14:xfrm>
                <a:off x="10623758" y="1521246"/>
                <a:ext cx="124920" cy="128880"/>
              </p14:xfrm>
            </p:contentPart>
          </mc:Choice>
          <mc:Fallback xmlns="">
            <p:pic>
              <p:nvPicPr>
                <p:cNvPr id="276" name="Entrada de lápiz 275">
                  <a:extLst>
                    <a:ext uri="{FF2B5EF4-FFF2-40B4-BE49-F238E27FC236}">
                      <a16:creationId xmlns:a16="http://schemas.microsoft.com/office/drawing/2014/main" id="{61A8DFFB-9BFE-41DB-8A3B-2753D227A7B7}"/>
                    </a:ext>
                  </a:extLst>
                </p:cNvPr>
                <p:cNvPicPr/>
                <p:nvPr/>
              </p:nvPicPr>
              <p:blipFill>
                <a:blip r:embed="rId165"/>
                <a:stretch>
                  <a:fillRect/>
                </a:stretch>
              </p:blipFill>
              <p:spPr>
                <a:xfrm>
                  <a:off x="10605758" y="1503246"/>
                  <a:ext cx="16056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277" name="Entrada de lápiz 276">
                  <a:extLst>
                    <a:ext uri="{FF2B5EF4-FFF2-40B4-BE49-F238E27FC236}">
                      <a16:creationId xmlns:a16="http://schemas.microsoft.com/office/drawing/2014/main" id="{0F90C2BC-4DCB-43A9-9C47-DA0BCE391E6C}"/>
                    </a:ext>
                  </a:extLst>
                </p14:cNvPr>
                <p14:cNvContentPartPr/>
                <p14:nvPr/>
              </p14:nvContentPartPr>
              <p14:xfrm>
                <a:off x="10783238" y="1494246"/>
                <a:ext cx="144720" cy="168480"/>
              </p14:xfrm>
            </p:contentPart>
          </mc:Choice>
          <mc:Fallback xmlns="">
            <p:pic>
              <p:nvPicPr>
                <p:cNvPr id="277" name="Entrada de lápiz 276">
                  <a:extLst>
                    <a:ext uri="{FF2B5EF4-FFF2-40B4-BE49-F238E27FC236}">
                      <a16:creationId xmlns:a16="http://schemas.microsoft.com/office/drawing/2014/main" id="{0F90C2BC-4DCB-43A9-9C47-DA0BCE391E6C}"/>
                    </a:ext>
                  </a:extLst>
                </p:cNvPr>
                <p:cNvPicPr/>
                <p:nvPr/>
              </p:nvPicPr>
              <p:blipFill>
                <a:blip r:embed="rId167"/>
                <a:stretch>
                  <a:fillRect/>
                </a:stretch>
              </p:blipFill>
              <p:spPr>
                <a:xfrm>
                  <a:off x="10765598" y="1476246"/>
                  <a:ext cx="18036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78" name="Entrada de lápiz 277">
                  <a:extLst>
                    <a:ext uri="{FF2B5EF4-FFF2-40B4-BE49-F238E27FC236}">
                      <a16:creationId xmlns:a16="http://schemas.microsoft.com/office/drawing/2014/main" id="{4B245019-ACEA-48EF-965C-C18BB5E9FE94}"/>
                    </a:ext>
                  </a:extLst>
                </p14:cNvPr>
                <p14:cNvContentPartPr/>
                <p14:nvPr/>
              </p14:nvContentPartPr>
              <p14:xfrm>
                <a:off x="11093558" y="1422966"/>
                <a:ext cx="94680" cy="347400"/>
              </p14:xfrm>
            </p:contentPart>
          </mc:Choice>
          <mc:Fallback xmlns="">
            <p:pic>
              <p:nvPicPr>
                <p:cNvPr id="278" name="Entrada de lápiz 277">
                  <a:extLst>
                    <a:ext uri="{FF2B5EF4-FFF2-40B4-BE49-F238E27FC236}">
                      <a16:creationId xmlns:a16="http://schemas.microsoft.com/office/drawing/2014/main" id="{4B245019-ACEA-48EF-965C-C18BB5E9FE94}"/>
                    </a:ext>
                  </a:extLst>
                </p:cNvPr>
                <p:cNvPicPr/>
                <p:nvPr/>
              </p:nvPicPr>
              <p:blipFill>
                <a:blip r:embed="rId169"/>
                <a:stretch>
                  <a:fillRect/>
                </a:stretch>
              </p:blipFill>
              <p:spPr>
                <a:xfrm>
                  <a:off x="11075558" y="1404966"/>
                  <a:ext cx="13032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80" name="Entrada de lápiz 279">
                  <a:extLst>
                    <a:ext uri="{FF2B5EF4-FFF2-40B4-BE49-F238E27FC236}">
                      <a16:creationId xmlns:a16="http://schemas.microsoft.com/office/drawing/2014/main" id="{9B22183F-D7BA-45D0-87E2-C673E794876C}"/>
                    </a:ext>
                  </a:extLst>
                </p14:cNvPr>
                <p14:cNvContentPartPr/>
                <p14:nvPr/>
              </p14:nvContentPartPr>
              <p14:xfrm>
                <a:off x="11228558" y="1514046"/>
                <a:ext cx="35280" cy="124560"/>
              </p14:xfrm>
            </p:contentPart>
          </mc:Choice>
          <mc:Fallback xmlns="">
            <p:pic>
              <p:nvPicPr>
                <p:cNvPr id="280" name="Entrada de lápiz 279">
                  <a:extLst>
                    <a:ext uri="{FF2B5EF4-FFF2-40B4-BE49-F238E27FC236}">
                      <a16:creationId xmlns:a16="http://schemas.microsoft.com/office/drawing/2014/main" id="{9B22183F-D7BA-45D0-87E2-C673E794876C}"/>
                    </a:ext>
                  </a:extLst>
                </p:cNvPr>
                <p:cNvPicPr/>
                <p:nvPr/>
              </p:nvPicPr>
              <p:blipFill>
                <a:blip r:embed="rId171"/>
                <a:stretch>
                  <a:fillRect/>
                </a:stretch>
              </p:blipFill>
              <p:spPr>
                <a:xfrm>
                  <a:off x="11210918" y="1496406"/>
                  <a:ext cx="7092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281" name="Entrada de lápiz 280">
                  <a:extLst>
                    <a:ext uri="{FF2B5EF4-FFF2-40B4-BE49-F238E27FC236}">
                      <a16:creationId xmlns:a16="http://schemas.microsoft.com/office/drawing/2014/main" id="{E9134593-DD4A-4D94-8C45-44E12E4749DF}"/>
                    </a:ext>
                  </a:extLst>
                </p14:cNvPr>
                <p14:cNvContentPartPr/>
                <p14:nvPr/>
              </p14:nvContentPartPr>
              <p14:xfrm>
                <a:off x="11193638" y="1483446"/>
                <a:ext cx="134640" cy="21960"/>
              </p14:xfrm>
            </p:contentPart>
          </mc:Choice>
          <mc:Fallback xmlns="">
            <p:pic>
              <p:nvPicPr>
                <p:cNvPr id="281" name="Entrada de lápiz 280">
                  <a:extLst>
                    <a:ext uri="{FF2B5EF4-FFF2-40B4-BE49-F238E27FC236}">
                      <a16:creationId xmlns:a16="http://schemas.microsoft.com/office/drawing/2014/main" id="{E9134593-DD4A-4D94-8C45-44E12E4749DF}"/>
                    </a:ext>
                  </a:extLst>
                </p:cNvPr>
                <p:cNvPicPr/>
                <p:nvPr/>
              </p:nvPicPr>
              <p:blipFill>
                <a:blip r:embed="rId173"/>
                <a:stretch>
                  <a:fillRect/>
                </a:stretch>
              </p:blipFill>
              <p:spPr>
                <a:xfrm>
                  <a:off x="11175638" y="1465446"/>
                  <a:ext cx="17028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82" name="Entrada de lápiz 281">
                  <a:extLst>
                    <a:ext uri="{FF2B5EF4-FFF2-40B4-BE49-F238E27FC236}">
                      <a16:creationId xmlns:a16="http://schemas.microsoft.com/office/drawing/2014/main" id="{1F041BD8-ED99-4322-B887-9BF27F64D495}"/>
                    </a:ext>
                  </a:extLst>
                </p14:cNvPr>
                <p14:cNvContentPartPr/>
                <p14:nvPr/>
              </p14:nvContentPartPr>
              <p14:xfrm>
                <a:off x="11204798" y="1573806"/>
                <a:ext cx="122400" cy="20880"/>
              </p14:xfrm>
            </p:contentPart>
          </mc:Choice>
          <mc:Fallback xmlns="">
            <p:pic>
              <p:nvPicPr>
                <p:cNvPr id="282" name="Entrada de lápiz 281">
                  <a:extLst>
                    <a:ext uri="{FF2B5EF4-FFF2-40B4-BE49-F238E27FC236}">
                      <a16:creationId xmlns:a16="http://schemas.microsoft.com/office/drawing/2014/main" id="{1F041BD8-ED99-4322-B887-9BF27F64D495}"/>
                    </a:ext>
                  </a:extLst>
                </p:cNvPr>
                <p:cNvPicPr/>
                <p:nvPr/>
              </p:nvPicPr>
              <p:blipFill>
                <a:blip r:embed="rId175"/>
                <a:stretch>
                  <a:fillRect/>
                </a:stretch>
              </p:blipFill>
              <p:spPr>
                <a:xfrm>
                  <a:off x="11186798" y="1556166"/>
                  <a:ext cx="15804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83" name="Entrada de lápiz 282">
                  <a:extLst>
                    <a:ext uri="{FF2B5EF4-FFF2-40B4-BE49-F238E27FC236}">
                      <a16:creationId xmlns:a16="http://schemas.microsoft.com/office/drawing/2014/main" id="{984A0343-2A33-4E52-A8A4-201B36A0FF8B}"/>
                    </a:ext>
                  </a:extLst>
                </p14:cNvPr>
                <p14:cNvContentPartPr/>
                <p14:nvPr/>
              </p14:nvContentPartPr>
              <p14:xfrm>
                <a:off x="11341238" y="1560846"/>
                <a:ext cx="132480" cy="90360"/>
              </p14:xfrm>
            </p:contentPart>
          </mc:Choice>
          <mc:Fallback xmlns="">
            <p:pic>
              <p:nvPicPr>
                <p:cNvPr id="283" name="Entrada de lápiz 282">
                  <a:extLst>
                    <a:ext uri="{FF2B5EF4-FFF2-40B4-BE49-F238E27FC236}">
                      <a16:creationId xmlns:a16="http://schemas.microsoft.com/office/drawing/2014/main" id="{984A0343-2A33-4E52-A8A4-201B36A0FF8B}"/>
                    </a:ext>
                  </a:extLst>
                </p:cNvPr>
                <p:cNvPicPr/>
                <p:nvPr/>
              </p:nvPicPr>
              <p:blipFill>
                <a:blip r:embed="rId177"/>
                <a:stretch>
                  <a:fillRect/>
                </a:stretch>
              </p:blipFill>
              <p:spPr>
                <a:xfrm>
                  <a:off x="11323598" y="1542846"/>
                  <a:ext cx="1681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84" name="Entrada de lápiz 283">
                  <a:extLst>
                    <a:ext uri="{FF2B5EF4-FFF2-40B4-BE49-F238E27FC236}">
                      <a16:creationId xmlns:a16="http://schemas.microsoft.com/office/drawing/2014/main" id="{7F7FBD12-18C2-43F9-8C47-9E66472C6C25}"/>
                    </a:ext>
                  </a:extLst>
                </p14:cNvPr>
                <p14:cNvContentPartPr/>
                <p14:nvPr/>
              </p14:nvContentPartPr>
              <p14:xfrm>
                <a:off x="11461838" y="1527366"/>
                <a:ext cx="46440" cy="110520"/>
              </p14:xfrm>
            </p:contentPart>
          </mc:Choice>
          <mc:Fallback xmlns="">
            <p:pic>
              <p:nvPicPr>
                <p:cNvPr id="284" name="Entrada de lápiz 283">
                  <a:extLst>
                    <a:ext uri="{FF2B5EF4-FFF2-40B4-BE49-F238E27FC236}">
                      <a16:creationId xmlns:a16="http://schemas.microsoft.com/office/drawing/2014/main" id="{7F7FBD12-18C2-43F9-8C47-9E66472C6C25}"/>
                    </a:ext>
                  </a:extLst>
                </p:cNvPr>
                <p:cNvPicPr/>
                <p:nvPr/>
              </p:nvPicPr>
              <p:blipFill>
                <a:blip r:embed="rId179"/>
                <a:stretch>
                  <a:fillRect/>
                </a:stretch>
              </p:blipFill>
              <p:spPr>
                <a:xfrm>
                  <a:off x="11443838" y="1509726"/>
                  <a:ext cx="8208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85" name="Entrada de lápiz 284">
                  <a:extLst>
                    <a:ext uri="{FF2B5EF4-FFF2-40B4-BE49-F238E27FC236}">
                      <a16:creationId xmlns:a16="http://schemas.microsoft.com/office/drawing/2014/main" id="{1DEB54E9-C99F-40A5-A6BE-9289E777370B}"/>
                    </a:ext>
                  </a:extLst>
                </p14:cNvPr>
                <p14:cNvContentPartPr/>
                <p14:nvPr/>
              </p14:nvContentPartPr>
              <p14:xfrm>
                <a:off x="11418278" y="1515126"/>
                <a:ext cx="133200" cy="23760"/>
              </p14:xfrm>
            </p:contentPart>
          </mc:Choice>
          <mc:Fallback xmlns="">
            <p:pic>
              <p:nvPicPr>
                <p:cNvPr id="285" name="Entrada de lápiz 284">
                  <a:extLst>
                    <a:ext uri="{FF2B5EF4-FFF2-40B4-BE49-F238E27FC236}">
                      <a16:creationId xmlns:a16="http://schemas.microsoft.com/office/drawing/2014/main" id="{1DEB54E9-C99F-40A5-A6BE-9289E777370B}"/>
                    </a:ext>
                  </a:extLst>
                </p:cNvPr>
                <p:cNvPicPr/>
                <p:nvPr/>
              </p:nvPicPr>
              <p:blipFill>
                <a:blip r:embed="rId181"/>
                <a:stretch>
                  <a:fillRect/>
                </a:stretch>
              </p:blipFill>
              <p:spPr>
                <a:xfrm>
                  <a:off x="11400638" y="1497126"/>
                  <a:ext cx="16884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86" name="Entrada de lápiz 285">
                  <a:extLst>
                    <a:ext uri="{FF2B5EF4-FFF2-40B4-BE49-F238E27FC236}">
                      <a16:creationId xmlns:a16="http://schemas.microsoft.com/office/drawing/2014/main" id="{2C4C4E93-0E43-452F-B3B8-644436C65DE9}"/>
                    </a:ext>
                  </a:extLst>
                </p14:cNvPr>
                <p14:cNvContentPartPr/>
                <p14:nvPr/>
              </p14:nvContentPartPr>
              <p14:xfrm>
                <a:off x="11552198" y="1537446"/>
                <a:ext cx="80640" cy="90720"/>
              </p14:xfrm>
            </p:contentPart>
          </mc:Choice>
          <mc:Fallback xmlns="">
            <p:pic>
              <p:nvPicPr>
                <p:cNvPr id="286" name="Entrada de lápiz 285">
                  <a:extLst>
                    <a:ext uri="{FF2B5EF4-FFF2-40B4-BE49-F238E27FC236}">
                      <a16:creationId xmlns:a16="http://schemas.microsoft.com/office/drawing/2014/main" id="{2C4C4E93-0E43-452F-B3B8-644436C65DE9}"/>
                    </a:ext>
                  </a:extLst>
                </p:cNvPr>
                <p:cNvPicPr/>
                <p:nvPr/>
              </p:nvPicPr>
              <p:blipFill>
                <a:blip r:embed="rId183"/>
                <a:stretch>
                  <a:fillRect/>
                </a:stretch>
              </p:blipFill>
              <p:spPr>
                <a:xfrm>
                  <a:off x="11534198" y="1519446"/>
                  <a:ext cx="11628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87" name="Entrada de lápiz 286">
                  <a:extLst>
                    <a:ext uri="{FF2B5EF4-FFF2-40B4-BE49-F238E27FC236}">
                      <a16:creationId xmlns:a16="http://schemas.microsoft.com/office/drawing/2014/main" id="{AF6B06DC-53EF-4141-BE58-505D952A08E4}"/>
                    </a:ext>
                  </a:extLst>
                </p14:cNvPr>
                <p14:cNvContentPartPr/>
                <p14:nvPr/>
              </p14:nvContentPartPr>
              <p14:xfrm>
                <a:off x="11641838" y="1482006"/>
                <a:ext cx="113040" cy="128160"/>
              </p14:xfrm>
            </p:contentPart>
          </mc:Choice>
          <mc:Fallback xmlns="">
            <p:pic>
              <p:nvPicPr>
                <p:cNvPr id="287" name="Entrada de lápiz 286">
                  <a:extLst>
                    <a:ext uri="{FF2B5EF4-FFF2-40B4-BE49-F238E27FC236}">
                      <a16:creationId xmlns:a16="http://schemas.microsoft.com/office/drawing/2014/main" id="{AF6B06DC-53EF-4141-BE58-505D952A08E4}"/>
                    </a:ext>
                  </a:extLst>
                </p:cNvPr>
                <p:cNvPicPr/>
                <p:nvPr/>
              </p:nvPicPr>
              <p:blipFill>
                <a:blip r:embed="rId185"/>
                <a:stretch>
                  <a:fillRect/>
                </a:stretch>
              </p:blipFill>
              <p:spPr>
                <a:xfrm>
                  <a:off x="11623838" y="1464366"/>
                  <a:ext cx="14868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88" name="Entrada de lápiz 287">
                  <a:extLst>
                    <a:ext uri="{FF2B5EF4-FFF2-40B4-BE49-F238E27FC236}">
                      <a16:creationId xmlns:a16="http://schemas.microsoft.com/office/drawing/2014/main" id="{4BE06647-69A7-4B8D-8832-314FF3B2B8C6}"/>
                    </a:ext>
                  </a:extLst>
                </p14:cNvPr>
                <p14:cNvContentPartPr/>
                <p14:nvPr/>
              </p14:nvContentPartPr>
              <p14:xfrm>
                <a:off x="11754518" y="1489566"/>
                <a:ext cx="128160" cy="124560"/>
              </p14:xfrm>
            </p:contentPart>
          </mc:Choice>
          <mc:Fallback xmlns="">
            <p:pic>
              <p:nvPicPr>
                <p:cNvPr id="288" name="Entrada de lápiz 287">
                  <a:extLst>
                    <a:ext uri="{FF2B5EF4-FFF2-40B4-BE49-F238E27FC236}">
                      <a16:creationId xmlns:a16="http://schemas.microsoft.com/office/drawing/2014/main" id="{4BE06647-69A7-4B8D-8832-314FF3B2B8C6}"/>
                    </a:ext>
                  </a:extLst>
                </p:cNvPr>
                <p:cNvPicPr/>
                <p:nvPr/>
              </p:nvPicPr>
              <p:blipFill>
                <a:blip r:embed="rId187"/>
                <a:stretch>
                  <a:fillRect/>
                </a:stretch>
              </p:blipFill>
              <p:spPr>
                <a:xfrm>
                  <a:off x="11736878" y="1471926"/>
                  <a:ext cx="1638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289" name="Entrada de lápiz 288">
                  <a:extLst>
                    <a:ext uri="{FF2B5EF4-FFF2-40B4-BE49-F238E27FC236}">
                      <a16:creationId xmlns:a16="http://schemas.microsoft.com/office/drawing/2014/main" id="{C565F927-7772-439B-8112-E7AC29E45121}"/>
                    </a:ext>
                  </a:extLst>
                </p14:cNvPr>
                <p14:cNvContentPartPr/>
                <p14:nvPr/>
              </p14:nvContentPartPr>
              <p14:xfrm>
                <a:off x="11866478" y="1448886"/>
                <a:ext cx="105480" cy="158760"/>
              </p14:xfrm>
            </p:contentPart>
          </mc:Choice>
          <mc:Fallback xmlns="">
            <p:pic>
              <p:nvPicPr>
                <p:cNvPr id="289" name="Entrada de lápiz 288">
                  <a:extLst>
                    <a:ext uri="{FF2B5EF4-FFF2-40B4-BE49-F238E27FC236}">
                      <a16:creationId xmlns:a16="http://schemas.microsoft.com/office/drawing/2014/main" id="{C565F927-7772-439B-8112-E7AC29E45121}"/>
                    </a:ext>
                  </a:extLst>
                </p:cNvPr>
                <p:cNvPicPr/>
                <p:nvPr/>
              </p:nvPicPr>
              <p:blipFill>
                <a:blip r:embed="rId189"/>
                <a:stretch>
                  <a:fillRect/>
                </a:stretch>
              </p:blipFill>
              <p:spPr>
                <a:xfrm>
                  <a:off x="11848478" y="1431246"/>
                  <a:ext cx="14112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290" name="Entrada de lápiz 289">
                  <a:extLst>
                    <a:ext uri="{FF2B5EF4-FFF2-40B4-BE49-F238E27FC236}">
                      <a16:creationId xmlns:a16="http://schemas.microsoft.com/office/drawing/2014/main" id="{E2CE35D5-E801-4365-B90E-66D482505FA4}"/>
                    </a:ext>
                  </a:extLst>
                </p14:cNvPr>
                <p14:cNvContentPartPr/>
                <p14:nvPr/>
              </p14:nvContentPartPr>
              <p14:xfrm>
                <a:off x="12020558" y="1338006"/>
                <a:ext cx="68040" cy="346680"/>
              </p14:xfrm>
            </p:contentPart>
          </mc:Choice>
          <mc:Fallback xmlns="">
            <p:pic>
              <p:nvPicPr>
                <p:cNvPr id="290" name="Entrada de lápiz 289">
                  <a:extLst>
                    <a:ext uri="{FF2B5EF4-FFF2-40B4-BE49-F238E27FC236}">
                      <a16:creationId xmlns:a16="http://schemas.microsoft.com/office/drawing/2014/main" id="{E2CE35D5-E801-4365-B90E-66D482505FA4}"/>
                    </a:ext>
                  </a:extLst>
                </p:cNvPr>
                <p:cNvPicPr/>
                <p:nvPr/>
              </p:nvPicPr>
              <p:blipFill>
                <a:blip r:embed="rId191"/>
                <a:stretch>
                  <a:fillRect/>
                </a:stretch>
              </p:blipFill>
              <p:spPr>
                <a:xfrm>
                  <a:off x="12002558" y="1320006"/>
                  <a:ext cx="103680" cy="382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2">
            <p14:nvContentPartPr>
              <p14:cNvPr id="292" name="Entrada de lápiz 291">
                <a:extLst>
                  <a:ext uri="{FF2B5EF4-FFF2-40B4-BE49-F238E27FC236}">
                    <a16:creationId xmlns:a16="http://schemas.microsoft.com/office/drawing/2014/main" id="{77E5ED53-921E-4721-91E7-0A84FBBEB78E}"/>
                  </a:ext>
                </a:extLst>
              </p14:cNvPr>
              <p14:cNvContentPartPr/>
              <p14:nvPr/>
            </p14:nvContentPartPr>
            <p14:xfrm>
              <a:off x="8719718" y="5009286"/>
              <a:ext cx="1236960" cy="110520"/>
            </p14:xfrm>
          </p:contentPart>
        </mc:Choice>
        <mc:Fallback xmlns="">
          <p:pic>
            <p:nvPicPr>
              <p:cNvPr id="292" name="Entrada de lápiz 291">
                <a:extLst>
                  <a:ext uri="{FF2B5EF4-FFF2-40B4-BE49-F238E27FC236}">
                    <a16:creationId xmlns:a16="http://schemas.microsoft.com/office/drawing/2014/main" id="{77E5ED53-921E-4721-91E7-0A84FBBEB78E}"/>
                  </a:ext>
                </a:extLst>
              </p:cNvPr>
              <p:cNvPicPr/>
              <p:nvPr/>
            </p:nvPicPr>
            <p:blipFill>
              <a:blip r:embed="rId193"/>
              <a:stretch>
                <a:fillRect/>
              </a:stretch>
            </p:blipFill>
            <p:spPr>
              <a:xfrm>
                <a:off x="8702078" y="4991286"/>
                <a:ext cx="12726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293" name="Entrada de lápiz 292">
                <a:extLst>
                  <a:ext uri="{FF2B5EF4-FFF2-40B4-BE49-F238E27FC236}">
                    <a16:creationId xmlns:a16="http://schemas.microsoft.com/office/drawing/2014/main" id="{2D28C6FE-2303-49D1-A242-0A347598164D}"/>
                  </a:ext>
                </a:extLst>
              </p14:cNvPr>
              <p14:cNvContentPartPr/>
              <p14:nvPr/>
            </p14:nvContentPartPr>
            <p14:xfrm>
              <a:off x="4192358" y="5581686"/>
              <a:ext cx="929160" cy="72720"/>
            </p14:xfrm>
          </p:contentPart>
        </mc:Choice>
        <mc:Fallback xmlns="">
          <p:pic>
            <p:nvPicPr>
              <p:cNvPr id="293" name="Entrada de lápiz 292">
                <a:extLst>
                  <a:ext uri="{FF2B5EF4-FFF2-40B4-BE49-F238E27FC236}">
                    <a16:creationId xmlns:a16="http://schemas.microsoft.com/office/drawing/2014/main" id="{2D28C6FE-2303-49D1-A242-0A347598164D}"/>
                  </a:ext>
                </a:extLst>
              </p:cNvPr>
              <p:cNvPicPr/>
              <p:nvPr/>
            </p:nvPicPr>
            <p:blipFill>
              <a:blip r:embed="rId195"/>
              <a:stretch>
                <a:fillRect/>
              </a:stretch>
            </p:blipFill>
            <p:spPr>
              <a:xfrm>
                <a:off x="4174358" y="5564046"/>
                <a:ext cx="964800" cy="108360"/>
              </a:xfrm>
              <a:prstGeom prst="rect">
                <a:avLst/>
              </a:prstGeom>
            </p:spPr>
          </p:pic>
        </mc:Fallback>
      </mc:AlternateContent>
    </p:spTree>
    <p:extLst>
      <p:ext uri="{BB962C8B-B14F-4D97-AF65-F5344CB8AC3E}">
        <p14:creationId xmlns:p14="http://schemas.microsoft.com/office/powerpoint/2010/main" val="3325371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19FD06-E2CF-4E0B-A3C5-D12EFAE63EFF}"/>
              </a:ext>
            </a:extLst>
          </p:cNvPr>
          <p:cNvSpPr>
            <a:spLocks noGrp="1"/>
          </p:cNvSpPr>
          <p:nvPr>
            <p:ph type="title"/>
          </p:nvPr>
        </p:nvSpPr>
        <p:spPr>
          <a:xfrm>
            <a:off x="5867874" y="892120"/>
            <a:ext cx="5447250" cy="1645920"/>
          </a:xfrm>
        </p:spPr>
        <p:txBody>
          <a:bodyPr>
            <a:normAutofit/>
          </a:bodyPr>
          <a:lstStyle/>
          <a:p>
            <a:r>
              <a:rPr lang="es-CL" sz="3000" dirty="0"/>
              <a:t>Procedimientos para descubrir la de velocidad de la luz</a:t>
            </a:r>
          </a:p>
        </p:txBody>
      </p:sp>
      <p:sp useBgFill="1">
        <p:nvSpPr>
          <p:cNvPr id="71" name="Rectangle 70">
            <a:extLst>
              <a:ext uri="{FF2B5EF4-FFF2-40B4-BE49-F238E27FC236}">
                <a16:creationId xmlns:a16="http://schemas.microsoft.com/office/drawing/2014/main" id="{ED0F855A-98FA-41E5-8976-787A8690E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52614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A493706-A3B2-4593-A398-29AC3D7A2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396945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F43DCF1D-3F7D-4691-B400-C60B485F2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883" y="805445"/>
            <a:ext cx="3616369" cy="5244498"/>
          </a:xfrm>
          <a:prstGeom prst="rect">
            <a:avLst/>
          </a:prstGeom>
          <a:noFill/>
          <a:ln w="6350" cap="sq" cmpd="sng" algn="ctr">
            <a:solidFill>
              <a:schemeClr val="tx1">
                <a:lumMod val="75000"/>
                <a:lumOff val="25000"/>
              </a:schemeClr>
            </a:solidFill>
            <a:prstDash val="solid"/>
            <a:miter lim="800000"/>
          </a:ln>
          <a:effectLst/>
        </p:spPr>
      </p:sp>
      <p:pic>
        <p:nvPicPr>
          <p:cNvPr id="1026" name="Picture 2">
            <a:extLst>
              <a:ext uri="{FF2B5EF4-FFF2-40B4-BE49-F238E27FC236}">
                <a16:creationId xmlns:a16="http://schemas.microsoft.com/office/drawing/2014/main" id="{838F93B0-E20C-4841-AA89-5132DD3BA6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4379" y="2102177"/>
            <a:ext cx="3611873" cy="241273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ADA9855C-433F-46B2-95B3-B46FF4E5B123}"/>
              </a:ext>
            </a:extLst>
          </p:cNvPr>
          <p:cNvSpPr>
            <a:spLocks noGrp="1"/>
          </p:cNvSpPr>
          <p:nvPr>
            <p:ph idx="1"/>
          </p:nvPr>
        </p:nvSpPr>
        <p:spPr>
          <a:xfrm>
            <a:off x="5867873" y="2679192"/>
            <a:ext cx="5447251" cy="3291840"/>
          </a:xfrm>
        </p:spPr>
        <p:txBody>
          <a:bodyPr>
            <a:normAutofit/>
          </a:bodyPr>
          <a:lstStyle/>
          <a:p>
            <a:pPr marL="0" indent="0">
              <a:buNone/>
            </a:pPr>
            <a:r>
              <a:rPr lang="es-MX" b="1" i="0" dirty="0">
                <a:effectLst/>
                <a:latin typeface="Abadi Extra Light" panose="020B0204020104020204" pitchFamily="34" charset="0"/>
              </a:rPr>
              <a:t>Galileo</a:t>
            </a:r>
            <a:r>
              <a:rPr lang="es-MX" b="0" i="0" dirty="0">
                <a:effectLst/>
                <a:latin typeface="Abadi Extra Light" panose="020B0204020104020204" pitchFamily="34" charset="0"/>
              </a:rPr>
              <a:t> (1564-1642) dudó que la velocidad de la luz fuera infinita y describió un experimento. Dos personas toman una lámpara con rejillas y se colocan en la cima de dos montañas diferentes. </a:t>
            </a:r>
            <a:r>
              <a:rPr lang="es-MX" b="1" i="0" dirty="0">
                <a:effectLst/>
                <a:latin typeface="Abadi Extra Light" panose="020B0204020104020204" pitchFamily="34" charset="0"/>
              </a:rPr>
              <a:t>Una abría la rejilla de su lámpara y la otra debía abrir la suya tan pronto como viera la luz de la lámpara del primero</a:t>
            </a:r>
            <a:r>
              <a:rPr lang="es-MX" b="0" i="0" dirty="0">
                <a:effectLst/>
                <a:latin typeface="Abadi Extra Light" panose="020B0204020104020204" pitchFamily="34" charset="0"/>
              </a:rPr>
              <a:t>. De esta manera se podía calcular cuánto tiempo habría pasado antes de que se viera la luz de la otra montaña. </a:t>
            </a:r>
          </a:p>
          <a:p>
            <a:pPr marL="0" indent="0">
              <a:buNone/>
            </a:pPr>
            <a:r>
              <a:rPr lang="es-MX" b="0" i="0" dirty="0">
                <a:effectLst/>
                <a:latin typeface="Abadi Extra Light" panose="020B0204020104020204" pitchFamily="34" charset="0"/>
              </a:rPr>
              <a:t>La velocidad de la luz es tan elevada que es imposible detectarla mediante un experimento de este tipo.</a:t>
            </a:r>
            <a:endParaRPr lang="es-CL" dirty="0">
              <a:latin typeface="Abadi Extra Light" panose="020B0204020104020204" pitchFamily="34" charset="0"/>
            </a:endParaRPr>
          </a:p>
        </p:txBody>
      </p:sp>
      <mc:AlternateContent xmlns:mc="http://schemas.openxmlformats.org/markup-compatibility/2006" xmlns:p14="http://schemas.microsoft.com/office/powerpoint/2010/main">
        <mc:Choice Requires="p14">
          <p:contentPart p14:bwMode="auto" r:id="rId3">
            <p14:nvContentPartPr>
              <p14:cNvPr id="6" name="Entrada de lápiz 5">
                <a:extLst>
                  <a:ext uri="{FF2B5EF4-FFF2-40B4-BE49-F238E27FC236}">
                    <a16:creationId xmlns:a16="http://schemas.microsoft.com/office/drawing/2014/main" id="{3918A4D9-06E7-401C-87F8-34FCBCD3EBFE}"/>
                  </a:ext>
                </a:extLst>
              </p14:cNvPr>
              <p14:cNvContentPartPr/>
              <p14:nvPr/>
            </p14:nvContentPartPr>
            <p14:xfrm>
              <a:off x="5864918" y="2954766"/>
              <a:ext cx="729000" cy="34200"/>
            </p14:xfrm>
          </p:contentPart>
        </mc:Choice>
        <mc:Fallback xmlns="">
          <p:pic>
            <p:nvPicPr>
              <p:cNvPr id="6" name="Entrada de lápiz 5">
                <a:extLst>
                  <a:ext uri="{FF2B5EF4-FFF2-40B4-BE49-F238E27FC236}">
                    <a16:creationId xmlns:a16="http://schemas.microsoft.com/office/drawing/2014/main" id="{3918A4D9-06E7-401C-87F8-34FCBCD3EBFE}"/>
                  </a:ext>
                </a:extLst>
              </p:cNvPr>
              <p:cNvPicPr/>
              <p:nvPr/>
            </p:nvPicPr>
            <p:blipFill>
              <a:blip r:embed="rId4"/>
              <a:stretch>
                <a:fillRect/>
              </a:stretch>
            </p:blipFill>
            <p:spPr>
              <a:xfrm>
                <a:off x="5847278" y="2936766"/>
                <a:ext cx="76464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Entrada de lápiz 6">
                <a:extLst>
                  <a:ext uri="{FF2B5EF4-FFF2-40B4-BE49-F238E27FC236}">
                    <a16:creationId xmlns:a16="http://schemas.microsoft.com/office/drawing/2014/main" id="{88344517-C096-4659-BBF0-0DB9DD820C0A}"/>
                  </a:ext>
                </a:extLst>
              </p14:cNvPr>
              <p14:cNvContentPartPr/>
              <p14:nvPr/>
            </p14:nvContentPartPr>
            <p14:xfrm>
              <a:off x="880718" y="2726166"/>
              <a:ext cx="2822040" cy="2524680"/>
            </p14:xfrm>
          </p:contentPart>
        </mc:Choice>
        <mc:Fallback xmlns="">
          <p:pic>
            <p:nvPicPr>
              <p:cNvPr id="7" name="Entrada de lápiz 6">
                <a:extLst>
                  <a:ext uri="{FF2B5EF4-FFF2-40B4-BE49-F238E27FC236}">
                    <a16:creationId xmlns:a16="http://schemas.microsoft.com/office/drawing/2014/main" id="{88344517-C096-4659-BBF0-0DB9DD820C0A}"/>
                  </a:ext>
                </a:extLst>
              </p:cNvPr>
              <p:cNvPicPr/>
              <p:nvPr/>
            </p:nvPicPr>
            <p:blipFill>
              <a:blip r:embed="rId6"/>
              <a:stretch>
                <a:fillRect/>
              </a:stretch>
            </p:blipFill>
            <p:spPr>
              <a:xfrm>
                <a:off x="862718" y="2708166"/>
                <a:ext cx="2857680" cy="2560320"/>
              </a:xfrm>
              <a:prstGeom prst="rect">
                <a:avLst/>
              </a:prstGeom>
            </p:spPr>
          </p:pic>
        </mc:Fallback>
      </mc:AlternateContent>
      <p:grpSp>
        <p:nvGrpSpPr>
          <p:cNvPr id="11" name="Grupo 10">
            <a:extLst>
              <a:ext uri="{FF2B5EF4-FFF2-40B4-BE49-F238E27FC236}">
                <a16:creationId xmlns:a16="http://schemas.microsoft.com/office/drawing/2014/main" id="{AA98B87C-C81E-443C-92FB-5E71D51C217D}"/>
              </a:ext>
            </a:extLst>
          </p:cNvPr>
          <p:cNvGrpSpPr/>
          <p:nvPr/>
        </p:nvGrpSpPr>
        <p:grpSpPr>
          <a:xfrm>
            <a:off x="1813838" y="1533486"/>
            <a:ext cx="1801440" cy="980640"/>
            <a:chOff x="1813838" y="1533486"/>
            <a:chExt cx="1801440" cy="980640"/>
          </a:xfrm>
        </p:grpSpPr>
        <mc:AlternateContent xmlns:mc="http://schemas.openxmlformats.org/markup-compatibility/2006" xmlns:p14="http://schemas.microsoft.com/office/powerpoint/2010/main">
          <mc:Choice Requires="p14">
            <p:contentPart p14:bwMode="auto" r:id="rId7">
              <p14:nvContentPartPr>
                <p14:cNvPr id="8" name="Entrada de lápiz 7">
                  <a:extLst>
                    <a:ext uri="{FF2B5EF4-FFF2-40B4-BE49-F238E27FC236}">
                      <a16:creationId xmlns:a16="http://schemas.microsoft.com/office/drawing/2014/main" id="{F760D9A3-2189-45CE-945F-F13CAE90F91D}"/>
                    </a:ext>
                  </a:extLst>
                </p14:cNvPr>
                <p14:cNvContentPartPr/>
                <p14:nvPr/>
              </p14:nvContentPartPr>
              <p14:xfrm>
                <a:off x="1813838" y="1824726"/>
                <a:ext cx="1801440" cy="689400"/>
              </p14:xfrm>
            </p:contentPart>
          </mc:Choice>
          <mc:Fallback xmlns="">
            <p:pic>
              <p:nvPicPr>
                <p:cNvPr id="8" name="Entrada de lápiz 7">
                  <a:extLst>
                    <a:ext uri="{FF2B5EF4-FFF2-40B4-BE49-F238E27FC236}">
                      <a16:creationId xmlns:a16="http://schemas.microsoft.com/office/drawing/2014/main" id="{F760D9A3-2189-45CE-945F-F13CAE90F91D}"/>
                    </a:ext>
                  </a:extLst>
                </p:cNvPr>
                <p:cNvPicPr/>
                <p:nvPr/>
              </p:nvPicPr>
              <p:blipFill>
                <a:blip r:embed="rId8"/>
                <a:stretch>
                  <a:fillRect/>
                </a:stretch>
              </p:blipFill>
              <p:spPr>
                <a:xfrm>
                  <a:off x="1795838" y="1806726"/>
                  <a:ext cx="1837080" cy="725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Entrada de lápiz 8">
                  <a:extLst>
                    <a:ext uri="{FF2B5EF4-FFF2-40B4-BE49-F238E27FC236}">
                      <a16:creationId xmlns:a16="http://schemas.microsoft.com/office/drawing/2014/main" id="{981E330B-2648-47BE-A0A2-02C495F049F3}"/>
                    </a:ext>
                  </a:extLst>
                </p14:cNvPr>
                <p14:cNvContentPartPr/>
                <p14:nvPr/>
              </p14:nvContentPartPr>
              <p14:xfrm>
                <a:off x="2692238" y="1638966"/>
                <a:ext cx="252720" cy="354600"/>
              </p14:xfrm>
            </p:contentPart>
          </mc:Choice>
          <mc:Fallback xmlns="">
            <p:pic>
              <p:nvPicPr>
                <p:cNvPr id="9" name="Entrada de lápiz 8">
                  <a:extLst>
                    <a:ext uri="{FF2B5EF4-FFF2-40B4-BE49-F238E27FC236}">
                      <a16:creationId xmlns:a16="http://schemas.microsoft.com/office/drawing/2014/main" id="{981E330B-2648-47BE-A0A2-02C495F049F3}"/>
                    </a:ext>
                  </a:extLst>
                </p:cNvPr>
                <p:cNvPicPr/>
                <p:nvPr/>
              </p:nvPicPr>
              <p:blipFill>
                <a:blip r:embed="rId10"/>
                <a:stretch>
                  <a:fillRect/>
                </a:stretch>
              </p:blipFill>
              <p:spPr>
                <a:xfrm>
                  <a:off x="2674238" y="1620966"/>
                  <a:ext cx="28836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Entrada de lápiz 9">
                  <a:extLst>
                    <a:ext uri="{FF2B5EF4-FFF2-40B4-BE49-F238E27FC236}">
                      <a16:creationId xmlns:a16="http://schemas.microsoft.com/office/drawing/2014/main" id="{37F30C35-F055-41DF-8B89-DC9B02EF6ACE}"/>
                    </a:ext>
                  </a:extLst>
                </p14:cNvPr>
                <p14:cNvContentPartPr/>
                <p14:nvPr/>
              </p14:nvContentPartPr>
              <p14:xfrm>
                <a:off x="2638598" y="1533486"/>
                <a:ext cx="174240" cy="176040"/>
              </p14:xfrm>
            </p:contentPart>
          </mc:Choice>
          <mc:Fallback xmlns="">
            <p:pic>
              <p:nvPicPr>
                <p:cNvPr id="10" name="Entrada de lápiz 9">
                  <a:extLst>
                    <a:ext uri="{FF2B5EF4-FFF2-40B4-BE49-F238E27FC236}">
                      <a16:creationId xmlns:a16="http://schemas.microsoft.com/office/drawing/2014/main" id="{37F30C35-F055-41DF-8B89-DC9B02EF6ACE}"/>
                    </a:ext>
                  </a:extLst>
                </p:cNvPr>
                <p:cNvPicPr/>
                <p:nvPr/>
              </p:nvPicPr>
              <p:blipFill>
                <a:blip r:embed="rId12"/>
                <a:stretch>
                  <a:fillRect/>
                </a:stretch>
              </p:blipFill>
              <p:spPr>
                <a:xfrm>
                  <a:off x="2620958" y="1515846"/>
                  <a:ext cx="209880" cy="211680"/>
                </a:xfrm>
                <a:prstGeom prst="rect">
                  <a:avLst/>
                </a:prstGeom>
              </p:spPr>
            </p:pic>
          </mc:Fallback>
        </mc:AlternateContent>
      </p:grpSp>
      <p:grpSp>
        <p:nvGrpSpPr>
          <p:cNvPr id="16" name="Grupo 15">
            <a:extLst>
              <a:ext uri="{FF2B5EF4-FFF2-40B4-BE49-F238E27FC236}">
                <a16:creationId xmlns:a16="http://schemas.microsoft.com/office/drawing/2014/main" id="{DE3AD560-0E4C-4B61-A60C-E83A647A98AA}"/>
              </a:ext>
            </a:extLst>
          </p:cNvPr>
          <p:cNvGrpSpPr/>
          <p:nvPr/>
        </p:nvGrpSpPr>
        <p:grpSpPr>
          <a:xfrm>
            <a:off x="1092398" y="3077526"/>
            <a:ext cx="2219400" cy="2073960"/>
            <a:chOff x="1092398" y="3077526"/>
            <a:chExt cx="2219400" cy="2073960"/>
          </a:xfrm>
        </p:grpSpPr>
        <mc:AlternateContent xmlns:mc="http://schemas.openxmlformats.org/markup-compatibility/2006" xmlns:p14="http://schemas.microsoft.com/office/powerpoint/2010/main">
          <mc:Choice Requires="p14">
            <p:contentPart p14:bwMode="auto" r:id="rId13">
              <p14:nvContentPartPr>
                <p14:cNvPr id="12" name="Entrada de lápiz 11">
                  <a:extLst>
                    <a:ext uri="{FF2B5EF4-FFF2-40B4-BE49-F238E27FC236}">
                      <a16:creationId xmlns:a16="http://schemas.microsoft.com/office/drawing/2014/main" id="{CD75B280-AA7A-41B3-9723-BA1F310F6DBC}"/>
                    </a:ext>
                  </a:extLst>
                </p14:cNvPr>
                <p14:cNvContentPartPr/>
                <p14:nvPr/>
              </p14:nvContentPartPr>
              <p14:xfrm>
                <a:off x="1092398" y="3077526"/>
                <a:ext cx="23400" cy="306360"/>
              </p14:xfrm>
            </p:contentPart>
          </mc:Choice>
          <mc:Fallback xmlns="">
            <p:pic>
              <p:nvPicPr>
                <p:cNvPr id="12" name="Entrada de lápiz 11">
                  <a:extLst>
                    <a:ext uri="{FF2B5EF4-FFF2-40B4-BE49-F238E27FC236}">
                      <a16:creationId xmlns:a16="http://schemas.microsoft.com/office/drawing/2014/main" id="{CD75B280-AA7A-41B3-9723-BA1F310F6DBC}"/>
                    </a:ext>
                  </a:extLst>
                </p:cNvPr>
                <p:cNvPicPr/>
                <p:nvPr/>
              </p:nvPicPr>
              <p:blipFill>
                <a:blip r:embed="rId14"/>
                <a:stretch>
                  <a:fillRect/>
                </a:stretch>
              </p:blipFill>
              <p:spPr>
                <a:xfrm>
                  <a:off x="1074758" y="3059526"/>
                  <a:ext cx="59040" cy="34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Entrada de lápiz 12">
                  <a:extLst>
                    <a:ext uri="{FF2B5EF4-FFF2-40B4-BE49-F238E27FC236}">
                      <a16:creationId xmlns:a16="http://schemas.microsoft.com/office/drawing/2014/main" id="{A247F3FC-4620-4F8E-9429-CC3B67508A7E}"/>
                    </a:ext>
                  </a:extLst>
                </p14:cNvPr>
                <p14:cNvContentPartPr/>
                <p14:nvPr/>
              </p14:nvContentPartPr>
              <p14:xfrm>
                <a:off x="1482998" y="3657126"/>
                <a:ext cx="1598040" cy="1424880"/>
              </p14:xfrm>
            </p:contentPart>
          </mc:Choice>
          <mc:Fallback xmlns="">
            <p:pic>
              <p:nvPicPr>
                <p:cNvPr id="13" name="Entrada de lápiz 12">
                  <a:extLst>
                    <a:ext uri="{FF2B5EF4-FFF2-40B4-BE49-F238E27FC236}">
                      <a16:creationId xmlns:a16="http://schemas.microsoft.com/office/drawing/2014/main" id="{A247F3FC-4620-4F8E-9429-CC3B67508A7E}"/>
                    </a:ext>
                  </a:extLst>
                </p:cNvPr>
                <p:cNvPicPr/>
                <p:nvPr/>
              </p:nvPicPr>
              <p:blipFill>
                <a:blip r:embed="rId16"/>
                <a:stretch>
                  <a:fillRect/>
                </a:stretch>
              </p:blipFill>
              <p:spPr>
                <a:xfrm>
                  <a:off x="1464998" y="3639126"/>
                  <a:ext cx="1633680" cy="1460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Entrada de lápiz 13">
                  <a:extLst>
                    <a:ext uri="{FF2B5EF4-FFF2-40B4-BE49-F238E27FC236}">
                      <a16:creationId xmlns:a16="http://schemas.microsoft.com/office/drawing/2014/main" id="{B437E1FE-1874-43DF-B43F-F58B34F98FAA}"/>
                    </a:ext>
                  </a:extLst>
                </p14:cNvPr>
                <p14:cNvContentPartPr/>
                <p14:nvPr/>
              </p14:nvContentPartPr>
              <p14:xfrm>
                <a:off x="3105518" y="4790766"/>
                <a:ext cx="206280" cy="360720"/>
              </p14:xfrm>
            </p:contentPart>
          </mc:Choice>
          <mc:Fallback xmlns="">
            <p:pic>
              <p:nvPicPr>
                <p:cNvPr id="14" name="Entrada de lápiz 13">
                  <a:extLst>
                    <a:ext uri="{FF2B5EF4-FFF2-40B4-BE49-F238E27FC236}">
                      <a16:creationId xmlns:a16="http://schemas.microsoft.com/office/drawing/2014/main" id="{B437E1FE-1874-43DF-B43F-F58B34F98FAA}"/>
                    </a:ext>
                  </a:extLst>
                </p:cNvPr>
                <p:cNvPicPr/>
                <p:nvPr/>
              </p:nvPicPr>
              <p:blipFill>
                <a:blip r:embed="rId18"/>
                <a:stretch>
                  <a:fillRect/>
                </a:stretch>
              </p:blipFill>
              <p:spPr>
                <a:xfrm>
                  <a:off x="3087878" y="4773126"/>
                  <a:ext cx="241920" cy="396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Entrada de lápiz 14">
                  <a:extLst>
                    <a:ext uri="{FF2B5EF4-FFF2-40B4-BE49-F238E27FC236}">
                      <a16:creationId xmlns:a16="http://schemas.microsoft.com/office/drawing/2014/main" id="{F8508577-16FF-4362-9BF0-36F3D280B70D}"/>
                    </a:ext>
                  </a:extLst>
                </p14:cNvPr>
                <p14:cNvContentPartPr/>
                <p14:nvPr/>
              </p14:nvContentPartPr>
              <p14:xfrm>
                <a:off x="1704038" y="4496286"/>
                <a:ext cx="131400" cy="372600"/>
              </p14:xfrm>
            </p:contentPart>
          </mc:Choice>
          <mc:Fallback xmlns="">
            <p:pic>
              <p:nvPicPr>
                <p:cNvPr id="15" name="Entrada de lápiz 14">
                  <a:extLst>
                    <a:ext uri="{FF2B5EF4-FFF2-40B4-BE49-F238E27FC236}">
                      <a16:creationId xmlns:a16="http://schemas.microsoft.com/office/drawing/2014/main" id="{F8508577-16FF-4362-9BF0-36F3D280B70D}"/>
                    </a:ext>
                  </a:extLst>
                </p:cNvPr>
                <p:cNvPicPr/>
                <p:nvPr/>
              </p:nvPicPr>
              <p:blipFill>
                <a:blip r:embed="rId20"/>
                <a:stretch>
                  <a:fillRect/>
                </a:stretch>
              </p:blipFill>
              <p:spPr>
                <a:xfrm>
                  <a:off x="1686038" y="4478286"/>
                  <a:ext cx="167040" cy="408240"/>
                </a:xfrm>
                <a:prstGeom prst="rect">
                  <a:avLst/>
                </a:prstGeom>
              </p:spPr>
            </p:pic>
          </mc:Fallback>
        </mc:AlternateContent>
      </p:grpSp>
      <p:grpSp>
        <p:nvGrpSpPr>
          <p:cNvPr id="20" name="Grupo 19">
            <a:extLst>
              <a:ext uri="{FF2B5EF4-FFF2-40B4-BE49-F238E27FC236}">
                <a16:creationId xmlns:a16="http://schemas.microsoft.com/office/drawing/2014/main" id="{92851370-D796-4547-985D-B36E037184AC}"/>
              </a:ext>
            </a:extLst>
          </p:cNvPr>
          <p:cNvGrpSpPr/>
          <p:nvPr/>
        </p:nvGrpSpPr>
        <p:grpSpPr>
          <a:xfrm>
            <a:off x="4429958" y="235326"/>
            <a:ext cx="460080" cy="266040"/>
            <a:chOff x="4429958" y="235326"/>
            <a:chExt cx="460080" cy="266040"/>
          </a:xfrm>
        </p:grpSpPr>
        <mc:AlternateContent xmlns:mc="http://schemas.openxmlformats.org/markup-compatibility/2006" xmlns:p14="http://schemas.microsoft.com/office/powerpoint/2010/main">
          <mc:Choice Requires="p14">
            <p:contentPart p14:bwMode="auto" r:id="rId21">
              <p14:nvContentPartPr>
                <p14:cNvPr id="17" name="Entrada de lápiz 16">
                  <a:extLst>
                    <a:ext uri="{FF2B5EF4-FFF2-40B4-BE49-F238E27FC236}">
                      <a16:creationId xmlns:a16="http://schemas.microsoft.com/office/drawing/2014/main" id="{0871EFCC-AAEC-4B43-8628-6F9F7A73527C}"/>
                    </a:ext>
                  </a:extLst>
                </p14:cNvPr>
                <p14:cNvContentPartPr/>
                <p14:nvPr/>
              </p14:nvContentPartPr>
              <p14:xfrm>
                <a:off x="4429958" y="235326"/>
                <a:ext cx="317880" cy="266040"/>
              </p14:xfrm>
            </p:contentPart>
          </mc:Choice>
          <mc:Fallback xmlns="">
            <p:pic>
              <p:nvPicPr>
                <p:cNvPr id="17" name="Entrada de lápiz 16">
                  <a:extLst>
                    <a:ext uri="{FF2B5EF4-FFF2-40B4-BE49-F238E27FC236}">
                      <a16:creationId xmlns:a16="http://schemas.microsoft.com/office/drawing/2014/main" id="{0871EFCC-AAEC-4B43-8628-6F9F7A73527C}"/>
                    </a:ext>
                  </a:extLst>
                </p:cNvPr>
                <p:cNvPicPr/>
                <p:nvPr/>
              </p:nvPicPr>
              <p:blipFill>
                <a:blip r:embed="rId22"/>
                <a:stretch>
                  <a:fillRect/>
                </a:stretch>
              </p:blipFill>
              <p:spPr>
                <a:xfrm>
                  <a:off x="4412318" y="217326"/>
                  <a:ext cx="35352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Entrada de lápiz 17">
                  <a:extLst>
                    <a:ext uri="{FF2B5EF4-FFF2-40B4-BE49-F238E27FC236}">
                      <a16:creationId xmlns:a16="http://schemas.microsoft.com/office/drawing/2014/main" id="{9392105F-5161-4FFA-9156-FE4ACE1D6407}"/>
                    </a:ext>
                  </a:extLst>
                </p14:cNvPr>
                <p14:cNvContentPartPr/>
                <p14:nvPr/>
              </p14:nvContentPartPr>
              <p14:xfrm>
                <a:off x="4783478" y="308046"/>
                <a:ext cx="87840" cy="33120"/>
              </p14:xfrm>
            </p:contentPart>
          </mc:Choice>
          <mc:Fallback xmlns="">
            <p:pic>
              <p:nvPicPr>
                <p:cNvPr id="18" name="Entrada de lápiz 17">
                  <a:extLst>
                    <a:ext uri="{FF2B5EF4-FFF2-40B4-BE49-F238E27FC236}">
                      <a16:creationId xmlns:a16="http://schemas.microsoft.com/office/drawing/2014/main" id="{9392105F-5161-4FFA-9156-FE4ACE1D6407}"/>
                    </a:ext>
                  </a:extLst>
                </p:cNvPr>
                <p:cNvPicPr/>
                <p:nvPr/>
              </p:nvPicPr>
              <p:blipFill>
                <a:blip r:embed="rId24"/>
                <a:stretch>
                  <a:fillRect/>
                </a:stretch>
              </p:blipFill>
              <p:spPr>
                <a:xfrm>
                  <a:off x="4765478" y="290406"/>
                  <a:ext cx="12348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Entrada de lápiz 18">
                  <a:extLst>
                    <a:ext uri="{FF2B5EF4-FFF2-40B4-BE49-F238E27FC236}">
                      <a16:creationId xmlns:a16="http://schemas.microsoft.com/office/drawing/2014/main" id="{62522F6E-79EB-42D5-9CE6-C38510F620C5}"/>
                    </a:ext>
                  </a:extLst>
                </p14:cNvPr>
                <p14:cNvContentPartPr/>
                <p14:nvPr/>
              </p14:nvContentPartPr>
              <p14:xfrm>
                <a:off x="4805438" y="372486"/>
                <a:ext cx="84600" cy="29160"/>
              </p14:xfrm>
            </p:contentPart>
          </mc:Choice>
          <mc:Fallback xmlns="">
            <p:pic>
              <p:nvPicPr>
                <p:cNvPr id="19" name="Entrada de lápiz 18">
                  <a:extLst>
                    <a:ext uri="{FF2B5EF4-FFF2-40B4-BE49-F238E27FC236}">
                      <a16:creationId xmlns:a16="http://schemas.microsoft.com/office/drawing/2014/main" id="{62522F6E-79EB-42D5-9CE6-C38510F620C5}"/>
                    </a:ext>
                  </a:extLst>
                </p:cNvPr>
                <p:cNvPicPr/>
                <p:nvPr/>
              </p:nvPicPr>
              <p:blipFill>
                <a:blip r:embed="rId26"/>
                <a:stretch>
                  <a:fillRect/>
                </a:stretch>
              </p:blipFill>
              <p:spPr>
                <a:xfrm>
                  <a:off x="4787798" y="354486"/>
                  <a:ext cx="120240" cy="64800"/>
                </a:xfrm>
                <a:prstGeom prst="rect">
                  <a:avLst/>
                </a:prstGeom>
              </p:spPr>
            </p:pic>
          </mc:Fallback>
        </mc:AlternateContent>
      </p:grpSp>
      <p:grpSp>
        <p:nvGrpSpPr>
          <p:cNvPr id="38" name="Grupo 37">
            <a:extLst>
              <a:ext uri="{FF2B5EF4-FFF2-40B4-BE49-F238E27FC236}">
                <a16:creationId xmlns:a16="http://schemas.microsoft.com/office/drawing/2014/main" id="{861BECE5-3918-4693-A042-5C515A56D3E8}"/>
              </a:ext>
            </a:extLst>
          </p:cNvPr>
          <p:cNvGrpSpPr/>
          <p:nvPr/>
        </p:nvGrpSpPr>
        <p:grpSpPr>
          <a:xfrm>
            <a:off x="5142398" y="93126"/>
            <a:ext cx="1458720" cy="677880"/>
            <a:chOff x="5142398" y="93126"/>
            <a:chExt cx="1458720" cy="677880"/>
          </a:xfrm>
        </p:grpSpPr>
        <mc:AlternateContent xmlns:mc="http://schemas.openxmlformats.org/markup-compatibility/2006" xmlns:p14="http://schemas.microsoft.com/office/powerpoint/2010/main">
          <mc:Choice Requires="p14">
            <p:contentPart p14:bwMode="auto" r:id="rId27">
              <p14:nvContentPartPr>
                <p14:cNvPr id="21" name="Entrada de lápiz 20">
                  <a:extLst>
                    <a:ext uri="{FF2B5EF4-FFF2-40B4-BE49-F238E27FC236}">
                      <a16:creationId xmlns:a16="http://schemas.microsoft.com/office/drawing/2014/main" id="{A126E5AE-9756-422A-B13F-B1363FAA7DBD}"/>
                    </a:ext>
                  </a:extLst>
                </p14:cNvPr>
                <p14:cNvContentPartPr/>
                <p14:nvPr/>
              </p14:nvContentPartPr>
              <p14:xfrm>
                <a:off x="5142398" y="150006"/>
                <a:ext cx="98640" cy="184680"/>
              </p14:xfrm>
            </p:contentPart>
          </mc:Choice>
          <mc:Fallback xmlns="">
            <p:pic>
              <p:nvPicPr>
                <p:cNvPr id="21" name="Entrada de lápiz 20">
                  <a:extLst>
                    <a:ext uri="{FF2B5EF4-FFF2-40B4-BE49-F238E27FC236}">
                      <a16:creationId xmlns:a16="http://schemas.microsoft.com/office/drawing/2014/main" id="{A126E5AE-9756-422A-B13F-B1363FAA7DBD}"/>
                    </a:ext>
                  </a:extLst>
                </p:cNvPr>
                <p:cNvPicPr/>
                <p:nvPr/>
              </p:nvPicPr>
              <p:blipFill>
                <a:blip r:embed="rId28"/>
                <a:stretch>
                  <a:fillRect/>
                </a:stretch>
              </p:blipFill>
              <p:spPr>
                <a:xfrm>
                  <a:off x="5124758" y="132366"/>
                  <a:ext cx="13428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2" name="Entrada de lápiz 21">
                  <a:extLst>
                    <a:ext uri="{FF2B5EF4-FFF2-40B4-BE49-F238E27FC236}">
                      <a16:creationId xmlns:a16="http://schemas.microsoft.com/office/drawing/2014/main" id="{DD530C10-24B3-4CE2-BEBB-6435C19034C3}"/>
                    </a:ext>
                  </a:extLst>
                </p14:cNvPr>
                <p14:cNvContentPartPr/>
                <p14:nvPr/>
              </p14:nvContentPartPr>
              <p14:xfrm>
                <a:off x="5307638" y="278526"/>
                <a:ext cx="9000" cy="47520"/>
              </p14:xfrm>
            </p:contentPart>
          </mc:Choice>
          <mc:Fallback xmlns="">
            <p:pic>
              <p:nvPicPr>
                <p:cNvPr id="22" name="Entrada de lápiz 21">
                  <a:extLst>
                    <a:ext uri="{FF2B5EF4-FFF2-40B4-BE49-F238E27FC236}">
                      <a16:creationId xmlns:a16="http://schemas.microsoft.com/office/drawing/2014/main" id="{DD530C10-24B3-4CE2-BEBB-6435C19034C3}"/>
                    </a:ext>
                  </a:extLst>
                </p:cNvPr>
                <p:cNvPicPr/>
                <p:nvPr/>
              </p:nvPicPr>
              <p:blipFill>
                <a:blip r:embed="rId30"/>
                <a:stretch>
                  <a:fillRect/>
                </a:stretch>
              </p:blipFill>
              <p:spPr>
                <a:xfrm>
                  <a:off x="5289638" y="260526"/>
                  <a:ext cx="4464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 name="Entrada de lápiz 22">
                  <a:extLst>
                    <a:ext uri="{FF2B5EF4-FFF2-40B4-BE49-F238E27FC236}">
                      <a16:creationId xmlns:a16="http://schemas.microsoft.com/office/drawing/2014/main" id="{DE2F526B-E1DF-4703-A58E-8166809C706C}"/>
                    </a:ext>
                  </a:extLst>
                </p14:cNvPr>
                <p14:cNvContentPartPr/>
                <p14:nvPr/>
              </p14:nvContentPartPr>
              <p14:xfrm>
                <a:off x="5296478" y="189246"/>
                <a:ext cx="11520" cy="360"/>
              </p14:xfrm>
            </p:contentPart>
          </mc:Choice>
          <mc:Fallback xmlns="">
            <p:pic>
              <p:nvPicPr>
                <p:cNvPr id="23" name="Entrada de lápiz 22">
                  <a:extLst>
                    <a:ext uri="{FF2B5EF4-FFF2-40B4-BE49-F238E27FC236}">
                      <a16:creationId xmlns:a16="http://schemas.microsoft.com/office/drawing/2014/main" id="{DE2F526B-E1DF-4703-A58E-8166809C706C}"/>
                    </a:ext>
                  </a:extLst>
                </p:cNvPr>
                <p:cNvPicPr/>
                <p:nvPr/>
              </p:nvPicPr>
              <p:blipFill>
                <a:blip r:embed="rId32"/>
                <a:stretch>
                  <a:fillRect/>
                </a:stretch>
              </p:blipFill>
              <p:spPr>
                <a:xfrm>
                  <a:off x="5278478" y="171606"/>
                  <a:ext cx="471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4" name="Entrada de lápiz 23">
                  <a:extLst>
                    <a:ext uri="{FF2B5EF4-FFF2-40B4-BE49-F238E27FC236}">
                      <a16:creationId xmlns:a16="http://schemas.microsoft.com/office/drawing/2014/main" id="{0139660F-4AFB-44CF-8DFF-2C06E0A30EF7}"/>
                    </a:ext>
                  </a:extLst>
                </p14:cNvPr>
                <p14:cNvContentPartPr/>
                <p14:nvPr/>
              </p14:nvContentPartPr>
              <p14:xfrm>
                <a:off x="5388998" y="211566"/>
                <a:ext cx="100080" cy="144360"/>
              </p14:xfrm>
            </p:contentPart>
          </mc:Choice>
          <mc:Fallback xmlns="">
            <p:pic>
              <p:nvPicPr>
                <p:cNvPr id="24" name="Entrada de lápiz 23">
                  <a:extLst>
                    <a:ext uri="{FF2B5EF4-FFF2-40B4-BE49-F238E27FC236}">
                      <a16:creationId xmlns:a16="http://schemas.microsoft.com/office/drawing/2014/main" id="{0139660F-4AFB-44CF-8DFF-2C06E0A30EF7}"/>
                    </a:ext>
                  </a:extLst>
                </p:cNvPr>
                <p:cNvPicPr/>
                <p:nvPr/>
              </p:nvPicPr>
              <p:blipFill>
                <a:blip r:embed="rId34"/>
                <a:stretch>
                  <a:fillRect/>
                </a:stretch>
              </p:blipFill>
              <p:spPr>
                <a:xfrm>
                  <a:off x="5371358" y="193566"/>
                  <a:ext cx="13572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5" name="Entrada de lápiz 24">
                  <a:extLst>
                    <a:ext uri="{FF2B5EF4-FFF2-40B4-BE49-F238E27FC236}">
                      <a16:creationId xmlns:a16="http://schemas.microsoft.com/office/drawing/2014/main" id="{42E438B2-9F64-4CC3-A82F-F56E39832E59}"/>
                    </a:ext>
                  </a:extLst>
                </p14:cNvPr>
                <p14:cNvContentPartPr/>
                <p14:nvPr/>
              </p14:nvContentPartPr>
              <p14:xfrm>
                <a:off x="5553158" y="155766"/>
                <a:ext cx="9000" cy="113400"/>
              </p14:xfrm>
            </p:contentPart>
          </mc:Choice>
          <mc:Fallback xmlns="">
            <p:pic>
              <p:nvPicPr>
                <p:cNvPr id="25" name="Entrada de lápiz 24">
                  <a:extLst>
                    <a:ext uri="{FF2B5EF4-FFF2-40B4-BE49-F238E27FC236}">
                      <a16:creationId xmlns:a16="http://schemas.microsoft.com/office/drawing/2014/main" id="{42E438B2-9F64-4CC3-A82F-F56E39832E59}"/>
                    </a:ext>
                  </a:extLst>
                </p:cNvPr>
                <p:cNvPicPr/>
                <p:nvPr/>
              </p:nvPicPr>
              <p:blipFill>
                <a:blip r:embed="rId36"/>
                <a:stretch>
                  <a:fillRect/>
                </a:stretch>
              </p:blipFill>
              <p:spPr>
                <a:xfrm>
                  <a:off x="5535158" y="137766"/>
                  <a:ext cx="4464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6" name="Entrada de lápiz 25">
                  <a:extLst>
                    <a:ext uri="{FF2B5EF4-FFF2-40B4-BE49-F238E27FC236}">
                      <a16:creationId xmlns:a16="http://schemas.microsoft.com/office/drawing/2014/main" id="{0E13FC39-AB5A-4A12-97C9-5C7A5B38E9C8}"/>
                    </a:ext>
                  </a:extLst>
                </p14:cNvPr>
                <p14:cNvContentPartPr/>
                <p14:nvPr/>
              </p14:nvContentPartPr>
              <p14:xfrm>
                <a:off x="5508518" y="188526"/>
                <a:ext cx="145080" cy="23400"/>
              </p14:xfrm>
            </p:contentPart>
          </mc:Choice>
          <mc:Fallback xmlns="">
            <p:pic>
              <p:nvPicPr>
                <p:cNvPr id="26" name="Entrada de lápiz 25">
                  <a:extLst>
                    <a:ext uri="{FF2B5EF4-FFF2-40B4-BE49-F238E27FC236}">
                      <a16:creationId xmlns:a16="http://schemas.microsoft.com/office/drawing/2014/main" id="{0E13FC39-AB5A-4A12-97C9-5C7A5B38E9C8}"/>
                    </a:ext>
                  </a:extLst>
                </p:cNvPr>
                <p:cNvPicPr/>
                <p:nvPr/>
              </p:nvPicPr>
              <p:blipFill>
                <a:blip r:embed="rId38"/>
                <a:stretch>
                  <a:fillRect/>
                </a:stretch>
              </p:blipFill>
              <p:spPr>
                <a:xfrm>
                  <a:off x="5490518" y="170526"/>
                  <a:ext cx="1807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7" name="Entrada de lápiz 26">
                  <a:extLst>
                    <a:ext uri="{FF2B5EF4-FFF2-40B4-BE49-F238E27FC236}">
                      <a16:creationId xmlns:a16="http://schemas.microsoft.com/office/drawing/2014/main" id="{F8A39A5C-944D-49FC-B201-A0DE9098E53E}"/>
                    </a:ext>
                  </a:extLst>
                </p14:cNvPr>
                <p14:cNvContentPartPr/>
                <p14:nvPr/>
              </p14:nvContentPartPr>
              <p14:xfrm>
                <a:off x="5687078" y="156846"/>
                <a:ext cx="393120" cy="141840"/>
              </p14:xfrm>
            </p:contentPart>
          </mc:Choice>
          <mc:Fallback xmlns="">
            <p:pic>
              <p:nvPicPr>
                <p:cNvPr id="27" name="Entrada de lápiz 26">
                  <a:extLst>
                    <a:ext uri="{FF2B5EF4-FFF2-40B4-BE49-F238E27FC236}">
                      <a16:creationId xmlns:a16="http://schemas.microsoft.com/office/drawing/2014/main" id="{F8A39A5C-944D-49FC-B201-A0DE9098E53E}"/>
                    </a:ext>
                  </a:extLst>
                </p:cNvPr>
                <p:cNvPicPr/>
                <p:nvPr/>
              </p:nvPicPr>
              <p:blipFill>
                <a:blip r:embed="rId40"/>
                <a:stretch>
                  <a:fillRect/>
                </a:stretch>
              </p:blipFill>
              <p:spPr>
                <a:xfrm>
                  <a:off x="5669078" y="139206"/>
                  <a:ext cx="42876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8" name="Entrada de lápiz 27">
                  <a:extLst>
                    <a:ext uri="{FF2B5EF4-FFF2-40B4-BE49-F238E27FC236}">
                      <a16:creationId xmlns:a16="http://schemas.microsoft.com/office/drawing/2014/main" id="{85ECEE74-B130-47B5-83D3-A7B903563C7F}"/>
                    </a:ext>
                  </a:extLst>
                </p14:cNvPr>
                <p14:cNvContentPartPr/>
                <p14:nvPr/>
              </p14:nvContentPartPr>
              <p14:xfrm>
                <a:off x="6112238" y="166566"/>
                <a:ext cx="178200" cy="109080"/>
              </p14:xfrm>
            </p:contentPart>
          </mc:Choice>
          <mc:Fallback xmlns="">
            <p:pic>
              <p:nvPicPr>
                <p:cNvPr id="28" name="Entrada de lápiz 27">
                  <a:extLst>
                    <a:ext uri="{FF2B5EF4-FFF2-40B4-BE49-F238E27FC236}">
                      <a16:creationId xmlns:a16="http://schemas.microsoft.com/office/drawing/2014/main" id="{85ECEE74-B130-47B5-83D3-A7B903563C7F}"/>
                    </a:ext>
                  </a:extLst>
                </p:cNvPr>
                <p:cNvPicPr/>
                <p:nvPr/>
              </p:nvPicPr>
              <p:blipFill>
                <a:blip r:embed="rId42"/>
                <a:stretch>
                  <a:fillRect/>
                </a:stretch>
              </p:blipFill>
              <p:spPr>
                <a:xfrm>
                  <a:off x="6094598" y="148926"/>
                  <a:ext cx="21384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9" name="Entrada de lápiz 28">
                  <a:extLst>
                    <a:ext uri="{FF2B5EF4-FFF2-40B4-BE49-F238E27FC236}">
                      <a16:creationId xmlns:a16="http://schemas.microsoft.com/office/drawing/2014/main" id="{99CC0979-1D86-4D9D-AC54-73E175A49FEA}"/>
                    </a:ext>
                  </a:extLst>
                </p14:cNvPr>
                <p14:cNvContentPartPr/>
                <p14:nvPr/>
              </p14:nvContentPartPr>
              <p14:xfrm>
                <a:off x="6250838" y="93126"/>
                <a:ext cx="4680" cy="7200"/>
              </p14:xfrm>
            </p:contentPart>
          </mc:Choice>
          <mc:Fallback xmlns="">
            <p:pic>
              <p:nvPicPr>
                <p:cNvPr id="29" name="Entrada de lápiz 28">
                  <a:extLst>
                    <a:ext uri="{FF2B5EF4-FFF2-40B4-BE49-F238E27FC236}">
                      <a16:creationId xmlns:a16="http://schemas.microsoft.com/office/drawing/2014/main" id="{99CC0979-1D86-4D9D-AC54-73E175A49FEA}"/>
                    </a:ext>
                  </a:extLst>
                </p:cNvPr>
                <p:cNvPicPr/>
                <p:nvPr/>
              </p:nvPicPr>
              <p:blipFill>
                <a:blip r:embed="rId44"/>
                <a:stretch>
                  <a:fillRect/>
                </a:stretch>
              </p:blipFill>
              <p:spPr>
                <a:xfrm>
                  <a:off x="6233198" y="75126"/>
                  <a:ext cx="4032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0" name="Entrada de lápiz 29">
                  <a:extLst>
                    <a:ext uri="{FF2B5EF4-FFF2-40B4-BE49-F238E27FC236}">
                      <a16:creationId xmlns:a16="http://schemas.microsoft.com/office/drawing/2014/main" id="{97E7030F-491E-4548-8238-601A3492EAA7}"/>
                    </a:ext>
                  </a:extLst>
                </p14:cNvPr>
                <p14:cNvContentPartPr/>
                <p14:nvPr/>
              </p14:nvContentPartPr>
              <p14:xfrm>
                <a:off x="6310958" y="116166"/>
                <a:ext cx="139680" cy="129240"/>
              </p14:xfrm>
            </p:contentPart>
          </mc:Choice>
          <mc:Fallback xmlns="">
            <p:pic>
              <p:nvPicPr>
                <p:cNvPr id="30" name="Entrada de lápiz 29">
                  <a:extLst>
                    <a:ext uri="{FF2B5EF4-FFF2-40B4-BE49-F238E27FC236}">
                      <a16:creationId xmlns:a16="http://schemas.microsoft.com/office/drawing/2014/main" id="{97E7030F-491E-4548-8238-601A3492EAA7}"/>
                    </a:ext>
                  </a:extLst>
                </p:cNvPr>
                <p:cNvPicPr/>
                <p:nvPr/>
              </p:nvPicPr>
              <p:blipFill>
                <a:blip r:embed="rId46"/>
                <a:stretch>
                  <a:fillRect/>
                </a:stretch>
              </p:blipFill>
              <p:spPr>
                <a:xfrm>
                  <a:off x="6292958" y="98166"/>
                  <a:ext cx="17532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1" name="Entrada de lápiz 30">
                  <a:extLst>
                    <a:ext uri="{FF2B5EF4-FFF2-40B4-BE49-F238E27FC236}">
                      <a16:creationId xmlns:a16="http://schemas.microsoft.com/office/drawing/2014/main" id="{FDCD3628-ADFB-4B5D-9C78-0715B4F735AA}"/>
                    </a:ext>
                  </a:extLst>
                </p14:cNvPr>
                <p14:cNvContentPartPr/>
                <p14:nvPr/>
              </p14:nvContentPartPr>
              <p14:xfrm>
                <a:off x="5296478" y="364206"/>
                <a:ext cx="922680" cy="148680"/>
              </p14:xfrm>
            </p:contentPart>
          </mc:Choice>
          <mc:Fallback xmlns="">
            <p:pic>
              <p:nvPicPr>
                <p:cNvPr id="31" name="Entrada de lápiz 30">
                  <a:extLst>
                    <a:ext uri="{FF2B5EF4-FFF2-40B4-BE49-F238E27FC236}">
                      <a16:creationId xmlns:a16="http://schemas.microsoft.com/office/drawing/2014/main" id="{FDCD3628-ADFB-4B5D-9C78-0715B4F735AA}"/>
                    </a:ext>
                  </a:extLst>
                </p:cNvPr>
                <p:cNvPicPr/>
                <p:nvPr/>
              </p:nvPicPr>
              <p:blipFill>
                <a:blip r:embed="rId48"/>
                <a:stretch>
                  <a:fillRect/>
                </a:stretch>
              </p:blipFill>
              <p:spPr>
                <a:xfrm>
                  <a:off x="5278838" y="346206"/>
                  <a:ext cx="95832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2" name="Entrada de lápiz 31">
                  <a:extLst>
                    <a:ext uri="{FF2B5EF4-FFF2-40B4-BE49-F238E27FC236}">
                      <a16:creationId xmlns:a16="http://schemas.microsoft.com/office/drawing/2014/main" id="{8CC526D8-4C40-4F00-A92E-1995FC7E55AE}"/>
                    </a:ext>
                  </a:extLst>
                </p14:cNvPr>
                <p14:cNvContentPartPr/>
                <p14:nvPr/>
              </p14:nvContentPartPr>
              <p14:xfrm>
                <a:off x="5642078" y="624126"/>
                <a:ext cx="103680" cy="146880"/>
              </p14:xfrm>
            </p:contentPart>
          </mc:Choice>
          <mc:Fallback xmlns="">
            <p:pic>
              <p:nvPicPr>
                <p:cNvPr id="32" name="Entrada de lápiz 31">
                  <a:extLst>
                    <a:ext uri="{FF2B5EF4-FFF2-40B4-BE49-F238E27FC236}">
                      <a16:creationId xmlns:a16="http://schemas.microsoft.com/office/drawing/2014/main" id="{8CC526D8-4C40-4F00-A92E-1995FC7E55AE}"/>
                    </a:ext>
                  </a:extLst>
                </p:cNvPr>
                <p:cNvPicPr/>
                <p:nvPr/>
              </p:nvPicPr>
              <p:blipFill>
                <a:blip r:embed="rId50"/>
                <a:stretch>
                  <a:fillRect/>
                </a:stretch>
              </p:blipFill>
              <p:spPr>
                <a:xfrm>
                  <a:off x="5624438" y="606126"/>
                  <a:ext cx="13932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3" name="Entrada de lápiz 32">
                  <a:extLst>
                    <a:ext uri="{FF2B5EF4-FFF2-40B4-BE49-F238E27FC236}">
                      <a16:creationId xmlns:a16="http://schemas.microsoft.com/office/drawing/2014/main" id="{B0092204-CD5D-49B6-8E3C-E4BC19A85D0F}"/>
                    </a:ext>
                  </a:extLst>
                </p14:cNvPr>
                <p14:cNvContentPartPr/>
                <p14:nvPr/>
              </p14:nvContentPartPr>
              <p14:xfrm>
                <a:off x="5575118" y="670566"/>
                <a:ext cx="138600" cy="32040"/>
              </p14:xfrm>
            </p:contentPart>
          </mc:Choice>
          <mc:Fallback xmlns="">
            <p:pic>
              <p:nvPicPr>
                <p:cNvPr id="33" name="Entrada de lápiz 32">
                  <a:extLst>
                    <a:ext uri="{FF2B5EF4-FFF2-40B4-BE49-F238E27FC236}">
                      <a16:creationId xmlns:a16="http://schemas.microsoft.com/office/drawing/2014/main" id="{B0092204-CD5D-49B6-8E3C-E4BC19A85D0F}"/>
                    </a:ext>
                  </a:extLst>
                </p:cNvPr>
                <p:cNvPicPr/>
                <p:nvPr/>
              </p:nvPicPr>
              <p:blipFill>
                <a:blip r:embed="rId52"/>
                <a:stretch>
                  <a:fillRect/>
                </a:stretch>
              </p:blipFill>
              <p:spPr>
                <a:xfrm>
                  <a:off x="5557478" y="652566"/>
                  <a:ext cx="17424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4" name="Entrada de lápiz 33">
                  <a:extLst>
                    <a:ext uri="{FF2B5EF4-FFF2-40B4-BE49-F238E27FC236}">
                      <a16:creationId xmlns:a16="http://schemas.microsoft.com/office/drawing/2014/main" id="{897FF64F-270E-482C-8FD4-1A8BCEB4DB3E}"/>
                    </a:ext>
                  </a:extLst>
                </p14:cNvPr>
                <p14:cNvContentPartPr/>
                <p14:nvPr/>
              </p14:nvContentPartPr>
              <p14:xfrm>
                <a:off x="5731358" y="557166"/>
                <a:ext cx="64440" cy="185040"/>
              </p14:xfrm>
            </p:contentPart>
          </mc:Choice>
          <mc:Fallback xmlns="">
            <p:pic>
              <p:nvPicPr>
                <p:cNvPr id="34" name="Entrada de lápiz 33">
                  <a:extLst>
                    <a:ext uri="{FF2B5EF4-FFF2-40B4-BE49-F238E27FC236}">
                      <a16:creationId xmlns:a16="http://schemas.microsoft.com/office/drawing/2014/main" id="{897FF64F-270E-482C-8FD4-1A8BCEB4DB3E}"/>
                    </a:ext>
                  </a:extLst>
                </p:cNvPr>
                <p:cNvPicPr/>
                <p:nvPr/>
              </p:nvPicPr>
              <p:blipFill>
                <a:blip r:embed="rId54"/>
                <a:stretch>
                  <a:fillRect/>
                </a:stretch>
              </p:blipFill>
              <p:spPr>
                <a:xfrm>
                  <a:off x="5713358" y="539166"/>
                  <a:ext cx="10008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5" name="Entrada de lápiz 34">
                  <a:extLst>
                    <a:ext uri="{FF2B5EF4-FFF2-40B4-BE49-F238E27FC236}">
                      <a16:creationId xmlns:a16="http://schemas.microsoft.com/office/drawing/2014/main" id="{1F8C3B04-588A-4F99-80EB-F849F4EFEA2C}"/>
                    </a:ext>
                  </a:extLst>
                </p14:cNvPr>
                <p14:cNvContentPartPr/>
                <p14:nvPr/>
              </p14:nvContentPartPr>
              <p14:xfrm>
                <a:off x="5820638" y="435126"/>
                <a:ext cx="437400" cy="288720"/>
              </p14:xfrm>
            </p:contentPart>
          </mc:Choice>
          <mc:Fallback xmlns="">
            <p:pic>
              <p:nvPicPr>
                <p:cNvPr id="35" name="Entrada de lápiz 34">
                  <a:extLst>
                    <a:ext uri="{FF2B5EF4-FFF2-40B4-BE49-F238E27FC236}">
                      <a16:creationId xmlns:a16="http://schemas.microsoft.com/office/drawing/2014/main" id="{1F8C3B04-588A-4F99-80EB-F849F4EFEA2C}"/>
                    </a:ext>
                  </a:extLst>
                </p:cNvPr>
                <p:cNvPicPr/>
                <p:nvPr/>
              </p:nvPicPr>
              <p:blipFill>
                <a:blip r:embed="rId56"/>
                <a:stretch>
                  <a:fillRect/>
                </a:stretch>
              </p:blipFill>
              <p:spPr>
                <a:xfrm>
                  <a:off x="5802998" y="417486"/>
                  <a:ext cx="473040" cy="3243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6" name="Entrada de lápiz 35">
                  <a:extLst>
                    <a:ext uri="{FF2B5EF4-FFF2-40B4-BE49-F238E27FC236}">
                      <a16:creationId xmlns:a16="http://schemas.microsoft.com/office/drawing/2014/main" id="{AB38A3BE-DFFE-46F1-9BEC-EAD805B52CEB}"/>
                    </a:ext>
                  </a:extLst>
                </p14:cNvPr>
                <p14:cNvContentPartPr/>
                <p14:nvPr/>
              </p14:nvContentPartPr>
              <p14:xfrm>
                <a:off x="6312038" y="532686"/>
                <a:ext cx="88560" cy="117360"/>
              </p14:xfrm>
            </p:contentPart>
          </mc:Choice>
          <mc:Fallback xmlns="">
            <p:pic>
              <p:nvPicPr>
                <p:cNvPr id="36" name="Entrada de lápiz 35">
                  <a:extLst>
                    <a:ext uri="{FF2B5EF4-FFF2-40B4-BE49-F238E27FC236}">
                      <a16:creationId xmlns:a16="http://schemas.microsoft.com/office/drawing/2014/main" id="{AB38A3BE-DFFE-46F1-9BEC-EAD805B52CEB}"/>
                    </a:ext>
                  </a:extLst>
                </p:cNvPr>
                <p:cNvPicPr/>
                <p:nvPr/>
              </p:nvPicPr>
              <p:blipFill>
                <a:blip r:embed="rId58"/>
                <a:stretch>
                  <a:fillRect/>
                </a:stretch>
              </p:blipFill>
              <p:spPr>
                <a:xfrm>
                  <a:off x="6294398" y="515046"/>
                  <a:ext cx="12420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7" name="Entrada de lápiz 36">
                  <a:extLst>
                    <a:ext uri="{FF2B5EF4-FFF2-40B4-BE49-F238E27FC236}">
                      <a16:creationId xmlns:a16="http://schemas.microsoft.com/office/drawing/2014/main" id="{2987387C-F473-4811-9F92-44003CD210C2}"/>
                    </a:ext>
                  </a:extLst>
                </p14:cNvPr>
                <p14:cNvContentPartPr/>
                <p14:nvPr/>
              </p14:nvContentPartPr>
              <p14:xfrm>
                <a:off x="6596438" y="568326"/>
                <a:ext cx="4680" cy="4680"/>
              </p14:xfrm>
            </p:contentPart>
          </mc:Choice>
          <mc:Fallback xmlns="">
            <p:pic>
              <p:nvPicPr>
                <p:cNvPr id="37" name="Entrada de lápiz 36">
                  <a:extLst>
                    <a:ext uri="{FF2B5EF4-FFF2-40B4-BE49-F238E27FC236}">
                      <a16:creationId xmlns:a16="http://schemas.microsoft.com/office/drawing/2014/main" id="{2987387C-F473-4811-9F92-44003CD210C2}"/>
                    </a:ext>
                  </a:extLst>
                </p:cNvPr>
                <p:cNvPicPr/>
                <p:nvPr/>
              </p:nvPicPr>
              <p:blipFill>
                <a:blip r:embed="rId60"/>
                <a:stretch>
                  <a:fillRect/>
                </a:stretch>
              </p:blipFill>
              <p:spPr>
                <a:xfrm>
                  <a:off x="6578798" y="550326"/>
                  <a:ext cx="40320" cy="40320"/>
                </a:xfrm>
                <a:prstGeom prst="rect">
                  <a:avLst/>
                </a:prstGeom>
              </p:spPr>
            </p:pic>
          </mc:Fallback>
        </mc:AlternateContent>
      </p:grpSp>
    </p:spTree>
    <p:extLst>
      <p:ext uri="{BB962C8B-B14F-4D97-AF65-F5344CB8AC3E}">
        <p14:creationId xmlns:p14="http://schemas.microsoft.com/office/powerpoint/2010/main" val="1871527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293B6A-23EB-4EFE-B8FE-222DEBD3D078}"/>
              </a:ext>
            </a:extLst>
          </p:cNvPr>
          <p:cNvSpPr>
            <a:spLocks noGrp="1"/>
          </p:cNvSpPr>
          <p:nvPr>
            <p:ph type="title"/>
          </p:nvPr>
        </p:nvSpPr>
        <p:spPr>
          <a:xfrm>
            <a:off x="522515" y="1066800"/>
            <a:ext cx="4256314" cy="5137889"/>
          </a:xfrm>
        </p:spPr>
        <p:txBody>
          <a:bodyPr>
            <a:noAutofit/>
          </a:bodyPr>
          <a:lstStyle/>
          <a:p>
            <a:r>
              <a:rPr lang="es-MX" sz="2800" b="0" i="0" dirty="0">
                <a:solidFill>
                  <a:srgbClr val="000000"/>
                </a:solidFill>
                <a:effectLst/>
                <a:latin typeface="Abadi Extra Light" panose="020B0204020104020204" pitchFamily="34" charset="0"/>
              </a:rPr>
              <a:t>La luz viaja a una velocidad de 300 000 kilómetros por segundo. Parece que se mueve muy rápido, pero los cuerpos del espacio están tan lejos que su luz tarda mucho en llegar hasta nosotros. Cuanto más distante está el objeto, más tiempo tarda en llegar la luz y, por lo tanto, lo que vemos está aún más lejos en el pasado.</a:t>
            </a:r>
            <a:endParaRPr lang="es-CL" sz="2800" dirty="0">
              <a:latin typeface="Abadi Extra Light" panose="020B0204020104020204" pitchFamily="34" charset="0"/>
            </a:endParaRPr>
          </a:p>
        </p:txBody>
      </p:sp>
      <p:pic>
        <p:nvPicPr>
          <p:cNvPr id="1026" name="Picture 2" descr="Una tabla que explica qué tan lejos están ciertos objetos de la Tierra. El Sol está a 8.3 minutos luz de distancia. Polaris está a 320 años luz de distancia. Andrómeda está a 2,5 millones de años luz de distancia. Proxima Centauri está a 4,3 años luz de distancia. El centro de la Vía Láctea está a 26,000 años luz de distancia. GN-z11 está a 13.400 millones de años luz de distancia.&#10;">
            <a:extLst>
              <a:ext uri="{FF2B5EF4-FFF2-40B4-BE49-F238E27FC236}">
                <a16:creationId xmlns:a16="http://schemas.microsoft.com/office/drawing/2014/main" id="{F78DFF59-6346-46AE-84F1-BCD723D250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48944" y="809532"/>
            <a:ext cx="6781800" cy="4970614"/>
          </a:xfrm>
          <a:prstGeom prst="rect">
            <a:avLst/>
          </a:prstGeom>
          <a:noFill/>
          <a:extLst>
            <a:ext uri="{909E8E84-426E-40DD-AFC4-6F175D3DCCD1}">
              <a14:hiddenFill xmlns:a14="http://schemas.microsoft.com/office/drawing/2010/main">
                <a:solidFill>
                  <a:srgbClr val="FFFFFF"/>
                </a:solidFill>
              </a14:hiddenFill>
            </a:ext>
          </a:extLst>
        </p:spPr>
      </p:pic>
      <p:grpSp>
        <p:nvGrpSpPr>
          <p:cNvPr id="1062" name="Grupo 1061">
            <a:extLst>
              <a:ext uri="{FF2B5EF4-FFF2-40B4-BE49-F238E27FC236}">
                <a16:creationId xmlns:a16="http://schemas.microsoft.com/office/drawing/2014/main" id="{9F63AE74-46CB-4C56-9995-0E3C3B664CCE}"/>
              </a:ext>
            </a:extLst>
          </p:cNvPr>
          <p:cNvGrpSpPr/>
          <p:nvPr/>
        </p:nvGrpSpPr>
        <p:grpSpPr>
          <a:xfrm>
            <a:off x="1093838" y="-15234"/>
            <a:ext cx="4013640" cy="420480"/>
            <a:chOff x="1093838" y="-15234"/>
            <a:chExt cx="4013640" cy="420480"/>
          </a:xfrm>
        </p:grpSpPr>
        <mc:AlternateContent xmlns:mc="http://schemas.openxmlformats.org/markup-compatibility/2006" xmlns:p14="http://schemas.microsoft.com/office/powerpoint/2010/main">
          <mc:Choice Requires="p14">
            <p:contentPart p14:bwMode="auto" r:id="rId3">
              <p14:nvContentPartPr>
                <p14:cNvPr id="1037" name="Entrada de lápiz 1036">
                  <a:extLst>
                    <a:ext uri="{FF2B5EF4-FFF2-40B4-BE49-F238E27FC236}">
                      <a16:creationId xmlns:a16="http://schemas.microsoft.com/office/drawing/2014/main" id="{1B887CE0-7506-4132-B3C3-A3B9887BA3DF}"/>
                    </a:ext>
                  </a:extLst>
                </p14:cNvPr>
                <p14:cNvContentPartPr/>
                <p14:nvPr/>
              </p14:nvContentPartPr>
              <p14:xfrm>
                <a:off x="1125518" y="144606"/>
                <a:ext cx="56880" cy="189360"/>
              </p14:xfrm>
            </p:contentPart>
          </mc:Choice>
          <mc:Fallback xmlns="">
            <p:pic>
              <p:nvPicPr>
                <p:cNvPr id="1037" name="Entrada de lápiz 1036">
                  <a:extLst>
                    <a:ext uri="{FF2B5EF4-FFF2-40B4-BE49-F238E27FC236}">
                      <a16:creationId xmlns:a16="http://schemas.microsoft.com/office/drawing/2014/main" id="{1B887CE0-7506-4132-B3C3-A3B9887BA3DF}"/>
                    </a:ext>
                  </a:extLst>
                </p:cNvPr>
                <p:cNvPicPr/>
                <p:nvPr/>
              </p:nvPicPr>
              <p:blipFill>
                <a:blip r:embed="rId4"/>
                <a:stretch>
                  <a:fillRect/>
                </a:stretch>
              </p:blipFill>
              <p:spPr>
                <a:xfrm>
                  <a:off x="1107878" y="126966"/>
                  <a:ext cx="9252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38" name="Entrada de lápiz 1037">
                  <a:extLst>
                    <a:ext uri="{FF2B5EF4-FFF2-40B4-BE49-F238E27FC236}">
                      <a16:creationId xmlns:a16="http://schemas.microsoft.com/office/drawing/2014/main" id="{AF4EED89-F773-4284-BFD3-809ED330FEC5}"/>
                    </a:ext>
                  </a:extLst>
                </p14:cNvPr>
                <p14:cNvContentPartPr/>
                <p14:nvPr/>
              </p14:nvContentPartPr>
              <p14:xfrm>
                <a:off x="1093838" y="98166"/>
                <a:ext cx="279720" cy="282240"/>
              </p14:xfrm>
            </p:contentPart>
          </mc:Choice>
          <mc:Fallback xmlns="">
            <p:pic>
              <p:nvPicPr>
                <p:cNvPr id="1038" name="Entrada de lápiz 1037">
                  <a:extLst>
                    <a:ext uri="{FF2B5EF4-FFF2-40B4-BE49-F238E27FC236}">
                      <a16:creationId xmlns:a16="http://schemas.microsoft.com/office/drawing/2014/main" id="{AF4EED89-F773-4284-BFD3-809ED330FEC5}"/>
                    </a:ext>
                  </a:extLst>
                </p:cNvPr>
                <p:cNvPicPr/>
                <p:nvPr/>
              </p:nvPicPr>
              <p:blipFill>
                <a:blip r:embed="rId6"/>
                <a:stretch>
                  <a:fillRect/>
                </a:stretch>
              </p:blipFill>
              <p:spPr>
                <a:xfrm>
                  <a:off x="1076198" y="80526"/>
                  <a:ext cx="31536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39" name="Entrada de lápiz 1038">
                  <a:extLst>
                    <a:ext uri="{FF2B5EF4-FFF2-40B4-BE49-F238E27FC236}">
                      <a16:creationId xmlns:a16="http://schemas.microsoft.com/office/drawing/2014/main" id="{C0573F33-9342-450F-8976-0DCE7D1997B2}"/>
                    </a:ext>
                  </a:extLst>
                </p14:cNvPr>
                <p14:cNvContentPartPr/>
                <p14:nvPr/>
              </p14:nvContentPartPr>
              <p14:xfrm>
                <a:off x="1504958" y="267366"/>
                <a:ext cx="360" cy="122040"/>
              </p14:xfrm>
            </p:contentPart>
          </mc:Choice>
          <mc:Fallback xmlns="">
            <p:pic>
              <p:nvPicPr>
                <p:cNvPr id="1039" name="Entrada de lápiz 1038">
                  <a:extLst>
                    <a:ext uri="{FF2B5EF4-FFF2-40B4-BE49-F238E27FC236}">
                      <a16:creationId xmlns:a16="http://schemas.microsoft.com/office/drawing/2014/main" id="{C0573F33-9342-450F-8976-0DCE7D1997B2}"/>
                    </a:ext>
                  </a:extLst>
                </p:cNvPr>
                <p:cNvPicPr/>
                <p:nvPr/>
              </p:nvPicPr>
              <p:blipFill>
                <a:blip r:embed="rId8"/>
                <a:stretch>
                  <a:fillRect/>
                </a:stretch>
              </p:blipFill>
              <p:spPr>
                <a:xfrm>
                  <a:off x="1487318" y="249366"/>
                  <a:ext cx="3600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40" name="Entrada de lápiz 1039">
                  <a:extLst>
                    <a:ext uri="{FF2B5EF4-FFF2-40B4-BE49-F238E27FC236}">
                      <a16:creationId xmlns:a16="http://schemas.microsoft.com/office/drawing/2014/main" id="{16C1DBBE-39ED-4F72-A416-821B57C15D54}"/>
                    </a:ext>
                  </a:extLst>
                </p14:cNvPr>
                <p14:cNvContentPartPr/>
                <p14:nvPr/>
              </p14:nvContentPartPr>
              <p14:xfrm>
                <a:off x="1444838" y="155766"/>
                <a:ext cx="4680" cy="360"/>
              </p14:xfrm>
            </p:contentPart>
          </mc:Choice>
          <mc:Fallback xmlns="">
            <p:pic>
              <p:nvPicPr>
                <p:cNvPr id="1040" name="Entrada de lápiz 1039">
                  <a:extLst>
                    <a:ext uri="{FF2B5EF4-FFF2-40B4-BE49-F238E27FC236}">
                      <a16:creationId xmlns:a16="http://schemas.microsoft.com/office/drawing/2014/main" id="{16C1DBBE-39ED-4F72-A416-821B57C15D54}"/>
                    </a:ext>
                  </a:extLst>
                </p:cNvPr>
                <p:cNvPicPr/>
                <p:nvPr/>
              </p:nvPicPr>
              <p:blipFill>
                <a:blip r:embed="rId10"/>
                <a:stretch>
                  <a:fillRect/>
                </a:stretch>
              </p:blipFill>
              <p:spPr>
                <a:xfrm>
                  <a:off x="1426838" y="137766"/>
                  <a:ext cx="403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41" name="Entrada de lápiz 1040">
                  <a:extLst>
                    <a:ext uri="{FF2B5EF4-FFF2-40B4-BE49-F238E27FC236}">
                      <a16:creationId xmlns:a16="http://schemas.microsoft.com/office/drawing/2014/main" id="{10B0B958-F9B6-4611-AF72-9240C16446E4}"/>
                    </a:ext>
                  </a:extLst>
                </p14:cNvPr>
                <p14:cNvContentPartPr/>
                <p14:nvPr/>
              </p14:nvContentPartPr>
              <p14:xfrm>
                <a:off x="1532318" y="244326"/>
                <a:ext cx="226080" cy="148320"/>
              </p14:xfrm>
            </p:contentPart>
          </mc:Choice>
          <mc:Fallback xmlns="">
            <p:pic>
              <p:nvPicPr>
                <p:cNvPr id="1041" name="Entrada de lápiz 1040">
                  <a:extLst>
                    <a:ext uri="{FF2B5EF4-FFF2-40B4-BE49-F238E27FC236}">
                      <a16:creationId xmlns:a16="http://schemas.microsoft.com/office/drawing/2014/main" id="{10B0B958-F9B6-4611-AF72-9240C16446E4}"/>
                    </a:ext>
                  </a:extLst>
                </p:cNvPr>
                <p:cNvPicPr/>
                <p:nvPr/>
              </p:nvPicPr>
              <p:blipFill>
                <a:blip r:embed="rId12"/>
                <a:stretch>
                  <a:fillRect/>
                </a:stretch>
              </p:blipFill>
              <p:spPr>
                <a:xfrm>
                  <a:off x="1514678" y="226686"/>
                  <a:ext cx="26172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42" name="Entrada de lápiz 1041">
                  <a:extLst>
                    <a:ext uri="{FF2B5EF4-FFF2-40B4-BE49-F238E27FC236}">
                      <a16:creationId xmlns:a16="http://schemas.microsoft.com/office/drawing/2014/main" id="{B14F5E88-8180-460D-BBEC-6FDF24722705}"/>
                    </a:ext>
                  </a:extLst>
                </p14:cNvPr>
                <p14:cNvContentPartPr/>
                <p14:nvPr/>
              </p14:nvContentPartPr>
              <p14:xfrm>
                <a:off x="1817438" y="166566"/>
                <a:ext cx="4680" cy="167400"/>
              </p14:xfrm>
            </p:contentPart>
          </mc:Choice>
          <mc:Fallback xmlns="">
            <p:pic>
              <p:nvPicPr>
                <p:cNvPr id="1042" name="Entrada de lápiz 1041">
                  <a:extLst>
                    <a:ext uri="{FF2B5EF4-FFF2-40B4-BE49-F238E27FC236}">
                      <a16:creationId xmlns:a16="http://schemas.microsoft.com/office/drawing/2014/main" id="{B14F5E88-8180-460D-BBEC-6FDF24722705}"/>
                    </a:ext>
                  </a:extLst>
                </p:cNvPr>
                <p:cNvPicPr/>
                <p:nvPr/>
              </p:nvPicPr>
              <p:blipFill>
                <a:blip r:embed="rId14"/>
                <a:stretch>
                  <a:fillRect/>
                </a:stretch>
              </p:blipFill>
              <p:spPr>
                <a:xfrm>
                  <a:off x="1799438" y="148926"/>
                  <a:ext cx="403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43" name="Entrada de lápiz 1042">
                  <a:extLst>
                    <a:ext uri="{FF2B5EF4-FFF2-40B4-BE49-F238E27FC236}">
                      <a16:creationId xmlns:a16="http://schemas.microsoft.com/office/drawing/2014/main" id="{0BD50B2A-BF1E-4D01-A973-B3AB0FA2BB6D}"/>
                    </a:ext>
                  </a:extLst>
                </p14:cNvPr>
                <p14:cNvContentPartPr/>
                <p14:nvPr/>
              </p14:nvContentPartPr>
              <p14:xfrm>
                <a:off x="1732838" y="200406"/>
                <a:ext cx="151560" cy="360"/>
              </p14:xfrm>
            </p:contentPart>
          </mc:Choice>
          <mc:Fallback xmlns="">
            <p:pic>
              <p:nvPicPr>
                <p:cNvPr id="1043" name="Entrada de lápiz 1042">
                  <a:extLst>
                    <a:ext uri="{FF2B5EF4-FFF2-40B4-BE49-F238E27FC236}">
                      <a16:creationId xmlns:a16="http://schemas.microsoft.com/office/drawing/2014/main" id="{0BD50B2A-BF1E-4D01-A973-B3AB0FA2BB6D}"/>
                    </a:ext>
                  </a:extLst>
                </p:cNvPr>
                <p:cNvPicPr/>
                <p:nvPr/>
              </p:nvPicPr>
              <p:blipFill>
                <a:blip r:embed="rId16"/>
                <a:stretch>
                  <a:fillRect/>
                </a:stretch>
              </p:blipFill>
              <p:spPr>
                <a:xfrm>
                  <a:off x="1715198" y="182766"/>
                  <a:ext cx="1872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44" name="Entrada de lápiz 1043">
                  <a:extLst>
                    <a:ext uri="{FF2B5EF4-FFF2-40B4-BE49-F238E27FC236}">
                      <a16:creationId xmlns:a16="http://schemas.microsoft.com/office/drawing/2014/main" id="{3397CD6E-0307-43BF-887E-6AAD68955DDC}"/>
                    </a:ext>
                  </a:extLst>
                </p14:cNvPr>
                <p14:cNvContentPartPr/>
                <p14:nvPr/>
              </p14:nvContentPartPr>
              <p14:xfrm>
                <a:off x="1882598" y="165486"/>
                <a:ext cx="427320" cy="195840"/>
              </p14:xfrm>
            </p:contentPart>
          </mc:Choice>
          <mc:Fallback xmlns="">
            <p:pic>
              <p:nvPicPr>
                <p:cNvPr id="1044" name="Entrada de lápiz 1043">
                  <a:extLst>
                    <a:ext uri="{FF2B5EF4-FFF2-40B4-BE49-F238E27FC236}">
                      <a16:creationId xmlns:a16="http://schemas.microsoft.com/office/drawing/2014/main" id="{3397CD6E-0307-43BF-887E-6AAD68955DDC}"/>
                    </a:ext>
                  </a:extLst>
                </p:cNvPr>
                <p:cNvPicPr/>
                <p:nvPr/>
              </p:nvPicPr>
              <p:blipFill>
                <a:blip r:embed="rId18"/>
                <a:stretch>
                  <a:fillRect/>
                </a:stretch>
              </p:blipFill>
              <p:spPr>
                <a:xfrm>
                  <a:off x="1864598" y="147846"/>
                  <a:ext cx="46296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45" name="Entrada de lápiz 1044">
                  <a:extLst>
                    <a:ext uri="{FF2B5EF4-FFF2-40B4-BE49-F238E27FC236}">
                      <a16:creationId xmlns:a16="http://schemas.microsoft.com/office/drawing/2014/main" id="{90062BBC-2C7F-4D83-BDA7-86F95F3E1DE5}"/>
                    </a:ext>
                  </a:extLst>
                </p14:cNvPr>
                <p14:cNvContentPartPr/>
                <p14:nvPr/>
              </p14:nvContentPartPr>
              <p14:xfrm>
                <a:off x="2341238" y="225606"/>
                <a:ext cx="179280" cy="174960"/>
              </p14:xfrm>
            </p:contentPart>
          </mc:Choice>
          <mc:Fallback xmlns="">
            <p:pic>
              <p:nvPicPr>
                <p:cNvPr id="1045" name="Entrada de lápiz 1044">
                  <a:extLst>
                    <a:ext uri="{FF2B5EF4-FFF2-40B4-BE49-F238E27FC236}">
                      <a16:creationId xmlns:a16="http://schemas.microsoft.com/office/drawing/2014/main" id="{90062BBC-2C7F-4D83-BDA7-86F95F3E1DE5}"/>
                    </a:ext>
                  </a:extLst>
                </p:cNvPr>
                <p:cNvPicPr/>
                <p:nvPr/>
              </p:nvPicPr>
              <p:blipFill>
                <a:blip r:embed="rId20"/>
                <a:stretch>
                  <a:fillRect/>
                </a:stretch>
              </p:blipFill>
              <p:spPr>
                <a:xfrm>
                  <a:off x="2323598" y="207966"/>
                  <a:ext cx="21492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46" name="Entrada de lápiz 1045">
                  <a:extLst>
                    <a:ext uri="{FF2B5EF4-FFF2-40B4-BE49-F238E27FC236}">
                      <a16:creationId xmlns:a16="http://schemas.microsoft.com/office/drawing/2014/main" id="{0B58843F-685A-4478-BBF7-F747663B4A6F}"/>
                    </a:ext>
                  </a:extLst>
                </p14:cNvPr>
                <p14:cNvContentPartPr/>
                <p14:nvPr/>
              </p14:nvContentPartPr>
              <p14:xfrm>
                <a:off x="2491358" y="126606"/>
                <a:ext cx="33120" cy="38520"/>
              </p14:xfrm>
            </p:contentPart>
          </mc:Choice>
          <mc:Fallback xmlns="">
            <p:pic>
              <p:nvPicPr>
                <p:cNvPr id="1046" name="Entrada de lápiz 1045">
                  <a:extLst>
                    <a:ext uri="{FF2B5EF4-FFF2-40B4-BE49-F238E27FC236}">
                      <a16:creationId xmlns:a16="http://schemas.microsoft.com/office/drawing/2014/main" id="{0B58843F-685A-4478-BBF7-F747663B4A6F}"/>
                    </a:ext>
                  </a:extLst>
                </p:cNvPr>
                <p:cNvPicPr/>
                <p:nvPr/>
              </p:nvPicPr>
              <p:blipFill>
                <a:blip r:embed="rId22"/>
                <a:stretch>
                  <a:fillRect/>
                </a:stretch>
              </p:blipFill>
              <p:spPr>
                <a:xfrm>
                  <a:off x="2473358" y="108966"/>
                  <a:ext cx="6876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047" name="Entrada de lápiz 1046">
                  <a:extLst>
                    <a:ext uri="{FF2B5EF4-FFF2-40B4-BE49-F238E27FC236}">
                      <a16:creationId xmlns:a16="http://schemas.microsoft.com/office/drawing/2014/main" id="{073FAA2E-4113-4DCB-BA87-25F72EAEB583}"/>
                    </a:ext>
                  </a:extLst>
                </p14:cNvPr>
                <p14:cNvContentPartPr/>
                <p14:nvPr/>
              </p14:nvContentPartPr>
              <p14:xfrm>
                <a:off x="2533118" y="214086"/>
                <a:ext cx="230760" cy="166680"/>
              </p14:xfrm>
            </p:contentPart>
          </mc:Choice>
          <mc:Fallback xmlns="">
            <p:pic>
              <p:nvPicPr>
                <p:cNvPr id="1047" name="Entrada de lápiz 1046">
                  <a:extLst>
                    <a:ext uri="{FF2B5EF4-FFF2-40B4-BE49-F238E27FC236}">
                      <a16:creationId xmlns:a16="http://schemas.microsoft.com/office/drawing/2014/main" id="{073FAA2E-4113-4DCB-BA87-25F72EAEB583}"/>
                    </a:ext>
                  </a:extLst>
                </p:cNvPr>
                <p:cNvPicPr/>
                <p:nvPr/>
              </p:nvPicPr>
              <p:blipFill>
                <a:blip r:embed="rId24"/>
                <a:stretch>
                  <a:fillRect/>
                </a:stretch>
              </p:blipFill>
              <p:spPr>
                <a:xfrm>
                  <a:off x="2515118" y="196086"/>
                  <a:ext cx="26640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49" name="Entrada de lápiz 1048">
                  <a:extLst>
                    <a:ext uri="{FF2B5EF4-FFF2-40B4-BE49-F238E27FC236}">
                      <a16:creationId xmlns:a16="http://schemas.microsoft.com/office/drawing/2014/main" id="{8B023609-BAFD-43AC-9533-78869E105A06}"/>
                    </a:ext>
                  </a:extLst>
                </p14:cNvPr>
                <p14:cNvContentPartPr/>
                <p14:nvPr/>
              </p14:nvContentPartPr>
              <p14:xfrm>
                <a:off x="2930918" y="66486"/>
                <a:ext cx="80280" cy="331200"/>
              </p14:xfrm>
            </p:contentPart>
          </mc:Choice>
          <mc:Fallback xmlns="">
            <p:pic>
              <p:nvPicPr>
                <p:cNvPr id="1049" name="Entrada de lápiz 1048">
                  <a:extLst>
                    <a:ext uri="{FF2B5EF4-FFF2-40B4-BE49-F238E27FC236}">
                      <a16:creationId xmlns:a16="http://schemas.microsoft.com/office/drawing/2014/main" id="{8B023609-BAFD-43AC-9533-78869E105A06}"/>
                    </a:ext>
                  </a:extLst>
                </p:cNvPr>
                <p:cNvPicPr/>
                <p:nvPr/>
              </p:nvPicPr>
              <p:blipFill>
                <a:blip r:embed="rId26"/>
                <a:stretch>
                  <a:fillRect/>
                </a:stretch>
              </p:blipFill>
              <p:spPr>
                <a:xfrm>
                  <a:off x="2912918" y="48846"/>
                  <a:ext cx="115920" cy="3668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051" name="Entrada de lápiz 1050">
                  <a:extLst>
                    <a:ext uri="{FF2B5EF4-FFF2-40B4-BE49-F238E27FC236}">
                      <a16:creationId xmlns:a16="http://schemas.microsoft.com/office/drawing/2014/main" id="{1BE813F4-529A-4DF5-9AD8-BE5DED55B62C}"/>
                    </a:ext>
                  </a:extLst>
                </p14:cNvPr>
                <p14:cNvContentPartPr/>
                <p14:nvPr/>
              </p14:nvContentPartPr>
              <p14:xfrm>
                <a:off x="3064118" y="191766"/>
                <a:ext cx="360720" cy="174960"/>
              </p14:xfrm>
            </p:contentPart>
          </mc:Choice>
          <mc:Fallback xmlns="">
            <p:pic>
              <p:nvPicPr>
                <p:cNvPr id="1051" name="Entrada de lápiz 1050">
                  <a:extLst>
                    <a:ext uri="{FF2B5EF4-FFF2-40B4-BE49-F238E27FC236}">
                      <a16:creationId xmlns:a16="http://schemas.microsoft.com/office/drawing/2014/main" id="{1BE813F4-529A-4DF5-9AD8-BE5DED55B62C}"/>
                    </a:ext>
                  </a:extLst>
                </p:cNvPr>
                <p:cNvPicPr/>
                <p:nvPr/>
              </p:nvPicPr>
              <p:blipFill>
                <a:blip r:embed="rId28"/>
                <a:stretch>
                  <a:fillRect/>
                </a:stretch>
              </p:blipFill>
              <p:spPr>
                <a:xfrm>
                  <a:off x="3046118" y="173766"/>
                  <a:ext cx="39636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52" name="Entrada de lápiz 1051">
                  <a:extLst>
                    <a:ext uri="{FF2B5EF4-FFF2-40B4-BE49-F238E27FC236}">
                      <a16:creationId xmlns:a16="http://schemas.microsoft.com/office/drawing/2014/main" id="{A1B126EA-D705-4AD4-B921-C7D23DA84CDD}"/>
                    </a:ext>
                  </a:extLst>
                </p14:cNvPr>
                <p14:cNvContentPartPr/>
                <p14:nvPr/>
              </p14:nvContentPartPr>
              <p14:xfrm>
                <a:off x="3532838" y="232806"/>
                <a:ext cx="133920" cy="120600"/>
              </p14:xfrm>
            </p:contentPart>
          </mc:Choice>
          <mc:Fallback xmlns="">
            <p:pic>
              <p:nvPicPr>
                <p:cNvPr id="1052" name="Entrada de lápiz 1051">
                  <a:extLst>
                    <a:ext uri="{FF2B5EF4-FFF2-40B4-BE49-F238E27FC236}">
                      <a16:creationId xmlns:a16="http://schemas.microsoft.com/office/drawing/2014/main" id="{A1B126EA-D705-4AD4-B921-C7D23DA84CDD}"/>
                    </a:ext>
                  </a:extLst>
                </p:cNvPr>
                <p:cNvPicPr/>
                <p:nvPr/>
              </p:nvPicPr>
              <p:blipFill>
                <a:blip r:embed="rId30"/>
                <a:stretch>
                  <a:fillRect/>
                </a:stretch>
              </p:blipFill>
              <p:spPr>
                <a:xfrm>
                  <a:off x="3515198" y="214806"/>
                  <a:ext cx="16956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53" name="Entrada de lápiz 1052">
                  <a:extLst>
                    <a:ext uri="{FF2B5EF4-FFF2-40B4-BE49-F238E27FC236}">
                      <a16:creationId xmlns:a16="http://schemas.microsoft.com/office/drawing/2014/main" id="{18400334-B8AA-477D-B8F9-F924A53E9F28}"/>
                    </a:ext>
                  </a:extLst>
                </p14:cNvPr>
                <p14:cNvContentPartPr/>
                <p14:nvPr/>
              </p14:nvContentPartPr>
              <p14:xfrm>
                <a:off x="3667838" y="150366"/>
                <a:ext cx="181080" cy="196560"/>
              </p14:xfrm>
            </p:contentPart>
          </mc:Choice>
          <mc:Fallback xmlns="">
            <p:pic>
              <p:nvPicPr>
                <p:cNvPr id="1053" name="Entrada de lápiz 1052">
                  <a:extLst>
                    <a:ext uri="{FF2B5EF4-FFF2-40B4-BE49-F238E27FC236}">
                      <a16:creationId xmlns:a16="http://schemas.microsoft.com/office/drawing/2014/main" id="{18400334-B8AA-477D-B8F9-F924A53E9F28}"/>
                    </a:ext>
                  </a:extLst>
                </p:cNvPr>
                <p:cNvPicPr/>
                <p:nvPr/>
              </p:nvPicPr>
              <p:blipFill>
                <a:blip r:embed="rId32"/>
                <a:stretch>
                  <a:fillRect/>
                </a:stretch>
              </p:blipFill>
              <p:spPr>
                <a:xfrm>
                  <a:off x="3649838" y="132366"/>
                  <a:ext cx="21672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54" name="Entrada de lápiz 1053">
                  <a:extLst>
                    <a:ext uri="{FF2B5EF4-FFF2-40B4-BE49-F238E27FC236}">
                      <a16:creationId xmlns:a16="http://schemas.microsoft.com/office/drawing/2014/main" id="{F73388AC-E8C9-4630-9E63-1C27B0EF1750}"/>
                    </a:ext>
                  </a:extLst>
                </p14:cNvPr>
                <p14:cNvContentPartPr/>
                <p14:nvPr/>
              </p14:nvContentPartPr>
              <p14:xfrm>
                <a:off x="3287318" y="189606"/>
                <a:ext cx="142560" cy="11160"/>
              </p14:xfrm>
            </p:contentPart>
          </mc:Choice>
          <mc:Fallback xmlns="">
            <p:pic>
              <p:nvPicPr>
                <p:cNvPr id="1054" name="Entrada de lápiz 1053">
                  <a:extLst>
                    <a:ext uri="{FF2B5EF4-FFF2-40B4-BE49-F238E27FC236}">
                      <a16:creationId xmlns:a16="http://schemas.microsoft.com/office/drawing/2014/main" id="{F73388AC-E8C9-4630-9E63-1C27B0EF1750}"/>
                    </a:ext>
                  </a:extLst>
                </p:cNvPr>
                <p:cNvPicPr/>
                <p:nvPr/>
              </p:nvPicPr>
              <p:blipFill>
                <a:blip r:embed="rId34"/>
                <a:stretch>
                  <a:fillRect/>
                </a:stretch>
              </p:blipFill>
              <p:spPr>
                <a:xfrm>
                  <a:off x="3269678" y="171606"/>
                  <a:ext cx="17820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55" name="Entrada de lápiz 1054">
                  <a:extLst>
                    <a:ext uri="{FF2B5EF4-FFF2-40B4-BE49-F238E27FC236}">
                      <a16:creationId xmlns:a16="http://schemas.microsoft.com/office/drawing/2014/main" id="{4B9CC83E-89A7-41E6-B0F4-4D88371D5452}"/>
                    </a:ext>
                  </a:extLst>
                </p14:cNvPr>
                <p14:cNvContentPartPr/>
                <p14:nvPr/>
              </p14:nvContentPartPr>
              <p14:xfrm>
                <a:off x="4029998" y="44166"/>
                <a:ext cx="84960" cy="324360"/>
              </p14:xfrm>
            </p:contentPart>
          </mc:Choice>
          <mc:Fallback xmlns="">
            <p:pic>
              <p:nvPicPr>
                <p:cNvPr id="1055" name="Entrada de lápiz 1054">
                  <a:extLst>
                    <a:ext uri="{FF2B5EF4-FFF2-40B4-BE49-F238E27FC236}">
                      <a16:creationId xmlns:a16="http://schemas.microsoft.com/office/drawing/2014/main" id="{4B9CC83E-89A7-41E6-B0F4-4D88371D5452}"/>
                    </a:ext>
                  </a:extLst>
                </p:cNvPr>
                <p:cNvPicPr/>
                <p:nvPr/>
              </p:nvPicPr>
              <p:blipFill>
                <a:blip r:embed="rId36"/>
                <a:stretch>
                  <a:fillRect/>
                </a:stretch>
              </p:blipFill>
              <p:spPr>
                <a:xfrm>
                  <a:off x="4011998" y="26166"/>
                  <a:ext cx="1206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56" name="Entrada de lápiz 1055">
                  <a:extLst>
                    <a:ext uri="{FF2B5EF4-FFF2-40B4-BE49-F238E27FC236}">
                      <a16:creationId xmlns:a16="http://schemas.microsoft.com/office/drawing/2014/main" id="{C4B4BE30-DF1D-411E-A809-ACD85109B43A}"/>
                    </a:ext>
                  </a:extLst>
                </p14:cNvPr>
                <p14:cNvContentPartPr/>
                <p14:nvPr/>
              </p14:nvContentPartPr>
              <p14:xfrm>
                <a:off x="4170038" y="211566"/>
                <a:ext cx="144360" cy="143640"/>
              </p14:xfrm>
            </p:contentPart>
          </mc:Choice>
          <mc:Fallback xmlns="">
            <p:pic>
              <p:nvPicPr>
                <p:cNvPr id="1056" name="Entrada de lápiz 1055">
                  <a:extLst>
                    <a:ext uri="{FF2B5EF4-FFF2-40B4-BE49-F238E27FC236}">
                      <a16:creationId xmlns:a16="http://schemas.microsoft.com/office/drawing/2014/main" id="{C4B4BE30-DF1D-411E-A809-ACD85109B43A}"/>
                    </a:ext>
                  </a:extLst>
                </p:cNvPr>
                <p:cNvPicPr/>
                <p:nvPr/>
              </p:nvPicPr>
              <p:blipFill>
                <a:blip r:embed="rId38"/>
                <a:stretch>
                  <a:fillRect/>
                </a:stretch>
              </p:blipFill>
              <p:spPr>
                <a:xfrm>
                  <a:off x="4152398" y="193566"/>
                  <a:ext cx="18000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057" name="Entrada de lápiz 1056">
                  <a:extLst>
                    <a:ext uri="{FF2B5EF4-FFF2-40B4-BE49-F238E27FC236}">
                      <a16:creationId xmlns:a16="http://schemas.microsoft.com/office/drawing/2014/main" id="{02B5FF9E-A516-4F29-829C-773982F68D6D}"/>
                    </a:ext>
                  </a:extLst>
                </p14:cNvPr>
                <p14:cNvContentPartPr/>
                <p14:nvPr/>
              </p14:nvContentPartPr>
              <p14:xfrm>
                <a:off x="4375238" y="166566"/>
                <a:ext cx="132120" cy="199080"/>
              </p14:xfrm>
            </p:contentPart>
          </mc:Choice>
          <mc:Fallback xmlns="">
            <p:pic>
              <p:nvPicPr>
                <p:cNvPr id="1057" name="Entrada de lápiz 1056">
                  <a:extLst>
                    <a:ext uri="{FF2B5EF4-FFF2-40B4-BE49-F238E27FC236}">
                      <a16:creationId xmlns:a16="http://schemas.microsoft.com/office/drawing/2014/main" id="{02B5FF9E-A516-4F29-829C-773982F68D6D}"/>
                    </a:ext>
                  </a:extLst>
                </p:cNvPr>
                <p:cNvPicPr/>
                <p:nvPr/>
              </p:nvPicPr>
              <p:blipFill>
                <a:blip r:embed="rId40"/>
                <a:stretch>
                  <a:fillRect/>
                </a:stretch>
              </p:blipFill>
              <p:spPr>
                <a:xfrm>
                  <a:off x="4357598" y="148926"/>
                  <a:ext cx="16776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058" name="Entrada de lápiz 1057">
                  <a:extLst>
                    <a:ext uri="{FF2B5EF4-FFF2-40B4-BE49-F238E27FC236}">
                      <a16:creationId xmlns:a16="http://schemas.microsoft.com/office/drawing/2014/main" id="{F14FB87C-29AB-49A4-9879-FFE549E77975}"/>
                    </a:ext>
                  </a:extLst>
                </p14:cNvPr>
                <p14:cNvContentPartPr/>
                <p14:nvPr/>
              </p14:nvContentPartPr>
              <p14:xfrm>
                <a:off x="4352198" y="256206"/>
                <a:ext cx="78480" cy="360"/>
              </p14:xfrm>
            </p:contentPart>
          </mc:Choice>
          <mc:Fallback xmlns="">
            <p:pic>
              <p:nvPicPr>
                <p:cNvPr id="1058" name="Entrada de lápiz 1057">
                  <a:extLst>
                    <a:ext uri="{FF2B5EF4-FFF2-40B4-BE49-F238E27FC236}">
                      <a16:creationId xmlns:a16="http://schemas.microsoft.com/office/drawing/2014/main" id="{F14FB87C-29AB-49A4-9879-FFE549E77975}"/>
                    </a:ext>
                  </a:extLst>
                </p:cNvPr>
                <p:cNvPicPr/>
                <p:nvPr/>
              </p:nvPicPr>
              <p:blipFill>
                <a:blip r:embed="rId42"/>
                <a:stretch>
                  <a:fillRect/>
                </a:stretch>
              </p:blipFill>
              <p:spPr>
                <a:xfrm>
                  <a:off x="4334558" y="238566"/>
                  <a:ext cx="1141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59" name="Entrada de lápiz 1058">
                  <a:extLst>
                    <a:ext uri="{FF2B5EF4-FFF2-40B4-BE49-F238E27FC236}">
                      <a16:creationId xmlns:a16="http://schemas.microsoft.com/office/drawing/2014/main" id="{B0DA4210-EB72-412B-9BC5-E61A148408DD}"/>
                    </a:ext>
                  </a:extLst>
                </p14:cNvPr>
                <p14:cNvContentPartPr/>
                <p14:nvPr/>
              </p14:nvContentPartPr>
              <p14:xfrm>
                <a:off x="4434278" y="-15234"/>
                <a:ext cx="160920" cy="420480"/>
              </p14:xfrm>
            </p:contentPart>
          </mc:Choice>
          <mc:Fallback xmlns="">
            <p:pic>
              <p:nvPicPr>
                <p:cNvPr id="1059" name="Entrada de lápiz 1058">
                  <a:extLst>
                    <a:ext uri="{FF2B5EF4-FFF2-40B4-BE49-F238E27FC236}">
                      <a16:creationId xmlns:a16="http://schemas.microsoft.com/office/drawing/2014/main" id="{B0DA4210-EB72-412B-9BC5-E61A148408DD}"/>
                    </a:ext>
                  </a:extLst>
                </p:cNvPr>
                <p:cNvPicPr/>
                <p:nvPr/>
              </p:nvPicPr>
              <p:blipFill>
                <a:blip r:embed="rId44"/>
                <a:stretch>
                  <a:fillRect/>
                </a:stretch>
              </p:blipFill>
              <p:spPr>
                <a:xfrm>
                  <a:off x="4416278" y="-33234"/>
                  <a:ext cx="196560" cy="456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061" name="Entrada de lápiz 1060">
                  <a:extLst>
                    <a:ext uri="{FF2B5EF4-FFF2-40B4-BE49-F238E27FC236}">
                      <a16:creationId xmlns:a16="http://schemas.microsoft.com/office/drawing/2014/main" id="{ED3131AC-287F-42C8-A3D1-5511AD239EA8}"/>
                    </a:ext>
                  </a:extLst>
                </p14:cNvPr>
                <p14:cNvContentPartPr/>
                <p14:nvPr/>
              </p14:nvContentPartPr>
              <p14:xfrm>
                <a:off x="4783478" y="132366"/>
                <a:ext cx="324000" cy="200880"/>
              </p14:xfrm>
            </p:contentPart>
          </mc:Choice>
          <mc:Fallback xmlns="">
            <p:pic>
              <p:nvPicPr>
                <p:cNvPr id="1061" name="Entrada de lápiz 1060">
                  <a:extLst>
                    <a:ext uri="{FF2B5EF4-FFF2-40B4-BE49-F238E27FC236}">
                      <a16:creationId xmlns:a16="http://schemas.microsoft.com/office/drawing/2014/main" id="{ED3131AC-287F-42C8-A3D1-5511AD239EA8}"/>
                    </a:ext>
                  </a:extLst>
                </p:cNvPr>
                <p:cNvPicPr/>
                <p:nvPr/>
              </p:nvPicPr>
              <p:blipFill>
                <a:blip r:embed="rId46"/>
                <a:stretch>
                  <a:fillRect/>
                </a:stretch>
              </p:blipFill>
              <p:spPr>
                <a:xfrm>
                  <a:off x="4765478" y="114726"/>
                  <a:ext cx="359640" cy="236520"/>
                </a:xfrm>
                <a:prstGeom prst="rect">
                  <a:avLst/>
                </a:prstGeom>
              </p:spPr>
            </p:pic>
          </mc:Fallback>
        </mc:AlternateContent>
      </p:grpSp>
      <p:grpSp>
        <p:nvGrpSpPr>
          <p:cNvPr id="1083" name="Grupo 1082">
            <a:extLst>
              <a:ext uri="{FF2B5EF4-FFF2-40B4-BE49-F238E27FC236}">
                <a16:creationId xmlns:a16="http://schemas.microsoft.com/office/drawing/2014/main" id="{73795344-5CD6-4161-8CF8-570B5CA19A1A}"/>
              </a:ext>
            </a:extLst>
          </p:cNvPr>
          <p:cNvGrpSpPr/>
          <p:nvPr/>
        </p:nvGrpSpPr>
        <p:grpSpPr>
          <a:xfrm>
            <a:off x="5292878" y="76926"/>
            <a:ext cx="1788840" cy="245880"/>
            <a:chOff x="5292878" y="76926"/>
            <a:chExt cx="1788840" cy="245880"/>
          </a:xfrm>
        </p:grpSpPr>
        <mc:AlternateContent xmlns:mc="http://schemas.openxmlformats.org/markup-compatibility/2006" xmlns:p14="http://schemas.microsoft.com/office/powerpoint/2010/main">
          <mc:Choice Requires="p14">
            <p:contentPart p14:bwMode="auto" r:id="rId47">
              <p14:nvContentPartPr>
                <p14:cNvPr id="1063" name="Entrada de lápiz 1062">
                  <a:extLst>
                    <a:ext uri="{FF2B5EF4-FFF2-40B4-BE49-F238E27FC236}">
                      <a16:creationId xmlns:a16="http://schemas.microsoft.com/office/drawing/2014/main" id="{F3C0CBBE-6D3D-41E2-9DC6-002B90438926}"/>
                    </a:ext>
                  </a:extLst>
                </p14:cNvPr>
                <p14:cNvContentPartPr/>
                <p14:nvPr/>
              </p14:nvContentPartPr>
              <p14:xfrm>
                <a:off x="5307638" y="131646"/>
                <a:ext cx="36360" cy="110880"/>
              </p14:xfrm>
            </p:contentPart>
          </mc:Choice>
          <mc:Fallback xmlns="">
            <p:pic>
              <p:nvPicPr>
                <p:cNvPr id="1063" name="Entrada de lápiz 1062">
                  <a:extLst>
                    <a:ext uri="{FF2B5EF4-FFF2-40B4-BE49-F238E27FC236}">
                      <a16:creationId xmlns:a16="http://schemas.microsoft.com/office/drawing/2014/main" id="{F3C0CBBE-6D3D-41E2-9DC6-002B90438926}"/>
                    </a:ext>
                  </a:extLst>
                </p:cNvPr>
                <p:cNvPicPr/>
                <p:nvPr/>
              </p:nvPicPr>
              <p:blipFill>
                <a:blip r:embed="rId48"/>
                <a:stretch>
                  <a:fillRect/>
                </a:stretch>
              </p:blipFill>
              <p:spPr>
                <a:xfrm>
                  <a:off x="5289638" y="114006"/>
                  <a:ext cx="7200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64" name="Entrada de lápiz 1063">
                  <a:extLst>
                    <a:ext uri="{FF2B5EF4-FFF2-40B4-BE49-F238E27FC236}">
                      <a16:creationId xmlns:a16="http://schemas.microsoft.com/office/drawing/2014/main" id="{15F4691D-6E24-46E2-A91D-FB91431963B9}"/>
                    </a:ext>
                  </a:extLst>
                </p14:cNvPr>
                <p14:cNvContentPartPr/>
                <p14:nvPr/>
              </p14:nvContentPartPr>
              <p14:xfrm>
                <a:off x="5292878" y="79086"/>
                <a:ext cx="215280" cy="243720"/>
              </p14:xfrm>
            </p:contentPart>
          </mc:Choice>
          <mc:Fallback xmlns="">
            <p:pic>
              <p:nvPicPr>
                <p:cNvPr id="1064" name="Entrada de lápiz 1063">
                  <a:extLst>
                    <a:ext uri="{FF2B5EF4-FFF2-40B4-BE49-F238E27FC236}">
                      <a16:creationId xmlns:a16="http://schemas.microsoft.com/office/drawing/2014/main" id="{15F4691D-6E24-46E2-A91D-FB91431963B9}"/>
                    </a:ext>
                  </a:extLst>
                </p:cNvPr>
                <p:cNvPicPr/>
                <p:nvPr/>
              </p:nvPicPr>
              <p:blipFill>
                <a:blip r:embed="rId50"/>
                <a:stretch>
                  <a:fillRect/>
                </a:stretch>
              </p:blipFill>
              <p:spPr>
                <a:xfrm>
                  <a:off x="5275238" y="61086"/>
                  <a:ext cx="25092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65" name="Entrada de lápiz 1064">
                  <a:extLst>
                    <a:ext uri="{FF2B5EF4-FFF2-40B4-BE49-F238E27FC236}">
                      <a16:creationId xmlns:a16="http://schemas.microsoft.com/office/drawing/2014/main" id="{E1576754-EC23-44B0-804F-2D58CB8DA801}"/>
                    </a:ext>
                  </a:extLst>
                </p14:cNvPr>
                <p14:cNvContentPartPr/>
                <p14:nvPr/>
              </p14:nvContentPartPr>
              <p14:xfrm>
                <a:off x="5530478" y="122646"/>
                <a:ext cx="24120" cy="155160"/>
              </p14:xfrm>
            </p:contentPart>
          </mc:Choice>
          <mc:Fallback xmlns="">
            <p:pic>
              <p:nvPicPr>
                <p:cNvPr id="1065" name="Entrada de lápiz 1064">
                  <a:extLst>
                    <a:ext uri="{FF2B5EF4-FFF2-40B4-BE49-F238E27FC236}">
                      <a16:creationId xmlns:a16="http://schemas.microsoft.com/office/drawing/2014/main" id="{E1576754-EC23-44B0-804F-2D58CB8DA801}"/>
                    </a:ext>
                  </a:extLst>
                </p:cNvPr>
                <p:cNvPicPr/>
                <p:nvPr/>
              </p:nvPicPr>
              <p:blipFill>
                <a:blip r:embed="rId52"/>
                <a:stretch>
                  <a:fillRect/>
                </a:stretch>
              </p:blipFill>
              <p:spPr>
                <a:xfrm>
                  <a:off x="5512478" y="104646"/>
                  <a:ext cx="5976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66" name="Entrada de lápiz 1065">
                  <a:extLst>
                    <a:ext uri="{FF2B5EF4-FFF2-40B4-BE49-F238E27FC236}">
                      <a16:creationId xmlns:a16="http://schemas.microsoft.com/office/drawing/2014/main" id="{9C6D67B0-48B5-4A11-B231-3FDA2BBF5AD9}"/>
                    </a:ext>
                  </a:extLst>
                </p14:cNvPr>
                <p14:cNvContentPartPr/>
                <p14:nvPr/>
              </p14:nvContentPartPr>
              <p14:xfrm>
                <a:off x="5541638" y="84486"/>
                <a:ext cx="360" cy="4680"/>
              </p14:xfrm>
            </p:contentPart>
          </mc:Choice>
          <mc:Fallback xmlns="">
            <p:pic>
              <p:nvPicPr>
                <p:cNvPr id="1066" name="Entrada de lápiz 1065">
                  <a:extLst>
                    <a:ext uri="{FF2B5EF4-FFF2-40B4-BE49-F238E27FC236}">
                      <a16:creationId xmlns:a16="http://schemas.microsoft.com/office/drawing/2014/main" id="{9C6D67B0-48B5-4A11-B231-3FDA2BBF5AD9}"/>
                    </a:ext>
                  </a:extLst>
                </p:cNvPr>
                <p:cNvPicPr/>
                <p:nvPr/>
              </p:nvPicPr>
              <p:blipFill>
                <a:blip r:embed="rId54"/>
                <a:stretch>
                  <a:fillRect/>
                </a:stretch>
              </p:blipFill>
              <p:spPr>
                <a:xfrm>
                  <a:off x="5523638" y="66486"/>
                  <a:ext cx="3600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67" name="Entrada de lápiz 1066">
                  <a:extLst>
                    <a:ext uri="{FF2B5EF4-FFF2-40B4-BE49-F238E27FC236}">
                      <a16:creationId xmlns:a16="http://schemas.microsoft.com/office/drawing/2014/main" id="{79693229-AD36-4283-834A-B65AF4EE8433}"/>
                    </a:ext>
                  </a:extLst>
                </p14:cNvPr>
                <p14:cNvContentPartPr/>
                <p14:nvPr/>
              </p14:nvContentPartPr>
              <p14:xfrm>
                <a:off x="5635238" y="77646"/>
                <a:ext cx="99720" cy="168840"/>
              </p14:xfrm>
            </p:contentPart>
          </mc:Choice>
          <mc:Fallback xmlns="">
            <p:pic>
              <p:nvPicPr>
                <p:cNvPr id="1067" name="Entrada de lápiz 1066">
                  <a:extLst>
                    <a:ext uri="{FF2B5EF4-FFF2-40B4-BE49-F238E27FC236}">
                      <a16:creationId xmlns:a16="http://schemas.microsoft.com/office/drawing/2014/main" id="{79693229-AD36-4283-834A-B65AF4EE8433}"/>
                    </a:ext>
                  </a:extLst>
                </p:cNvPr>
                <p:cNvPicPr/>
                <p:nvPr/>
              </p:nvPicPr>
              <p:blipFill>
                <a:blip r:embed="rId56"/>
                <a:stretch>
                  <a:fillRect/>
                </a:stretch>
              </p:blipFill>
              <p:spPr>
                <a:xfrm>
                  <a:off x="5617238" y="60006"/>
                  <a:ext cx="13536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68" name="Entrada de lápiz 1067">
                  <a:extLst>
                    <a:ext uri="{FF2B5EF4-FFF2-40B4-BE49-F238E27FC236}">
                      <a16:creationId xmlns:a16="http://schemas.microsoft.com/office/drawing/2014/main" id="{CCD896E1-6909-46F0-9C7C-50AADF2C6AB5}"/>
                    </a:ext>
                  </a:extLst>
                </p14:cNvPr>
                <p14:cNvContentPartPr/>
                <p14:nvPr/>
              </p14:nvContentPartPr>
              <p14:xfrm>
                <a:off x="5809118" y="76926"/>
                <a:ext cx="207720" cy="147600"/>
              </p14:xfrm>
            </p:contentPart>
          </mc:Choice>
          <mc:Fallback xmlns="">
            <p:pic>
              <p:nvPicPr>
                <p:cNvPr id="1068" name="Entrada de lápiz 1067">
                  <a:extLst>
                    <a:ext uri="{FF2B5EF4-FFF2-40B4-BE49-F238E27FC236}">
                      <a16:creationId xmlns:a16="http://schemas.microsoft.com/office/drawing/2014/main" id="{CCD896E1-6909-46F0-9C7C-50AADF2C6AB5}"/>
                    </a:ext>
                  </a:extLst>
                </p:cNvPr>
                <p:cNvPicPr/>
                <p:nvPr/>
              </p:nvPicPr>
              <p:blipFill>
                <a:blip r:embed="rId58"/>
                <a:stretch>
                  <a:fillRect/>
                </a:stretch>
              </p:blipFill>
              <p:spPr>
                <a:xfrm>
                  <a:off x="5791478" y="59286"/>
                  <a:ext cx="24336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69" name="Entrada de lápiz 1068">
                  <a:extLst>
                    <a:ext uri="{FF2B5EF4-FFF2-40B4-BE49-F238E27FC236}">
                      <a16:creationId xmlns:a16="http://schemas.microsoft.com/office/drawing/2014/main" id="{B8442E35-4E35-4AA3-9DD4-32B6EF06E60C}"/>
                    </a:ext>
                  </a:extLst>
                </p14:cNvPr>
                <p14:cNvContentPartPr/>
                <p14:nvPr/>
              </p14:nvContentPartPr>
              <p14:xfrm>
                <a:off x="6022958" y="90966"/>
                <a:ext cx="436320" cy="152640"/>
              </p14:xfrm>
            </p:contentPart>
          </mc:Choice>
          <mc:Fallback xmlns="">
            <p:pic>
              <p:nvPicPr>
                <p:cNvPr id="1069" name="Entrada de lápiz 1068">
                  <a:extLst>
                    <a:ext uri="{FF2B5EF4-FFF2-40B4-BE49-F238E27FC236}">
                      <a16:creationId xmlns:a16="http://schemas.microsoft.com/office/drawing/2014/main" id="{B8442E35-4E35-4AA3-9DD4-32B6EF06E60C}"/>
                    </a:ext>
                  </a:extLst>
                </p:cNvPr>
                <p:cNvPicPr/>
                <p:nvPr/>
              </p:nvPicPr>
              <p:blipFill>
                <a:blip r:embed="rId60"/>
                <a:stretch>
                  <a:fillRect/>
                </a:stretch>
              </p:blipFill>
              <p:spPr>
                <a:xfrm>
                  <a:off x="6004958" y="72966"/>
                  <a:ext cx="47196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70" name="Entrada de lápiz 1069">
                  <a:extLst>
                    <a:ext uri="{FF2B5EF4-FFF2-40B4-BE49-F238E27FC236}">
                      <a16:creationId xmlns:a16="http://schemas.microsoft.com/office/drawing/2014/main" id="{911C5E24-DC4E-41CD-8440-9B7E99C89E61}"/>
                    </a:ext>
                  </a:extLst>
                </p14:cNvPr>
                <p14:cNvContentPartPr/>
                <p14:nvPr/>
              </p14:nvContentPartPr>
              <p14:xfrm>
                <a:off x="6549278" y="147486"/>
                <a:ext cx="285120" cy="140760"/>
              </p14:xfrm>
            </p:contentPart>
          </mc:Choice>
          <mc:Fallback xmlns="">
            <p:pic>
              <p:nvPicPr>
                <p:cNvPr id="1070" name="Entrada de lápiz 1069">
                  <a:extLst>
                    <a:ext uri="{FF2B5EF4-FFF2-40B4-BE49-F238E27FC236}">
                      <a16:creationId xmlns:a16="http://schemas.microsoft.com/office/drawing/2014/main" id="{911C5E24-DC4E-41CD-8440-9B7E99C89E61}"/>
                    </a:ext>
                  </a:extLst>
                </p:cNvPr>
                <p:cNvPicPr/>
                <p:nvPr/>
              </p:nvPicPr>
              <p:blipFill>
                <a:blip r:embed="rId62"/>
                <a:stretch>
                  <a:fillRect/>
                </a:stretch>
              </p:blipFill>
              <p:spPr>
                <a:xfrm>
                  <a:off x="6531638" y="129486"/>
                  <a:ext cx="32076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71" name="Entrada de lápiz 1070">
                  <a:extLst>
                    <a:ext uri="{FF2B5EF4-FFF2-40B4-BE49-F238E27FC236}">
                      <a16:creationId xmlns:a16="http://schemas.microsoft.com/office/drawing/2014/main" id="{8C9A9FC7-CFEC-4924-A57B-6671241E4ED3}"/>
                    </a:ext>
                  </a:extLst>
                </p14:cNvPr>
                <p14:cNvContentPartPr/>
                <p14:nvPr/>
              </p14:nvContentPartPr>
              <p14:xfrm>
                <a:off x="6826478" y="77646"/>
                <a:ext cx="9360" cy="360"/>
              </p14:xfrm>
            </p:contentPart>
          </mc:Choice>
          <mc:Fallback xmlns="">
            <p:pic>
              <p:nvPicPr>
                <p:cNvPr id="1071" name="Entrada de lápiz 1070">
                  <a:extLst>
                    <a:ext uri="{FF2B5EF4-FFF2-40B4-BE49-F238E27FC236}">
                      <a16:creationId xmlns:a16="http://schemas.microsoft.com/office/drawing/2014/main" id="{8C9A9FC7-CFEC-4924-A57B-6671241E4ED3}"/>
                    </a:ext>
                  </a:extLst>
                </p:cNvPr>
                <p:cNvPicPr/>
                <p:nvPr/>
              </p:nvPicPr>
              <p:blipFill>
                <a:blip r:embed="rId64"/>
                <a:stretch>
                  <a:fillRect/>
                </a:stretch>
              </p:blipFill>
              <p:spPr>
                <a:xfrm>
                  <a:off x="6808478" y="60006"/>
                  <a:ext cx="45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72" name="Entrada de lápiz 1071">
                  <a:extLst>
                    <a:ext uri="{FF2B5EF4-FFF2-40B4-BE49-F238E27FC236}">
                      <a16:creationId xmlns:a16="http://schemas.microsoft.com/office/drawing/2014/main" id="{60DB0391-28EC-4323-ABD7-DF4F56608D51}"/>
                    </a:ext>
                  </a:extLst>
                </p14:cNvPr>
                <p14:cNvContentPartPr/>
                <p14:nvPr/>
              </p14:nvContentPartPr>
              <p14:xfrm>
                <a:off x="6958238" y="124446"/>
                <a:ext cx="123480" cy="115200"/>
              </p14:xfrm>
            </p:contentPart>
          </mc:Choice>
          <mc:Fallback xmlns="">
            <p:pic>
              <p:nvPicPr>
                <p:cNvPr id="1072" name="Entrada de lápiz 1071">
                  <a:extLst>
                    <a:ext uri="{FF2B5EF4-FFF2-40B4-BE49-F238E27FC236}">
                      <a16:creationId xmlns:a16="http://schemas.microsoft.com/office/drawing/2014/main" id="{60DB0391-28EC-4323-ABD7-DF4F56608D51}"/>
                    </a:ext>
                  </a:extLst>
                </p:cNvPr>
                <p:cNvPicPr/>
                <p:nvPr/>
              </p:nvPicPr>
              <p:blipFill>
                <a:blip r:embed="rId66"/>
                <a:stretch>
                  <a:fillRect/>
                </a:stretch>
              </p:blipFill>
              <p:spPr>
                <a:xfrm>
                  <a:off x="6940598" y="106806"/>
                  <a:ext cx="159120" cy="150840"/>
                </a:xfrm>
                <a:prstGeom prst="rect">
                  <a:avLst/>
                </a:prstGeom>
              </p:spPr>
            </p:pic>
          </mc:Fallback>
        </mc:AlternateContent>
      </p:grpSp>
      <p:grpSp>
        <p:nvGrpSpPr>
          <p:cNvPr id="1082" name="Grupo 1081">
            <a:extLst>
              <a:ext uri="{FF2B5EF4-FFF2-40B4-BE49-F238E27FC236}">
                <a16:creationId xmlns:a16="http://schemas.microsoft.com/office/drawing/2014/main" id="{0C4B39C7-0A97-4965-8EC9-F6A2A8C8B0B2}"/>
              </a:ext>
            </a:extLst>
          </p:cNvPr>
          <p:cNvGrpSpPr/>
          <p:nvPr/>
        </p:nvGrpSpPr>
        <p:grpSpPr>
          <a:xfrm>
            <a:off x="7480598" y="57126"/>
            <a:ext cx="536400" cy="222120"/>
            <a:chOff x="7480598" y="57126"/>
            <a:chExt cx="536400" cy="222120"/>
          </a:xfrm>
        </p:grpSpPr>
        <mc:AlternateContent xmlns:mc="http://schemas.openxmlformats.org/markup-compatibility/2006" xmlns:p14="http://schemas.microsoft.com/office/powerpoint/2010/main">
          <mc:Choice Requires="p14">
            <p:contentPart p14:bwMode="auto" r:id="rId67">
              <p14:nvContentPartPr>
                <p14:cNvPr id="1073" name="Entrada de lápiz 1072">
                  <a:extLst>
                    <a:ext uri="{FF2B5EF4-FFF2-40B4-BE49-F238E27FC236}">
                      <a16:creationId xmlns:a16="http://schemas.microsoft.com/office/drawing/2014/main" id="{EB9D7CE6-7684-4C27-8801-6AE76C90C6DD}"/>
                    </a:ext>
                  </a:extLst>
                </p14:cNvPr>
                <p14:cNvContentPartPr/>
                <p14:nvPr/>
              </p14:nvContentPartPr>
              <p14:xfrm>
                <a:off x="7480598" y="57126"/>
                <a:ext cx="213480" cy="222120"/>
              </p14:xfrm>
            </p:contentPart>
          </mc:Choice>
          <mc:Fallback xmlns="">
            <p:pic>
              <p:nvPicPr>
                <p:cNvPr id="1073" name="Entrada de lápiz 1072">
                  <a:extLst>
                    <a:ext uri="{FF2B5EF4-FFF2-40B4-BE49-F238E27FC236}">
                      <a16:creationId xmlns:a16="http://schemas.microsoft.com/office/drawing/2014/main" id="{EB9D7CE6-7684-4C27-8801-6AE76C90C6DD}"/>
                    </a:ext>
                  </a:extLst>
                </p:cNvPr>
                <p:cNvPicPr/>
                <p:nvPr/>
              </p:nvPicPr>
              <p:blipFill>
                <a:blip r:embed="rId68"/>
                <a:stretch>
                  <a:fillRect/>
                </a:stretch>
              </p:blipFill>
              <p:spPr>
                <a:xfrm>
                  <a:off x="7462958" y="39126"/>
                  <a:ext cx="24912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74" name="Entrada de lápiz 1073">
                  <a:extLst>
                    <a:ext uri="{FF2B5EF4-FFF2-40B4-BE49-F238E27FC236}">
                      <a16:creationId xmlns:a16="http://schemas.microsoft.com/office/drawing/2014/main" id="{A5A34577-EA6A-4023-B959-234C62E1A8D9}"/>
                    </a:ext>
                  </a:extLst>
                </p14:cNvPr>
                <p14:cNvContentPartPr/>
                <p14:nvPr/>
              </p14:nvContentPartPr>
              <p14:xfrm>
                <a:off x="7571318" y="164046"/>
                <a:ext cx="178920" cy="114840"/>
              </p14:xfrm>
            </p:contentPart>
          </mc:Choice>
          <mc:Fallback xmlns="">
            <p:pic>
              <p:nvPicPr>
                <p:cNvPr id="1074" name="Entrada de lápiz 1073">
                  <a:extLst>
                    <a:ext uri="{FF2B5EF4-FFF2-40B4-BE49-F238E27FC236}">
                      <a16:creationId xmlns:a16="http://schemas.microsoft.com/office/drawing/2014/main" id="{A5A34577-EA6A-4023-B959-234C62E1A8D9}"/>
                    </a:ext>
                  </a:extLst>
                </p:cNvPr>
                <p:cNvPicPr/>
                <p:nvPr/>
              </p:nvPicPr>
              <p:blipFill>
                <a:blip r:embed="rId70"/>
                <a:stretch>
                  <a:fillRect/>
                </a:stretch>
              </p:blipFill>
              <p:spPr>
                <a:xfrm>
                  <a:off x="7553678" y="146046"/>
                  <a:ext cx="21456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75" name="Entrada de lápiz 1074">
                  <a:extLst>
                    <a:ext uri="{FF2B5EF4-FFF2-40B4-BE49-F238E27FC236}">
                      <a16:creationId xmlns:a16="http://schemas.microsoft.com/office/drawing/2014/main" id="{327803C0-6A2D-485A-9D38-C23867F37C48}"/>
                    </a:ext>
                  </a:extLst>
                </p14:cNvPr>
                <p14:cNvContentPartPr/>
                <p14:nvPr/>
              </p14:nvContentPartPr>
              <p14:xfrm>
                <a:off x="7795598" y="99966"/>
                <a:ext cx="86040" cy="102600"/>
              </p14:xfrm>
            </p:contentPart>
          </mc:Choice>
          <mc:Fallback xmlns="">
            <p:pic>
              <p:nvPicPr>
                <p:cNvPr id="1075" name="Entrada de lápiz 1074">
                  <a:extLst>
                    <a:ext uri="{FF2B5EF4-FFF2-40B4-BE49-F238E27FC236}">
                      <a16:creationId xmlns:a16="http://schemas.microsoft.com/office/drawing/2014/main" id="{327803C0-6A2D-485A-9D38-C23867F37C48}"/>
                    </a:ext>
                  </a:extLst>
                </p:cNvPr>
                <p:cNvPicPr/>
                <p:nvPr/>
              </p:nvPicPr>
              <p:blipFill>
                <a:blip r:embed="rId72"/>
                <a:stretch>
                  <a:fillRect/>
                </a:stretch>
              </p:blipFill>
              <p:spPr>
                <a:xfrm>
                  <a:off x="7777958" y="81966"/>
                  <a:ext cx="1216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76" name="Entrada de lápiz 1075">
                  <a:extLst>
                    <a:ext uri="{FF2B5EF4-FFF2-40B4-BE49-F238E27FC236}">
                      <a16:creationId xmlns:a16="http://schemas.microsoft.com/office/drawing/2014/main" id="{28540D9E-9558-4A87-AA47-3215E8BE4B8A}"/>
                    </a:ext>
                  </a:extLst>
                </p14:cNvPr>
                <p14:cNvContentPartPr/>
                <p14:nvPr/>
              </p14:nvContentPartPr>
              <p14:xfrm>
                <a:off x="7891718" y="102846"/>
                <a:ext cx="125280" cy="131400"/>
              </p14:xfrm>
            </p:contentPart>
          </mc:Choice>
          <mc:Fallback xmlns="">
            <p:pic>
              <p:nvPicPr>
                <p:cNvPr id="1076" name="Entrada de lápiz 1075">
                  <a:extLst>
                    <a:ext uri="{FF2B5EF4-FFF2-40B4-BE49-F238E27FC236}">
                      <a16:creationId xmlns:a16="http://schemas.microsoft.com/office/drawing/2014/main" id="{28540D9E-9558-4A87-AA47-3215E8BE4B8A}"/>
                    </a:ext>
                  </a:extLst>
                </p:cNvPr>
                <p:cNvPicPr/>
                <p:nvPr/>
              </p:nvPicPr>
              <p:blipFill>
                <a:blip r:embed="rId74"/>
                <a:stretch>
                  <a:fillRect/>
                </a:stretch>
              </p:blipFill>
              <p:spPr>
                <a:xfrm>
                  <a:off x="7874078" y="84846"/>
                  <a:ext cx="160920" cy="167040"/>
                </a:xfrm>
                <a:prstGeom prst="rect">
                  <a:avLst/>
                </a:prstGeom>
              </p:spPr>
            </p:pic>
          </mc:Fallback>
        </mc:AlternateContent>
      </p:grpSp>
      <p:grpSp>
        <p:nvGrpSpPr>
          <p:cNvPr id="1099" name="Grupo 1098">
            <a:extLst>
              <a:ext uri="{FF2B5EF4-FFF2-40B4-BE49-F238E27FC236}">
                <a16:creationId xmlns:a16="http://schemas.microsoft.com/office/drawing/2014/main" id="{96148ED4-67C6-4F07-B44D-70CD0FAC7AC5}"/>
              </a:ext>
            </a:extLst>
          </p:cNvPr>
          <p:cNvGrpSpPr/>
          <p:nvPr/>
        </p:nvGrpSpPr>
        <p:grpSpPr>
          <a:xfrm>
            <a:off x="8258198" y="72606"/>
            <a:ext cx="929880" cy="169200"/>
            <a:chOff x="8258198" y="72606"/>
            <a:chExt cx="929880" cy="169200"/>
          </a:xfrm>
        </p:grpSpPr>
        <mc:AlternateContent xmlns:mc="http://schemas.openxmlformats.org/markup-compatibility/2006" xmlns:p14="http://schemas.microsoft.com/office/powerpoint/2010/main">
          <mc:Choice Requires="p14">
            <p:contentPart p14:bwMode="auto" r:id="rId75">
              <p14:nvContentPartPr>
                <p14:cNvPr id="1084" name="Entrada de lápiz 1083">
                  <a:extLst>
                    <a:ext uri="{FF2B5EF4-FFF2-40B4-BE49-F238E27FC236}">
                      <a16:creationId xmlns:a16="http://schemas.microsoft.com/office/drawing/2014/main" id="{D979F13B-A271-4DA9-857D-209EA09AFA21}"/>
                    </a:ext>
                  </a:extLst>
                </p14:cNvPr>
                <p14:cNvContentPartPr/>
                <p14:nvPr/>
              </p14:nvContentPartPr>
              <p14:xfrm>
                <a:off x="8258198" y="87726"/>
                <a:ext cx="104040" cy="145440"/>
              </p14:xfrm>
            </p:contentPart>
          </mc:Choice>
          <mc:Fallback xmlns="">
            <p:pic>
              <p:nvPicPr>
                <p:cNvPr id="1084" name="Entrada de lápiz 1083">
                  <a:extLst>
                    <a:ext uri="{FF2B5EF4-FFF2-40B4-BE49-F238E27FC236}">
                      <a16:creationId xmlns:a16="http://schemas.microsoft.com/office/drawing/2014/main" id="{D979F13B-A271-4DA9-857D-209EA09AFA21}"/>
                    </a:ext>
                  </a:extLst>
                </p:cNvPr>
                <p:cNvPicPr/>
                <p:nvPr/>
              </p:nvPicPr>
              <p:blipFill>
                <a:blip r:embed="rId76"/>
                <a:stretch>
                  <a:fillRect/>
                </a:stretch>
              </p:blipFill>
              <p:spPr>
                <a:xfrm>
                  <a:off x="8240558" y="70086"/>
                  <a:ext cx="13968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85" name="Entrada de lápiz 1084">
                  <a:extLst>
                    <a:ext uri="{FF2B5EF4-FFF2-40B4-BE49-F238E27FC236}">
                      <a16:creationId xmlns:a16="http://schemas.microsoft.com/office/drawing/2014/main" id="{C3192EF9-4091-4D22-B999-083AE32E8063}"/>
                    </a:ext>
                  </a:extLst>
                </p14:cNvPr>
                <p14:cNvContentPartPr/>
                <p14:nvPr/>
              </p14:nvContentPartPr>
              <p14:xfrm>
                <a:off x="8385278" y="72606"/>
                <a:ext cx="177480" cy="151560"/>
              </p14:xfrm>
            </p:contentPart>
          </mc:Choice>
          <mc:Fallback xmlns="">
            <p:pic>
              <p:nvPicPr>
                <p:cNvPr id="1085" name="Entrada de lápiz 1084">
                  <a:extLst>
                    <a:ext uri="{FF2B5EF4-FFF2-40B4-BE49-F238E27FC236}">
                      <a16:creationId xmlns:a16="http://schemas.microsoft.com/office/drawing/2014/main" id="{C3192EF9-4091-4D22-B999-083AE32E8063}"/>
                    </a:ext>
                  </a:extLst>
                </p:cNvPr>
                <p:cNvPicPr/>
                <p:nvPr/>
              </p:nvPicPr>
              <p:blipFill>
                <a:blip r:embed="rId78"/>
                <a:stretch>
                  <a:fillRect/>
                </a:stretch>
              </p:blipFill>
              <p:spPr>
                <a:xfrm>
                  <a:off x="8367638" y="54606"/>
                  <a:ext cx="21312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086" name="Entrada de lápiz 1085">
                  <a:extLst>
                    <a:ext uri="{FF2B5EF4-FFF2-40B4-BE49-F238E27FC236}">
                      <a16:creationId xmlns:a16="http://schemas.microsoft.com/office/drawing/2014/main" id="{AA2AA439-7DF1-4A35-93B3-6FF37D088A7E}"/>
                    </a:ext>
                  </a:extLst>
                </p14:cNvPr>
                <p14:cNvContentPartPr/>
                <p14:nvPr/>
              </p14:nvContentPartPr>
              <p14:xfrm>
                <a:off x="8652758" y="98166"/>
                <a:ext cx="178560" cy="126000"/>
              </p14:xfrm>
            </p:contentPart>
          </mc:Choice>
          <mc:Fallback xmlns="">
            <p:pic>
              <p:nvPicPr>
                <p:cNvPr id="1086" name="Entrada de lápiz 1085">
                  <a:extLst>
                    <a:ext uri="{FF2B5EF4-FFF2-40B4-BE49-F238E27FC236}">
                      <a16:creationId xmlns:a16="http://schemas.microsoft.com/office/drawing/2014/main" id="{AA2AA439-7DF1-4A35-93B3-6FF37D088A7E}"/>
                    </a:ext>
                  </a:extLst>
                </p:cNvPr>
                <p:cNvPicPr/>
                <p:nvPr/>
              </p:nvPicPr>
              <p:blipFill>
                <a:blip r:embed="rId80"/>
                <a:stretch>
                  <a:fillRect/>
                </a:stretch>
              </p:blipFill>
              <p:spPr>
                <a:xfrm>
                  <a:off x="8634758" y="80526"/>
                  <a:ext cx="21420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087" name="Entrada de lápiz 1086">
                  <a:extLst>
                    <a:ext uri="{FF2B5EF4-FFF2-40B4-BE49-F238E27FC236}">
                      <a16:creationId xmlns:a16="http://schemas.microsoft.com/office/drawing/2014/main" id="{DFE74D6A-94D7-4669-8048-ECB63A514E31}"/>
                    </a:ext>
                  </a:extLst>
                </p14:cNvPr>
                <p14:cNvContentPartPr/>
                <p14:nvPr/>
              </p14:nvContentPartPr>
              <p14:xfrm>
                <a:off x="8875958" y="80166"/>
                <a:ext cx="90000" cy="111960"/>
              </p14:xfrm>
            </p:contentPart>
          </mc:Choice>
          <mc:Fallback xmlns="">
            <p:pic>
              <p:nvPicPr>
                <p:cNvPr id="1087" name="Entrada de lápiz 1086">
                  <a:extLst>
                    <a:ext uri="{FF2B5EF4-FFF2-40B4-BE49-F238E27FC236}">
                      <a16:creationId xmlns:a16="http://schemas.microsoft.com/office/drawing/2014/main" id="{DFE74D6A-94D7-4669-8048-ECB63A514E31}"/>
                    </a:ext>
                  </a:extLst>
                </p:cNvPr>
                <p:cNvPicPr/>
                <p:nvPr/>
              </p:nvPicPr>
              <p:blipFill>
                <a:blip r:embed="rId82"/>
                <a:stretch>
                  <a:fillRect/>
                </a:stretch>
              </p:blipFill>
              <p:spPr>
                <a:xfrm>
                  <a:off x="8857958" y="62526"/>
                  <a:ext cx="12564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088" name="Entrada de lápiz 1087">
                  <a:extLst>
                    <a:ext uri="{FF2B5EF4-FFF2-40B4-BE49-F238E27FC236}">
                      <a16:creationId xmlns:a16="http://schemas.microsoft.com/office/drawing/2014/main" id="{D95E8E0A-28B9-45CD-9611-F74B69543F80}"/>
                    </a:ext>
                  </a:extLst>
                </p14:cNvPr>
                <p14:cNvContentPartPr/>
                <p14:nvPr/>
              </p14:nvContentPartPr>
              <p14:xfrm>
                <a:off x="8965238" y="110766"/>
                <a:ext cx="67320" cy="131040"/>
              </p14:xfrm>
            </p:contentPart>
          </mc:Choice>
          <mc:Fallback xmlns="">
            <p:pic>
              <p:nvPicPr>
                <p:cNvPr id="1088" name="Entrada de lápiz 1087">
                  <a:extLst>
                    <a:ext uri="{FF2B5EF4-FFF2-40B4-BE49-F238E27FC236}">
                      <a16:creationId xmlns:a16="http://schemas.microsoft.com/office/drawing/2014/main" id="{D95E8E0A-28B9-45CD-9611-F74B69543F80}"/>
                    </a:ext>
                  </a:extLst>
                </p:cNvPr>
                <p:cNvPicPr/>
                <p:nvPr/>
              </p:nvPicPr>
              <p:blipFill>
                <a:blip r:embed="rId84"/>
                <a:stretch>
                  <a:fillRect/>
                </a:stretch>
              </p:blipFill>
              <p:spPr>
                <a:xfrm>
                  <a:off x="8947598" y="93126"/>
                  <a:ext cx="10296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089" name="Entrada de lápiz 1088">
                  <a:extLst>
                    <a:ext uri="{FF2B5EF4-FFF2-40B4-BE49-F238E27FC236}">
                      <a16:creationId xmlns:a16="http://schemas.microsoft.com/office/drawing/2014/main" id="{E8ECDDFC-A36E-4402-B921-051106FAB113}"/>
                    </a:ext>
                  </a:extLst>
                </p14:cNvPr>
                <p14:cNvContentPartPr/>
                <p14:nvPr/>
              </p14:nvContentPartPr>
              <p14:xfrm>
                <a:off x="9087638" y="84126"/>
                <a:ext cx="100440" cy="125640"/>
              </p14:xfrm>
            </p:contentPart>
          </mc:Choice>
          <mc:Fallback xmlns="">
            <p:pic>
              <p:nvPicPr>
                <p:cNvPr id="1089" name="Entrada de lápiz 1088">
                  <a:extLst>
                    <a:ext uri="{FF2B5EF4-FFF2-40B4-BE49-F238E27FC236}">
                      <a16:creationId xmlns:a16="http://schemas.microsoft.com/office/drawing/2014/main" id="{E8ECDDFC-A36E-4402-B921-051106FAB113}"/>
                    </a:ext>
                  </a:extLst>
                </p:cNvPr>
                <p:cNvPicPr/>
                <p:nvPr/>
              </p:nvPicPr>
              <p:blipFill>
                <a:blip r:embed="rId86"/>
                <a:stretch>
                  <a:fillRect/>
                </a:stretch>
              </p:blipFill>
              <p:spPr>
                <a:xfrm>
                  <a:off x="9069638" y="66126"/>
                  <a:ext cx="136080" cy="161280"/>
                </a:xfrm>
                <a:prstGeom prst="rect">
                  <a:avLst/>
                </a:prstGeom>
              </p:spPr>
            </p:pic>
          </mc:Fallback>
        </mc:AlternateContent>
      </p:grpSp>
      <p:grpSp>
        <p:nvGrpSpPr>
          <p:cNvPr id="1098" name="Grupo 1097">
            <a:extLst>
              <a:ext uri="{FF2B5EF4-FFF2-40B4-BE49-F238E27FC236}">
                <a16:creationId xmlns:a16="http://schemas.microsoft.com/office/drawing/2014/main" id="{A62C9E63-FEE2-4225-AA6F-8023A1FAA3B9}"/>
              </a:ext>
            </a:extLst>
          </p:cNvPr>
          <p:cNvGrpSpPr/>
          <p:nvPr/>
        </p:nvGrpSpPr>
        <p:grpSpPr>
          <a:xfrm>
            <a:off x="9522518" y="-42594"/>
            <a:ext cx="279360" cy="279000"/>
            <a:chOff x="9522518" y="-42594"/>
            <a:chExt cx="279360" cy="279000"/>
          </a:xfrm>
        </p:grpSpPr>
        <mc:AlternateContent xmlns:mc="http://schemas.openxmlformats.org/markup-compatibility/2006" xmlns:p14="http://schemas.microsoft.com/office/powerpoint/2010/main">
          <mc:Choice Requires="p14">
            <p:contentPart p14:bwMode="auto" r:id="rId87">
              <p14:nvContentPartPr>
                <p14:cNvPr id="1090" name="Entrada de lápiz 1089">
                  <a:extLst>
                    <a:ext uri="{FF2B5EF4-FFF2-40B4-BE49-F238E27FC236}">
                      <a16:creationId xmlns:a16="http://schemas.microsoft.com/office/drawing/2014/main" id="{B40421EE-0889-4468-86E6-EA1E8A10F127}"/>
                    </a:ext>
                  </a:extLst>
                </p14:cNvPr>
                <p14:cNvContentPartPr/>
                <p14:nvPr/>
              </p14:nvContentPartPr>
              <p14:xfrm>
                <a:off x="9522518" y="-42594"/>
                <a:ext cx="33840" cy="254160"/>
              </p14:xfrm>
            </p:contentPart>
          </mc:Choice>
          <mc:Fallback xmlns="">
            <p:pic>
              <p:nvPicPr>
                <p:cNvPr id="1090" name="Entrada de lápiz 1089">
                  <a:extLst>
                    <a:ext uri="{FF2B5EF4-FFF2-40B4-BE49-F238E27FC236}">
                      <a16:creationId xmlns:a16="http://schemas.microsoft.com/office/drawing/2014/main" id="{B40421EE-0889-4468-86E6-EA1E8A10F127}"/>
                    </a:ext>
                  </a:extLst>
                </p:cNvPr>
                <p:cNvPicPr/>
                <p:nvPr/>
              </p:nvPicPr>
              <p:blipFill>
                <a:blip r:embed="rId88"/>
                <a:stretch>
                  <a:fillRect/>
                </a:stretch>
              </p:blipFill>
              <p:spPr>
                <a:xfrm>
                  <a:off x="9504878" y="-60234"/>
                  <a:ext cx="6948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091" name="Entrada de lápiz 1090">
                  <a:extLst>
                    <a:ext uri="{FF2B5EF4-FFF2-40B4-BE49-F238E27FC236}">
                      <a16:creationId xmlns:a16="http://schemas.microsoft.com/office/drawing/2014/main" id="{BBCA3A43-7C66-4746-B89F-965EA78B9A63}"/>
                    </a:ext>
                  </a:extLst>
                </p14:cNvPr>
                <p14:cNvContentPartPr/>
                <p14:nvPr/>
              </p14:nvContentPartPr>
              <p14:xfrm>
                <a:off x="9643118" y="97086"/>
                <a:ext cx="158760" cy="139320"/>
              </p14:xfrm>
            </p:contentPart>
          </mc:Choice>
          <mc:Fallback xmlns="">
            <p:pic>
              <p:nvPicPr>
                <p:cNvPr id="1091" name="Entrada de lápiz 1090">
                  <a:extLst>
                    <a:ext uri="{FF2B5EF4-FFF2-40B4-BE49-F238E27FC236}">
                      <a16:creationId xmlns:a16="http://schemas.microsoft.com/office/drawing/2014/main" id="{BBCA3A43-7C66-4746-B89F-965EA78B9A63}"/>
                    </a:ext>
                  </a:extLst>
                </p:cNvPr>
                <p:cNvPicPr/>
                <p:nvPr/>
              </p:nvPicPr>
              <p:blipFill>
                <a:blip r:embed="rId90"/>
                <a:stretch>
                  <a:fillRect/>
                </a:stretch>
              </p:blipFill>
              <p:spPr>
                <a:xfrm>
                  <a:off x="9625118" y="79086"/>
                  <a:ext cx="194400" cy="174960"/>
                </a:xfrm>
                <a:prstGeom prst="rect">
                  <a:avLst/>
                </a:prstGeom>
              </p:spPr>
            </p:pic>
          </mc:Fallback>
        </mc:AlternateContent>
      </p:grpSp>
      <p:grpSp>
        <p:nvGrpSpPr>
          <p:cNvPr id="1097" name="Grupo 1096">
            <a:extLst>
              <a:ext uri="{FF2B5EF4-FFF2-40B4-BE49-F238E27FC236}">
                <a16:creationId xmlns:a16="http://schemas.microsoft.com/office/drawing/2014/main" id="{E362C512-11D5-4F9A-AEB3-410FADF879A5}"/>
              </a:ext>
            </a:extLst>
          </p:cNvPr>
          <p:cNvGrpSpPr/>
          <p:nvPr/>
        </p:nvGrpSpPr>
        <p:grpSpPr>
          <a:xfrm>
            <a:off x="10225238" y="13926"/>
            <a:ext cx="309960" cy="243360"/>
            <a:chOff x="10225238" y="13926"/>
            <a:chExt cx="309960" cy="243360"/>
          </a:xfrm>
        </p:grpSpPr>
        <mc:AlternateContent xmlns:mc="http://schemas.openxmlformats.org/markup-compatibility/2006" xmlns:p14="http://schemas.microsoft.com/office/powerpoint/2010/main">
          <mc:Choice Requires="p14">
            <p:contentPart p14:bwMode="auto" r:id="rId91">
              <p14:nvContentPartPr>
                <p14:cNvPr id="1092" name="Entrada de lápiz 1091">
                  <a:extLst>
                    <a:ext uri="{FF2B5EF4-FFF2-40B4-BE49-F238E27FC236}">
                      <a16:creationId xmlns:a16="http://schemas.microsoft.com/office/drawing/2014/main" id="{B4A0B504-3BEF-4927-B7B4-09556410C7DA}"/>
                    </a:ext>
                  </a:extLst>
                </p14:cNvPr>
                <p14:cNvContentPartPr/>
                <p14:nvPr/>
              </p14:nvContentPartPr>
              <p14:xfrm>
                <a:off x="10225238" y="13926"/>
                <a:ext cx="56160" cy="219960"/>
              </p14:xfrm>
            </p:contentPart>
          </mc:Choice>
          <mc:Fallback xmlns="">
            <p:pic>
              <p:nvPicPr>
                <p:cNvPr id="1092" name="Entrada de lápiz 1091">
                  <a:extLst>
                    <a:ext uri="{FF2B5EF4-FFF2-40B4-BE49-F238E27FC236}">
                      <a16:creationId xmlns:a16="http://schemas.microsoft.com/office/drawing/2014/main" id="{B4A0B504-3BEF-4927-B7B4-09556410C7DA}"/>
                    </a:ext>
                  </a:extLst>
                </p:cNvPr>
                <p:cNvPicPr/>
                <p:nvPr/>
              </p:nvPicPr>
              <p:blipFill>
                <a:blip r:embed="rId92"/>
                <a:stretch>
                  <a:fillRect/>
                </a:stretch>
              </p:blipFill>
              <p:spPr>
                <a:xfrm>
                  <a:off x="10207598" y="-3714"/>
                  <a:ext cx="9180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093" name="Entrada de lápiz 1092">
                  <a:extLst>
                    <a:ext uri="{FF2B5EF4-FFF2-40B4-BE49-F238E27FC236}">
                      <a16:creationId xmlns:a16="http://schemas.microsoft.com/office/drawing/2014/main" id="{AB356172-5BDA-4005-8D6B-61A4EF094A50}"/>
                    </a:ext>
                  </a:extLst>
                </p14:cNvPr>
                <p14:cNvContentPartPr/>
                <p14:nvPr/>
              </p14:nvContentPartPr>
              <p14:xfrm>
                <a:off x="10280318" y="110766"/>
                <a:ext cx="132120" cy="123120"/>
              </p14:xfrm>
            </p:contentPart>
          </mc:Choice>
          <mc:Fallback xmlns="">
            <p:pic>
              <p:nvPicPr>
                <p:cNvPr id="1093" name="Entrada de lápiz 1092">
                  <a:extLst>
                    <a:ext uri="{FF2B5EF4-FFF2-40B4-BE49-F238E27FC236}">
                      <a16:creationId xmlns:a16="http://schemas.microsoft.com/office/drawing/2014/main" id="{AB356172-5BDA-4005-8D6B-61A4EF094A50}"/>
                    </a:ext>
                  </a:extLst>
                </p:cNvPr>
                <p:cNvPicPr/>
                <p:nvPr/>
              </p:nvPicPr>
              <p:blipFill>
                <a:blip r:embed="rId94"/>
                <a:stretch>
                  <a:fillRect/>
                </a:stretch>
              </p:blipFill>
              <p:spPr>
                <a:xfrm>
                  <a:off x="10262678" y="93126"/>
                  <a:ext cx="16776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094" name="Entrada de lápiz 1093">
                  <a:extLst>
                    <a:ext uri="{FF2B5EF4-FFF2-40B4-BE49-F238E27FC236}">
                      <a16:creationId xmlns:a16="http://schemas.microsoft.com/office/drawing/2014/main" id="{B9778ECE-3382-4363-B2AC-D07DE6F130EF}"/>
                    </a:ext>
                  </a:extLst>
                </p14:cNvPr>
                <p14:cNvContentPartPr/>
                <p14:nvPr/>
              </p14:nvContentPartPr>
              <p14:xfrm>
                <a:off x="10425038" y="21846"/>
                <a:ext cx="110160" cy="235440"/>
              </p14:xfrm>
            </p:contentPart>
          </mc:Choice>
          <mc:Fallback xmlns="">
            <p:pic>
              <p:nvPicPr>
                <p:cNvPr id="1094" name="Entrada de lápiz 1093">
                  <a:extLst>
                    <a:ext uri="{FF2B5EF4-FFF2-40B4-BE49-F238E27FC236}">
                      <a16:creationId xmlns:a16="http://schemas.microsoft.com/office/drawing/2014/main" id="{B9778ECE-3382-4363-B2AC-D07DE6F130EF}"/>
                    </a:ext>
                  </a:extLst>
                </p:cNvPr>
                <p:cNvPicPr/>
                <p:nvPr/>
              </p:nvPicPr>
              <p:blipFill>
                <a:blip r:embed="rId96"/>
                <a:stretch>
                  <a:fillRect/>
                </a:stretch>
              </p:blipFill>
              <p:spPr>
                <a:xfrm>
                  <a:off x="10407398" y="4206"/>
                  <a:ext cx="14580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095" name="Entrada de lápiz 1094">
                  <a:extLst>
                    <a:ext uri="{FF2B5EF4-FFF2-40B4-BE49-F238E27FC236}">
                      <a16:creationId xmlns:a16="http://schemas.microsoft.com/office/drawing/2014/main" id="{976FC0D3-C43C-48AF-9E27-E9A417AD9830}"/>
                    </a:ext>
                  </a:extLst>
                </p14:cNvPr>
                <p14:cNvContentPartPr/>
                <p14:nvPr/>
              </p14:nvContentPartPr>
              <p14:xfrm>
                <a:off x="10422878" y="93126"/>
                <a:ext cx="45720" cy="17280"/>
              </p14:xfrm>
            </p:contentPart>
          </mc:Choice>
          <mc:Fallback xmlns="">
            <p:pic>
              <p:nvPicPr>
                <p:cNvPr id="1095" name="Entrada de lápiz 1094">
                  <a:extLst>
                    <a:ext uri="{FF2B5EF4-FFF2-40B4-BE49-F238E27FC236}">
                      <a16:creationId xmlns:a16="http://schemas.microsoft.com/office/drawing/2014/main" id="{976FC0D3-C43C-48AF-9E27-E9A417AD9830}"/>
                    </a:ext>
                  </a:extLst>
                </p:cNvPr>
                <p:cNvPicPr/>
                <p:nvPr/>
              </p:nvPicPr>
              <p:blipFill>
                <a:blip r:embed="rId98"/>
                <a:stretch>
                  <a:fillRect/>
                </a:stretch>
              </p:blipFill>
              <p:spPr>
                <a:xfrm>
                  <a:off x="10404878" y="75126"/>
                  <a:ext cx="81360" cy="52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9">
            <p14:nvContentPartPr>
              <p14:cNvPr id="1096" name="Entrada de lápiz 1095">
                <a:extLst>
                  <a:ext uri="{FF2B5EF4-FFF2-40B4-BE49-F238E27FC236}">
                    <a16:creationId xmlns:a16="http://schemas.microsoft.com/office/drawing/2014/main" id="{9D54AF41-328C-41C2-8332-F9BBCE301E4A}"/>
                  </a:ext>
                </a:extLst>
              </p14:cNvPr>
              <p14:cNvContentPartPr/>
              <p14:nvPr/>
            </p14:nvContentPartPr>
            <p14:xfrm>
              <a:off x="10846958" y="48126"/>
              <a:ext cx="427680" cy="142920"/>
            </p14:xfrm>
          </p:contentPart>
        </mc:Choice>
        <mc:Fallback xmlns="">
          <p:pic>
            <p:nvPicPr>
              <p:cNvPr id="1096" name="Entrada de lápiz 1095">
                <a:extLst>
                  <a:ext uri="{FF2B5EF4-FFF2-40B4-BE49-F238E27FC236}">
                    <a16:creationId xmlns:a16="http://schemas.microsoft.com/office/drawing/2014/main" id="{9D54AF41-328C-41C2-8332-F9BBCE301E4A}"/>
                  </a:ext>
                </a:extLst>
              </p:cNvPr>
              <p:cNvPicPr/>
              <p:nvPr/>
            </p:nvPicPr>
            <p:blipFill>
              <a:blip r:embed="rId100"/>
              <a:stretch>
                <a:fillRect/>
              </a:stretch>
            </p:blipFill>
            <p:spPr>
              <a:xfrm>
                <a:off x="10828958" y="30126"/>
                <a:ext cx="4633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100" name="Entrada de lápiz 1099">
                <a:extLst>
                  <a:ext uri="{FF2B5EF4-FFF2-40B4-BE49-F238E27FC236}">
                    <a16:creationId xmlns:a16="http://schemas.microsoft.com/office/drawing/2014/main" id="{2299DCFC-1E53-40AB-AF1E-C7451CEA27CF}"/>
                  </a:ext>
                </a:extLst>
              </p14:cNvPr>
              <p14:cNvContentPartPr/>
              <p14:nvPr/>
            </p14:nvContentPartPr>
            <p14:xfrm>
              <a:off x="5841878" y="445566"/>
              <a:ext cx="397080" cy="120960"/>
            </p14:xfrm>
          </p:contentPart>
        </mc:Choice>
        <mc:Fallback xmlns="">
          <p:pic>
            <p:nvPicPr>
              <p:cNvPr id="1100" name="Entrada de lápiz 1099">
                <a:extLst>
                  <a:ext uri="{FF2B5EF4-FFF2-40B4-BE49-F238E27FC236}">
                    <a16:creationId xmlns:a16="http://schemas.microsoft.com/office/drawing/2014/main" id="{2299DCFC-1E53-40AB-AF1E-C7451CEA27CF}"/>
                  </a:ext>
                </a:extLst>
              </p:cNvPr>
              <p:cNvPicPr/>
              <p:nvPr/>
            </p:nvPicPr>
            <p:blipFill>
              <a:blip r:embed="rId102"/>
              <a:stretch>
                <a:fillRect/>
              </a:stretch>
            </p:blipFill>
            <p:spPr>
              <a:xfrm>
                <a:off x="5824238" y="427566"/>
                <a:ext cx="432720" cy="156600"/>
              </a:xfrm>
              <a:prstGeom prst="rect">
                <a:avLst/>
              </a:prstGeom>
            </p:spPr>
          </p:pic>
        </mc:Fallback>
      </mc:AlternateContent>
      <p:grpSp>
        <p:nvGrpSpPr>
          <p:cNvPr id="1105" name="Grupo 1104">
            <a:extLst>
              <a:ext uri="{FF2B5EF4-FFF2-40B4-BE49-F238E27FC236}">
                <a16:creationId xmlns:a16="http://schemas.microsoft.com/office/drawing/2014/main" id="{C66E099E-633A-4451-BFFE-5BF40D2937EB}"/>
              </a:ext>
            </a:extLst>
          </p:cNvPr>
          <p:cNvGrpSpPr/>
          <p:nvPr/>
        </p:nvGrpSpPr>
        <p:grpSpPr>
          <a:xfrm>
            <a:off x="6510038" y="389406"/>
            <a:ext cx="860760" cy="213480"/>
            <a:chOff x="6510038" y="389406"/>
            <a:chExt cx="860760" cy="213480"/>
          </a:xfrm>
        </p:grpSpPr>
        <mc:AlternateContent xmlns:mc="http://schemas.openxmlformats.org/markup-compatibility/2006" xmlns:p14="http://schemas.microsoft.com/office/powerpoint/2010/main">
          <mc:Choice Requires="p14">
            <p:contentPart p14:bwMode="auto" r:id="rId103">
              <p14:nvContentPartPr>
                <p14:cNvPr id="1101" name="Entrada de lápiz 1100">
                  <a:extLst>
                    <a:ext uri="{FF2B5EF4-FFF2-40B4-BE49-F238E27FC236}">
                      <a16:creationId xmlns:a16="http://schemas.microsoft.com/office/drawing/2014/main" id="{BCD7DE43-6CF4-4B31-BBE3-93A4622080A9}"/>
                    </a:ext>
                  </a:extLst>
                </p14:cNvPr>
                <p14:cNvContentPartPr/>
                <p14:nvPr/>
              </p14:nvContentPartPr>
              <p14:xfrm>
                <a:off x="6510038" y="449166"/>
                <a:ext cx="373680" cy="153720"/>
              </p14:xfrm>
            </p:contentPart>
          </mc:Choice>
          <mc:Fallback xmlns="">
            <p:pic>
              <p:nvPicPr>
                <p:cNvPr id="1101" name="Entrada de lápiz 1100">
                  <a:extLst>
                    <a:ext uri="{FF2B5EF4-FFF2-40B4-BE49-F238E27FC236}">
                      <a16:creationId xmlns:a16="http://schemas.microsoft.com/office/drawing/2014/main" id="{BCD7DE43-6CF4-4B31-BBE3-93A4622080A9}"/>
                    </a:ext>
                  </a:extLst>
                </p:cNvPr>
                <p:cNvPicPr/>
                <p:nvPr/>
              </p:nvPicPr>
              <p:blipFill>
                <a:blip r:embed="rId104"/>
                <a:stretch>
                  <a:fillRect/>
                </a:stretch>
              </p:blipFill>
              <p:spPr>
                <a:xfrm>
                  <a:off x="6492038" y="431166"/>
                  <a:ext cx="40932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102" name="Entrada de lápiz 1101">
                  <a:extLst>
                    <a:ext uri="{FF2B5EF4-FFF2-40B4-BE49-F238E27FC236}">
                      <a16:creationId xmlns:a16="http://schemas.microsoft.com/office/drawing/2014/main" id="{FAB076A5-5E8E-4DD0-9D79-B8529A213B8A}"/>
                    </a:ext>
                  </a:extLst>
                </p14:cNvPr>
                <p14:cNvContentPartPr/>
                <p14:nvPr/>
              </p14:nvContentPartPr>
              <p14:xfrm>
                <a:off x="7003958" y="411006"/>
                <a:ext cx="156600" cy="153000"/>
              </p14:xfrm>
            </p:contentPart>
          </mc:Choice>
          <mc:Fallback xmlns="">
            <p:pic>
              <p:nvPicPr>
                <p:cNvPr id="1102" name="Entrada de lápiz 1101">
                  <a:extLst>
                    <a:ext uri="{FF2B5EF4-FFF2-40B4-BE49-F238E27FC236}">
                      <a16:creationId xmlns:a16="http://schemas.microsoft.com/office/drawing/2014/main" id="{FAB076A5-5E8E-4DD0-9D79-B8529A213B8A}"/>
                    </a:ext>
                  </a:extLst>
                </p:cNvPr>
                <p:cNvPicPr/>
                <p:nvPr/>
              </p:nvPicPr>
              <p:blipFill>
                <a:blip r:embed="rId106"/>
                <a:stretch>
                  <a:fillRect/>
                </a:stretch>
              </p:blipFill>
              <p:spPr>
                <a:xfrm>
                  <a:off x="6985958" y="393366"/>
                  <a:ext cx="19224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103" name="Entrada de lápiz 1102">
                  <a:extLst>
                    <a:ext uri="{FF2B5EF4-FFF2-40B4-BE49-F238E27FC236}">
                      <a16:creationId xmlns:a16="http://schemas.microsoft.com/office/drawing/2014/main" id="{158AB772-2A56-4111-8D3F-D67AEED36E0C}"/>
                    </a:ext>
                  </a:extLst>
                </p14:cNvPr>
                <p14:cNvContentPartPr/>
                <p14:nvPr/>
              </p14:nvContentPartPr>
              <p14:xfrm>
                <a:off x="6678878" y="389406"/>
                <a:ext cx="324000" cy="56520"/>
              </p14:xfrm>
            </p:contentPart>
          </mc:Choice>
          <mc:Fallback xmlns="">
            <p:pic>
              <p:nvPicPr>
                <p:cNvPr id="1103" name="Entrada de lápiz 1102">
                  <a:extLst>
                    <a:ext uri="{FF2B5EF4-FFF2-40B4-BE49-F238E27FC236}">
                      <a16:creationId xmlns:a16="http://schemas.microsoft.com/office/drawing/2014/main" id="{158AB772-2A56-4111-8D3F-D67AEED36E0C}"/>
                    </a:ext>
                  </a:extLst>
                </p:cNvPr>
                <p:cNvPicPr/>
                <p:nvPr/>
              </p:nvPicPr>
              <p:blipFill>
                <a:blip r:embed="rId108"/>
                <a:stretch>
                  <a:fillRect/>
                </a:stretch>
              </p:blipFill>
              <p:spPr>
                <a:xfrm>
                  <a:off x="6661238" y="371406"/>
                  <a:ext cx="35964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104" name="Entrada de lápiz 1103">
                  <a:extLst>
                    <a:ext uri="{FF2B5EF4-FFF2-40B4-BE49-F238E27FC236}">
                      <a16:creationId xmlns:a16="http://schemas.microsoft.com/office/drawing/2014/main" id="{0FC43291-5F06-401F-817B-B956315413DB}"/>
                    </a:ext>
                  </a:extLst>
                </p14:cNvPr>
                <p14:cNvContentPartPr/>
                <p14:nvPr/>
              </p14:nvContentPartPr>
              <p14:xfrm>
                <a:off x="7342358" y="501366"/>
                <a:ext cx="28440" cy="22680"/>
              </p14:xfrm>
            </p:contentPart>
          </mc:Choice>
          <mc:Fallback xmlns="">
            <p:pic>
              <p:nvPicPr>
                <p:cNvPr id="1104" name="Entrada de lápiz 1103">
                  <a:extLst>
                    <a:ext uri="{FF2B5EF4-FFF2-40B4-BE49-F238E27FC236}">
                      <a16:creationId xmlns:a16="http://schemas.microsoft.com/office/drawing/2014/main" id="{0FC43291-5F06-401F-817B-B956315413DB}"/>
                    </a:ext>
                  </a:extLst>
                </p:cNvPr>
                <p:cNvPicPr/>
                <p:nvPr/>
              </p:nvPicPr>
              <p:blipFill>
                <a:blip r:embed="rId110"/>
                <a:stretch>
                  <a:fillRect/>
                </a:stretch>
              </p:blipFill>
              <p:spPr>
                <a:xfrm>
                  <a:off x="7324718" y="483366"/>
                  <a:ext cx="64080" cy="58320"/>
                </a:xfrm>
                <a:prstGeom prst="rect">
                  <a:avLst/>
                </a:prstGeom>
              </p:spPr>
            </p:pic>
          </mc:Fallback>
        </mc:AlternateContent>
      </p:grpSp>
      <p:grpSp>
        <p:nvGrpSpPr>
          <p:cNvPr id="1108" name="Grupo 1107">
            <a:extLst>
              <a:ext uri="{FF2B5EF4-FFF2-40B4-BE49-F238E27FC236}">
                <a16:creationId xmlns:a16="http://schemas.microsoft.com/office/drawing/2014/main" id="{0EFAE764-31C8-4058-98D8-EED425275176}"/>
              </a:ext>
            </a:extLst>
          </p:cNvPr>
          <p:cNvGrpSpPr/>
          <p:nvPr/>
        </p:nvGrpSpPr>
        <p:grpSpPr>
          <a:xfrm>
            <a:off x="1125518" y="1752726"/>
            <a:ext cx="1374120" cy="144360"/>
            <a:chOff x="1125518" y="1752726"/>
            <a:chExt cx="1374120" cy="144360"/>
          </a:xfrm>
        </p:grpSpPr>
        <mc:AlternateContent xmlns:mc="http://schemas.openxmlformats.org/markup-compatibility/2006" xmlns:p14="http://schemas.microsoft.com/office/powerpoint/2010/main">
          <mc:Choice Requires="p14">
            <p:contentPart p14:bwMode="auto" r:id="rId111">
              <p14:nvContentPartPr>
                <p14:cNvPr id="1106" name="Entrada de lápiz 1105">
                  <a:extLst>
                    <a:ext uri="{FF2B5EF4-FFF2-40B4-BE49-F238E27FC236}">
                      <a16:creationId xmlns:a16="http://schemas.microsoft.com/office/drawing/2014/main" id="{981BB1A1-6037-464A-9560-3A11B8C9F7A2}"/>
                    </a:ext>
                  </a:extLst>
                </p14:cNvPr>
                <p14:cNvContentPartPr/>
                <p14:nvPr/>
              </p14:nvContentPartPr>
              <p14:xfrm>
                <a:off x="1125518" y="1849926"/>
                <a:ext cx="1374120" cy="47160"/>
              </p14:xfrm>
            </p:contentPart>
          </mc:Choice>
          <mc:Fallback xmlns="">
            <p:pic>
              <p:nvPicPr>
                <p:cNvPr id="1106" name="Entrada de lápiz 1105">
                  <a:extLst>
                    <a:ext uri="{FF2B5EF4-FFF2-40B4-BE49-F238E27FC236}">
                      <a16:creationId xmlns:a16="http://schemas.microsoft.com/office/drawing/2014/main" id="{981BB1A1-6037-464A-9560-3A11B8C9F7A2}"/>
                    </a:ext>
                  </a:extLst>
                </p:cNvPr>
                <p:cNvPicPr/>
                <p:nvPr/>
              </p:nvPicPr>
              <p:blipFill>
                <a:blip r:embed="rId112"/>
                <a:stretch>
                  <a:fillRect/>
                </a:stretch>
              </p:blipFill>
              <p:spPr>
                <a:xfrm>
                  <a:off x="1107878" y="1832286"/>
                  <a:ext cx="140976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107" name="Entrada de lápiz 1106">
                  <a:extLst>
                    <a:ext uri="{FF2B5EF4-FFF2-40B4-BE49-F238E27FC236}">
                      <a16:creationId xmlns:a16="http://schemas.microsoft.com/office/drawing/2014/main" id="{91267C2A-C62E-4D05-AE96-EA017CC57507}"/>
                    </a:ext>
                  </a:extLst>
                </p14:cNvPr>
                <p14:cNvContentPartPr/>
                <p14:nvPr/>
              </p14:nvContentPartPr>
              <p14:xfrm>
                <a:off x="1649678" y="1752726"/>
                <a:ext cx="18000" cy="20160"/>
              </p14:xfrm>
            </p:contentPart>
          </mc:Choice>
          <mc:Fallback xmlns="">
            <p:pic>
              <p:nvPicPr>
                <p:cNvPr id="1107" name="Entrada de lápiz 1106">
                  <a:extLst>
                    <a:ext uri="{FF2B5EF4-FFF2-40B4-BE49-F238E27FC236}">
                      <a16:creationId xmlns:a16="http://schemas.microsoft.com/office/drawing/2014/main" id="{91267C2A-C62E-4D05-AE96-EA017CC57507}"/>
                    </a:ext>
                  </a:extLst>
                </p:cNvPr>
                <p:cNvPicPr/>
                <p:nvPr/>
              </p:nvPicPr>
              <p:blipFill>
                <a:blip r:embed="rId114"/>
                <a:stretch>
                  <a:fillRect/>
                </a:stretch>
              </p:blipFill>
              <p:spPr>
                <a:xfrm>
                  <a:off x="1632038" y="1734726"/>
                  <a:ext cx="53640" cy="55800"/>
                </a:xfrm>
                <a:prstGeom prst="rect">
                  <a:avLst/>
                </a:prstGeom>
              </p:spPr>
            </p:pic>
          </mc:Fallback>
        </mc:AlternateContent>
      </p:grpSp>
    </p:spTree>
    <p:extLst>
      <p:ext uri="{BB962C8B-B14F-4D97-AF65-F5344CB8AC3E}">
        <p14:creationId xmlns:p14="http://schemas.microsoft.com/office/powerpoint/2010/main" val="3837597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2771F7C-7DA0-42D8-ADE0-E762D2EA625C}"/>
              </a:ext>
            </a:extLst>
          </p:cNvPr>
          <p:cNvSpPr>
            <a:spLocks noGrp="1"/>
          </p:cNvSpPr>
          <p:nvPr>
            <p:ph idx="1"/>
          </p:nvPr>
        </p:nvSpPr>
        <p:spPr>
          <a:xfrm>
            <a:off x="7500257" y="598714"/>
            <a:ext cx="4354285" cy="6139543"/>
          </a:xfrm>
        </p:spPr>
        <p:txBody>
          <a:bodyPr>
            <a:normAutofit fontScale="92500" lnSpcReduction="10000"/>
          </a:bodyPr>
          <a:lstStyle/>
          <a:p>
            <a:pPr marL="0" indent="0">
              <a:buNone/>
            </a:pPr>
            <a:r>
              <a:rPr lang="es-MX" sz="2800" b="0" i="0" dirty="0">
                <a:solidFill>
                  <a:srgbClr val="555555"/>
                </a:solidFill>
                <a:effectLst/>
                <a:latin typeface="Abadi Extra Light" panose="020B0204020104020204" pitchFamily="34" charset="0"/>
              </a:rPr>
              <a:t>El astrónomo </a:t>
            </a:r>
            <a:r>
              <a:rPr lang="es-MX" sz="2800" b="1" i="0" dirty="0">
                <a:solidFill>
                  <a:srgbClr val="555555"/>
                </a:solidFill>
                <a:effectLst/>
                <a:latin typeface="Abadi Extra Light" panose="020B0204020104020204" pitchFamily="34" charset="0"/>
              </a:rPr>
              <a:t>Olaf </a:t>
            </a:r>
            <a:r>
              <a:rPr lang="es-MX" sz="2800" b="1" i="0" dirty="0" err="1">
                <a:solidFill>
                  <a:srgbClr val="555555"/>
                </a:solidFill>
                <a:effectLst/>
                <a:latin typeface="Abadi Extra Light" panose="020B0204020104020204" pitchFamily="34" charset="0"/>
              </a:rPr>
              <a:t>Roemer</a:t>
            </a:r>
            <a:r>
              <a:rPr lang="es-MX" sz="2800" b="1" i="0" dirty="0">
                <a:solidFill>
                  <a:srgbClr val="555555"/>
                </a:solidFill>
                <a:effectLst/>
                <a:latin typeface="Abadi Extra Light" panose="020B0204020104020204" pitchFamily="34" charset="0"/>
              </a:rPr>
              <a:t> (1644 - 1710) </a:t>
            </a:r>
            <a:r>
              <a:rPr lang="es-MX" sz="2800" b="0" i="0" dirty="0">
                <a:solidFill>
                  <a:srgbClr val="555555"/>
                </a:solidFill>
                <a:effectLst/>
                <a:latin typeface="Abadi Extra Light" panose="020B0204020104020204" pitchFamily="34" charset="0"/>
              </a:rPr>
              <a:t>de origen danés fue el primero en medir con éxito, de manera aproximada, la velocidad de la luz. Para ello estudió las órbitas del </a:t>
            </a:r>
            <a:r>
              <a:rPr lang="es-MX" sz="2800" b="1" i="0" dirty="0">
                <a:solidFill>
                  <a:srgbClr val="555555"/>
                </a:solidFill>
                <a:effectLst/>
                <a:latin typeface="Abadi Extra Light" panose="020B0204020104020204" pitchFamily="34" charset="0"/>
              </a:rPr>
              <a:t>satélite Ío de Júpiter </a:t>
            </a:r>
            <a:r>
              <a:rPr lang="es-MX" sz="2800" b="0" i="0" dirty="0">
                <a:solidFill>
                  <a:srgbClr val="555555"/>
                </a:solidFill>
                <a:effectLst/>
                <a:latin typeface="Abadi Extra Light" panose="020B0204020104020204" pitchFamily="34" charset="0"/>
              </a:rPr>
              <a:t>al pasar </a:t>
            </a:r>
            <a:r>
              <a:rPr lang="es-MX" sz="2800" b="0" i="0" dirty="0" err="1">
                <a:solidFill>
                  <a:srgbClr val="555555"/>
                </a:solidFill>
                <a:effectLst/>
                <a:latin typeface="Abadi Extra Light" panose="020B0204020104020204" pitchFamily="34" charset="0"/>
              </a:rPr>
              <a:t>detras</a:t>
            </a:r>
            <a:r>
              <a:rPr lang="es-MX" sz="2800" b="0" i="0" dirty="0">
                <a:solidFill>
                  <a:srgbClr val="555555"/>
                </a:solidFill>
                <a:effectLst/>
                <a:latin typeface="Abadi Extra Light" panose="020B0204020104020204" pitchFamily="34" charset="0"/>
              </a:rPr>
              <a:t> del planeta.</a:t>
            </a:r>
          </a:p>
          <a:p>
            <a:pPr marL="0" indent="0">
              <a:buNone/>
            </a:pPr>
            <a:r>
              <a:rPr lang="es-MX" sz="2800" b="0" i="0" dirty="0">
                <a:solidFill>
                  <a:srgbClr val="555555"/>
                </a:solidFill>
                <a:effectLst/>
                <a:latin typeface="Abadi Extra Light" panose="020B0204020104020204" pitchFamily="34" charset="0"/>
              </a:rPr>
              <a:t>El cono de sombra que crea el Sol tras Júpiter es atravesado periódicamente por Ío. Esto hace que, desde la Tierra, Ío desaparezca y reaparezca cada cierto tiempo, oculto en dicha sombra.</a:t>
            </a:r>
            <a:endParaRPr lang="es-CL" sz="2800" dirty="0">
              <a:latin typeface="Abadi Extra Light" panose="020B0204020104020204" pitchFamily="34" charset="0"/>
            </a:endParaRPr>
          </a:p>
        </p:txBody>
      </p:sp>
      <p:pic>
        <p:nvPicPr>
          <p:cNvPr id="2050" name="Picture 2" descr="Método Roemer">
            <a:extLst>
              <a:ext uri="{FF2B5EF4-FFF2-40B4-BE49-F238E27FC236}">
                <a16:creationId xmlns:a16="http://schemas.microsoft.com/office/drawing/2014/main" id="{D9534666-819D-490A-8B3C-41F4F9F6C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2521"/>
            <a:ext cx="7365841" cy="44031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061" name="Entrada de lápiz 2060">
                <a:extLst>
                  <a:ext uri="{FF2B5EF4-FFF2-40B4-BE49-F238E27FC236}">
                    <a16:creationId xmlns:a16="http://schemas.microsoft.com/office/drawing/2014/main" id="{DB9EA802-6DDC-40C7-86F6-82BFCA06BA58}"/>
                  </a:ext>
                </a:extLst>
              </p14:cNvPr>
              <p14:cNvContentPartPr/>
              <p14:nvPr/>
            </p14:nvContentPartPr>
            <p14:xfrm>
              <a:off x="8128958" y="3098766"/>
              <a:ext cx="1236960" cy="46800"/>
            </p14:xfrm>
          </p:contentPart>
        </mc:Choice>
        <mc:Fallback xmlns="">
          <p:pic>
            <p:nvPicPr>
              <p:cNvPr id="2061" name="Entrada de lápiz 2060">
                <a:extLst>
                  <a:ext uri="{FF2B5EF4-FFF2-40B4-BE49-F238E27FC236}">
                    <a16:creationId xmlns:a16="http://schemas.microsoft.com/office/drawing/2014/main" id="{DB9EA802-6DDC-40C7-86F6-82BFCA06BA58}"/>
                  </a:ext>
                </a:extLst>
              </p:cNvPr>
              <p:cNvPicPr/>
              <p:nvPr/>
            </p:nvPicPr>
            <p:blipFill>
              <a:blip r:embed="rId4"/>
              <a:stretch>
                <a:fillRect/>
              </a:stretch>
            </p:blipFill>
            <p:spPr>
              <a:xfrm>
                <a:off x="8110958" y="3081126"/>
                <a:ext cx="127260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62" name="Entrada de lápiz 2061">
                <a:extLst>
                  <a:ext uri="{FF2B5EF4-FFF2-40B4-BE49-F238E27FC236}">
                    <a16:creationId xmlns:a16="http://schemas.microsoft.com/office/drawing/2014/main" id="{92CCADBA-41A7-453E-BB31-E83FE54744C6}"/>
                  </a:ext>
                </a:extLst>
              </p14:cNvPr>
              <p14:cNvContentPartPr/>
              <p14:nvPr/>
            </p14:nvContentPartPr>
            <p14:xfrm>
              <a:off x="5351918" y="1285086"/>
              <a:ext cx="103320" cy="121320"/>
            </p14:xfrm>
          </p:contentPart>
        </mc:Choice>
        <mc:Fallback xmlns="">
          <p:pic>
            <p:nvPicPr>
              <p:cNvPr id="2062" name="Entrada de lápiz 2061">
                <a:extLst>
                  <a:ext uri="{FF2B5EF4-FFF2-40B4-BE49-F238E27FC236}">
                    <a16:creationId xmlns:a16="http://schemas.microsoft.com/office/drawing/2014/main" id="{92CCADBA-41A7-453E-BB31-E83FE54744C6}"/>
                  </a:ext>
                </a:extLst>
              </p:cNvPr>
              <p:cNvPicPr/>
              <p:nvPr/>
            </p:nvPicPr>
            <p:blipFill>
              <a:blip r:embed="rId6"/>
              <a:stretch>
                <a:fillRect/>
              </a:stretch>
            </p:blipFill>
            <p:spPr>
              <a:xfrm>
                <a:off x="5333918" y="1267446"/>
                <a:ext cx="138960" cy="156960"/>
              </a:xfrm>
              <a:prstGeom prst="rect">
                <a:avLst/>
              </a:prstGeom>
            </p:spPr>
          </p:pic>
        </mc:Fallback>
      </mc:AlternateContent>
      <p:grpSp>
        <p:nvGrpSpPr>
          <p:cNvPr id="2068" name="Grupo 2067">
            <a:extLst>
              <a:ext uri="{FF2B5EF4-FFF2-40B4-BE49-F238E27FC236}">
                <a16:creationId xmlns:a16="http://schemas.microsoft.com/office/drawing/2014/main" id="{872B3B98-95AA-4D32-BA42-32A978BE90F6}"/>
              </a:ext>
            </a:extLst>
          </p:cNvPr>
          <p:cNvGrpSpPr/>
          <p:nvPr/>
        </p:nvGrpSpPr>
        <p:grpSpPr>
          <a:xfrm>
            <a:off x="5184878" y="960366"/>
            <a:ext cx="291600" cy="244080"/>
            <a:chOff x="5184878" y="960366"/>
            <a:chExt cx="291600" cy="244080"/>
          </a:xfrm>
        </p:grpSpPr>
        <mc:AlternateContent xmlns:mc="http://schemas.openxmlformats.org/markup-compatibility/2006" xmlns:p14="http://schemas.microsoft.com/office/powerpoint/2010/main">
          <mc:Choice Requires="p14">
            <p:contentPart p14:bwMode="auto" r:id="rId7">
              <p14:nvContentPartPr>
                <p14:cNvPr id="2063" name="Entrada de lápiz 2062">
                  <a:extLst>
                    <a:ext uri="{FF2B5EF4-FFF2-40B4-BE49-F238E27FC236}">
                      <a16:creationId xmlns:a16="http://schemas.microsoft.com/office/drawing/2014/main" id="{19D9F07F-A2B8-413E-A32C-B7C161C72925}"/>
                    </a:ext>
                  </a:extLst>
                </p14:cNvPr>
                <p14:cNvContentPartPr/>
                <p14:nvPr/>
              </p14:nvContentPartPr>
              <p14:xfrm>
                <a:off x="5184878" y="1093206"/>
                <a:ext cx="100800" cy="97920"/>
              </p14:xfrm>
            </p:contentPart>
          </mc:Choice>
          <mc:Fallback xmlns="">
            <p:pic>
              <p:nvPicPr>
                <p:cNvPr id="2063" name="Entrada de lápiz 2062">
                  <a:extLst>
                    <a:ext uri="{FF2B5EF4-FFF2-40B4-BE49-F238E27FC236}">
                      <a16:creationId xmlns:a16="http://schemas.microsoft.com/office/drawing/2014/main" id="{19D9F07F-A2B8-413E-A32C-B7C161C72925}"/>
                    </a:ext>
                  </a:extLst>
                </p:cNvPr>
                <p:cNvPicPr/>
                <p:nvPr/>
              </p:nvPicPr>
              <p:blipFill>
                <a:blip r:embed="rId8"/>
                <a:stretch>
                  <a:fillRect/>
                </a:stretch>
              </p:blipFill>
              <p:spPr>
                <a:xfrm>
                  <a:off x="5166878" y="1075566"/>
                  <a:ext cx="1364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64" name="Entrada de lápiz 2063">
                  <a:extLst>
                    <a:ext uri="{FF2B5EF4-FFF2-40B4-BE49-F238E27FC236}">
                      <a16:creationId xmlns:a16="http://schemas.microsoft.com/office/drawing/2014/main" id="{2DB1ADBA-D4EA-4E04-8970-384A26F2F54E}"/>
                    </a:ext>
                  </a:extLst>
                </p14:cNvPr>
                <p14:cNvContentPartPr/>
                <p14:nvPr/>
              </p14:nvContentPartPr>
              <p14:xfrm>
                <a:off x="5240678" y="1149366"/>
                <a:ext cx="135360" cy="55080"/>
              </p14:xfrm>
            </p:contentPart>
          </mc:Choice>
          <mc:Fallback xmlns="">
            <p:pic>
              <p:nvPicPr>
                <p:cNvPr id="2064" name="Entrada de lápiz 2063">
                  <a:extLst>
                    <a:ext uri="{FF2B5EF4-FFF2-40B4-BE49-F238E27FC236}">
                      <a16:creationId xmlns:a16="http://schemas.microsoft.com/office/drawing/2014/main" id="{2DB1ADBA-D4EA-4E04-8970-384A26F2F54E}"/>
                    </a:ext>
                  </a:extLst>
                </p:cNvPr>
                <p:cNvPicPr/>
                <p:nvPr/>
              </p:nvPicPr>
              <p:blipFill>
                <a:blip r:embed="rId10"/>
                <a:stretch>
                  <a:fillRect/>
                </a:stretch>
              </p:blipFill>
              <p:spPr>
                <a:xfrm>
                  <a:off x="5223038" y="1131726"/>
                  <a:ext cx="17100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65" name="Entrada de lápiz 2064">
                  <a:extLst>
                    <a:ext uri="{FF2B5EF4-FFF2-40B4-BE49-F238E27FC236}">
                      <a16:creationId xmlns:a16="http://schemas.microsoft.com/office/drawing/2014/main" id="{1E3EB28D-0F33-4746-8A25-8A83B8C626BC}"/>
                    </a:ext>
                  </a:extLst>
                </p14:cNvPr>
                <p14:cNvContentPartPr/>
                <p14:nvPr/>
              </p14:nvContentPartPr>
              <p14:xfrm>
                <a:off x="5364878" y="1046406"/>
                <a:ext cx="111600" cy="112320"/>
              </p14:xfrm>
            </p:contentPart>
          </mc:Choice>
          <mc:Fallback xmlns="">
            <p:pic>
              <p:nvPicPr>
                <p:cNvPr id="2065" name="Entrada de lápiz 2064">
                  <a:extLst>
                    <a:ext uri="{FF2B5EF4-FFF2-40B4-BE49-F238E27FC236}">
                      <a16:creationId xmlns:a16="http://schemas.microsoft.com/office/drawing/2014/main" id="{1E3EB28D-0F33-4746-8A25-8A83B8C626BC}"/>
                    </a:ext>
                  </a:extLst>
                </p:cNvPr>
                <p:cNvPicPr/>
                <p:nvPr/>
              </p:nvPicPr>
              <p:blipFill>
                <a:blip r:embed="rId12"/>
                <a:stretch>
                  <a:fillRect/>
                </a:stretch>
              </p:blipFill>
              <p:spPr>
                <a:xfrm>
                  <a:off x="5346878" y="1028406"/>
                  <a:ext cx="14724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67" name="Entrada de lápiz 2066">
                  <a:extLst>
                    <a:ext uri="{FF2B5EF4-FFF2-40B4-BE49-F238E27FC236}">
                      <a16:creationId xmlns:a16="http://schemas.microsoft.com/office/drawing/2014/main" id="{92084398-86B4-495B-8228-2FCAB4D90080}"/>
                    </a:ext>
                  </a:extLst>
                </p14:cNvPr>
                <p14:cNvContentPartPr/>
                <p14:nvPr/>
              </p14:nvContentPartPr>
              <p14:xfrm>
                <a:off x="5275238" y="960366"/>
                <a:ext cx="47160" cy="61920"/>
              </p14:xfrm>
            </p:contentPart>
          </mc:Choice>
          <mc:Fallback xmlns="">
            <p:pic>
              <p:nvPicPr>
                <p:cNvPr id="2067" name="Entrada de lápiz 2066">
                  <a:extLst>
                    <a:ext uri="{FF2B5EF4-FFF2-40B4-BE49-F238E27FC236}">
                      <a16:creationId xmlns:a16="http://schemas.microsoft.com/office/drawing/2014/main" id="{92084398-86B4-495B-8228-2FCAB4D90080}"/>
                    </a:ext>
                  </a:extLst>
                </p:cNvPr>
                <p:cNvPicPr/>
                <p:nvPr/>
              </p:nvPicPr>
              <p:blipFill>
                <a:blip r:embed="rId14"/>
                <a:stretch>
                  <a:fillRect/>
                </a:stretch>
              </p:blipFill>
              <p:spPr>
                <a:xfrm>
                  <a:off x="5257598" y="942366"/>
                  <a:ext cx="82800" cy="97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2069" name="Entrada de lápiz 2068">
                <a:extLst>
                  <a:ext uri="{FF2B5EF4-FFF2-40B4-BE49-F238E27FC236}">
                    <a16:creationId xmlns:a16="http://schemas.microsoft.com/office/drawing/2014/main" id="{01408D84-4B54-495D-BCCC-9DF5BC913B01}"/>
                  </a:ext>
                </a:extLst>
              </p14:cNvPr>
              <p14:cNvContentPartPr/>
              <p14:nvPr/>
            </p14:nvContentPartPr>
            <p14:xfrm>
              <a:off x="5029718" y="1415766"/>
              <a:ext cx="211680" cy="224280"/>
            </p14:xfrm>
          </p:contentPart>
        </mc:Choice>
        <mc:Fallback xmlns="">
          <p:pic>
            <p:nvPicPr>
              <p:cNvPr id="2069" name="Entrada de lápiz 2068">
                <a:extLst>
                  <a:ext uri="{FF2B5EF4-FFF2-40B4-BE49-F238E27FC236}">
                    <a16:creationId xmlns:a16="http://schemas.microsoft.com/office/drawing/2014/main" id="{01408D84-4B54-495D-BCCC-9DF5BC913B01}"/>
                  </a:ext>
                </a:extLst>
              </p:cNvPr>
              <p:cNvPicPr/>
              <p:nvPr/>
            </p:nvPicPr>
            <p:blipFill>
              <a:blip r:embed="rId16"/>
              <a:stretch>
                <a:fillRect/>
              </a:stretch>
            </p:blipFill>
            <p:spPr>
              <a:xfrm>
                <a:off x="5011718" y="1398126"/>
                <a:ext cx="24732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70" name="Entrada de lápiz 2069">
                <a:extLst>
                  <a:ext uri="{FF2B5EF4-FFF2-40B4-BE49-F238E27FC236}">
                    <a16:creationId xmlns:a16="http://schemas.microsoft.com/office/drawing/2014/main" id="{454FD33B-85E7-492A-A195-46CD4C97B317}"/>
                  </a:ext>
                </a:extLst>
              </p14:cNvPr>
              <p14:cNvContentPartPr/>
              <p14:nvPr/>
            </p14:nvContentPartPr>
            <p14:xfrm>
              <a:off x="5463518" y="1883046"/>
              <a:ext cx="70920" cy="136800"/>
            </p14:xfrm>
          </p:contentPart>
        </mc:Choice>
        <mc:Fallback xmlns="">
          <p:pic>
            <p:nvPicPr>
              <p:cNvPr id="2070" name="Entrada de lápiz 2069">
                <a:extLst>
                  <a:ext uri="{FF2B5EF4-FFF2-40B4-BE49-F238E27FC236}">
                    <a16:creationId xmlns:a16="http://schemas.microsoft.com/office/drawing/2014/main" id="{454FD33B-85E7-492A-A195-46CD4C97B317}"/>
                  </a:ext>
                </a:extLst>
              </p:cNvPr>
              <p:cNvPicPr/>
              <p:nvPr/>
            </p:nvPicPr>
            <p:blipFill>
              <a:blip r:embed="rId18"/>
              <a:stretch>
                <a:fillRect/>
              </a:stretch>
            </p:blipFill>
            <p:spPr>
              <a:xfrm>
                <a:off x="5445878" y="1865406"/>
                <a:ext cx="106560" cy="172440"/>
              </a:xfrm>
              <a:prstGeom prst="rect">
                <a:avLst/>
              </a:prstGeom>
            </p:spPr>
          </p:pic>
        </mc:Fallback>
      </mc:AlternateContent>
      <p:grpSp>
        <p:nvGrpSpPr>
          <p:cNvPr id="2073" name="Grupo 2072">
            <a:extLst>
              <a:ext uri="{FF2B5EF4-FFF2-40B4-BE49-F238E27FC236}">
                <a16:creationId xmlns:a16="http://schemas.microsoft.com/office/drawing/2014/main" id="{6FE50F9F-45C9-400D-BB5E-E43B5CE11870}"/>
              </a:ext>
            </a:extLst>
          </p:cNvPr>
          <p:cNvGrpSpPr/>
          <p:nvPr/>
        </p:nvGrpSpPr>
        <p:grpSpPr>
          <a:xfrm>
            <a:off x="5881478" y="3668646"/>
            <a:ext cx="127800" cy="158400"/>
            <a:chOff x="5881478" y="3668646"/>
            <a:chExt cx="127800" cy="158400"/>
          </a:xfrm>
        </p:grpSpPr>
        <mc:AlternateContent xmlns:mc="http://schemas.openxmlformats.org/markup-compatibility/2006" xmlns:p14="http://schemas.microsoft.com/office/powerpoint/2010/main">
          <mc:Choice Requires="p14">
            <p:contentPart p14:bwMode="auto" r:id="rId19">
              <p14:nvContentPartPr>
                <p14:cNvPr id="2071" name="Entrada de lápiz 2070">
                  <a:extLst>
                    <a:ext uri="{FF2B5EF4-FFF2-40B4-BE49-F238E27FC236}">
                      <a16:creationId xmlns:a16="http://schemas.microsoft.com/office/drawing/2014/main" id="{A3B40139-E42C-4527-B934-D98782A4A6A7}"/>
                    </a:ext>
                  </a:extLst>
                </p14:cNvPr>
                <p14:cNvContentPartPr/>
                <p14:nvPr/>
              </p14:nvContentPartPr>
              <p14:xfrm>
                <a:off x="5898758" y="3673686"/>
                <a:ext cx="110520" cy="28440"/>
              </p14:xfrm>
            </p:contentPart>
          </mc:Choice>
          <mc:Fallback xmlns="">
            <p:pic>
              <p:nvPicPr>
                <p:cNvPr id="2071" name="Entrada de lápiz 2070">
                  <a:extLst>
                    <a:ext uri="{FF2B5EF4-FFF2-40B4-BE49-F238E27FC236}">
                      <a16:creationId xmlns:a16="http://schemas.microsoft.com/office/drawing/2014/main" id="{A3B40139-E42C-4527-B934-D98782A4A6A7}"/>
                    </a:ext>
                  </a:extLst>
                </p:cNvPr>
                <p:cNvPicPr/>
                <p:nvPr/>
              </p:nvPicPr>
              <p:blipFill>
                <a:blip r:embed="rId20"/>
                <a:stretch>
                  <a:fillRect/>
                </a:stretch>
              </p:blipFill>
              <p:spPr>
                <a:xfrm>
                  <a:off x="5880758" y="3655686"/>
                  <a:ext cx="14616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72" name="Entrada de lápiz 2071">
                  <a:extLst>
                    <a:ext uri="{FF2B5EF4-FFF2-40B4-BE49-F238E27FC236}">
                      <a16:creationId xmlns:a16="http://schemas.microsoft.com/office/drawing/2014/main" id="{EA7D4396-0174-4AD7-94CD-94D1A386B366}"/>
                    </a:ext>
                  </a:extLst>
                </p14:cNvPr>
                <p14:cNvContentPartPr/>
                <p14:nvPr/>
              </p14:nvContentPartPr>
              <p14:xfrm>
                <a:off x="5881478" y="3668646"/>
                <a:ext cx="120240" cy="158400"/>
              </p14:xfrm>
            </p:contentPart>
          </mc:Choice>
          <mc:Fallback xmlns="">
            <p:pic>
              <p:nvPicPr>
                <p:cNvPr id="2072" name="Entrada de lápiz 2071">
                  <a:extLst>
                    <a:ext uri="{FF2B5EF4-FFF2-40B4-BE49-F238E27FC236}">
                      <a16:creationId xmlns:a16="http://schemas.microsoft.com/office/drawing/2014/main" id="{EA7D4396-0174-4AD7-94CD-94D1A386B366}"/>
                    </a:ext>
                  </a:extLst>
                </p:cNvPr>
                <p:cNvPicPr/>
                <p:nvPr/>
              </p:nvPicPr>
              <p:blipFill>
                <a:blip r:embed="rId22"/>
                <a:stretch>
                  <a:fillRect/>
                </a:stretch>
              </p:blipFill>
              <p:spPr>
                <a:xfrm>
                  <a:off x="5863838" y="3650646"/>
                  <a:ext cx="155880" cy="194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2079" name="Entrada de lápiz 2078">
                <a:extLst>
                  <a:ext uri="{FF2B5EF4-FFF2-40B4-BE49-F238E27FC236}">
                    <a16:creationId xmlns:a16="http://schemas.microsoft.com/office/drawing/2014/main" id="{F0992D07-CFEC-4E80-8B05-D4EF31216034}"/>
                  </a:ext>
                </a:extLst>
              </p14:cNvPr>
              <p14:cNvContentPartPr/>
              <p14:nvPr/>
            </p14:nvContentPartPr>
            <p14:xfrm>
              <a:off x="6623798" y="3206766"/>
              <a:ext cx="33840" cy="27360"/>
            </p14:xfrm>
          </p:contentPart>
        </mc:Choice>
        <mc:Fallback xmlns="">
          <p:pic>
            <p:nvPicPr>
              <p:cNvPr id="2079" name="Entrada de lápiz 2078">
                <a:extLst>
                  <a:ext uri="{FF2B5EF4-FFF2-40B4-BE49-F238E27FC236}">
                    <a16:creationId xmlns:a16="http://schemas.microsoft.com/office/drawing/2014/main" id="{F0992D07-CFEC-4E80-8B05-D4EF31216034}"/>
                  </a:ext>
                </a:extLst>
              </p:cNvPr>
              <p:cNvPicPr/>
              <p:nvPr/>
            </p:nvPicPr>
            <p:blipFill>
              <a:blip r:embed="rId24"/>
              <a:stretch>
                <a:fillRect/>
              </a:stretch>
            </p:blipFill>
            <p:spPr>
              <a:xfrm>
                <a:off x="6605798" y="3188766"/>
                <a:ext cx="6948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81" name="Entrada de lápiz 2080">
                <a:extLst>
                  <a:ext uri="{FF2B5EF4-FFF2-40B4-BE49-F238E27FC236}">
                    <a16:creationId xmlns:a16="http://schemas.microsoft.com/office/drawing/2014/main" id="{DFB4D635-7543-4120-A7CB-112A2CE03BB4}"/>
                  </a:ext>
                </a:extLst>
              </p14:cNvPr>
              <p14:cNvContentPartPr/>
              <p14:nvPr/>
            </p14:nvContentPartPr>
            <p14:xfrm>
              <a:off x="1396958" y="3657126"/>
              <a:ext cx="41400" cy="360"/>
            </p14:xfrm>
          </p:contentPart>
        </mc:Choice>
        <mc:Fallback xmlns="">
          <p:pic>
            <p:nvPicPr>
              <p:cNvPr id="2081" name="Entrada de lápiz 2080">
                <a:extLst>
                  <a:ext uri="{FF2B5EF4-FFF2-40B4-BE49-F238E27FC236}">
                    <a16:creationId xmlns:a16="http://schemas.microsoft.com/office/drawing/2014/main" id="{DFB4D635-7543-4120-A7CB-112A2CE03BB4}"/>
                  </a:ext>
                </a:extLst>
              </p:cNvPr>
              <p:cNvPicPr/>
              <p:nvPr/>
            </p:nvPicPr>
            <p:blipFill>
              <a:blip r:embed="rId26"/>
              <a:stretch>
                <a:fillRect/>
              </a:stretch>
            </p:blipFill>
            <p:spPr>
              <a:xfrm>
                <a:off x="1378958" y="3639126"/>
                <a:ext cx="770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84" name="Entrada de lápiz 2083">
                <a:extLst>
                  <a:ext uri="{FF2B5EF4-FFF2-40B4-BE49-F238E27FC236}">
                    <a16:creationId xmlns:a16="http://schemas.microsoft.com/office/drawing/2014/main" id="{B46F9DDD-EBA3-4E96-827A-2D1147C7429E}"/>
                  </a:ext>
                </a:extLst>
              </p14:cNvPr>
              <p14:cNvContentPartPr/>
              <p14:nvPr/>
            </p14:nvContentPartPr>
            <p14:xfrm>
              <a:off x="4571078" y="4192086"/>
              <a:ext cx="1338840" cy="2449080"/>
            </p14:xfrm>
          </p:contentPart>
        </mc:Choice>
        <mc:Fallback xmlns="">
          <p:pic>
            <p:nvPicPr>
              <p:cNvPr id="2084" name="Entrada de lápiz 2083">
                <a:extLst>
                  <a:ext uri="{FF2B5EF4-FFF2-40B4-BE49-F238E27FC236}">
                    <a16:creationId xmlns:a16="http://schemas.microsoft.com/office/drawing/2014/main" id="{B46F9DDD-EBA3-4E96-827A-2D1147C7429E}"/>
                  </a:ext>
                </a:extLst>
              </p:cNvPr>
              <p:cNvPicPr/>
              <p:nvPr/>
            </p:nvPicPr>
            <p:blipFill>
              <a:blip r:embed="rId28"/>
              <a:stretch>
                <a:fillRect/>
              </a:stretch>
            </p:blipFill>
            <p:spPr>
              <a:xfrm>
                <a:off x="4553438" y="4174446"/>
                <a:ext cx="1374480" cy="24847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85" name="Entrada de lápiz 2084">
                <a:extLst>
                  <a:ext uri="{FF2B5EF4-FFF2-40B4-BE49-F238E27FC236}">
                    <a16:creationId xmlns:a16="http://schemas.microsoft.com/office/drawing/2014/main" id="{2B47E131-E3FE-4CB9-BA7B-8EC825C2F972}"/>
                  </a:ext>
                </a:extLst>
              </p14:cNvPr>
              <p14:cNvContentPartPr/>
              <p14:nvPr/>
            </p14:nvContentPartPr>
            <p14:xfrm>
              <a:off x="5718038" y="2353926"/>
              <a:ext cx="270360" cy="991800"/>
            </p14:xfrm>
          </p:contentPart>
        </mc:Choice>
        <mc:Fallback xmlns="">
          <p:pic>
            <p:nvPicPr>
              <p:cNvPr id="2085" name="Entrada de lápiz 2084">
                <a:extLst>
                  <a:ext uri="{FF2B5EF4-FFF2-40B4-BE49-F238E27FC236}">
                    <a16:creationId xmlns:a16="http://schemas.microsoft.com/office/drawing/2014/main" id="{2B47E131-E3FE-4CB9-BA7B-8EC825C2F972}"/>
                  </a:ext>
                </a:extLst>
              </p:cNvPr>
              <p:cNvPicPr/>
              <p:nvPr/>
            </p:nvPicPr>
            <p:blipFill>
              <a:blip r:embed="rId30"/>
              <a:stretch>
                <a:fillRect/>
              </a:stretch>
            </p:blipFill>
            <p:spPr>
              <a:xfrm>
                <a:off x="5700398" y="2335926"/>
                <a:ext cx="306000" cy="10274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86" name="Entrada de lápiz 2085">
                <a:extLst>
                  <a:ext uri="{FF2B5EF4-FFF2-40B4-BE49-F238E27FC236}">
                    <a16:creationId xmlns:a16="http://schemas.microsoft.com/office/drawing/2014/main" id="{EE7728D4-6EF4-4E55-8B52-BB5ADC69D6F5}"/>
                  </a:ext>
                </a:extLst>
              </p14:cNvPr>
              <p14:cNvContentPartPr/>
              <p14:nvPr/>
            </p14:nvContentPartPr>
            <p14:xfrm>
              <a:off x="3570998" y="-51954"/>
              <a:ext cx="1391400" cy="932760"/>
            </p14:xfrm>
          </p:contentPart>
        </mc:Choice>
        <mc:Fallback xmlns="">
          <p:pic>
            <p:nvPicPr>
              <p:cNvPr id="2086" name="Entrada de lápiz 2085">
                <a:extLst>
                  <a:ext uri="{FF2B5EF4-FFF2-40B4-BE49-F238E27FC236}">
                    <a16:creationId xmlns:a16="http://schemas.microsoft.com/office/drawing/2014/main" id="{EE7728D4-6EF4-4E55-8B52-BB5ADC69D6F5}"/>
                  </a:ext>
                </a:extLst>
              </p:cNvPr>
              <p:cNvPicPr/>
              <p:nvPr/>
            </p:nvPicPr>
            <p:blipFill>
              <a:blip r:embed="rId32"/>
              <a:stretch>
                <a:fillRect/>
              </a:stretch>
            </p:blipFill>
            <p:spPr>
              <a:xfrm>
                <a:off x="3552998" y="-69954"/>
                <a:ext cx="1427040" cy="968400"/>
              </a:xfrm>
              <a:prstGeom prst="rect">
                <a:avLst/>
              </a:prstGeom>
            </p:spPr>
          </p:pic>
        </mc:Fallback>
      </mc:AlternateContent>
      <p:grpSp>
        <p:nvGrpSpPr>
          <p:cNvPr id="2091" name="Grupo 2090">
            <a:extLst>
              <a:ext uri="{FF2B5EF4-FFF2-40B4-BE49-F238E27FC236}">
                <a16:creationId xmlns:a16="http://schemas.microsoft.com/office/drawing/2014/main" id="{53A43118-95AC-42A4-BB0B-4E793AF6B0D3}"/>
              </a:ext>
            </a:extLst>
          </p:cNvPr>
          <p:cNvGrpSpPr/>
          <p:nvPr/>
        </p:nvGrpSpPr>
        <p:grpSpPr>
          <a:xfrm>
            <a:off x="1332158" y="3562086"/>
            <a:ext cx="319320" cy="286920"/>
            <a:chOff x="1332158" y="3562086"/>
            <a:chExt cx="319320" cy="286920"/>
          </a:xfrm>
        </p:grpSpPr>
        <mc:AlternateContent xmlns:mc="http://schemas.openxmlformats.org/markup-compatibility/2006" xmlns:p14="http://schemas.microsoft.com/office/powerpoint/2010/main">
          <mc:Choice Requires="p14">
            <p:contentPart p14:bwMode="auto" r:id="rId33">
              <p14:nvContentPartPr>
                <p14:cNvPr id="2087" name="Entrada de lápiz 2086">
                  <a:extLst>
                    <a:ext uri="{FF2B5EF4-FFF2-40B4-BE49-F238E27FC236}">
                      <a16:creationId xmlns:a16="http://schemas.microsoft.com/office/drawing/2014/main" id="{67AA843A-3837-4655-B6F3-361E44FF830C}"/>
                    </a:ext>
                  </a:extLst>
                </p14:cNvPr>
                <p14:cNvContentPartPr/>
                <p14:nvPr/>
              </p14:nvContentPartPr>
              <p14:xfrm>
                <a:off x="1332158" y="3629046"/>
                <a:ext cx="152640" cy="198000"/>
              </p14:xfrm>
            </p:contentPart>
          </mc:Choice>
          <mc:Fallback xmlns="">
            <p:pic>
              <p:nvPicPr>
                <p:cNvPr id="2087" name="Entrada de lápiz 2086">
                  <a:extLst>
                    <a:ext uri="{FF2B5EF4-FFF2-40B4-BE49-F238E27FC236}">
                      <a16:creationId xmlns:a16="http://schemas.microsoft.com/office/drawing/2014/main" id="{67AA843A-3837-4655-B6F3-361E44FF830C}"/>
                    </a:ext>
                  </a:extLst>
                </p:cNvPr>
                <p:cNvPicPr/>
                <p:nvPr/>
              </p:nvPicPr>
              <p:blipFill>
                <a:blip r:embed="rId34"/>
                <a:stretch>
                  <a:fillRect/>
                </a:stretch>
              </p:blipFill>
              <p:spPr>
                <a:xfrm>
                  <a:off x="1314518" y="3611406"/>
                  <a:ext cx="18828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88" name="Entrada de lápiz 2087">
                  <a:extLst>
                    <a:ext uri="{FF2B5EF4-FFF2-40B4-BE49-F238E27FC236}">
                      <a16:creationId xmlns:a16="http://schemas.microsoft.com/office/drawing/2014/main" id="{F4A4D559-1623-4404-A769-202545356C74}"/>
                    </a:ext>
                  </a:extLst>
                </p14:cNvPr>
                <p14:cNvContentPartPr/>
                <p14:nvPr/>
              </p14:nvContentPartPr>
              <p14:xfrm>
                <a:off x="1494878" y="3710406"/>
                <a:ext cx="79560" cy="119520"/>
              </p14:xfrm>
            </p:contentPart>
          </mc:Choice>
          <mc:Fallback xmlns="">
            <p:pic>
              <p:nvPicPr>
                <p:cNvPr id="2088" name="Entrada de lápiz 2087">
                  <a:extLst>
                    <a:ext uri="{FF2B5EF4-FFF2-40B4-BE49-F238E27FC236}">
                      <a16:creationId xmlns:a16="http://schemas.microsoft.com/office/drawing/2014/main" id="{F4A4D559-1623-4404-A769-202545356C74}"/>
                    </a:ext>
                  </a:extLst>
                </p:cNvPr>
                <p:cNvPicPr/>
                <p:nvPr/>
              </p:nvPicPr>
              <p:blipFill>
                <a:blip r:embed="rId36"/>
                <a:stretch>
                  <a:fillRect/>
                </a:stretch>
              </p:blipFill>
              <p:spPr>
                <a:xfrm>
                  <a:off x="1477238" y="3692766"/>
                  <a:ext cx="11520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89" name="Entrada de lápiz 2088">
                  <a:extLst>
                    <a:ext uri="{FF2B5EF4-FFF2-40B4-BE49-F238E27FC236}">
                      <a16:creationId xmlns:a16="http://schemas.microsoft.com/office/drawing/2014/main" id="{C9A7A191-B8D8-43B0-91E8-2603BA1166E3}"/>
                    </a:ext>
                  </a:extLst>
                </p14:cNvPr>
                <p14:cNvContentPartPr/>
                <p14:nvPr/>
              </p14:nvContentPartPr>
              <p14:xfrm>
                <a:off x="1595678" y="3562086"/>
                <a:ext cx="55800" cy="286920"/>
              </p14:xfrm>
            </p:contentPart>
          </mc:Choice>
          <mc:Fallback xmlns="">
            <p:pic>
              <p:nvPicPr>
                <p:cNvPr id="2089" name="Entrada de lápiz 2088">
                  <a:extLst>
                    <a:ext uri="{FF2B5EF4-FFF2-40B4-BE49-F238E27FC236}">
                      <a16:creationId xmlns:a16="http://schemas.microsoft.com/office/drawing/2014/main" id="{C9A7A191-B8D8-43B0-91E8-2603BA1166E3}"/>
                    </a:ext>
                  </a:extLst>
                </p:cNvPr>
                <p:cNvPicPr/>
                <p:nvPr/>
              </p:nvPicPr>
              <p:blipFill>
                <a:blip r:embed="rId38"/>
                <a:stretch>
                  <a:fillRect/>
                </a:stretch>
              </p:blipFill>
              <p:spPr>
                <a:xfrm>
                  <a:off x="1578038" y="3544086"/>
                  <a:ext cx="91440" cy="322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
            <p14:nvContentPartPr>
              <p14:cNvPr id="2098" name="Entrada de lápiz 2097">
                <a:extLst>
                  <a:ext uri="{FF2B5EF4-FFF2-40B4-BE49-F238E27FC236}">
                    <a16:creationId xmlns:a16="http://schemas.microsoft.com/office/drawing/2014/main" id="{4FB2550F-5FEA-4930-9537-3A391AB369CB}"/>
                  </a:ext>
                </a:extLst>
              </p14:cNvPr>
              <p14:cNvContentPartPr/>
              <p14:nvPr/>
            </p14:nvContentPartPr>
            <p14:xfrm>
              <a:off x="445478" y="3590166"/>
              <a:ext cx="360" cy="360"/>
            </p14:xfrm>
          </p:contentPart>
        </mc:Choice>
        <mc:Fallback xmlns="">
          <p:pic>
            <p:nvPicPr>
              <p:cNvPr id="2098" name="Entrada de lápiz 2097">
                <a:extLst>
                  <a:ext uri="{FF2B5EF4-FFF2-40B4-BE49-F238E27FC236}">
                    <a16:creationId xmlns:a16="http://schemas.microsoft.com/office/drawing/2014/main" id="{4FB2550F-5FEA-4930-9537-3A391AB369CB}"/>
                  </a:ext>
                </a:extLst>
              </p:cNvPr>
              <p:cNvPicPr/>
              <p:nvPr/>
            </p:nvPicPr>
            <p:blipFill>
              <a:blip r:embed="rId40"/>
              <a:stretch>
                <a:fillRect/>
              </a:stretch>
            </p:blipFill>
            <p:spPr>
              <a:xfrm>
                <a:off x="427838" y="357216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108" name="Entrada de lápiz 2107">
                <a:extLst>
                  <a:ext uri="{FF2B5EF4-FFF2-40B4-BE49-F238E27FC236}">
                    <a16:creationId xmlns:a16="http://schemas.microsoft.com/office/drawing/2014/main" id="{9155A534-3D5F-4B57-9ED7-79DDA878CC20}"/>
                  </a:ext>
                </a:extLst>
              </p14:cNvPr>
              <p14:cNvContentPartPr/>
              <p14:nvPr/>
            </p14:nvContentPartPr>
            <p14:xfrm>
              <a:off x="4604918" y="6080286"/>
              <a:ext cx="493920" cy="587880"/>
            </p14:xfrm>
          </p:contentPart>
        </mc:Choice>
        <mc:Fallback xmlns="">
          <p:pic>
            <p:nvPicPr>
              <p:cNvPr id="2108" name="Entrada de lápiz 2107">
                <a:extLst>
                  <a:ext uri="{FF2B5EF4-FFF2-40B4-BE49-F238E27FC236}">
                    <a16:creationId xmlns:a16="http://schemas.microsoft.com/office/drawing/2014/main" id="{9155A534-3D5F-4B57-9ED7-79DDA878CC20}"/>
                  </a:ext>
                </a:extLst>
              </p:cNvPr>
              <p:cNvPicPr/>
              <p:nvPr/>
            </p:nvPicPr>
            <p:blipFill>
              <a:blip r:embed="rId42"/>
              <a:stretch>
                <a:fillRect/>
              </a:stretch>
            </p:blipFill>
            <p:spPr>
              <a:xfrm>
                <a:off x="4586918" y="6062286"/>
                <a:ext cx="529560" cy="6235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122" name="Entrada de lápiz 2121">
                <a:extLst>
                  <a:ext uri="{FF2B5EF4-FFF2-40B4-BE49-F238E27FC236}">
                    <a16:creationId xmlns:a16="http://schemas.microsoft.com/office/drawing/2014/main" id="{2B8D092E-4D5A-41C3-B839-FF37580FBDB0}"/>
                  </a:ext>
                </a:extLst>
              </p14:cNvPr>
              <p14:cNvContentPartPr/>
              <p14:nvPr/>
            </p14:nvContentPartPr>
            <p14:xfrm>
              <a:off x="6369998" y="3424926"/>
              <a:ext cx="92880" cy="82080"/>
            </p14:xfrm>
          </p:contentPart>
        </mc:Choice>
        <mc:Fallback xmlns="">
          <p:pic>
            <p:nvPicPr>
              <p:cNvPr id="2122" name="Entrada de lápiz 2121">
                <a:extLst>
                  <a:ext uri="{FF2B5EF4-FFF2-40B4-BE49-F238E27FC236}">
                    <a16:creationId xmlns:a16="http://schemas.microsoft.com/office/drawing/2014/main" id="{2B8D092E-4D5A-41C3-B839-FF37580FBDB0}"/>
                  </a:ext>
                </a:extLst>
              </p:cNvPr>
              <p:cNvPicPr/>
              <p:nvPr/>
            </p:nvPicPr>
            <p:blipFill>
              <a:blip r:embed="rId44"/>
              <a:stretch>
                <a:fillRect/>
              </a:stretch>
            </p:blipFill>
            <p:spPr>
              <a:xfrm>
                <a:off x="6352358" y="3406926"/>
                <a:ext cx="128520" cy="117720"/>
              </a:xfrm>
              <a:prstGeom prst="rect">
                <a:avLst/>
              </a:prstGeom>
            </p:spPr>
          </p:pic>
        </mc:Fallback>
      </mc:AlternateContent>
      <p:grpSp>
        <p:nvGrpSpPr>
          <p:cNvPr id="2137" name="Grupo 2136">
            <a:extLst>
              <a:ext uri="{FF2B5EF4-FFF2-40B4-BE49-F238E27FC236}">
                <a16:creationId xmlns:a16="http://schemas.microsoft.com/office/drawing/2014/main" id="{9FD6777E-E52F-49C9-9C20-B3CD097BFFC7}"/>
              </a:ext>
            </a:extLst>
          </p:cNvPr>
          <p:cNvGrpSpPr/>
          <p:nvPr/>
        </p:nvGrpSpPr>
        <p:grpSpPr>
          <a:xfrm>
            <a:off x="5943038" y="3166446"/>
            <a:ext cx="165240" cy="11520"/>
            <a:chOff x="5943038" y="3166446"/>
            <a:chExt cx="165240" cy="11520"/>
          </a:xfrm>
        </p:grpSpPr>
        <mc:AlternateContent xmlns:mc="http://schemas.openxmlformats.org/markup-compatibility/2006" xmlns:p14="http://schemas.microsoft.com/office/powerpoint/2010/main">
          <mc:Choice Requires="p14">
            <p:contentPart p14:bwMode="auto" r:id="rId45">
              <p14:nvContentPartPr>
                <p14:cNvPr id="2124" name="Entrada de lápiz 2123">
                  <a:extLst>
                    <a:ext uri="{FF2B5EF4-FFF2-40B4-BE49-F238E27FC236}">
                      <a16:creationId xmlns:a16="http://schemas.microsoft.com/office/drawing/2014/main" id="{DD101024-A0B5-4589-8B08-3CCE404E0FFA}"/>
                    </a:ext>
                  </a:extLst>
                </p14:cNvPr>
                <p14:cNvContentPartPr/>
                <p14:nvPr/>
              </p14:nvContentPartPr>
              <p14:xfrm>
                <a:off x="6099278" y="3177606"/>
                <a:ext cx="9000" cy="360"/>
              </p14:xfrm>
            </p:contentPart>
          </mc:Choice>
          <mc:Fallback xmlns="">
            <p:pic>
              <p:nvPicPr>
                <p:cNvPr id="2124" name="Entrada de lápiz 2123">
                  <a:extLst>
                    <a:ext uri="{FF2B5EF4-FFF2-40B4-BE49-F238E27FC236}">
                      <a16:creationId xmlns:a16="http://schemas.microsoft.com/office/drawing/2014/main" id="{DD101024-A0B5-4589-8B08-3CCE404E0FFA}"/>
                    </a:ext>
                  </a:extLst>
                </p:cNvPr>
                <p:cNvPicPr/>
                <p:nvPr/>
              </p:nvPicPr>
              <p:blipFill>
                <a:blip r:embed="rId46"/>
                <a:stretch>
                  <a:fillRect/>
                </a:stretch>
              </p:blipFill>
              <p:spPr>
                <a:xfrm>
                  <a:off x="6081638" y="3159606"/>
                  <a:ext cx="446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125" name="Entrada de lápiz 2124">
                  <a:extLst>
                    <a:ext uri="{FF2B5EF4-FFF2-40B4-BE49-F238E27FC236}">
                      <a16:creationId xmlns:a16="http://schemas.microsoft.com/office/drawing/2014/main" id="{C112FA29-A623-46E8-B174-78E026F3500A}"/>
                    </a:ext>
                  </a:extLst>
                </p14:cNvPr>
                <p14:cNvContentPartPr/>
                <p14:nvPr/>
              </p14:nvContentPartPr>
              <p14:xfrm>
                <a:off x="5943038" y="3166446"/>
                <a:ext cx="360" cy="360"/>
              </p14:xfrm>
            </p:contentPart>
          </mc:Choice>
          <mc:Fallback xmlns="">
            <p:pic>
              <p:nvPicPr>
                <p:cNvPr id="2125" name="Entrada de lápiz 2124">
                  <a:extLst>
                    <a:ext uri="{FF2B5EF4-FFF2-40B4-BE49-F238E27FC236}">
                      <a16:creationId xmlns:a16="http://schemas.microsoft.com/office/drawing/2014/main" id="{C112FA29-A623-46E8-B174-78E026F3500A}"/>
                    </a:ext>
                  </a:extLst>
                </p:cNvPr>
                <p:cNvPicPr/>
                <p:nvPr/>
              </p:nvPicPr>
              <p:blipFill>
                <a:blip r:embed="rId40"/>
                <a:stretch>
                  <a:fillRect/>
                </a:stretch>
              </p:blipFill>
              <p:spPr>
                <a:xfrm>
                  <a:off x="5925038" y="3148806"/>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2126" name="Entrada de lápiz 2125">
                <a:extLst>
                  <a:ext uri="{FF2B5EF4-FFF2-40B4-BE49-F238E27FC236}">
                    <a16:creationId xmlns:a16="http://schemas.microsoft.com/office/drawing/2014/main" id="{A530DE94-7774-4C4B-BAA6-70D89D0B9AE5}"/>
                  </a:ext>
                </a:extLst>
              </p14:cNvPr>
              <p14:cNvContentPartPr/>
              <p14:nvPr/>
            </p14:nvContentPartPr>
            <p14:xfrm>
              <a:off x="5523638" y="3155286"/>
              <a:ext cx="207720" cy="191880"/>
            </p14:xfrm>
          </p:contentPart>
        </mc:Choice>
        <mc:Fallback xmlns="">
          <p:pic>
            <p:nvPicPr>
              <p:cNvPr id="2126" name="Entrada de lápiz 2125">
                <a:extLst>
                  <a:ext uri="{FF2B5EF4-FFF2-40B4-BE49-F238E27FC236}">
                    <a16:creationId xmlns:a16="http://schemas.microsoft.com/office/drawing/2014/main" id="{A530DE94-7774-4C4B-BAA6-70D89D0B9AE5}"/>
                  </a:ext>
                </a:extLst>
              </p:cNvPr>
              <p:cNvPicPr/>
              <p:nvPr/>
            </p:nvPicPr>
            <p:blipFill>
              <a:blip r:embed="rId49"/>
              <a:stretch>
                <a:fillRect/>
              </a:stretch>
            </p:blipFill>
            <p:spPr>
              <a:xfrm>
                <a:off x="5505998" y="3137646"/>
                <a:ext cx="24336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127" name="Entrada de lápiz 2126">
                <a:extLst>
                  <a:ext uri="{FF2B5EF4-FFF2-40B4-BE49-F238E27FC236}">
                    <a16:creationId xmlns:a16="http://schemas.microsoft.com/office/drawing/2014/main" id="{1625D43B-8263-45D7-894E-74D3B29E180E}"/>
                  </a:ext>
                </a:extLst>
              </p14:cNvPr>
              <p14:cNvContentPartPr/>
              <p14:nvPr/>
            </p14:nvContentPartPr>
            <p14:xfrm>
              <a:off x="5407718" y="3467766"/>
              <a:ext cx="45000" cy="197640"/>
            </p14:xfrm>
          </p:contentPart>
        </mc:Choice>
        <mc:Fallback xmlns="">
          <p:pic>
            <p:nvPicPr>
              <p:cNvPr id="2127" name="Entrada de lápiz 2126">
                <a:extLst>
                  <a:ext uri="{FF2B5EF4-FFF2-40B4-BE49-F238E27FC236}">
                    <a16:creationId xmlns:a16="http://schemas.microsoft.com/office/drawing/2014/main" id="{1625D43B-8263-45D7-894E-74D3B29E180E}"/>
                  </a:ext>
                </a:extLst>
              </p:cNvPr>
              <p:cNvPicPr/>
              <p:nvPr/>
            </p:nvPicPr>
            <p:blipFill>
              <a:blip r:embed="rId51"/>
              <a:stretch>
                <a:fillRect/>
              </a:stretch>
            </p:blipFill>
            <p:spPr>
              <a:xfrm>
                <a:off x="5390078" y="3450126"/>
                <a:ext cx="8064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128" name="Entrada de lápiz 2127">
                <a:extLst>
                  <a:ext uri="{FF2B5EF4-FFF2-40B4-BE49-F238E27FC236}">
                    <a16:creationId xmlns:a16="http://schemas.microsoft.com/office/drawing/2014/main" id="{38DEF8A8-0F52-4679-9E2D-7E234ECF9A72}"/>
                  </a:ext>
                </a:extLst>
              </p14:cNvPr>
              <p14:cNvContentPartPr/>
              <p14:nvPr/>
            </p14:nvContentPartPr>
            <p14:xfrm>
              <a:off x="5419238" y="3813366"/>
              <a:ext cx="42480" cy="100440"/>
            </p14:xfrm>
          </p:contentPart>
        </mc:Choice>
        <mc:Fallback xmlns="">
          <p:pic>
            <p:nvPicPr>
              <p:cNvPr id="2128" name="Entrada de lápiz 2127">
                <a:extLst>
                  <a:ext uri="{FF2B5EF4-FFF2-40B4-BE49-F238E27FC236}">
                    <a16:creationId xmlns:a16="http://schemas.microsoft.com/office/drawing/2014/main" id="{38DEF8A8-0F52-4679-9E2D-7E234ECF9A72}"/>
                  </a:ext>
                </a:extLst>
              </p:cNvPr>
              <p:cNvPicPr/>
              <p:nvPr/>
            </p:nvPicPr>
            <p:blipFill>
              <a:blip r:embed="rId53"/>
              <a:stretch>
                <a:fillRect/>
              </a:stretch>
            </p:blipFill>
            <p:spPr>
              <a:xfrm>
                <a:off x="5401598" y="3795726"/>
                <a:ext cx="78120" cy="136080"/>
              </a:xfrm>
              <a:prstGeom prst="rect">
                <a:avLst/>
              </a:prstGeom>
            </p:spPr>
          </p:pic>
        </mc:Fallback>
      </mc:AlternateContent>
      <p:grpSp>
        <p:nvGrpSpPr>
          <p:cNvPr id="2136" name="Grupo 2135">
            <a:extLst>
              <a:ext uri="{FF2B5EF4-FFF2-40B4-BE49-F238E27FC236}">
                <a16:creationId xmlns:a16="http://schemas.microsoft.com/office/drawing/2014/main" id="{497F4D43-09ED-4810-84C6-53027868B6FC}"/>
              </a:ext>
            </a:extLst>
          </p:cNvPr>
          <p:cNvGrpSpPr/>
          <p:nvPr/>
        </p:nvGrpSpPr>
        <p:grpSpPr>
          <a:xfrm>
            <a:off x="5486198" y="4036206"/>
            <a:ext cx="513000" cy="245880"/>
            <a:chOff x="5486198" y="4036206"/>
            <a:chExt cx="513000" cy="245880"/>
          </a:xfrm>
        </p:grpSpPr>
        <mc:AlternateContent xmlns:mc="http://schemas.openxmlformats.org/markup-compatibility/2006" xmlns:p14="http://schemas.microsoft.com/office/powerpoint/2010/main">
          <mc:Choice Requires="p14">
            <p:contentPart p14:bwMode="auto" r:id="rId54">
              <p14:nvContentPartPr>
                <p14:cNvPr id="2129" name="Entrada de lápiz 2128">
                  <a:extLst>
                    <a:ext uri="{FF2B5EF4-FFF2-40B4-BE49-F238E27FC236}">
                      <a16:creationId xmlns:a16="http://schemas.microsoft.com/office/drawing/2014/main" id="{119465D0-AC6A-48BD-A4A3-CE7A548F274B}"/>
                    </a:ext>
                  </a:extLst>
                </p14:cNvPr>
                <p14:cNvContentPartPr/>
                <p14:nvPr/>
              </p14:nvContentPartPr>
              <p14:xfrm>
                <a:off x="5486198" y="4036206"/>
                <a:ext cx="111600" cy="134280"/>
              </p14:xfrm>
            </p:contentPart>
          </mc:Choice>
          <mc:Fallback xmlns="">
            <p:pic>
              <p:nvPicPr>
                <p:cNvPr id="2129" name="Entrada de lápiz 2128">
                  <a:extLst>
                    <a:ext uri="{FF2B5EF4-FFF2-40B4-BE49-F238E27FC236}">
                      <a16:creationId xmlns:a16="http://schemas.microsoft.com/office/drawing/2014/main" id="{119465D0-AC6A-48BD-A4A3-CE7A548F274B}"/>
                    </a:ext>
                  </a:extLst>
                </p:cNvPr>
                <p:cNvPicPr/>
                <p:nvPr/>
              </p:nvPicPr>
              <p:blipFill>
                <a:blip r:embed="rId55"/>
                <a:stretch>
                  <a:fillRect/>
                </a:stretch>
              </p:blipFill>
              <p:spPr>
                <a:xfrm>
                  <a:off x="5468558" y="4018566"/>
                  <a:ext cx="14724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130" name="Entrada de lápiz 2129">
                  <a:extLst>
                    <a:ext uri="{FF2B5EF4-FFF2-40B4-BE49-F238E27FC236}">
                      <a16:creationId xmlns:a16="http://schemas.microsoft.com/office/drawing/2014/main" id="{EEFE08C6-2C75-4AE9-9ABE-3823B5A434A9}"/>
                    </a:ext>
                  </a:extLst>
                </p14:cNvPr>
                <p14:cNvContentPartPr/>
                <p14:nvPr/>
              </p14:nvContentPartPr>
              <p14:xfrm>
                <a:off x="5700398" y="4225926"/>
                <a:ext cx="298800" cy="56160"/>
              </p14:xfrm>
            </p:contentPart>
          </mc:Choice>
          <mc:Fallback xmlns="">
            <p:pic>
              <p:nvPicPr>
                <p:cNvPr id="2130" name="Entrada de lápiz 2129">
                  <a:extLst>
                    <a:ext uri="{FF2B5EF4-FFF2-40B4-BE49-F238E27FC236}">
                      <a16:creationId xmlns:a16="http://schemas.microsoft.com/office/drawing/2014/main" id="{EEFE08C6-2C75-4AE9-9ABE-3823B5A434A9}"/>
                    </a:ext>
                  </a:extLst>
                </p:cNvPr>
                <p:cNvPicPr/>
                <p:nvPr/>
              </p:nvPicPr>
              <p:blipFill>
                <a:blip r:embed="rId57"/>
                <a:stretch>
                  <a:fillRect/>
                </a:stretch>
              </p:blipFill>
              <p:spPr>
                <a:xfrm>
                  <a:off x="5682398" y="4208286"/>
                  <a:ext cx="334440" cy="91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8">
            <p14:nvContentPartPr>
              <p14:cNvPr id="2131" name="Entrada de lápiz 2130">
                <a:extLst>
                  <a:ext uri="{FF2B5EF4-FFF2-40B4-BE49-F238E27FC236}">
                    <a16:creationId xmlns:a16="http://schemas.microsoft.com/office/drawing/2014/main" id="{E6F5F8A6-4502-4D1D-BFD8-777B1C3B83F3}"/>
                  </a:ext>
                </a:extLst>
              </p14:cNvPr>
              <p14:cNvContentPartPr/>
              <p14:nvPr/>
            </p14:nvContentPartPr>
            <p14:xfrm>
              <a:off x="6199718" y="4148166"/>
              <a:ext cx="101160" cy="89280"/>
            </p14:xfrm>
          </p:contentPart>
        </mc:Choice>
        <mc:Fallback xmlns="">
          <p:pic>
            <p:nvPicPr>
              <p:cNvPr id="2131" name="Entrada de lápiz 2130">
                <a:extLst>
                  <a:ext uri="{FF2B5EF4-FFF2-40B4-BE49-F238E27FC236}">
                    <a16:creationId xmlns:a16="http://schemas.microsoft.com/office/drawing/2014/main" id="{E6F5F8A6-4502-4D1D-BFD8-777B1C3B83F3}"/>
                  </a:ext>
                </a:extLst>
              </p:cNvPr>
              <p:cNvPicPr/>
              <p:nvPr/>
            </p:nvPicPr>
            <p:blipFill>
              <a:blip r:embed="rId59"/>
              <a:stretch>
                <a:fillRect/>
              </a:stretch>
            </p:blipFill>
            <p:spPr>
              <a:xfrm>
                <a:off x="6181718" y="4130166"/>
                <a:ext cx="1368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134" name="Entrada de lápiz 2133">
                <a:extLst>
                  <a:ext uri="{FF2B5EF4-FFF2-40B4-BE49-F238E27FC236}">
                    <a16:creationId xmlns:a16="http://schemas.microsoft.com/office/drawing/2014/main" id="{6003B906-0B34-47C9-9BAE-901DFAA4ADC4}"/>
                  </a:ext>
                </a:extLst>
              </p14:cNvPr>
              <p14:cNvContentPartPr/>
              <p14:nvPr/>
            </p14:nvContentPartPr>
            <p14:xfrm>
              <a:off x="6345518" y="3291726"/>
              <a:ext cx="21960" cy="9000"/>
            </p14:xfrm>
          </p:contentPart>
        </mc:Choice>
        <mc:Fallback xmlns="">
          <p:pic>
            <p:nvPicPr>
              <p:cNvPr id="2134" name="Entrada de lápiz 2133">
                <a:extLst>
                  <a:ext uri="{FF2B5EF4-FFF2-40B4-BE49-F238E27FC236}">
                    <a16:creationId xmlns:a16="http://schemas.microsoft.com/office/drawing/2014/main" id="{6003B906-0B34-47C9-9BAE-901DFAA4ADC4}"/>
                  </a:ext>
                </a:extLst>
              </p:cNvPr>
              <p:cNvPicPr/>
              <p:nvPr/>
            </p:nvPicPr>
            <p:blipFill>
              <a:blip r:embed="rId61"/>
              <a:stretch>
                <a:fillRect/>
              </a:stretch>
            </p:blipFill>
            <p:spPr>
              <a:xfrm>
                <a:off x="6327878" y="3273726"/>
                <a:ext cx="576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138" name="Entrada de lápiz 2137">
                <a:extLst>
                  <a:ext uri="{FF2B5EF4-FFF2-40B4-BE49-F238E27FC236}">
                    <a16:creationId xmlns:a16="http://schemas.microsoft.com/office/drawing/2014/main" id="{FB99BB1F-AE58-4134-A9E1-8D5C5025B37F}"/>
                  </a:ext>
                </a:extLst>
              </p14:cNvPr>
              <p14:cNvContentPartPr/>
              <p14:nvPr/>
            </p14:nvContentPartPr>
            <p14:xfrm>
              <a:off x="5251838" y="1407126"/>
              <a:ext cx="9000" cy="9000"/>
            </p14:xfrm>
          </p:contentPart>
        </mc:Choice>
        <mc:Fallback xmlns="">
          <p:pic>
            <p:nvPicPr>
              <p:cNvPr id="2138" name="Entrada de lápiz 2137">
                <a:extLst>
                  <a:ext uri="{FF2B5EF4-FFF2-40B4-BE49-F238E27FC236}">
                    <a16:creationId xmlns:a16="http://schemas.microsoft.com/office/drawing/2014/main" id="{FB99BB1F-AE58-4134-A9E1-8D5C5025B37F}"/>
                  </a:ext>
                </a:extLst>
              </p:cNvPr>
              <p:cNvPicPr/>
              <p:nvPr/>
            </p:nvPicPr>
            <p:blipFill>
              <a:blip r:embed="rId63"/>
              <a:stretch>
                <a:fillRect/>
              </a:stretch>
            </p:blipFill>
            <p:spPr>
              <a:xfrm>
                <a:off x="5233838" y="1389126"/>
                <a:ext cx="4464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139" name="Entrada de lápiz 2138">
                <a:extLst>
                  <a:ext uri="{FF2B5EF4-FFF2-40B4-BE49-F238E27FC236}">
                    <a16:creationId xmlns:a16="http://schemas.microsoft.com/office/drawing/2014/main" id="{53EC8836-3AF9-4519-B813-48637410FEA9}"/>
                  </a:ext>
                </a:extLst>
              </p14:cNvPr>
              <p14:cNvContentPartPr/>
              <p14:nvPr/>
            </p14:nvContentPartPr>
            <p14:xfrm>
              <a:off x="5127278" y="1482726"/>
              <a:ext cx="24840" cy="17280"/>
            </p14:xfrm>
          </p:contentPart>
        </mc:Choice>
        <mc:Fallback xmlns="">
          <p:pic>
            <p:nvPicPr>
              <p:cNvPr id="2139" name="Entrada de lápiz 2138">
                <a:extLst>
                  <a:ext uri="{FF2B5EF4-FFF2-40B4-BE49-F238E27FC236}">
                    <a16:creationId xmlns:a16="http://schemas.microsoft.com/office/drawing/2014/main" id="{53EC8836-3AF9-4519-B813-48637410FEA9}"/>
                  </a:ext>
                </a:extLst>
              </p:cNvPr>
              <p:cNvPicPr/>
              <p:nvPr/>
            </p:nvPicPr>
            <p:blipFill>
              <a:blip r:embed="rId65"/>
              <a:stretch>
                <a:fillRect/>
              </a:stretch>
            </p:blipFill>
            <p:spPr>
              <a:xfrm>
                <a:off x="5109278" y="1465086"/>
                <a:ext cx="6048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140" name="Entrada de lápiz 2139">
                <a:extLst>
                  <a:ext uri="{FF2B5EF4-FFF2-40B4-BE49-F238E27FC236}">
                    <a16:creationId xmlns:a16="http://schemas.microsoft.com/office/drawing/2014/main" id="{130D9A1F-B6CF-4961-8F28-BDD14152228A}"/>
                  </a:ext>
                </a:extLst>
              </p14:cNvPr>
              <p14:cNvContentPartPr/>
              <p14:nvPr/>
            </p14:nvContentPartPr>
            <p14:xfrm>
              <a:off x="4983998" y="1661286"/>
              <a:ext cx="22320" cy="138600"/>
            </p14:xfrm>
          </p:contentPart>
        </mc:Choice>
        <mc:Fallback xmlns="">
          <p:pic>
            <p:nvPicPr>
              <p:cNvPr id="2140" name="Entrada de lápiz 2139">
                <a:extLst>
                  <a:ext uri="{FF2B5EF4-FFF2-40B4-BE49-F238E27FC236}">
                    <a16:creationId xmlns:a16="http://schemas.microsoft.com/office/drawing/2014/main" id="{130D9A1F-B6CF-4961-8F28-BDD14152228A}"/>
                  </a:ext>
                </a:extLst>
              </p:cNvPr>
              <p:cNvPicPr/>
              <p:nvPr/>
            </p:nvPicPr>
            <p:blipFill>
              <a:blip r:embed="rId67"/>
              <a:stretch>
                <a:fillRect/>
              </a:stretch>
            </p:blipFill>
            <p:spPr>
              <a:xfrm>
                <a:off x="4966358" y="1643646"/>
                <a:ext cx="5796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141" name="Entrada de lápiz 2140">
                <a:extLst>
                  <a:ext uri="{FF2B5EF4-FFF2-40B4-BE49-F238E27FC236}">
                    <a16:creationId xmlns:a16="http://schemas.microsoft.com/office/drawing/2014/main" id="{A5ACADF2-4D21-4E29-BDED-71095127950B}"/>
                  </a:ext>
                </a:extLst>
              </p14:cNvPr>
              <p14:cNvContentPartPr/>
              <p14:nvPr/>
            </p14:nvContentPartPr>
            <p14:xfrm>
              <a:off x="4992638" y="1929126"/>
              <a:ext cx="36720" cy="120600"/>
            </p14:xfrm>
          </p:contentPart>
        </mc:Choice>
        <mc:Fallback xmlns="">
          <p:pic>
            <p:nvPicPr>
              <p:cNvPr id="2141" name="Entrada de lápiz 2140">
                <a:extLst>
                  <a:ext uri="{FF2B5EF4-FFF2-40B4-BE49-F238E27FC236}">
                    <a16:creationId xmlns:a16="http://schemas.microsoft.com/office/drawing/2014/main" id="{A5ACADF2-4D21-4E29-BDED-71095127950B}"/>
                  </a:ext>
                </a:extLst>
              </p:cNvPr>
              <p:cNvPicPr/>
              <p:nvPr/>
            </p:nvPicPr>
            <p:blipFill>
              <a:blip r:embed="rId69"/>
              <a:stretch>
                <a:fillRect/>
              </a:stretch>
            </p:blipFill>
            <p:spPr>
              <a:xfrm>
                <a:off x="4974998" y="1911126"/>
                <a:ext cx="7236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142" name="Entrada de lápiz 2141">
                <a:extLst>
                  <a:ext uri="{FF2B5EF4-FFF2-40B4-BE49-F238E27FC236}">
                    <a16:creationId xmlns:a16="http://schemas.microsoft.com/office/drawing/2014/main" id="{5BEB7B8F-2E6D-43F5-9309-AD281C8AAC8A}"/>
                  </a:ext>
                </a:extLst>
              </p14:cNvPr>
              <p14:cNvContentPartPr/>
              <p14:nvPr/>
            </p14:nvContentPartPr>
            <p14:xfrm>
              <a:off x="5028998" y="2263566"/>
              <a:ext cx="142920" cy="181800"/>
            </p14:xfrm>
          </p:contentPart>
        </mc:Choice>
        <mc:Fallback xmlns="">
          <p:pic>
            <p:nvPicPr>
              <p:cNvPr id="2142" name="Entrada de lápiz 2141">
                <a:extLst>
                  <a:ext uri="{FF2B5EF4-FFF2-40B4-BE49-F238E27FC236}">
                    <a16:creationId xmlns:a16="http://schemas.microsoft.com/office/drawing/2014/main" id="{5BEB7B8F-2E6D-43F5-9309-AD281C8AAC8A}"/>
                  </a:ext>
                </a:extLst>
              </p:cNvPr>
              <p:cNvPicPr/>
              <p:nvPr/>
            </p:nvPicPr>
            <p:blipFill>
              <a:blip r:embed="rId71"/>
              <a:stretch>
                <a:fillRect/>
              </a:stretch>
            </p:blipFill>
            <p:spPr>
              <a:xfrm>
                <a:off x="5010998" y="2245566"/>
                <a:ext cx="17856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143" name="Entrada de lápiz 2142">
                <a:extLst>
                  <a:ext uri="{FF2B5EF4-FFF2-40B4-BE49-F238E27FC236}">
                    <a16:creationId xmlns:a16="http://schemas.microsoft.com/office/drawing/2014/main" id="{4A65BA80-CC83-4792-89C8-EB1317303885}"/>
                  </a:ext>
                </a:extLst>
              </p14:cNvPr>
              <p14:cNvContentPartPr/>
              <p14:nvPr/>
            </p14:nvContentPartPr>
            <p14:xfrm>
              <a:off x="5419238" y="2482086"/>
              <a:ext cx="167400" cy="15840"/>
            </p14:xfrm>
          </p:contentPart>
        </mc:Choice>
        <mc:Fallback xmlns="">
          <p:pic>
            <p:nvPicPr>
              <p:cNvPr id="2143" name="Entrada de lápiz 2142">
                <a:extLst>
                  <a:ext uri="{FF2B5EF4-FFF2-40B4-BE49-F238E27FC236}">
                    <a16:creationId xmlns:a16="http://schemas.microsoft.com/office/drawing/2014/main" id="{4A65BA80-CC83-4792-89C8-EB1317303885}"/>
                  </a:ext>
                </a:extLst>
              </p:cNvPr>
              <p:cNvPicPr/>
              <p:nvPr/>
            </p:nvPicPr>
            <p:blipFill>
              <a:blip r:embed="rId73"/>
              <a:stretch>
                <a:fillRect/>
              </a:stretch>
            </p:blipFill>
            <p:spPr>
              <a:xfrm>
                <a:off x="5401598" y="2464086"/>
                <a:ext cx="20304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144" name="Entrada de lápiz 2143">
                <a:extLst>
                  <a:ext uri="{FF2B5EF4-FFF2-40B4-BE49-F238E27FC236}">
                    <a16:creationId xmlns:a16="http://schemas.microsoft.com/office/drawing/2014/main" id="{3D86B138-4691-4E50-9BFE-3B3A6C5A58D9}"/>
                  </a:ext>
                </a:extLst>
              </p14:cNvPr>
              <p14:cNvContentPartPr/>
              <p14:nvPr/>
            </p14:nvContentPartPr>
            <p14:xfrm>
              <a:off x="5742158" y="2419446"/>
              <a:ext cx="360" cy="360"/>
            </p14:xfrm>
          </p:contentPart>
        </mc:Choice>
        <mc:Fallback xmlns="">
          <p:pic>
            <p:nvPicPr>
              <p:cNvPr id="2144" name="Entrada de lápiz 2143">
                <a:extLst>
                  <a:ext uri="{FF2B5EF4-FFF2-40B4-BE49-F238E27FC236}">
                    <a16:creationId xmlns:a16="http://schemas.microsoft.com/office/drawing/2014/main" id="{3D86B138-4691-4E50-9BFE-3B3A6C5A58D9}"/>
                  </a:ext>
                </a:extLst>
              </p:cNvPr>
              <p:cNvPicPr/>
              <p:nvPr/>
            </p:nvPicPr>
            <p:blipFill>
              <a:blip r:embed="rId40"/>
              <a:stretch>
                <a:fillRect/>
              </a:stretch>
            </p:blipFill>
            <p:spPr>
              <a:xfrm>
                <a:off x="5724518" y="240180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2145" name="Entrada de lápiz 2144">
                <a:extLst>
                  <a:ext uri="{FF2B5EF4-FFF2-40B4-BE49-F238E27FC236}">
                    <a16:creationId xmlns:a16="http://schemas.microsoft.com/office/drawing/2014/main" id="{B0E1E52A-B074-4B97-99F8-369A76F0F382}"/>
                  </a:ext>
                </a:extLst>
              </p14:cNvPr>
              <p14:cNvContentPartPr/>
              <p14:nvPr/>
            </p14:nvContentPartPr>
            <p14:xfrm>
              <a:off x="5965718" y="2099046"/>
              <a:ext cx="201240" cy="243000"/>
            </p14:xfrm>
          </p:contentPart>
        </mc:Choice>
        <mc:Fallback xmlns="">
          <p:pic>
            <p:nvPicPr>
              <p:cNvPr id="2145" name="Entrada de lápiz 2144">
                <a:extLst>
                  <a:ext uri="{FF2B5EF4-FFF2-40B4-BE49-F238E27FC236}">
                    <a16:creationId xmlns:a16="http://schemas.microsoft.com/office/drawing/2014/main" id="{B0E1E52A-B074-4B97-99F8-369A76F0F382}"/>
                  </a:ext>
                </a:extLst>
              </p:cNvPr>
              <p:cNvPicPr/>
              <p:nvPr/>
            </p:nvPicPr>
            <p:blipFill>
              <a:blip r:embed="rId76"/>
              <a:stretch>
                <a:fillRect/>
              </a:stretch>
            </p:blipFill>
            <p:spPr>
              <a:xfrm>
                <a:off x="5947718" y="2081046"/>
                <a:ext cx="236880" cy="278640"/>
              </a:xfrm>
              <a:prstGeom prst="rect">
                <a:avLst/>
              </a:prstGeom>
            </p:spPr>
          </p:pic>
        </mc:Fallback>
      </mc:AlternateContent>
      <p:grpSp>
        <p:nvGrpSpPr>
          <p:cNvPr id="2149" name="Grupo 2148">
            <a:extLst>
              <a:ext uri="{FF2B5EF4-FFF2-40B4-BE49-F238E27FC236}">
                <a16:creationId xmlns:a16="http://schemas.microsoft.com/office/drawing/2014/main" id="{A567427E-2347-4C21-8C24-022ED542C1CE}"/>
              </a:ext>
            </a:extLst>
          </p:cNvPr>
          <p:cNvGrpSpPr/>
          <p:nvPr/>
        </p:nvGrpSpPr>
        <p:grpSpPr>
          <a:xfrm>
            <a:off x="5481518" y="1293006"/>
            <a:ext cx="216720" cy="78480"/>
            <a:chOff x="5481518" y="1293006"/>
            <a:chExt cx="216720" cy="78480"/>
          </a:xfrm>
        </p:grpSpPr>
        <mc:AlternateContent xmlns:mc="http://schemas.openxmlformats.org/markup-compatibility/2006" xmlns:p14="http://schemas.microsoft.com/office/powerpoint/2010/main">
          <mc:Choice Requires="p14">
            <p:contentPart p14:bwMode="auto" r:id="rId77">
              <p14:nvContentPartPr>
                <p14:cNvPr id="2147" name="Entrada de lápiz 2146">
                  <a:extLst>
                    <a:ext uri="{FF2B5EF4-FFF2-40B4-BE49-F238E27FC236}">
                      <a16:creationId xmlns:a16="http://schemas.microsoft.com/office/drawing/2014/main" id="{52A531CB-0857-4D3E-B888-3F69C6E02E85}"/>
                    </a:ext>
                  </a:extLst>
                </p14:cNvPr>
                <p14:cNvContentPartPr/>
                <p14:nvPr/>
              </p14:nvContentPartPr>
              <p14:xfrm>
                <a:off x="5548478" y="1293006"/>
                <a:ext cx="149760" cy="78480"/>
              </p14:xfrm>
            </p:contentPart>
          </mc:Choice>
          <mc:Fallback xmlns="">
            <p:pic>
              <p:nvPicPr>
                <p:cNvPr id="2147" name="Entrada de lápiz 2146">
                  <a:extLst>
                    <a:ext uri="{FF2B5EF4-FFF2-40B4-BE49-F238E27FC236}">
                      <a16:creationId xmlns:a16="http://schemas.microsoft.com/office/drawing/2014/main" id="{52A531CB-0857-4D3E-B888-3F69C6E02E85}"/>
                    </a:ext>
                  </a:extLst>
                </p:cNvPr>
                <p:cNvPicPr/>
                <p:nvPr/>
              </p:nvPicPr>
              <p:blipFill>
                <a:blip r:embed="rId78"/>
                <a:stretch>
                  <a:fillRect/>
                </a:stretch>
              </p:blipFill>
              <p:spPr>
                <a:xfrm>
                  <a:off x="5530838" y="1275366"/>
                  <a:ext cx="18540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2148" name="Entrada de lápiz 2147">
                  <a:extLst>
                    <a:ext uri="{FF2B5EF4-FFF2-40B4-BE49-F238E27FC236}">
                      <a16:creationId xmlns:a16="http://schemas.microsoft.com/office/drawing/2014/main" id="{7A8E87C0-7AEA-4F69-B5F1-FDBE0287B4B9}"/>
                    </a:ext>
                  </a:extLst>
                </p14:cNvPr>
                <p14:cNvContentPartPr/>
                <p14:nvPr/>
              </p14:nvContentPartPr>
              <p14:xfrm>
                <a:off x="5481518" y="1304166"/>
                <a:ext cx="5040" cy="360"/>
              </p14:xfrm>
            </p:contentPart>
          </mc:Choice>
          <mc:Fallback xmlns="">
            <p:pic>
              <p:nvPicPr>
                <p:cNvPr id="2148" name="Entrada de lápiz 2147">
                  <a:extLst>
                    <a:ext uri="{FF2B5EF4-FFF2-40B4-BE49-F238E27FC236}">
                      <a16:creationId xmlns:a16="http://schemas.microsoft.com/office/drawing/2014/main" id="{7A8E87C0-7AEA-4F69-B5F1-FDBE0287B4B9}"/>
                    </a:ext>
                  </a:extLst>
                </p:cNvPr>
                <p:cNvPicPr/>
                <p:nvPr/>
              </p:nvPicPr>
              <p:blipFill>
                <a:blip r:embed="rId80"/>
                <a:stretch>
                  <a:fillRect/>
                </a:stretch>
              </p:blipFill>
              <p:spPr>
                <a:xfrm>
                  <a:off x="5463878" y="1286166"/>
                  <a:ext cx="40680" cy="36000"/>
                </a:xfrm>
                <a:prstGeom prst="rect">
                  <a:avLst/>
                </a:prstGeom>
              </p:spPr>
            </p:pic>
          </mc:Fallback>
        </mc:AlternateContent>
      </p:grpSp>
      <p:grpSp>
        <p:nvGrpSpPr>
          <p:cNvPr id="2152" name="Grupo 2151">
            <a:extLst>
              <a:ext uri="{FF2B5EF4-FFF2-40B4-BE49-F238E27FC236}">
                <a16:creationId xmlns:a16="http://schemas.microsoft.com/office/drawing/2014/main" id="{FF43408C-A310-44A1-80AA-555EBBD7D3F9}"/>
              </a:ext>
            </a:extLst>
          </p:cNvPr>
          <p:cNvGrpSpPr/>
          <p:nvPr/>
        </p:nvGrpSpPr>
        <p:grpSpPr>
          <a:xfrm>
            <a:off x="2462558" y="3566406"/>
            <a:ext cx="303840" cy="293040"/>
            <a:chOff x="2462558" y="3566406"/>
            <a:chExt cx="303840" cy="293040"/>
          </a:xfrm>
        </p:grpSpPr>
        <mc:AlternateContent xmlns:mc="http://schemas.openxmlformats.org/markup-compatibility/2006" xmlns:p14="http://schemas.microsoft.com/office/powerpoint/2010/main">
          <mc:Choice Requires="p14">
            <p:contentPart p14:bwMode="auto" r:id="rId81">
              <p14:nvContentPartPr>
                <p14:cNvPr id="2150" name="Entrada de lápiz 2149">
                  <a:extLst>
                    <a:ext uri="{FF2B5EF4-FFF2-40B4-BE49-F238E27FC236}">
                      <a16:creationId xmlns:a16="http://schemas.microsoft.com/office/drawing/2014/main" id="{51A73421-C235-4D61-9A96-7EE1E64EDEBC}"/>
                    </a:ext>
                  </a:extLst>
                </p14:cNvPr>
                <p14:cNvContentPartPr/>
                <p14:nvPr/>
              </p14:nvContentPartPr>
              <p14:xfrm>
                <a:off x="2586398" y="3779886"/>
                <a:ext cx="360" cy="360"/>
              </p14:xfrm>
            </p:contentPart>
          </mc:Choice>
          <mc:Fallback xmlns="">
            <p:pic>
              <p:nvPicPr>
                <p:cNvPr id="2150" name="Entrada de lápiz 2149">
                  <a:extLst>
                    <a:ext uri="{FF2B5EF4-FFF2-40B4-BE49-F238E27FC236}">
                      <a16:creationId xmlns:a16="http://schemas.microsoft.com/office/drawing/2014/main" id="{51A73421-C235-4D61-9A96-7EE1E64EDEBC}"/>
                    </a:ext>
                  </a:extLst>
                </p:cNvPr>
                <p:cNvPicPr/>
                <p:nvPr/>
              </p:nvPicPr>
              <p:blipFill>
                <a:blip r:embed="rId40"/>
                <a:stretch>
                  <a:fillRect/>
                </a:stretch>
              </p:blipFill>
              <p:spPr>
                <a:xfrm>
                  <a:off x="2568758" y="37618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151" name="Entrada de lápiz 2150">
                  <a:extLst>
                    <a:ext uri="{FF2B5EF4-FFF2-40B4-BE49-F238E27FC236}">
                      <a16:creationId xmlns:a16="http://schemas.microsoft.com/office/drawing/2014/main" id="{B87E34E9-FF47-4D77-8892-394B95A93C22}"/>
                    </a:ext>
                  </a:extLst>
                </p14:cNvPr>
                <p14:cNvContentPartPr/>
                <p14:nvPr/>
              </p14:nvContentPartPr>
              <p14:xfrm>
                <a:off x="2462558" y="3566406"/>
                <a:ext cx="303840" cy="293040"/>
              </p14:xfrm>
            </p:contentPart>
          </mc:Choice>
          <mc:Fallback xmlns="">
            <p:pic>
              <p:nvPicPr>
                <p:cNvPr id="2151" name="Entrada de lápiz 2150">
                  <a:extLst>
                    <a:ext uri="{FF2B5EF4-FFF2-40B4-BE49-F238E27FC236}">
                      <a16:creationId xmlns:a16="http://schemas.microsoft.com/office/drawing/2014/main" id="{B87E34E9-FF47-4D77-8892-394B95A93C22}"/>
                    </a:ext>
                  </a:extLst>
                </p:cNvPr>
                <p:cNvPicPr/>
                <p:nvPr/>
              </p:nvPicPr>
              <p:blipFill>
                <a:blip r:embed="rId83"/>
                <a:stretch>
                  <a:fillRect/>
                </a:stretch>
              </p:blipFill>
              <p:spPr>
                <a:xfrm>
                  <a:off x="2444558" y="3548766"/>
                  <a:ext cx="339480" cy="328680"/>
                </a:xfrm>
                <a:prstGeom prst="rect">
                  <a:avLst/>
                </a:prstGeom>
              </p:spPr>
            </p:pic>
          </mc:Fallback>
        </mc:AlternateContent>
      </p:grpSp>
      <p:grpSp>
        <p:nvGrpSpPr>
          <p:cNvPr id="2158" name="Grupo 2157">
            <a:extLst>
              <a:ext uri="{FF2B5EF4-FFF2-40B4-BE49-F238E27FC236}">
                <a16:creationId xmlns:a16="http://schemas.microsoft.com/office/drawing/2014/main" id="{70C12618-79B4-4DC5-817B-D73B60599E0C}"/>
              </a:ext>
            </a:extLst>
          </p:cNvPr>
          <p:cNvGrpSpPr/>
          <p:nvPr/>
        </p:nvGrpSpPr>
        <p:grpSpPr>
          <a:xfrm>
            <a:off x="2439878" y="4014246"/>
            <a:ext cx="192600" cy="155880"/>
            <a:chOff x="2439878" y="4014246"/>
            <a:chExt cx="192600" cy="155880"/>
          </a:xfrm>
        </p:grpSpPr>
        <mc:AlternateContent xmlns:mc="http://schemas.openxmlformats.org/markup-compatibility/2006" xmlns:p14="http://schemas.microsoft.com/office/powerpoint/2010/main">
          <mc:Choice Requires="p14">
            <p:contentPart p14:bwMode="auto" r:id="rId84">
              <p14:nvContentPartPr>
                <p14:cNvPr id="2156" name="Entrada de lápiz 2155">
                  <a:extLst>
                    <a:ext uri="{FF2B5EF4-FFF2-40B4-BE49-F238E27FC236}">
                      <a16:creationId xmlns:a16="http://schemas.microsoft.com/office/drawing/2014/main" id="{60779B82-9EC5-4713-AE0F-08A3CFD99045}"/>
                    </a:ext>
                  </a:extLst>
                </p14:cNvPr>
                <p14:cNvContentPartPr/>
                <p14:nvPr/>
              </p14:nvContentPartPr>
              <p14:xfrm>
                <a:off x="2521598" y="4014246"/>
                <a:ext cx="20880" cy="155880"/>
              </p14:xfrm>
            </p:contentPart>
          </mc:Choice>
          <mc:Fallback xmlns="">
            <p:pic>
              <p:nvPicPr>
                <p:cNvPr id="2156" name="Entrada de lápiz 2155">
                  <a:extLst>
                    <a:ext uri="{FF2B5EF4-FFF2-40B4-BE49-F238E27FC236}">
                      <a16:creationId xmlns:a16="http://schemas.microsoft.com/office/drawing/2014/main" id="{60779B82-9EC5-4713-AE0F-08A3CFD99045}"/>
                    </a:ext>
                  </a:extLst>
                </p:cNvPr>
                <p:cNvPicPr/>
                <p:nvPr/>
              </p:nvPicPr>
              <p:blipFill>
                <a:blip r:embed="rId85"/>
                <a:stretch>
                  <a:fillRect/>
                </a:stretch>
              </p:blipFill>
              <p:spPr>
                <a:xfrm>
                  <a:off x="2503958" y="3996246"/>
                  <a:ext cx="5652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157" name="Entrada de lápiz 2156">
                  <a:extLst>
                    <a:ext uri="{FF2B5EF4-FFF2-40B4-BE49-F238E27FC236}">
                      <a16:creationId xmlns:a16="http://schemas.microsoft.com/office/drawing/2014/main" id="{CF9584F2-8080-4E92-82B9-2DD3392CCA4E}"/>
                    </a:ext>
                  </a:extLst>
                </p14:cNvPr>
                <p14:cNvContentPartPr/>
                <p14:nvPr/>
              </p14:nvContentPartPr>
              <p14:xfrm>
                <a:off x="2439878" y="4035846"/>
                <a:ext cx="192600" cy="56520"/>
              </p14:xfrm>
            </p:contentPart>
          </mc:Choice>
          <mc:Fallback xmlns="">
            <p:pic>
              <p:nvPicPr>
                <p:cNvPr id="2157" name="Entrada de lápiz 2156">
                  <a:extLst>
                    <a:ext uri="{FF2B5EF4-FFF2-40B4-BE49-F238E27FC236}">
                      <a16:creationId xmlns:a16="http://schemas.microsoft.com/office/drawing/2014/main" id="{CF9584F2-8080-4E92-82B9-2DD3392CCA4E}"/>
                    </a:ext>
                  </a:extLst>
                </p:cNvPr>
                <p:cNvPicPr/>
                <p:nvPr/>
              </p:nvPicPr>
              <p:blipFill>
                <a:blip r:embed="rId87"/>
                <a:stretch>
                  <a:fillRect/>
                </a:stretch>
              </p:blipFill>
              <p:spPr>
                <a:xfrm>
                  <a:off x="2421878" y="4018206"/>
                  <a:ext cx="228240" cy="92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8">
            <p14:nvContentPartPr>
              <p14:cNvPr id="2159" name="Entrada de lápiz 2158">
                <a:extLst>
                  <a:ext uri="{FF2B5EF4-FFF2-40B4-BE49-F238E27FC236}">
                    <a16:creationId xmlns:a16="http://schemas.microsoft.com/office/drawing/2014/main" id="{24C71503-97D2-4F61-87B6-05CEA3D8D9CE}"/>
                  </a:ext>
                </a:extLst>
              </p14:cNvPr>
              <p14:cNvContentPartPr/>
              <p14:nvPr/>
            </p14:nvContentPartPr>
            <p14:xfrm>
              <a:off x="2821118" y="3690966"/>
              <a:ext cx="101520" cy="87480"/>
            </p14:xfrm>
          </p:contentPart>
        </mc:Choice>
        <mc:Fallback xmlns="">
          <p:pic>
            <p:nvPicPr>
              <p:cNvPr id="2159" name="Entrada de lápiz 2158">
                <a:extLst>
                  <a:ext uri="{FF2B5EF4-FFF2-40B4-BE49-F238E27FC236}">
                    <a16:creationId xmlns:a16="http://schemas.microsoft.com/office/drawing/2014/main" id="{24C71503-97D2-4F61-87B6-05CEA3D8D9CE}"/>
                  </a:ext>
                </a:extLst>
              </p:cNvPr>
              <p:cNvPicPr/>
              <p:nvPr/>
            </p:nvPicPr>
            <p:blipFill>
              <a:blip r:embed="rId89"/>
              <a:stretch>
                <a:fillRect/>
              </a:stretch>
            </p:blipFill>
            <p:spPr>
              <a:xfrm>
                <a:off x="2803118" y="3672966"/>
                <a:ext cx="1371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160" name="Entrada de lápiz 2159">
                <a:extLst>
                  <a:ext uri="{FF2B5EF4-FFF2-40B4-BE49-F238E27FC236}">
                    <a16:creationId xmlns:a16="http://schemas.microsoft.com/office/drawing/2014/main" id="{50E6B8DD-8EFC-4A24-8AA7-81533F295137}"/>
                  </a:ext>
                </a:extLst>
              </p14:cNvPr>
              <p14:cNvContentPartPr/>
              <p14:nvPr/>
            </p14:nvContentPartPr>
            <p14:xfrm>
              <a:off x="6478358" y="3860166"/>
              <a:ext cx="14040" cy="9360"/>
            </p14:xfrm>
          </p:contentPart>
        </mc:Choice>
        <mc:Fallback xmlns="">
          <p:pic>
            <p:nvPicPr>
              <p:cNvPr id="2160" name="Entrada de lápiz 2159">
                <a:extLst>
                  <a:ext uri="{FF2B5EF4-FFF2-40B4-BE49-F238E27FC236}">
                    <a16:creationId xmlns:a16="http://schemas.microsoft.com/office/drawing/2014/main" id="{50E6B8DD-8EFC-4A24-8AA7-81533F295137}"/>
                  </a:ext>
                </a:extLst>
              </p:cNvPr>
              <p:cNvPicPr/>
              <p:nvPr/>
            </p:nvPicPr>
            <p:blipFill>
              <a:blip r:embed="rId91"/>
              <a:stretch>
                <a:fillRect/>
              </a:stretch>
            </p:blipFill>
            <p:spPr>
              <a:xfrm>
                <a:off x="6460358" y="3842526"/>
                <a:ext cx="4968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169" name="Entrada de lápiz 2168">
                <a:extLst>
                  <a:ext uri="{FF2B5EF4-FFF2-40B4-BE49-F238E27FC236}">
                    <a16:creationId xmlns:a16="http://schemas.microsoft.com/office/drawing/2014/main" id="{7E42DDBF-5D37-4B07-A6C8-326BFEA969A2}"/>
                  </a:ext>
                </a:extLst>
              </p14:cNvPr>
              <p14:cNvContentPartPr/>
              <p14:nvPr/>
            </p14:nvContentPartPr>
            <p14:xfrm>
              <a:off x="6489878" y="3813366"/>
              <a:ext cx="360" cy="360"/>
            </p14:xfrm>
          </p:contentPart>
        </mc:Choice>
        <mc:Fallback xmlns="">
          <p:pic>
            <p:nvPicPr>
              <p:cNvPr id="2169" name="Entrada de lápiz 2168">
                <a:extLst>
                  <a:ext uri="{FF2B5EF4-FFF2-40B4-BE49-F238E27FC236}">
                    <a16:creationId xmlns:a16="http://schemas.microsoft.com/office/drawing/2014/main" id="{7E42DDBF-5D37-4B07-A6C8-326BFEA969A2}"/>
                  </a:ext>
                </a:extLst>
              </p:cNvPr>
              <p:cNvPicPr/>
              <p:nvPr/>
            </p:nvPicPr>
            <p:blipFill>
              <a:blip r:embed="rId40"/>
              <a:stretch>
                <a:fillRect/>
              </a:stretch>
            </p:blipFill>
            <p:spPr>
              <a:xfrm>
                <a:off x="6471878" y="3795726"/>
                <a:ext cx="36000" cy="36000"/>
              </a:xfrm>
              <a:prstGeom prst="rect">
                <a:avLst/>
              </a:prstGeom>
            </p:spPr>
          </p:pic>
        </mc:Fallback>
      </mc:AlternateContent>
      <p:grpSp>
        <p:nvGrpSpPr>
          <p:cNvPr id="2175" name="Grupo 2174">
            <a:extLst>
              <a:ext uri="{FF2B5EF4-FFF2-40B4-BE49-F238E27FC236}">
                <a16:creationId xmlns:a16="http://schemas.microsoft.com/office/drawing/2014/main" id="{C50115B6-396C-4542-8E1D-2EAB0FD40E97}"/>
              </a:ext>
            </a:extLst>
          </p:cNvPr>
          <p:cNvGrpSpPr/>
          <p:nvPr/>
        </p:nvGrpSpPr>
        <p:grpSpPr>
          <a:xfrm>
            <a:off x="5880758" y="1527366"/>
            <a:ext cx="308160" cy="334800"/>
            <a:chOff x="5880758" y="1527366"/>
            <a:chExt cx="308160" cy="334800"/>
          </a:xfrm>
        </p:grpSpPr>
        <mc:AlternateContent xmlns:mc="http://schemas.openxmlformats.org/markup-compatibility/2006" xmlns:p14="http://schemas.microsoft.com/office/powerpoint/2010/main">
          <mc:Choice Requires="p14">
            <p:contentPart p14:bwMode="auto" r:id="rId93">
              <p14:nvContentPartPr>
                <p14:cNvPr id="2146" name="Entrada de lápiz 2145">
                  <a:extLst>
                    <a:ext uri="{FF2B5EF4-FFF2-40B4-BE49-F238E27FC236}">
                      <a16:creationId xmlns:a16="http://schemas.microsoft.com/office/drawing/2014/main" id="{BDAA3389-5C78-478D-B667-4418C34184DA}"/>
                    </a:ext>
                  </a:extLst>
                </p14:cNvPr>
                <p14:cNvContentPartPr/>
                <p14:nvPr/>
              </p14:nvContentPartPr>
              <p14:xfrm>
                <a:off x="5911718" y="1527366"/>
                <a:ext cx="277200" cy="334800"/>
              </p14:xfrm>
            </p:contentPart>
          </mc:Choice>
          <mc:Fallback xmlns="">
            <p:pic>
              <p:nvPicPr>
                <p:cNvPr id="2146" name="Entrada de lápiz 2145">
                  <a:extLst>
                    <a:ext uri="{FF2B5EF4-FFF2-40B4-BE49-F238E27FC236}">
                      <a16:creationId xmlns:a16="http://schemas.microsoft.com/office/drawing/2014/main" id="{BDAA3389-5C78-478D-B667-4418C34184DA}"/>
                    </a:ext>
                  </a:extLst>
                </p:cNvPr>
                <p:cNvPicPr/>
                <p:nvPr/>
              </p:nvPicPr>
              <p:blipFill>
                <a:blip r:embed="rId94"/>
                <a:stretch>
                  <a:fillRect/>
                </a:stretch>
              </p:blipFill>
              <p:spPr>
                <a:xfrm>
                  <a:off x="5893718" y="1509726"/>
                  <a:ext cx="312840"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2171" name="Entrada de lápiz 2170">
                  <a:extLst>
                    <a:ext uri="{FF2B5EF4-FFF2-40B4-BE49-F238E27FC236}">
                      <a16:creationId xmlns:a16="http://schemas.microsoft.com/office/drawing/2014/main" id="{DD376FE3-4C6D-4C8A-A1B9-AE2FE52C1556}"/>
                    </a:ext>
                  </a:extLst>
                </p14:cNvPr>
                <p14:cNvContentPartPr/>
                <p14:nvPr/>
              </p14:nvContentPartPr>
              <p14:xfrm>
                <a:off x="5996678" y="1667406"/>
                <a:ext cx="104400" cy="159840"/>
              </p14:xfrm>
            </p:contentPart>
          </mc:Choice>
          <mc:Fallback xmlns="">
            <p:pic>
              <p:nvPicPr>
                <p:cNvPr id="2171" name="Entrada de lápiz 2170">
                  <a:extLst>
                    <a:ext uri="{FF2B5EF4-FFF2-40B4-BE49-F238E27FC236}">
                      <a16:creationId xmlns:a16="http://schemas.microsoft.com/office/drawing/2014/main" id="{DD376FE3-4C6D-4C8A-A1B9-AE2FE52C1556}"/>
                    </a:ext>
                  </a:extLst>
                </p:cNvPr>
                <p:cNvPicPr/>
                <p:nvPr/>
              </p:nvPicPr>
              <p:blipFill>
                <a:blip r:embed="rId96"/>
                <a:stretch>
                  <a:fillRect/>
                </a:stretch>
              </p:blipFill>
              <p:spPr>
                <a:xfrm>
                  <a:off x="5979038" y="1649406"/>
                  <a:ext cx="14004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2173" name="Entrada de lápiz 2172">
                  <a:extLst>
                    <a:ext uri="{FF2B5EF4-FFF2-40B4-BE49-F238E27FC236}">
                      <a16:creationId xmlns:a16="http://schemas.microsoft.com/office/drawing/2014/main" id="{73723B2C-AB5B-4CE2-9B79-5D1672300E33}"/>
                    </a:ext>
                  </a:extLst>
                </p14:cNvPr>
                <p14:cNvContentPartPr/>
                <p14:nvPr/>
              </p14:nvContentPartPr>
              <p14:xfrm>
                <a:off x="6052838" y="1838766"/>
                <a:ext cx="9000" cy="23400"/>
              </p14:xfrm>
            </p:contentPart>
          </mc:Choice>
          <mc:Fallback xmlns="">
            <p:pic>
              <p:nvPicPr>
                <p:cNvPr id="2173" name="Entrada de lápiz 2172">
                  <a:extLst>
                    <a:ext uri="{FF2B5EF4-FFF2-40B4-BE49-F238E27FC236}">
                      <a16:creationId xmlns:a16="http://schemas.microsoft.com/office/drawing/2014/main" id="{73723B2C-AB5B-4CE2-9B79-5D1672300E33}"/>
                    </a:ext>
                  </a:extLst>
                </p:cNvPr>
                <p:cNvPicPr/>
                <p:nvPr/>
              </p:nvPicPr>
              <p:blipFill>
                <a:blip r:embed="rId98"/>
                <a:stretch>
                  <a:fillRect/>
                </a:stretch>
              </p:blipFill>
              <p:spPr>
                <a:xfrm>
                  <a:off x="6035198" y="1821126"/>
                  <a:ext cx="4464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174" name="Entrada de lápiz 2173">
                  <a:extLst>
                    <a:ext uri="{FF2B5EF4-FFF2-40B4-BE49-F238E27FC236}">
                      <a16:creationId xmlns:a16="http://schemas.microsoft.com/office/drawing/2014/main" id="{38A85D19-C879-4FBF-B32E-41FFC2528314}"/>
                    </a:ext>
                  </a:extLst>
                </p14:cNvPr>
                <p14:cNvContentPartPr/>
                <p14:nvPr/>
              </p14:nvContentPartPr>
              <p14:xfrm>
                <a:off x="5880758" y="1529886"/>
                <a:ext cx="186840" cy="142920"/>
              </p14:xfrm>
            </p:contentPart>
          </mc:Choice>
          <mc:Fallback xmlns="">
            <p:pic>
              <p:nvPicPr>
                <p:cNvPr id="2174" name="Entrada de lápiz 2173">
                  <a:extLst>
                    <a:ext uri="{FF2B5EF4-FFF2-40B4-BE49-F238E27FC236}">
                      <a16:creationId xmlns:a16="http://schemas.microsoft.com/office/drawing/2014/main" id="{38A85D19-C879-4FBF-B32E-41FFC2528314}"/>
                    </a:ext>
                  </a:extLst>
                </p:cNvPr>
                <p:cNvPicPr/>
                <p:nvPr/>
              </p:nvPicPr>
              <p:blipFill>
                <a:blip r:embed="rId100"/>
                <a:stretch>
                  <a:fillRect/>
                </a:stretch>
              </p:blipFill>
              <p:spPr>
                <a:xfrm>
                  <a:off x="5863118" y="1511886"/>
                  <a:ext cx="222480" cy="178560"/>
                </a:xfrm>
                <a:prstGeom prst="rect">
                  <a:avLst/>
                </a:prstGeom>
              </p:spPr>
            </p:pic>
          </mc:Fallback>
        </mc:AlternateContent>
      </p:grpSp>
      <p:grpSp>
        <p:nvGrpSpPr>
          <p:cNvPr id="2178" name="Grupo 2177">
            <a:extLst>
              <a:ext uri="{FF2B5EF4-FFF2-40B4-BE49-F238E27FC236}">
                <a16:creationId xmlns:a16="http://schemas.microsoft.com/office/drawing/2014/main" id="{D9ED48AA-826B-4294-BB1D-AB4FCFE014D8}"/>
              </a:ext>
            </a:extLst>
          </p:cNvPr>
          <p:cNvGrpSpPr/>
          <p:nvPr/>
        </p:nvGrpSpPr>
        <p:grpSpPr>
          <a:xfrm>
            <a:off x="188438" y="3261486"/>
            <a:ext cx="404640" cy="720720"/>
            <a:chOff x="188438" y="3261486"/>
            <a:chExt cx="404640" cy="720720"/>
          </a:xfrm>
        </p:grpSpPr>
        <mc:AlternateContent xmlns:mc="http://schemas.openxmlformats.org/markup-compatibility/2006" xmlns:p14="http://schemas.microsoft.com/office/powerpoint/2010/main">
          <mc:Choice Requires="p14">
            <p:contentPart p14:bwMode="auto" r:id="rId101">
              <p14:nvContentPartPr>
                <p14:cNvPr id="2104" name="Entrada de lápiz 2103">
                  <a:extLst>
                    <a:ext uri="{FF2B5EF4-FFF2-40B4-BE49-F238E27FC236}">
                      <a16:creationId xmlns:a16="http://schemas.microsoft.com/office/drawing/2014/main" id="{5354156E-FBE8-4773-AA6F-556BA52B1B3B}"/>
                    </a:ext>
                  </a:extLst>
                </p14:cNvPr>
                <p14:cNvContentPartPr/>
                <p14:nvPr/>
              </p14:nvContentPartPr>
              <p14:xfrm>
                <a:off x="456638" y="3764406"/>
                <a:ext cx="360" cy="4680"/>
              </p14:xfrm>
            </p:contentPart>
          </mc:Choice>
          <mc:Fallback xmlns="">
            <p:pic>
              <p:nvPicPr>
                <p:cNvPr id="2104" name="Entrada de lápiz 2103">
                  <a:extLst>
                    <a:ext uri="{FF2B5EF4-FFF2-40B4-BE49-F238E27FC236}">
                      <a16:creationId xmlns:a16="http://schemas.microsoft.com/office/drawing/2014/main" id="{5354156E-FBE8-4773-AA6F-556BA52B1B3B}"/>
                    </a:ext>
                  </a:extLst>
                </p:cNvPr>
                <p:cNvPicPr/>
                <p:nvPr/>
              </p:nvPicPr>
              <p:blipFill>
                <a:blip r:embed="rId102"/>
                <a:stretch>
                  <a:fillRect/>
                </a:stretch>
              </p:blipFill>
              <p:spPr>
                <a:xfrm>
                  <a:off x="438638" y="3746406"/>
                  <a:ext cx="3600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2105" name="Entrada de lápiz 2104">
                  <a:extLst>
                    <a:ext uri="{FF2B5EF4-FFF2-40B4-BE49-F238E27FC236}">
                      <a16:creationId xmlns:a16="http://schemas.microsoft.com/office/drawing/2014/main" id="{D361C662-CF9D-4C1A-B074-3D73E2348192}"/>
                    </a:ext>
                  </a:extLst>
                </p14:cNvPr>
                <p14:cNvContentPartPr/>
                <p14:nvPr/>
              </p14:nvContentPartPr>
              <p14:xfrm>
                <a:off x="334238" y="3757566"/>
                <a:ext cx="22320" cy="67320"/>
              </p14:xfrm>
            </p:contentPart>
          </mc:Choice>
          <mc:Fallback xmlns="">
            <p:pic>
              <p:nvPicPr>
                <p:cNvPr id="2105" name="Entrada de lápiz 2104">
                  <a:extLst>
                    <a:ext uri="{FF2B5EF4-FFF2-40B4-BE49-F238E27FC236}">
                      <a16:creationId xmlns:a16="http://schemas.microsoft.com/office/drawing/2014/main" id="{D361C662-CF9D-4C1A-B074-3D73E2348192}"/>
                    </a:ext>
                  </a:extLst>
                </p:cNvPr>
                <p:cNvPicPr/>
                <p:nvPr/>
              </p:nvPicPr>
              <p:blipFill>
                <a:blip r:embed="rId104"/>
                <a:stretch>
                  <a:fillRect/>
                </a:stretch>
              </p:blipFill>
              <p:spPr>
                <a:xfrm>
                  <a:off x="316598" y="3739926"/>
                  <a:ext cx="5796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2106" name="Entrada de lápiz 2105">
                  <a:extLst>
                    <a:ext uri="{FF2B5EF4-FFF2-40B4-BE49-F238E27FC236}">
                      <a16:creationId xmlns:a16="http://schemas.microsoft.com/office/drawing/2014/main" id="{4DAF76DC-B2D3-4A79-B442-9C5C76225171}"/>
                    </a:ext>
                  </a:extLst>
                </p14:cNvPr>
                <p14:cNvContentPartPr/>
                <p14:nvPr/>
              </p14:nvContentPartPr>
              <p14:xfrm>
                <a:off x="334238" y="3824526"/>
                <a:ext cx="360" cy="4680"/>
              </p14:xfrm>
            </p:contentPart>
          </mc:Choice>
          <mc:Fallback xmlns="">
            <p:pic>
              <p:nvPicPr>
                <p:cNvPr id="2106" name="Entrada de lápiz 2105">
                  <a:extLst>
                    <a:ext uri="{FF2B5EF4-FFF2-40B4-BE49-F238E27FC236}">
                      <a16:creationId xmlns:a16="http://schemas.microsoft.com/office/drawing/2014/main" id="{4DAF76DC-B2D3-4A79-B442-9C5C76225171}"/>
                    </a:ext>
                  </a:extLst>
                </p:cNvPr>
                <p:cNvPicPr/>
                <p:nvPr/>
              </p:nvPicPr>
              <p:blipFill>
                <a:blip r:embed="rId102"/>
                <a:stretch>
                  <a:fillRect/>
                </a:stretch>
              </p:blipFill>
              <p:spPr>
                <a:xfrm>
                  <a:off x="316598" y="3806526"/>
                  <a:ext cx="3600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153" name="Entrada de lápiz 2152">
                  <a:extLst>
                    <a:ext uri="{FF2B5EF4-FFF2-40B4-BE49-F238E27FC236}">
                      <a16:creationId xmlns:a16="http://schemas.microsoft.com/office/drawing/2014/main" id="{1B4A3C85-FFFE-4E8E-BC01-C6AB36F3673C}"/>
                    </a:ext>
                  </a:extLst>
                </p14:cNvPr>
                <p14:cNvContentPartPr/>
                <p14:nvPr/>
              </p14:nvContentPartPr>
              <p14:xfrm>
                <a:off x="211118" y="3566406"/>
                <a:ext cx="303120" cy="415800"/>
              </p14:xfrm>
            </p:contentPart>
          </mc:Choice>
          <mc:Fallback xmlns="">
            <p:pic>
              <p:nvPicPr>
                <p:cNvPr id="2153" name="Entrada de lápiz 2152">
                  <a:extLst>
                    <a:ext uri="{FF2B5EF4-FFF2-40B4-BE49-F238E27FC236}">
                      <a16:creationId xmlns:a16="http://schemas.microsoft.com/office/drawing/2014/main" id="{1B4A3C85-FFFE-4E8E-BC01-C6AB36F3673C}"/>
                    </a:ext>
                  </a:extLst>
                </p:cNvPr>
                <p:cNvPicPr/>
                <p:nvPr/>
              </p:nvPicPr>
              <p:blipFill>
                <a:blip r:embed="rId107"/>
                <a:stretch>
                  <a:fillRect/>
                </a:stretch>
              </p:blipFill>
              <p:spPr>
                <a:xfrm>
                  <a:off x="193478" y="3548406"/>
                  <a:ext cx="338760" cy="4514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154" name="Entrada de lápiz 2153">
                  <a:extLst>
                    <a:ext uri="{FF2B5EF4-FFF2-40B4-BE49-F238E27FC236}">
                      <a16:creationId xmlns:a16="http://schemas.microsoft.com/office/drawing/2014/main" id="{75C5FCAF-D16A-4A99-B5E4-349669113E2B}"/>
                    </a:ext>
                  </a:extLst>
                </p14:cNvPr>
                <p14:cNvContentPartPr/>
                <p14:nvPr/>
              </p14:nvContentPartPr>
              <p14:xfrm>
                <a:off x="188438" y="3510246"/>
                <a:ext cx="404640" cy="400320"/>
              </p14:xfrm>
            </p:contentPart>
          </mc:Choice>
          <mc:Fallback xmlns="">
            <p:pic>
              <p:nvPicPr>
                <p:cNvPr id="2154" name="Entrada de lápiz 2153">
                  <a:extLst>
                    <a:ext uri="{FF2B5EF4-FFF2-40B4-BE49-F238E27FC236}">
                      <a16:creationId xmlns:a16="http://schemas.microsoft.com/office/drawing/2014/main" id="{75C5FCAF-D16A-4A99-B5E4-349669113E2B}"/>
                    </a:ext>
                  </a:extLst>
                </p:cNvPr>
                <p:cNvPicPr/>
                <p:nvPr/>
              </p:nvPicPr>
              <p:blipFill>
                <a:blip r:embed="rId109"/>
                <a:stretch>
                  <a:fillRect/>
                </a:stretch>
              </p:blipFill>
              <p:spPr>
                <a:xfrm>
                  <a:off x="170438" y="3492606"/>
                  <a:ext cx="440280" cy="4359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176" name="Entrada de lápiz 2175">
                  <a:extLst>
                    <a:ext uri="{FF2B5EF4-FFF2-40B4-BE49-F238E27FC236}">
                      <a16:creationId xmlns:a16="http://schemas.microsoft.com/office/drawing/2014/main" id="{BC713A8F-C373-4F15-AB75-D3D164693599}"/>
                    </a:ext>
                  </a:extLst>
                </p14:cNvPr>
                <p14:cNvContentPartPr/>
                <p14:nvPr/>
              </p14:nvContentPartPr>
              <p14:xfrm>
                <a:off x="459878" y="3351126"/>
                <a:ext cx="82440" cy="197280"/>
              </p14:xfrm>
            </p:contentPart>
          </mc:Choice>
          <mc:Fallback xmlns="">
            <p:pic>
              <p:nvPicPr>
                <p:cNvPr id="2176" name="Entrada de lápiz 2175">
                  <a:extLst>
                    <a:ext uri="{FF2B5EF4-FFF2-40B4-BE49-F238E27FC236}">
                      <a16:creationId xmlns:a16="http://schemas.microsoft.com/office/drawing/2014/main" id="{BC713A8F-C373-4F15-AB75-D3D164693599}"/>
                    </a:ext>
                  </a:extLst>
                </p:cNvPr>
                <p:cNvPicPr/>
                <p:nvPr/>
              </p:nvPicPr>
              <p:blipFill>
                <a:blip r:embed="rId111"/>
                <a:stretch>
                  <a:fillRect/>
                </a:stretch>
              </p:blipFill>
              <p:spPr>
                <a:xfrm>
                  <a:off x="441878" y="3333486"/>
                  <a:ext cx="11808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177" name="Entrada de lápiz 2176">
                  <a:extLst>
                    <a:ext uri="{FF2B5EF4-FFF2-40B4-BE49-F238E27FC236}">
                      <a16:creationId xmlns:a16="http://schemas.microsoft.com/office/drawing/2014/main" id="{1B9A58ED-1F43-4E1D-903F-BDCBF92C849E}"/>
                    </a:ext>
                  </a:extLst>
                </p14:cNvPr>
                <p14:cNvContentPartPr/>
                <p14:nvPr/>
              </p14:nvContentPartPr>
              <p14:xfrm>
                <a:off x="464918" y="3261486"/>
                <a:ext cx="103320" cy="96840"/>
              </p14:xfrm>
            </p:contentPart>
          </mc:Choice>
          <mc:Fallback xmlns="">
            <p:pic>
              <p:nvPicPr>
                <p:cNvPr id="2177" name="Entrada de lápiz 2176">
                  <a:extLst>
                    <a:ext uri="{FF2B5EF4-FFF2-40B4-BE49-F238E27FC236}">
                      <a16:creationId xmlns:a16="http://schemas.microsoft.com/office/drawing/2014/main" id="{1B9A58ED-1F43-4E1D-903F-BDCBF92C849E}"/>
                    </a:ext>
                  </a:extLst>
                </p:cNvPr>
                <p:cNvPicPr/>
                <p:nvPr/>
              </p:nvPicPr>
              <p:blipFill>
                <a:blip r:embed="rId113"/>
                <a:stretch>
                  <a:fillRect/>
                </a:stretch>
              </p:blipFill>
              <p:spPr>
                <a:xfrm>
                  <a:off x="447278" y="3243846"/>
                  <a:ext cx="138960" cy="132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4">
            <p14:nvContentPartPr>
              <p14:cNvPr id="2179" name="Entrada de lápiz 2178">
                <a:extLst>
                  <a:ext uri="{FF2B5EF4-FFF2-40B4-BE49-F238E27FC236}">
                    <a16:creationId xmlns:a16="http://schemas.microsoft.com/office/drawing/2014/main" id="{C0CEC316-045D-4D12-825E-06C09D518250}"/>
                  </a:ext>
                </a:extLst>
              </p14:cNvPr>
              <p14:cNvContentPartPr/>
              <p14:nvPr/>
            </p14:nvContentPartPr>
            <p14:xfrm>
              <a:off x="2876558" y="3482526"/>
              <a:ext cx="129960" cy="242640"/>
            </p14:xfrm>
          </p:contentPart>
        </mc:Choice>
        <mc:Fallback xmlns="">
          <p:pic>
            <p:nvPicPr>
              <p:cNvPr id="2179" name="Entrada de lápiz 2178">
                <a:extLst>
                  <a:ext uri="{FF2B5EF4-FFF2-40B4-BE49-F238E27FC236}">
                    <a16:creationId xmlns:a16="http://schemas.microsoft.com/office/drawing/2014/main" id="{C0CEC316-045D-4D12-825E-06C09D518250}"/>
                  </a:ext>
                </a:extLst>
              </p:cNvPr>
              <p:cNvPicPr/>
              <p:nvPr/>
            </p:nvPicPr>
            <p:blipFill>
              <a:blip r:embed="rId115"/>
              <a:stretch>
                <a:fillRect/>
              </a:stretch>
            </p:blipFill>
            <p:spPr>
              <a:xfrm>
                <a:off x="2858918" y="3464886"/>
                <a:ext cx="16560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180" name="Entrada de lápiz 2179">
                <a:extLst>
                  <a:ext uri="{FF2B5EF4-FFF2-40B4-BE49-F238E27FC236}">
                    <a16:creationId xmlns:a16="http://schemas.microsoft.com/office/drawing/2014/main" id="{714FEF13-59D6-4FCE-9388-4778C86F37C6}"/>
                  </a:ext>
                </a:extLst>
              </p14:cNvPr>
              <p14:cNvContentPartPr/>
              <p14:nvPr/>
            </p14:nvContentPartPr>
            <p14:xfrm>
              <a:off x="5907398" y="1595406"/>
              <a:ext cx="69840" cy="43920"/>
            </p14:xfrm>
          </p:contentPart>
        </mc:Choice>
        <mc:Fallback xmlns="">
          <p:pic>
            <p:nvPicPr>
              <p:cNvPr id="2180" name="Entrada de lápiz 2179">
                <a:extLst>
                  <a:ext uri="{FF2B5EF4-FFF2-40B4-BE49-F238E27FC236}">
                    <a16:creationId xmlns:a16="http://schemas.microsoft.com/office/drawing/2014/main" id="{714FEF13-59D6-4FCE-9388-4778C86F37C6}"/>
                  </a:ext>
                </a:extLst>
              </p:cNvPr>
              <p:cNvPicPr/>
              <p:nvPr/>
            </p:nvPicPr>
            <p:blipFill>
              <a:blip r:embed="rId117"/>
              <a:stretch>
                <a:fillRect/>
              </a:stretch>
            </p:blipFill>
            <p:spPr>
              <a:xfrm>
                <a:off x="5889758" y="1577406"/>
                <a:ext cx="105480" cy="79560"/>
              </a:xfrm>
              <a:prstGeom prst="rect">
                <a:avLst/>
              </a:prstGeom>
            </p:spPr>
          </p:pic>
        </mc:Fallback>
      </mc:AlternateContent>
      <p:grpSp>
        <p:nvGrpSpPr>
          <p:cNvPr id="2182" name="Grupo 2181">
            <a:extLst>
              <a:ext uri="{FF2B5EF4-FFF2-40B4-BE49-F238E27FC236}">
                <a16:creationId xmlns:a16="http://schemas.microsoft.com/office/drawing/2014/main" id="{9AD308FA-60FF-444F-81EB-1DC3AC9F073A}"/>
              </a:ext>
            </a:extLst>
          </p:cNvPr>
          <p:cNvGrpSpPr/>
          <p:nvPr/>
        </p:nvGrpSpPr>
        <p:grpSpPr>
          <a:xfrm>
            <a:off x="6394838" y="3407646"/>
            <a:ext cx="397080" cy="606600"/>
            <a:chOff x="6394838" y="3407646"/>
            <a:chExt cx="397080" cy="606600"/>
          </a:xfrm>
        </p:grpSpPr>
        <mc:AlternateContent xmlns:mc="http://schemas.openxmlformats.org/markup-compatibility/2006" xmlns:p14="http://schemas.microsoft.com/office/powerpoint/2010/main">
          <mc:Choice Requires="p14">
            <p:contentPart p14:bwMode="auto" r:id="rId118">
              <p14:nvContentPartPr>
                <p14:cNvPr id="2132" name="Entrada de lápiz 2131">
                  <a:extLst>
                    <a:ext uri="{FF2B5EF4-FFF2-40B4-BE49-F238E27FC236}">
                      <a16:creationId xmlns:a16="http://schemas.microsoft.com/office/drawing/2014/main" id="{F6588F1C-0776-405B-AD3A-A5A9CB20BAB4}"/>
                    </a:ext>
                  </a:extLst>
                </p14:cNvPr>
                <p14:cNvContentPartPr/>
                <p14:nvPr/>
              </p14:nvContentPartPr>
              <p14:xfrm>
                <a:off x="6400238" y="3882486"/>
                <a:ext cx="78480" cy="131760"/>
              </p14:xfrm>
            </p:contentPart>
          </mc:Choice>
          <mc:Fallback xmlns="">
            <p:pic>
              <p:nvPicPr>
                <p:cNvPr id="2132" name="Entrada de lápiz 2131">
                  <a:extLst>
                    <a:ext uri="{FF2B5EF4-FFF2-40B4-BE49-F238E27FC236}">
                      <a16:creationId xmlns:a16="http://schemas.microsoft.com/office/drawing/2014/main" id="{F6588F1C-0776-405B-AD3A-A5A9CB20BAB4}"/>
                    </a:ext>
                  </a:extLst>
                </p:cNvPr>
                <p:cNvPicPr/>
                <p:nvPr/>
              </p:nvPicPr>
              <p:blipFill>
                <a:blip r:embed="rId119"/>
                <a:stretch>
                  <a:fillRect/>
                </a:stretch>
              </p:blipFill>
              <p:spPr>
                <a:xfrm>
                  <a:off x="6382598" y="3864846"/>
                  <a:ext cx="11412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2074" name="Entrada de lápiz 2073">
                  <a:extLst>
                    <a:ext uri="{FF2B5EF4-FFF2-40B4-BE49-F238E27FC236}">
                      <a16:creationId xmlns:a16="http://schemas.microsoft.com/office/drawing/2014/main" id="{E0EDC554-A25E-4766-80A2-7C02F10AAC86}"/>
                    </a:ext>
                  </a:extLst>
                </p14:cNvPr>
                <p14:cNvContentPartPr/>
                <p14:nvPr/>
              </p14:nvContentPartPr>
              <p14:xfrm>
                <a:off x="6394838" y="3471726"/>
                <a:ext cx="80640" cy="54720"/>
              </p14:xfrm>
            </p:contentPart>
          </mc:Choice>
          <mc:Fallback xmlns="">
            <p:pic>
              <p:nvPicPr>
                <p:cNvPr id="2074" name="Entrada de lápiz 2073">
                  <a:extLst>
                    <a:ext uri="{FF2B5EF4-FFF2-40B4-BE49-F238E27FC236}">
                      <a16:creationId xmlns:a16="http://schemas.microsoft.com/office/drawing/2014/main" id="{E0EDC554-A25E-4766-80A2-7C02F10AAC86}"/>
                    </a:ext>
                  </a:extLst>
                </p:cNvPr>
                <p:cNvPicPr/>
                <p:nvPr/>
              </p:nvPicPr>
              <p:blipFill>
                <a:blip r:embed="rId121"/>
                <a:stretch>
                  <a:fillRect/>
                </a:stretch>
              </p:blipFill>
              <p:spPr>
                <a:xfrm>
                  <a:off x="6376838" y="3453726"/>
                  <a:ext cx="11628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075" name="Entrada de lápiz 2074">
                  <a:extLst>
                    <a:ext uri="{FF2B5EF4-FFF2-40B4-BE49-F238E27FC236}">
                      <a16:creationId xmlns:a16="http://schemas.microsoft.com/office/drawing/2014/main" id="{2C8A1A5F-FC6C-449B-B37D-9CF2E989214D}"/>
                    </a:ext>
                  </a:extLst>
                </p14:cNvPr>
                <p14:cNvContentPartPr/>
                <p14:nvPr/>
              </p14:nvContentPartPr>
              <p14:xfrm>
                <a:off x="6567638" y="3407646"/>
                <a:ext cx="93960" cy="4680"/>
              </p14:xfrm>
            </p:contentPart>
          </mc:Choice>
          <mc:Fallback xmlns="">
            <p:pic>
              <p:nvPicPr>
                <p:cNvPr id="2075" name="Entrada de lápiz 2074">
                  <a:extLst>
                    <a:ext uri="{FF2B5EF4-FFF2-40B4-BE49-F238E27FC236}">
                      <a16:creationId xmlns:a16="http://schemas.microsoft.com/office/drawing/2014/main" id="{2C8A1A5F-FC6C-449B-B37D-9CF2E989214D}"/>
                    </a:ext>
                  </a:extLst>
                </p:cNvPr>
                <p:cNvPicPr/>
                <p:nvPr/>
              </p:nvPicPr>
              <p:blipFill>
                <a:blip r:embed="rId123"/>
                <a:stretch>
                  <a:fillRect/>
                </a:stretch>
              </p:blipFill>
              <p:spPr>
                <a:xfrm>
                  <a:off x="6549998" y="3389646"/>
                  <a:ext cx="12960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076" name="Entrada de lápiz 2075">
                  <a:extLst>
                    <a:ext uri="{FF2B5EF4-FFF2-40B4-BE49-F238E27FC236}">
                      <a16:creationId xmlns:a16="http://schemas.microsoft.com/office/drawing/2014/main" id="{AFEE6B4B-AD30-4835-9383-5B7B76264866}"/>
                    </a:ext>
                  </a:extLst>
                </p14:cNvPr>
                <p14:cNvContentPartPr/>
                <p14:nvPr/>
              </p14:nvContentPartPr>
              <p14:xfrm>
                <a:off x="6623078" y="3411966"/>
                <a:ext cx="11880" cy="99000"/>
              </p14:xfrm>
            </p:contentPart>
          </mc:Choice>
          <mc:Fallback xmlns="">
            <p:pic>
              <p:nvPicPr>
                <p:cNvPr id="2076" name="Entrada de lápiz 2075">
                  <a:extLst>
                    <a:ext uri="{FF2B5EF4-FFF2-40B4-BE49-F238E27FC236}">
                      <a16:creationId xmlns:a16="http://schemas.microsoft.com/office/drawing/2014/main" id="{AFEE6B4B-AD30-4835-9383-5B7B76264866}"/>
                    </a:ext>
                  </a:extLst>
                </p:cNvPr>
                <p:cNvPicPr/>
                <p:nvPr/>
              </p:nvPicPr>
              <p:blipFill>
                <a:blip r:embed="rId125"/>
                <a:stretch>
                  <a:fillRect/>
                </a:stretch>
              </p:blipFill>
              <p:spPr>
                <a:xfrm>
                  <a:off x="6605438" y="3394326"/>
                  <a:ext cx="475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077" name="Entrada de lápiz 2076">
                  <a:extLst>
                    <a:ext uri="{FF2B5EF4-FFF2-40B4-BE49-F238E27FC236}">
                      <a16:creationId xmlns:a16="http://schemas.microsoft.com/office/drawing/2014/main" id="{2CD787FF-3212-4462-B3B6-1392F55A210B}"/>
                    </a:ext>
                  </a:extLst>
                </p14:cNvPr>
                <p14:cNvContentPartPr/>
                <p14:nvPr/>
              </p14:nvContentPartPr>
              <p14:xfrm>
                <a:off x="6567638" y="3501246"/>
                <a:ext cx="124200" cy="21960"/>
              </p14:xfrm>
            </p:contentPart>
          </mc:Choice>
          <mc:Fallback xmlns="">
            <p:pic>
              <p:nvPicPr>
                <p:cNvPr id="2077" name="Entrada de lápiz 2076">
                  <a:extLst>
                    <a:ext uri="{FF2B5EF4-FFF2-40B4-BE49-F238E27FC236}">
                      <a16:creationId xmlns:a16="http://schemas.microsoft.com/office/drawing/2014/main" id="{2CD787FF-3212-4462-B3B6-1392F55A210B}"/>
                    </a:ext>
                  </a:extLst>
                </p:cNvPr>
                <p:cNvPicPr/>
                <p:nvPr/>
              </p:nvPicPr>
              <p:blipFill>
                <a:blip r:embed="rId127"/>
                <a:stretch>
                  <a:fillRect/>
                </a:stretch>
              </p:blipFill>
              <p:spPr>
                <a:xfrm>
                  <a:off x="6549998" y="3483606"/>
                  <a:ext cx="15984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078" name="Entrada de lápiz 2077">
                  <a:extLst>
                    <a:ext uri="{FF2B5EF4-FFF2-40B4-BE49-F238E27FC236}">
                      <a16:creationId xmlns:a16="http://schemas.microsoft.com/office/drawing/2014/main" id="{B198A7DA-6F4A-43F8-9E1B-82EDBAEB6BD0}"/>
                    </a:ext>
                  </a:extLst>
                </p14:cNvPr>
                <p14:cNvContentPartPr/>
                <p14:nvPr/>
              </p14:nvContentPartPr>
              <p14:xfrm>
                <a:off x="6672398" y="3420966"/>
                <a:ext cx="119520" cy="107640"/>
              </p14:xfrm>
            </p:contentPart>
          </mc:Choice>
          <mc:Fallback xmlns="">
            <p:pic>
              <p:nvPicPr>
                <p:cNvPr id="2078" name="Entrada de lápiz 2077">
                  <a:extLst>
                    <a:ext uri="{FF2B5EF4-FFF2-40B4-BE49-F238E27FC236}">
                      <a16:creationId xmlns:a16="http://schemas.microsoft.com/office/drawing/2014/main" id="{B198A7DA-6F4A-43F8-9E1B-82EDBAEB6BD0}"/>
                    </a:ext>
                  </a:extLst>
                </p:cNvPr>
                <p:cNvPicPr/>
                <p:nvPr/>
              </p:nvPicPr>
              <p:blipFill>
                <a:blip r:embed="rId129"/>
                <a:stretch>
                  <a:fillRect/>
                </a:stretch>
              </p:blipFill>
              <p:spPr>
                <a:xfrm>
                  <a:off x="6654398" y="3402966"/>
                  <a:ext cx="15516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133" name="Entrada de lápiz 2132">
                  <a:extLst>
                    <a:ext uri="{FF2B5EF4-FFF2-40B4-BE49-F238E27FC236}">
                      <a16:creationId xmlns:a16="http://schemas.microsoft.com/office/drawing/2014/main" id="{C4A82DB9-2B16-4DC4-8646-149337571ACB}"/>
                    </a:ext>
                  </a:extLst>
                </p14:cNvPr>
                <p14:cNvContentPartPr/>
                <p14:nvPr/>
              </p14:nvContentPartPr>
              <p14:xfrm>
                <a:off x="6489878" y="3459846"/>
                <a:ext cx="55800" cy="276120"/>
              </p14:xfrm>
            </p:contentPart>
          </mc:Choice>
          <mc:Fallback xmlns="">
            <p:pic>
              <p:nvPicPr>
                <p:cNvPr id="2133" name="Entrada de lápiz 2132">
                  <a:extLst>
                    <a:ext uri="{FF2B5EF4-FFF2-40B4-BE49-F238E27FC236}">
                      <a16:creationId xmlns:a16="http://schemas.microsoft.com/office/drawing/2014/main" id="{C4A82DB9-2B16-4DC4-8646-149337571ACB}"/>
                    </a:ext>
                  </a:extLst>
                </p:cNvPr>
                <p:cNvPicPr/>
                <p:nvPr/>
              </p:nvPicPr>
              <p:blipFill>
                <a:blip r:embed="rId131"/>
                <a:stretch>
                  <a:fillRect/>
                </a:stretch>
              </p:blipFill>
              <p:spPr>
                <a:xfrm>
                  <a:off x="6471878" y="3441846"/>
                  <a:ext cx="9144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2161" name="Entrada de lápiz 2160">
                  <a:extLst>
                    <a:ext uri="{FF2B5EF4-FFF2-40B4-BE49-F238E27FC236}">
                      <a16:creationId xmlns:a16="http://schemas.microsoft.com/office/drawing/2014/main" id="{046B13DF-4E28-4192-93A7-BE0B0FCED0F4}"/>
                    </a:ext>
                  </a:extLst>
                </p14:cNvPr>
                <p14:cNvContentPartPr/>
                <p14:nvPr/>
              </p14:nvContentPartPr>
              <p14:xfrm>
                <a:off x="6478358" y="3790686"/>
                <a:ext cx="7920" cy="10800"/>
              </p14:xfrm>
            </p:contentPart>
          </mc:Choice>
          <mc:Fallback xmlns="">
            <p:pic>
              <p:nvPicPr>
                <p:cNvPr id="2161" name="Entrada de lápiz 2160">
                  <a:extLst>
                    <a:ext uri="{FF2B5EF4-FFF2-40B4-BE49-F238E27FC236}">
                      <a16:creationId xmlns:a16="http://schemas.microsoft.com/office/drawing/2014/main" id="{046B13DF-4E28-4192-93A7-BE0B0FCED0F4}"/>
                    </a:ext>
                  </a:extLst>
                </p:cNvPr>
                <p:cNvPicPr/>
                <p:nvPr/>
              </p:nvPicPr>
              <p:blipFill>
                <a:blip r:embed="rId133"/>
                <a:stretch>
                  <a:fillRect/>
                </a:stretch>
              </p:blipFill>
              <p:spPr>
                <a:xfrm>
                  <a:off x="6460358" y="3773046"/>
                  <a:ext cx="435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162" name="Entrada de lápiz 2161">
                  <a:extLst>
                    <a:ext uri="{FF2B5EF4-FFF2-40B4-BE49-F238E27FC236}">
                      <a16:creationId xmlns:a16="http://schemas.microsoft.com/office/drawing/2014/main" id="{097F966A-CE3C-4CD5-95AD-52D3006F1893}"/>
                    </a:ext>
                  </a:extLst>
                </p14:cNvPr>
                <p14:cNvContentPartPr/>
                <p14:nvPr/>
              </p14:nvContentPartPr>
              <p14:xfrm>
                <a:off x="6501038" y="3735606"/>
                <a:ext cx="360" cy="4680"/>
              </p14:xfrm>
            </p:contentPart>
          </mc:Choice>
          <mc:Fallback xmlns="">
            <p:pic>
              <p:nvPicPr>
                <p:cNvPr id="2162" name="Entrada de lápiz 2161">
                  <a:extLst>
                    <a:ext uri="{FF2B5EF4-FFF2-40B4-BE49-F238E27FC236}">
                      <a16:creationId xmlns:a16="http://schemas.microsoft.com/office/drawing/2014/main" id="{097F966A-CE3C-4CD5-95AD-52D3006F1893}"/>
                    </a:ext>
                  </a:extLst>
                </p:cNvPr>
                <p:cNvPicPr/>
                <p:nvPr/>
              </p:nvPicPr>
              <p:blipFill>
                <a:blip r:embed="rId102"/>
                <a:stretch>
                  <a:fillRect/>
                </a:stretch>
              </p:blipFill>
              <p:spPr>
                <a:xfrm>
                  <a:off x="6483038" y="3717606"/>
                  <a:ext cx="3600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2163" name="Entrada de lápiz 2162">
                  <a:extLst>
                    <a:ext uri="{FF2B5EF4-FFF2-40B4-BE49-F238E27FC236}">
                      <a16:creationId xmlns:a16="http://schemas.microsoft.com/office/drawing/2014/main" id="{AB2F0DB9-65F1-4889-B0CE-32EE3A2828F1}"/>
                    </a:ext>
                  </a:extLst>
                </p14:cNvPr>
                <p14:cNvContentPartPr/>
                <p14:nvPr/>
              </p14:nvContentPartPr>
              <p14:xfrm>
                <a:off x="6489878" y="3708606"/>
                <a:ext cx="360" cy="4680"/>
              </p14:xfrm>
            </p:contentPart>
          </mc:Choice>
          <mc:Fallback xmlns="">
            <p:pic>
              <p:nvPicPr>
                <p:cNvPr id="2163" name="Entrada de lápiz 2162">
                  <a:extLst>
                    <a:ext uri="{FF2B5EF4-FFF2-40B4-BE49-F238E27FC236}">
                      <a16:creationId xmlns:a16="http://schemas.microsoft.com/office/drawing/2014/main" id="{AB2F0DB9-65F1-4889-B0CE-32EE3A2828F1}"/>
                    </a:ext>
                  </a:extLst>
                </p:cNvPr>
                <p:cNvPicPr/>
                <p:nvPr/>
              </p:nvPicPr>
              <p:blipFill>
                <a:blip r:embed="rId102"/>
                <a:stretch>
                  <a:fillRect/>
                </a:stretch>
              </p:blipFill>
              <p:spPr>
                <a:xfrm>
                  <a:off x="6471878" y="3690606"/>
                  <a:ext cx="3600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2164" name="Entrada de lápiz 2163">
                  <a:extLst>
                    <a:ext uri="{FF2B5EF4-FFF2-40B4-BE49-F238E27FC236}">
                      <a16:creationId xmlns:a16="http://schemas.microsoft.com/office/drawing/2014/main" id="{3307913B-0E1E-4037-8541-C6AAADC5D565}"/>
                    </a:ext>
                  </a:extLst>
                </p14:cNvPr>
                <p14:cNvContentPartPr/>
                <p14:nvPr/>
              </p14:nvContentPartPr>
              <p14:xfrm>
                <a:off x="6522998" y="3623646"/>
                <a:ext cx="360" cy="360"/>
              </p14:xfrm>
            </p:contentPart>
          </mc:Choice>
          <mc:Fallback xmlns="">
            <p:pic>
              <p:nvPicPr>
                <p:cNvPr id="2164" name="Entrada de lápiz 2163">
                  <a:extLst>
                    <a:ext uri="{FF2B5EF4-FFF2-40B4-BE49-F238E27FC236}">
                      <a16:creationId xmlns:a16="http://schemas.microsoft.com/office/drawing/2014/main" id="{3307913B-0E1E-4037-8541-C6AAADC5D565}"/>
                    </a:ext>
                  </a:extLst>
                </p:cNvPr>
                <p:cNvPicPr/>
                <p:nvPr/>
              </p:nvPicPr>
              <p:blipFill>
                <a:blip r:embed="rId40"/>
                <a:stretch>
                  <a:fillRect/>
                </a:stretch>
              </p:blipFill>
              <p:spPr>
                <a:xfrm>
                  <a:off x="6505358" y="360600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2165" name="Entrada de lápiz 2164">
                  <a:extLst>
                    <a:ext uri="{FF2B5EF4-FFF2-40B4-BE49-F238E27FC236}">
                      <a16:creationId xmlns:a16="http://schemas.microsoft.com/office/drawing/2014/main" id="{576647AF-6E4B-4FB6-98F8-7148C16D0121}"/>
                    </a:ext>
                  </a:extLst>
                </p14:cNvPr>
                <p14:cNvContentPartPr/>
                <p14:nvPr/>
              </p14:nvContentPartPr>
              <p14:xfrm>
                <a:off x="6489878" y="3634806"/>
                <a:ext cx="360" cy="45000"/>
              </p14:xfrm>
            </p:contentPart>
          </mc:Choice>
          <mc:Fallback xmlns="">
            <p:pic>
              <p:nvPicPr>
                <p:cNvPr id="2165" name="Entrada de lápiz 2164">
                  <a:extLst>
                    <a:ext uri="{FF2B5EF4-FFF2-40B4-BE49-F238E27FC236}">
                      <a16:creationId xmlns:a16="http://schemas.microsoft.com/office/drawing/2014/main" id="{576647AF-6E4B-4FB6-98F8-7148C16D0121}"/>
                    </a:ext>
                  </a:extLst>
                </p:cNvPr>
                <p:cNvPicPr/>
                <p:nvPr/>
              </p:nvPicPr>
              <p:blipFill>
                <a:blip r:embed="rId138"/>
                <a:stretch>
                  <a:fillRect/>
                </a:stretch>
              </p:blipFill>
              <p:spPr>
                <a:xfrm>
                  <a:off x="6471878" y="3617166"/>
                  <a:ext cx="3600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2166" name="Entrada de lápiz 2165">
                  <a:extLst>
                    <a:ext uri="{FF2B5EF4-FFF2-40B4-BE49-F238E27FC236}">
                      <a16:creationId xmlns:a16="http://schemas.microsoft.com/office/drawing/2014/main" id="{A21E0DF1-9446-4089-BC4A-A0B3CB2473EB}"/>
                    </a:ext>
                  </a:extLst>
                </p14:cNvPr>
                <p14:cNvContentPartPr/>
                <p14:nvPr/>
              </p14:nvContentPartPr>
              <p14:xfrm>
                <a:off x="6489878" y="3735606"/>
                <a:ext cx="360" cy="360"/>
              </p14:xfrm>
            </p:contentPart>
          </mc:Choice>
          <mc:Fallback xmlns="">
            <p:pic>
              <p:nvPicPr>
                <p:cNvPr id="2166" name="Entrada de lápiz 2165">
                  <a:extLst>
                    <a:ext uri="{FF2B5EF4-FFF2-40B4-BE49-F238E27FC236}">
                      <a16:creationId xmlns:a16="http://schemas.microsoft.com/office/drawing/2014/main" id="{A21E0DF1-9446-4089-BC4A-A0B3CB2473EB}"/>
                    </a:ext>
                  </a:extLst>
                </p:cNvPr>
                <p:cNvPicPr/>
                <p:nvPr/>
              </p:nvPicPr>
              <p:blipFill>
                <a:blip r:embed="rId40"/>
                <a:stretch>
                  <a:fillRect/>
                </a:stretch>
              </p:blipFill>
              <p:spPr>
                <a:xfrm>
                  <a:off x="6471878" y="371760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2167" name="Entrada de lápiz 2166">
                  <a:extLst>
                    <a:ext uri="{FF2B5EF4-FFF2-40B4-BE49-F238E27FC236}">
                      <a16:creationId xmlns:a16="http://schemas.microsoft.com/office/drawing/2014/main" id="{FEF7371D-E819-4C5F-AB75-6525AC075F6A}"/>
                    </a:ext>
                  </a:extLst>
                </p14:cNvPr>
                <p14:cNvContentPartPr/>
                <p14:nvPr/>
              </p14:nvContentPartPr>
              <p14:xfrm>
                <a:off x="6489518" y="3639126"/>
                <a:ext cx="35280" cy="170640"/>
              </p14:xfrm>
            </p:contentPart>
          </mc:Choice>
          <mc:Fallback xmlns="">
            <p:pic>
              <p:nvPicPr>
                <p:cNvPr id="2167" name="Entrada de lápiz 2166">
                  <a:extLst>
                    <a:ext uri="{FF2B5EF4-FFF2-40B4-BE49-F238E27FC236}">
                      <a16:creationId xmlns:a16="http://schemas.microsoft.com/office/drawing/2014/main" id="{FEF7371D-E819-4C5F-AB75-6525AC075F6A}"/>
                    </a:ext>
                  </a:extLst>
                </p:cNvPr>
                <p:cNvPicPr/>
                <p:nvPr/>
              </p:nvPicPr>
              <p:blipFill>
                <a:blip r:embed="rId141"/>
                <a:stretch>
                  <a:fillRect/>
                </a:stretch>
              </p:blipFill>
              <p:spPr>
                <a:xfrm>
                  <a:off x="6471878" y="3621126"/>
                  <a:ext cx="7092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2181" name="Entrada de lápiz 2180">
                  <a:extLst>
                    <a:ext uri="{FF2B5EF4-FFF2-40B4-BE49-F238E27FC236}">
                      <a16:creationId xmlns:a16="http://schemas.microsoft.com/office/drawing/2014/main" id="{89E3ADB9-64C7-4A6D-B76F-1161E5A0F95E}"/>
                    </a:ext>
                  </a:extLst>
                </p14:cNvPr>
                <p14:cNvContentPartPr/>
                <p14:nvPr/>
              </p14:nvContentPartPr>
              <p14:xfrm>
                <a:off x="6478358" y="3739926"/>
                <a:ext cx="29520" cy="67320"/>
              </p14:xfrm>
            </p:contentPart>
          </mc:Choice>
          <mc:Fallback xmlns="">
            <p:pic>
              <p:nvPicPr>
                <p:cNvPr id="2181" name="Entrada de lápiz 2180">
                  <a:extLst>
                    <a:ext uri="{FF2B5EF4-FFF2-40B4-BE49-F238E27FC236}">
                      <a16:creationId xmlns:a16="http://schemas.microsoft.com/office/drawing/2014/main" id="{89E3ADB9-64C7-4A6D-B76F-1161E5A0F95E}"/>
                    </a:ext>
                  </a:extLst>
                </p:cNvPr>
                <p:cNvPicPr/>
                <p:nvPr/>
              </p:nvPicPr>
              <p:blipFill>
                <a:blip r:embed="rId143"/>
                <a:stretch>
                  <a:fillRect/>
                </a:stretch>
              </p:blipFill>
              <p:spPr>
                <a:xfrm>
                  <a:off x="6460358" y="3722286"/>
                  <a:ext cx="65160" cy="102960"/>
                </a:xfrm>
                <a:prstGeom prst="rect">
                  <a:avLst/>
                </a:prstGeom>
              </p:spPr>
            </p:pic>
          </mc:Fallback>
        </mc:AlternateContent>
      </p:grpSp>
      <p:grpSp>
        <p:nvGrpSpPr>
          <p:cNvPr id="2201" name="Grupo 2200">
            <a:extLst>
              <a:ext uri="{FF2B5EF4-FFF2-40B4-BE49-F238E27FC236}">
                <a16:creationId xmlns:a16="http://schemas.microsoft.com/office/drawing/2014/main" id="{082BF3A9-7D5F-4168-8B0D-4563DFE22EE0}"/>
              </a:ext>
            </a:extLst>
          </p:cNvPr>
          <p:cNvGrpSpPr/>
          <p:nvPr/>
        </p:nvGrpSpPr>
        <p:grpSpPr>
          <a:xfrm>
            <a:off x="6668078" y="-22794"/>
            <a:ext cx="2869560" cy="437760"/>
            <a:chOff x="6668078" y="-22794"/>
            <a:chExt cx="2869560" cy="437760"/>
          </a:xfrm>
        </p:grpSpPr>
        <mc:AlternateContent xmlns:mc="http://schemas.openxmlformats.org/markup-compatibility/2006" xmlns:p14="http://schemas.microsoft.com/office/powerpoint/2010/main">
          <mc:Choice Requires="p14">
            <p:contentPart p14:bwMode="auto" r:id="rId144">
              <p14:nvContentPartPr>
                <p14:cNvPr id="2183" name="Entrada de lápiz 2182">
                  <a:extLst>
                    <a:ext uri="{FF2B5EF4-FFF2-40B4-BE49-F238E27FC236}">
                      <a16:creationId xmlns:a16="http://schemas.microsoft.com/office/drawing/2014/main" id="{70E09B82-2398-498A-8891-DB1A03133E59}"/>
                    </a:ext>
                  </a:extLst>
                </p14:cNvPr>
                <p14:cNvContentPartPr/>
                <p14:nvPr/>
              </p14:nvContentPartPr>
              <p14:xfrm>
                <a:off x="6668078" y="101406"/>
                <a:ext cx="321480" cy="313560"/>
              </p14:xfrm>
            </p:contentPart>
          </mc:Choice>
          <mc:Fallback xmlns="">
            <p:pic>
              <p:nvPicPr>
                <p:cNvPr id="2183" name="Entrada de lápiz 2182">
                  <a:extLst>
                    <a:ext uri="{FF2B5EF4-FFF2-40B4-BE49-F238E27FC236}">
                      <a16:creationId xmlns:a16="http://schemas.microsoft.com/office/drawing/2014/main" id="{70E09B82-2398-498A-8891-DB1A03133E59}"/>
                    </a:ext>
                  </a:extLst>
                </p:cNvPr>
                <p:cNvPicPr/>
                <p:nvPr/>
              </p:nvPicPr>
              <p:blipFill>
                <a:blip r:embed="rId145"/>
                <a:stretch>
                  <a:fillRect/>
                </a:stretch>
              </p:blipFill>
              <p:spPr>
                <a:xfrm>
                  <a:off x="6650078" y="83406"/>
                  <a:ext cx="35712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2184" name="Entrada de lápiz 2183">
                  <a:extLst>
                    <a:ext uri="{FF2B5EF4-FFF2-40B4-BE49-F238E27FC236}">
                      <a16:creationId xmlns:a16="http://schemas.microsoft.com/office/drawing/2014/main" id="{F54E9747-8CBC-48E4-996F-9B61BF0B84FF}"/>
                    </a:ext>
                  </a:extLst>
                </p14:cNvPr>
                <p14:cNvContentPartPr/>
                <p14:nvPr/>
              </p14:nvContentPartPr>
              <p14:xfrm>
                <a:off x="6958238" y="222726"/>
                <a:ext cx="97560" cy="11160"/>
              </p14:xfrm>
            </p:contentPart>
          </mc:Choice>
          <mc:Fallback xmlns="">
            <p:pic>
              <p:nvPicPr>
                <p:cNvPr id="2184" name="Entrada de lápiz 2183">
                  <a:extLst>
                    <a:ext uri="{FF2B5EF4-FFF2-40B4-BE49-F238E27FC236}">
                      <a16:creationId xmlns:a16="http://schemas.microsoft.com/office/drawing/2014/main" id="{F54E9747-8CBC-48E4-996F-9B61BF0B84FF}"/>
                    </a:ext>
                  </a:extLst>
                </p:cNvPr>
                <p:cNvPicPr/>
                <p:nvPr/>
              </p:nvPicPr>
              <p:blipFill>
                <a:blip r:embed="rId147"/>
                <a:stretch>
                  <a:fillRect/>
                </a:stretch>
              </p:blipFill>
              <p:spPr>
                <a:xfrm>
                  <a:off x="6940238" y="204726"/>
                  <a:ext cx="13320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2185" name="Entrada de lápiz 2184">
                  <a:extLst>
                    <a:ext uri="{FF2B5EF4-FFF2-40B4-BE49-F238E27FC236}">
                      <a16:creationId xmlns:a16="http://schemas.microsoft.com/office/drawing/2014/main" id="{C88BA436-2831-40F0-9B7B-1C1C2538091D}"/>
                    </a:ext>
                  </a:extLst>
                </p14:cNvPr>
                <p14:cNvContentPartPr/>
                <p14:nvPr/>
              </p14:nvContentPartPr>
              <p14:xfrm>
                <a:off x="6991358" y="261606"/>
                <a:ext cx="42480" cy="17280"/>
              </p14:xfrm>
            </p:contentPart>
          </mc:Choice>
          <mc:Fallback xmlns="">
            <p:pic>
              <p:nvPicPr>
                <p:cNvPr id="2185" name="Entrada de lápiz 2184">
                  <a:extLst>
                    <a:ext uri="{FF2B5EF4-FFF2-40B4-BE49-F238E27FC236}">
                      <a16:creationId xmlns:a16="http://schemas.microsoft.com/office/drawing/2014/main" id="{C88BA436-2831-40F0-9B7B-1C1C2538091D}"/>
                    </a:ext>
                  </a:extLst>
                </p:cNvPr>
                <p:cNvPicPr/>
                <p:nvPr/>
              </p:nvPicPr>
              <p:blipFill>
                <a:blip r:embed="rId149"/>
                <a:stretch>
                  <a:fillRect/>
                </a:stretch>
              </p:blipFill>
              <p:spPr>
                <a:xfrm>
                  <a:off x="6973718" y="243606"/>
                  <a:ext cx="7812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2186" name="Entrada de lápiz 2185">
                  <a:extLst>
                    <a:ext uri="{FF2B5EF4-FFF2-40B4-BE49-F238E27FC236}">
                      <a16:creationId xmlns:a16="http://schemas.microsoft.com/office/drawing/2014/main" id="{85B769AD-7890-4055-8C8A-0527FA272DD2}"/>
                    </a:ext>
                  </a:extLst>
                </p14:cNvPr>
                <p14:cNvContentPartPr/>
                <p14:nvPr/>
              </p14:nvContentPartPr>
              <p14:xfrm>
                <a:off x="7152638" y="78726"/>
                <a:ext cx="196920" cy="246960"/>
              </p14:xfrm>
            </p:contentPart>
          </mc:Choice>
          <mc:Fallback xmlns="">
            <p:pic>
              <p:nvPicPr>
                <p:cNvPr id="2186" name="Entrada de lápiz 2185">
                  <a:extLst>
                    <a:ext uri="{FF2B5EF4-FFF2-40B4-BE49-F238E27FC236}">
                      <a16:creationId xmlns:a16="http://schemas.microsoft.com/office/drawing/2014/main" id="{85B769AD-7890-4055-8C8A-0527FA272DD2}"/>
                    </a:ext>
                  </a:extLst>
                </p:cNvPr>
                <p:cNvPicPr/>
                <p:nvPr/>
              </p:nvPicPr>
              <p:blipFill>
                <a:blip r:embed="rId151"/>
                <a:stretch>
                  <a:fillRect/>
                </a:stretch>
              </p:blipFill>
              <p:spPr>
                <a:xfrm>
                  <a:off x="7134638" y="60726"/>
                  <a:ext cx="23256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2187" name="Entrada de lápiz 2186">
                  <a:extLst>
                    <a:ext uri="{FF2B5EF4-FFF2-40B4-BE49-F238E27FC236}">
                      <a16:creationId xmlns:a16="http://schemas.microsoft.com/office/drawing/2014/main" id="{49D9AD01-6F16-49F0-852F-6E9B7627F3AC}"/>
                    </a:ext>
                  </a:extLst>
                </p14:cNvPr>
                <p14:cNvContentPartPr/>
                <p14:nvPr/>
              </p14:nvContentPartPr>
              <p14:xfrm>
                <a:off x="7417598" y="244686"/>
                <a:ext cx="9360" cy="360"/>
              </p14:xfrm>
            </p:contentPart>
          </mc:Choice>
          <mc:Fallback xmlns="">
            <p:pic>
              <p:nvPicPr>
                <p:cNvPr id="2187" name="Entrada de lápiz 2186">
                  <a:extLst>
                    <a:ext uri="{FF2B5EF4-FFF2-40B4-BE49-F238E27FC236}">
                      <a16:creationId xmlns:a16="http://schemas.microsoft.com/office/drawing/2014/main" id="{49D9AD01-6F16-49F0-852F-6E9B7627F3AC}"/>
                    </a:ext>
                  </a:extLst>
                </p:cNvPr>
                <p:cNvPicPr/>
                <p:nvPr/>
              </p:nvPicPr>
              <p:blipFill>
                <a:blip r:embed="rId46"/>
                <a:stretch>
                  <a:fillRect/>
                </a:stretch>
              </p:blipFill>
              <p:spPr>
                <a:xfrm>
                  <a:off x="7399598" y="227046"/>
                  <a:ext cx="45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2188" name="Entrada de lápiz 2187">
                  <a:extLst>
                    <a:ext uri="{FF2B5EF4-FFF2-40B4-BE49-F238E27FC236}">
                      <a16:creationId xmlns:a16="http://schemas.microsoft.com/office/drawing/2014/main" id="{FC3747D4-46FA-46B8-AF45-A506BA50A304}"/>
                    </a:ext>
                  </a:extLst>
                </p14:cNvPr>
                <p14:cNvContentPartPr/>
                <p14:nvPr/>
              </p14:nvContentPartPr>
              <p14:xfrm>
                <a:off x="7458638" y="98886"/>
                <a:ext cx="203400" cy="180360"/>
              </p14:xfrm>
            </p:contentPart>
          </mc:Choice>
          <mc:Fallback xmlns="">
            <p:pic>
              <p:nvPicPr>
                <p:cNvPr id="2188" name="Entrada de lápiz 2187">
                  <a:extLst>
                    <a:ext uri="{FF2B5EF4-FFF2-40B4-BE49-F238E27FC236}">
                      <a16:creationId xmlns:a16="http://schemas.microsoft.com/office/drawing/2014/main" id="{FC3747D4-46FA-46B8-AF45-A506BA50A304}"/>
                    </a:ext>
                  </a:extLst>
                </p:cNvPr>
                <p:cNvPicPr/>
                <p:nvPr/>
              </p:nvPicPr>
              <p:blipFill>
                <a:blip r:embed="rId154"/>
                <a:stretch>
                  <a:fillRect/>
                </a:stretch>
              </p:blipFill>
              <p:spPr>
                <a:xfrm>
                  <a:off x="7440998" y="80886"/>
                  <a:ext cx="239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2189" name="Entrada de lápiz 2188">
                  <a:extLst>
                    <a:ext uri="{FF2B5EF4-FFF2-40B4-BE49-F238E27FC236}">
                      <a16:creationId xmlns:a16="http://schemas.microsoft.com/office/drawing/2014/main" id="{BE98EFED-4E70-4A73-BFEE-D739B17CCCFA}"/>
                    </a:ext>
                  </a:extLst>
                </p14:cNvPr>
                <p14:cNvContentPartPr/>
                <p14:nvPr/>
              </p14:nvContentPartPr>
              <p14:xfrm>
                <a:off x="7701638" y="79446"/>
                <a:ext cx="182880" cy="145440"/>
              </p14:xfrm>
            </p:contentPart>
          </mc:Choice>
          <mc:Fallback xmlns="">
            <p:pic>
              <p:nvPicPr>
                <p:cNvPr id="2189" name="Entrada de lápiz 2188">
                  <a:extLst>
                    <a:ext uri="{FF2B5EF4-FFF2-40B4-BE49-F238E27FC236}">
                      <a16:creationId xmlns:a16="http://schemas.microsoft.com/office/drawing/2014/main" id="{BE98EFED-4E70-4A73-BFEE-D739B17CCCFA}"/>
                    </a:ext>
                  </a:extLst>
                </p:cNvPr>
                <p:cNvPicPr/>
                <p:nvPr/>
              </p:nvPicPr>
              <p:blipFill>
                <a:blip r:embed="rId156"/>
                <a:stretch>
                  <a:fillRect/>
                </a:stretch>
              </p:blipFill>
              <p:spPr>
                <a:xfrm>
                  <a:off x="7683998" y="61806"/>
                  <a:ext cx="21852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2191" name="Entrada de lápiz 2190">
                  <a:extLst>
                    <a:ext uri="{FF2B5EF4-FFF2-40B4-BE49-F238E27FC236}">
                      <a16:creationId xmlns:a16="http://schemas.microsoft.com/office/drawing/2014/main" id="{F1229F87-0BF1-4EAD-8309-C6F04A02D123}"/>
                    </a:ext>
                  </a:extLst>
                </p14:cNvPr>
                <p14:cNvContentPartPr/>
                <p14:nvPr/>
              </p14:nvContentPartPr>
              <p14:xfrm>
                <a:off x="7906118" y="256206"/>
                <a:ext cx="360" cy="360"/>
              </p14:xfrm>
            </p:contentPart>
          </mc:Choice>
          <mc:Fallback xmlns="">
            <p:pic>
              <p:nvPicPr>
                <p:cNvPr id="2191" name="Entrada de lápiz 2190">
                  <a:extLst>
                    <a:ext uri="{FF2B5EF4-FFF2-40B4-BE49-F238E27FC236}">
                      <a16:creationId xmlns:a16="http://schemas.microsoft.com/office/drawing/2014/main" id="{F1229F87-0BF1-4EAD-8309-C6F04A02D123}"/>
                    </a:ext>
                  </a:extLst>
                </p:cNvPr>
                <p:cNvPicPr/>
                <p:nvPr/>
              </p:nvPicPr>
              <p:blipFill>
                <a:blip r:embed="rId40"/>
                <a:stretch>
                  <a:fillRect/>
                </a:stretch>
              </p:blipFill>
              <p:spPr>
                <a:xfrm>
                  <a:off x="7888118" y="23856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2192" name="Entrada de lápiz 2191">
                  <a:extLst>
                    <a:ext uri="{FF2B5EF4-FFF2-40B4-BE49-F238E27FC236}">
                      <a16:creationId xmlns:a16="http://schemas.microsoft.com/office/drawing/2014/main" id="{9CF6B7A0-F9AA-4EB0-A8C1-93CB10AFFD57}"/>
                    </a:ext>
                  </a:extLst>
                </p14:cNvPr>
                <p14:cNvContentPartPr/>
                <p14:nvPr/>
              </p14:nvContentPartPr>
              <p14:xfrm>
                <a:off x="8027798" y="54246"/>
                <a:ext cx="191160" cy="191520"/>
              </p14:xfrm>
            </p:contentPart>
          </mc:Choice>
          <mc:Fallback xmlns="">
            <p:pic>
              <p:nvPicPr>
                <p:cNvPr id="2192" name="Entrada de lápiz 2191">
                  <a:extLst>
                    <a:ext uri="{FF2B5EF4-FFF2-40B4-BE49-F238E27FC236}">
                      <a16:creationId xmlns:a16="http://schemas.microsoft.com/office/drawing/2014/main" id="{9CF6B7A0-F9AA-4EB0-A8C1-93CB10AFFD57}"/>
                    </a:ext>
                  </a:extLst>
                </p:cNvPr>
                <p:cNvPicPr/>
                <p:nvPr/>
              </p:nvPicPr>
              <p:blipFill>
                <a:blip r:embed="rId159"/>
                <a:stretch>
                  <a:fillRect/>
                </a:stretch>
              </p:blipFill>
              <p:spPr>
                <a:xfrm>
                  <a:off x="8010158" y="36246"/>
                  <a:ext cx="22680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193" name="Entrada de lápiz 2192">
                  <a:extLst>
                    <a:ext uri="{FF2B5EF4-FFF2-40B4-BE49-F238E27FC236}">
                      <a16:creationId xmlns:a16="http://schemas.microsoft.com/office/drawing/2014/main" id="{1BDDB56A-4FF7-4474-999D-2A6F690F57AC}"/>
                    </a:ext>
                  </a:extLst>
                </p14:cNvPr>
                <p14:cNvContentPartPr/>
                <p14:nvPr/>
              </p14:nvContentPartPr>
              <p14:xfrm>
                <a:off x="8216798" y="53886"/>
                <a:ext cx="159120" cy="197640"/>
              </p14:xfrm>
            </p:contentPart>
          </mc:Choice>
          <mc:Fallback xmlns="">
            <p:pic>
              <p:nvPicPr>
                <p:cNvPr id="2193" name="Entrada de lápiz 2192">
                  <a:extLst>
                    <a:ext uri="{FF2B5EF4-FFF2-40B4-BE49-F238E27FC236}">
                      <a16:creationId xmlns:a16="http://schemas.microsoft.com/office/drawing/2014/main" id="{1BDDB56A-4FF7-4474-999D-2A6F690F57AC}"/>
                    </a:ext>
                  </a:extLst>
                </p:cNvPr>
                <p:cNvPicPr/>
                <p:nvPr/>
              </p:nvPicPr>
              <p:blipFill>
                <a:blip r:embed="rId161"/>
                <a:stretch>
                  <a:fillRect/>
                </a:stretch>
              </p:blipFill>
              <p:spPr>
                <a:xfrm>
                  <a:off x="8199158" y="35886"/>
                  <a:ext cx="19476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195" name="Entrada de lápiz 2194">
                  <a:extLst>
                    <a:ext uri="{FF2B5EF4-FFF2-40B4-BE49-F238E27FC236}">
                      <a16:creationId xmlns:a16="http://schemas.microsoft.com/office/drawing/2014/main" id="{7EFA5D69-BC42-4FD8-800D-B081174A0D70}"/>
                    </a:ext>
                  </a:extLst>
                </p14:cNvPr>
                <p14:cNvContentPartPr/>
                <p14:nvPr/>
              </p14:nvContentPartPr>
              <p14:xfrm>
                <a:off x="8352158" y="46326"/>
                <a:ext cx="213840" cy="152280"/>
              </p14:xfrm>
            </p:contentPart>
          </mc:Choice>
          <mc:Fallback xmlns="">
            <p:pic>
              <p:nvPicPr>
                <p:cNvPr id="2195" name="Entrada de lápiz 2194">
                  <a:extLst>
                    <a:ext uri="{FF2B5EF4-FFF2-40B4-BE49-F238E27FC236}">
                      <a16:creationId xmlns:a16="http://schemas.microsoft.com/office/drawing/2014/main" id="{7EFA5D69-BC42-4FD8-800D-B081174A0D70}"/>
                    </a:ext>
                  </a:extLst>
                </p:cNvPr>
                <p:cNvPicPr/>
                <p:nvPr/>
              </p:nvPicPr>
              <p:blipFill>
                <a:blip r:embed="rId163"/>
                <a:stretch>
                  <a:fillRect/>
                </a:stretch>
              </p:blipFill>
              <p:spPr>
                <a:xfrm>
                  <a:off x="8334158" y="28686"/>
                  <a:ext cx="24948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196" name="Entrada de lápiz 2195">
                  <a:extLst>
                    <a:ext uri="{FF2B5EF4-FFF2-40B4-BE49-F238E27FC236}">
                      <a16:creationId xmlns:a16="http://schemas.microsoft.com/office/drawing/2014/main" id="{9E29E807-4FCC-4E37-81A8-E066DA22A37E}"/>
                    </a:ext>
                  </a:extLst>
                </p14:cNvPr>
                <p14:cNvContentPartPr/>
                <p14:nvPr/>
              </p14:nvContentPartPr>
              <p14:xfrm>
                <a:off x="8690558" y="2406"/>
                <a:ext cx="235800" cy="195480"/>
              </p14:xfrm>
            </p:contentPart>
          </mc:Choice>
          <mc:Fallback xmlns="">
            <p:pic>
              <p:nvPicPr>
                <p:cNvPr id="2196" name="Entrada de lápiz 2195">
                  <a:extLst>
                    <a:ext uri="{FF2B5EF4-FFF2-40B4-BE49-F238E27FC236}">
                      <a16:creationId xmlns:a16="http://schemas.microsoft.com/office/drawing/2014/main" id="{9E29E807-4FCC-4E37-81A8-E066DA22A37E}"/>
                    </a:ext>
                  </a:extLst>
                </p:cNvPr>
                <p:cNvPicPr/>
                <p:nvPr/>
              </p:nvPicPr>
              <p:blipFill>
                <a:blip r:embed="rId165"/>
                <a:stretch>
                  <a:fillRect/>
                </a:stretch>
              </p:blipFill>
              <p:spPr>
                <a:xfrm>
                  <a:off x="8672558" y="-15234"/>
                  <a:ext cx="27144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2197" name="Entrada de lápiz 2196">
                  <a:extLst>
                    <a:ext uri="{FF2B5EF4-FFF2-40B4-BE49-F238E27FC236}">
                      <a16:creationId xmlns:a16="http://schemas.microsoft.com/office/drawing/2014/main" id="{2A9A52BA-1230-46B5-8323-9DD2293280CC}"/>
                    </a:ext>
                  </a:extLst>
                </p14:cNvPr>
                <p14:cNvContentPartPr/>
                <p14:nvPr/>
              </p14:nvContentPartPr>
              <p14:xfrm>
                <a:off x="8754278" y="110766"/>
                <a:ext cx="131040" cy="92160"/>
              </p14:xfrm>
            </p:contentPart>
          </mc:Choice>
          <mc:Fallback xmlns="">
            <p:pic>
              <p:nvPicPr>
                <p:cNvPr id="2197" name="Entrada de lápiz 2196">
                  <a:extLst>
                    <a:ext uri="{FF2B5EF4-FFF2-40B4-BE49-F238E27FC236}">
                      <a16:creationId xmlns:a16="http://schemas.microsoft.com/office/drawing/2014/main" id="{2A9A52BA-1230-46B5-8323-9DD2293280CC}"/>
                    </a:ext>
                  </a:extLst>
                </p:cNvPr>
                <p:cNvPicPr/>
                <p:nvPr/>
              </p:nvPicPr>
              <p:blipFill>
                <a:blip r:embed="rId167"/>
                <a:stretch>
                  <a:fillRect/>
                </a:stretch>
              </p:blipFill>
              <p:spPr>
                <a:xfrm>
                  <a:off x="8736278" y="93126"/>
                  <a:ext cx="16668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198" name="Entrada de lápiz 2197">
                  <a:extLst>
                    <a:ext uri="{FF2B5EF4-FFF2-40B4-BE49-F238E27FC236}">
                      <a16:creationId xmlns:a16="http://schemas.microsoft.com/office/drawing/2014/main" id="{ABD87E06-473F-4E9D-A73C-980BBD090D43}"/>
                    </a:ext>
                  </a:extLst>
                </p14:cNvPr>
                <p14:cNvContentPartPr/>
                <p14:nvPr/>
              </p14:nvContentPartPr>
              <p14:xfrm>
                <a:off x="8914478" y="66486"/>
                <a:ext cx="260640" cy="128520"/>
              </p14:xfrm>
            </p:contentPart>
          </mc:Choice>
          <mc:Fallback xmlns="">
            <p:pic>
              <p:nvPicPr>
                <p:cNvPr id="2198" name="Entrada de lápiz 2197">
                  <a:extLst>
                    <a:ext uri="{FF2B5EF4-FFF2-40B4-BE49-F238E27FC236}">
                      <a16:creationId xmlns:a16="http://schemas.microsoft.com/office/drawing/2014/main" id="{ABD87E06-473F-4E9D-A73C-980BBD090D43}"/>
                    </a:ext>
                  </a:extLst>
                </p:cNvPr>
                <p:cNvPicPr/>
                <p:nvPr/>
              </p:nvPicPr>
              <p:blipFill>
                <a:blip r:embed="rId169"/>
                <a:stretch>
                  <a:fillRect/>
                </a:stretch>
              </p:blipFill>
              <p:spPr>
                <a:xfrm>
                  <a:off x="8896838" y="48846"/>
                  <a:ext cx="29628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199" name="Entrada de lápiz 2198">
                  <a:extLst>
                    <a:ext uri="{FF2B5EF4-FFF2-40B4-BE49-F238E27FC236}">
                      <a16:creationId xmlns:a16="http://schemas.microsoft.com/office/drawing/2014/main" id="{D1CE43D5-B1DE-4389-BF7E-83F95CAA9623}"/>
                    </a:ext>
                  </a:extLst>
                </p14:cNvPr>
                <p14:cNvContentPartPr/>
                <p14:nvPr/>
              </p14:nvContentPartPr>
              <p14:xfrm>
                <a:off x="9117158" y="-22794"/>
                <a:ext cx="294480" cy="347040"/>
              </p14:xfrm>
            </p:contentPart>
          </mc:Choice>
          <mc:Fallback xmlns="">
            <p:pic>
              <p:nvPicPr>
                <p:cNvPr id="2199" name="Entrada de lápiz 2198">
                  <a:extLst>
                    <a:ext uri="{FF2B5EF4-FFF2-40B4-BE49-F238E27FC236}">
                      <a16:creationId xmlns:a16="http://schemas.microsoft.com/office/drawing/2014/main" id="{D1CE43D5-B1DE-4389-BF7E-83F95CAA9623}"/>
                    </a:ext>
                  </a:extLst>
                </p:cNvPr>
                <p:cNvPicPr/>
                <p:nvPr/>
              </p:nvPicPr>
              <p:blipFill>
                <a:blip r:embed="rId171"/>
                <a:stretch>
                  <a:fillRect/>
                </a:stretch>
              </p:blipFill>
              <p:spPr>
                <a:xfrm>
                  <a:off x="9099158" y="-40794"/>
                  <a:ext cx="33012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2200" name="Entrada de lápiz 2199">
                  <a:extLst>
                    <a:ext uri="{FF2B5EF4-FFF2-40B4-BE49-F238E27FC236}">
                      <a16:creationId xmlns:a16="http://schemas.microsoft.com/office/drawing/2014/main" id="{C6C1CE0B-0C7B-4571-BA99-290F67155349}"/>
                    </a:ext>
                  </a:extLst>
                </p14:cNvPr>
                <p14:cNvContentPartPr/>
                <p14:nvPr/>
              </p14:nvContentPartPr>
              <p14:xfrm>
                <a:off x="9426038" y="170526"/>
                <a:ext cx="111600" cy="176400"/>
              </p14:xfrm>
            </p:contentPart>
          </mc:Choice>
          <mc:Fallback xmlns="">
            <p:pic>
              <p:nvPicPr>
                <p:cNvPr id="2200" name="Entrada de lápiz 2199">
                  <a:extLst>
                    <a:ext uri="{FF2B5EF4-FFF2-40B4-BE49-F238E27FC236}">
                      <a16:creationId xmlns:a16="http://schemas.microsoft.com/office/drawing/2014/main" id="{C6C1CE0B-0C7B-4571-BA99-290F67155349}"/>
                    </a:ext>
                  </a:extLst>
                </p:cNvPr>
                <p:cNvPicPr/>
                <p:nvPr/>
              </p:nvPicPr>
              <p:blipFill>
                <a:blip r:embed="rId173"/>
                <a:stretch>
                  <a:fillRect/>
                </a:stretch>
              </p:blipFill>
              <p:spPr>
                <a:xfrm>
                  <a:off x="9408038" y="152526"/>
                  <a:ext cx="147240" cy="212040"/>
                </a:xfrm>
                <a:prstGeom prst="rect">
                  <a:avLst/>
                </a:prstGeom>
              </p:spPr>
            </p:pic>
          </mc:Fallback>
        </mc:AlternateContent>
      </p:grpSp>
      <p:grpSp>
        <p:nvGrpSpPr>
          <p:cNvPr id="2204" name="Grupo 2203">
            <a:extLst>
              <a:ext uri="{FF2B5EF4-FFF2-40B4-BE49-F238E27FC236}">
                <a16:creationId xmlns:a16="http://schemas.microsoft.com/office/drawing/2014/main" id="{A3DCA261-6826-4566-96D0-B79E4E1BF518}"/>
              </a:ext>
            </a:extLst>
          </p:cNvPr>
          <p:cNvGrpSpPr/>
          <p:nvPr/>
        </p:nvGrpSpPr>
        <p:grpSpPr>
          <a:xfrm>
            <a:off x="6188198" y="204006"/>
            <a:ext cx="336240" cy="230760"/>
            <a:chOff x="6188198" y="204006"/>
            <a:chExt cx="336240" cy="230760"/>
          </a:xfrm>
        </p:grpSpPr>
        <mc:AlternateContent xmlns:mc="http://schemas.openxmlformats.org/markup-compatibility/2006" xmlns:p14="http://schemas.microsoft.com/office/powerpoint/2010/main">
          <mc:Choice Requires="p14">
            <p:contentPart p14:bwMode="auto" r:id="rId174">
              <p14:nvContentPartPr>
                <p14:cNvPr id="2202" name="Entrada de lápiz 2201">
                  <a:extLst>
                    <a:ext uri="{FF2B5EF4-FFF2-40B4-BE49-F238E27FC236}">
                      <a16:creationId xmlns:a16="http://schemas.microsoft.com/office/drawing/2014/main" id="{0EECAAF8-2F8A-4D12-A5C2-A1830C8A02A5}"/>
                    </a:ext>
                  </a:extLst>
                </p14:cNvPr>
                <p14:cNvContentPartPr/>
                <p14:nvPr/>
              </p14:nvContentPartPr>
              <p14:xfrm>
                <a:off x="6188198" y="204006"/>
                <a:ext cx="327600" cy="141480"/>
              </p14:xfrm>
            </p:contentPart>
          </mc:Choice>
          <mc:Fallback xmlns="">
            <p:pic>
              <p:nvPicPr>
                <p:cNvPr id="2202" name="Entrada de lápiz 2201">
                  <a:extLst>
                    <a:ext uri="{FF2B5EF4-FFF2-40B4-BE49-F238E27FC236}">
                      <a16:creationId xmlns:a16="http://schemas.microsoft.com/office/drawing/2014/main" id="{0EECAAF8-2F8A-4D12-A5C2-A1830C8A02A5}"/>
                    </a:ext>
                  </a:extLst>
                </p:cNvPr>
                <p:cNvPicPr/>
                <p:nvPr/>
              </p:nvPicPr>
              <p:blipFill>
                <a:blip r:embed="rId175"/>
                <a:stretch>
                  <a:fillRect/>
                </a:stretch>
              </p:blipFill>
              <p:spPr>
                <a:xfrm>
                  <a:off x="6170558" y="186366"/>
                  <a:ext cx="36324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203" name="Entrada de lápiz 2202">
                  <a:extLst>
                    <a:ext uri="{FF2B5EF4-FFF2-40B4-BE49-F238E27FC236}">
                      <a16:creationId xmlns:a16="http://schemas.microsoft.com/office/drawing/2014/main" id="{C3560C76-9046-4F04-ABC3-B017546F1CF6}"/>
                    </a:ext>
                  </a:extLst>
                </p14:cNvPr>
                <p14:cNvContentPartPr/>
                <p14:nvPr/>
              </p14:nvContentPartPr>
              <p14:xfrm>
                <a:off x="6263078" y="355206"/>
                <a:ext cx="261360" cy="79560"/>
              </p14:xfrm>
            </p:contentPart>
          </mc:Choice>
          <mc:Fallback xmlns="">
            <p:pic>
              <p:nvPicPr>
                <p:cNvPr id="2203" name="Entrada de lápiz 2202">
                  <a:extLst>
                    <a:ext uri="{FF2B5EF4-FFF2-40B4-BE49-F238E27FC236}">
                      <a16:creationId xmlns:a16="http://schemas.microsoft.com/office/drawing/2014/main" id="{C3560C76-9046-4F04-ABC3-B017546F1CF6}"/>
                    </a:ext>
                  </a:extLst>
                </p:cNvPr>
                <p:cNvPicPr/>
                <p:nvPr/>
              </p:nvPicPr>
              <p:blipFill>
                <a:blip r:embed="rId177"/>
                <a:stretch>
                  <a:fillRect/>
                </a:stretch>
              </p:blipFill>
              <p:spPr>
                <a:xfrm>
                  <a:off x="6245438" y="337566"/>
                  <a:ext cx="297000" cy="115200"/>
                </a:xfrm>
                <a:prstGeom prst="rect">
                  <a:avLst/>
                </a:prstGeom>
              </p:spPr>
            </p:pic>
          </mc:Fallback>
        </mc:AlternateContent>
      </p:grpSp>
    </p:spTree>
    <p:extLst>
      <p:ext uri="{BB962C8B-B14F-4D97-AF65-F5344CB8AC3E}">
        <p14:creationId xmlns:p14="http://schemas.microsoft.com/office/powerpoint/2010/main" val="2587417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8549238-4F15-44F6-9944-23DC40EE12DD}"/>
              </a:ext>
            </a:extLst>
          </p:cNvPr>
          <p:cNvSpPr>
            <a:spLocks noGrp="1"/>
          </p:cNvSpPr>
          <p:nvPr>
            <p:ph idx="1"/>
          </p:nvPr>
        </p:nvSpPr>
        <p:spPr>
          <a:xfrm>
            <a:off x="565608" y="499620"/>
            <a:ext cx="10559592" cy="6213413"/>
          </a:xfrm>
        </p:spPr>
        <p:txBody>
          <a:bodyPr>
            <a:normAutofit lnSpcReduction="10000"/>
          </a:bodyPr>
          <a:lstStyle/>
          <a:p>
            <a:pPr marL="0" indent="0">
              <a:buNone/>
            </a:pPr>
            <a:r>
              <a:rPr lang="es-MX" sz="2400" b="0" i="0" dirty="0">
                <a:solidFill>
                  <a:srgbClr val="000000"/>
                </a:solidFill>
                <a:effectLst/>
                <a:latin typeface="Abadi Extra Light" panose="020B0204020104020204" pitchFamily="34" charset="0"/>
              </a:rPr>
              <a:t>Armand </a:t>
            </a:r>
            <a:r>
              <a:rPr lang="es-MX" sz="2400" b="1" i="0" dirty="0" err="1">
                <a:solidFill>
                  <a:srgbClr val="000000"/>
                </a:solidFill>
                <a:effectLst/>
                <a:latin typeface="Abadi Extra Light" panose="020B0204020104020204" pitchFamily="34" charset="0"/>
              </a:rPr>
              <a:t>Fizeau</a:t>
            </a:r>
            <a:r>
              <a:rPr lang="es-MX" sz="2400" b="0" i="0" dirty="0">
                <a:solidFill>
                  <a:srgbClr val="000000"/>
                </a:solidFill>
                <a:effectLst/>
                <a:latin typeface="Abadi Extra Light" panose="020B0204020104020204" pitchFamily="34" charset="0"/>
              </a:rPr>
              <a:t> (1818-1868) en 1849 usó un haz de luz reflejado en un espejo a ocho Km. de distancia. El haz pasa a través de una </a:t>
            </a:r>
            <a:r>
              <a:rPr lang="es-MX" sz="2400" b="1" i="0" dirty="0">
                <a:solidFill>
                  <a:srgbClr val="000000"/>
                </a:solidFill>
                <a:effectLst/>
                <a:latin typeface="Abadi Extra Light" panose="020B0204020104020204" pitchFamily="34" charset="0"/>
              </a:rPr>
              <a:t>rueda dentada </a:t>
            </a:r>
            <a:r>
              <a:rPr lang="es-MX" sz="2400" b="0" i="0" dirty="0">
                <a:solidFill>
                  <a:srgbClr val="000000"/>
                </a:solidFill>
                <a:effectLst/>
                <a:latin typeface="Abadi Extra Light" panose="020B0204020104020204" pitchFamily="34" charset="0"/>
              </a:rPr>
              <a:t>cuya velocidad se incrementa hasta que el haz de retorno ha pasado completo el hueco siguiente. </a:t>
            </a:r>
            <a:r>
              <a:rPr lang="es-MX" sz="2400" dirty="0">
                <a:solidFill>
                  <a:srgbClr val="000000"/>
                </a:solidFill>
                <a:latin typeface="Abadi Extra Light" panose="020B0204020104020204" pitchFamily="34" charset="0"/>
              </a:rPr>
              <a:t>El valor obtenido es </a:t>
            </a:r>
            <a:r>
              <a:rPr lang="es-MX" sz="2400" b="1" dirty="0">
                <a:solidFill>
                  <a:srgbClr val="000000"/>
                </a:solidFill>
                <a:latin typeface="Abadi Extra Light" panose="020B0204020104020204" pitchFamily="34" charset="0"/>
              </a:rPr>
              <a:t>315000 Km/s. </a:t>
            </a:r>
            <a:endParaRPr lang="es-MX" sz="2400" b="0" i="0" dirty="0">
              <a:solidFill>
                <a:srgbClr val="000000"/>
              </a:solidFill>
              <a:effectLst/>
              <a:latin typeface="Abadi Extra Light" panose="020B0204020104020204" pitchFamily="34" charset="0"/>
            </a:endParaRPr>
          </a:p>
          <a:p>
            <a:pPr marL="0" indent="0">
              <a:buNone/>
            </a:pPr>
            <a:endParaRPr lang="es-MX" dirty="0">
              <a:solidFill>
                <a:srgbClr val="000000"/>
              </a:solidFill>
              <a:latin typeface="Times New Roman" panose="02020603050405020304" pitchFamily="18" charset="0"/>
            </a:endParaRPr>
          </a:p>
          <a:p>
            <a:pPr marL="0" indent="0">
              <a:buNone/>
            </a:pPr>
            <a:endParaRPr lang="es-MX" sz="2000" dirty="0">
              <a:solidFill>
                <a:srgbClr val="000000"/>
              </a:solidFill>
              <a:latin typeface="Times New Roman" panose="02020603050405020304" pitchFamily="18" charset="0"/>
            </a:endParaRPr>
          </a:p>
          <a:p>
            <a:pPr marL="0" indent="0">
              <a:buNone/>
            </a:pPr>
            <a:endParaRPr lang="es-MX" sz="2000" dirty="0">
              <a:solidFill>
                <a:srgbClr val="000000"/>
              </a:solidFill>
              <a:latin typeface="Times New Roman" panose="02020603050405020304" pitchFamily="18" charset="0"/>
            </a:endParaRPr>
          </a:p>
          <a:p>
            <a:pPr marL="0" indent="0">
              <a:buNone/>
            </a:pPr>
            <a:endParaRPr lang="es-MX" sz="2000" dirty="0">
              <a:solidFill>
                <a:srgbClr val="000000"/>
              </a:solidFill>
              <a:latin typeface="Times New Roman" panose="02020603050405020304" pitchFamily="18" charset="0"/>
            </a:endParaRPr>
          </a:p>
          <a:p>
            <a:pPr marL="0" indent="0">
              <a:buNone/>
            </a:pPr>
            <a:endParaRPr lang="es-MX" sz="2000" dirty="0">
              <a:solidFill>
                <a:srgbClr val="000000"/>
              </a:solidFill>
              <a:latin typeface="Times New Roman" panose="02020603050405020304" pitchFamily="18" charset="0"/>
            </a:endParaRPr>
          </a:p>
          <a:p>
            <a:pPr marL="0" indent="0">
              <a:buNone/>
            </a:pPr>
            <a:endParaRPr lang="es-MX" sz="2000" dirty="0">
              <a:solidFill>
                <a:srgbClr val="000000"/>
              </a:solidFill>
              <a:latin typeface="Times New Roman" panose="02020603050405020304" pitchFamily="18" charset="0"/>
            </a:endParaRPr>
          </a:p>
          <a:p>
            <a:pPr marL="0" indent="0">
              <a:buNone/>
            </a:pPr>
            <a:endParaRPr lang="es-MX" sz="2000" dirty="0">
              <a:solidFill>
                <a:srgbClr val="000000"/>
              </a:solidFill>
              <a:latin typeface="Times New Roman" panose="02020603050405020304" pitchFamily="18" charset="0"/>
            </a:endParaRPr>
          </a:p>
          <a:p>
            <a:pPr marL="0" indent="0">
              <a:buNone/>
            </a:pPr>
            <a:endParaRPr lang="es-MX" sz="2000" dirty="0">
              <a:solidFill>
                <a:srgbClr val="000000"/>
              </a:solidFill>
              <a:latin typeface="Times New Roman" panose="02020603050405020304" pitchFamily="18" charset="0"/>
            </a:endParaRPr>
          </a:p>
          <a:p>
            <a:pPr marL="0" indent="0">
              <a:buNone/>
            </a:pPr>
            <a:endParaRPr lang="es-MX" sz="2000" dirty="0">
              <a:solidFill>
                <a:srgbClr val="000000"/>
              </a:solidFill>
              <a:latin typeface="Times New Roman" panose="02020603050405020304" pitchFamily="18" charset="0"/>
            </a:endParaRPr>
          </a:p>
          <a:p>
            <a:pPr marL="0" indent="0">
              <a:buNone/>
            </a:pPr>
            <a:endParaRPr lang="es-MX" sz="2000" dirty="0">
              <a:solidFill>
                <a:srgbClr val="000000"/>
              </a:solidFill>
              <a:latin typeface="Times New Roman" panose="02020603050405020304" pitchFamily="18" charset="0"/>
            </a:endParaRPr>
          </a:p>
          <a:p>
            <a:pPr marL="0" indent="0">
              <a:buNone/>
            </a:pPr>
            <a:endParaRPr lang="es-MX" dirty="0">
              <a:solidFill>
                <a:srgbClr val="000000"/>
              </a:solidFill>
              <a:latin typeface="Times New Roman" panose="02020603050405020304" pitchFamily="18" charset="0"/>
            </a:endParaRPr>
          </a:p>
          <a:p>
            <a:pPr marL="0" indent="0">
              <a:buNone/>
            </a:pPr>
            <a:r>
              <a:rPr lang="es-MX" sz="2000" b="0" i="0" dirty="0">
                <a:solidFill>
                  <a:srgbClr val="000000"/>
                </a:solidFill>
                <a:effectLst/>
                <a:latin typeface="Abadi Extra Light" panose="020B0204020104020204" pitchFamily="34" charset="0"/>
              </a:rPr>
              <a:t>Usando espejos en rotación, </a:t>
            </a:r>
            <a:r>
              <a:rPr lang="es-MX" sz="2000" b="0" i="0" dirty="0" err="1">
                <a:solidFill>
                  <a:srgbClr val="000000"/>
                </a:solidFill>
                <a:effectLst/>
                <a:latin typeface="Abadi Extra Light" panose="020B0204020104020204" pitchFamily="34" charset="0"/>
              </a:rPr>
              <a:t>Leon</a:t>
            </a:r>
            <a:r>
              <a:rPr lang="es-MX" sz="2000" b="0" i="0" dirty="0">
                <a:solidFill>
                  <a:srgbClr val="000000"/>
                </a:solidFill>
                <a:effectLst/>
                <a:latin typeface="Abadi Extra Light" panose="020B0204020104020204" pitchFamily="34" charset="0"/>
              </a:rPr>
              <a:t> </a:t>
            </a:r>
            <a:r>
              <a:rPr lang="es-MX" sz="2000" b="1" i="0" dirty="0">
                <a:solidFill>
                  <a:srgbClr val="000000"/>
                </a:solidFill>
                <a:effectLst/>
                <a:latin typeface="Abadi Extra Light" panose="020B0204020104020204" pitchFamily="34" charset="0"/>
              </a:rPr>
              <a:t>Foucault </a:t>
            </a:r>
            <a:r>
              <a:rPr lang="es-MX" sz="2000" b="0" i="0" dirty="0">
                <a:solidFill>
                  <a:srgbClr val="000000"/>
                </a:solidFill>
                <a:effectLst/>
                <a:latin typeface="Abadi Extra Light" panose="020B0204020104020204" pitchFamily="34" charset="0"/>
              </a:rPr>
              <a:t>(1859-1868) en 1850, obtuvo un valor de </a:t>
            </a:r>
            <a:r>
              <a:rPr lang="es-MX" sz="2000" b="1" i="0" dirty="0">
                <a:solidFill>
                  <a:srgbClr val="000000"/>
                </a:solidFill>
                <a:effectLst/>
                <a:latin typeface="Abadi Extra Light" panose="020B0204020104020204" pitchFamily="34" charset="0"/>
              </a:rPr>
              <a:t>298.000 Km/s.</a:t>
            </a:r>
          </a:p>
          <a:p>
            <a:pPr marL="0" indent="0">
              <a:buNone/>
            </a:pPr>
            <a:endParaRPr lang="es-MX" dirty="0">
              <a:solidFill>
                <a:srgbClr val="000000"/>
              </a:solidFill>
              <a:latin typeface="Times New Roman" panose="02020603050405020304" pitchFamily="18" charset="0"/>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mplemento 3" title="Web Video Player">
                <a:extLst>
                  <a:ext uri="{FF2B5EF4-FFF2-40B4-BE49-F238E27FC236}">
                    <a16:creationId xmlns:a16="http://schemas.microsoft.com/office/drawing/2014/main" id="{DD079B46-37AD-4143-B069-075002BAA31C}"/>
                  </a:ext>
                </a:extLst>
              </p:cNvPr>
              <p:cNvGraphicFramePr>
                <a:graphicFrameLocks noGrp="1"/>
              </p:cNvGraphicFramePr>
              <p:nvPr>
                <p:extLst>
                  <p:ext uri="{D42A27DB-BD31-4B8C-83A1-F6EECF244321}">
                    <p14:modId xmlns:p14="http://schemas.microsoft.com/office/powerpoint/2010/main" val="437630267"/>
                  </p:ext>
                </p:extLst>
              </p:nvPr>
            </p:nvGraphicFramePr>
            <p:xfrm>
              <a:off x="2366874" y="1926768"/>
              <a:ext cx="6957060" cy="391668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Complemento 3" title="Web Video Player">
                <a:extLst>
                  <a:ext uri="{FF2B5EF4-FFF2-40B4-BE49-F238E27FC236}">
                    <a16:creationId xmlns:a16="http://schemas.microsoft.com/office/drawing/2014/main" id="{DD079B46-37AD-4143-B069-075002BAA31C}"/>
                  </a:ext>
                </a:extLst>
              </p:cNvPr>
              <p:cNvPicPr>
                <a:picLocks noGrp="1" noRot="1" noChangeAspect="1" noMove="1" noResize="1" noEditPoints="1" noAdjustHandles="1" noChangeArrowheads="1" noChangeShapeType="1"/>
              </p:cNvPicPr>
              <p:nvPr/>
            </p:nvPicPr>
            <p:blipFill>
              <a:blip r:embed="rId3"/>
              <a:stretch>
                <a:fillRect/>
              </a:stretch>
            </p:blipFill>
            <p:spPr>
              <a:xfrm>
                <a:off x="2366874" y="1926768"/>
                <a:ext cx="6957060" cy="39166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 name="Entrada de lápiz 1">
                <a:extLst>
                  <a:ext uri="{FF2B5EF4-FFF2-40B4-BE49-F238E27FC236}">
                    <a16:creationId xmlns:a16="http://schemas.microsoft.com/office/drawing/2014/main" id="{663A23CA-9470-4E66-9C50-E78675371C6D}"/>
                  </a:ext>
                </a:extLst>
              </p14:cNvPr>
              <p14:cNvContentPartPr/>
              <p14:nvPr/>
            </p14:nvContentPartPr>
            <p14:xfrm>
              <a:off x="309758" y="668046"/>
              <a:ext cx="128520" cy="138600"/>
            </p14:xfrm>
          </p:contentPart>
        </mc:Choice>
        <mc:Fallback xmlns="">
          <p:pic>
            <p:nvPicPr>
              <p:cNvPr id="2" name="Entrada de lápiz 1">
                <a:extLst>
                  <a:ext uri="{FF2B5EF4-FFF2-40B4-BE49-F238E27FC236}">
                    <a16:creationId xmlns:a16="http://schemas.microsoft.com/office/drawing/2014/main" id="{663A23CA-9470-4E66-9C50-E78675371C6D}"/>
                  </a:ext>
                </a:extLst>
              </p:cNvPr>
              <p:cNvPicPr/>
              <p:nvPr/>
            </p:nvPicPr>
            <p:blipFill>
              <a:blip r:embed="rId5"/>
              <a:stretch>
                <a:fillRect/>
              </a:stretch>
            </p:blipFill>
            <p:spPr>
              <a:xfrm>
                <a:off x="292118" y="650406"/>
                <a:ext cx="164160" cy="174240"/>
              </a:xfrm>
              <a:prstGeom prst="rect">
                <a:avLst/>
              </a:prstGeom>
            </p:spPr>
          </p:pic>
        </mc:Fallback>
      </mc:AlternateContent>
      <p:grpSp>
        <p:nvGrpSpPr>
          <p:cNvPr id="56" name="Grupo 55">
            <a:extLst>
              <a:ext uri="{FF2B5EF4-FFF2-40B4-BE49-F238E27FC236}">
                <a16:creationId xmlns:a16="http://schemas.microsoft.com/office/drawing/2014/main" id="{5709ED08-3823-48BC-8815-AEB0B570DA17}"/>
              </a:ext>
            </a:extLst>
          </p:cNvPr>
          <p:cNvGrpSpPr/>
          <p:nvPr/>
        </p:nvGrpSpPr>
        <p:grpSpPr>
          <a:xfrm>
            <a:off x="9667598" y="1691526"/>
            <a:ext cx="569160" cy="416520"/>
            <a:chOff x="9667598" y="1691526"/>
            <a:chExt cx="569160" cy="416520"/>
          </a:xfrm>
        </p:grpSpPr>
        <mc:AlternateContent xmlns:mc="http://schemas.openxmlformats.org/markup-compatibility/2006" xmlns:p14="http://schemas.microsoft.com/office/powerpoint/2010/main">
          <mc:Choice Requires="p14">
            <p:contentPart p14:bwMode="auto" r:id="rId6">
              <p14:nvContentPartPr>
                <p14:cNvPr id="53" name="Entrada de lápiz 52">
                  <a:extLst>
                    <a:ext uri="{FF2B5EF4-FFF2-40B4-BE49-F238E27FC236}">
                      <a16:creationId xmlns:a16="http://schemas.microsoft.com/office/drawing/2014/main" id="{045972E9-6B9D-4397-9EE4-BDDF375F79D6}"/>
                    </a:ext>
                  </a:extLst>
                </p14:cNvPr>
                <p14:cNvContentPartPr/>
                <p14:nvPr/>
              </p14:nvContentPartPr>
              <p14:xfrm>
                <a:off x="10183838" y="1772526"/>
                <a:ext cx="52920" cy="360"/>
              </p14:xfrm>
            </p:contentPart>
          </mc:Choice>
          <mc:Fallback xmlns="">
            <p:pic>
              <p:nvPicPr>
                <p:cNvPr id="53" name="Entrada de lápiz 52">
                  <a:extLst>
                    <a:ext uri="{FF2B5EF4-FFF2-40B4-BE49-F238E27FC236}">
                      <a16:creationId xmlns:a16="http://schemas.microsoft.com/office/drawing/2014/main" id="{045972E9-6B9D-4397-9EE4-BDDF375F79D6}"/>
                    </a:ext>
                  </a:extLst>
                </p:cNvPr>
                <p:cNvPicPr/>
                <p:nvPr/>
              </p:nvPicPr>
              <p:blipFill>
                <a:blip r:embed="rId7"/>
                <a:stretch>
                  <a:fillRect/>
                </a:stretch>
              </p:blipFill>
              <p:spPr>
                <a:xfrm>
                  <a:off x="10166198" y="1754526"/>
                  <a:ext cx="885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4" name="Entrada de lápiz 53">
                  <a:extLst>
                    <a:ext uri="{FF2B5EF4-FFF2-40B4-BE49-F238E27FC236}">
                      <a16:creationId xmlns:a16="http://schemas.microsoft.com/office/drawing/2014/main" id="{717B5524-5C83-4EFA-9A39-DABC8B674989}"/>
                    </a:ext>
                  </a:extLst>
                </p14:cNvPr>
                <p14:cNvContentPartPr/>
                <p14:nvPr/>
              </p14:nvContentPartPr>
              <p14:xfrm>
                <a:off x="9667598" y="1691526"/>
                <a:ext cx="135720" cy="416520"/>
              </p14:xfrm>
            </p:contentPart>
          </mc:Choice>
          <mc:Fallback xmlns="">
            <p:pic>
              <p:nvPicPr>
                <p:cNvPr id="54" name="Entrada de lápiz 53">
                  <a:extLst>
                    <a:ext uri="{FF2B5EF4-FFF2-40B4-BE49-F238E27FC236}">
                      <a16:creationId xmlns:a16="http://schemas.microsoft.com/office/drawing/2014/main" id="{717B5524-5C83-4EFA-9A39-DABC8B674989}"/>
                    </a:ext>
                  </a:extLst>
                </p:cNvPr>
                <p:cNvPicPr/>
                <p:nvPr/>
              </p:nvPicPr>
              <p:blipFill>
                <a:blip r:embed="rId9"/>
                <a:stretch>
                  <a:fillRect/>
                </a:stretch>
              </p:blipFill>
              <p:spPr>
                <a:xfrm>
                  <a:off x="9649958" y="1673526"/>
                  <a:ext cx="171360" cy="452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5" name="Entrada de lápiz 54">
                  <a:extLst>
                    <a:ext uri="{FF2B5EF4-FFF2-40B4-BE49-F238E27FC236}">
                      <a16:creationId xmlns:a16="http://schemas.microsoft.com/office/drawing/2014/main" id="{2EF0F54F-19E1-4041-BC4A-A5C698832DAC}"/>
                    </a:ext>
                  </a:extLst>
                </p14:cNvPr>
                <p14:cNvContentPartPr/>
                <p14:nvPr/>
              </p14:nvContentPartPr>
              <p14:xfrm>
                <a:off x="9890438" y="2045046"/>
                <a:ext cx="145080" cy="26640"/>
              </p14:xfrm>
            </p:contentPart>
          </mc:Choice>
          <mc:Fallback xmlns="">
            <p:pic>
              <p:nvPicPr>
                <p:cNvPr id="55" name="Entrada de lápiz 54">
                  <a:extLst>
                    <a:ext uri="{FF2B5EF4-FFF2-40B4-BE49-F238E27FC236}">
                      <a16:creationId xmlns:a16="http://schemas.microsoft.com/office/drawing/2014/main" id="{2EF0F54F-19E1-4041-BC4A-A5C698832DAC}"/>
                    </a:ext>
                  </a:extLst>
                </p:cNvPr>
                <p:cNvPicPr/>
                <p:nvPr/>
              </p:nvPicPr>
              <p:blipFill>
                <a:blip r:embed="rId11"/>
                <a:stretch>
                  <a:fillRect/>
                </a:stretch>
              </p:blipFill>
              <p:spPr>
                <a:xfrm>
                  <a:off x="9872798" y="2027406"/>
                  <a:ext cx="180720" cy="62280"/>
                </a:xfrm>
                <a:prstGeom prst="rect">
                  <a:avLst/>
                </a:prstGeom>
              </p:spPr>
            </p:pic>
          </mc:Fallback>
        </mc:AlternateContent>
      </p:grpSp>
      <p:grpSp>
        <p:nvGrpSpPr>
          <p:cNvPr id="75" name="Grupo 74">
            <a:extLst>
              <a:ext uri="{FF2B5EF4-FFF2-40B4-BE49-F238E27FC236}">
                <a16:creationId xmlns:a16="http://schemas.microsoft.com/office/drawing/2014/main" id="{25E885DC-16AA-4567-A1E8-E98CFF9AECB8}"/>
              </a:ext>
            </a:extLst>
          </p:cNvPr>
          <p:cNvGrpSpPr/>
          <p:nvPr/>
        </p:nvGrpSpPr>
        <p:grpSpPr>
          <a:xfrm>
            <a:off x="10113638" y="1673166"/>
            <a:ext cx="1762200" cy="663480"/>
            <a:chOff x="10113638" y="1673166"/>
            <a:chExt cx="1762200" cy="663480"/>
          </a:xfrm>
        </p:grpSpPr>
        <mc:AlternateContent xmlns:mc="http://schemas.openxmlformats.org/markup-compatibility/2006" xmlns:p14="http://schemas.microsoft.com/office/powerpoint/2010/main">
          <mc:Choice Requires="p14">
            <p:contentPart p14:bwMode="auto" r:id="rId12">
              <p14:nvContentPartPr>
                <p14:cNvPr id="57" name="Entrada de lápiz 56">
                  <a:extLst>
                    <a:ext uri="{FF2B5EF4-FFF2-40B4-BE49-F238E27FC236}">
                      <a16:creationId xmlns:a16="http://schemas.microsoft.com/office/drawing/2014/main" id="{FFD30A1C-8BE9-4D0B-A2E8-770568562351}"/>
                    </a:ext>
                  </a:extLst>
                </p14:cNvPr>
                <p14:cNvContentPartPr/>
                <p14:nvPr/>
              </p14:nvContentPartPr>
              <p14:xfrm>
                <a:off x="10314518" y="1772526"/>
                <a:ext cx="360" cy="360"/>
              </p14:xfrm>
            </p:contentPart>
          </mc:Choice>
          <mc:Fallback xmlns="">
            <p:pic>
              <p:nvPicPr>
                <p:cNvPr id="57" name="Entrada de lápiz 56">
                  <a:extLst>
                    <a:ext uri="{FF2B5EF4-FFF2-40B4-BE49-F238E27FC236}">
                      <a16:creationId xmlns:a16="http://schemas.microsoft.com/office/drawing/2014/main" id="{FFD30A1C-8BE9-4D0B-A2E8-770568562351}"/>
                    </a:ext>
                  </a:extLst>
                </p:cNvPr>
                <p:cNvPicPr/>
                <p:nvPr/>
              </p:nvPicPr>
              <p:blipFill>
                <a:blip r:embed="rId13"/>
                <a:stretch>
                  <a:fillRect/>
                </a:stretch>
              </p:blipFill>
              <p:spPr>
                <a:xfrm>
                  <a:off x="10296878" y="17545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8" name="Entrada de lápiz 57">
                  <a:extLst>
                    <a:ext uri="{FF2B5EF4-FFF2-40B4-BE49-F238E27FC236}">
                      <a16:creationId xmlns:a16="http://schemas.microsoft.com/office/drawing/2014/main" id="{7D36E33C-6E1A-4969-9C7E-F342EA46D036}"/>
                    </a:ext>
                  </a:extLst>
                </p14:cNvPr>
                <p14:cNvContentPartPr/>
                <p14:nvPr/>
              </p14:nvContentPartPr>
              <p14:xfrm>
                <a:off x="10113638" y="1781886"/>
                <a:ext cx="410400" cy="183240"/>
              </p14:xfrm>
            </p:contentPart>
          </mc:Choice>
          <mc:Fallback xmlns="">
            <p:pic>
              <p:nvPicPr>
                <p:cNvPr id="58" name="Entrada de lápiz 57">
                  <a:extLst>
                    <a:ext uri="{FF2B5EF4-FFF2-40B4-BE49-F238E27FC236}">
                      <a16:creationId xmlns:a16="http://schemas.microsoft.com/office/drawing/2014/main" id="{7D36E33C-6E1A-4969-9C7E-F342EA46D036}"/>
                    </a:ext>
                  </a:extLst>
                </p:cNvPr>
                <p:cNvPicPr/>
                <p:nvPr/>
              </p:nvPicPr>
              <p:blipFill>
                <a:blip r:embed="rId15"/>
                <a:stretch>
                  <a:fillRect/>
                </a:stretch>
              </p:blipFill>
              <p:spPr>
                <a:xfrm>
                  <a:off x="10095638" y="1764246"/>
                  <a:ext cx="44604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9" name="Entrada de lápiz 58">
                  <a:extLst>
                    <a:ext uri="{FF2B5EF4-FFF2-40B4-BE49-F238E27FC236}">
                      <a16:creationId xmlns:a16="http://schemas.microsoft.com/office/drawing/2014/main" id="{3B740907-2E17-4244-9266-F9493529B099}"/>
                    </a:ext>
                  </a:extLst>
                </p14:cNvPr>
                <p14:cNvContentPartPr/>
                <p14:nvPr/>
              </p14:nvContentPartPr>
              <p14:xfrm>
                <a:off x="10527998" y="1810686"/>
                <a:ext cx="289800" cy="130320"/>
              </p14:xfrm>
            </p:contentPart>
          </mc:Choice>
          <mc:Fallback xmlns="">
            <p:pic>
              <p:nvPicPr>
                <p:cNvPr id="59" name="Entrada de lápiz 58">
                  <a:extLst>
                    <a:ext uri="{FF2B5EF4-FFF2-40B4-BE49-F238E27FC236}">
                      <a16:creationId xmlns:a16="http://schemas.microsoft.com/office/drawing/2014/main" id="{3B740907-2E17-4244-9266-F9493529B099}"/>
                    </a:ext>
                  </a:extLst>
                </p:cNvPr>
                <p:cNvPicPr/>
                <p:nvPr/>
              </p:nvPicPr>
              <p:blipFill>
                <a:blip r:embed="rId17"/>
                <a:stretch>
                  <a:fillRect/>
                </a:stretch>
              </p:blipFill>
              <p:spPr>
                <a:xfrm>
                  <a:off x="10509998" y="1792686"/>
                  <a:ext cx="32544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0" name="Entrada de lápiz 59">
                  <a:extLst>
                    <a:ext uri="{FF2B5EF4-FFF2-40B4-BE49-F238E27FC236}">
                      <a16:creationId xmlns:a16="http://schemas.microsoft.com/office/drawing/2014/main" id="{A3D9B2D2-29A5-4079-9444-CC085D6689DF}"/>
                    </a:ext>
                  </a:extLst>
                </p14:cNvPr>
                <p14:cNvContentPartPr/>
                <p14:nvPr/>
              </p14:nvContentPartPr>
              <p14:xfrm>
                <a:off x="10915718" y="1750566"/>
                <a:ext cx="23400" cy="122400"/>
              </p14:xfrm>
            </p:contentPart>
          </mc:Choice>
          <mc:Fallback xmlns="">
            <p:pic>
              <p:nvPicPr>
                <p:cNvPr id="60" name="Entrada de lápiz 59">
                  <a:extLst>
                    <a:ext uri="{FF2B5EF4-FFF2-40B4-BE49-F238E27FC236}">
                      <a16:creationId xmlns:a16="http://schemas.microsoft.com/office/drawing/2014/main" id="{A3D9B2D2-29A5-4079-9444-CC085D6689DF}"/>
                    </a:ext>
                  </a:extLst>
                </p:cNvPr>
                <p:cNvPicPr/>
                <p:nvPr/>
              </p:nvPicPr>
              <p:blipFill>
                <a:blip r:embed="rId19"/>
                <a:stretch>
                  <a:fillRect/>
                </a:stretch>
              </p:blipFill>
              <p:spPr>
                <a:xfrm>
                  <a:off x="10898078" y="1732566"/>
                  <a:ext cx="5904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1" name="Entrada de lápiz 60">
                  <a:extLst>
                    <a:ext uri="{FF2B5EF4-FFF2-40B4-BE49-F238E27FC236}">
                      <a16:creationId xmlns:a16="http://schemas.microsoft.com/office/drawing/2014/main" id="{C7B21967-AED6-43F3-935D-89B8C224B38F}"/>
                    </a:ext>
                  </a:extLst>
                </p14:cNvPr>
                <p14:cNvContentPartPr/>
                <p14:nvPr/>
              </p14:nvContentPartPr>
              <p14:xfrm>
                <a:off x="10842998" y="1738326"/>
                <a:ext cx="140760" cy="34560"/>
              </p14:xfrm>
            </p:contentPart>
          </mc:Choice>
          <mc:Fallback xmlns="">
            <p:pic>
              <p:nvPicPr>
                <p:cNvPr id="61" name="Entrada de lápiz 60">
                  <a:extLst>
                    <a:ext uri="{FF2B5EF4-FFF2-40B4-BE49-F238E27FC236}">
                      <a16:creationId xmlns:a16="http://schemas.microsoft.com/office/drawing/2014/main" id="{C7B21967-AED6-43F3-935D-89B8C224B38F}"/>
                    </a:ext>
                  </a:extLst>
                </p:cNvPr>
                <p:cNvPicPr/>
                <p:nvPr/>
              </p:nvPicPr>
              <p:blipFill>
                <a:blip r:embed="rId21"/>
                <a:stretch>
                  <a:fillRect/>
                </a:stretch>
              </p:blipFill>
              <p:spPr>
                <a:xfrm>
                  <a:off x="10825358" y="1720326"/>
                  <a:ext cx="17640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2" name="Entrada de lápiz 61">
                  <a:extLst>
                    <a:ext uri="{FF2B5EF4-FFF2-40B4-BE49-F238E27FC236}">
                      <a16:creationId xmlns:a16="http://schemas.microsoft.com/office/drawing/2014/main" id="{51A24E76-0E11-4DC5-B091-19E41CACFECC}"/>
                    </a:ext>
                  </a:extLst>
                </p14:cNvPr>
                <p14:cNvContentPartPr/>
                <p14:nvPr/>
              </p14:nvContentPartPr>
              <p14:xfrm>
                <a:off x="11038838" y="1763166"/>
                <a:ext cx="137880" cy="142560"/>
              </p14:xfrm>
            </p:contentPart>
          </mc:Choice>
          <mc:Fallback xmlns="">
            <p:pic>
              <p:nvPicPr>
                <p:cNvPr id="62" name="Entrada de lápiz 61">
                  <a:extLst>
                    <a:ext uri="{FF2B5EF4-FFF2-40B4-BE49-F238E27FC236}">
                      <a16:creationId xmlns:a16="http://schemas.microsoft.com/office/drawing/2014/main" id="{51A24E76-0E11-4DC5-B091-19E41CACFECC}"/>
                    </a:ext>
                  </a:extLst>
                </p:cNvPr>
                <p:cNvPicPr/>
                <p:nvPr/>
              </p:nvPicPr>
              <p:blipFill>
                <a:blip r:embed="rId23"/>
                <a:stretch>
                  <a:fillRect/>
                </a:stretch>
              </p:blipFill>
              <p:spPr>
                <a:xfrm>
                  <a:off x="11021198" y="1745166"/>
                  <a:ext cx="17352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3" name="Entrada de lápiz 62">
                  <a:extLst>
                    <a:ext uri="{FF2B5EF4-FFF2-40B4-BE49-F238E27FC236}">
                      <a16:creationId xmlns:a16="http://schemas.microsoft.com/office/drawing/2014/main" id="{8FB14C88-1983-4992-A602-613E5D194064}"/>
                    </a:ext>
                  </a:extLst>
                </p14:cNvPr>
                <p14:cNvContentPartPr/>
                <p14:nvPr/>
              </p14:nvContentPartPr>
              <p14:xfrm>
                <a:off x="11229278" y="1673166"/>
                <a:ext cx="245160" cy="201960"/>
              </p14:xfrm>
            </p:contentPart>
          </mc:Choice>
          <mc:Fallback xmlns="">
            <p:pic>
              <p:nvPicPr>
                <p:cNvPr id="63" name="Entrada de lápiz 62">
                  <a:extLst>
                    <a:ext uri="{FF2B5EF4-FFF2-40B4-BE49-F238E27FC236}">
                      <a16:creationId xmlns:a16="http://schemas.microsoft.com/office/drawing/2014/main" id="{8FB14C88-1983-4992-A602-613E5D194064}"/>
                    </a:ext>
                  </a:extLst>
                </p:cNvPr>
                <p:cNvPicPr/>
                <p:nvPr/>
              </p:nvPicPr>
              <p:blipFill>
                <a:blip r:embed="rId25"/>
                <a:stretch>
                  <a:fillRect/>
                </a:stretch>
              </p:blipFill>
              <p:spPr>
                <a:xfrm>
                  <a:off x="11211638" y="1655526"/>
                  <a:ext cx="28080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4" name="Entrada de lápiz 63">
                  <a:extLst>
                    <a:ext uri="{FF2B5EF4-FFF2-40B4-BE49-F238E27FC236}">
                      <a16:creationId xmlns:a16="http://schemas.microsoft.com/office/drawing/2014/main" id="{B340F7F7-8C01-4D2A-9A34-1002D7823297}"/>
                    </a:ext>
                  </a:extLst>
                </p14:cNvPr>
                <p14:cNvContentPartPr/>
                <p14:nvPr/>
              </p14:nvContentPartPr>
              <p14:xfrm>
                <a:off x="10450598" y="2067366"/>
                <a:ext cx="241200" cy="269280"/>
              </p14:xfrm>
            </p:contentPart>
          </mc:Choice>
          <mc:Fallback xmlns="">
            <p:pic>
              <p:nvPicPr>
                <p:cNvPr id="64" name="Entrada de lápiz 63">
                  <a:extLst>
                    <a:ext uri="{FF2B5EF4-FFF2-40B4-BE49-F238E27FC236}">
                      <a16:creationId xmlns:a16="http://schemas.microsoft.com/office/drawing/2014/main" id="{B340F7F7-8C01-4D2A-9A34-1002D7823297}"/>
                    </a:ext>
                  </a:extLst>
                </p:cNvPr>
                <p:cNvPicPr/>
                <p:nvPr/>
              </p:nvPicPr>
              <p:blipFill>
                <a:blip r:embed="rId27"/>
                <a:stretch>
                  <a:fillRect/>
                </a:stretch>
              </p:blipFill>
              <p:spPr>
                <a:xfrm>
                  <a:off x="10432958" y="2049366"/>
                  <a:ext cx="27684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5" name="Entrada de lápiz 64">
                  <a:extLst>
                    <a:ext uri="{FF2B5EF4-FFF2-40B4-BE49-F238E27FC236}">
                      <a16:creationId xmlns:a16="http://schemas.microsoft.com/office/drawing/2014/main" id="{133D8D3D-061F-43CC-88F9-0F071B699CD1}"/>
                    </a:ext>
                  </a:extLst>
                </p14:cNvPr>
                <p14:cNvContentPartPr/>
                <p14:nvPr/>
              </p14:nvContentPartPr>
              <p14:xfrm>
                <a:off x="10748318" y="2173926"/>
                <a:ext cx="24120" cy="76320"/>
              </p14:xfrm>
            </p:contentPart>
          </mc:Choice>
          <mc:Fallback xmlns="">
            <p:pic>
              <p:nvPicPr>
                <p:cNvPr id="65" name="Entrada de lápiz 64">
                  <a:extLst>
                    <a:ext uri="{FF2B5EF4-FFF2-40B4-BE49-F238E27FC236}">
                      <a16:creationId xmlns:a16="http://schemas.microsoft.com/office/drawing/2014/main" id="{133D8D3D-061F-43CC-88F9-0F071B699CD1}"/>
                    </a:ext>
                  </a:extLst>
                </p:cNvPr>
                <p:cNvPicPr/>
                <p:nvPr/>
              </p:nvPicPr>
              <p:blipFill>
                <a:blip r:embed="rId29"/>
                <a:stretch>
                  <a:fillRect/>
                </a:stretch>
              </p:blipFill>
              <p:spPr>
                <a:xfrm>
                  <a:off x="10730318" y="2156286"/>
                  <a:ext cx="5976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6" name="Entrada de lápiz 65">
                  <a:extLst>
                    <a:ext uri="{FF2B5EF4-FFF2-40B4-BE49-F238E27FC236}">
                      <a16:creationId xmlns:a16="http://schemas.microsoft.com/office/drawing/2014/main" id="{419DB04E-1874-4C19-B7BE-5C7ED312F43D}"/>
                    </a:ext>
                  </a:extLst>
                </p14:cNvPr>
                <p14:cNvContentPartPr/>
                <p14:nvPr/>
              </p14:nvContentPartPr>
              <p14:xfrm>
                <a:off x="10794038" y="2118126"/>
                <a:ext cx="360" cy="11880"/>
              </p14:xfrm>
            </p:contentPart>
          </mc:Choice>
          <mc:Fallback xmlns="">
            <p:pic>
              <p:nvPicPr>
                <p:cNvPr id="66" name="Entrada de lápiz 65">
                  <a:extLst>
                    <a:ext uri="{FF2B5EF4-FFF2-40B4-BE49-F238E27FC236}">
                      <a16:creationId xmlns:a16="http://schemas.microsoft.com/office/drawing/2014/main" id="{419DB04E-1874-4C19-B7BE-5C7ED312F43D}"/>
                    </a:ext>
                  </a:extLst>
                </p:cNvPr>
                <p:cNvPicPr/>
                <p:nvPr/>
              </p:nvPicPr>
              <p:blipFill>
                <a:blip r:embed="rId31"/>
                <a:stretch>
                  <a:fillRect/>
                </a:stretch>
              </p:blipFill>
              <p:spPr>
                <a:xfrm>
                  <a:off x="10776038" y="2100486"/>
                  <a:ext cx="3600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7" name="Entrada de lápiz 66">
                  <a:extLst>
                    <a:ext uri="{FF2B5EF4-FFF2-40B4-BE49-F238E27FC236}">
                      <a16:creationId xmlns:a16="http://schemas.microsoft.com/office/drawing/2014/main" id="{58EFBDB4-CB6A-424C-9944-22706B055A49}"/>
                    </a:ext>
                  </a:extLst>
                </p14:cNvPr>
                <p14:cNvContentPartPr/>
                <p14:nvPr/>
              </p14:nvContentPartPr>
              <p14:xfrm>
                <a:off x="10846238" y="2101926"/>
                <a:ext cx="420120" cy="149760"/>
              </p14:xfrm>
            </p:contentPart>
          </mc:Choice>
          <mc:Fallback xmlns="">
            <p:pic>
              <p:nvPicPr>
                <p:cNvPr id="67" name="Entrada de lápiz 66">
                  <a:extLst>
                    <a:ext uri="{FF2B5EF4-FFF2-40B4-BE49-F238E27FC236}">
                      <a16:creationId xmlns:a16="http://schemas.microsoft.com/office/drawing/2014/main" id="{58EFBDB4-CB6A-424C-9944-22706B055A49}"/>
                    </a:ext>
                  </a:extLst>
                </p:cNvPr>
                <p:cNvPicPr/>
                <p:nvPr/>
              </p:nvPicPr>
              <p:blipFill>
                <a:blip r:embed="rId33"/>
                <a:stretch>
                  <a:fillRect/>
                </a:stretch>
              </p:blipFill>
              <p:spPr>
                <a:xfrm>
                  <a:off x="10828238" y="2083926"/>
                  <a:ext cx="45576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8" name="Entrada de lápiz 67">
                  <a:extLst>
                    <a:ext uri="{FF2B5EF4-FFF2-40B4-BE49-F238E27FC236}">
                      <a16:creationId xmlns:a16="http://schemas.microsoft.com/office/drawing/2014/main" id="{855B60B3-94CC-4D04-B1B8-57839A957248}"/>
                    </a:ext>
                  </a:extLst>
                </p14:cNvPr>
                <p14:cNvContentPartPr/>
                <p14:nvPr/>
              </p14:nvContentPartPr>
              <p14:xfrm>
                <a:off x="11322518" y="2060166"/>
                <a:ext cx="52200" cy="113040"/>
              </p14:xfrm>
            </p:contentPart>
          </mc:Choice>
          <mc:Fallback xmlns="">
            <p:pic>
              <p:nvPicPr>
                <p:cNvPr id="68" name="Entrada de lápiz 67">
                  <a:extLst>
                    <a:ext uri="{FF2B5EF4-FFF2-40B4-BE49-F238E27FC236}">
                      <a16:creationId xmlns:a16="http://schemas.microsoft.com/office/drawing/2014/main" id="{855B60B3-94CC-4D04-B1B8-57839A957248}"/>
                    </a:ext>
                  </a:extLst>
                </p:cNvPr>
                <p:cNvPicPr/>
                <p:nvPr/>
              </p:nvPicPr>
              <p:blipFill>
                <a:blip r:embed="rId35"/>
                <a:stretch>
                  <a:fillRect/>
                </a:stretch>
              </p:blipFill>
              <p:spPr>
                <a:xfrm>
                  <a:off x="11304518" y="2042526"/>
                  <a:ext cx="8784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9" name="Entrada de lápiz 68">
                  <a:extLst>
                    <a:ext uri="{FF2B5EF4-FFF2-40B4-BE49-F238E27FC236}">
                      <a16:creationId xmlns:a16="http://schemas.microsoft.com/office/drawing/2014/main" id="{ECA54616-CC88-4A41-8A72-BDDE165BFEAE}"/>
                    </a:ext>
                  </a:extLst>
                </p14:cNvPr>
                <p14:cNvContentPartPr/>
                <p14:nvPr/>
              </p14:nvContentPartPr>
              <p14:xfrm>
                <a:off x="11233958" y="2036766"/>
                <a:ext cx="181080" cy="14760"/>
              </p14:xfrm>
            </p:contentPart>
          </mc:Choice>
          <mc:Fallback xmlns="">
            <p:pic>
              <p:nvPicPr>
                <p:cNvPr id="69" name="Entrada de lápiz 68">
                  <a:extLst>
                    <a:ext uri="{FF2B5EF4-FFF2-40B4-BE49-F238E27FC236}">
                      <a16:creationId xmlns:a16="http://schemas.microsoft.com/office/drawing/2014/main" id="{ECA54616-CC88-4A41-8A72-BDDE165BFEAE}"/>
                    </a:ext>
                  </a:extLst>
                </p:cNvPr>
                <p:cNvPicPr/>
                <p:nvPr/>
              </p:nvPicPr>
              <p:blipFill>
                <a:blip r:embed="rId37"/>
                <a:stretch>
                  <a:fillRect/>
                </a:stretch>
              </p:blipFill>
              <p:spPr>
                <a:xfrm>
                  <a:off x="11215958" y="2019126"/>
                  <a:ext cx="21672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Entrada de lápiz 69">
                  <a:extLst>
                    <a:ext uri="{FF2B5EF4-FFF2-40B4-BE49-F238E27FC236}">
                      <a16:creationId xmlns:a16="http://schemas.microsoft.com/office/drawing/2014/main" id="{0BFB17E8-F4D4-492A-95E3-568B6F341607}"/>
                    </a:ext>
                  </a:extLst>
                </p14:cNvPr>
                <p14:cNvContentPartPr/>
                <p14:nvPr/>
              </p14:nvContentPartPr>
              <p14:xfrm>
                <a:off x="11387318" y="2035326"/>
                <a:ext cx="175680" cy="158400"/>
              </p14:xfrm>
            </p:contentPart>
          </mc:Choice>
          <mc:Fallback xmlns="">
            <p:pic>
              <p:nvPicPr>
                <p:cNvPr id="70" name="Entrada de lápiz 69">
                  <a:extLst>
                    <a:ext uri="{FF2B5EF4-FFF2-40B4-BE49-F238E27FC236}">
                      <a16:creationId xmlns:a16="http://schemas.microsoft.com/office/drawing/2014/main" id="{0BFB17E8-F4D4-492A-95E3-568B6F341607}"/>
                    </a:ext>
                  </a:extLst>
                </p:cNvPr>
                <p:cNvPicPr/>
                <p:nvPr/>
              </p:nvPicPr>
              <p:blipFill>
                <a:blip r:embed="rId39"/>
                <a:stretch>
                  <a:fillRect/>
                </a:stretch>
              </p:blipFill>
              <p:spPr>
                <a:xfrm>
                  <a:off x="11369318" y="2017326"/>
                  <a:ext cx="21132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1" name="Entrada de lápiz 70">
                  <a:extLst>
                    <a:ext uri="{FF2B5EF4-FFF2-40B4-BE49-F238E27FC236}">
                      <a16:creationId xmlns:a16="http://schemas.microsoft.com/office/drawing/2014/main" id="{71B40E2A-8740-4408-8FCB-9EBEEFCB86BD}"/>
                    </a:ext>
                  </a:extLst>
                </p14:cNvPr>
                <p14:cNvContentPartPr/>
                <p14:nvPr/>
              </p14:nvContentPartPr>
              <p14:xfrm>
                <a:off x="11653358" y="1964046"/>
                <a:ext cx="222480" cy="230040"/>
              </p14:xfrm>
            </p:contentPart>
          </mc:Choice>
          <mc:Fallback xmlns="">
            <p:pic>
              <p:nvPicPr>
                <p:cNvPr id="71" name="Entrada de lápiz 70">
                  <a:extLst>
                    <a:ext uri="{FF2B5EF4-FFF2-40B4-BE49-F238E27FC236}">
                      <a16:creationId xmlns:a16="http://schemas.microsoft.com/office/drawing/2014/main" id="{71B40E2A-8740-4408-8FCB-9EBEEFCB86BD}"/>
                    </a:ext>
                  </a:extLst>
                </p:cNvPr>
                <p:cNvPicPr/>
                <p:nvPr/>
              </p:nvPicPr>
              <p:blipFill>
                <a:blip r:embed="rId41"/>
                <a:stretch>
                  <a:fillRect/>
                </a:stretch>
              </p:blipFill>
              <p:spPr>
                <a:xfrm>
                  <a:off x="11635358" y="1946046"/>
                  <a:ext cx="258120" cy="265680"/>
                </a:xfrm>
                <a:prstGeom prst="rect">
                  <a:avLst/>
                </a:prstGeom>
              </p:spPr>
            </p:pic>
          </mc:Fallback>
        </mc:AlternateContent>
      </p:grpSp>
      <p:grpSp>
        <p:nvGrpSpPr>
          <p:cNvPr id="74" name="Grupo 73">
            <a:extLst>
              <a:ext uri="{FF2B5EF4-FFF2-40B4-BE49-F238E27FC236}">
                <a16:creationId xmlns:a16="http://schemas.microsoft.com/office/drawing/2014/main" id="{72010BBA-AF28-4148-9003-71DBABC219BD}"/>
              </a:ext>
            </a:extLst>
          </p:cNvPr>
          <p:cNvGrpSpPr/>
          <p:nvPr/>
        </p:nvGrpSpPr>
        <p:grpSpPr>
          <a:xfrm>
            <a:off x="9734558" y="2879166"/>
            <a:ext cx="449640" cy="256320"/>
            <a:chOff x="9734558" y="2879166"/>
            <a:chExt cx="449640" cy="256320"/>
          </a:xfrm>
        </p:grpSpPr>
        <mc:AlternateContent xmlns:mc="http://schemas.openxmlformats.org/markup-compatibility/2006" xmlns:p14="http://schemas.microsoft.com/office/powerpoint/2010/main">
          <mc:Choice Requires="p14">
            <p:contentPart p14:bwMode="auto" r:id="rId42">
              <p14:nvContentPartPr>
                <p14:cNvPr id="72" name="Entrada de lápiz 71">
                  <a:extLst>
                    <a:ext uri="{FF2B5EF4-FFF2-40B4-BE49-F238E27FC236}">
                      <a16:creationId xmlns:a16="http://schemas.microsoft.com/office/drawing/2014/main" id="{FFCC8522-03C7-43B6-9BEB-D7DF661AD5D9}"/>
                    </a:ext>
                  </a:extLst>
                </p14:cNvPr>
                <p14:cNvContentPartPr/>
                <p14:nvPr/>
              </p14:nvContentPartPr>
              <p14:xfrm>
                <a:off x="9734558" y="2879166"/>
                <a:ext cx="190080" cy="256320"/>
              </p14:xfrm>
            </p:contentPart>
          </mc:Choice>
          <mc:Fallback xmlns="">
            <p:pic>
              <p:nvPicPr>
                <p:cNvPr id="72" name="Entrada de lápiz 71">
                  <a:extLst>
                    <a:ext uri="{FF2B5EF4-FFF2-40B4-BE49-F238E27FC236}">
                      <a16:creationId xmlns:a16="http://schemas.microsoft.com/office/drawing/2014/main" id="{FFCC8522-03C7-43B6-9BEB-D7DF661AD5D9}"/>
                    </a:ext>
                  </a:extLst>
                </p:cNvPr>
                <p:cNvPicPr/>
                <p:nvPr/>
              </p:nvPicPr>
              <p:blipFill>
                <a:blip r:embed="rId43"/>
                <a:stretch>
                  <a:fillRect/>
                </a:stretch>
              </p:blipFill>
              <p:spPr>
                <a:xfrm>
                  <a:off x="9716918" y="2861166"/>
                  <a:ext cx="22572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3" name="Entrada de lápiz 72">
                  <a:extLst>
                    <a:ext uri="{FF2B5EF4-FFF2-40B4-BE49-F238E27FC236}">
                      <a16:creationId xmlns:a16="http://schemas.microsoft.com/office/drawing/2014/main" id="{0D749598-4BDA-4EE5-BFFF-B4684516FA6E}"/>
                    </a:ext>
                  </a:extLst>
                </p14:cNvPr>
                <p14:cNvContentPartPr/>
                <p14:nvPr/>
              </p14:nvContentPartPr>
              <p14:xfrm>
                <a:off x="10080158" y="3086526"/>
                <a:ext cx="104040" cy="13320"/>
              </p14:xfrm>
            </p:contentPart>
          </mc:Choice>
          <mc:Fallback xmlns="">
            <p:pic>
              <p:nvPicPr>
                <p:cNvPr id="73" name="Entrada de lápiz 72">
                  <a:extLst>
                    <a:ext uri="{FF2B5EF4-FFF2-40B4-BE49-F238E27FC236}">
                      <a16:creationId xmlns:a16="http://schemas.microsoft.com/office/drawing/2014/main" id="{0D749598-4BDA-4EE5-BFFF-B4684516FA6E}"/>
                    </a:ext>
                  </a:extLst>
                </p:cNvPr>
                <p:cNvPicPr/>
                <p:nvPr/>
              </p:nvPicPr>
              <p:blipFill>
                <a:blip r:embed="rId45"/>
                <a:stretch>
                  <a:fillRect/>
                </a:stretch>
              </p:blipFill>
              <p:spPr>
                <a:xfrm>
                  <a:off x="10062518" y="3068526"/>
                  <a:ext cx="139680" cy="48960"/>
                </a:xfrm>
                <a:prstGeom prst="rect">
                  <a:avLst/>
                </a:prstGeom>
              </p:spPr>
            </p:pic>
          </mc:Fallback>
        </mc:AlternateContent>
      </p:grpSp>
      <p:grpSp>
        <p:nvGrpSpPr>
          <p:cNvPr id="94" name="Grupo 93">
            <a:extLst>
              <a:ext uri="{FF2B5EF4-FFF2-40B4-BE49-F238E27FC236}">
                <a16:creationId xmlns:a16="http://schemas.microsoft.com/office/drawing/2014/main" id="{378E7264-42C6-4A72-B811-7E02F10D5563}"/>
              </a:ext>
            </a:extLst>
          </p:cNvPr>
          <p:cNvGrpSpPr/>
          <p:nvPr/>
        </p:nvGrpSpPr>
        <p:grpSpPr>
          <a:xfrm>
            <a:off x="10347638" y="2612046"/>
            <a:ext cx="1602360" cy="388080"/>
            <a:chOff x="10347638" y="2612046"/>
            <a:chExt cx="1602360" cy="388080"/>
          </a:xfrm>
        </p:grpSpPr>
        <mc:AlternateContent xmlns:mc="http://schemas.openxmlformats.org/markup-compatibility/2006" xmlns:p14="http://schemas.microsoft.com/office/powerpoint/2010/main">
          <mc:Choice Requires="p14">
            <p:contentPart p14:bwMode="auto" r:id="rId46">
              <p14:nvContentPartPr>
                <p14:cNvPr id="76" name="Entrada de lápiz 75">
                  <a:extLst>
                    <a:ext uri="{FF2B5EF4-FFF2-40B4-BE49-F238E27FC236}">
                      <a16:creationId xmlns:a16="http://schemas.microsoft.com/office/drawing/2014/main" id="{48A84164-4B09-432F-B68A-BD6CD89F2A78}"/>
                    </a:ext>
                  </a:extLst>
                </p14:cNvPr>
                <p14:cNvContentPartPr/>
                <p14:nvPr/>
              </p14:nvContentPartPr>
              <p14:xfrm>
                <a:off x="10347638" y="2768646"/>
                <a:ext cx="284400" cy="231480"/>
              </p14:xfrm>
            </p:contentPart>
          </mc:Choice>
          <mc:Fallback xmlns="">
            <p:pic>
              <p:nvPicPr>
                <p:cNvPr id="76" name="Entrada de lápiz 75">
                  <a:extLst>
                    <a:ext uri="{FF2B5EF4-FFF2-40B4-BE49-F238E27FC236}">
                      <a16:creationId xmlns:a16="http://schemas.microsoft.com/office/drawing/2014/main" id="{48A84164-4B09-432F-B68A-BD6CD89F2A78}"/>
                    </a:ext>
                  </a:extLst>
                </p:cNvPr>
                <p:cNvPicPr/>
                <p:nvPr/>
              </p:nvPicPr>
              <p:blipFill>
                <a:blip r:embed="rId47"/>
                <a:stretch>
                  <a:fillRect/>
                </a:stretch>
              </p:blipFill>
              <p:spPr>
                <a:xfrm>
                  <a:off x="10329998" y="2750646"/>
                  <a:ext cx="32004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7" name="Entrada de lápiz 76">
                  <a:extLst>
                    <a:ext uri="{FF2B5EF4-FFF2-40B4-BE49-F238E27FC236}">
                      <a16:creationId xmlns:a16="http://schemas.microsoft.com/office/drawing/2014/main" id="{6FA8551A-EDD9-4185-B5E7-0329D7172586}"/>
                    </a:ext>
                  </a:extLst>
                </p14:cNvPr>
                <p14:cNvContentPartPr/>
                <p14:nvPr/>
              </p14:nvContentPartPr>
              <p14:xfrm>
                <a:off x="10576598" y="2849646"/>
                <a:ext cx="162000" cy="141120"/>
              </p14:xfrm>
            </p:contentPart>
          </mc:Choice>
          <mc:Fallback xmlns="">
            <p:pic>
              <p:nvPicPr>
                <p:cNvPr id="77" name="Entrada de lápiz 76">
                  <a:extLst>
                    <a:ext uri="{FF2B5EF4-FFF2-40B4-BE49-F238E27FC236}">
                      <a16:creationId xmlns:a16="http://schemas.microsoft.com/office/drawing/2014/main" id="{6FA8551A-EDD9-4185-B5E7-0329D7172586}"/>
                    </a:ext>
                  </a:extLst>
                </p:cNvPr>
                <p:cNvPicPr/>
                <p:nvPr/>
              </p:nvPicPr>
              <p:blipFill>
                <a:blip r:embed="rId49"/>
                <a:stretch>
                  <a:fillRect/>
                </a:stretch>
              </p:blipFill>
              <p:spPr>
                <a:xfrm>
                  <a:off x="10558598" y="2832006"/>
                  <a:ext cx="19764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8" name="Entrada de lápiz 77">
                  <a:extLst>
                    <a:ext uri="{FF2B5EF4-FFF2-40B4-BE49-F238E27FC236}">
                      <a16:creationId xmlns:a16="http://schemas.microsoft.com/office/drawing/2014/main" id="{D86CC470-CEFB-4143-8772-3ABA202A1688}"/>
                    </a:ext>
                  </a:extLst>
                </p14:cNvPr>
                <p14:cNvContentPartPr/>
                <p14:nvPr/>
              </p14:nvContentPartPr>
              <p14:xfrm>
                <a:off x="10782878" y="2686926"/>
                <a:ext cx="34560" cy="279000"/>
              </p14:xfrm>
            </p:contentPart>
          </mc:Choice>
          <mc:Fallback xmlns="">
            <p:pic>
              <p:nvPicPr>
                <p:cNvPr id="78" name="Entrada de lápiz 77">
                  <a:extLst>
                    <a:ext uri="{FF2B5EF4-FFF2-40B4-BE49-F238E27FC236}">
                      <a16:creationId xmlns:a16="http://schemas.microsoft.com/office/drawing/2014/main" id="{D86CC470-CEFB-4143-8772-3ABA202A1688}"/>
                    </a:ext>
                  </a:extLst>
                </p:cNvPr>
                <p:cNvPicPr/>
                <p:nvPr/>
              </p:nvPicPr>
              <p:blipFill>
                <a:blip r:embed="rId51"/>
                <a:stretch>
                  <a:fillRect/>
                </a:stretch>
              </p:blipFill>
              <p:spPr>
                <a:xfrm>
                  <a:off x="10765238" y="2669286"/>
                  <a:ext cx="702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9" name="Entrada de lápiz 78">
                  <a:extLst>
                    <a:ext uri="{FF2B5EF4-FFF2-40B4-BE49-F238E27FC236}">
                      <a16:creationId xmlns:a16="http://schemas.microsoft.com/office/drawing/2014/main" id="{631E81C0-7A23-4BFD-9791-9A1AC386F23C}"/>
                    </a:ext>
                  </a:extLst>
                </p14:cNvPr>
                <p14:cNvContentPartPr/>
                <p14:nvPr/>
              </p14:nvContentPartPr>
              <p14:xfrm>
                <a:off x="10826078" y="2833086"/>
                <a:ext cx="147240" cy="112320"/>
              </p14:xfrm>
            </p:contentPart>
          </mc:Choice>
          <mc:Fallback xmlns="">
            <p:pic>
              <p:nvPicPr>
                <p:cNvPr id="79" name="Entrada de lápiz 78">
                  <a:extLst>
                    <a:ext uri="{FF2B5EF4-FFF2-40B4-BE49-F238E27FC236}">
                      <a16:creationId xmlns:a16="http://schemas.microsoft.com/office/drawing/2014/main" id="{631E81C0-7A23-4BFD-9791-9A1AC386F23C}"/>
                    </a:ext>
                  </a:extLst>
                </p:cNvPr>
                <p:cNvPicPr/>
                <p:nvPr/>
              </p:nvPicPr>
              <p:blipFill>
                <a:blip r:embed="rId53"/>
                <a:stretch>
                  <a:fillRect/>
                </a:stretch>
              </p:blipFill>
              <p:spPr>
                <a:xfrm>
                  <a:off x="10808438" y="2815086"/>
                  <a:ext cx="18288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0" name="Entrada de lápiz 79">
                  <a:extLst>
                    <a:ext uri="{FF2B5EF4-FFF2-40B4-BE49-F238E27FC236}">
                      <a16:creationId xmlns:a16="http://schemas.microsoft.com/office/drawing/2014/main" id="{97BA5CEC-8580-4EAD-ACE0-11FA3A20C054}"/>
                    </a:ext>
                  </a:extLst>
                </p14:cNvPr>
                <p14:cNvContentPartPr/>
                <p14:nvPr/>
              </p14:nvContentPartPr>
              <p14:xfrm>
                <a:off x="11005718" y="2776206"/>
                <a:ext cx="146880" cy="127440"/>
              </p14:xfrm>
            </p:contentPart>
          </mc:Choice>
          <mc:Fallback xmlns="">
            <p:pic>
              <p:nvPicPr>
                <p:cNvPr id="80" name="Entrada de lápiz 79">
                  <a:extLst>
                    <a:ext uri="{FF2B5EF4-FFF2-40B4-BE49-F238E27FC236}">
                      <a16:creationId xmlns:a16="http://schemas.microsoft.com/office/drawing/2014/main" id="{97BA5CEC-8580-4EAD-ACE0-11FA3A20C054}"/>
                    </a:ext>
                  </a:extLst>
                </p:cNvPr>
                <p:cNvPicPr/>
                <p:nvPr/>
              </p:nvPicPr>
              <p:blipFill>
                <a:blip r:embed="rId55"/>
                <a:stretch>
                  <a:fillRect/>
                </a:stretch>
              </p:blipFill>
              <p:spPr>
                <a:xfrm>
                  <a:off x="10987718" y="2758206"/>
                  <a:ext cx="18252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1" name="Entrada de lápiz 80">
                  <a:extLst>
                    <a:ext uri="{FF2B5EF4-FFF2-40B4-BE49-F238E27FC236}">
                      <a16:creationId xmlns:a16="http://schemas.microsoft.com/office/drawing/2014/main" id="{970FF628-232A-4610-B7C3-C9C3E17A8F3B}"/>
                    </a:ext>
                  </a:extLst>
                </p14:cNvPr>
                <p14:cNvContentPartPr/>
                <p14:nvPr/>
              </p14:nvContentPartPr>
              <p14:xfrm>
                <a:off x="11148638" y="2759286"/>
                <a:ext cx="13320" cy="28080"/>
              </p14:xfrm>
            </p:contentPart>
          </mc:Choice>
          <mc:Fallback xmlns="">
            <p:pic>
              <p:nvPicPr>
                <p:cNvPr id="81" name="Entrada de lápiz 80">
                  <a:extLst>
                    <a:ext uri="{FF2B5EF4-FFF2-40B4-BE49-F238E27FC236}">
                      <a16:creationId xmlns:a16="http://schemas.microsoft.com/office/drawing/2014/main" id="{970FF628-232A-4610-B7C3-C9C3E17A8F3B}"/>
                    </a:ext>
                  </a:extLst>
                </p:cNvPr>
                <p:cNvPicPr/>
                <p:nvPr/>
              </p:nvPicPr>
              <p:blipFill>
                <a:blip r:embed="rId57"/>
                <a:stretch>
                  <a:fillRect/>
                </a:stretch>
              </p:blipFill>
              <p:spPr>
                <a:xfrm>
                  <a:off x="11130998" y="2741646"/>
                  <a:ext cx="4896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2" name="Entrada de lápiz 81">
                  <a:extLst>
                    <a:ext uri="{FF2B5EF4-FFF2-40B4-BE49-F238E27FC236}">
                      <a16:creationId xmlns:a16="http://schemas.microsoft.com/office/drawing/2014/main" id="{B3DFEB27-BB05-415D-9853-45ED9C82E699}"/>
                    </a:ext>
                  </a:extLst>
                </p14:cNvPr>
                <p14:cNvContentPartPr/>
                <p14:nvPr/>
              </p14:nvContentPartPr>
              <p14:xfrm>
                <a:off x="11220278" y="2614206"/>
                <a:ext cx="288360" cy="294120"/>
              </p14:xfrm>
            </p:contentPart>
          </mc:Choice>
          <mc:Fallback xmlns="">
            <p:pic>
              <p:nvPicPr>
                <p:cNvPr id="82" name="Entrada de lápiz 81">
                  <a:extLst>
                    <a:ext uri="{FF2B5EF4-FFF2-40B4-BE49-F238E27FC236}">
                      <a16:creationId xmlns:a16="http://schemas.microsoft.com/office/drawing/2014/main" id="{B3DFEB27-BB05-415D-9853-45ED9C82E699}"/>
                    </a:ext>
                  </a:extLst>
                </p:cNvPr>
                <p:cNvPicPr/>
                <p:nvPr/>
              </p:nvPicPr>
              <p:blipFill>
                <a:blip r:embed="rId59"/>
                <a:stretch>
                  <a:fillRect/>
                </a:stretch>
              </p:blipFill>
              <p:spPr>
                <a:xfrm>
                  <a:off x="11202278" y="2596566"/>
                  <a:ext cx="324000" cy="3297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3" name="Entrada de lápiz 82">
                  <a:extLst>
                    <a:ext uri="{FF2B5EF4-FFF2-40B4-BE49-F238E27FC236}">
                      <a16:creationId xmlns:a16="http://schemas.microsoft.com/office/drawing/2014/main" id="{CC762E23-AD2B-444C-AC66-46CD3C8E5ADB}"/>
                    </a:ext>
                  </a:extLst>
                </p14:cNvPr>
                <p14:cNvContentPartPr/>
                <p14:nvPr/>
              </p14:nvContentPartPr>
              <p14:xfrm>
                <a:off x="11465438" y="2789526"/>
                <a:ext cx="151560" cy="130680"/>
              </p14:xfrm>
            </p:contentPart>
          </mc:Choice>
          <mc:Fallback xmlns="">
            <p:pic>
              <p:nvPicPr>
                <p:cNvPr id="83" name="Entrada de lápiz 82">
                  <a:extLst>
                    <a:ext uri="{FF2B5EF4-FFF2-40B4-BE49-F238E27FC236}">
                      <a16:creationId xmlns:a16="http://schemas.microsoft.com/office/drawing/2014/main" id="{CC762E23-AD2B-444C-AC66-46CD3C8E5ADB}"/>
                    </a:ext>
                  </a:extLst>
                </p:cNvPr>
                <p:cNvPicPr/>
                <p:nvPr/>
              </p:nvPicPr>
              <p:blipFill>
                <a:blip r:embed="rId61"/>
                <a:stretch>
                  <a:fillRect/>
                </a:stretch>
              </p:blipFill>
              <p:spPr>
                <a:xfrm>
                  <a:off x="11447438" y="2771526"/>
                  <a:ext cx="1872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4" name="Entrada de lápiz 83">
                  <a:extLst>
                    <a:ext uri="{FF2B5EF4-FFF2-40B4-BE49-F238E27FC236}">
                      <a16:creationId xmlns:a16="http://schemas.microsoft.com/office/drawing/2014/main" id="{311C6D2F-6748-45AF-ABC1-B4C9AA1D8785}"/>
                    </a:ext>
                  </a:extLst>
                </p14:cNvPr>
                <p14:cNvContentPartPr/>
                <p14:nvPr/>
              </p14:nvContentPartPr>
              <p14:xfrm>
                <a:off x="11701238" y="2612046"/>
                <a:ext cx="248760" cy="284760"/>
              </p14:xfrm>
            </p:contentPart>
          </mc:Choice>
          <mc:Fallback xmlns="">
            <p:pic>
              <p:nvPicPr>
                <p:cNvPr id="84" name="Entrada de lápiz 83">
                  <a:extLst>
                    <a:ext uri="{FF2B5EF4-FFF2-40B4-BE49-F238E27FC236}">
                      <a16:creationId xmlns:a16="http://schemas.microsoft.com/office/drawing/2014/main" id="{311C6D2F-6748-45AF-ABC1-B4C9AA1D8785}"/>
                    </a:ext>
                  </a:extLst>
                </p:cNvPr>
                <p:cNvPicPr/>
                <p:nvPr/>
              </p:nvPicPr>
              <p:blipFill>
                <a:blip r:embed="rId63"/>
                <a:stretch>
                  <a:fillRect/>
                </a:stretch>
              </p:blipFill>
              <p:spPr>
                <a:xfrm>
                  <a:off x="11683598" y="2594406"/>
                  <a:ext cx="284400" cy="320400"/>
                </a:xfrm>
                <a:prstGeom prst="rect">
                  <a:avLst/>
                </a:prstGeom>
              </p:spPr>
            </p:pic>
          </mc:Fallback>
        </mc:AlternateContent>
      </p:grpSp>
      <p:grpSp>
        <p:nvGrpSpPr>
          <p:cNvPr id="93" name="Grupo 92">
            <a:extLst>
              <a:ext uri="{FF2B5EF4-FFF2-40B4-BE49-F238E27FC236}">
                <a16:creationId xmlns:a16="http://schemas.microsoft.com/office/drawing/2014/main" id="{55FEA5DE-D6E1-408D-AE49-1C8ADD8E60D5}"/>
              </a:ext>
            </a:extLst>
          </p:cNvPr>
          <p:cNvGrpSpPr/>
          <p:nvPr/>
        </p:nvGrpSpPr>
        <p:grpSpPr>
          <a:xfrm>
            <a:off x="10369598" y="3182286"/>
            <a:ext cx="1484280" cy="377640"/>
            <a:chOff x="10369598" y="3182286"/>
            <a:chExt cx="1484280" cy="377640"/>
          </a:xfrm>
        </p:grpSpPr>
        <mc:AlternateContent xmlns:mc="http://schemas.openxmlformats.org/markup-compatibility/2006" xmlns:p14="http://schemas.microsoft.com/office/powerpoint/2010/main">
          <mc:Choice Requires="p14">
            <p:contentPart p14:bwMode="auto" r:id="rId64">
              <p14:nvContentPartPr>
                <p14:cNvPr id="85" name="Entrada de lápiz 84">
                  <a:extLst>
                    <a:ext uri="{FF2B5EF4-FFF2-40B4-BE49-F238E27FC236}">
                      <a16:creationId xmlns:a16="http://schemas.microsoft.com/office/drawing/2014/main" id="{DD87CA33-713E-48CA-B6A5-1F98AD19D4C7}"/>
                    </a:ext>
                  </a:extLst>
                </p14:cNvPr>
                <p14:cNvContentPartPr/>
                <p14:nvPr/>
              </p14:nvContentPartPr>
              <p14:xfrm>
                <a:off x="10369598" y="3182286"/>
                <a:ext cx="285840" cy="358560"/>
              </p14:xfrm>
            </p:contentPart>
          </mc:Choice>
          <mc:Fallback xmlns="">
            <p:pic>
              <p:nvPicPr>
                <p:cNvPr id="85" name="Entrada de lápiz 84">
                  <a:extLst>
                    <a:ext uri="{FF2B5EF4-FFF2-40B4-BE49-F238E27FC236}">
                      <a16:creationId xmlns:a16="http://schemas.microsoft.com/office/drawing/2014/main" id="{DD87CA33-713E-48CA-B6A5-1F98AD19D4C7}"/>
                    </a:ext>
                  </a:extLst>
                </p:cNvPr>
                <p:cNvPicPr/>
                <p:nvPr/>
              </p:nvPicPr>
              <p:blipFill>
                <a:blip r:embed="rId65"/>
                <a:stretch>
                  <a:fillRect/>
                </a:stretch>
              </p:blipFill>
              <p:spPr>
                <a:xfrm>
                  <a:off x="10351598" y="3164646"/>
                  <a:ext cx="321480" cy="3942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86" name="Entrada de lápiz 85">
                  <a:extLst>
                    <a:ext uri="{FF2B5EF4-FFF2-40B4-BE49-F238E27FC236}">
                      <a16:creationId xmlns:a16="http://schemas.microsoft.com/office/drawing/2014/main" id="{98BC9170-CBA3-4706-8031-0EF7E5034E71}"/>
                    </a:ext>
                  </a:extLst>
                </p14:cNvPr>
                <p14:cNvContentPartPr/>
                <p14:nvPr/>
              </p14:nvContentPartPr>
              <p14:xfrm>
                <a:off x="10624838" y="3335286"/>
                <a:ext cx="138240" cy="168120"/>
              </p14:xfrm>
            </p:contentPart>
          </mc:Choice>
          <mc:Fallback xmlns="">
            <p:pic>
              <p:nvPicPr>
                <p:cNvPr id="86" name="Entrada de lápiz 85">
                  <a:extLst>
                    <a:ext uri="{FF2B5EF4-FFF2-40B4-BE49-F238E27FC236}">
                      <a16:creationId xmlns:a16="http://schemas.microsoft.com/office/drawing/2014/main" id="{98BC9170-CBA3-4706-8031-0EF7E5034E71}"/>
                    </a:ext>
                  </a:extLst>
                </p:cNvPr>
                <p:cNvPicPr/>
                <p:nvPr/>
              </p:nvPicPr>
              <p:blipFill>
                <a:blip r:embed="rId67"/>
                <a:stretch>
                  <a:fillRect/>
                </a:stretch>
              </p:blipFill>
              <p:spPr>
                <a:xfrm>
                  <a:off x="10607198" y="3317646"/>
                  <a:ext cx="17388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7" name="Entrada de lápiz 86">
                  <a:extLst>
                    <a:ext uri="{FF2B5EF4-FFF2-40B4-BE49-F238E27FC236}">
                      <a16:creationId xmlns:a16="http://schemas.microsoft.com/office/drawing/2014/main" id="{97E97E2B-5F12-4C7B-8837-BC3FAF63BCD0}"/>
                    </a:ext>
                  </a:extLst>
                </p14:cNvPr>
                <p14:cNvContentPartPr/>
                <p14:nvPr/>
              </p14:nvContentPartPr>
              <p14:xfrm>
                <a:off x="10830398" y="3269046"/>
                <a:ext cx="188640" cy="290880"/>
              </p14:xfrm>
            </p:contentPart>
          </mc:Choice>
          <mc:Fallback xmlns="">
            <p:pic>
              <p:nvPicPr>
                <p:cNvPr id="87" name="Entrada de lápiz 86">
                  <a:extLst>
                    <a:ext uri="{FF2B5EF4-FFF2-40B4-BE49-F238E27FC236}">
                      <a16:creationId xmlns:a16="http://schemas.microsoft.com/office/drawing/2014/main" id="{97E97E2B-5F12-4C7B-8837-BC3FAF63BCD0}"/>
                    </a:ext>
                  </a:extLst>
                </p:cNvPr>
                <p:cNvPicPr/>
                <p:nvPr/>
              </p:nvPicPr>
              <p:blipFill>
                <a:blip r:embed="rId69"/>
                <a:stretch>
                  <a:fillRect/>
                </a:stretch>
              </p:blipFill>
              <p:spPr>
                <a:xfrm>
                  <a:off x="10812758" y="3251046"/>
                  <a:ext cx="22428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8" name="Entrada de lápiz 87">
                  <a:extLst>
                    <a:ext uri="{FF2B5EF4-FFF2-40B4-BE49-F238E27FC236}">
                      <a16:creationId xmlns:a16="http://schemas.microsoft.com/office/drawing/2014/main" id="{DCBFC398-FA7D-46DB-BEF7-1541E1BD8164}"/>
                    </a:ext>
                  </a:extLst>
                </p14:cNvPr>
                <p14:cNvContentPartPr/>
                <p14:nvPr/>
              </p14:nvContentPartPr>
              <p14:xfrm>
                <a:off x="11139638" y="3332046"/>
                <a:ext cx="360" cy="74160"/>
              </p14:xfrm>
            </p:contentPart>
          </mc:Choice>
          <mc:Fallback xmlns="">
            <p:pic>
              <p:nvPicPr>
                <p:cNvPr id="88" name="Entrada de lápiz 87">
                  <a:extLst>
                    <a:ext uri="{FF2B5EF4-FFF2-40B4-BE49-F238E27FC236}">
                      <a16:creationId xmlns:a16="http://schemas.microsoft.com/office/drawing/2014/main" id="{DCBFC398-FA7D-46DB-BEF7-1541E1BD8164}"/>
                    </a:ext>
                  </a:extLst>
                </p:cNvPr>
                <p:cNvPicPr/>
                <p:nvPr/>
              </p:nvPicPr>
              <p:blipFill>
                <a:blip r:embed="rId71"/>
                <a:stretch>
                  <a:fillRect/>
                </a:stretch>
              </p:blipFill>
              <p:spPr>
                <a:xfrm>
                  <a:off x="11121638" y="3314406"/>
                  <a:ext cx="3600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9" name="Entrada de lápiz 88">
                  <a:extLst>
                    <a:ext uri="{FF2B5EF4-FFF2-40B4-BE49-F238E27FC236}">
                      <a16:creationId xmlns:a16="http://schemas.microsoft.com/office/drawing/2014/main" id="{49C47737-17D2-4EF4-80EE-99B9D1E82381}"/>
                    </a:ext>
                  </a:extLst>
                </p14:cNvPr>
                <p14:cNvContentPartPr/>
                <p14:nvPr/>
              </p14:nvContentPartPr>
              <p14:xfrm>
                <a:off x="11157278" y="3244566"/>
                <a:ext cx="4680" cy="360"/>
              </p14:xfrm>
            </p:contentPart>
          </mc:Choice>
          <mc:Fallback xmlns="">
            <p:pic>
              <p:nvPicPr>
                <p:cNvPr id="89" name="Entrada de lápiz 88">
                  <a:extLst>
                    <a:ext uri="{FF2B5EF4-FFF2-40B4-BE49-F238E27FC236}">
                      <a16:creationId xmlns:a16="http://schemas.microsoft.com/office/drawing/2014/main" id="{49C47737-17D2-4EF4-80EE-99B9D1E82381}"/>
                    </a:ext>
                  </a:extLst>
                </p:cNvPr>
                <p:cNvPicPr/>
                <p:nvPr/>
              </p:nvPicPr>
              <p:blipFill>
                <a:blip r:embed="rId73"/>
                <a:stretch>
                  <a:fillRect/>
                </a:stretch>
              </p:blipFill>
              <p:spPr>
                <a:xfrm>
                  <a:off x="11139638" y="3226566"/>
                  <a:ext cx="403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90" name="Entrada de lápiz 89">
                  <a:extLst>
                    <a:ext uri="{FF2B5EF4-FFF2-40B4-BE49-F238E27FC236}">
                      <a16:creationId xmlns:a16="http://schemas.microsoft.com/office/drawing/2014/main" id="{67679999-48A6-4C74-ADA4-6294B29CC60A}"/>
                    </a:ext>
                  </a:extLst>
                </p14:cNvPr>
                <p14:cNvContentPartPr/>
                <p14:nvPr/>
              </p14:nvContentPartPr>
              <p14:xfrm>
                <a:off x="11271758" y="3235206"/>
                <a:ext cx="130680" cy="150840"/>
              </p14:xfrm>
            </p:contentPart>
          </mc:Choice>
          <mc:Fallback xmlns="">
            <p:pic>
              <p:nvPicPr>
                <p:cNvPr id="90" name="Entrada de lápiz 89">
                  <a:extLst>
                    <a:ext uri="{FF2B5EF4-FFF2-40B4-BE49-F238E27FC236}">
                      <a16:creationId xmlns:a16="http://schemas.microsoft.com/office/drawing/2014/main" id="{67679999-48A6-4C74-ADA4-6294B29CC60A}"/>
                    </a:ext>
                  </a:extLst>
                </p:cNvPr>
                <p:cNvPicPr/>
                <p:nvPr/>
              </p:nvPicPr>
              <p:blipFill>
                <a:blip r:embed="rId75"/>
                <a:stretch>
                  <a:fillRect/>
                </a:stretch>
              </p:blipFill>
              <p:spPr>
                <a:xfrm>
                  <a:off x="11254118" y="3217206"/>
                  <a:ext cx="16632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91" name="Entrada de lápiz 90">
                  <a:extLst>
                    <a:ext uri="{FF2B5EF4-FFF2-40B4-BE49-F238E27FC236}">
                      <a16:creationId xmlns:a16="http://schemas.microsoft.com/office/drawing/2014/main" id="{698063AD-EF54-4FEE-AF65-A66BF93A5FBB}"/>
                    </a:ext>
                  </a:extLst>
                </p14:cNvPr>
                <p14:cNvContentPartPr/>
                <p14:nvPr/>
              </p14:nvContentPartPr>
              <p14:xfrm>
                <a:off x="11461838" y="3202446"/>
                <a:ext cx="203400" cy="182160"/>
              </p14:xfrm>
            </p:contentPart>
          </mc:Choice>
          <mc:Fallback xmlns="">
            <p:pic>
              <p:nvPicPr>
                <p:cNvPr id="91" name="Entrada de lápiz 90">
                  <a:extLst>
                    <a:ext uri="{FF2B5EF4-FFF2-40B4-BE49-F238E27FC236}">
                      <a16:creationId xmlns:a16="http://schemas.microsoft.com/office/drawing/2014/main" id="{698063AD-EF54-4FEE-AF65-A66BF93A5FBB}"/>
                    </a:ext>
                  </a:extLst>
                </p:cNvPr>
                <p:cNvPicPr/>
                <p:nvPr/>
              </p:nvPicPr>
              <p:blipFill>
                <a:blip r:embed="rId77"/>
                <a:stretch>
                  <a:fillRect/>
                </a:stretch>
              </p:blipFill>
              <p:spPr>
                <a:xfrm>
                  <a:off x="11443838" y="3184806"/>
                  <a:ext cx="23904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92" name="Entrada de lápiz 91">
                  <a:extLst>
                    <a:ext uri="{FF2B5EF4-FFF2-40B4-BE49-F238E27FC236}">
                      <a16:creationId xmlns:a16="http://schemas.microsoft.com/office/drawing/2014/main" id="{8F368BEC-A5CA-4E84-A044-DB247A1C39A4}"/>
                    </a:ext>
                  </a:extLst>
                </p14:cNvPr>
                <p14:cNvContentPartPr/>
                <p14:nvPr/>
              </p14:nvContentPartPr>
              <p14:xfrm>
                <a:off x="11835158" y="3345006"/>
                <a:ext cx="18720" cy="360"/>
              </p14:xfrm>
            </p:contentPart>
          </mc:Choice>
          <mc:Fallback xmlns="">
            <p:pic>
              <p:nvPicPr>
                <p:cNvPr id="92" name="Entrada de lápiz 91">
                  <a:extLst>
                    <a:ext uri="{FF2B5EF4-FFF2-40B4-BE49-F238E27FC236}">
                      <a16:creationId xmlns:a16="http://schemas.microsoft.com/office/drawing/2014/main" id="{8F368BEC-A5CA-4E84-A044-DB247A1C39A4}"/>
                    </a:ext>
                  </a:extLst>
                </p:cNvPr>
                <p:cNvPicPr/>
                <p:nvPr/>
              </p:nvPicPr>
              <p:blipFill>
                <a:blip r:embed="rId79"/>
                <a:stretch>
                  <a:fillRect/>
                </a:stretch>
              </p:blipFill>
              <p:spPr>
                <a:xfrm>
                  <a:off x="11817518" y="3327366"/>
                  <a:ext cx="5436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0">
            <p14:nvContentPartPr>
              <p14:cNvPr id="95" name="Entrada de lápiz 94">
                <a:extLst>
                  <a:ext uri="{FF2B5EF4-FFF2-40B4-BE49-F238E27FC236}">
                    <a16:creationId xmlns:a16="http://schemas.microsoft.com/office/drawing/2014/main" id="{3D446828-0334-4D54-8BF3-A8E99271FB7E}"/>
                  </a:ext>
                </a:extLst>
              </p14:cNvPr>
              <p14:cNvContentPartPr/>
              <p14:nvPr/>
            </p14:nvContentPartPr>
            <p14:xfrm>
              <a:off x="10347638" y="1407126"/>
              <a:ext cx="360" cy="20160"/>
            </p14:xfrm>
          </p:contentPart>
        </mc:Choice>
        <mc:Fallback xmlns="">
          <p:pic>
            <p:nvPicPr>
              <p:cNvPr id="95" name="Entrada de lápiz 94">
                <a:extLst>
                  <a:ext uri="{FF2B5EF4-FFF2-40B4-BE49-F238E27FC236}">
                    <a16:creationId xmlns:a16="http://schemas.microsoft.com/office/drawing/2014/main" id="{3D446828-0334-4D54-8BF3-A8E99271FB7E}"/>
                  </a:ext>
                </a:extLst>
              </p:cNvPr>
              <p:cNvPicPr/>
              <p:nvPr/>
            </p:nvPicPr>
            <p:blipFill>
              <a:blip r:embed="rId81"/>
              <a:stretch>
                <a:fillRect/>
              </a:stretch>
            </p:blipFill>
            <p:spPr>
              <a:xfrm>
                <a:off x="10329998" y="1389126"/>
                <a:ext cx="3600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96" name="Entrada de lápiz 95">
                <a:extLst>
                  <a:ext uri="{FF2B5EF4-FFF2-40B4-BE49-F238E27FC236}">
                    <a16:creationId xmlns:a16="http://schemas.microsoft.com/office/drawing/2014/main" id="{24C15F41-4A07-4F8D-8DD1-232F591299A3}"/>
                  </a:ext>
                </a:extLst>
              </p14:cNvPr>
              <p14:cNvContentPartPr/>
              <p14:nvPr/>
            </p14:nvContentPartPr>
            <p14:xfrm>
              <a:off x="3303158" y="1782606"/>
              <a:ext cx="42480" cy="28440"/>
            </p14:xfrm>
          </p:contentPart>
        </mc:Choice>
        <mc:Fallback xmlns="">
          <p:pic>
            <p:nvPicPr>
              <p:cNvPr id="96" name="Entrada de lápiz 95">
                <a:extLst>
                  <a:ext uri="{FF2B5EF4-FFF2-40B4-BE49-F238E27FC236}">
                    <a16:creationId xmlns:a16="http://schemas.microsoft.com/office/drawing/2014/main" id="{24C15F41-4A07-4F8D-8DD1-232F591299A3}"/>
                  </a:ext>
                </a:extLst>
              </p:cNvPr>
              <p:cNvPicPr/>
              <p:nvPr/>
            </p:nvPicPr>
            <p:blipFill>
              <a:blip r:embed="rId83"/>
              <a:stretch>
                <a:fillRect/>
              </a:stretch>
            </p:blipFill>
            <p:spPr>
              <a:xfrm>
                <a:off x="3285518" y="1764966"/>
                <a:ext cx="78120" cy="64080"/>
              </a:xfrm>
              <a:prstGeom prst="rect">
                <a:avLst/>
              </a:prstGeom>
            </p:spPr>
          </p:pic>
        </mc:Fallback>
      </mc:AlternateContent>
    </p:spTree>
    <p:extLst>
      <p:ext uri="{BB962C8B-B14F-4D97-AF65-F5344CB8AC3E}">
        <p14:creationId xmlns:p14="http://schemas.microsoft.com/office/powerpoint/2010/main" val="32210865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uminousVTI">
  <a:themeElements>
    <a:clrScheme name="Roj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1.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56.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321.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395.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396.png"/></Relationships>
</file>

<file path=ppt/webextensions/webextension1.xml><?xml version="1.0" encoding="utf-8"?>
<we:webextension xmlns:we="http://schemas.microsoft.com/office/webextensions/webextension/2010/11" id="{86ACD2B5-3FD0-4F59-82E7-BE50820FB94A}">
  <we:reference id="wa104221182" version="3.3.0.0" store="es-ES" storeType="OMEX"/>
  <we:alternateReferences>
    <we:reference id="wa104221182" version="3.3.0.0" store="wa104221182" storeType="OMEX"/>
  </we:alternateReferences>
  <we:properties>
    <we:property name="autoplay" value="0"/>
    <we:property name="endtime" value="165"/>
    <we:property name="slideId" value="278"/>
    <we:property name="starttime" value="55"/>
    <we:property name="vid" value="&quot;https://www.youtube.com/watch?v=a6gl8KZM0PM&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D6090B3A-62EA-4514-A50D-3CD48B3DB496}">
  <we:reference id="wa104221182" version="3.3.0.0" store="es-ES" storeType="OMEX"/>
  <we:alternateReferences>
    <we:reference id="wa104221182" version="3.3.0.0" store="wa104221182" storeType="OMEX"/>
  </we:alternateReferences>
  <we:properties>
    <we:property name="autoplay" value="0"/>
    <we:property name="endtime" value="104"/>
    <we:property name="slideId" value="266"/>
    <we:property name="starttime" value="15"/>
    <we:property name="vid" value="&quot;https://www.youtube.com/watch?v=SzX-R38dZQw&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CB4ABDD6-E2EA-4C7D-94F7-66062DD455E4}">
  <we:reference id="wa104323558" version="1.0.1.0" store="es-ES" storeType="OMEX"/>
  <we:alternateReferences>
    <we:reference id="wa104323558" version="1.0.1.0" store="wa104323558" storeType="OMEX"/>
  </we:alternateReferences>
  <we:properties>
    <we:property name="__labs__" value="{&quot;configuration&quot;:{&quot;appVersion&quot;:{&quot;major&quot;:1,&quot;minor&quot;:1},&quot;components&quot;:[{&quot;type&quot;:&quot;Labs.Components.ActivityComponent&quot;,&quot;name&quot;:&quot;Bending Light&quot;,&quot;values&quot;:{},&quot;data&quot;:{&quot;id&quot;:&quot;phet-https://phet.colorado.edu/sims/html/bending-light/latest/bending-light_en.html&quot;},&quot;secure&quot;:false}],&quot;name&quot;:&quot;Bending Light&quot;,&quot;timeline&quot;:null,&quot;analytics&quot;:null},&quot;hostVersion&quot;:{&quot;major&quot;:0,&quot;minor&quot;:1}}"/>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4BF492CD-5B91-42E4-AE9D-5E43B6E75120}">
  <we:reference id="wa104323558" version="1.0.1.0" store="es-ES" storeType="OMEX"/>
  <we:alternateReferences>
    <we:reference id="wa104323558" version="1.0.1.0" store="wa104323558" storeType="OMEX"/>
  </we:alternateReferences>
  <we:properties>
    <we:property name="__labs__" value="{&quot;configuration&quot;:{&quot;appVersion&quot;:{&quot;major&quot;:1,&quot;minor&quot;:1},&quot;components&quot;:[{&quot;type&quot;:&quot;Labs.Components.ActivityComponent&quot;,&quot;name&quot;:&quot;Color Vision&quot;,&quot;values&quot;:{},&quot;data&quot;:{&quot;id&quot;:&quot;phet-https://phet.colorado.edu/sims/html/color-vision/latest/color-vision_en.html&quot;},&quot;secure&quot;:false}],&quot;name&quot;:&quot;Color Vision&quot;,&quot;timeline&quot;:null,&quot;analytics&quot;:null},&quot;hostVersion&quot;:{&quot;major&quot;:0,&quot;minor&quot;:1}}"/>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19D2BD94-DB23-42BF-B99D-FC98972767BE}">
  <we:reference id="wa104221182" version="3.3.0.0" store="es-ES" storeType="OMEX"/>
  <we:alternateReferences>
    <we:reference id="wa104221182" version="3.3.0.0" store="wa104221182" storeType="OMEX"/>
  </we:alternateReferences>
  <we:properties>
    <we:property name="autoplay" value="0"/>
    <we:property name="endtime" value="0"/>
    <we:property name="slideId" value="272"/>
    <we:property name="starttime" value="0"/>
    <we:property name="vid" value="&quot;https://www.youtube.com/watch?v=5wEgw7R8FKk&amp;t=956s&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Savon</Template>
  <TotalTime>2121</TotalTime>
  <Words>1200</Words>
  <Application>Microsoft Office PowerPoint</Application>
  <PresentationFormat>Panorámica</PresentationFormat>
  <Paragraphs>89</Paragraphs>
  <Slides>21</Slides>
  <Notes>0</Notes>
  <HiddenSlides>0</HiddenSlides>
  <MMClips>1</MMClips>
  <ScaleCrop>false</ScaleCrop>
  <HeadingPairs>
    <vt:vector size="6" baseType="variant">
      <vt:variant>
        <vt:lpstr>Fuentes usadas</vt:lpstr>
      </vt:variant>
      <vt:variant>
        <vt:i4>16</vt:i4>
      </vt:variant>
      <vt:variant>
        <vt:lpstr>Tema</vt:lpstr>
      </vt:variant>
      <vt:variant>
        <vt:i4>3</vt:i4>
      </vt:variant>
      <vt:variant>
        <vt:lpstr>Títulos de diapositiva</vt:lpstr>
      </vt:variant>
      <vt:variant>
        <vt:i4>21</vt:i4>
      </vt:variant>
    </vt:vector>
  </HeadingPairs>
  <TitlesOfParts>
    <vt:vector size="40" baseType="lpstr">
      <vt:lpstr>Abadi Extra Light</vt:lpstr>
      <vt:lpstr>Arial</vt:lpstr>
      <vt:lpstr>Avenir Next LT Pro</vt:lpstr>
      <vt:lpstr>Calibri</vt:lpstr>
      <vt:lpstr>Calibri Light</vt:lpstr>
      <vt:lpstr>Cambria Math</vt:lpstr>
      <vt:lpstr>Century Gothic</vt:lpstr>
      <vt:lpstr>Garamond</vt:lpstr>
      <vt:lpstr>Goudy Old Style</vt:lpstr>
      <vt:lpstr>Ink Free</vt:lpstr>
      <vt:lpstr>Modern Love</vt:lpstr>
      <vt:lpstr>Modern Love Caps</vt:lpstr>
      <vt:lpstr>Modern Love Grunge</vt:lpstr>
      <vt:lpstr>Sabon Next LT</vt:lpstr>
      <vt:lpstr>Times New Roman</vt:lpstr>
      <vt:lpstr>Wingdings</vt:lpstr>
      <vt:lpstr>Savon</vt:lpstr>
      <vt:lpstr>Tema de Office</vt:lpstr>
      <vt:lpstr>LuminousVTI</vt:lpstr>
      <vt:lpstr>La Luz </vt:lpstr>
      <vt:lpstr>Objetivo</vt:lpstr>
      <vt:lpstr>El estudio de la luz</vt:lpstr>
      <vt:lpstr>El estudio de la luz</vt:lpstr>
      <vt:lpstr>Einstein y la dualidad de la luz</vt:lpstr>
      <vt:lpstr>Procedimientos para descubrir la de velocidad de la luz</vt:lpstr>
      <vt:lpstr>La luz viaja a una velocidad de 300 000 kilómetros por segundo. Parece que se mueve muy rápido, pero los cuerpos del espacio están tan lejos que su luz tarda mucho en llegar hasta nosotros. Cuanto más distante está el objeto, más tiempo tarda en llegar la luz y, por lo tanto, lo que vemos está aún más lejos en el pasado.</vt:lpstr>
      <vt:lpstr>Presentación de PowerPoint</vt:lpstr>
      <vt:lpstr>Presentación de PowerPoint</vt:lpstr>
      <vt:lpstr>Presentación de PowerPoint</vt:lpstr>
      <vt:lpstr>Fenómenos ondulatorios de la luz</vt:lpstr>
      <vt:lpstr>Presentación de PowerPoint</vt:lpstr>
      <vt:lpstr>Efecto Doppler de la luz</vt:lpstr>
      <vt:lpstr>La Sombra</vt:lpstr>
      <vt:lpstr>El origen de los colores</vt:lpstr>
      <vt:lpstr>Presentación de PowerPoint</vt:lpstr>
      <vt:lpstr>Ejemplos</vt:lpstr>
      <vt:lpstr>Pregunta</vt:lpstr>
      <vt:lpstr>2.</vt:lpstr>
      <vt:lpstr>Cierre de la clase</vt:lpstr>
      <vt:lpstr>¡Nos vemos!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Luz</dc:title>
  <dc:creator>Ninela  Marchant Neira</dc:creator>
  <cp:lastModifiedBy>Carmen Barros Ortega</cp:lastModifiedBy>
  <cp:revision>3</cp:revision>
  <dcterms:created xsi:type="dcterms:W3CDTF">2021-05-29T03:06:12Z</dcterms:created>
  <dcterms:modified xsi:type="dcterms:W3CDTF">2021-06-14T14:31:19Z</dcterms:modified>
</cp:coreProperties>
</file>