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58" r:id="rId3"/>
    <p:sldId id="301" r:id="rId4"/>
    <p:sldId id="302" r:id="rId5"/>
    <p:sldId id="303" r:id="rId6"/>
    <p:sldId id="304" r:id="rId7"/>
    <p:sldId id="305" r:id="rId8"/>
    <p:sldId id="306" r:id="rId9"/>
    <p:sldId id="307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96"/>
            <p14:sldId id="258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06/08/2021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37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sz="5400" dirty="0"/>
              <a:t>2º Básico</a:t>
            </a:r>
            <a:br>
              <a:rPr lang="es-ES" sz="5400" dirty="0"/>
            </a:br>
            <a:r>
              <a:rPr lang="es-ES" sz="5400" dirty="0"/>
              <a:t>Clase Nº3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41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94D24-FEAF-4B42-8680-7F3FB5D5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NUMBERS  </a:t>
            </a:r>
            <a:br>
              <a:rPr lang="es-CL" dirty="0"/>
            </a:br>
            <a:r>
              <a:rPr lang="es-CL" dirty="0"/>
              <a:t>1 TO 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348A2E-2B6C-604D-81FD-5CE756DC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10" y="149146"/>
            <a:ext cx="5312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D4CE7-D4B1-A24D-AA8A-1F371032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101" y="-468231"/>
            <a:ext cx="9372600" cy="1200416"/>
          </a:xfrm>
        </p:spPr>
        <p:txBody>
          <a:bodyPr/>
          <a:lstStyle/>
          <a:p>
            <a:r>
              <a:rPr lang="es-CL" dirty="0"/>
              <a:t>COUNT WITH ME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D71F3A-99B0-3B47-A0E4-2B9513D7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01" y="1150023"/>
            <a:ext cx="3797300" cy="2146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17E7CA-70F4-A14F-9946-0F094784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64" y="1036077"/>
            <a:ext cx="2964787" cy="2374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010FD5A-112C-834F-9929-1E979FEA1704}"/>
              </a:ext>
            </a:extLst>
          </p:cNvPr>
          <p:cNvSpPr txBox="1"/>
          <p:nvPr/>
        </p:nvSpPr>
        <p:spPr>
          <a:xfrm>
            <a:off x="2127380" y="3862873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12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542D43-318B-CC4F-92AD-05A27CFBCF38}"/>
              </a:ext>
            </a:extLst>
          </p:cNvPr>
          <p:cNvSpPr txBox="1"/>
          <p:nvPr/>
        </p:nvSpPr>
        <p:spPr>
          <a:xfrm>
            <a:off x="9162661" y="3993502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878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15F12F-39F0-F242-8471-0D817395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59" y="507688"/>
            <a:ext cx="1724070" cy="2152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68373B-26A1-0E40-AB5B-1090A903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64" y="507688"/>
            <a:ext cx="5537200" cy="147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EFB4BF-0A5A-C341-B6EB-71FE0ED0F34B}"/>
              </a:ext>
            </a:extLst>
          </p:cNvPr>
          <p:cNvSpPr txBox="1"/>
          <p:nvPr/>
        </p:nvSpPr>
        <p:spPr>
          <a:xfrm>
            <a:off x="1418253" y="317240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9290A8-5643-4E44-A28B-03A9B9C578B3}"/>
              </a:ext>
            </a:extLst>
          </p:cNvPr>
          <p:cNvSpPr txBox="1"/>
          <p:nvPr/>
        </p:nvSpPr>
        <p:spPr>
          <a:xfrm>
            <a:off x="8882743" y="2911151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5749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0074AB-39CF-364A-91EE-1BB7655A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599" y="424974"/>
            <a:ext cx="4052439" cy="2711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0A2900-361B-7B40-A6C1-F3C7B507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0" y="424974"/>
            <a:ext cx="3302000" cy="246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B071B7-C580-304A-9D14-355B3BBA5886}"/>
              </a:ext>
            </a:extLst>
          </p:cNvPr>
          <p:cNvSpPr txBox="1"/>
          <p:nvPr/>
        </p:nvSpPr>
        <p:spPr>
          <a:xfrm>
            <a:off x="2146041" y="3564294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60CC60-105D-524D-9477-2FD922F6308F}"/>
              </a:ext>
            </a:extLst>
          </p:cNvPr>
          <p:cNvSpPr txBox="1"/>
          <p:nvPr/>
        </p:nvSpPr>
        <p:spPr>
          <a:xfrm>
            <a:off x="9069355" y="3825551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3502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5A99-AFDD-5B45-8DE9-9E0990C5D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536" y="-358758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Choose the correct answer!!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7A2E52-7E5C-9A43-9786-E259C01F4BA6}"/>
              </a:ext>
            </a:extLst>
          </p:cNvPr>
          <p:cNvSpPr txBox="1"/>
          <p:nvPr/>
        </p:nvSpPr>
        <p:spPr>
          <a:xfrm>
            <a:off x="2345819" y="1812249"/>
            <a:ext cx="143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Thirteen</a:t>
            </a:r>
          </a:p>
          <a:p>
            <a:pPr marL="342900" indent="-342900">
              <a:buAutoNum type="alphaLcPeriod"/>
            </a:pPr>
            <a:r>
              <a:rPr lang="es-CL" dirty="0"/>
              <a:t>Two</a:t>
            </a:r>
          </a:p>
          <a:p>
            <a:pPr marL="342900" indent="-342900">
              <a:buAutoNum type="alphaLcPeriod"/>
            </a:pPr>
            <a:r>
              <a:rPr lang="es-CL" dirty="0"/>
              <a:t>Twenty 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FC8A46-5212-6A40-9868-1D9198123337}"/>
              </a:ext>
            </a:extLst>
          </p:cNvPr>
          <p:cNvSpPr txBox="1"/>
          <p:nvPr/>
        </p:nvSpPr>
        <p:spPr>
          <a:xfrm>
            <a:off x="5924389" y="1814026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One</a:t>
            </a:r>
          </a:p>
          <a:p>
            <a:pPr marL="342900" indent="-342900">
              <a:buAutoNum type="alphaLcPeriod"/>
            </a:pPr>
            <a:r>
              <a:rPr lang="es-CL" dirty="0"/>
              <a:t>Fifteen </a:t>
            </a:r>
          </a:p>
          <a:p>
            <a:pPr marL="342900" indent="-342900">
              <a:buAutoNum type="alphaLcPeriod"/>
            </a:pPr>
            <a:r>
              <a:rPr lang="es-CL" dirty="0"/>
              <a:t>Four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14B03F-870A-C24D-B6D2-9154EE641FF5}"/>
              </a:ext>
            </a:extLst>
          </p:cNvPr>
          <p:cNvSpPr txBox="1"/>
          <p:nvPr/>
        </p:nvSpPr>
        <p:spPr>
          <a:xfrm>
            <a:off x="9929644" y="1814026"/>
            <a:ext cx="1534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Ninteen</a:t>
            </a:r>
          </a:p>
          <a:p>
            <a:pPr marL="342900" indent="-342900">
              <a:buAutoNum type="alphaLcPeriod"/>
            </a:pPr>
            <a:r>
              <a:rPr lang="es-CL" dirty="0"/>
              <a:t>Eighteen </a:t>
            </a:r>
          </a:p>
          <a:p>
            <a:pPr marL="342900" indent="-342900">
              <a:buAutoNum type="alphaLcPeriod"/>
            </a:pPr>
            <a:r>
              <a:rPr lang="es-CL" dirty="0"/>
              <a:t>Twelve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A94F4B-6C29-DE4C-9030-AF4E77DD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5" y="3653231"/>
            <a:ext cx="1385082" cy="17928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2BBADD-72D6-F247-A45A-CB669A894EE7}"/>
              </a:ext>
            </a:extLst>
          </p:cNvPr>
          <p:cNvSpPr txBox="1"/>
          <p:nvPr/>
        </p:nvSpPr>
        <p:spPr>
          <a:xfrm>
            <a:off x="1547575" y="4051791"/>
            <a:ext cx="107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Three</a:t>
            </a:r>
          </a:p>
          <a:p>
            <a:pPr marL="342900" indent="-342900">
              <a:buAutoNum type="alphaLcPeriod"/>
            </a:pPr>
            <a:r>
              <a:rPr lang="es-CL" dirty="0"/>
              <a:t>Nine</a:t>
            </a:r>
          </a:p>
          <a:p>
            <a:pPr marL="342900" indent="-342900">
              <a:buAutoNum type="alphaLcPeriod"/>
            </a:pPr>
            <a:r>
              <a:rPr lang="es-CL" dirty="0"/>
              <a:t>Six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8CDDDE4-6A8A-E848-9B8E-672214164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624" y="3615532"/>
            <a:ext cx="1740477" cy="17404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84825F-0A3B-894C-9AE3-FE3608B9608C}"/>
              </a:ext>
            </a:extLst>
          </p:cNvPr>
          <p:cNvSpPr txBox="1"/>
          <p:nvPr/>
        </p:nvSpPr>
        <p:spPr>
          <a:xfrm>
            <a:off x="5933013" y="4123113"/>
            <a:ext cx="107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Five</a:t>
            </a:r>
          </a:p>
          <a:p>
            <a:pPr marL="342900" indent="-342900">
              <a:buAutoNum type="alphaLcPeriod"/>
            </a:pPr>
            <a:r>
              <a:rPr lang="es-CL" dirty="0"/>
              <a:t>Ten</a:t>
            </a:r>
          </a:p>
          <a:p>
            <a:pPr marL="342900" indent="-342900">
              <a:buAutoNum type="alphaLcPeriod"/>
            </a:pPr>
            <a:r>
              <a:rPr lang="es-CL" dirty="0"/>
              <a:t>Three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1EB40A-66BB-DC45-B096-A768FC2EF300}"/>
              </a:ext>
            </a:extLst>
          </p:cNvPr>
          <p:cNvSpPr txBox="1"/>
          <p:nvPr/>
        </p:nvSpPr>
        <p:spPr>
          <a:xfrm>
            <a:off x="10018130" y="4123113"/>
            <a:ext cx="1358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Two </a:t>
            </a:r>
          </a:p>
          <a:p>
            <a:pPr marL="342900" indent="-342900">
              <a:buAutoNum type="alphaLcPeriod"/>
            </a:pPr>
            <a:r>
              <a:rPr lang="es-CL" dirty="0"/>
              <a:t>Twelve</a:t>
            </a:r>
          </a:p>
          <a:p>
            <a:pPr marL="342900" indent="-342900">
              <a:buAutoNum type="alphaLcPeriod"/>
            </a:pPr>
            <a:r>
              <a:rPr lang="es-CL" dirty="0"/>
              <a:t>Twenty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7BF190-7C7A-9144-9F79-C5DC871E8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89" y="1343237"/>
            <a:ext cx="2085086" cy="1528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287EA6-EADA-C143-8D19-8AAF8C2E9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484" y="1383689"/>
            <a:ext cx="2046986" cy="15752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F66E08-480A-734A-8A29-AC3D934B5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220" y="1343237"/>
            <a:ext cx="2251768" cy="225176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46AB6A-4DCA-0143-B931-9E4CD014C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672" y="3653231"/>
            <a:ext cx="2122863" cy="2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2E15B7-CECE-344F-9071-E481C182FF7E}"/>
              </a:ext>
            </a:extLst>
          </p:cNvPr>
          <p:cNvSpPr txBox="1"/>
          <p:nvPr/>
        </p:nvSpPr>
        <p:spPr>
          <a:xfrm>
            <a:off x="3759953" y="1037145"/>
            <a:ext cx="957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Four</a:t>
            </a:r>
          </a:p>
          <a:p>
            <a:pPr marL="342900" indent="-342900">
              <a:buAutoNum type="alphaLcPeriod"/>
            </a:pPr>
            <a:r>
              <a:rPr lang="es-CL" dirty="0"/>
              <a:t>Five</a:t>
            </a:r>
          </a:p>
          <a:p>
            <a:pPr marL="342900" indent="-342900">
              <a:buAutoNum type="alphaLcPeriod"/>
            </a:pPr>
            <a:r>
              <a:rPr lang="es-CL" dirty="0"/>
              <a:t>Ten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FBA572-A675-B543-B751-5E29FA6D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909" y="322406"/>
            <a:ext cx="1638069" cy="16380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B017EA-C772-9C4D-8FDC-6757895A082D}"/>
              </a:ext>
            </a:extLst>
          </p:cNvPr>
          <p:cNvSpPr txBox="1"/>
          <p:nvPr/>
        </p:nvSpPr>
        <p:spPr>
          <a:xfrm>
            <a:off x="9078999" y="767963"/>
            <a:ext cx="1023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Nine </a:t>
            </a:r>
          </a:p>
          <a:p>
            <a:pPr marL="342900" indent="-342900">
              <a:buAutoNum type="alphaLcPeriod"/>
            </a:pPr>
            <a:r>
              <a:rPr lang="es-CL" dirty="0"/>
              <a:t>Five</a:t>
            </a:r>
          </a:p>
          <a:p>
            <a:pPr marL="342900" indent="-342900">
              <a:buAutoNum type="alphaLcPeriod"/>
            </a:pPr>
            <a:r>
              <a:rPr lang="es-CL" dirty="0"/>
              <a:t>Six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7A59E1-7D7E-FD42-B708-8D9E5497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09" y="2715406"/>
            <a:ext cx="1638069" cy="16380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FE67E2-D839-6548-BDF7-826BDE1FA56D}"/>
              </a:ext>
            </a:extLst>
          </p:cNvPr>
          <p:cNvSpPr txBox="1"/>
          <p:nvPr/>
        </p:nvSpPr>
        <p:spPr>
          <a:xfrm>
            <a:off x="9078999" y="2968163"/>
            <a:ext cx="1001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Eight</a:t>
            </a:r>
          </a:p>
          <a:p>
            <a:pPr marL="342900" indent="-342900">
              <a:buAutoNum type="alphaLcPeriod"/>
            </a:pPr>
            <a:r>
              <a:rPr lang="es-CL" dirty="0"/>
              <a:t>Nine</a:t>
            </a:r>
          </a:p>
          <a:p>
            <a:pPr marL="342900" indent="-342900">
              <a:buAutoNum type="alphaLcPeriod"/>
            </a:pPr>
            <a:r>
              <a:rPr lang="es-CL" dirty="0"/>
              <a:t>Ten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53512F-B4D9-4F45-A3AD-32DF3939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54" y="2765022"/>
            <a:ext cx="1890106" cy="18901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7C67E0-B56A-5F43-AA09-10ADF0DA15EC}"/>
              </a:ext>
            </a:extLst>
          </p:cNvPr>
          <p:cNvSpPr txBox="1"/>
          <p:nvPr/>
        </p:nvSpPr>
        <p:spPr>
          <a:xfrm>
            <a:off x="3759953" y="3248410"/>
            <a:ext cx="1090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CL" dirty="0"/>
              <a:t>Two</a:t>
            </a:r>
          </a:p>
          <a:p>
            <a:pPr marL="342900" indent="-342900">
              <a:buAutoNum type="alphaLcPeriod"/>
            </a:pPr>
            <a:r>
              <a:rPr lang="es-CL" dirty="0"/>
              <a:t>One</a:t>
            </a:r>
          </a:p>
          <a:p>
            <a:pPr marL="342900" indent="-342900">
              <a:buAutoNum type="alphaLcPeriod"/>
            </a:pPr>
            <a:r>
              <a:rPr lang="es-CL" dirty="0"/>
              <a:t>Seven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16F7DC-A27E-3E44-9154-F8414800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686" y="536719"/>
            <a:ext cx="1607474" cy="16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2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715220-BA23-CC4C-8A00-C19F2A18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64" y="358095"/>
            <a:ext cx="3995058" cy="3170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2D5D5B56-1467-1648-9378-8AE034C9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58" y="641685"/>
            <a:ext cx="3124200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7AE7DC-D88D-7D41-9E3F-E15BDF2C6211}"/>
              </a:ext>
            </a:extLst>
          </p:cNvPr>
          <p:cNvSpPr txBox="1"/>
          <p:nvPr/>
        </p:nvSpPr>
        <p:spPr>
          <a:xfrm>
            <a:off x="5524500" y="173355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/>
              <a:t>+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0C2F32-3501-6040-A71F-7A95149F5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359261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FCA4CA-067D-B947-8B38-B37F224E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22" y="637267"/>
            <a:ext cx="2565400" cy="317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920C12CC-907D-E445-A392-A853F4EDB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83" y="889516"/>
            <a:ext cx="3390900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E260EF-A530-E146-A96D-50B03A63A482}"/>
              </a:ext>
            </a:extLst>
          </p:cNvPr>
          <p:cNvSpPr txBox="1"/>
          <p:nvPr/>
        </p:nvSpPr>
        <p:spPr>
          <a:xfrm>
            <a:off x="4019550" y="1905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+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E46F53-F90C-7848-8875-90EC9FFC0B49}"/>
              </a:ext>
            </a:extLst>
          </p:cNvPr>
          <p:cNvSpPr txBox="1"/>
          <p:nvPr/>
        </p:nvSpPr>
        <p:spPr>
          <a:xfrm>
            <a:off x="8518779" y="19458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+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4D720D2C-503D-374D-8AEA-15AD310E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729" y="669533"/>
            <a:ext cx="2997200" cy="270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34C372-D40F-1543-9612-EFA9DC8A9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827" y="3812267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342</TotalTime>
  <Words>65</Words>
  <Application>Microsoft Office PowerPoint</Application>
  <PresentationFormat>Panorámica</PresentationFormat>
  <Paragraphs>44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Euphemia</vt:lpstr>
      <vt:lpstr>Wingdings</vt:lpstr>
      <vt:lpstr>Niños jugando 16x9</vt:lpstr>
      <vt:lpstr>SPEAKING 2º Básico Clase Nº3 PROFESORA: Bárbara Peña</vt:lpstr>
      <vt:lpstr>NUMBERS   1 TO 20</vt:lpstr>
      <vt:lpstr>COUNT WITH ME</vt:lpstr>
      <vt:lpstr>Presentación de PowerPoint</vt:lpstr>
      <vt:lpstr>Presentación de PowerPoint</vt:lpstr>
      <vt:lpstr>Choose the correct answer!!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21</cp:revision>
  <dcterms:created xsi:type="dcterms:W3CDTF">2021-06-09T23:34:20Z</dcterms:created>
  <dcterms:modified xsi:type="dcterms:W3CDTF">2021-08-06T18:57:36Z</dcterms:modified>
</cp:coreProperties>
</file>