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73" r:id="rId3"/>
    <p:sldId id="300" r:id="rId4"/>
    <p:sldId id="287" r:id="rId5"/>
    <p:sldId id="282" r:id="rId6"/>
    <p:sldId id="301" r:id="rId7"/>
    <p:sldId id="30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291" autoAdjust="0"/>
  </p:normalViewPr>
  <p:slideViewPr>
    <p:cSldViewPr snapToGrid="0">
      <p:cViewPr varScale="1">
        <p:scale>
          <a:sx n="45" d="100"/>
          <a:sy n="45" d="100"/>
        </p:scale>
        <p:origin x="3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4206" y="1446439"/>
            <a:ext cx="4626598" cy="1434957"/>
          </a:xfrm>
        </p:spPr>
        <p:txBody>
          <a:bodyPr anchor="ctr">
            <a:normAutofit/>
          </a:bodyPr>
          <a:lstStyle/>
          <a:p>
            <a:pPr algn="l"/>
            <a:r>
              <a:rPr lang="es-CL" sz="3600" b="1" dirty="0">
                <a:latin typeface="+mn-lt"/>
              </a:rPr>
              <a:t>Unidad 1 – Clase 1</a:t>
            </a:r>
            <a:br>
              <a:rPr lang="es-CL" sz="3600" b="1" dirty="0">
                <a:latin typeface="+mn-lt"/>
              </a:rPr>
            </a:br>
            <a:br>
              <a:rPr lang="es-ES" sz="2700" b="1" dirty="0">
                <a:solidFill>
                  <a:srgbClr val="0070C0"/>
                </a:solidFill>
              </a:rPr>
            </a:br>
            <a:endParaRPr lang="es-CL" sz="27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7107" y="5119588"/>
            <a:ext cx="4898589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sz="2000" b="1" dirty="0">
                <a:solidFill>
                  <a:srgbClr val="0070C0"/>
                </a:solidFill>
              </a:rPr>
              <a:t>Música • 1ro Básico</a:t>
            </a:r>
          </a:p>
          <a:p>
            <a:pPr algn="l"/>
            <a:r>
              <a:rPr lang="es-CL" sz="2000" b="1" dirty="0">
                <a:solidFill>
                  <a:srgbClr val="0070C0"/>
                </a:solidFill>
              </a:rPr>
              <a:t>Profesora Carolina Díaz </a:t>
            </a: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09946" y="3611563"/>
            <a:ext cx="31953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rgbClr val="0070C0"/>
                </a:solidFill>
              </a:rPr>
              <a:t>OBJETIVO DE LA CLASE:</a:t>
            </a:r>
          </a:p>
          <a:p>
            <a:pPr algn="ctr"/>
            <a:r>
              <a:rPr lang="es-CL" b="1" dirty="0" err="1">
                <a:solidFill>
                  <a:srgbClr val="0070C0"/>
                </a:solidFill>
              </a:rPr>
              <a:t>OA</a:t>
            </a:r>
            <a:r>
              <a:rPr lang="es-CL" b="1" dirty="0">
                <a:solidFill>
                  <a:srgbClr val="0070C0"/>
                </a:solidFill>
              </a:rPr>
              <a:t> 3</a:t>
            </a:r>
          </a:p>
          <a:p>
            <a:pPr algn="ctr"/>
            <a:endParaRPr lang="es-CL" b="1" dirty="0">
              <a:solidFill>
                <a:srgbClr val="0070C0"/>
              </a:solidFill>
            </a:endParaRPr>
          </a:p>
          <a:p>
            <a:pPr algn="ctr"/>
            <a:r>
              <a:rPr lang="es-CL" b="1" dirty="0">
                <a:solidFill>
                  <a:srgbClr val="0070C0"/>
                </a:solidFill>
              </a:rPr>
              <a:t>Reconocer y clasificar los instrumentos musicales.</a:t>
            </a:r>
          </a:p>
          <a:p>
            <a:pPr algn="ctr"/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269" y="12667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557494" y="1920714"/>
            <a:ext cx="11400468" cy="414523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0337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2417654" y="168340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8770514" y="-1"/>
            <a:ext cx="3425806" cy="8371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Actividad Independiente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DD9E1-2CCE-49CC-8A20-0F0EBEC915D5}"/>
              </a:ext>
            </a:extLst>
          </p:cNvPr>
          <p:cNvSpPr txBox="1"/>
          <p:nvPr/>
        </p:nvSpPr>
        <p:spPr>
          <a:xfrm>
            <a:off x="1180937" y="500687"/>
            <a:ext cx="591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Conocimiento</a:t>
            </a:r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14" y="100730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5" y="16506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1965960"/>
            <a:ext cx="11186160" cy="3656810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254656" y="1420077"/>
            <a:ext cx="9144000" cy="545883"/>
          </a:xfrm>
        </p:spPr>
        <p:txBody>
          <a:bodyPr/>
          <a:lstStyle/>
          <a:p>
            <a:r>
              <a:rPr lang="es-CL" dirty="0"/>
              <a:t>https://www.youtube.com/watch?v=f-0ikC9QNiE</a:t>
            </a:r>
          </a:p>
        </p:txBody>
      </p:sp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2BC9C26-5713-406A-AFBD-51F5FE14F11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74345" y="491454"/>
            <a:ext cx="9144000" cy="4801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</a:rPr>
              <a:t>Actividad </a:t>
            </a:r>
            <a:endParaRPr lang="es-CL" sz="2800" b="1" dirty="0">
              <a:solidFill>
                <a:schemeClr val="tx2"/>
              </a:solidFill>
            </a:endParaRPr>
          </a:p>
        </p:txBody>
      </p:sp>
      <p:pic>
        <p:nvPicPr>
          <p:cNvPr id="9" name="Picture 20" descr="leer icono 1727858">
            <a:extLst>
              <a:ext uri="{FF2B5EF4-FFF2-40B4-BE49-F238E27FC236}">
                <a16:creationId xmlns:a16="http://schemas.microsoft.com/office/drawing/2014/main" id="{753E3882-42F6-4FB5-9BB3-4888C43C37A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02555" y="5339085"/>
            <a:ext cx="989013" cy="9890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4" descr="icono de prueba 2937017">
            <a:extLst>
              <a:ext uri="{FF2B5EF4-FFF2-40B4-BE49-F238E27FC236}">
                <a16:creationId xmlns:a16="http://schemas.microsoft.com/office/drawing/2014/main" id="{4A6A2A5C-C6BD-4117-9E76-CFC24F54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0" y="400880"/>
            <a:ext cx="661280" cy="6612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2" descr="icono resaltador 2628362">
            <a:extLst>
              <a:ext uri="{FF2B5EF4-FFF2-40B4-BE49-F238E27FC236}">
                <a16:creationId xmlns:a16="http://schemas.microsoft.com/office/drawing/2014/main" id="{54127439-F468-4629-A8FD-950754FC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91" y="5339085"/>
            <a:ext cx="951603" cy="950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4" descr="homework Icon 3635156">
            <a:extLst>
              <a:ext uri="{FF2B5EF4-FFF2-40B4-BE49-F238E27FC236}">
                <a16:creationId xmlns:a16="http://schemas.microsoft.com/office/drawing/2014/main" id="{18D13F1C-33F4-4EB6-84DD-59BFB022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80" y="5413150"/>
            <a:ext cx="916489" cy="914947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747835"/>
              </p:ext>
            </p:extLst>
          </p:nvPr>
        </p:nvGraphicFramePr>
        <p:xfrm>
          <a:off x="2390346" y="2063578"/>
          <a:ext cx="8127999" cy="267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9810293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863806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78973176"/>
                    </a:ext>
                  </a:extLst>
                </a:gridCol>
              </a:tblGrid>
              <a:tr h="535604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Viento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Cuerda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Percusión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345687"/>
                  </a:ext>
                </a:extLst>
              </a:tr>
              <a:tr h="535604"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Guitarra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366168"/>
                  </a:ext>
                </a:extLst>
              </a:tr>
              <a:tr h="535604">
                <a:tc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205822"/>
                  </a:ext>
                </a:extLst>
              </a:tr>
              <a:tr h="535604">
                <a:tc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970543"/>
                  </a:ext>
                </a:extLst>
              </a:tr>
              <a:tr h="535604">
                <a:tc>
                  <a:txBody>
                    <a:bodyPr/>
                    <a:lstStyle/>
                    <a:p>
                      <a:pPr algn="ctr"/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867132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29286" y="1286749"/>
            <a:ext cx="11089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Recuerda los instrumentos vistos en el video y anótalos en la siguiente tabla según corresponda. </a:t>
            </a:r>
          </a:p>
        </p:txBody>
      </p:sp>
    </p:spTree>
    <p:extLst>
      <p:ext uri="{BB962C8B-B14F-4D97-AF65-F5344CB8AC3E}">
        <p14:creationId xmlns:p14="http://schemas.microsoft.com/office/powerpoint/2010/main" val="118368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CL" sz="6000" b="1" dirty="0"/>
              <a:t>Actividad de cierre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L" sz="4800" dirty="0"/>
          </a:p>
          <a:p>
            <a:pPr marL="0" indent="0" algn="ctr">
              <a:buNone/>
            </a:pPr>
            <a:endParaRPr lang="es-CL" sz="4800" dirty="0"/>
          </a:p>
          <a:p>
            <a:pPr marL="0" indent="0" algn="ctr">
              <a:buNone/>
            </a:pPr>
            <a:r>
              <a:rPr lang="es-CL" sz="4800" dirty="0"/>
              <a:t>Dibuja el instrumento o parte </a:t>
            </a:r>
          </a:p>
          <a:p>
            <a:pPr marL="0" indent="0" algn="ctr">
              <a:buNone/>
            </a:pPr>
            <a:r>
              <a:rPr lang="es-CL" sz="4800" dirty="0"/>
              <a:t>del video que más te gusto </a:t>
            </a:r>
            <a:r>
              <a:rPr lang="es-CL" sz="4800"/>
              <a:t>y descríbelo.</a:t>
            </a:r>
            <a:endParaRPr lang="es-CL" sz="4800" dirty="0"/>
          </a:p>
        </p:txBody>
      </p:sp>
      <p:pic>
        <p:nvPicPr>
          <p:cNvPr id="4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79" y="2941206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324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</TotalTime>
  <Words>110</Words>
  <Application>Microsoft Office PowerPoint</Application>
  <PresentationFormat>Panorámica</PresentationFormat>
  <Paragraphs>31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Office Theme</vt:lpstr>
      <vt:lpstr>Unidad 1 – Clase 1  </vt:lpstr>
      <vt:lpstr>Normas de grupo </vt:lpstr>
      <vt:lpstr>Presentación de PowerPoint</vt:lpstr>
      <vt:lpstr>Presentación de PowerPoint</vt:lpstr>
      <vt:lpstr>Actividad </vt:lpstr>
      <vt:lpstr>Actividad de cierre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133</cp:revision>
  <dcterms:created xsi:type="dcterms:W3CDTF">2020-12-29T16:04:59Z</dcterms:created>
  <dcterms:modified xsi:type="dcterms:W3CDTF">2021-06-08T15:46:21Z</dcterms:modified>
</cp:coreProperties>
</file>