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71" r:id="rId4"/>
    <p:sldId id="278" r:id="rId5"/>
    <p:sldId id="272" r:id="rId6"/>
    <p:sldId id="257" r:id="rId7"/>
    <p:sldId id="258" r:id="rId8"/>
    <p:sldId id="259" r:id="rId9"/>
    <p:sldId id="267" r:id="rId10"/>
    <p:sldId id="277" r:id="rId11"/>
    <p:sldId id="260" r:id="rId12"/>
    <p:sldId id="261" r:id="rId13"/>
    <p:sldId id="262" r:id="rId14"/>
    <p:sldId id="268" r:id="rId15"/>
    <p:sldId id="263" r:id="rId16"/>
    <p:sldId id="264" r:id="rId17"/>
    <p:sldId id="265" r:id="rId18"/>
    <p:sldId id="266" r:id="rId19"/>
    <p:sldId id="273" r:id="rId20"/>
    <p:sldId id="274" r:id="rId21"/>
    <p:sldId id="275" r:id="rId22"/>
    <p:sldId id="276"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2" autoAdjust="0"/>
    <p:restoredTop sz="94660"/>
  </p:normalViewPr>
  <p:slideViewPr>
    <p:cSldViewPr snapToGrid="0">
      <p:cViewPr varScale="1">
        <p:scale>
          <a:sx n="80" d="100"/>
          <a:sy n="80"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4:26.637"/>
    </inkml:context>
    <inkml:brush xml:id="br0">
      <inkml:brushProperty name="width" value="0.1" units="cm"/>
      <inkml:brushProperty name="height" value="0.1" units="cm"/>
      <inkml:brushProperty name="color" value="#E71224"/>
      <inkml:brushProperty name="ignorePressure" value="1"/>
    </inkml:brush>
  </inkml:definitions>
  <inkml:trace contextRef="#ctx0" brushRef="#br0">1 32,'5'1,"0"-1,0 0,0 1,1 0,-1 0,0 1,0 0,-1-1,1 2,0-1,-1 0,1 1,-1 0,0 0,5 4,3 5,-1 1,0-1,12 21,-15-22,-1 0,2-1,-1 1,1-2,1 1,11 8,-20-17,0 0,1 0,-1 0,1-1,-1 1,1 0,0-1,-1 1,1-1,0 1,-1-1,1 0,0 1,0-1,-1 0,1 0,0 0,-1-1,1 1,0 0,2-1,-1-1,-1 1,0 0,0-1,0 0,0 1,0-1,0 0,0 0,0 0,-1 0,1 0,2-5,1-5,0 0,0 0,-1 0,4-23,1-39,-8 38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6:34.701"/>
    </inkml:context>
    <inkml:brush xml:id="br0">
      <inkml:brushProperty name="width" value="0.1" units="cm"/>
      <inkml:brushProperty name="height" value="0.1" units="cm"/>
      <inkml:brushProperty name="color" value="#E71224"/>
      <inkml:brushProperty name="ignorePressure" value="1"/>
    </inkml:brush>
  </inkml:definitions>
  <inkml:trace contextRef="#ctx0" brushRef="#br0">0 1431,'4'4,"1"-1,-1-1,0 1,1 0,-1-1,1 0,0 0,0-1,0 1,0-1,0 0,0 0,0-1,10 0,2 0,1-1,-1-1,18-3,-28 3,1 0,0 0,-1-1,0 1,0-2,0 1,0-1,0 0,-1 0,1-1,-1 0,0 0,5-6,-3 1,-1 1,-1-1,1 0,-2-1,1 0,-1 0,6-22,2-15,-2-2,-2 1,-2-1,-3 0,-2-1,-2 1,-2-1,-2 1,-14-64,18 113,-56-242,53 232,-5-13,1 1,2-2,-3-25,7 43,1-1,0 0,0 0,1 0,0 0,0 1,1-1,0 0,1 1,-1 0,1-1,1 1,7-12,3 1,1 0,1 1,1 0,23-17,15-15,-35 30,41-29,-44 37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21.093"/>
    </inkml:context>
    <inkml:brush xml:id="br0">
      <inkml:brushProperty name="width" value="0.1" units="cm"/>
      <inkml:brushProperty name="height" value="0.1" units="cm"/>
      <inkml:brushProperty name="color" value="#E71224"/>
      <inkml:brushProperty name="ignorePressure" value="1"/>
    </inkml:brush>
  </inkml:definitions>
  <inkml:trace contextRef="#ctx0" brushRef="#br0">113 71,'0'-1,"0"-1,0 1,0 0,0-1,0 1,0 0,0-1,-1 1,1 0,0 0,-1-1,1 1,-1 0,0 0,1 0,-1-1,-1 0,2 2,-1 0,1-1,-1 1,1 0,-1-1,0 1,1 0,-1 0,0 0,1 0,-1 0,1 0,-1 0,0 0,1 0,-1 0,0 0,1 0,-1 0,1 0,-1 1,0-1,1 0,-2 1,-1 1,0 0,0 0,0 1,0-1,0 1,1 0,-1 0,1 0,-1 0,-1 4,-9 17,-15 43,24-56,1-1,0 1,1 0,0 0,1-1,0 23,1-29,0-1,1 1,0-1,-1 1,1-1,0 1,1-1,-1 0,1 1,-1-1,1 0,0 0,0 0,0 0,1-1,-1 1,1 0,-1-1,1 0,0 0,0 1,0-2,0 1,0 0,0-1,1 1,-1-1,1 0,-1 0,1 0,4 0,-2-1,0 1,1-1,-1 0,0-1,0 1,0-1,0-1,0 1,0-1,-1 0,1 0,0-1,-1 1,1-1,-1-1,0 1,8-7,-3-1,0 0,-1-1,0 0,0-1,-2 0,1 0,9-26,-13 28,0-1,0 1,-2-1,1 0,-2 0,1 1,-2-1,1 0,-2 0,-2-17,3 27,0 0,-1 0,1 0,-1 0,1 0,-1 0,0 0,0 0,0 0,0 0,0 1,-1-1,1 1,0-1,-1 1,1-1,-1 1,0 0,1-1,-1 1,0 0,-3-1,2 1,-1 0,0 0,0 1,1-1,-1 1,0 0,0 0,0 1,1-1,-1 1,-6 1,-2 2,-1 0,1 1,0 1,0 0,1 1,-13 9,16-10,1 1,-1 0,2 0,-1 1,1 0,1 0,-1 1,1-1,1 1,-1 0,1 0,1 1,-4 18,5-24,2 1,-1-1,0 1,1-1,0 1,0-1,0 1,1-1,-1 1,1-1,0 1,1-1,-1 0,1 1,0-1,0 0,0 0,0 0,1 0,-1-1,1 1,0-1,0 0,0 1,1-1,-1-1,1 1,0 0,0-1,0 0,8 4,-1-2,1-1,0 0,-1-1,1 0,0 0,0-2,0 1,0-1,0-1,0-1,0 1,0-2,0 1,0-2,-1 0,0 0,0-1,0 0,0-1,-1 0,0-1,0 0,-1 0,11-12,-2-2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21.553"/>
    </inkml:context>
    <inkml:brush xml:id="br0">
      <inkml:brushProperty name="width" value="0.1" units="cm"/>
      <inkml:brushProperty name="height" value="0.1" units="cm"/>
      <inkml:brushProperty name="color" value="#E71224"/>
      <inkml:brushProperty name="ignorePressure" value="1"/>
    </inkml:brush>
  </inkml:definitions>
  <inkml:trace contextRef="#ctx0" brushRef="#br0">372 88,'0'-3,"0"-1,-1 1,0 0,0 0,0-1,0 1,0 0,-1 0,1 0,-1 0,0 0,0 1,0-1,0 0,-1 1,1 0,-1-1,1 1,-1 0,0 0,0 1,0-1,0 0,0 1,0 0,0 0,-5-1,-7-3,0 1,0 1,-1 0,-22 0,29 3,1 1,0-1,0 2,0-1,0 1,0 0,0 1,0 0,1 0,-1 1,1 0,0 0,0 0,0 1,1 0,0 1,0-1,0 1,0 0,1 1,0-1,-4 9,3-6,0 1,0 1,1-1,1 1,-1 0,2 0,0 0,0 0,1 1,0-1,1 1,0 0,1-1,1 1,1 13,-1-22,0 0,0 0,0 0,1 0,-1 0,1 0,0-1,-1 1,1 0,1-1,-1 0,0 1,0-1,1 0,0 0,-1 0,1-1,0 1,0-1,0 1,0-1,0 0,0 0,0 0,0 0,0-1,0 0,5 1,0-1,0 1,0-1,0-1,0 1,-1-1,1-1,0 1,-1-1,1-1,13-5,-6-2,-1-1,0 0,-1-1,0 0,-1-1,0 0,-1-1,-1 0,0-1,-1 0,0-1,11-31,-20 47,0-1,0 1,0-1,1 1,-1 0,0-1,0 1,0-1,0 1,0-1,0 1,1 0,-1-1,0 1,0 0,1-1,-1 1,0 0,0-1,1 1,-1 0,0-1,1 1,-1 0,1 0,-1-1,0 1,1 0,-1 0,1 0,2 13,-3 36,0-43,-1 14,1 46,1-63,-1 1,0-1,1 1,0-1,0 1,0-1,0 0,0 1,1-1,-1 0,1 0,0 0,0 0,3 4,10-2,2-8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21.909"/>
    </inkml:context>
    <inkml:brush xml:id="br0">
      <inkml:brushProperty name="width" value="0.1" units="cm"/>
      <inkml:brushProperty name="height" value="0.1" units="cm"/>
      <inkml:brushProperty name="color" value="#E71224"/>
      <inkml:brushProperty name="ignorePressure" value="1"/>
    </inkml:brush>
  </inkml:definitions>
  <inkml:trace contextRef="#ctx0" brushRef="#br0">52 43,'-9'-4,"-8"-3,-2-3,13-2,7 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22.310"/>
    </inkml:context>
    <inkml:brush xml:id="br0">
      <inkml:brushProperty name="width" value="0.1" units="cm"/>
      <inkml:brushProperty name="height" value="0.1" units="cm"/>
      <inkml:brushProperty name="color" value="#E71224"/>
      <inkml:brushProperty name="ignorePressure" value="1"/>
    </inkml:brush>
  </inkml:definitions>
  <inkml:trace contextRef="#ctx0" brushRef="#br0">317 49,'-4'-4,"0"1,-1 0,1 1,-1-1,1 1,-1 0,0 0,0 0,0 1,0-1,0 1,0 0,-1 1,-8-1,3 1,0 0,-1 1,1 0,0 1,-19 5,23-4,0 0,0 0,0 1,0 0,1 1,0-1,0 1,0 1,0-1,1 1,0 0,0 0,0 0,1 1,-4 7,0 1,1 1,0 0,1 0,1 0,-6 32,11-45,-1 0,1-1,0 1,0 0,0-1,0 1,0 0,1-1,-1 1,1 0,0-1,0 1,0-1,0 1,0-1,0 1,1-1,-1 0,3 3,-1-2,0 0,1 0,-1-1,1 1,0-1,0 1,0-1,0-1,0 1,8 2,-3-2,0 0,0 0,0-1,0 0,0-1,0 0,1-1,-1 0,0 0,0-1,11-3,-8 0,0-1,0-1,-1 0,1 0,-2-1,1-1,-1 0,-1 0,1-1,-2 0,10-13,-12 15,0 0,-1-1,0 0,-1 0,0 0,0-1,-1 0,0 1,0-1,-1 0,-1 0,1 0,-2 0,0-1,-1-12,1 20,-1 1,0-1,1 1,-1 0,0-1,-1 1,1-1,0 1,-1 0,1 0,-1 0,0 0,1 0,-1 0,0 1,0-1,-1 0,1 1,0 0,0-1,-1 1,1 0,0 0,-1 0,1 1,-1-1,0 1,1-1,-1 1,1 0,-5 0,-3 0,-1 0,1 1,-1 0,1 0,0 1,-16 6,8-2,1 1,0 1,0 1,1 0,0 1,0 1,1 0,1 2,0-1,0 1,-11 16,22-25,1 1,-1-1,1 1,-1 0,2 0,-1 0,-1 6,-1 10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22.817"/>
    </inkml:context>
    <inkml:brush xml:id="br0">
      <inkml:brushProperty name="width" value="0.1" units="cm"/>
      <inkml:brushProperty name="height" value="0.1" units="cm"/>
      <inkml:brushProperty name="color" value="#E71224"/>
      <inkml:brushProperty name="ignorePressure" value="1"/>
    </inkml:brush>
  </inkml:definitions>
  <inkml:trace contextRef="#ctx0" brushRef="#br0">79 71,'0'1,"-1"-1,0 0,0 0,0 1,1-1,-1 0,0 1,0-1,1 1,-1-1,0 1,1-1,-1 1,0-1,1 1,-1-1,1 1,-1 0,1 0,-1-1,1 1,0 0,-1 0,1-1,0 1,0 0,-1 1,-4 27,5-24,-8 214,8-206,1-8,-1 0,-1 0,1 0,-1 0,1 0,-1 0,-1 0,1 0,-1-1,0 1,0-1,0 1,-6 7,8-11,0-1,-1 0,1 1,0-1,0 1,-1-1,1 0,0 1,-1-1,1 0,0 0,-1 1,1-1,-1 0,1 0,0 1,-1-1,1 0,-1 0,1 0,-1 0,1 0,-1 0,1 1,-1-1,1 0,0 0,-1-1,1 1,-1 0,1 0,-1 0,1 0,-1 0,1 0,0-1,-1 1,1 0,-1 0,1-1,0 1,-1 0,1 0,-1-1,1 1,0 0,0-1,-1 1,1-1,0 1,0 0,-1-1,1 1,0-1,0 1,0-1,0 1,0-1,0 1,-1-1,-5-30,5 10,1-1,1 1,0 0,2-1,1 1,0 1,2-1,8-20,-8 25,1 0,0 0,2 1,0 0,0 0,2 1,-1 0,2 1,0 0,17-14,-28 26,0 0,0 0,0 0,0 1,0-1,0 0,1 1,-1-1,0 1,0-1,0 1,1-1,-1 1,0 0,0 0,1 0,-1-1,0 1,1 1,-1-1,0 0,0 0,1 0,1 1,-2 0,1 0,-1 1,1-1,-1 0,1 1,-1-1,0 1,1-1,-1 1,0-1,0 1,0 0,-1 0,2 2,2 7,-1 1,0 0,-1 0,1 14,-1 162,-3-149,0-13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23.190"/>
    </inkml:context>
    <inkml:brush xml:id="br0">
      <inkml:brushProperty name="width" value="0.1" units="cm"/>
      <inkml:brushProperty name="height" value="0.1" units="cm"/>
      <inkml:brushProperty name="color" value="#E71224"/>
      <inkml:brushProperty name="ignorePressure" value="1"/>
    </inkml:brush>
  </inkml:definitions>
  <inkml:trace contextRef="#ctx0" brushRef="#br0">0 260,'0'-5,"0"-6,0-6,0-5,10 1,3 0,9-2,10-1,5-2,-5-2,3 5,-5 2,-7 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41.557"/>
    </inkml:context>
    <inkml:brush xml:id="br0">
      <inkml:brushProperty name="width" value="0.1" units="cm"/>
      <inkml:brushProperty name="height" value="0.1" units="cm"/>
      <inkml:brushProperty name="color" value="#E71224"/>
      <inkml:brushProperty name="ignorePressure" value="1"/>
    </inkml:brush>
  </inkml:definitions>
  <inkml:trace contextRef="#ctx0" brushRef="#br0">0 0,'2'11,"0"0,1 0,0 0,1 0,0-1,1 1,0-1,1 0,8 11,-1 2,21 38,91 145,-105-180,1-1,1-2,2 0,0-1,1-1,1-2,35 20,208 96,-236-120,159 78,-28-18,-57-23,-89-41,0-1,0-1,1 0,1-2,-1 0,1-1,0-1,32 3,-27-6,1 0,-1 2,0 0,0 2,36 13,-37-11,1-2,32 5,-1 0,-12-4,0-3,1-1,82-5,-30-1,1916 3,-1980-2,0-1,0-2,51-15,6-1,-21 8,0 3,95-1,-43 13,-21 0,168-16,-109-1,254 10,-223 7,-167-2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0.101"/>
    </inkml:context>
    <inkml:brush xml:id="br0">
      <inkml:brushProperty name="width" value="0.1" units="cm"/>
      <inkml:brushProperty name="height" value="0.1" units="cm"/>
      <inkml:brushProperty name="color" value="#E71224"/>
      <inkml:brushProperty name="ignorePressure" value="1"/>
    </inkml:brush>
  </inkml:definitions>
  <inkml:trace contextRef="#ctx0" brushRef="#br0">9 1995,'0'0,"0"0,0 1,0-1,-1 0,1 0,0 0,0 0,0 0,-1 0,1 0,0 0,0 0,0 0,-1 0,1 0,0 0,0 0,-1 0,1 0,0 0,0 0,-1 0,1 0,0 0,0 0,0 0,-1 0,1 0,0-1,0 1,0 0,-1 0,1 0,0 0,0-1,0 1,0 0,0 0,-1 0,1 0,0-1,0 1,0 0,0 0,0-1,0 1,0 0,0 0,0 0,0-1,0 1,0 0,0 0,0-1,0 1,0 0,0 0,0 0,0-1,0 1,0 0,0 0,0-1,1 1,13-10,0 7,0 0,0 1,0 0,0 2,24 0,-25 1,0-1,1 0,-1-1,0-1,1 0,19-6,-6-2,1 1,0 1,1 2,0 0,0 2,55 0,-79 4,148 6,-132-3,-1 0,0 2,0 0,0 1,26 12,271 117,-293-123,0 1,38 26,-61-38,-1 0,1 0,0-1,0 1,0-1,0 1,-1-1,1 1,0-1,0 1,0-1,0 0,0 0,0 1,0-1,0 0,0 0,1 0,-1 0,0 0,0 0,0-1,0 1,0 0,0 0,0-1,0 1,0-1,-1 1,1-1,0 1,0-1,1 0,1-3,0 1,-1-1,1 0,-1 0,0 0,3-6,-1 1,2-5,0-1,1 1,1 1,0-1,1 1,1 1,0-1,0 2,1-1,23-17,22-10,2 3,2 2,1 3,1 2,1 3,119-31,410-55,3 34,-543 71,703-62,-341 63,68-4,26-25,291-38,-288 24,-73 8,-81-10,-298 41,425-66,3 31,-407 41,438-36,-423 24,-1-5,97-33,-140 36,-1-3,-1-1,-1-3,-2-2,54-39,-85 54,-1-1,-1 0,0-1,0 0,17-28,40-82,-51 86,2 0,33-45,-38 63,3-4,30-50,-44 65,0-1,-1 0,0-1,-1 1,0-1,0 1,-1-1,1-22,-6-63,2 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2.466"/>
    </inkml:context>
    <inkml:brush xml:id="br0">
      <inkml:brushProperty name="width" value="0.1" units="cm"/>
      <inkml:brushProperty name="height" value="0.1" units="cm"/>
      <inkml:brushProperty name="color" value="#E71224"/>
      <inkml:brushProperty name="ignorePressure" value="1"/>
    </inkml:brush>
  </inkml:definitions>
  <inkml:trace contextRef="#ctx0" brushRef="#br0">140 191,'2'-9,"0"2,-11 11,-1 4,2 1,-1 1,1 0,1 0,0 1,0-1,1 2,-5 11,10-20,-11 21,2 1,0 0,2 1,1 0,-6 40,13-64,-1 1,1 0,0 0,0 0,0 0,1-1,-1 1,1 0,0 0,-1-1,1 1,0 0,1-1,-1 1,0-1,1 1,-1-1,1 0,0 0,0 0,0 1,0-2,0 1,0 0,0 0,1-1,-1 1,1-1,-1 0,1 0,0 0,-1 0,4 1,9 2,1-1,0-1,0 0,24 0,-37-2,12 0,-1-1,1-1,-1 0,1-1,-1-1,0 0,0-1,-1 0,0-1,0-1,0 0,0-1,-1 0,-1-1,1 0,-1-1,-1 0,0-1,13-17,-9 10,-2 0,0-1,-1 0,-1 0,-1-1,0 0,-2-1,0 0,-2 0,0-1,-1 1,1-32,-5 47,-1 0,1 0,-1 0,0 0,-1-1,1 2,-1-1,-1 0,1 0,-1 1,0-1,0 1,0 0,-1 0,0 0,-6-7,6 9,1 1,0-1,0 0,-1 1,0 0,1 0,-1 0,0 0,0 0,0 1,0 0,0-1,-1 2,1-1,0 0,0 1,-1 0,1 0,0 0,0 1,-1-1,1 1,0 0,-6 2,-3 3,0 0,0 1,1 1,0 0,1 0,-1 1,2 1,-18 19,11-9,1 0,0 2,-23 44,32-51,0 0,1 1,0 0,-4 27,5-15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3.459"/>
    </inkml:context>
    <inkml:brush xml:id="br0">
      <inkml:brushProperty name="width" value="0.1" units="cm"/>
      <inkml:brushProperty name="height" value="0.1" units="cm"/>
      <inkml:brushProperty name="color" value="#E71224"/>
      <inkml:brushProperty name="ignorePressure" value="1"/>
    </inkml:brush>
  </inkml:definitions>
  <inkml:trace contextRef="#ctx0" brushRef="#br0">14 113,'-8'0,"2"1,10 5,5 6,3 4,-2 0,0 0,-1 1,0 0,-1 1,-1-1,-1 2,-1-1,0 1,3 33,-7-62,0 1,1-1,0 0,0 1,1 0,5-11,5-20,-10 25,3-9,0 0,2 0,1 0,17-32,-24 50,1 2,0-1,0 0,1 1,-1-1,1 1,0 0,1 0,-1 1,0-1,1 1,0 0,0 0,0 0,0 1,0 0,1 0,-1 0,1 1,-1-1,1 1,-1 1,1-1,0 1,10 1,-12 0,0 0,0 0,1 0,-1 1,0 0,0 0,-1 0,1 0,0 0,-1 1,1 0,-1 0,0 0,0 0,0 0,0 0,-1 1,1 0,-1-1,0 1,0 0,0 0,1 5,5 12,-2 0,0 0,3 27,-8-42,5 28,-3-5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6:35.085"/>
    </inkml:context>
    <inkml:brush xml:id="br0">
      <inkml:brushProperty name="width" value="0.1" units="cm"/>
      <inkml:brushProperty name="height" value="0.1" units="cm"/>
      <inkml:brushProperty name="color" value="#E71224"/>
      <inkml:brushProperty name="ignorePressure" value="1"/>
    </inkml:brush>
  </inkml:definitions>
  <inkml:trace contextRef="#ctx0" brushRef="#br0">0 162,'10'0,"17"0,18-5,12-1,10 0,4-8,3-3,5-2,-3 2,-4-2,-5 4,-8 3,-11-1,-7 3,-12 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4.092"/>
    </inkml:context>
    <inkml:brush xml:id="br0">
      <inkml:brushProperty name="width" value="0.1" units="cm"/>
      <inkml:brushProperty name="height" value="0.1" units="cm"/>
      <inkml:brushProperty name="color" value="#E71224"/>
      <inkml:brushProperty name="ignorePressure" value="1"/>
    </inkml:brush>
  </inkml:definitions>
  <inkml:trace contextRef="#ctx0" brushRef="#br0">278 578,'-2'-2,"0"-1,0 0,-1-1,2 1,-1 0,0 0,1-1,-1 1,0-5,1 4,0 1,0 0,0 0,-1 0,1 0,-1 0,0 0,1 0,-2 0,1 0,-3-2,2 2,0 1,0-1,0 1,-1 0,1 0,-1 0,1 0,-1 1,0-1,0 1,0 0,0 0,1 0,-1 1,0-1,0 1,-1 0,1 0,-6 2,5-1,0 1,0-1,1 2,-1-1,0 0,1 1,0 0,-1 0,1 0,0 1,1-1,-1 1,0 0,1 0,-3 5,-4 6,1 1,1-1,0 2,1-1,-6 23,-16 91,28-127,1 0,-1 0,1-1,0 1,0 0,0 0,0 0,0 0,1 0,-1-1,1 1,0 0,0 0,0-1,0 1,0-1,1 1,1 2,-1-3,0-1,0 1,-1-1,1 1,0-1,0 0,1 0,-1 0,0 0,0 0,0-1,1 1,-1-1,0 1,1-1,-1 0,0 0,1 0,-1 0,0 0,1-1,-1 1,3-1,5-3,-1 1,1-1,-1-1,0 1,0-1,0-1,-1 0,0 0,0-1,-1 0,0 0,0-1,0 0,7-12,3-5,-1 0,-2-1,21-49,-22 39,-2 0,-1 0,-2-1,-1 0,-2 0,-2-1,-1 0,-2 1,-5-40,0 52,0 1,-2 0,-1 0,-12-25,18 45,0 0,-1 0,1 1,-1-1,1 1,-1 0,0 0,0 0,-4-3,7 6,-1-1,1 1,0 0,-1 0,1-1,-1 1,1 0,0 0,-1-1,1 1,-1 0,1 0,-1 0,1 0,-1 0,1 0,-1 0,1 0,-1 0,1 0,-1 0,1 0,-1 0,1 0,-1 0,1 1,0-1,-1 0,0 1,0 0,1 0,-1 0,0 1,1-1,-1 0,1 1,0-1,-1 1,1-1,0 1,0-1,0 0,0 1,0-1,0 1,1 1,31 196,-11-88,-20-103,67 451,-63-432,2-7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4.634"/>
    </inkml:context>
    <inkml:brush xml:id="br0">
      <inkml:brushProperty name="width" value="0.1" units="cm"/>
      <inkml:brushProperty name="height" value="0.1" units="cm"/>
      <inkml:brushProperty name="color" value="#E71224"/>
      <inkml:brushProperty name="ignorePressure" value="1"/>
    </inkml:brush>
  </inkml:definitions>
  <inkml:trace contextRef="#ctx0" brushRef="#br0">91 186,'0'0,"0"-1,0 0,-1 0,1 0,0 0,-1 0,1 0,0 1,-1-1,1 0,-1 0,0 1,1-1,-1 0,1 1,-1-1,0 0,0 1,1-1,-1 1,0-1,0 1,0 0,1-1,-1 1,0 0,0-1,0 1,0 0,-2 0,2-1,-1 1,0 0,0 0,1 0,-1 0,0 0,0 0,1 0,-1 1,0-1,0 1,1-1,-1 1,0 0,-2 1,1 1,1 0,-1 0,0 1,1-1,0 1,0-1,0 1,0 0,1 0,-1 0,1 0,-1 8,-6 55,8-58,-1 4,-1 5,1 0,1 0,0 0,6 30,-5-44,0 0,0 1,1-1,-1 0,1 0,0 0,0 0,0 0,1 0,0 0,-1-1,1 0,0 1,1-1,-1 0,1 0,-1-1,1 1,0-1,0 0,0 0,0 0,0 0,6 1,-4-1,1-1,-1 0,1 0,0 0,-1-1,1 0,0 0,-1 0,1-1,-1 0,1-1,-1 1,0-1,1-1,5-2,-3 0,-1 0,0 0,-1-1,1 0,-1 0,0 0,-1-1,1-1,8-12,-5 3,0 0,-1-1,-1 0,0-1,-2 1,0-2,-1 1,-1 0,3-34,-6 35,-1 0,0 0,-1 0,-1 0,-9-35,10 48,-1 0,0 0,0 1,0-1,-1 1,1-1,-1 1,0 0,-1 0,1 0,-5-4,5 6,-1 0,1 0,0 0,0 1,-1-1,1 1,-1 0,1 0,-1 0,0 0,1 0,-1 1,0 0,0 0,1 0,-1 0,-5 1,-1 1,0 1,0 0,-1 0,2 1,-1 0,0 1,1 0,0 0,0 1,0 0,1 1,0 0,0 0,1 1,0 0,0 0,1 0,-7 13,4-6,1 1,0 0,1 0,1 1,1 0,0 0,1 0,1 1,1-1,-1 22,3-30,0 1,0 0,1-1,1 0,-1 1,2-1,-1 0,5 11,-5-16,1 0,-1 1,1-1,0 0,0-1,0 1,0 0,1-1,0 0,-1 0,1 0,0 0,1-1,-1 1,0-1,1 0,7 2,-1 0,0-1,-1 0,1-1,0-1,0 0,1 0,-1-1,0 0,0-1,0 0,0-1,0 0,0-1,-1 0,1-1,-1 0,0 0,19-12,1-7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5.082"/>
    </inkml:context>
    <inkml:brush xml:id="br0">
      <inkml:brushProperty name="width" value="0.1" units="cm"/>
      <inkml:brushProperty name="height" value="0.1" units="cm"/>
      <inkml:brushProperty name="color" value="#E71224"/>
      <inkml:brushProperty name="ignorePressure" value="1"/>
    </inkml:brush>
  </inkml:definitions>
  <inkml:trace contextRef="#ctx0" brushRef="#br0">355 0,'-12'0,"0"1,-1 0,1 0,0 2,0-1,0 1,0 1,0 0,1 1,-1 0,1 1,1 0,-1 1,1 0,0 0,1 1,-1 0,-11 15,-9 12,2 1,-36 63,63-97,0 0,0-1,0 1,0 0,0 0,0-1,1 1,-1 0,1 0,0 0,-1 0,1 0,0 0,0 0,0 0,0 0,1 0,0 2,-1-2,1-1,0 0,0 1,0-1,0 0,0 1,0-1,0 0,1 0,-1 0,0 0,0 0,1 0,-1-1,1 1,-1 0,3 0,4 1,-1-1,0 1,1-2,-1 1,1-1,-1 0,0 0,13-3,117-32,1-1,-134 35,0 1,0-1,0 1,0-1,0 1,0 1,0-1,1 1,-1-1,0 1,6 2,-7-1,-1-1,0 0,0 1,0 0,0-1,0 1,0 0,0 0,0 0,-1 0,1 0,-1 0,0 1,1-1,-1 0,0 1,0-1,-1 1,2 4,1 3,-1 1,0 0,-1 0,0 0,-1 0,0-1,0 1,-1 0,-1 0,0 0,0 0,-1-1,0 0,-1 1,0-1,-1 0,0-1,-1 1,0-1,0 0,-1-1,0 1,0-1,-1-1,0 1,-1-1,1-1,-1 1,0-2,-11 6,-98 43,89-42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5.922"/>
    </inkml:context>
    <inkml:brush xml:id="br0">
      <inkml:brushProperty name="width" value="0.1" units="cm"/>
      <inkml:brushProperty name="height" value="0.1" units="cm"/>
      <inkml:brushProperty name="color" value="#E71224"/>
      <inkml:brushProperty name="ignorePressure" value="1"/>
    </inkml:brush>
  </inkml:definitions>
  <inkml:trace contextRef="#ctx0" brushRef="#br0">26 0,'-1'1,"0"0,-1 0,1 0,0 0,0 0,0 0,0 0,0 0,0 0,1 0,-1 1,0-1,1 0,-1 1,1-1,-1 0,1 1,-1-1,1 1,0-1,0 1,0-1,0 2,-1 0,-2 11,1 1,0-1,1 0,1 1,0-1,1 1,0-1,1 1,1-1,0 0,1 0,1 0,0-1,0 0,16 25,57 86,-77-123,-1 0,0 0,1 0,0 0,-1 0,1 0,0 0,-1 0,1 0,0 0,0 0,0 0,0-1,0 1,0 0,0-1,0 1,0-1,2 1,-3-1,1 0,0 0,0 0,-1-1,1 1,0 0,-1 0,1-1,0 1,-1-1,1 1,-1 0,1-1,-1 1,1-1,-1 1,1-1,-1 0,1 1,-1-1,1 1,-1-2,4-7,0 1,-1-1,4-16,-6 21,5-21,5-27,4 0,1 0,29-61,-42 108,0 0,-1 0,2 1,-1-1,0 1,1 0,0 0,6-5,-9 8,0 0,0 1,0-1,0 0,0 1,1-1,-1 1,0 0,0-1,0 1,1 0,-1 0,0 0,0 0,1 0,-1 0,0 0,0 0,1 0,-1 1,0-1,0 0,0 1,0-1,1 1,-1 0,0-1,0 1,0 0,0-1,0 1,0 0,-1 0,1 0,0 0,0 0,0 0,-1 0,1 0,-1 0,1 2,6 9,-1 1,-1-1,0 1,-1 0,0 1,-1-1,3 27,-1 102,-5-123,0 67,0-85,0 0,0 0,0 0,0 0,0 0,1 0,-1 1,0-1,0 0,1-1,-1 1,1 0,-1 0,1 0,-1 0,1 0,0 0,-1 0,1-1,0 1,0 0,0-1,-1 1,1 0,2 0,-2-1,1 0,-1 0,1 0,-1 0,1 0,-1 0,0-1,1 1,-1 0,1-1,-1 1,0-1,1 0,-1 1,0-1,2-1,5-4,0 0,-1-1,1 0,6-9,6-10,0-2,-2 0,14-33,-21 38,1 1,0 1,2 0,0 1,2 0,0 1,19-18,-33 36,0-1,0 0,0 1,0-1,0 1,0 0,0 0,0 0,0 0,1 0,-1 0,0 0,1 1,-1-1,1 1,-1 0,1-1,-1 1,1 1,4-1,-5 1,0 1,0-1,0 0,0 1,0-1,-1 1,1 0,0 0,-1-1,1 1,-1 0,0 0,1 1,-1-1,0 0,0 0,-1 0,1 1,0-1,-1 0,1 5,4 29,-1 0,-2 0,-4 71,0-72,1-7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6.404"/>
    </inkml:context>
    <inkml:brush xml:id="br0">
      <inkml:brushProperty name="width" value="0.1" units="cm"/>
      <inkml:brushProperty name="height" value="0.1" units="cm"/>
      <inkml:brushProperty name="color" value="#E71224"/>
      <inkml:brushProperty name="ignorePressure" value="1"/>
    </inkml:brush>
  </inkml:definitions>
  <inkml:trace contextRef="#ctx0" brushRef="#br0">114 158,'-44'54,"17"-17,21-30,1 0,0 0,0 0,1 1,0 0,0 0,-4 11,8-17,-1 0,1 0,0 0,0 0,-1-1,1 1,0 0,1 0,-1 0,0 0,0 0,1 0,-1 0,1-1,0 1,1 3,-1-3,1-1,0 1,-1 0,1-1,0 1,0-1,0 0,0 0,0 1,0-1,0-1,0 1,0 0,0 0,1-1,-1 1,3-1,5 1,0 0,0-1,0 0,0-1,-1 0,1-1,16-4,-1-2,41-18,-54 20,1-2,-1 1,-1-1,0-1,0 0,0-1,-1 0,16-22,-6 5,-2-2,25-49,-40 73,-1-1,1 0,-1 1,-1-1,1 0,-1-1,0 1,0-11,-1 15,0 0,0 1,0-1,0 1,-1 0,1-1,-1 1,1-1,-1 1,0-1,1 1,-1 0,0 0,0-1,0 1,0 0,0 0,0 0,0 0,0 0,-1 0,1 0,0 0,-1 1,1-1,0 0,-1 1,1-1,-1 1,1 0,-1-1,1 1,-1 0,1 0,-1 0,1 0,-1 0,1 0,-1 0,1 1,-3 0,-4 0,0 1,-1 1,1 0,0 0,0 0,0 1,1 0,-1 1,1 0,0 0,0 0,-10 12,-5 5,2 1,-23 33,24-28,1 0,-29 61,40-71,0 0,1 1,1 0,1 0,0 0,0 30,3-45,1 0,1-1,-1 1,0 0,1-1,0 1,0 0,0-1,0 1,1-1,-1 0,1 1,0-1,0 0,0 0,0 0,1 0,2 2,0 0,0-1,1-1,-1 1,1-1,0 0,0 0,0 0,0-1,11 2,-1 0,1-2,0 0,-1-1,1 0,0-1,0-1,22-5,-25 3,-1-1,1-1,-1 0,0-1,-1 0,1-1,-1 0,17-15,-13 10,-2-2,0 1,0-2,-1 0,16-26,-12 13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6.758"/>
    </inkml:context>
    <inkml:brush xml:id="br0">
      <inkml:brushProperty name="width" value="0.1" units="cm"/>
      <inkml:brushProperty name="height" value="0.1" units="cm"/>
      <inkml:brushProperty name="color" value="#E71224"/>
      <inkml:brushProperty name="ignorePressure" value="1"/>
    </inkml:brush>
  </inkml:definitions>
  <inkml:trace contextRef="#ctx0" brushRef="#br0">456 28,'-10'-1,"1"0,-1-1,1 0,-13-4,-21-4,33 8,0 0,-1 1,1 0,-1 1,1 0,0 1,-1 0,1 0,0 1,-1 1,1 0,-19 8,14-2,1 0,0 1,0 1,1 0,1 1,0 0,1 1,0 1,0-1,2 2,0-1,0 1,2 1,0-1,0 1,2 1,0-1,1 1,0 0,1 0,1 0,1 18,0-31,1 0,0 0,1 0,-1 1,1-1,0 0,0 0,0 0,0 0,1 0,0 0,0-1,0 1,0 0,0-1,6 6,-4-5,0 0,1-1,-1 0,1 0,0 0,0 0,0-1,0 0,1 0,-1 0,7 1,4-1,0 0,0-1,-1-1,1 0,0-1,0-1,29-7,-32 6,0-1,-1-1,0 0,0-1,0 0,-1 0,14-12,-2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7.812"/>
    </inkml:context>
    <inkml:brush xml:id="br0">
      <inkml:brushProperty name="width" value="0.1" units="cm"/>
      <inkml:brushProperty name="height" value="0.1" units="cm"/>
      <inkml:brushProperty name="color" value="#E71224"/>
      <inkml:brushProperty name="ignorePressure" value="1"/>
    </inkml:brush>
  </inkml:definitions>
  <inkml:trace contextRef="#ctx0" brushRef="#br0">452 224,'-15'-1,"0"-1,-1 0,-20-6,21 4,-1 0,-26-1,37 5,-1 0,1 0,-1 1,1-1,-1 2,1-1,0 0,0 1,-1 0,1 0,-8 5,1 1,0 0,0 2,1-1,0 1,1 1,0-1,1 2,-14 21,18-25,0 0,1 1,0-1,0 1,1 0,0 0,1 0,0 0,1 0,0 0,0 1,0-1,2 0,1 18,0-21,-1-1,1 1,1-1,-1 0,1 0,0 0,0 0,0 0,1-1,-1 0,1 1,0-1,0-1,1 1,-1-1,1 1,0-1,0 0,0-1,0 1,1-1,6 2,-4-1,1-1,-1 0,1 0,0-1,-1 0,1-1,0 0,0 0,0-1,-1 0,1 0,-1-1,16-5,-12 1,0-1,-1 0,0-1,0 0,-1 0,0-1,0-1,-1 0,0 0,-1-1,0 0,-1 0,0-1,-1 1,0-2,-1 1,0-1,-1 1,-1-1,0-1,0 1,-2 0,1 0,-2-1,0 1,-3-25,3 33,-1 0,0 0,-1 1,1-1,-1 0,0 1,0 0,0-1,0 1,-1 0,0 0,0 0,0 0,0 1,-1-1,1 1,-1 0,0 0,0 0,0 1,0-1,-1 1,1 0,-1 0,1 1,-1-1,0 1,1 0,-1 0,0 0,0 1,0 0,0 0,1 0,-1 0,0 1,0 0,0 0,1 0,-7 3,-5 3,0 0,1 1,0 1,0 0,1 1,0 1,0 0,1 0,1 2,-16 19,1 3,1 2,-41 77,61-103,1 0,0 0,1 0,0 1,1 0,0-1,1 1,-1 19,3-26,0 0,0 0,1 0,0 0,0 0,0 0,0-1,1 1,0 0,0-1,0 1,1-1,-1 1,1-1,0 0,0 0,0 0,1-1,0 1,-1-1,1 0,0 0,5 2,-1 0,1-1,0 0,0-1,0 0,1 0,-1-1,0 0,1-1,0 0,-1 0,1-1,0 0,-1-1,1 0,-1-1,1 0,-1 0,0-1,1 0,-2-1,17-8,-6 2,0-2,-2 0,1 0,-2-2,0 0,0-1,-1 0,24-35,41-74,11-17,-57 93,1 2,3 2,1 1,59-49,-97 91,-1 1,1-1,0 0,0 1,0-1,-1 1,1-1,0 1,0-1,0 1,0 0,0-1,0 1,0 0,0 0,0-1,0 1,0 0,0 0,0 0,1 1,-1-1,-1 1,1-1,-1 1,1-1,0 1,-1-1,1 1,-1-1,0 1,1 0,-1-1,0 1,1 0,-1 0,0-1,1 1,-1 0,0 0,0-1,0 1,0 1,1 7,-2 1,1 0,-3 15,1-13,-11 132,8 269,5-409,0-1,1 1,0 0,0 0,0-1,0 1,2 3,-3-7,0 1,1-1,-1 1,0-1,1 1,-1-1,0 1,1-1,-1 0,1 1,-1-1,1 0,-1 1,1-1,-1 0,1 0,-1 1,1-1,0 0,-1 0,1 0,-1 0,1 0,0 0,-1 0,1 0,-1 0,1 0,-1 0,1 0,0 0,-1 0,1-1,-1 1,1 0,-1 0,1-1,-1 1,1 0,-1-1,1 1,-1 0,1-1,-1 1,0-1,1 1,-1-1,0 1,1-1,-1 1,0-1,1 0,10-16,0 0,0-1,-2 0,0 0,-2-1,10-32,-1 5,14-43,-17 47,2 1,37-73,-51 113,3-7,0 1,1 1,0-1,7-7,-11 13,-1 1,1-1,-1 0,1 1,-1-1,1 1,0-1,-1 1,1-1,0 1,0-1,-1 1,1 0,0 0,0-1,0 1,-1 0,1 0,0 0,0 0,0 0,0 0,-1 0,1 0,0 0,0 0,0 0,0 1,-1-1,1 0,0 0,0 1,-1-1,1 1,0-1,0 1,-1-1,1 1,-1-1,1 1,0 0,-1-1,1 1,-1 0,1-1,-1 1,0 0,1 0,-1-1,0 1,0 0,1 0,-1 1,9 24,-1 0,-1 1,-2 0,0 0,1 50,-3-34,12 57,-15-95,1-1,1 1,-1-1,1 0,0 1,0-1,0 0,3 4,3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8.165"/>
    </inkml:context>
    <inkml:brush xml:id="br0">
      <inkml:brushProperty name="width" value="0.1" units="cm"/>
      <inkml:brushProperty name="height" value="0.1" units="cm"/>
      <inkml:brushProperty name="color" value="#E71224"/>
      <inkml:brushProperty name="ignorePressure" value="1"/>
    </inkml:brush>
  </inkml:definitions>
  <inkml:trace contextRef="#ctx0" brushRef="#br0">0 30,'5'-5,"2"-6,4-1,1 10,2 7,-1 10,-2 14,-3 11,-4 8,-1 6,-2 3,-1-3,-1-1,0-5,1-6,4-5,2-9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8.536"/>
    </inkml:context>
    <inkml:brush xml:id="br0">
      <inkml:brushProperty name="width" value="0.1" units="cm"/>
      <inkml:brushProperty name="height" value="0.1" units="cm"/>
      <inkml:brushProperty name="color" value="#E71224"/>
      <inkml:brushProperty name="ignorePressure" value="1"/>
    </inkml:brush>
  </inkml:definitions>
  <inkml:trace contextRef="#ctx0" brushRef="#br0">114 83,'0'-4,"-9"-3,-13 1,-3-3,-2-1,4-3,15-4,9 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8.924"/>
    </inkml:context>
    <inkml:brush xml:id="br0">
      <inkml:brushProperty name="width" value="0.1" units="cm"/>
      <inkml:brushProperty name="height" value="0.1" units="cm"/>
      <inkml:brushProperty name="color" value="#E71224"/>
      <inkml:brushProperty name="ignorePressure" value="1"/>
    </inkml:brush>
  </inkml:definitions>
  <inkml:trace contextRef="#ctx0" brushRef="#br0">252 26,'9'-13,"0"0,-10 13,0 0,0 0,0 0,0 0,0 0,0 0,0 1,0-1,0 0,0 0,0 1,0-1,0 1,0-1,1 1,-1-1,0 1,0-1,-1 2,-12 7,0 1,1 0,0 1,0 0,1 1,1 1,0 0,-9 15,-7 12,-35 70,60-106,-5 9,0 1,2-1,0 1,-6 22,11-34,-1 0,0 0,1 1,0-1,0 0,0 1,0-1,0 0,0 0,0 1,1-1,-1 0,1 0,0 1,-1-1,1 0,0 0,0 0,0 0,1 0,-1 0,0 0,1-1,0 1,-1 0,1-1,0 1,0-1,-1 0,1 0,0 1,0-1,0 0,1-1,-1 1,0 0,2 0,8 1,-1-1,0 0,0 0,0-2,0 1,0-1,0-1,0 0,0 0,0-1,18-8,-4 1,0-2,-1 0,39-29,-19 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19.450"/>
    </inkml:context>
    <inkml:brush xml:id="br0">
      <inkml:brushProperty name="width" value="0.1" units="cm"/>
      <inkml:brushProperty name="height" value="0.1" units="cm"/>
      <inkml:brushProperty name="color" value="#E71224"/>
      <inkml:brushProperty name="ignorePressure" value="1"/>
    </inkml:brush>
  </inkml:definitions>
  <inkml:trace contextRef="#ctx0" brushRef="#br0">21 341,'0'1,"-1"0,1 0,-1 0,1-1,-1 1,1 0,-1-1,0 1,1 0,-1-1,0 1,1-1,-1 1,0-1,0 0,1 1,-1-1,0 1,0-1,0 0,-1 0,-3-1,16-8,182-99,-184 103,0 0,1 1,-1 0,1 1,0 0,0 0,1 1,17-1,-24 3,0 1,0-1,1 1,-1 0,0 0,0 0,0 1,0-1,0 1,0 0,-1 0,1 0,0 1,-1-1,0 1,0 0,1 0,-2 0,1 0,0 1,-1-1,1 1,2 5,-1 0,0 0,0 0,-1 1,0-1,-1 1,0 0,0 0,0 14,-4 86,-1-57,1 380,2-427,0 0,1 1,0-1,0 0,1-1,-1 1,1 0,0 0,1-1,0 1,0-1,0 0,0 1,1-2,0 1,0 0,0-1,0 0,1 0,0 0,0 0,0-1,0 0,0 0,1 0,0-1,6 3,-8-5,-1 0,1 0,-1 0,1 0,0-1,-1 1,1-1,-1 0,0 0,1-1,-1 1,0-1,0 1,1-1,-1 0,-1 0,1 0,0-1,0 1,-1-1,1 1,2-6,7-7,-1 0,17-32,-25 40,36-74,-3-2,36-132,-59 174,-2 8,-3 0,0 0,2-42,-8 59,-2 0,0 0,-1 0,0 0,-1 0,-1 0,-1 0,-10-29,-2 10,8 19,1-1,-7-21,14 36,0 0,0-1,0 1,0 0,0-1,0 1,1 0,0-1,-1 1,1 0,0 0,0-1,0 1,0 0,0 0,1 0,-1 0,0 1,1-1,0 0,-1 0,1 1,0-1,0 1,0 0,0-1,0 1,4-1,5-4,0 1,1 0,-1 1,15-3,38-3,-35 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9.374"/>
    </inkml:context>
    <inkml:brush xml:id="br0">
      <inkml:brushProperty name="width" value="0.1" units="cm"/>
      <inkml:brushProperty name="height" value="0.1" units="cm"/>
      <inkml:brushProperty name="color" value="#E71224"/>
      <inkml:brushProperty name="ignorePressure" value="1"/>
    </inkml:brush>
  </inkml:definitions>
  <inkml:trace contextRef="#ctx0" brushRef="#br0">511 100,'-7'0,"0"-1,1 0,-1-1,0 0,-9-3,-23-6,26 9,1 2,0 0,0 0,-1 1,1 1,0 0,0 0,0 1,0 1,1 0,-1 0,1 1,0 1,0 0,1 1,0 0,-16 14,-1 1,1 1,-42 46,59-57,0-1,1 1,0 0,1 1,0 0,1 0,1 1,0 0,-5 20,10-31,-1 0,0 1,1-1,0 1,0-1,0 1,0-1,1 1,-1-1,1 0,0 1,0-1,0 0,1 1,-1-1,1 0,-1 0,1 0,0 0,0 0,0-1,1 1,-1-1,1 1,0-1,-1 0,1 0,0 0,0 0,6 2,-3-1,1-1,0 0,0 0,-1-1,1 1,0-1,0-1,1 0,-1 0,0 0,0-1,0 1,0-2,9-2,1-2,-1-1,0 0,0-1,0-1,-1 0,-1-1,1-1,-2 0,0-1,0-1,-1 0,0 0,18-30,-18 24,-2 0,-1-1,0 0,-1-1,-1 0,-2 0,0 0,-1 0,0-1,-2 0,-1-22,-1 41,0 0,0-1,0 1,-1 0,1-1,-1 1,0 0,0 0,0 0,-1 0,1 0,-1 0,1 0,-5-5,4 6,1 1,-1-1,0 1,0 0,0-1,0 1,-1 0,1 0,0 0,0 1,-1-1,1 1,0-1,-1 1,1 0,0-1,-1 1,1 1,0-1,-1 0,1 0,-3 2,-11 2,1 0,0 2,1 0,-1 0,1 1,0 1,1 1,0 0,0 0,1 1,-18 20,13-12,0 1,2 1,1 0,0 1,2 0,-19 42,26-49,0 0,1 0,0 1,1-1,1 1,0 0,1-1,1 1,1 16,0-26,-1 1,1-1,0 0,1 1,-1-1,1 0,0 0,0 0,1 0,0-1,-1 1,2-1,-1 1,0-1,1 0,0 0,0 0,0-1,0 0,1 1,-1-1,1-1,0 1,0-1,0 0,0 0,8 2,1-2,-1 0,1-1,0-1,-1 0,1-1,0 0,-1-1,1-1,-1 0,0-1,0 0,0-1,0 0,-1-1,0-1,12-8,8-5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59.790"/>
    </inkml:context>
    <inkml:brush xml:id="br0">
      <inkml:brushProperty name="width" value="0.1" units="cm"/>
      <inkml:brushProperty name="height" value="0.1" units="cm"/>
      <inkml:brushProperty name="color" value="#E71224"/>
      <inkml:brushProperty name="ignorePressure" value="1"/>
    </inkml:brush>
  </inkml:definitions>
  <inkml:trace contextRef="#ctx0" brushRef="#br0">508 1,'-20'-1,"-1"1,1 1,0 1,0 1,0 0,-32 12,21-3,1 1,0 2,1 1,1 1,1 2,0 1,-24 23,48-40,-1 0,1 1,0-1,0 1,1 0,-1 0,1 0,-4 7,6-9,-1-1,1 0,0 1,-1-1,1 1,0-1,0 0,0 1,0-1,0 1,0-1,1 0,-1 1,0-1,1 1,-1-1,1 0,-1 0,1 1,0-1,-1 0,1 0,0 0,0 0,0 0,0 0,0 0,0 0,0 0,0 0,1 0,-1-1,2 2,13 4,0 0,1-1,0-1,-1 0,35 2,-11-1,-23-3,7 2,0 0,0 1,39 14,-57-17,-1 0,0 1,-1-1,1 1,0 0,-1 0,1 0,-1 0,0 1,0 0,0 0,-1 0,0 0,1 1,-1 0,-1-1,1 1,-1 0,0 0,0 0,0 0,1 9,-2-8,-1 1,1 0,-1 0,-1-1,1 1,-1 0,-1 0,1-1,-1 1,0-1,-3 8,-1-3,0-1,0 1,-1-1,0 0,-14 15,-4-1,-1-1,-1-2,-41 27,66-46,-113 67,100-61,-1-1,0-1,0 0,-1-1,-28 5,18-7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2.345"/>
    </inkml:context>
    <inkml:brush xml:id="br0">
      <inkml:brushProperty name="width" value="0.1" units="cm"/>
      <inkml:brushProperty name="height" value="0.1" units="cm"/>
      <inkml:brushProperty name="color" value="#E71224"/>
      <inkml:brushProperty name="ignorePressure" value="1"/>
    </inkml:brush>
  </inkml:definitions>
  <inkml:trace contextRef="#ctx0" brushRef="#br0">12 2283,'-1'0,"1"0,-1 0,1 1,0-1,-1 0,1 0,-1 0,1 0,-1 0,1 0,0 1,-1-1,1 0,-1 0,1 0,0 1,-1-1,1 0,0 1,-1-1,1 0,0 1,-1-1,1 1,0-1,0 0,0 1,-1-1,1 1,0-1,0 0,0 1,0-1,0 1,0-1,0 1,4 25,17 23,-21-49,24 48,3-2,1-1,59 71,-51-81,2-1,1-1,1-3,47 27,8 7,6 4,3-6,3-4,146 58,-242-112,52 24,2-3,1-3,91 18,-58-26,165 1,1751-17,-1947-1,0-4,94-21,-29 4,592-54,-432 52,-198 14,-1-6,-1-3,0-4,-2-4,93-44,-172 67,0 0,0-1,-1 0,0-1,19-17,43-55,-50 54,44-40,-23 31,3 2,0 2,53-25,158-63,2 0,-243 110,-2-2,24-19,-23 18,0 0,22-13,22-5,117-40,71-3,-145 46,1 6,1 3,186-5,-276 24,-1 1,0 0,0 1,0 1,-1 0,1 1,-1 0,16 10,29 9,106 29,-100-35,-1 3,91 44,-127-47,-22-14,-17-18,6 7,1 0,1-1,0 1,0-1,0 0,1-1,0 1,0 0,1-1,0 0,1 1,0-1,0 0,1 0,0 0,1 0,0 1,0-1,1 0,0 1,5-14,13-12,3 2,39-46,-19 25,-24 32,1-1,1 2,1 1,0 1,46-29,-7 12,80-34,47-5,210-53,404-62,-634 159,196-10,-75 3,-33 4,-45 19,220 16,-294 12,20 1,649-13,-412-4,-307 3,96-3,-172 0,0 0,-1-1,1-1,-1 0,0 0,0-1,-1 0,0-1,1 0,-2 0,15-14,13-7,-22 18,232-177,-242 182,0 0,-1 0,1-1,-1 1,1-1,-2 0,1 0,0 0,-1 0,0 0,3-11,-1-5,4-39,-3 18,22-105,-13 85,-3 0,4-122,-15 165,1 12,-1 0,0 0,0 0,0 0,-1 0,0 1,-1-1,1 0,-1 1,-1-1,-4-10,-12-7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3.738"/>
    </inkml:context>
    <inkml:brush xml:id="br0">
      <inkml:brushProperty name="width" value="0.1" units="cm"/>
      <inkml:brushProperty name="height" value="0.1" units="cm"/>
      <inkml:brushProperty name="color" value="#E71224"/>
      <inkml:brushProperty name="ignorePressure" value="1"/>
    </inkml:brush>
  </inkml:definitions>
  <inkml:trace contextRef="#ctx0" brushRef="#br0">201 0,'-8'1,"0"1,0 0,1 1,-1-1,0 1,1 1,-1-1,-11 10,10-7,0 1,1 0,0 0,0 1,1 0,0 1,0 0,1 0,0 0,1 0,0 1,1 0,0 0,-5 17,3-2,1 1,2 0,0 0,2 51,2-70,-1 1,1-1,1 0,-1 0,1 0,0 0,1-1,0 1,0 0,0-1,1 0,0 0,0 0,0 0,1-1,0 1,0-1,1-1,7 7,-3-5,0 1,0-1,1-1,0 0,0-1,0 0,1 0,-1-1,1-1,23 2,-22-3,-1 0,0-2,1 1,-1-2,0 1,1-2,-1 0,0 0,-1-1,1 0,-1-1,1-1,-2 1,1-2,-1 0,1 0,-2-1,1 0,-1 0,8-11,1-1,0-2,-1 0,-2 0,22-43,-31 54,0-1,-2 1,1-1,-1 0,-1-1,0 1,-1-1,-1 1,1-1,-2 0,0 1,-2-19,1 27,-1 1,1 0,0 0,-1 0,0 1,0-1,0 0,0 1,0-1,0 1,-1-1,1 1,-1 0,1 0,-1 0,0 1,0-1,0 1,0-1,0 1,0 0,-1 0,1 0,0 1,-4-1,-9-2,-1 1,0 0,-24 2,29 0,0 0,0 1,0 1,1 0,-1 1,0 0,1 0,-1 1,1 1,0 0,0 1,1 0,0 0,0 1,0 0,1 1,-12 12,7-5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4.298"/>
    </inkml:context>
    <inkml:brush xml:id="br0">
      <inkml:brushProperty name="width" value="0.1" units="cm"/>
      <inkml:brushProperty name="height" value="0.1" units="cm"/>
      <inkml:brushProperty name="color" value="#E71224"/>
      <inkml:brushProperty name="ignorePressure" value="1"/>
    </inkml:brush>
  </inkml:definitions>
  <inkml:trace contextRef="#ctx0" brushRef="#br0">86 1,'-3'0,"0"1,0-1,0 1,0 0,0 0,0 0,0 0,0 0,0 1,1-1,-1 1,0 0,1 0,0 0,-1 0,1 0,0 1,0-1,0 1,1-1,-1 1,0 0,1-1,0 1,0 0,-1 3,-3 8,0 0,2 1,-1 0,0 14,3-22,1-1,0 0,0 1,1-1,-1 0,1 0,1 1,-1-1,1 0,0 0,0 0,1-1,5 11,3 0,1-1,0 0,16 15,24 29,19 33,-70-92,-1 1,0-1,1 1,-1-1,0 1,1-1,-1 1,1-1,-1 0,1 1,-1-1,1 1,-1-1,1 0,-1 0,1 1,-1-1,1 0,0 0,-1 0,1 0,-1 0,2 0,4-9,-3-27,-3 32,-1-43,0 33,0 1,1 0,1-1,0 1,1 0,0 0,1-1,0 2,7-18,-3 17,-1 1,2-1,-1 2,2-1,0 1,0 0,1 1,0 0,1 0,0 1,0 1,1 0,0 0,15-6,-25 13,0 1,0-1,0 0,0 1,-1 0,1-1,0 1,0 0,0 0,0 0,0 0,0 1,0-1,0 1,0-1,0 1,0-1,0 1,2 1,-1 0,-1 0,1 0,0 1,-1-1,0 1,1-1,-1 1,0 0,0 0,2 5,2 7,0 1,0 1,5 29,-7-27,9 42,-2-13,16 51,-22-86,0 0,1 0,0-1,1 1,0-1,1-1,1 1,13 13,-5-9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4.976"/>
    </inkml:context>
    <inkml:brush xml:id="br0">
      <inkml:brushProperty name="width" value="0.1" units="cm"/>
      <inkml:brushProperty name="height" value="0.1" units="cm"/>
      <inkml:brushProperty name="color" value="#E71224"/>
      <inkml:brushProperty name="ignorePressure" value="1"/>
    </inkml:brush>
  </inkml:definitions>
  <inkml:trace contextRef="#ctx0" brushRef="#br0">481 551,'-1'-5,"0"0,0 1,0-1,-1 1,1 0,-1-1,0 1,0 0,-1 0,1 0,-1 0,0 0,0 1,0-1,0 1,-1 0,0 0,1 0,-1 0,0 1,-6-3,3 1,0 0,0 0,-1 1,0 0,1 1,-1 0,0 0,0 0,0 1,0 0,-15 1,14 2,0 0,1 1,-1 0,0 0,1 1,0 0,0 1,0 0,1 0,0 0,0 1,-10 10,-6 9,-39 52,47-58,1 1,1 0,0 1,2 0,1 1,1 1,0-1,-8 37,17-55,-1-1,1 0,-1 1,1-1,0 0,1 1,-1-1,0 0,1 1,0-1,0 0,0 0,0 1,0-1,4 5,-4-6,1 0,0 0,-1-1,1 1,0 0,0-1,0 0,0 1,0-1,1 0,-1 0,0 0,1 0,-1-1,0 1,1-1,-1 1,1-1,-1 0,1 0,-1 0,4 0,2-1,0 0,0 0,-1-1,1 0,0 0,-1-1,1 0,-1-1,0 1,0-1,7-6,-3 2,0-2,-1 1,0-1,-1 0,15-22,-3-2,-2 0,-1-2,19-57,-27 62,-1 0,-2 0,-1-1,3-57,-10-132,-2 103,3 114,0 1,0 0,-1 0,1 0,-1 0,0-1,0 1,0 0,0 0,0 1,-2-4,3 6,-1-1,1 1,0 0,0-1,0 1,-1 0,1 0,0 0,0-1,-1 1,1 0,0 0,-1 0,1 0,0-1,-1 1,1 0,0 0,-1 0,1 0,0 0,-1 0,1 0,0 0,-1 0,1 0,0 0,-1 0,1 0,0 0,-1 0,1 1,0-1,-1 0,-1 1,1 1,0-1,-1 1,1-1,0 1,0-1,0 1,0 0,0-1,0 1,0 2,-4 10,0 1,1 0,1-1,0 2,-1 21,2 81,3-74,-2 5,3 1,1-1,18 84,-2-36,-13-59,18 61,-14-76,1-6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5.628"/>
    </inkml:context>
    <inkml:brush xml:id="br0">
      <inkml:brushProperty name="width" value="0.1" units="cm"/>
      <inkml:brushProperty name="height" value="0.1" units="cm"/>
      <inkml:brushProperty name="color" value="#E71224"/>
      <inkml:brushProperty name="ignorePressure" value="1"/>
    </inkml:brush>
  </inkml:definitions>
  <inkml:trace contextRef="#ctx0" brushRef="#br0">171 213,'-1'-5,"-1"1,0 0,0 0,0 0,-1 0,1 0,-1 1,-4-6,-4-5,7 5,-1 1,-1 0,0 1,0-1,0 1,-11-9,16 15,0 0,-1 1,1-1,0 0,0 0,-1 1,1-1,-1 1,1 0,0-1,-1 1,1 0,-1 0,1-1,-1 1,1 1,-1-1,1 0,-3 1,2 0,-1 0,1 0,0 1,0-1,0 1,0-1,0 1,0 0,1 0,-1 0,1 0,-1 0,1 0,0 0,-2 4,-1 2,0 0,1 0,0 0,0 0,1 1,0-1,0 1,1 0,0-1,1 1,0 0,0-1,3 17,-2-20,1 0,0 0,0 0,0 0,0 0,1-1,-1 1,1-1,0 1,1-1,-1 0,1 0,0-1,0 1,0-1,0 0,1 0,-1 0,1 0,0-1,-1 0,1 0,9 2,-5-1,1 0,-1-1,1-1,-1 0,1 0,-1-1,1 0,0 0,-1-1,15-4,-17 3,-1 0,0 0,0-1,0 0,0 0,0-1,0 0,-1 0,0 0,0 0,0-1,0 0,-1 0,0 0,7-12,-4 3,-1 0,0 0,-1-1,-1 0,0 0,-1 0,0-1,-1 1,-1 0,-1-1,0 1,-1-1,-5-26,6 40,0 0,0 1,-1-1,1 0,-1 0,1 0,-1 0,0 1,0-1,0 0,0 1,0-1,0 1,0-1,0 1,0-1,-1 1,1 0,-1 0,1-1,-1 1,1 0,-1 0,0 1,1-1,-1 0,0 1,0-1,0 1,0-1,1 1,-1 0,0 0,0 0,0 0,0 0,0 0,0 0,0 1,1-1,-1 0,-2 2,-5 1,1 1,0 0,0 0,0 0,1 1,-1 1,-10 9,-1 4,0 1,1 0,2 1,0 1,-15 28,21-33,1 1,2 0,-1 0,2 0,1 1,0 0,1 0,-1 20,4-35,1 0,0-1,0 1,0 0,1 0,-1 0,1-1,0 1,0 0,0-1,1 1,-1-1,1 1,0-1,0 0,0 1,0-1,4 4,-2-4,0 0,0 0,0 0,1-1,-1 1,1-1,-1 0,1-1,0 1,-1-1,1 0,9 1,0-1,0-1,0-1,0 0,1 0,-1-1,0-1,-1-1,1 0,13-6,63-33,-82 38,1 0,-1-1,0 0,-1 0,1-1,-1 0,11-14,-5 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6.170"/>
    </inkml:context>
    <inkml:brush xml:id="br0">
      <inkml:brushProperty name="width" value="0.1" units="cm"/>
      <inkml:brushProperty name="height" value="0.1" units="cm"/>
      <inkml:brushProperty name="color" value="#E71224"/>
      <inkml:brushProperty name="ignorePressure" value="1"/>
    </inkml:brush>
  </inkml:definitions>
  <inkml:trace contextRef="#ctx0" brushRef="#br0">149 28,'0'-1,"0"0,0-1,0 1,0 0,0 0,0-1,0 1,-1 0,1 0,0-1,-1 1,1 0,-1 0,1 0,-1 0,0 0,0 0,-1-2,1 3,1-1,-1 1,0-1,0 1,1 0,-1 0,0-1,0 1,0 0,0 0,0 0,0 0,1 0,-1 0,0 0,0 0,0 0,0 1,0-1,0 1,-4 1,0 0,1 0,-1 1,1 0,0 0,0 0,-6 7,-1 0,0 1,1 1,1 0,0 0,1 1,-13 25,21-37,-1 1,1-1,-1 0,1 0,0 1,0-1,-1 0,1 1,0-1,0 0,0 0,0 1,1-1,-1 0,0 1,0-1,1 0,-1 0,1 1,-1-1,1 0,-1 0,1 0,0 0,1 2,0-2,0 1,1 0,-1-1,0 0,1 0,-1 0,1 0,-1 0,1 0,-1 0,6 0,4 0,0-1,0 0,-1 0,19-3,48-17,-60 15,0 0,0 1,1 0,30-1,-47 5,0 0,0 0,1 0,-1 1,0-1,0 0,1 1,-1 0,0-1,0 1,0 0,0 0,0 0,0 0,0 1,0-1,0 0,-1 1,1-1,3 5,-4-4,1 1,-1 0,0 0,0 0,0 1,0-1,0 0,-1 0,1 0,-1 1,0-1,0 0,0 4,-2 6,0 0,-1-1,0 1,-1-1,-1 0,-6 14,4-14,1-1,-2 0,1-1,-2 0,1 0,-1 0,-1-1,-19 14,5-6,-1-2,-49 23,44-25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7.003"/>
    </inkml:context>
    <inkml:brush xml:id="br0">
      <inkml:brushProperty name="width" value="0.1" units="cm"/>
      <inkml:brushProperty name="height" value="0.1" units="cm"/>
      <inkml:brushProperty name="color" value="#E71224"/>
      <inkml:brushProperty name="ignorePressure" value="1"/>
    </inkml:brush>
  </inkml:definitions>
  <inkml:trace contextRef="#ctx0" brushRef="#br0">1 133,'0'3,"1"0,-1-1,1 1,0 0,0-1,0 1,0-1,0 1,1-1,-1 0,1 0,-1 0,1 1,0-1,0-1,0 1,0 0,0 0,0-1,1 1,-1-1,0 0,1 0,2 1,8 4,-1-2,1 0,18 4,-11-3,1-2,0 0,0-1,33-1,-46-1,1-1,-1-1,1 0,-1 0,1 0,-1-1,0 0,0-1,-1 0,1 0,-1-1,1 1,10-12,-8 7,0-1,-1 0,0-1,8-13,-15 22,-1-1,1 0,-1 1,0-1,0 0,0 0,0 0,-1 0,1 0,0-6,-1 8,0-1,-1 1,1 0,0-1,-1 1,1 0,-1-1,1 1,-1 0,0 0,1 0,-1 0,0 0,0 0,0 0,0 0,0 0,0 0,0 0,0 0,0 1,0-1,-1 0,1 1,-2-1,-2-1,1 1,-1 0,0 0,0 1,0-1,0 1,1 0,-1 1,0-1,0 1,0 0,0 0,1 0,-1 1,-6 3,-7 3,0 1,-23 16,31-18,1 0,-1 1,2 0,-1 0,1 1,0 0,1 1,0-1,1 2,0-1,0 1,1-1,0 1,1 1,1-1,0 1,0-1,1 1,0 0,1 0,1 0,0 0,0 0,1 0,1 0,4 19,-4-25,-1 0,1-1,0 1,1-1,-1 1,1-1,0 0,1 0,-1 0,1 0,0-1,0 1,0-1,1 0,0 0,-1-1,1 1,1-1,-1 0,0-1,1 1,-1-1,1 0,0 0,0-1,-1 0,1 0,6 0,0 0,0-1,0 0,0 0,-1-2,1 1,0-2,-1 1,1-2,-1 1,0-2,0 1,-1-1,15-10,8-9,-1-3,-2 0,-1-2,-1-1,-1-1,-2-2,-1 0,31-59,-40 62,13-40,-18 42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7.374"/>
    </inkml:context>
    <inkml:brush xml:id="br0">
      <inkml:brushProperty name="width" value="0.1" units="cm"/>
      <inkml:brushProperty name="height" value="0.1" units="cm"/>
      <inkml:brushProperty name="color" value="#E71224"/>
      <inkml:brushProperty name="ignorePressure" value="1"/>
    </inkml:brush>
  </inkml:definitions>
  <inkml:trace contextRef="#ctx0" brushRef="#br0">117 39,'-24'-17,"21"14,-1 0,1 1,-1-1,0 1,1 0,-1 0,-7-2,10 4,-1-1,1 1,0 0,-1 0,1 1,0-1,-1 0,1 0,0 1,-1-1,1 1,0-1,0 1,0-1,-1 1,1 0,0-1,0 1,0 0,0 0,0 0,0 0,0 0,0 0,1 0,-1 0,0 0,1 1,-1-1,0 2,-3 4,1 1,0 0,0 0,1 0,0 1,1-1,-2 12,1 64,2-56,0 13,10 280,-6-280,2 0,2-1,2 1,1-2,29 67,-35-95,1-1,0 0,0 0,10 11,2-2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19.818"/>
    </inkml:context>
    <inkml:brush xml:id="br0">
      <inkml:brushProperty name="width" value="0.1" units="cm"/>
      <inkml:brushProperty name="height" value="0.1" units="cm"/>
      <inkml:brushProperty name="color" value="#E71224"/>
      <inkml:brushProperty name="ignorePressure" value="1"/>
    </inkml:brush>
  </inkml:definitions>
  <inkml:trace contextRef="#ctx0" brushRef="#br0">5 1,'-4'0,"7"0,13 0,14 0,10 0,5 0,-7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7.858"/>
    </inkml:context>
    <inkml:brush xml:id="br0">
      <inkml:brushProperty name="width" value="0.1" units="cm"/>
      <inkml:brushProperty name="height" value="0.1" units="cm"/>
      <inkml:brushProperty name="color" value="#E71224"/>
      <inkml:brushProperty name="ignorePressure" value="1"/>
    </inkml:brush>
  </inkml:definitions>
  <inkml:trace contextRef="#ctx0" brushRef="#br0">0 244,'1'2,"-1"0,0 0,0 0,1 0,0 0,-1-1,1 1,0 0,0 0,-1-1,1 1,1 0,-1-1,0 1,0-1,1 1,-1-1,0 0,1 0,0 1,-1-1,1 0,0-1,-1 1,1 0,0 0,0-1,0 1,-1-1,1 1,4-1,3 2,0-1,1-1,-1 0,0 0,14-2,-8 0,0-1,-1 0,1-1,0 0,-1-1,0-1,0 0,-1-1,0 0,0-1,0-1,-1 0,0-1,-1 0,0 0,-1-1,0-1,-1 0,0 0,-1-1,8-16,-8 15,-5 9,0 0,-1-1,1 1,-1-1,2-10,-3 14,-1 1,0 0,0-1,0 1,0 0,0 0,0-1,-1 1,1 0,0 0,-1 0,1-1,-1 1,1 0,-1 0,0 0,1 0,-1 0,0 0,0 0,0 0,1 0,-1 0,0 0,0 1,0-1,-1 0,1 1,0-1,0 1,0-1,0 1,-2-1,-2 0,0 0,0 0,-1 1,1 0,0 0,-1 0,1 0,0 1,0 0,0 0,-1 0,1 1,0 0,1 0,-1 0,0 0,-6 5,0 0,0 0,1 1,0 0,0 0,0 1,-8 11,-8 13,1 2,-27 49,43-66,0 0,1 0,1 1,1 0,1 0,0 0,-2 24,7-39,-1-1,1 1,0-1,0 1,0 0,1-1,-1 1,1-1,0 1,0-1,0 1,0-1,0 0,1 1,0-1,0 0,-1 0,2 0,-1 0,0-1,1 1,-1-1,1 1,0-1,0 0,0 0,0 0,0 0,0-1,4 3,1-2,0 0,-1-1,1 1,0-1,0-1,0 0,0 0,0 0,0-1,-1 0,1-1,13-3,-1-3,-1-1,-1-1,1 0,29-23,-23 16,1-1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8.567"/>
    </inkml:context>
    <inkml:brush xml:id="br0">
      <inkml:brushProperty name="width" value="0.1" units="cm"/>
      <inkml:brushProperty name="height" value="0.1" units="cm"/>
      <inkml:brushProperty name="color" value="#E71224"/>
      <inkml:brushProperty name="ignorePressure" value="1"/>
    </inkml:brush>
  </inkml:definitions>
  <inkml:trace contextRef="#ctx0" brushRef="#br0">369 342,'-4'-4,"0"0,-1-1,1 2,-1-1,0 0,0 1,-1 0,1 0,0 0,-1 1,0 0,0 0,1 1,-1-1,0 1,0 0,0 1,-1-1,1 1,0 1,0-1,0 1,0 0,0 0,0 1,0 0,1 0,-1 0,1 0,-1 1,1 0,0 0,-9 8,-1 0,1 1,0 0,1 1,1 1,0 0,1 0,0 1,1 0,1 1,1 0,0 1,1 0,0 0,2 1,0-1,1 1,-3 24,7-39,0 0,0 0,0 0,0-1,0 1,0 0,1 0,0 0,-1-1,1 1,0 0,0-1,1 1,-1-1,0 1,1-1,-1 0,1 1,3 2,-2-3,0 0,0 0,1 0,-1 0,0 0,1-1,0 1,-1-1,1 0,0 0,-1-1,8 1,0 0,-1-1,0-1,1 0,-1-1,0 1,0-2,0 0,0 0,-1-1,10-4,0-4,-1 0,0-1,-1-1,0-1,-2 0,1-1,-2-1,0 0,-1-1,-1-1,10-20,5-16,-2-1,29-102,-47 121,-2 0,-1 0,-2-47,-2 80,-1 77,2 232,0-289,1 0,0 0,6 19,-7-30,0-1,1 1,0-1,0 0,0 0,0 0,1 0,-1 0,1 0,0-1,0 1,0-1,1 0,-1 0,6 4,-8-6,0-1,0 1,0-1,0 1,0-1,0 1,0-1,0 0,0 1,0-1,1 0,-1 0,0 0,0 0,0 0,0 0,0 0,0 0,1-1,-1 1,0 0,0-1,0 1,0-1,0 1,0-1,0 1,0-1,0 0,-1 1,1-1,1-1,10-14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8.907"/>
    </inkml:context>
    <inkml:brush xml:id="br0">
      <inkml:brushProperty name="width" value="0.1" units="cm"/>
      <inkml:brushProperty name="height" value="0.1" units="cm"/>
      <inkml:brushProperty name="color" value="#E71224"/>
      <inkml:brushProperty name="ignorePressure" value="1"/>
    </inkml:brush>
  </inkml:definitions>
  <inkml:trace contextRef="#ctx0" brushRef="#br0">30 189,'-5'0,"-6"0,-1-5,10-1,7-5,11 0,13-3,6 0,7 3,1-2,3 2,-2-2,-4-4,2 1,-2 4,-3-2,-3 2,-8 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9.372"/>
    </inkml:context>
    <inkml:brush xml:id="br0">
      <inkml:brushProperty name="width" value="0.1" units="cm"/>
      <inkml:brushProperty name="height" value="0.1" units="cm"/>
      <inkml:brushProperty name="color" value="#E71224"/>
      <inkml:brushProperty name="ignorePressure" value="1"/>
    </inkml:brush>
  </inkml:definitions>
  <inkml:trace contextRef="#ctx0" brushRef="#br0">53 144,'-2'0,"0"0,0-1,0 1,0 0,1 0,-1 1,0-1,0 0,0 1,0-1,0 1,0-1,1 1,-1 0,0 0,0 0,1 0,-1 0,1 0,-1 0,1 1,-1-1,1 0,0 1,0 0,0-1,0 1,0-1,0 1,0 0,0 0,0 0,1-1,-1 1,1 0,0 0,-1 0,1 0,0 0,0 0,0 0,0 0,1 0,-1-1,0 1,2 3,1 8,1-1,0 0,1 0,1 0,11 18,16 21,-17-28,19 37,-35-60,0 0,0 1,0-1,0 0,0 1,0-1,0 0,0 1,0-1,0 0,1 0,-1 1,0-1,0 0,0 1,0-1,1 0,-1 0,0 1,0-1,1 0,-1 0,0 0,0 1,1-1,-1 0,0 0,1 0,-1 0,0 1,0-1,1 0,-1 0,0 0,1 0,-1 0,0 0,1 0,-1 0,1 0,3-16,-3-31,-1 43,-1-36,0 12,1 1,1-1,5-28,-4 47,0 0,1 0,0 0,0 0,1 0,0 1,1-1,0 1,0 1,0-1,1 1,13-13,-12 13,0 0,1 0,0 1,0 0,0 0,1 1,-1 0,1 1,1 0,9-3,1 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09.834"/>
    </inkml:context>
    <inkml:brush xml:id="br0">
      <inkml:brushProperty name="width" value="0.1" units="cm"/>
      <inkml:brushProperty name="height" value="0.1" units="cm"/>
      <inkml:brushProperty name="color" value="#E71224"/>
      <inkml:brushProperty name="ignorePressure" value="1"/>
    </inkml:brush>
  </inkml:definitions>
  <inkml:trace contextRef="#ctx0" brushRef="#br0">229 25,'-10'0,"0"0,-1 1,1 0,0 0,1 1,-1 1,-11 4,14-4,1 0,-1 1,1-1,0 2,1-1,-1 1,1 0,0 0,0 0,-8 11,4-2,0 1,0-1,2 1,-11 27,15-32,0 0,0 0,1 0,0 1,1-1,0 1,1-1,2 19,-1-25,0 0,0 0,0-1,0 1,1 0,0-1,0 1,0-1,0 0,0 0,1 0,0 0,-1 0,1 0,0-1,0 0,0 1,1-1,-1 0,1 0,-1-1,1 1,-1-1,1 0,0 0,7 2,-2-2,1 1,-1-2,0 1,1-1,-1 0,0-1,1 0,-1-1,0 0,12-4,-10 2,1-1,-1-1,-1 0,1-1,-1 0,0 0,0-1,-1-1,0 1,-1-1,0-1,0 0,-1 0,0 0,-1-1,0 0,-1 0,0-1,-1 1,5-21,-1 4,-4 17,-1 1,-1 0,0-1,0 1,0-12,-2 19,0 0,-1 1,1-1,0 1,-1 0,0-1,1 1,-1-1,0 1,0 0,0 0,-1-1,1 1,-1 0,1 0,-1 0,1 0,-1 1,0-1,0 0,0 1,0-1,0 1,0 0,-1 0,-2-2,-4 0,-1 1,1 0,0 0,-1 1,1 0,-1 1,1 0,-1 0,1 1,-1 0,-11 4,-9 2,1 1,-35 15,16-2,8-3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0.839"/>
    </inkml:context>
    <inkml:brush xml:id="br0">
      <inkml:brushProperty name="width" value="0.1" units="cm"/>
      <inkml:brushProperty name="height" value="0.1" units="cm"/>
      <inkml:brushProperty name="color" value="#E71224"/>
      <inkml:brushProperty name="ignorePressure" value="1"/>
    </inkml:brush>
  </inkml:definitions>
  <inkml:trace contextRef="#ctx0" brushRef="#br0">1 91,'1'7,"1"0,0 0,0-1,1 1,-1-1,2 0,-1 1,1-1,-1-1,6 7,1 2,80 142,-20-32,-69-121,1-1,0 1,0 0,0-1,0 1,0-1,0 1,1-1,5 4,-8-6,0 0,1 0,-1 0,1 0,-1 0,0 1,1-1,-1 0,1 0,-1 0,1 0,-1 0,0 0,1 0,-1-1,1 1,-1 0,1 0,-1 0,0 0,1 0,-1-1,1 1,-1 0,0 0,1-1,-1 1,9-21,-5-9,-1 1,-2-1,-3-39,1-35,1 101,0 0,0 0,1 0,-1-1,1 1,0 0,0 0,0 0,0 0,0 0,1 0,-1 0,1 1,0-1,0 0,0 1,0-1,0 1,1 0,-1 0,1 0,-1 0,1 0,0 1,0-1,0 1,0-1,0 1,0 0,0 0,0 1,4-1,-2 0,0 1,1 0,-1 0,0 1,0 0,0-1,0 2,0-1,0 1,0-1,0 1,-1 1,1-1,-1 1,1 0,-1 0,0 0,0 0,6 7,-2 1,0 0,0 0,-1 1,0 0,-1 1,0-1,4 17,-1 3,10 60,-19-91,0 1,0 0,1 0,-1-1,0 1,1 0,0-1,-1 1,1 0,0-1,0 1,0-1,1 2,-2-2,1-1,-1 0,0 0,1 0,-1 0,1 0,-1 0,0 0,1 0,-1 0,1 0,-1 0,0 0,1 0,-1 0,1 0,-1 0,0 0,1-1,-1 1,0 0,1 0,-1 0,0-1,1 1,-1 0,0 0,1-1,-1 1,0 0,0-1,1 1,-1 0,0-1,5-6,0-1,-1 0,6-14,-8 17,23-48,56-90,-60 113,1 0,1 2,1 0,30-25,-53 52,-1 0,1 1,0-1,-1 0,1 1,0-1,0 1,0-1,0 1,0-1,0 1,-1 0,1-1,0 1,0 0,0 0,0 0,0-1,0 1,0 0,0 1,0-1,0 0,0 0,0 0,2 1,-2 0,1 0,-1 0,1 0,-1 1,0-1,0 0,1 1,-1-1,0 1,0 0,0-1,0 1,0 2,3 8,0 0,-1 0,3 17,-5-24,7 67,-7-42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1.441"/>
    </inkml:context>
    <inkml:brush xml:id="br0">
      <inkml:brushProperty name="width" value="0.1" units="cm"/>
      <inkml:brushProperty name="height" value="0.1" units="cm"/>
      <inkml:brushProperty name="color" value="#E71224"/>
      <inkml:brushProperty name="ignorePressure" value="1"/>
    </inkml:brush>
  </inkml:definitions>
  <inkml:trace contextRef="#ctx0" brushRef="#br0">368 128,'-1'-3,"1"-1,-1 1,0 0,0-1,0 1,-1 0,1 0,-1 0,0 0,1 0,-1 0,-1 0,1 0,0 1,-1 0,1-1,-1 1,0 0,1 0,-1 0,0 0,-1 1,-3-2,0-1,0 1,0 1,0-1,0 1,-1 0,1 1,-1 0,1 0,-16 1,15 2,-1 0,1 0,0 1,-1 0,1 0,0 1,1 0,-1 1,1 0,0 0,-9 8,5-3,0 1,1-1,0 2,1-1,1 1,-8 13,12-16,0 0,1 0,-1 0,2 0,0 0,0 1,0-1,1 1,1-1,-1 1,2-1,1 16,-1-21,-1 0,1-1,0 1,0-1,0 1,0-1,1 0,-1 0,1 1,0-1,0 0,0 0,1-1,-1 1,1 0,-1-1,1 1,0-1,0 0,0 0,0 0,0-1,0 1,1-1,-1 1,1-1,-1 0,1 0,-1-1,1 1,-1-1,1 0,0 0,-1 0,5 0,0-2,0 1,0-1,0-1,0 1,-1-1,1-1,-1 1,0-1,0 0,0-1,0 0,-1 0,0 0,10-12,-2 1,-2 1,0-2,0 0,16-35,-23 41,0-1,-1 0,-1 0,0 0,0-1,-1 1,-1-1,0 1,-1-1,0 0,-1 1,-2-14,2 24,1 0,-1 0,1 0,-1 0,0 0,0 0,0 0,0 0,0 0,0 0,-1 1,1-1,-1 0,1 1,-1-1,1 1,-1 0,0-1,0 1,0 0,1 0,-1 0,0 1,-1-1,1 0,0 1,0-1,0 1,0 0,0-1,0 1,-1 0,1 0,0 1,0-1,0 0,0 1,-3 0,-6 2,1 0,0 1,1 0,-1 0,0 1,-13 9,7-1,0 1,0 0,1 1,1 0,0 1,2 1,0 0,0 1,2 0,0 1,1 0,1 1,1 0,1 0,0 0,-2 22,7-40,1 1,0 0,-1-1,1 1,0-1,0 1,1 0,-1-1,1 1,-1-1,1 1,0 0,0-1,0 0,0 1,0-1,0 0,1 1,-1-1,3 3,0-2,0 0,0-1,0 1,0-1,0 0,0 0,1 0,-1-1,1 0,-1 0,6 1,0 0,1 0,-1-1,1 0,-1 0,0-1,1-1,-1 0,1 0,-1-1,0-1,0 0,0 0,0 0,0-1,-1-1,0 0,0 0,0-1,8-7,13-16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2.186"/>
    </inkml:context>
    <inkml:brush xml:id="br0">
      <inkml:brushProperty name="width" value="0.1" units="cm"/>
      <inkml:brushProperty name="height" value="0.1" units="cm"/>
      <inkml:brushProperty name="color" value="#E71224"/>
      <inkml:brushProperty name="ignorePressure" value="1"/>
    </inkml:brush>
  </inkml:definitions>
  <inkml:trace contextRef="#ctx0" brushRef="#br0">366 97,'0'-3,"0"1,0-1,0 1,-1-1,1 1,-1-1,0 1,1-1,-1 1,0 0,-1-1,1 1,0 0,-1 0,1 0,-1 0,1 0,-1 0,0 0,0 1,0-1,0 1,0-1,0 1,-1 0,1 0,0 0,-5-2,4 3,0-1,0 0,0 1,0 0,-1-1,1 1,0 0,0 1,0-1,0 1,0-1,0 1,0 0,0 0,0 0,0 0,0 1,0-1,1 1,-1 0,0 0,-2 2,-1 3,0 0,1 0,0 0,0 0,1 1,0 0,0 0,1 0,0 0,0 0,1 1,-2 13,3-18,1-1,-1 0,1 1,0-1,0 0,1 1,-1-1,1 0,-1 0,1 1,0-1,0 0,1 0,-1 0,1 0,-1 0,1 0,0 0,0-1,0 1,1-1,-1 1,0-1,1 0,0 0,-1 0,1 0,0-1,0 1,0-1,0 1,0-1,0 0,6 1,-4-1,0 0,1 0,-1-1,0 0,1 1,-1-2,1 1,-1-1,0 0,1 0,-1 0,0 0,0-1,0 0,0 0,0-1,0 0,-1 1,1-1,-1-1,0 1,0-1,0 1,0-1,3-5,-2 2,-1 0,1 0,-2 0,1 0,-1-1,0 1,0-1,-1 0,0 0,-1 0,0 0,0 0,0 0,-1 0,0 0,-2-11,0 14,1 0,-1 0,0 0,-1 0,1 1,-1-1,0 1,0-1,0 1,-7-6,9 8,-1 1,1-1,-1 1,0-1,0 1,0 0,0 0,0 0,0 0,0 0,0 0,-2 0,2 1,1 0,0 0,0 0,0 0,0 0,0 1,0-1,0 0,0 0,0 1,-1-1,1 1,0-1,1 1,-1-1,0 1,0 0,0-1,0 1,0 0,1 0,-1-1,0 1,-1 2,2-2,-1 1,1-1,-1 0,1 1,0-1,0 1,-1-1,1 0,0 1,0-1,0 1,1-1,-1 0,0 1,0-1,1 0,-1 1,1-1,-1 0,1 1,1 1,20 30,-16-25,19 28,13 17,37 69,-66-104,0 0,-1 0,-2 1,1 0,-2 0,-1 0,0 1,1 27,-4-25,-2 0,-2 28,1-41,0-1,0 0,0 1,-1-1,-1 0,1 0,-1-1,-10 15,5-10,-1-1,0 1,-1-2,0 1,-1-2,0 1,-1-2,0 0,0 0,-1-1,-18 7,7-5,0-2,0 0,0-2,-1-1,-49 2,70-6,-1 0,0-1,1 0,-1 0,1-1,-1 1,1-1,0 0,-1-1,1 1,0-1,1 0,-1 0,0-1,1 1,0-1,0 0,0 0,-5-7,1 0,1 0,0 0,1 0,0-1,1 0,0 0,-5-19,2-3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2.807"/>
    </inkml:context>
    <inkml:brush xml:id="br0">
      <inkml:brushProperty name="width" value="0.1" units="cm"/>
      <inkml:brushProperty name="height" value="0.1" units="cm"/>
      <inkml:brushProperty name="color" value="#E71224"/>
      <inkml:brushProperty name="ignorePressure" value="1"/>
    </inkml:brush>
  </inkml:definitions>
  <inkml:trace contextRef="#ctx0" brushRef="#br0">62 113,'-2'1,"-1"-1,1 1,0-1,0 1,0 0,0 0,0 0,0 0,0 0,0 0,0 0,1 1,-1-1,0 1,1-1,-1 1,1 0,-1-1,1 1,0 0,0 0,0 0,0 0,0 0,0 0,1 0,-1 0,0 4,-2 9,0 0,1 0,-1 16,3-20,-3 14,1 0,1 0,1-1,2 1,0 0,9 35,-11-59,0 0,0-1,0 1,1 0,-1 0,0-1,0 1,1 0,-1-1,0 1,1 0,-1-1,1 1,-1 0,1-1,-1 1,1-1,0 1,0 0,5-11,-2-25,-3-40,-1 43,6-59,-4 82,0-1,0 0,1 1,0 0,0 0,1 0,1 0,0 0,0 1,8-11,4-2,-8 9,1 0,0 0,1 1,0 1,14-11,-23 19,1 0,0 0,0 1,0 0,0-1,0 1,0 0,0 0,0 0,0 1,0-1,0 1,1 0,-1 0,0 0,0 0,1 0,-1 1,0 0,0-1,0 1,0 0,0 1,0-1,0 0,0 1,0 0,-1-1,5 5,0 0,-1 0,0 0,-1 0,1 1,-1 0,0 0,-1 0,0 1,0 0,-1 0,0 0,0 0,-1 0,0 0,2 12,-1 12,-1 0,-4 57,1-48,0-17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3.471"/>
    </inkml:context>
    <inkml:brush xml:id="br0">
      <inkml:brushProperty name="width" value="0.1" units="cm"/>
      <inkml:brushProperty name="height" value="0.1" units="cm"/>
      <inkml:brushProperty name="color" value="#E71224"/>
      <inkml:brushProperty name="ignorePressure" value="1"/>
    </inkml:brush>
  </inkml:definitions>
  <inkml:trace contextRef="#ctx0" brushRef="#br0">173 189,'-1'1,"0"-1,1 0,-1 0,0 0,1 0,-1 0,0 1,1-1,-1 0,0 1,1-1,-1 1,1-1,-1 0,1 1,-1-1,1 1,-1-1,1 1,-1 0,1-1,0 1,-1-1,1 1,0 0,0-1,-1 1,1 0,0-1,0 1,0 0,0-1,0 1,0 0,0 0,0-1,0 1,0 0,0-1,0 1,0 0,1-1,-1 1,0 0,1-1,-1 1,0-1,1 1,-1 0,1-1,-1 1,1 0,3 1,0 1,0-1,0 0,0-1,0 1,1-1,-1 0,0 0,1 0,-1 0,1-1,-1 0,0 0,1 0,-1 0,1-1,-1 0,7-1,3-2,0 0,-1-1,1 0,18-10,-22 9,1 0,-1 0,0-1,-1 0,1-1,-1 0,-1-1,0 1,0-2,-1 1,0-1,0 0,8-19,-14 27,0 1,0-1,-1 0,1 1,-1-1,1 0,-1 1,1-1,-1 0,0 0,0 0,0 1,0-1,0 0,-1 0,1 0,0 1,-1-1,1 0,-1 1,0-1,1 0,-1 1,0-1,0 1,0-1,0 1,-1 0,1-1,0 1,0 0,-1 0,1 0,-1 0,1 0,-1 0,1 0,-1 0,0 1,1-1,-1 0,0 1,0 0,1-1,-5 1,-4-1,0 0,-1 1,1 0,-1 1,1 0,-15 4,-1 1,0 1,1 2,0 1,0 0,1 2,0 1,-23 17,38-23,-1 0,1 1,0 0,0 0,1 1,0 0,1 0,0 1,0 0,1 1,0-1,1 1,0 0,1 1,0-1,1 1,0-1,0 13,2-21,1 0,0 0,0 0,1 0,-1 0,1 0,-1 0,1 0,0 0,0 0,0 0,0-1,1 1,-1 0,1-1,3 4,-1-2,-1 0,2 0,-1-1,0 0,1 0,0 0,-1 0,9 3,5 0,0 0,1-1,-1-1,24 2,-25-5,0-1,-1 0,1-1,0-1,-1-1,0 0,1-1,-1 0,26-13,-9 2,0-2,-1-1,40-30,-65 43,-1-1,1 0,-1-1,0 1,0-1,-1 0,7-11,2-5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20.189"/>
    </inkml:context>
    <inkml:brush xml:id="br0">
      <inkml:brushProperty name="width" value="0.1" units="cm"/>
      <inkml:brushProperty name="height" value="0.1" units="cm"/>
      <inkml:brushProperty name="color" value="#E71224"/>
      <inkml:brushProperty name="ignorePressure" value="1"/>
    </inkml:brush>
  </inkml:definitions>
  <inkml:trace contextRef="#ctx0" brushRef="#br0">0 52,'0'5,"10"2,12-1,3-11,2-4,6-1,-3-4,4 1,4 2,-3 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3.905"/>
    </inkml:context>
    <inkml:brush xml:id="br0">
      <inkml:brushProperty name="width" value="0.1" units="cm"/>
      <inkml:brushProperty name="height" value="0.1" units="cm"/>
      <inkml:brushProperty name="color" value="#E71224"/>
      <inkml:brushProperty name="ignorePressure" value="1"/>
    </inkml:brush>
  </inkml:definitions>
  <inkml:trace contextRef="#ctx0" brushRef="#br0">83 11,'0'0,"0"0,0-1,0 1,0 0,0-1,0 1,0-1,0 1,0 0,0-1,0 1,0 0,0-1,0 1,-1 0,1-1,0 1,0 0,0-1,-1 1,1 0,0-1,0 1,-1 0,1 0,0-1,-1 1,1 0,0 0,-1 0,1 0,0-1,-1 1,1 0,0 0,-1 0,1 0,0 0,-1 0,1 0,-1 0,1 0,0 0,-1 0,1 0,0 0,-1 0,1 0,-1 0,1 1,0-1,-1 0,1 0,0 0,0 1,-1-1,1 0,0 0,-1 1,1-1,-2 1,0 1,0-1,0 1,0-1,1 1,-1 0,1-1,-1 1,-2 4,-1 8,0 0,1 1,0 0,1 0,1 0,-1 20,3 99,2-75,0-12,-2 60,0-95,-1-1,-1 1,0-1,-1 0,0 1,-8 17,7-24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4.294"/>
    </inkml:context>
    <inkml:brush xml:id="br0">
      <inkml:brushProperty name="width" value="0.1" units="cm"/>
      <inkml:brushProperty name="height" value="0.1" units="cm"/>
      <inkml:brushProperty name="color" value="#E71224"/>
      <inkml:brushProperty name="ignorePressure" value="1"/>
    </inkml:brush>
  </inkml:definitions>
  <inkml:trace contextRef="#ctx0" brushRef="#br0">27 165,'-1'0,"0"1,0-1,0 0,1 0,-1 0,0 0,0 0,0 0,0 0,0 0,0 0,0 0,0-1,0 1,0 0,0-1,1 1,-1 0,0-1,0 1,0-1,1 1,-1-1,0 0,1 1,-1-1,0 0,1 1,-1-1,1 0,-2-1,3 0,-1 1,1-1,0 1,0 0,-1-1,1 1,0 0,0 0,0 0,0 0,0 0,0 0,1 0,-1 0,0 0,0 0,1 0,-1 1,1-1,1 0,32-12,0 1,1 2,72-10,-21 4,98-20,-117 17,-50 14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4.693"/>
    </inkml:context>
    <inkml:brush xml:id="br0">
      <inkml:brushProperty name="width" value="0.1" units="cm"/>
      <inkml:brushProperty name="height" value="0.1" units="cm"/>
      <inkml:brushProperty name="color" value="#E71224"/>
      <inkml:brushProperty name="ignorePressure" value="1"/>
    </inkml:brush>
  </inkml:definitions>
  <inkml:trace contextRef="#ctx0" brushRef="#br0">11 198,'0'9,"0"14,0 11,0 6,0 0,0-2,0 3,0-2,0-1,0-4,0-2,0-7</inkml:trace>
  <inkml:trace contextRef="#ctx0" brushRef="#br0" timeOffset="1">11 0,'-4'0,"-3"0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5.076"/>
    </inkml:context>
    <inkml:brush xml:id="br0">
      <inkml:brushProperty name="width" value="0.1" units="cm"/>
      <inkml:brushProperty name="height" value="0.1" units="cm"/>
      <inkml:brushProperty name="color" value="#E71224"/>
      <inkml:brushProperty name="ignorePressure" value="1"/>
    </inkml:brush>
  </inkml:definitions>
  <inkml:trace contextRef="#ctx0" brushRef="#br0">345 27,'0'-1,"0"0,0 0,-1 0,1 0,0 0,-1 0,1 0,-1 0,0 0,1 1,-1-1,1 0,-1 0,0 1,0-1,1 0,-1 1,0-1,0 1,0-1,0 1,0-1,0 1,0 0,0-1,-2 1,-29-6,29 6,-8-1,1 0,-1 1,1 1,-1 0,1 0,0 1,-1 1,1-1,0 2,0-1,1 1,-1 1,1 0,0 0,0 1,-12 10,11-8,1 1,0 0,1 1,0-1,0 2,1-1,0 1,1 0,0 0,1 1,0 0,1 0,-4 19,5-17,0 1,2-1,-1 29,2-40,0 0,0 0,1 1,-1-1,1 0,0 0,0 0,0 0,0 0,0 0,0 0,1 0,0 0,-1-1,1 1,0-1,0 1,1-1,-1 0,0 1,1-1,0 0,5 3,4-1,0-1,1 0,-1 0,1-1,-1-1,1 0,0-1,0 0,0-1,-1 0,1-1,-1-1,14-3,23-9,87-40,-122 49,17-8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5.618"/>
    </inkml:context>
    <inkml:brush xml:id="br0">
      <inkml:brushProperty name="width" value="0.1" units="cm"/>
      <inkml:brushProperty name="height" value="0.1" units="cm"/>
      <inkml:brushProperty name="color" value="#E71224"/>
      <inkml:brushProperty name="ignorePressure" value="1"/>
    </inkml:brush>
  </inkml:definitions>
  <inkml:trace contextRef="#ctx0" brushRef="#br0">259 61,'-6'0,"0"1,0-1,0 1,1 0,-1 0,0 1,0 0,1 0,-1 0,1 1,0-1,-1 1,1 1,-5 3,1 1,1 0,0 1,1 0,0 0,0 0,-8 17,7-12,1 2,1-1,0 1,0 0,2 0,0 0,1 1,-2 31,5-43,0 0,0 0,1 1,0-1,0 0,0 0,0 0,1 0,0 0,0 0,1 0,-1-1,6 8,-5-9,0 0,1 0,-1 0,1 0,0 0,0-1,0 0,0 0,0 0,0 0,1-1,-1 0,0 0,1 0,-1 0,1-1,0 1,5-1,-2-1,-1 0,1 0,-1 0,1-1,-1-1,1 1,-1-1,0 0,0-1,0 1,-1-1,1-1,-1 1,0-1,6-6,2-2,-1-1,-1-1,1 0,18-32,-26 37,0 0,-1-1,0 1,0-1,-1 0,-1 0,2-17,-1-6,-3-39,0 70,0-1,0 1,-1 0,1-1,-1 1,1 0,-1 0,0 0,-1 0,1 0,0 0,-1 0,0 0,1 0,-1 1,0-1,-1 0,1 1,-5-4,2 3,0 0,-1 0,1 0,-1 1,0 0,0 0,0 1,0-1,-11 0,6 1,0 0,1 1,-1 0,0 0,0 2,1-1,-1 1,1 1,-1 0,1 0,0 1,0 0,0 1,1 0,0 1,0-1,0 2,1-1,-14 15,12-11,1 2,0-1,1 2,0-1,1 1,1 0,0 0,0 1,1-1,1 1,1 1,0-1,0 0,0 16,3-25,-1 0,1 0,0 0,0 0,0 0,1-1,0 1,0 0,0 0,0-1,1 1,0-1,0 1,0-1,0 0,1 1,0-1,0 0,0-1,0 1,0-1,1 1,0-1,-1 0,1 0,0-1,8 5,-2-1,1 0,0 0,1-1,-1-1,1 1,0-2,0 0,0 0,1-1,13 0,-17-2,1-1,-1 0,0 0,0-1,0 0,0 0,0-1,0 0,-1-1,1 0,-1-1,0 1,-1-1,10-8,-5 3,0-1,19-25,-6 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6.270"/>
    </inkml:context>
    <inkml:brush xml:id="br0">
      <inkml:brushProperty name="width" value="0.1" units="cm"/>
      <inkml:brushProperty name="height" value="0.1" units="cm"/>
      <inkml:brushProperty name="color" value="#E71224"/>
      <inkml:brushProperty name="ignorePressure" value="1"/>
    </inkml:brush>
  </inkml:definitions>
  <inkml:trace contextRef="#ctx0" brushRef="#br0">315 7,'0'-1,"0"1,0 0,0-1,0 1,0 0,-1-1,1 1,0 0,0 0,0-1,-1 1,1 0,0-1,0 1,-1 0,1 0,0 0,-1-1,1 1,0 0,-1 0,1 0,0 0,-1 0,1 0,0 0,-1-1,1 1,-1 0,1 0,0 0,-1 0,1 1,0-1,-1 0,1 0,0 0,-1 0,1 0,0 0,-1 0,1 1,0-1,-1 0,1 1,-20 7,0 5,0 0,1 1,1 1,0 1,-22 25,-71 97,106-131,0-1,1 1,0-1,0 1,0 0,1 1,-2 6,4-12,1-1,0 0,0 0,0 1,0-1,0 0,0 1,0-1,0 0,0 0,1 1,-1-1,0 0,1 0,-1 0,1 1,0-1,-1 0,2 2,0-2,0 1,0-1,0 1,0-1,0 0,0 0,0 0,1 0,-1-1,0 1,0 0,1-1,-1 0,5 1,1-1,0 0,1 0,-1-1,0 0,0 0,1-1,12-4,57-27,-60 24,0 0,1 2,26-8,-41 15,-1-1,0 1,0-1,0 1,0 0,0 0,1 1,-1-1,0 1,0-1,0 1,0 0,0 0,0 0,0 1,0-1,-1 1,5 3,-3-2,0 1,-1-1,1 1,-1 0,0 0,0 1,-1-1,1 0,-1 1,0 0,2 4,-2-2,0-1,0 1,-1-1,0 1,0 0,0 0,-1-1,0 1,0 0,-1 0,0-1,0 1,-1 0,1-1,-2 1,1-1,-7 12,-6 1,-2-2,0 0,-1-1,0-1,-27 17,16-10,14-12,0 0,-1-1,-30 14,39-20,0 0,0-1,-1 0,1 0,-1-1,1 0,-1 0,1-1,-1 0,0 0,-12-2,2-4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17.958"/>
    </inkml:context>
    <inkml:brush xml:id="br0">
      <inkml:brushProperty name="width" value="0.1" units="cm"/>
      <inkml:brushProperty name="height" value="0.1" units="cm"/>
      <inkml:brushProperty name="color" value="#E71224"/>
      <inkml:brushProperty name="ignorePressure" value="1"/>
    </inkml:brush>
  </inkml:definitions>
  <inkml:trace contextRef="#ctx0" brushRef="#br0">1 11,'0'-5,"9"-1,4 10,-1 13,-2 14,-3 6,-3 2,-2-1,-1-2,-1-3,0-1,-1 2,1 1,-1-1,1-1,0-1,0-7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48.270"/>
    </inkml:context>
    <inkml:brush xml:id="br0">
      <inkml:brushProperty name="width" value="0.1" units="cm"/>
      <inkml:brushProperty name="height" value="0.1" units="cm"/>
      <inkml:brushProperty name="color" value="#E71224"/>
      <inkml:brushProperty name="ignorePressure" value="1"/>
    </inkml:brush>
  </inkml:definitions>
  <inkml:trace contextRef="#ctx0" brushRef="#br0">12 1,'-5'0,"-2"0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50.105"/>
    </inkml:context>
    <inkml:brush xml:id="br0">
      <inkml:brushProperty name="width" value="0.1" units="cm"/>
      <inkml:brushProperty name="height" value="0.1" units="cm"/>
      <inkml:brushProperty name="color" value="#E71224"/>
      <inkml:brushProperty name="ignorePressure" value="1"/>
    </inkml:brush>
  </inkml:definitions>
  <inkml:trace contextRef="#ctx0" brushRef="#br0">48 313,'-37'8,"26"-5,27-6,362-90,-132 18,-236 71,52-19,-57 21,-1 0,1 0,-1 0,0-1,0 0,0 0,0 0,0 0,6-7,-10 9,0 1,0-1,0 1,1-1,-1 0,0 1,0-1,0 1,0-1,0 1,0-1,0 0,0 1,0-1,0 1,0-1,0 1,0-1,-1 1,1-1,0 0,0 1,-1-1,1 1,0-1,0 1,-1 0,1-1,-1 1,1-1,0 1,-1 0,1-1,-1 1,1 0,-1-1,1 1,-1 0,1 0,-1-1,0 1,1 0,-2 0,-26-8,27 8,-104-22,-87-13,72 29,120 6,1 0,99-1,82 3,-179-1,1-1,0 1,-1 0,1 0,-1 0,1 0,-1 1,0-1,1 1,-1 0,0 0,0 0,0 0,0 1,-1-1,1 1,-1 0,1-1,-1 1,0 1,0-1,0 0,0 0,-1 1,0-1,1 0,-1 1,1 4,1 9,-1 0,0 0,-1 1,-1 27,-1-32,1-5,-1 1,-1-1,0 1,0-1,-1 1,1-1,-7 11,-34 57,17-33,-6 6,21-36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4:51.478"/>
    </inkml:context>
    <inkml:brush xml:id="br0">
      <inkml:brushProperty name="width" value="0.1" units="cm"/>
      <inkml:brushProperty name="height" value="0.1" units="cm"/>
      <inkml:brushProperty name="color" value="#E71224"/>
      <inkml:brushProperty name="ignorePressure" value="1"/>
    </inkml:brush>
  </inkml:definitions>
  <inkml:trace contextRef="#ctx0" brushRef="#br0">66 218,'-3'2,"1"-1,-1 0,1 1,0 0,0-1,-1 1,1 0,0 0,-2 4,-11 8,11-11,-15 13,18-15,1-1,0 1,0-1,-1 0,1 1,0-1,0 1,0-1,0 1,-1-1,1 1,0-1,0 1,0-1,0 1,0-1,0 1,0-1,1 1,-1-1,0 0,0 1,0-1,0 1,1-1,-1 1,0-1,0 0,1 1,-1-1,0 1,0-1,1 0,-1 1,1-1,-1 0,0 0,1 1,-1-1,1 0,-1 0,0 1,1-1,-1 0,1 0,-1 0,1 0,-1 0,2 0,8 2,0 0,0 0,1-2,-1 1,1-1,-1-1,1 0,-1 0,20-6,-2 2,77-15,0-4,140-53,-203 62,4 0,-1-3,-1-1,72-44,-100 48,-16 14,0 1,0 0,0 0,1-1,-1 1,0 0,0-1,0 1,0 0,0-1,0 1,0 0,0-1,0 1,0 0,0-1,0 1,0 0,-1-1,1 1,0 0,0-1,0 1,0 0,-1 0,1-1,0 1,0 0,0 0,-1-1,1 1,-2-1,-1 0,1 0,0 1,0-1,0 0,0 1,-1 0,1 0,0 0,0 0,-1 0,1 0,-3 1,-180 33,115-19,-137 13,380-43,1-1,-171 16,0 0,0 0,0 0,0 1,1-1,-1 1,0-1,0 1,0 0,0 0,0 0,-1 1,1-1,0 1,0-1,2 3,-3-1,1 0,-1 0,1 1,-1-1,0 0,-1 1,1-1,0 1,-1 0,0-1,0 1,1 7,4 38,-2 0,-2 1,-6 59,0-23,2 154,2-211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21.114"/>
    </inkml:context>
    <inkml:brush xml:id="br0">
      <inkml:brushProperty name="width" value="0.1" units="cm"/>
      <inkml:brushProperty name="height" value="0.1" units="cm"/>
      <inkml:brushProperty name="color" value="#E71224"/>
      <inkml:brushProperty name="ignorePressure" value="1"/>
    </inkml:brush>
  </inkml:definitions>
  <inkml:trace contextRef="#ctx0" brushRef="#br0">32 3,'-31'-2,"50"5,0 4,1 1,-1 0,-1 2,0 0,0 1,28 22,-42-30,21 16,-1 2,-1 1,0 0,-2 2,-1 0,0 2,-2 0,-1 1,21 45,-10-6,-3 1,-2 2,14 79,8 34,-21-95,-24-87,0 1,0-1,0 0,1 1,-1-1,0 1,0-1,0 0,0 1,1-1,-1 1,0-1,0 0,1 1,-1-1,0 0,0 1,1-1,-1 0,0 0,1 1,-1-1,1 0,-1 0,0 1,1-1,-1 0,1 0,-1 0,0 0,1 0,-1 0,1 0,0 0,10-11,5-25,-9 15,-2 0,-1 0,0-1,0-29,-4-90,-2 70,2 62,-1 0,0 1,0-1,-1 1,0-1,-1 1,1 0,-2 0,1 0,-1 0,-1 0,1 1,-1 0,0 0,-1 0,-12-11,13 13,-1 0,0 1,0 0,0 0,-1 1,1-1,-1 1,0 1,0-1,0 1,0 1,0-1,0 1,-1 0,1 1,0 0,-1 0,1 0,0 1,-12 3,13-2,0 0,0 1,0 0,0 0,0 0,1 1,0 0,0 0,0 0,0 1,1 0,-1 0,1 0,0 0,1 1,-1-1,1 1,-2 6,-7 15,2 0,-12 49,19-67,-21 86,-5-1,-48 105,68-181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18.680"/>
    </inkml:context>
    <inkml:brush xml:id="br0">
      <inkml:brushProperty name="width" value="0.1" units="cm"/>
      <inkml:brushProperty name="height" value="0.1" units="cm"/>
      <inkml:brushProperty name="color" value="#E71224"/>
      <inkml:brushProperty name="ignorePressure" value="1"/>
    </inkml:brush>
  </inkml:definitions>
  <inkml:trace contextRef="#ctx0" brushRef="#br0">92 140,'0'66,"11"89,4 1,-10 262,-8-230,1-226,-3 0,-1 0,-17-56,7 33,-8-26,14 56,2 0,0-1,-3-46,10 63,0-1,1 0,1 1,1-1,0 1,1-1,0 1,2 0,-1 0,2 0,0 1,1 0,0 0,11-14,3-1,2 1,1 2,1 0,1 1,1 2,34-23,-19 18,0 3,2 1,87-34,-122 55,1-1,0 1,0 1,0 0,0 0,0 1,15 0,-23 1,0 1,1-1,-1 0,0 1,1 0,-1-1,0 1,0 0,1 0,-1 0,0 0,0 1,0-1,0 1,-1-1,1 1,0 0,-1-1,1 1,-1 0,1 0,-1 0,0 0,0 0,0 0,0 1,0-1,-1 0,1 1,-1-1,1 0,-1 1,0-1,0 0,0 1,0 3,-1 3,0 0,-1 0,1 0,-2 0,1-1,-1 1,-1-1,1 0,-1 1,-1-2,1 1,-9 10,-6 6,-1-1,-31 27,3-7,-2-2,-2-3,-1-2,-61 32,81-53,-1-2,0-1,-59 13,69-16,14-5,10-4,0 0,0 0,0 0,0 0,0 0,1 0,-1 0,0 0,0 0,0 0,0 0,0 0,0 0,0 0,0 0,0 0,0 0,0 0,0 0,0 0,1 0,-1 0,0 0,0 1,0-1,0 0,0 0,0 0,0 0,0 0,0 0,0 0,0 0,0 0,0 0,0 0,0 0,0 0,0 0,0 0,0 0,0 1,0-1,0 0,0 0,0 0,0 0,0 0,0 0,0 0,28-3,41-10,-49 8,-1 1,1 0,1 2,-1 0,28 2,-35 2,-1 0,1 1,-1 1,1 0,-1 1,0 0,-1 0,1 1,-1 1,0 0,-1 1,0 0,0 0,-1 1,0 0,0 1,-1 0,13 20,-4-2,-2 0,-2 0,0 1,-2 1,-1 0,10 51,-3 35,-11-86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19.158"/>
    </inkml:context>
    <inkml:brush xml:id="br0">
      <inkml:brushProperty name="width" value="0.1" units="cm"/>
      <inkml:brushProperty name="height" value="0.1" units="cm"/>
      <inkml:brushProperty name="color" value="#E71224"/>
      <inkml:brushProperty name="ignorePressure" value="1"/>
    </inkml:brush>
  </inkml:definitions>
  <inkml:trace contextRef="#ctx0" brushRef="#br0">118 198,'0'2,"0"0,0 0,0-1,1 1,-1 0,1-1,-1 1,1-1,-1 1,1-1,0 1,0-1,0 1,0-1,0 0,0 1,0-1,0 0,1 0,0 1,2 1,0-1,0 0,0 0,0 0,1 0,-1-1,7 2,3 0,1-2,-1 1,27-2,-29-1,0 0,0 0,0-2,0 1,0-2,-1 1,1-2,-1 1,0-2,-1 1,1-1,-1-1,0 0,-1 0,1-1,-2-1,1 1,-1-1,0 0,-1-1,0 0,-1 0,7-14,-12 22,0 0,1-1,-1 1,-1-1,1 1,0 0,-1-1,1 1,-1-1,1 1,-1-1,0 0,0 1,-1-1,1 1,0-1,-1 1,1-1,-1 1,0 0,0-1,0 1,0 0,-1-1,1 1,0 0,-1 0,1 0,-1 0,0 0,0 1,0-1,0 0,0 1,0 0,0-1,0 1,-1 0,1 0,0 0,-1 0,1 1,-1-1,1 1,-3-1,-7-1,0 1,1 0,-1 1,0 0,1 1,-1 0,0 1,1 0,-1 1,1 0,0 1,0 0,0 1,1 0,0 0,-13 10,3-2,2 1,0 0,1 1,0 1,1 1,1 0,-20 30,17-19,2 1,-22 52,33-69,1 0,0 0,1 1,0-1,1 1,1 0,0 0,0 0,3 25,0-33,-1 1,1-1,0 0,1 0,-1 1,1-2,0 1,0 0,0 0,1-1,-1 0,1 0,0 0,1 0,-1-1,0 1,1-1,0 0,0-1,0 1,7 2,8 2,0 0,0-1,1-1,27 2,-31-5,0-1,0 0,0-2,0 0,0-1,0 0,0-2,20-6,-13 1,-1 0,-1-1,0-2,0 0,20-16,-15 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19.603"/>
    </inkml:context>
    <inkml:brush xml:id="br0">
      <inkml:brushProperty name="width" value="0.1" units="cm"/>
      <inkml:brushProperty name="height" value="0.1" units="cm"/>
      <inkml:brushProperty name="color" value="#E71224"/>
      <inkml:brushProperty name="ignorePressure" value="1"/>
    </inkml:brush>
  </inkml:definitions>
  <inkml:trace contextRef="#ctx0" brushRef="#br0">535 82,'4'-25,"-4"24,1-1,-1 1,1 0,-1-1,0 1,0 0,1-1,-1 1,0-1,0 1,0 0,0-1,-1 1,1 0,0-1,0 1,-1 0,1-1,-1 1,1 0,-1 0,0-1,1 1,-1 0,0 0,0 0,0 0,0 0,0 0,0 0,0 0,0 0,0 1,-1-1,1 0,0 1,0-1,-1 1,1-1,0 1,-1 0,-2-1,-10-2,0 0,0 1,0 1,-1 0,1 1,0 0,-1 1,1 1,0 0,0 1,0 1,0 0,1 1,-1 0,1 1,0 0,1 1,-22 16,32-21,0-1,-1 1,1 0,0 0,1 0,-1 0,0 0,1 0,-1 0,1 1,-1-1,1 0,0 1,0-1,0 1,0 0,1-1,-1 1,1 0,-1 4,2-4,0 0,-1 0,1 0,1 0,-1 0,0 0,1 0,-1 0,1-1,0 1,0-1,0 1,0-1,5 4,6 5,1 0,1-2,0 0,32 14,-9-7,-19-8,-1 0,0 1,28 18,-41-23,0 1,0-1,0 1,0 0,-1 0,0 1,0-1,0 1,-1 0,0 0,0 0,0 0,-1 0,3 14,-3-12,0 1,-1-1,0 1,0 0,-1-1,-1 11,0-15,0 0,0 0,0 1,-1-1,1 0,-1 0,0 0,0 0,-1-1,1 1,-1-1,1 1,-1-1,-4 3,-13 12,-1-2,-1 0,-1-2,0 0,0-2,-1 0,-1-2,0-1,0 0,-1-2,0-1,0-1,-1-2,1 0,-32-2,55 0,0-1,0 0,0 0,0 0,0-1,0 1,0-1,0 1,0-1,0 0,0 0,0 0,0-1,1 1,-1-1,1 1,-1-1,1 0,-1 0,1 0,0 0,0-1,0 1,0 0,-1-4,-9-19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20.112"/>
    </inkml:context>
    <inkml:brush xml:id="br0">
      <inkml:brushProperty name="width" value="0.1" units="cm"/>
      <inkml:brushProperty name="height" value="0.1" units="cm"/>
      <inkml:brushProperty name="color" value="#E71224"/>
      <inkml:brushProperty name="ignorePressure" value="1"/>
    </inkml:brush>
  </inkml:definitions>
  <inkml:trace contextRef="#ctx0" brushRef="#br0">620 172,'-20'-10,"-1"1,-1 1,0 0,0 2,-36-6,43 10,0 0,0 2,0 0,0 0,0 2,0 0,1 0,-1 1,-22 8,17-2,-1-1,1 2,1 1,0 0,1 2,0 0,0 1,-17 18,25-21,0 1,0 0,2 1,-1-1,2 2,0-1,0 1,1 0,1 0,0 1,1 0,-3 25,7-37,-1 1,2-1,-1 0,0 0,1 1,-1-1,1 0,0 0,0 0,0 0,0 0,1 0,0 0,-1 0,1 0,0-1,0 1,0-1,0 1,1-1,-1 0,1 0,0 0,-1 0,1 0,0-1,0 1,0-1,3 2,10 3,0-1,0 0,1-1,23 3,-23-5,0-2,0 0,-1 0,1-2,0 0,0-1,-1-1,0 0,1-1,26-13,-1-2,0-3,62-45,-89 58,-2 0,1 0,-2-2,1 0,-1 0,-1-1,-1-1,1 1,-2-2,0 1,-1-1,-1-1,0 0,-1 0,0 0,-1 0,-1-1,-1 0,1-20,-4 34,0 0,0 0,0 0,0 0,-1 0,1 0,-1 1,0-1,0 0,0 0,0 0,-1 1,1-1,-1 0,0 1,1-1,-4-2,0 1,1 0,-1 0,0 1,0 0,0 0,-1 0,1 0,-9-2,-9-2,0 2,0 0,-36-1,53 5,-15-1,1 1,-1 1,0 1,0 0,0 2,1 0,-1 2,1 0,0 1,0 1,1 1,0 1,0 0,1 2,-24 17,29-19,1 0,0 1,0 0,1 1,0 0,-17 25,8-1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20.573"/>
    </inkml:context>
    <inkml:brush xml:id="br0">
      <inkml:brushProperty name="width" value="0.1" units="cm"/>
      <inkml:brushProperty name="height" value="0.1" units="cm"/>
      <inkml:brushProperty name="color" value="#E71224"/>
      <inkml:brushProperty name="ignorePressure" value="1"/>
    </inkml:brush>
  </inkml:definitions>
  <inkml:trace contextRef="#ctx0" brushRef="#br0">24 87,'0'8,"-1"1,0-1,-1 1,-3 9,-2 18,3-11,2 0,0 1,3 26,0-40,1-1,0 1,1 0,0-1,1 0,0 0,0 0,12 19,4-1,0-1,2-2,1 0,1-1,47 37,150 93,-199-141,-3 0,-15-10,0-1,0 0,0 0,1 0,-1-1,1 1,0-1,0 0,8 2,-12-4,-1 0,0 0,0 0,0-1,1 1,-1 0,0 0,0-1,0 1,0 0,0 0,0-1,1 1,-1 0,0-1,0 1,0 0,0 0,0-1,0 1,0 0,0-1,0 1,0 0,0 0,-1-1,1 1,0 0,0 0,0-1,0 1,0 0,0 0,-1-1,1 1,0 0,0 0,0 0,-1-1,1 1,0 0,0 0,-1 0,-13-26,-2 2,-18-24,-15-22,8-1,3-2,3-1,-32-99,63 161,0 0,1 0,0 0,1 0,0-1,1 1,0-13,2 20,0 1,-1-1,2 1,-1-1,0 1,1-1,0 1,0 0,0 0,1 0,-1 0,1 0,0 0,0 1,0-1,1 1,-1 0,1 0,0 0,-1 0,7-2,6-3,1 0,0 1,0 1,1 1,21-5,93-8,-94 15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20.943"/>
    </inkml:context>
    <inkml:brush xml:id="br0">
      <inkml:brushProperty name="width" value="0.1" units="cm"/>
      <inkml:brushProperty name="height" value="0.1" units="cm"/>
      <inkml:brushProperty name="color" value="#E71224"/>
      <inkml:brushProperty name="ignorePressure" value="1"/>
    </inkml:brush>
  </inkml:definitions>
  <inkml:trace contextRef="#ctx0" brushRef="#br0">57 0,'0'10,"-2"-1,0 0,0 1,0-1,-1 0,-4 8,-8 28,7-12,2 0,2 0,1 0,1 0,5 58,0-69,1 0,0 1,2-1,1-1,0 1,2-1,0-1,2 0,16 26,-11-24,1-1,26 27,-33-38,0-1,1 0,-1-1,2 0,-1-1,21 10,-31-16,0-1,1 1,-1-1,0 0,0 1,0-1,1 0,-1 0,0 1,0-1,1 0,-1 0,0-1,0 1,0 0,1 0,-1-1,0 1,0 0,0-1,1 1,-1-1,0 0,0 1,0-1,0 0,0 0,0 1,0-1,-1 0,1 0,0 0,0 0,0-2,10-18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21.310"/>
    </inkml:context>
    <inkml:brush xml:id="br0">
      <inkml:brushProperty name="width" value="0.1" units="cm"/>
      <inkml:brushProperty name="height" value="0.1" units="cm"/>
      <inkml:brushProperty name="color" value="#E71224"/>
      <inkml:brushProperty name="ignorePressure" value="1"/>
    </inkml:brush>
  </inkml:definitions>
  <inkml:trace contextRef="#ctx0" brushRef="#br0">52 222,'-7'0,"3"0,0 0,-1 0,1 0,0 0,0-1,0 0,-8-2,12 3,0 0,-1 0,1-1,0 1,0 0,0 0,-1 0,1 0,0 0,0 0,0-1,0 1,0 0,-1 0,1 0,0 0,0-1,0 1,0 0,0 0,0 0,0-1,0 1,0 0,0 0,0 0,-1-1,1 1,0 0,0 0,1 0,-1-1,0 1,0 0,0 0,0 0,0-1,0 1,0 0,0 0,0 0,0-1,0 1,1 0,-1 0,0 0,0 0,0-1,0 1,0 0,1 0,-1 0,0 0,0 0,0 0,1 0,-1-1,0 1,0 0,0 0,1 0,16-7,67-18,1 4,87-10,-47 10,261-74,-358 88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21.666"/>
    </inkml:context>
    <inkml:brush xml:id="br0">
      <inkml:brushProperty name="width" value="0.1" units="cm"/>
      <inkml:brushProperty name="height" value="0.1" units="cm"/>
      <inkml:brushProperty name="color" value="#E71224"/>
      <inkml:brushProperty name="ignorePressure" value="1"/>
    </inkml:brush>
  </inkml:definitions>
  <inkml:trace contextRef="#ctx0" brushRef="#br0">233 227,'-3'0,"0"1,0 0,0 0,1 0,-1 0,0 0,1 0,-1 1,1-1,-1 1,1 0,0 0,0 0,-4 4,1-1,0 1,1 0,0 0,-7 12,10-17,0 1,0-1,0 0,1 1,-1 0,1-1,-1 1,1-1,-1 1,1 0,0-1,0 1,0 0,0-1,0 1,0 0,0-1,1 1,-1 0,1-1,-1 1,1-1,-1 1,1 0,0-1,0 0,0 1,0-1,0 1,0-1,0 0,0 0,1 0,-1 0,0 0,1 0,-1 0,1 0,-1 0,1-1,-1 1,1 0,2 0,5 1,0 0,-1-1,1 0,0 0,0-1,0 0,11-1,7-2,-1-1,1-1,-1-2,0 0,-1-1,39-19,-54 22,-1-1,1 0,-1 0,-1-1,1 0,-1 0,0-1,-1 0,0-1,0 0,-1 0,0 0,0-1,-1 1,0-1,-1-1,0 1,4-21,-7 28,0-1,-1 0,0 1,1-1,-1 1,0-1,-1 0,1 1,0-1,-1 1,0-1,0 1,0-1,-1 1,1 0,-1-1,1 1,-4-4,2 4,0-1,-1 0,0 1,0 0,0 0,0 0,0 1,-1-1,1 1,-1 0,-8-3,-2 2,1 0,-1 0,1 1,-1 1,0 1,0 0,1 1,-18 3,7 1,1 1,0 1,0 2,1 0,0 1,1 2,0 0,0 1,2 1,0 1,0 1,1 1,1 0,1 1,1 1,-15 23,26-34,0-1,1 1,0 1,1-1,0 1,0-1,1 1,0 0,0 0,1 0,0 0,1 14,0-18,1 1,0-1,0 1,0-1,1 1,0-1,0 0,0 0,0 0,1 0,0 0,0 0,1-1,-1 1,1-1,0 0,0 0,0 0,0-1,1 0,5 4,1-1,0-1,0 0,1 0,0-1,0 0,0-1,0-1,0 0,22 1,-16-4,1 0,-1-1,0 0,0-2,34-10,-9-3,-1-2,-1-1,0-3,50-37,-67 42,-1-2,30-33,-39 40,18-21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22.066"/>
    </inkml:context>
    <inkml:brush xml:id="br0">
      <inkml:brushProperty name="width" value="0.1" units="cm"/>
      <inkml:brushProperty name="height" value="0.1" units="cm"/>
      <inkml:brushProperty name="color" value="#E71224"/>
      <inkml:brushProperty name="ignorePressure" value="1"/>
    </inkml:brush>
  </inkml:definitions>
  <inkml:trace contextRef="#ctx0" brushRef="#br0">732 84,'-2'-4,"0"1,-1-1,1 1,-1 0,0 0,0 0,-6-4,1-1,2 3,1 1,0-1,-1 1,0 0,0 1,0 0,-1 0,1 0,-1 0,0 1,1 0,-1 1,0 0,0 0,0 0,0 1,0 0,0 0,0 0,0 1,-11 3,-11 4,0 0,1 2,-47 24,55-24,-115 61,120-61,0 0,1 1,0 0,1 2,0-1,-15 20,26-30,1 1,-1-1,1 0,-1 1,1-1,0 1,0-1,0 1,0 0,0-1,1 1,-1 0,1-1,-1 1,1 0,0 0,0 0,1-1,-1 1,1 0,1 5,-1-4,1-1,1 1,-1-1,0 1,1-1,0 0,0 0,0 0,0 0,0 0,1-1,-1 1,1-1,4 2,20 8,0-1,0-1,1-2,1-1,48 6,53 13,-114-21,0 1,0 0,0 1,-1 1,22 14,-24-12,-1 0,0 1,-1 0,0 1,-1 1,15 21,-22-29,-1 0,1 0,-1 0,-1 0,1 1,-1-1,0 1,0 0,0 0,-1 0,0 0,0 0,0 0,-1 0,0 0,0 0,-1 0,1 0,-1 0,-1 0,-1 7,-1-7,0-1,1 1,-2-1,1 1,-1-1,1 0,-1-1,-1 1,1-1,-1 0,1 0,-1-1,0 0,-9 4,-13 4,-55 14,69-21,-39 8,0-2,0-2,-1-3,1-2,-1-3,-60-7,31-10,60 12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24.601"/>
    </inkml:context>
    <inkml:brush xml:id="br0">
      <inkml:brushProperty name="width" value="0.1" units="cm"/>
      <inkml:brushProperty name="height" value="0.1" units="cm"/>
      <inkml:brushProperty name="color" value="#E71224"/>
      <inkml:brushProperty name="ignorePressure" value="1"/>
    </inkml:brush>
  </inkml:definitions>
  <inkml:trace contextRef="#ctx0" brushRef="#br0">15 22,'-10'-19,"5"16,6 15,6 28,-2 0,-1 0,-2 0,-4 51,0-20,3-63,0 0,1 0,0 0,0 0,1 0,0 0,0-1,1 1,0-1,0 0,0 0,1-1,0 1,1-1,-1 0,11 8,4 3,0 0,2-2,44 25,-53-34,0 0,1-1,0 0,0-1,0-1,0 0,1-1,-1 0,1-1,-1-1,1 0,-1-1,1-1,-1 0,1-1,-1-1,0 0,15-6,102-60,-17 8,-95 54,-1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21.642"/>
    </inkml:context>
    <inkml:brush xml:id="br0">
      <inkml:brushProperty name="width" value="0.1" units="cm"/>
      <inkml:brushProperty name="height" value="0.1" units="cm"/>
      <inkml:brushProperty name="color" value="#E71224"/>
      <inkml:brushProperty name="ignorePressure" value="1"/>
    </inkml:brush>
  </inkml:definitions>
  <inkml:trace contextRef="#ctx0" brushRef="#br0">23 1,'-5'0,"-1"9,0 9,1 5,6 0,13-5,4-10,3-7,-1-8,-4-3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44.867"/>
    </inkml:context>
    <inkml:brush xml:id="br0">
      <inkml:brushProperty name="width" value="0.1" units="cm"/>
      <inkml:brushProperty name="height" value="0.1" units="cm"/>
      <inkml:brushProperty name="color" value="#E71224"/>
      <inkml:brushProperty name="ignorePressure" value="1"/>
    </inkml:brush>
  </inkml:definitions>
  <inkml:trace contextRef="#ctx0" brushRef="#br0">10 114,'-5'21,"4"-20,1 0,-1 0,1-1,0 1,-1 0,1 0,0 0,-1 0,1 0,0 0,0 0,0 0,0-1,0 1,0 0,0 0,0 0,0 0,1 0,-1 0,0 0,0 0,1-1,-1 1,1 0,-1 0,1 0,-1-1,1 1,-1 0,1 0,0-1,-1 1,1-1,0 1,0-1,-1 1,1-1,1 1,7 4,1-1,-1 0,1 0,0-1,0 0,0-1,15 2,78 1,-78-5,340-2,-204-16,-89 8,-10 2,138-11,47 3,40 1,-273 14,0 2,0-1,0 2,0 0,-1 0,1 1,-1 1,16 6,-7-1,1-2,0-1,1 0,0-2,30 2,125-4,-17-1,245 18,-268-14,33 8,39 1,636-13,-399-3,-439 2,-1-1,0-1,0 0,0 0,0 0,0-1,-1-1,1 1,-1-1,0 0,0-1,0 1,7-8,-13 11,0 1,0-1,0 0,0 0,-1 1,1-1,0 0,0 0,-1 0,1 0,-1 0,1 0,-1 0,1 0,-1 0,0 0,1 0,-1 0,0-1,0 1,0 0,0 0,0 0,0 0,0 0,0 0,0-1,-1 1,1 0,0 0,-1 0,1 0,-1 0,1 0,-1 0,0 0,1 0,-1 0,0 1,1-1,-1 0,0 0,0 1,0-1,0 0,0 1,0-1,0 1,-1-1,-7-4,0 0,0 1,0 0,-10-3,-11-1,0 1,-1 2,-56-3,3 0,31 4,33 3,0-1,1-1,-24-6,42 9,1 0,0 0,-1 0,1 0,0 0,-1 0,1 0,0 0,-1 0,1 0,0 0,-1 0,1-1,0 1,-1 0,1 0,0 0,0 0,-1-1,1 1,0 0,0 0,-1-1,1 1,0 0,0-1,0 1,-1 0,1 0,0-1,0 1,0 0,0-1,0 1,0 0,0-1,0 1,0-1,13-6,29-3,-39 9,70-10,0 2,123 3,-193 6,0 0,0 0,1 0,-1 1,0-1,0 1,0 0,0 0,0 0,0 0,0 0,-1 1,1-1,0 1,-1 0,1 0,-1 0,1 0,-1 0,0 1,0-1,2 3,-1 1,0 1,0-1,-1 0,0 0,-1 1,1-1,-1 1,0 0,0 11,-1-13,-1 1,1 0,-1 0,0-1,0 1,-1 0,1-1,-1 0,0 1,-4 5,-33 47,29-44,-1 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5:57.314"/>
    </inkml:context>
    <inkml:brush xml:id="br0">
      <inkml:brushProperty name="width" value="0.1" units="cm"/>
      <inkml:brushProperty name="height" value="0.1" units="cm"/>
      <inkml:brushProperty name="color" value="#E71224"/>
      <inkml:brushProperty name="ignorePressure" value="1"/>
    </inkml:brush>
  </inkml:definitions>
  <inkml:trace contextRef="#ctx0" brushRef="#br0">105 140,'0'4,"1"0,0-1,0 0,0 1,0-1,1 1,-1-1,1 0,0 0,0 0,0 0,0 0,0-1,1 1,-1 0,1-1,0 0,-1 0,1 0,0 0,1 0,3 1,-3 0,0-1,0 0,0-1,1 1,-1-1,1 1,-1-1,1-1,-1 1,1-1,0 0,-1 0,1 0,-1 0,1-1,8-2,-8 0,0 0,-1 0,1 0,-1-1,0 0,0 0,0 0,0-1,-1 1,1-1,-1 0,0 0,-1 0,1 0,-1 0,0-1,-1 1,1 0,-1-1,0 0,0 1,-1-1,0-6,1 7,-1 0,-1 1,1-1,-1 0,0 1,0-1,0 0,-1 1,0-1,1 1,-2 0,-3-7,4 9,0-1,0 1,0-1,-1 1,1 0,-1 0,0 0,0 0,1 1,-1-1,0 1,0 0,-1-1,1 1,0 1,0-1,0 0,-1 1,-4-1,4 1,1 0,-1 1,0-1,0 0,0 1,0 0,0 0,0 0,1 1,-1-1,0 1,1 0,-1 0,1 0,-5 4,3-1,0 0,1 0,-1 0,1 0,1 1,-1-1,1 1,-5 11,4-4,-1 0,2 1,-1-1,2 1,0 0,1 0,0 0,2 17,-1-27,0 0,1-1,-1 1,1 0,0-1,0 1,1 0,-1-1,1 1,-1-1,1 0,0 0,1 0,-1 0,0 0,1 0,-1 0,1-1,3 3,-3-3,0-1,-1 0,1 0,0 0,-1 0,1-1,0 1,0-1,0 0,0 1,-1-1,1-1,0 1,0 0,0-1,0 1,-1-1,1 0,0 0,0 0,-1 0,1 0,-1-1,1 1,1-3,2-1,0 0,-1 0,1-1,-2 0,1 0,0 0,-1 0,0-1,-1 0,0 0,0 0,0 0,-1 0,0 0,0-1,-1 1,0-1,0 0,-1-10,0 14,0 0,0-1,-1 1,1 0,-1 0,0 0,-1 0,1 0,-1 0,0 0,0 0,0 0,0 1,0-1,-4-3,3 4,0 1,0 0,0 0,0 0,-1 0,1 0,0 1,-1 0,1-1,-1 1,0 1,1-1,-1 0,0 1,1 0,-1 0,0 0,1 0,-1 0,-4 2,2 0,1-1,0 1,0 1,0-1,0 1,0 0,1 0,-1 0,1 1,0-1,0 1,0 0,0 1,1-1,0 0,-6 11,7-12,-1 1,1 0,0-1,1 1,-1 0,0 0,1 1,0-1,0 0,0 0,1 1,-1-1,1 0,0 1,1-1,-1 0,1 1,-1-1,1 0,0 0,1 0,1 5,-2-8,-1 1,1-1,0 0,0 1,0-1,-1 0,1 0,1 0,-1 0,0 0,0 0,0 0,0 0,1 0,-1 0,0-1,1 1,-1-1,1 1,-1-1,0 1,1-1,-1 0,1 1,0-1,-1 0,1 0,-1 0,1-1,-1 1,1 0,-1 0,1-1,-1 1,0-1,1 1,-1-1,1 0,-1 0,0 1,0-1,1 0,-1 0,0 0,0 0,1-2,3-1,-1-1,0 0,0 0,-1 0,1-1,-1 1,0-1,-1 0,1 0,1-6,-2 5,-1-1,0 1,0-1,-1 0,0 1,0-1,-1 1,0-1,0 1,0-1,-1 1,-4-10,4 13,1 1,-1-1,0 1,0 0,0 0,0 0,-1 0,1 1,-1-1,0 0,0 1,0 0,0 0,0 0,0 0,-1 0,1 1,-1-1,1 1,-1 0,1 0,-1 0,0 1,1-1,-1 1,0 0,-4 0,3 1,1 0,-1 1,0 0,1-1,-1 1,1 1,-1-1,1 1,0 0,0 0,1 0,-1 0,0 0,1 1,-5 7,6-8,0-1,0 1,0 0,0 0,1 0,0 0,-1 1,1-1,0 0,0 6,1-7,0-1,0 1,0 0,0-1,0 1,0 0,1-1,-1 1,1-1,-1 1,1-1,0 1,0-1,-1 1,1-1,0 0,0 0,0 1,0-1,1 0,-1 0,2 2,-2-3,1 1,-1-1,0 1,1-1,-1 1,1-1,-1 0,0 1,1-1,-1 0,1 0,-1 0,1 0,-1 0,1-1,-1 1,0 0,1-1,-1 1,1-1,-1 1,0-1,0 0,1 1,1-3,-2 3,0-1,0 1,-1-1,1 1,0-1,0 0,-1 1,1-1,0 0,-1 1,1-1,-1 0,1 0,-1 1,1-1,-1 0,0 0,1 0,-1 0,0 0,0 0,1 0,-1 0,0 0,0 0,0 1,0-1,0 0,-1 0,1 0,0 0,0 0,0 0,-1 0,1 0,-1-1,-5 21,6-21,1 1,-1 0,1-1,0 1,-1 0,1-1,0 1,0 0,0 0,0 0,0 0,0 0,0 0,0 0,0 0,0 0,1 1,-1-1,0 0,1 1,-1-1,0 1,1-1,-1 1,1 0,-1 0,0-1,1 1,-1 0,1 0,-1 0,1 1,-1-1,1 0,-1 1,0-1,1 0,-1 1,0 0,1-1,-1 1,0 0,0 0,1-1,-1 1,0 0,0 0,0 0,0 0,0 1,0-1,-1 0,1 0,0 1,-1-1,1 0,-1 1,1-1,-1 0,1 1,-1-1,0 1,0 1,0-5,0 0,0 0,0 0,0 0,-1 1,1-1,-1 0,0 0,1 1,-1-1,0 0,0 1,0-1,0 1,0-1,0 1,0 0,-1-1,1 1,-2-1,-14-11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6:03.040"/>
    </inkml:context>
    <inkml:brush xml:id="br0">
      <inkml:brushProperty name="width" value="0.1" units="cm"/>
      <inkml:brushProperty name="height" value="0.1" units="cm"/>
      <inkml:brushProperty name="color" value="#E71224"/>
      <inkml:brushProperty name="ignorePressure" value="1"/>
    </inkml:brush>
  </inkml:definitions>
  <inkml:trace contextRef="#ctx0" brushRef="#br0">240 999,'0'-595,"-2"564,-1 0,-11-43,3 14,11 59,0-1,0 1,0-1,-1 1,1-1,0 1,-1-1,1 1,-1 0,0-1,1 1,-1-1,0 1,0 0,-2-2,2 2,1 1,-1 0,1 0,-1 0,1 0,-1 0,1 0,-1 0,1 0,-1 0,0 0,1 0,-1 0,1 1,-1-1,1 0,-1 0,1 1,-1-1,1 0,0 1,-1-1,1 0,-1 1,1-1,0 0,-1 1,0 0,-5 8,0-1,0 1,-6 15,4-9,7-13,-113 207,112-204,0 0,-1 1,0-1,0 0,0 0,-7 8,10-13,0 0,0 0,0 0,-1 0,1 0,0 0,0 0,0-1,0 1,0 0,0 0,0 0,0 0,0 0,0 0,0 0,0 0,0 0,0 0,0-1,0 1,-1 0,1 0,0 0,0 0,0 0,0 0,0 0,0 0,0 0,0 0,-1 0,1 0,0 0,0 0,0 0,0 0,0 0,0 0,0 0,0 0,-1 0,1 0,0 0,0 0,0 0,0 0,0 0,0 0,0 0,0 0,0 0,-1 1,1-1,0 0,0 0,0 0,0 0,0 0,0 0,0 0,0 0,0 0,0 1,4-16,9-17,8-16,6-7,-3-2,-2-1,21-91,-42 145,11-47,-12 48,1 1,0-1,0 0,0 0,1 1,-1-1,0 1,1-1,0 1,0 0,-1-1,1 1,1 0,2-2,-4 4,0 0,0-1,1 1,-1 0,0 0,0 0,0 0,1 1,-1-1,0 0,0 0,0 1,0-1,0 1,0-1,1 1,-1-1,0 1,0 0,-1-1,1 1,0 0,0 0,0 0,0 0,-1 0,1 0,0 0,0 1,22 38,-20-35,24 50,37 115,0 65,-48-190,-9-27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6:04.533"/>
    </inkml:context>
    <inkml:brush xml:id="br0">
      <inkml:brushProperty name="width" value="0.1" units="cm"/>
      <inkml:brushProperty name="height" value="0.1" units="cm"/>
      <inkml:brushProperty name="color" value="#E71224"/>
      <inkml:brushProperty name="ignorePressure" value="1"/>
    </inkml:brush>
  </inkml:definitions>
  <inkml:trace contextRef="#ctx0" brushRef="#br0">145 0,'0'54,"3"0,11 64,-6-47,-2 0,-7 122,-1-75,0-28,5 107,-3-187,1 1,0-1,1 1,0-1,1 0,0 0,6 12,-9-23,1 0,-1 0,1 0,-1 0,1 0,-1 0,0 0,1 0,-1 0,0 0,0 0,0 0,1 0,-1 0,-1-2,1-8,-2 0,1 0,-2 0,1 1,-2-1,-6-16,-36-58,32 61,0-1,-11-30,20 39,2 8,1 0,-1 0,-1 0,0 0,0 0,0 1,-9-11,12 17,1 1,0-1,0 1,-1 0,1-1,0 1,-1 0,1-1,-1 1,1 0,-1-1,1 1,0 0,-1 0,1 0,-1-1,1 1,-1 0,1 0,-1 0,1 0,-1 0,1 0,-1 0,1 0,-1 0,1 0,-1 0,1 0,-1 1,1-1,-1 0,-9 16,3 28,7-41,-3 34,2 44,2-67,0 0,1 0,1-1,0 1,0-1,10 20,-1-3,-5-14,-1-1,2 0,0 0,1-1,12 16,-21-29,1 0,0 0,0-1,0 1,-1 0,1 0,0 0,0-1,0 1,0 0,0-1,1 1,-1-1,0 1,0-1,0 1,0-1,0 0,1 0,-1 0,0 0,0 0,1 0,-1 0,1 0,0-1,0 0,0 0,0 0,0 0,-1 0,1 0,0 0,-1-1,1 1,-1-1,1 1,-1-1,2-2,2-5,1-1,-1 0,-1 0,5-15,16-61,18-51,-37 121,1 1,0 0,2 1,-1 0,2 0,16-19,-15 24,-4 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03.720"/>
    </inkml:context>
    <inkml:brush xml:id="br0">
      <inkml:brushProperty name="width" value="0.1" units="cm"/>
      <inkml:brushProperty name="height" value="0.1" units="cm"/>
      <inkml:brushProperty name="color" value="#E71224"/>
      <inkml:brushProperty name="ignorePressure" value="1"/>
    </inkml:brush>
  </inkml:definitions>
  <inkml:trace contextRef="#ctx0" brushRef="#br0">0 9,'5'1,"0"0,-1 0,0 1,1 0,-1-1,0 2,0-1,8 6,-7-4,1-1,0 1,0-1,1 0,9 3,-14-6,-1 0,1 0,-1 1,0-1,1 0,-1 0,1-1,-1 1,0 0,1 0,-1-1,0 1,1 0,-1-1,0 0,1 1,-1-1,0 0,0 1,0-1,0 0,0 0,0 0,0 0,0 0,0 0,0-1,0 1,0 0,-1 0,2-2,-2 2,0 1,1 0,-1-1,0 1,0 0,1-1,-1 1,0-1,0 1,1 0,-1-1,0 1,0-1,0 1,0-1,0 1,0-1,1 1,-1 0,0-1,0 1,-1-1,1 1,0-1,0 1,0-1,0 1,0-1,0 1,-1 0,1-1,0 1,0-1,-1 1,1 0,0-1,0 1,-1 0,0-1,0 1,0 0,1 0,-1 0,0 0,0 0,0 1,0-1,0 0,1 1,-1-1,0 0,0 1,0-1,1 1,-1 0,0-1,1 1,-1-1,0 1,1 0,-2 1,0 2,-1 0,1 0,0 0,0 1,0-1,0 1,1-1,-1 1,1 0,1-1,-1 1,0 5,1-8,0 0,0 0,0-1,0 1,0 0,0 0,1 0,-1-1,1 1,-1 0,1 0,0-1,-1 1,1-1,0 1,0-1,0 1,0-1,0 1,1-1,-1 0,0 0,1 1,-1-1,1 0,-1 0,1 0,-1-1,1 1,0 0,-1-1,1 1,0-1,3 1,-4-1,1 0,-1 0,1 0,-1-1,0 1,1 0,-1-1,1 0,-1 1,0-1,1 0,-1 1,0-1,0 0,0 0,1 0,-1 0,0 0,0 0,0 0,-1-1,1 1,0 0,0 0,-1-1,1 1,0-3,0 2,0 0,0 0,-1 0,1 0,-1 0,1 0,-1 0,0 0,0 0,0 0,0 0,0 0,-1-1,1 1,0 0,-1 0,0 0,1 0,-3-2,3 3,0 1,0-1,-1 1,1-1,0 1,-1-1,1 1,-1-1,1 1,0 0,-1-1,1 1,-1 0,1-1,-1 1,1 0,-1 0,0-1,1 1,-1 0,1 0,-1 0,1 0,-1 0,0 0,1 0,-1 0,1 0,-1 0,1 0,-1 0,0 0,1 1,-1-1,1 0,-1 0,1 0,-1 1,0-1,0 2,-1-1,1 1,0-1,-1 1,1 0,0-1,0 1,0 0,0 0,0 0,0 2,0-2,0 0,1-1,-1 1,1 0,0 0,0 0,-1-1,1 1,0 0,1 0,-1 3,1-4,-1-1,0 0,0 1,1-1,-1 0,0 1,0-1,1 0,-1 1,0-1,1 0,-1 1,1-1,-1 0,0 0,1 0,-1 1,1-1,-1 0,0 0,1 0,-1 0,1 0,-1 0,1 0,-1 0,1 0,-1 0,0 0,1 0,-1 0,1 0,-1 0,1-1,-1 1,0 0,1 0,-1 0,1-1,-1 1,0 0,1-1,-1 1,0 0,1-1,4-3,-1 1,1-1,-1 0,0-1,0 1,0-1,-1 0,1 0,2-5,-5 9,0-1,0 1,-1-1,1 0,0 1,0-1,-1 0,1 1,-1-1,0 0,1 0,-1 0,0 1,0-1,0 0,0 0,0 0,-1 0,1 1,0-1,-1 0,0 0,1 1,-1-1,0 0,0 1,0-1,0 1,0-1,0 1,0 0,-3-3,2 3,0 0,0 0,0 1,0-1,0 1,0-1,0 1,0 0,0 0,0-1,0 2,-1-1,1 0,0 0,0 1,0-1,0 1,0 0,0-1,0 1,0 0,0 0,1 0,-1 0,0 1,1-1,-1 0,0 1,1-1,0 1,-2 1,1-1,0 0,0 0,1 0,-1 0,0 0,1 1,0-1,-1 0,1 1,0-1,0 1,0-1,1 1,-1 0,1-1,-1 1,1 0,0-1,0 1,0 0,0-1,1 1,-1 0,2 3,-1-4,0 0,0 0,0 0,1-1,-1 1,1 0,-1-1,1 1,0-1,-1 1,1-1,0 0,0 0,0 0,0 0,0 0,0 0,0 0,0-1,1 1,-1-1,0 1,0-1,1 0,-1 0,0 0,0 0,1-1,-1 1,0 0,0-1,0 0,0 1,1-1,-1 0,0 0,0 0,0-1,-1 1,1 0,0-1,0 1,-1-1,1 1,-1-1,1 0,-1 0,0 0,0 0,0 0,0 0,0 0,0 0,0 0,-1 0,1-3,-1 3,0 0,0 0,0 0,0 0,0 0,0 0,-1 0,1 0,-1 1,0-1,1 0,-1 0,0 0,0 0,0 1,0-1,0 1,-1-1,1 0,0 1,-1 0,1-1,-1 1,0 0,1 0,-1 0,0 0,0 0,1 0,-1 1,0-1,0 0,0 1,0 0,0-1,0 1,-3 0,0 0,0-1,0 1,0 1,0-1,0 1,0 0,1 0,-1 0,0 0,0 1,1 0,-1 0,1 0,-6 4,6-2,1-1,0 1,-1-1,2 1,-1 0,0 0,1 0,-1 1,1-1,0 0,1 1,-1 0,1-1,0 1,-1 5,2-8,0 1,0-1,0 0,0 0,0 0,0 1,1-1,-1 0,1 0,-1 0,1 0,0 0,0 0,0 0,0 0,0 0,0 0,0 0,1-1,-1 1,1 0,-1-1,1 1,0-1,0 0,-1 0,1 1,0-1,0 0,0-1,0 1,0 0,1-1,1 1,-1 0,0-1,0 1,-1-1,1 0,0 0,0-1,0 1,-1 0,1-1,0 0,-1 1,1-1,0 0,-1-1,1 1,-1 0,0-1,4-2,-2 1,-1 0,1-1,-1 1,0-1,0 0,0 0,-1 0,1 0,-1 0,3-8,-4 9,0-1,0 1,0-1,0 1,-1-1,1 0,-1 1,0-1,0 0,-1 1,1-1,-1 1,-1-6,2 7,-1 0,0 0,0 0,-1 0,1 0,0 0,-1 0,1 0,-1 1,1-1,-1 1,0-1,0 1,1-1,-1 1,0 0,0 0,0 0,-1 0,1 1,0-1,-4 0,2 0,1 1,-1 1,1-1,-1 0,0 1,1 0,-1 0,1 0,-1 0,1 0,0 1,0-1,-1 1,1 0,0 0,1 0,-1 1,0-1,1 1,-1-1,1 1,0 0,-1 0,2 0,-3 4,-7 14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09.459"/>
    </inkml:context>
    <inkml:brush xml:id="br0">
      <inkml:brushProperty name="width" value="0.1" units="cm"/>
      <inkml:brushProperty name="height" value="0.1" units="cm"/>
      <inkml:brushProperty name="color" value="#E71224"/>
      <inkml:brushProperty name="ignorePressure" value="1"/>
    </inkml:brush>
  </inkml:definitions>
  <inkml:trace contextRef="#ctx0" brushRef="#br0">806 197,'-110'2,"-121"-5,144-10,57 7,-49-3,43 10,26 0,0 0,0-1,0-1,-11-1,17-2,11-1,10-3,-4 4,64-27,-68 27,-1 0,0 0,0-1,0 0,-1-1,10-9,-16 15,0-1,0 0,0 0,-1 0,1 0,0 0,-1 0,1-1,-1 1,1 0,-1 0,0 0,1 0,-1-1,0 1,0 0,0 0,0-1,0 1,0 0,0 0,0 0,-1-1,1 1,0 0,-1 0,1 0,-1-1,1 1,-1 0,1 0,-1 0,0 0,0 0,0 0,1 1,-1-1,0 0,0 0,0 0,0 1,0-1,0 1,-3-2,-2-2,-1 1,0-1,0 1,0 1,-14-4,11 4,0 1,0 1,0 0,0 0,0 1,0 0,1 1,-1 0,0 0,1 1,-1 1,1-1,-9 6,5-2,0 0,1 1,0 0,1 1,0 0,0 1,1 0,-14 19,22-27,0 0,0 0,1 0,-1 0,1 1,-1-1,1 1,0-1,0 1,0-1,0 1,0 0,1-1,-1 1,1 0,0 0,0 0,0-1,0 1,0 0,1 0,-1-1,1 1,0 0,-1-1,1 1,0 0,1-1,-1 0,0 1,1-1,0 0,-1 1,1-1,0 0,0 0,0 0,0-1,4 4,25 17,0-1,2-2,0 0,45 16,-17-6,-19-12,-23-12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10.694"/>
    </inkml:context>
    <inkml:brush xml:id="br0">
      <inkml:brushProperty name="width" value="0.1" units="cm"/>
      <inkml:brushProperty name="height" value="0.1" units="cm"/>
      <inkml:brushProperty name="color" value="#E71224"/>
      <inkml:brushProperty name="ignorePressure" value="1"/>
    </inkml:brush>
  </inkml:definitions>
  <inkml:trace contextRef="#ctx0" brushRef="#br0">1 86,'157'11,"-55"1,0-5,148-7,-97-2,-146 2,0 0,0-1,0 1,14-4,-21 4,0 0,0 0,1 0,-1 0,0-1,0 1,1 0,-1 0,0 0,0 0,1 0,-1 0,0 0,0-1,0 1,1 0,-1 0,0 0,0-1,0 1,0 0,0 0,1 0,-1-1,0 1,0 0,0 0,0-1,0 1,0 0,0 0,0-1,0 1,0 0,0 0,0-1,0 1,0 0,0 0,0-1,-9-9,-18-5,26 15,-41-17,0 2,-2 2,1 2,-74-9,188 25,-51-5,0 1,37 6,-42-3,0 0,-1 1,1 1,-1 0,0 1,18 11,-28-15,-1-1,0 1,1 0,-1 0,0 0,0 1,-1-1,1 1,-1-1,0 1,4 7,-5-8,0 0,-1 0,1 0,-1 0,0 0,0 0,0 0,0 0,-1 0,1 0,-1 0,1 0,-1 0,0 0,0 0,-1 0,1-1,0 1,-3 2,-11 19,-2-2,-38 40,36-43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1.916"/>
    </inkml:context>
    <inkml:brush xml:id="br0">
      <inkml:brushProperty name="width" value="0.1" units="cm"/>
      <inkml:brushProperty name="height" value="0.1" units="cm"/>
      <inkml:brushProperty name="color" value="#5B2D90"/>
      <inkml:brushProperty name="ignorePressure" value="1"/>
    </inkml:brush>
  </inkml:definitions>
  <inkml:trace contextRef="#ctx0" brushRef="#br0">30 0,'-5'0,"-7"0,0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5.121"/>
    </inkml:context>
    <inkml:brush xml:id="br0">
      <inkml:brushProperty name="width" value="0.1" units="cm"/>
      <inkml:brushProperty name="height" value="0.1" units="cm"/>
      <inkml:brushProperty name="color" value="#5B2D90"/>
      <inkml:brushProperty name="ignorePressure" value="1"/>
    </inkml:brush>
  </inkml:definitions>
  <inkml:trace contextRef="#ctx0" brushRef="#br0">337 124,'1'-24,"-1"-29,0 50,0 0,0 1,-1-1,1 0,-1 1,0-1,0 0,0 1,0 0,0-1,-1 1,1 0,-1-1,1 1,-3-2,3 3,0 1,0-1,-1 1,1-1,0 1,0 0,-1-1,1 1,0 0,0 0,-1 0,1 0,0 0,-1 0,1 0,0 1,0-1,-1 0,1 1,0-1,0 1,-2 0,-30 17,25-13,-5 2,1 1,0 0,1 0,0 1,0 1,1 0,0 0,1 1,0 0,1 1,0 0,1 0,0 1,1 0,0 0,1 0,-5 23,9-33,1-1,0 0,-1 1,1-1,0 1,1-1,-1 1,0-1,1 0,-1 1,1-1,0 0,0 1,0-1,0 0,0 0,0 0,1 0,-1 0,1 0,2 2,-1-1,1 0,0 0,-1-1,1 0,0 0,0 0,1 0,-1-1,0 1,1-1,4 1,-2-1,-1 0,1 0,-1-1,1 0,-1 0,1 0,0-1,-1 0,1 0,-1-1,0 0,0 0,1 0,-1-1,0 0,7-5,-12 8,0-1,0 0,-1 0,1 0,0 1,0-1,-1 0,1 0,0 0,-1 0,1 0,-1 0,0 0,1 0,-1 0,0 0,1-2,-1 2,0 0,0 1,-1-1,1 1,0-1,0 0,-1 1,1-1,0 1,0-1,-1 1,1-1,-1 1,1-1,-1 1,1-1,0 1,-1 0,0-1,1 1,-1 0,0-1,-2 0,1 0,0 0,-1 1,1-1,-1 1,1-1,-1 1,1 0,-1 0,1 0,-1 0,1 1,-1-1,-2 1,-6 4,1 0,-1 0,1 1,0 0,1 1,-1 0,1 1,1 0,-11 12,1 1,2 0,-28 45,38-55,-1 0,2 0,-1 0,2 1,0-1,0 1,1 0,0 1,1-1,1 0,-1 13,3-22,-1 0,1-1,0 1,0 0,1-1,-1 1,0-1,1 1,0-1,-1 0,1 0,0 0,0 0,0 0,1 0,-1 0,0-1,1 1,-1-1,1 1,-1-1,1 0,-1 0,1 0,0-1,0 1,3 0,11 2,0 0,1-1,19-1,-25-1,-6 0,22 1,1-1,31-4,-51 3,0-1,0 0,-1 0,1-1,-1 0,0-1,0 0,0 0,0-1,0 1,6-7,8-9,-4 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5.505"/>
    </inkml:context>
    <inkml:brush xml:id="br0">
      <inkml:brushProperty name="width" value="0.1" units="cm"/>
      <inkml:brushProperty name="height" value="0.1" units="cm"/>
      <inkml:brushProperty name="color" value="#5B2D90"/>
      <inkml:brushProperty name="ignorePressure" value="1"/>
    </inkml:brush>
  </inkml:definitions>
  <inkml:trace contextRef="#ctx0" brushRef="#br0">145 1,'0'3,"1"0,-1 0,1 0,0-1,0 1,0 0,1 0,-1-1,1 1,-1 0,1-1,3 5,29 26,-31-29,31 26,-11-10,-1 1,23 28,-39-42,0 1,-1-1,0 1,-1 1,0-1,0 0,-1 1,0 0,0 0,-1 0,2 15,-3-15,-1 1,1-1,-2 0,1 1,-2-1,1 0,-1 1,0-1,-1 0,-5 11,4-12,0-2,0 1,-1 0,0-1,0 0,-1 0,1-1,-1 1,-1-1,1 0,-1-1,-10 6,7-5,0 0,-1-1,1 0,-1-1,1 0,-1-1,0 0,0 0,0-1,0-1,0 0,-12-2,17 2,1-1,-1 0,1-1,0 1,-1-1,1 0,0 0,0-1,0 1,0-1,1 0,-1-1,1 1,0-1,0 0,0 0,0 0,1 0,-1-1,1 0,0 1,1-1,-1 0,1 0,-3-9,-3-22,4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22.232"/>
    </inkml:context>
    <inkml:brush xml:id="br0">
      <inkml:brushProperty name="width" value="0.1" units="cm"/>
      <inkml:brushProperty name="height" value="0.1" units="cm"/>
      <inkml:brushProperty name="color" value="#E71224"/>
      <inkml:brushProperty name="ignorePressure" value="1"/>
    </inkml:brush>
  </inkml:definitions>
  <inkml:trace contextRef="#ctx0" brushRef="#br0">16 1105,'0'2,"0"0,0 0,-1-1,1 1,-1-1,1 1,-1 0,0-1,0 1,0-1,-1 2,1-2,1 0,-1-1,0 1,1 0,-1 0,1 0,-1 0,1 0,-1 0,1 0,0 0,0 0,-1 0,1 0,0 0,0 0,0 0,0 0,0 0,0 0,0 0,0 0,1 0,-1 0,0 0,0 0,1 0,-1 0,1 0,-1 0,1 0,0 1,3 1,-1-1,1 1,-1-1,1 1,0-1,0 0,0 0,0-1,0 1,0-1,1 0,7 1,1 0,0-1,0 0,15-1,-19-1,0-1,0 0,0 0,0-1,0 0,-1-1,0 0,0 0,0-1,0 0,-1 0,1-1,-1 0,-1 0,1-1,-1 1,0-2,6-9,8-13,-2 0,-1-2,16-41,-18 38,-3-1,-1 0,-2-1,-1 1,-2-2,-1 1,-1-51,-7-325,2 397,0 0,-2 0,-7-28,8 37,2 5,-1 0,1 0,0 0,-1 0,1 1,0-1,0 0,0 0,0 0,0 0,1 0,-1 0,0 1,1-1,0 0,-1 0,1 1,0-1,0 0,0 1,0-1,0 1,0-1,0 1,1-1,-1 1,0 0,1 0,-1 0,4-2,1 0,1 0,0 1,0-1,0 2,0-1,13-1,10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5.889"/>
    </inkml:context>
    <inkml:brush xml:id="br0">
      <inkml:brushProperty name="width" value="0.1" units="cm"/>
      <inkml:brushProperty name="height" value="0.1" units="cm"/>
      <inkml:brushProperty name="color" value="#5B2D90"/>
      <inkml:brushProperty name="ignorePressure" value="1"/>
    </inkml:brush>
  </inkml:definitions>
  <inkml:trace contextRef="#ctx0" brushRef="#br0">0 11,'0'-5,"0"-1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6.243"/>
    </inkml:context>
    <inkml:brush xml:id="br0">
      <inkml:brushProperty name="width" value="0.1" units="cm"/>
      <inkml:brushProperty name="height" value="0.1" units="cm"/>
      <inkml:brushProperty name="color" value="#5B2D90"/>
      <inkml:brushProperty name="ignorePressure" value="1"/>
    </inkml:brush>
  </inkml:definitions>
  <inkml:trace contextRef="#ctx0" brushRef="#br0">23 1,'-10'0,"-2"0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6.858"/>
    </inkml:context>
    <inkml:brush xml:id="br0">
      <inkml:brushProperty name="width" value="0.1" units="cm"/>
      <inkml:brushProperty name="height" value="0.1" units="cm"/>
      <inkml:brushProperty name="color" value="#5B2D90"/>
      <inkml:brushProperty name="ignorePressure" value="1"/>
    </inkml:brush>
  </inkml:definitions>
  <inkml:trace contextRef="#ctx0" brushRef="#br0">308 11,'0'-1,"0"1,0-1,0 1,0-1,0 1,-1-1,1 1,0-1,0 1,-1-1,1 1,0 0,-1-1,1 1,0-1,-1 1,1 0,-1 0,1-1,-1 1,1 0,0-1,-1 1,1 0,-1 0,1 0,-1 0,1 0,-1-1,1 1,-1 0,0 0,1 0,-1 0,1 0,-1 1,1-1,-1 0,1 0,-1 0,1 0,-1 0,1 1,-1-1,-25 10,11-2,1 0,0 1,0 1,1 1,0 0,0 0,2 1,-1 0,2 1,-1 1,2 0,0 0,1 1,0 0,1 0,1 1,0 0,1 0,1 0,0 0,-1 23,4-35,1-1,0 1,0 0,0-1,0 1,0 0,1-1,0 1,0 0,0-1,0 1,0-1,1 1,-1-1,1 0,0 0,0 0,0 0,1 0,-1 0,1 0,0-1,-1 1,1-1,0 0,0 0,1 0,-1 0,0-1,1 1,-1-1,1 0,-1 0,1 0,5 1,0-1,1 0,-1 0,1-1,0-1,-1 1,1-1,-1-1,1 0,-1 0,0-1,0 0,16-8,-18 7,0-1,0 0,0-1,0 0,-1 0,0 0,8-11,-12 15,-1 0,1 0,-1 0,1 0,-1 0,0 0,0 0,0 0,0-1,0 1,-1 0,1-1,-1 1,1-1,-1 1,0 0,0-1,0 1,0-1,-1 1,1-1,0 1,-1 0,0-1,0 1,1 0,-2 0,1-1,0 1,-2-3,2 4,0 0,-1 0,1 1,0-1,0 0,-1 0,1 1,0-1,-1 1,1-1,-1 1,1 0,0-1,-1 1,1 0,-1 0,1 0,-1 0,1 0,-1 1,1-1,0 0,-1 1,1-1,-1 0,-1 2,-36 20,36-20,-21 15,1 0,1 2,1 1,1 1,1 0,0 1,2 2,1-1,0 2,2 0,-11 28,22-46,0 0,1 0,0 0,0 1,1-1,0 1,0-1,1 1,0-1,0 1,1-1,2 10,-2-13,0 0,1 1,-1-1,1 0,1 0,-1 0,0 0,1 0,0-1,0 1,0-1,0 0,0 0,1 0,0 0,-1 0,1-1,0 0,0 0,0 0,6 2,1 0,0-1,0 0,1 0,-1-1,1-1,-1 0,1-1,-1 0,1 0,19-4,-17 0,0 0,0 0,0-2,-1 1,0-2,0 0,-1 0,15-12,71-63,-72 59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7.243"/>
    </inkml:context>
    <inkml:brush xml:id="br0">
      <inkml:brushProperty name="width" value="0.1" units="cm"/>
      <inkml:brushProperty name="height" value="0.1" units="cm"/>
      <inkml:brushProperty name="color" value="#5B2D90"/>
      <inkml:brushProperty name="ignorePressure" value="1"/>
    </inkml:brush>
  </inkml:definitions>
  <inkml:trace contextRef="#ctx0" brushRef="#br0">0 0,'0'795,"0"-787,1 0,-1-1,1 1,2 10,4-1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8.105"/>
    </inkml:context>
    <inkml:brush xml:id="br0">
      <inkml:brushProperty name="width" value="0.1" units="cm"/>
      <inkml:brushProperty name="height" value="0.1" units="cm"/>
      <inkml:brushProperty name="color" value="#5B2D90"/>
      <inkml:brushProperty name="ignorePressure" value="1"/>
    </inkml:brush>
  </inkml:definitions>
  <inkml:trace contextRef="#ctx0" brushRef="#br0">299 11,'0'0,"0"-1,0 1,0-1,0 1,0-1,-1 1,1-1,0 1,0-1,-1 1,1-1,0 1,-1 0,1-1,0 1,-1-1,1 1,-1 0,1 0,-1-1,1 1,0 0,-1 0,1-1,-1 1,1 0,-1 0,1 0,-1 0,1 0,-1 0,0 0,1 0,-1 0,1 0,-1 0,1 0,-1 0,1 0,-1 0,1 1,-1-1,1 0,-1 1,-25 8,4 3,1 0,0 2,1 0,0 1,2 1,-1 1,2 1,0 0,2 1,0 1,1 0,-15 28,28-46,1-1,-1 0,0 1,0-1,1 1,-1-1,1 1,-1-1,1 1,0-1,0 1,-1-1,1 1,0 0,0-1,1 1,-1-1,0 1,0-1,1 1,-1 0,1-1,1 3,0-2,-1 0,1 0,0 0,0-1,0 1,0-1,0 1,1-1,-1 0,0 0,1 0,-1 0,4 1,11 1,-1 0,1-1,28 0,-34-2,51-1,-37 0,44 3,-66-1,0-1,0 1,-1-1,1 1,0 0,0 0,-1 0,1 1,-1-1,1 1,-1-1,1 1,-1 0,0 0,0 0,0 0,0 0,0 0,0 1,-1-1,1 0,-1 1,1 0,-1-1,0 1,0 0,0 0,-1-1,1 1,-1 0,1 0,-1 0,0 0,0 0,-1 3,1 0,-1 1,0 0,0-1,-1 1,1-1,-1 0,-1 1,1-1,-1 0,-1 0,1-1,-1 1,1-1,-8 8,2-5,1 0,-1-1,-1 0,1-1,-1 0,0 0,-1-1,0 0,1-1,-1 0,0-1,-1 0,1-1,-1 0,1-1,-13 0,21-1,0-1,0 1,0-1,0 0,0 0,0 0,1 0,-1 0,0 0,1-1,-1 0,1 1,0-1,-1 0,1 0,-4-4,2 0,0 1,1 0,0-1,0 0,0 0,-3-9,-2-11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8.669"/>
    </inkml:context>
    <inkml:brush xml:id="br0">
      <inkml:brushProperty name="width" value="0.1" units="cm"/>
      <inkml:brushProperty name="height" value="0.1" units="cm"/>
      <inkml:brushProperty name="color" value="#5B2D90"/>
      <inkml:brushProperty name="ignorePressure" value="1"/>
    </inkml:brush>
  </inkml:definitions>
  <inkml:trace contextRef="#ctx0" brushRef="#br0">197 48,'0'0,"0"-1,0 1,0 0,0-1,0 1,0 0,0-1,0 1,0 0,0-1,0 1,0-1,0 1,-1 0,1 0,0-1,0 1,0 0,-1-1,1 1,0 0,0 0,-1-1,1 1,0 0,0 0,-1-1,1 1,0 0,-1 0,1 0,0 0,-1 0,1-1,0 1,-1 0,-16 5,-15 16,18-7,1 1,1 0,0 0,1 2,-16 28,22-35,1-1,0 1,0 0,1 0,1 0,-1 0,2 0,-1 1,1-1,1 1,0-1,2 16,-1-22,0 0,0 0,0-1,1 1,0-1,-1 1,1-1,1 1,-1-1,0 0,1 0,-1 0,1 0,0-1,4 4,-1-2,0-1,0 1,0-1,1 0,0 0,-1-1,1 0,9 2,-9-3,0 1,1-1,-1-1,1 1,-1-1,0-1,1 1,-1-1,0-1,1 1,-1-1,0 0,0-1,0 0,-1 0,1 0,8-7,-6 1,-1 0,0-1,0 0,-1 0,0-1,0 0,-2 0,1-1,-1 0,4-15,-3 4,0-1,-1 0,-1-1,0-35,-4 56,0 0,0 0,0 0,0 0,-1 0,0 0,0 0,0 0,0 0,-1 1,0-1,1 0,-1 1,0-1,-1 1,1 0,-1 0,1 0,-1 0,0 0,0 0,0 1,-1 0,1-1,0 1,-1 0,0 1,1-1,-1 1,0-1,0 1,0 0,-5 0,0 0,0 0,0 0,1 1,-1 1,0-1,0 1,0 1,0 0,1 0,-1 1,1 0,0 0,-1 1,-9 6,6-2,0 1,0 0,1 1,1 1,0-1,0 2,1-1,0 1,1 1,1-1,0 1,0 1,1-1,-4 17,4-5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9.224"/>
    </inkml:context>
    <inkml:brush xml:id="br0">
      <inkml:brushProperty name="width" value="0.1" units="cm"/>
      <inkml:brushProperty name="height" value="0.1" units="cm"/>
      <inkml:brushProperty name="color" value="#5B2D90"/>
      <inkml:brushProperty name="ignorePressure" value="1"/>
    </inkml:brush>
  </inkml:definitions>
  <inkml:trace contextRef="#ctx0" brushRef="#br0">1 1,'-1'14,"1"0,1 1,1-1,0 0,0 0,2 0,8 24,41 118,-52-157,0 1,0-1,0 0,0 1,0-1,0 0,0 0,0 0,0 0,0 0,-1 0,1 0,0-1,-1 1,1 0,-1 0,1 0,-1-1,1-1,22-46,-16 34,3-5,0 1,2 0,0 1,2 0,-1 0,2 2,26-24,-40 39,1-1,-1 1,0 0,1 0,-1 0,1 0,0 0,-1 0,1 0,0 0,-1 0,1 1,0-1,0 1,0-1,0 1,0 0,-1 0,1 0,0 0,0 0,0 0,0 0,0 1,2 0,-1 1,0 0,0 0,-1 0,1 0,-1 0,1 1,-1-1,0 1,0 0,0 0,0 0,0 0,2 4,3 13,0 0,-1 0,0 0,-2 1,0-1,-2 1,0 41,0-18,2-20,1-6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59.642"/>
    </inkml:context>
    <inkml:brush xml:id="br0">
      <inkml:brushProperty name="width" value="0.1" units="cm"/>
      <inkml:brushProperty name="height" value="0.1" units="cm"/>
      <inkml:brushProperty name="color" value="#5B2D90"/>
      <inkml:brushProperty name="ignorePressure" value="1"/>
    </inkml:brush>
  </inkml:definitions>
  <inkml:trace contextRef="#ctx0" brushRef="#br0">1 1,'0'10,"0"12,0 8,0 8,0 2,0 0,0-3,0-7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8:00.061"/>
    </inkml:context>
    <inkml:brush xml:id="br0">
      <inkml:brushProperty name="width" value="0.1" units="cm"/>
      <inkml:brushProperty name="height" value="0.1" units="cm"/>
      <inkml:brushProperty name="color" value="#5B2D90"/>
      <inkml:brushProperty name="ignorePressure" value="1"/>
    </inkml:brush>
  </inkml:definitions>
  <inkml:trace contextRef="#ctx0" brushRef="#br0">57 0,'-5'0,"-11"0,-3 5,2 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8:00.462"/>
    </inkml:context>
    <inkml:brush xml:id="br0">
      <inkml:brushProperty name="width" value="0.1" units="cm"/>
      <inkml:brushProperty name="height" value="0.1" units="cm"/>
      <inkml:brushProperty name="color" value="#5B2D90"/>
      <inkml:brushProperty name="ignorePressure" value="1"/>
    </inkml:brush>
  </inkml:definitions>
  <inkml:trace contextRef="#ctx0" brushRef="#br0">262 711,'0'-4,"0"0,0 1,-1-1,1 1,-1-1,0 0,0 1,0-1,0 1,0 0,-4-7,3 9,1-1,0 1,-1 0,1-1,-1 1,1 0,-1 0,1 0,-1 0,0 0,1 1,-1-1,0 0,0 1,0-1,1 1,-1 0,0 0,0 0,0-1,0 2,0-1,0 0,1 0,-4 1,-3 2,0-1,0 1,0 1,1-1,-1 1,1 1,0 0,0 0,0 0,0 0,1 1,-8 10,1-1,0 2,0-1,2 2,-10 19,16-26,0-1,1 1,0-1,1 1,0 0,-1 13,4-21,-1 0,1 0,0 0,0 1,0-1,0 0,0 0,1 0,-1 0,1 0,0-1,0 1,0 0,0 0,1 0,-1-1,1 1,0-1,-1 1,1-1,0 0,1 1,-1-1,0 0,0-1,6 4,-3-2,0-1,1 1,-1-1,1-1,-1 1,1-1,-1 0,1 0,0-1,-1 0,1 0,0 0,0 0,10-3,-8 0,0 0,-1 0,1 0,-1-1,0 0,0-1,0 1,0-1,7-8,7-10,-1 0,-1-2,-1 0,20-37,-38 62,38-74,-2-1,-4-2,-4 0,22-93,-40 134,-2-1,-1 0,-2 0,-1-1,-2-57,-2 93,0 1,0-1,-1 0,1 1,0-1,0 0,-1 1,1-1,-1 1,1-1,-1 1,0-1,0 1,0-1,1 1,-1 0,-1-1,1 1,0 0,-2-2,2 3,-1 0,1-1,0 1,0 0,-1 0,1 1,0-1,0 0,0 0,-1 1,1-1,0 0,0 1,0-1,0 1,0 0,0-1,0 1,0 0,0 0,0-1,0 1,0 0,1 0,-1 0,0 0,0 0,0 2,-6 7,1 0,-1 1,2-1,0 2,0-1,1 0,-5 20,2 1,-4 54,2 7,-16 303,24-352,0-20,1 0,5 38,4-37,3-7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22.571"/>
    </inkml:context>
    <inkml:brush xml:id="br0">
      <inkml:brushProperty name="width" value="0.1" units="cm"/>
      <inkml:brushProperty name="height" value="0.1" units="cm"/>
      <inkml:brushProperty name="color" value="#E71224"/>
      <inkml:brushProperty name="ignorePressure" value="1"/>
    </inkml:brush>
  </inkml:definitions>
  <inkml:trace contextRef="#ctx0" brushRef="#br0">1 37,'0'5,"10"2,12-1,13-1,9-6,3-3,-3-1,-3-5,-5 0,-2 2,-9-3,-7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8:00.976"/>
    </inkml:context>
    <inkml:brush xml:id="br0">
      <inkml:brushProperty name="width" value="0.1" units="cm"/>
      <inkml:brushProperty name="height" value="0.1" units="cm"/>
      <inkml:brushProperty name="color" value="#5B2D90"/>
      <inkml:brushProperty name="ignorePressure" value="1"/>
    </inkml:brush>
  </inkml:definitions>
  <inkml:trace contextRef="#ctx0" brushRef="#br0">55 104,'-3'3,"0"-1,0 0,0 1,0 0,1-1,-1 1,1 0,0 0,-1 1,1-1,-2 7,0-5,2 1,-1-1,1 1,-1 0,2 0,-1 0,1 0,-1 0,2 0,-1 0,1 0,0 1,0-1,0 0,1 0,0 0,1 0,-1 0,1 0,0 0,5 8,-4-8,1 0,0-1,0 1,1-1,0 0,0-1,0 1,0-1,1 0,-1 0,1-1,0 1,0-1,1-1,-1 1,1-1,-1 0,1 0,9 0,-8 0,0-1,0-1,0 1,1-1,-1-1,0 0,0 0,1 0,-1-1,0 0,-1-1,1 0,13-6,-12 3,-1 0,0-1,0 1,-1-1,1-1,-2 1,1-1,-1-1,0 1,8-17,-5 6,0 1,13-40,-20 48,1 1,-1-1,-1 0,0 0,0 1,-1-1,0 0,-3-14,3 21,-1 1,0-1,0 1,0-1,0 1,-1 0,1-1,-1 1,1 0,-1 0,0 0,0 0,0 0,0 0,0 1,0-1,0 1,-1-1,1 1,-1 0,1 0,-1 0,1 0,-1 0,1 1,-1-1,0 1,1 0,-1-1,-4 2,-3-2,0 2,0-1,0 2,0-1,0 1,-18 6,11 1,0-1,1 2,0 0,1 1,0 1,-23 22,38-33,-25 22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4.302"/>
    </inkml:context>
    <inkml:brush xml:id="br0">
      <inkml:brushProperty name="width" value="0.1" units="cm"/>
      <inkml:brushProperty name="height" value="0.1" units="cm"/>
      <inkml:brushProperty name="color" value="#5B2D90"/>
      <inkml:brushProperty name="ignorePressure" value="1"/>
    </inkml:brush>
  </inkml:definitions>
  <inkml:trace contextRef="#ctx0" brushRef="#br0">517 11,'19'-7,"-16"3,-9 5,-12 6,0 1,0 1,1 1,1 1,-26 20,-71 72,102-92,1 0,0 1,0 0,2 0,-1 1,2 1,-9 17,15-28,-1 0,1 1,0 0,0-1,0 1,0 0,0 0,1-1,0 1,0 0,0 0,0 0,0-1,1 1,0 0,0 0,0-1,0 1,0-1,1 1,-1-1,1 1,0-1,0 0,1 0,-1 0,1 0,-1 0,1-1,0 1,0-1,0 1,0-1,5 2,1 1,1-1,-1 0,1-1,0 0,0 0,16 1,-21-3,-1-1,1 1,-1-1,1 0,0 0,-1 0,1-1,-1 0,1 0,-1 0,0 0,1-1,-1 1,0-1,0 0,0-1,4-2,-7 4,0 1,0-1,0 1,-1-1,1 0,0 1,-1-1,1 0,0 1,-1-1,1 0,-1 0,0 0,1 0,-1 0,1 1,-1-1,0 0,0 0,0 0,1 0,-1 0,0 0,0 0,0 0,-1 0,1 0,0 0,0 0,0 0,-1 1,1-1,0 0,-1 0,1 0,-1 0,1 0,-1 1,1-1,-1 0,0 0,1 1,-1-1,0 1,1-1,-1 0,0 1,0-1,0 1,-1-1,-1-1,-1 1,0-1,0 1,-1-1,1 1,0 0,0 1,0-1,-1 1,-7 0,-6 3,1 1,-1 0,1 1,0 1,0 1,-19 11,4-1,2 1,-35 28,55-39,1 1,0 0,0 1,1-1,0 2,-7 11,11-15,1 1,0-1,0 1,0-1,1 1,0 0,1 0,-1 0,1 1,1-1,0 12,0-5,0 3,1 1,0-1,5 18,-5-29,1-1,-1 0,1 0,0 0,1 0,-1 0,1-1,0 1,0-1,1 0,-1 0,1 0,0 0,4 3,3 0,0 0,0-1,0-1,1 1,0-2,0 0,0 0,0-1,20 2,-5-3,0 0,-1-1,41-5,-41-1,0-1,0-2,0 0,-1-2,28-14,-21 9,-28 13,0 0,1 0,-1 0,0-1,0 0,-1 0,1 0,3-4,4-8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4.719"/>
    </inkml:context>
    <inkml:brush xml:id="br0">
      <inkml:brushProperty name="width" value="0.1" units="cm"/>
      <inkml:brushProperty name="height" value="0.1" units="cm"/>
      <inkml:brushProperty name="color" value="#5B2D90"/>
      <inkml:brushProperty name="ignorePressure" value="1"/>
    </inkml:brush>
  </inkml:definitions>
  <inkml:trace contextRef="#ctx0" brushRef="#br0">263 0,'5'1,"-1"-1,1 1,0 0,-1 0,1 1,-1-1,0 1,1 0,6 5,36 26,-40-28,9 8,0 1,-1 0,0 0,-1 2,17 25,-24-31,-1 0,-1 0,0 0,0 1,-1 0,-1 0,0 0,0 1,-1-1,0 1,0 15,-2-17,0 0,0 0,-1 0,-1 0,-4 17,5-23,0-1,-1 0,0 1,0-1,0 0,0 0,0 0,0 0,-1 0,1-1,-1 1,0-1,0 0,0 0,0 0,0 0,-1 0,-5 2,-14 4,0-1,0-1,-1-1,-38 4,-98-6,152-3,1-1,-1 0,0-1,0 0,1 0,-1-1,1 1,0-2,0 1,0-1,0 0,0 0,1-1,0 0,0 0,-9-10,-3-5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5.074"/>
    </inkml:context>
    <inkml:brush xml:id="br0">
      <inkml:brushProperty name="width" value="0.1" units="cm"/>
      <inkml:brushProperty name="height" value="0.1" units="cm"/>
      <inkml:brushProperty name="color" value="#5B2D90"/>
      <inkml:brushProperty name="ignorePressure" value="1"/>
    </inkml:brush>
  </inkml:definitions>
  <inkml:trace contextRef="#ctx0" brushRef="#br0">12 0,'-5'0,"-1"0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5.447"/>
    </inkml:context>
    <inkml:brush xml:id="br0">
      <inkml:brushProperty name="width" value="0.1" units="cm"/>
      <inkml:brushProperty name="height" value="0.1" units="cm"/>
      <inkml:brushProperty name="color" value="#5B2D90"/>
      <inkml:brushProperty name="ignorePressure" value="1"/>
    </inkml:brush>
  </inkml:definitions>
  <inkml:trace contextRef="#ctx0" brushRef="#br0">23 0,'-10'0,"-3"0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6.515"/>
    </inkml:context>
    <inkml:brush xml:id="br0">
      <inkml:brushProperty name="width" value="0.1" units="cm"/>
      <inkml:brushProperty name="height" value="0.1" units="cm"/>
      <inkml:brushProperty name="color" value="#5B2D90"/>
      <inkml:brushProperty name="ignorePressure" value="1"/>
    </inkml:brush>
  </inkml:definitions>
  <inkml:trace contextRef="#ctx0" brushRef="#br0">277 1,'0'14,"-4"137,2-121,-2-1,-1 0,-13 42,-41 96,-106 212,162-373,0 0,0-1,1 1,0-1,0 1,-2 8,4-13,-1-1,1 1,0 0,0 0,0-1,0 1,0 0,1 0,-1-1,0 1,0 0,0-1,1 1,-1 0,0-1,1 1,-1 0,0-1,1 1,0 1,0-2,0 1,0-1,1 1,-1-1,0 1,0-1,0 0,1 1,-1-1,0 0,0 0,1 0,-1 0,0 0,0 0,3-1,15-3,0-1,0-1,0 0,28-15,-21 9,34-10,-21 11,0 1,0 2,1 1,72-1,-96 7,-1 0,1-1,20-4,-12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7.151"/>
    </inkml:context>
    <inkml:brush xml:id="br0">
      <inkml:brushProperty name="width" value="0.1" units="cm"/>
      <inkml:brushProperty name="height" value="0.1" units="cm"/>
      <inkml:brushProperty name="color" value="#5B2D90"/>
      <inkml:brushProperty name="ignorePressure" value="1"/>
    </inkml:brush>
  </inkml:definitions>
  <inkml:trace contextRef="#ctx0" brushRef="#br0">262 63,'-1'-2,"1"0,0 0,-1 0,0 0,1 0,-1 0,0 0,0 0,0 1,0-1,0 0,-1 0,1 1,0-1,-1 1,1-1,-1 1,0 0,1 0,-1 0,0 0,0 0,-3-2,-3 0,1 0,-1 1,1-1,-16-1,18 3,-1 1,1 0,-1 1,0-1,1 1,-1 0,1 1,-1-1,1 1,-1 0,1 0,0 1,0-1,0 1,1 0,-1 1,1-1,-1 1,1 0,0 0,1 0,-1 1,1-1,0 1,-5 8,1-1,0 1,1 0,1 1,0 0,0 0,2 0,0 0,-3 28,6-39,-1 0,1 0,0 0,-1 0,2 0,-1 0,0 0,1 0,-1 0,1 0,0 0,0 0,0 0,0-1,0 1,1 0,-1-1,1 1,0-1,0 1,0-1,0 0,0 0,0 0,0 0,1 0,-1-1,1 1,0-1,-1 1,1-1,0 0,0 0,0 0,-1 0,5 0,3 1,0 1,0-1,0-1,0 0,1-1,-1 0,0 0,0-1,0 0,1-1,-1 0,-1-1,1 0,0 0,-1-1,1 0,-1-1,0 0,-1 0,1-1,-1 0,0-1,0 0,-1 0,0-1,-1 1,1-1,-1-1,9-16,-8 12,-1 1,0-1,-1 0,0 0,3-16,-8 27,1-1,0 0,0 0,-1 0,0-1,0 1,0 0,0 0,0 0,0 0,-1 0,1 0,-1 0,0 0,0 0,0 1,-1-1,1 0,0 0,-1 1,0-1,0 1,0-1,0 1,0 0,0 0,0 0,-5-3,0 2,0 0,0 0,0 0,-1 1,1 1,-1-1,1 1,0 0,-1 1,0 0,1 0,-11 2,6 0,1 0,0 1,0 1,1-1,-1 2,1-1,0 2,-11 6,12-6,0 1,0 0,1 0,0 0,1 1,0 1,0-1,-9 15,13-16,-1-1,1 1,0-1,1 1,0 0,0 0,0 0,1 0,0 1,1-1,-1 0,1 0,1 9,1-11,-1 0,0 0,1 0,0-1,0 1,1-1,-1 1,1-1,0 0,0 0,0 0,1-1,-1 1,1-1,0 1,0-1,0-1,0 1,1 0,-1-1,1 0,6 2,6 2,0 0,1-1,0-1,33 3,-41-6,-1-1,1 0,-1-1,1 0,-1-1,0 1,1-2,-1 1,0-1,0-1,-1 0,1 0,-1 0,0-1,0-1,0 1,-1-1,1-1,-2 1,9-10,3-7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8.280"/>
    </inkml:context>
    <inkml:brush xml:id="br0">
      <inkml:brushProperty name="width" value="0.1" units="cm"/>
      <inkml:brushProperty name="height" value="0.1" units="cm"/>
      <inkml:brushProperty name="color" value="#5B2D90"/>
      <inkml:brushProperty name="ignorePressure" value="1"/>
    </inkml:brush>
  </inkml:definitions>
  <inkml:trace contextRef="#ctx0" brushRef="#br0">144 0,'2'114,"-5"171,-6-228,-2 0,-2-1,-28 74,-15 65,53-183,0-1,1 1,0 0,0 0,1 14,1-24,0 1,0-1,1 1,-1-1,0 1,1-1,0 0,0 1,-1-1,1 1,1-1,-1 0,0 0,1 0,-1 0,1 0,-1 0,1 0,0 0,0-1,0 1,0-1,0 1,0-1,4 2,3 0,0-1,-1 0,2-1,-1 0,0 0,0-1,0 0,0-1,0 0,0 0,0-1,0 0,10-4,8-3,0-1,49-27,186-127,-248 155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8.694"/>
    </inkml:context>
    <inkml:brush xml:id="br0">
      <inkml:brushProperty name="width" value="0.1" units="cm"/>
      <inkml:brushProperty name="height" value="0.1" units="cm"/>
      <inkml:brushProperty name="color" value="#5B2D90"/>
      <inkml:brushProperty name="ignorePressure" value="1"/>
    </inkml:brush>
  </inkml:definitions>
  <inkml:trace contextRef="#ctx0" brushRef="#br0">2 0,'-1'87,"3"136,-2-219,0-1,1 1,-1-1,1 1,-1-1,1 1,1-1,-1 0,0 1,1-1,-1 0,1 0,0 0,0 0,0 0,1-1,-1 1,1-1,-1 1,1-1,5 4,0-3,0 0,0 0,0-1,0 0,0 0,0-1,1 0,9 0,-4 0,0-1,0-1,0 0,0-1,0 0,0-1,-1-1,1 0,-1-1,0 0,0-1,-1-1,1 0,-1 0,-1-2,0 1,0-1,0-1,-1 0,-1 0,0-1,9-13,-4 4,-2 0,0 0,-1-1,-1 0,-1-1,-1 0,7-31,-11 29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9.301"/>
    </inkml:context>
    <inkml:brush xml:id="br0">
      <inkml:brushProperty name="width" value="0.1" units="cm"/>
      <inkml:brushProperty name="height" value="0.1" units="cm"/>
      <inkml:brushProperty name="color" value="#5B2D90"/>
      <inkml:brushProperty name="ignorePressure" value="1"/>
    </inkml:brush>
  </inkml:definitions>
  <inkml:trace contextRef="#ctx0" brushRef="#br0">0 59,'1'-2,"0"0,0 1,0-1,0 0,0 0,0 1,1-1,-1 1,1-1,-1 1,1-1,-1 1,1 0,0 0,0 0,0 0,0 0,-1 0,1 1,3-2,13-4,0 0,35-7,-45 11,1 1,-1 0,1 0,-1 1,1 0,-1 1,1 0,15 4,-20-3,0 0,0 0,0 1,0 0,0 0,-1 0,1 0,-1 0,0 1,0-1,0 1,-1 0,1 0,-1 0,0 1,0-1,0 0,-1 1,1-1,1 9,0 7,0 0,0 0,-2 30,0-32,-2 1,0-1,0 0,-2 0,0 0,-1 0,-10 25,-56 101,67-140,1 0,1 1,-1 0,1-1,-1 1,1 0,0-1,1 1,-1 0,1 0,0 0,1 5,0-8,-1 0,1 0,0 0,0 0,0 0,0-1,1 1,-1 0,0-1,1 1,-1 0,1-1,0 0,-1 1,1-1,0 0,0 0,0 0,0 0,0 0,0 0,0-1,0 1,0-1,0 1,0-1,0 0,0 0,4 0,3 0,1-1,-1 1,1-2,0 1,-1-2,0 1,1-1,-1 0,0-1,-1 0,1-1,15-10,-1-1,-1-1,-1-1,26-29,-44 44,0-1,0 0,0 0,-1-1,1 1,-1-1,0 1,0-1,-1 0,2-5,1-10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55.273"/>
    </inkml:context>
    <inkml:brush xml:id="br0">
      <inkml:brushProperty name="width" value="0.1" units="cm"/>
      <inkml:brushProperty name="height" value="0.1" units="cm"/>
      <inkml:brushProperty name="color" value="#E71224"/>
      <inkml:brushProperty name="ignorePressure" value="1"/>
    </inkml:brush>
  </inkml:definitions>
  <inkml:trace contextRef="#ctx0" brushRef="#br0">1 227,'152'2,"167"-5,-276-2,0-3,61-18,-60 15,-7-1,-2-2,62-31,-93 43,-1 1,-1-1,1 1,-1 0,0-1,1 0,-1 0,0 1,0-1,0 0,0-1,0 1,-1 0,1 0,-1-1,2-3,-2 5,-1 0,0 0,0 0,0 1,0-1,0 0,0 0,0 0,0 0,0 1,0-1,0 0,-1 0,1 0,0 1,-1-1,1 0,0 0,-1 1,0-2,-1 0,1 1,-1-1,0 1,0 0,1 0,-1 0,0 0,0 0,0 0,0 0,-4 0,-179-35,203 38,-1 1,0 1,0 0,27 11,-40-13,0 0,0 0,0 0,0 1,0-1,0 1,0 0,-1 0,0 1,1-1,-1 1,0-1,-1 1,1 0,-1 0,0 0,0 0,0 1,0-1,-1 1,1-1,0 7,0 12,0 0,-1-1,-1 1,-2 0,0 0,-1-1,-10 35,7-39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7:49.732"/>
    </inkml:context>
    <inkml:brush xml:id="br0">
      <inkml:brushProperty name="width" value="0.1" units="cm"/>
      <inkml:brushProperty name="height" value="0.1" units="cm"/>
      <inkml:brushProperty name="color" value="#5B2D90"/>
      <inkml:brushProperty name="ignorePressure" value="1"/>
    </inkml:brush>
  </inkml:definitions>
  <inkml:trace contextRef="#ctx0" brushRef="#br0">0 112,'0'-4,"10"-3,12 1,13-3,4-1,1 2,-2 2,-2-3,-2 1,-3 1,-2-3,0 0,-1 2,-1 2,-4 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28.277"/>
    </inkml:context>
    <inkml:brush xml:id="br0">
      <inkml:brushProperty name="width" value="0.1" units="cm"/>
      <inkml:brushProperty name="height" value="0.1" units="cm"/>
      <inkml:brushProperty name="color" value="#5B2D90"/>
      <inkml:brushProperty name="ignorePressure" value="1"/>
    </inkml:brush>
  </inkml:definitions>
  <inkml:trace contextRef="#ctx0" brushRef="#br0">455 32,'0'1,"0"-1,0 0,1 0,-1 0,0 0,0 0,0 0,1 0,-1 0,0 1,0-1,1 0,-1 0,0 0,0 0,0 0,1 0,-1 0,0 0,0 0,1-1,-1 1,0 0,0 0,0 0,1 0,-1 0,0 0,0 0,0 0,1-1,-1 1,0 0,0 0,0 0,0 0,1-1,-1 1,0 0,0 0,0 0,0-1,0 1,0 0,0 0,0-1,0 1,0 0,0 0,1-1,-1 1,0 0,-1 0,1 0,0-1,0 1,0 0,0 0,0-1,0 1,0 0,0 0,0-1,-15-8,-7 4,0 0,-1 2,1 1,-1 1,0 1,-33 4,48-2,-1-1,0 2,1-1,-1 1,1 0,0 1,0 0,0 0,1 1,0 0,0 0,0 0,-7 8,5-4,1-1,0 1,1 1,0-1,0 1,1 1,1-1,0 1,-5 14,9-21,0-1,0 0,0 0,1 1,0-1,-1 0,1 0,0 1,1-1,-1 0,1 1,-1-1,1 0,0 0,0 0,0 0,1 0,1 3,0-1,1-1,-1 1,1-1,0 0,0 0,0-1,1 1,-1-1,10 6,-1-3,0-1,0 0,0 0,0-1,1-1,-1 0,1-1,14 0,-22-2,0 0,0-1,-1 0,1 0,0 0,0-1,-1 0,1 0,-1 0,0-1,0 0,0 0,0 0,0-1,0 1,-1-1,0 0,0-1,0 1,0-1,-1 1,5-8,-7 11,-1 0,1 0,-1 0,0 0,1 0,-1 1,0-1,0 0,1 0,-1 0,0 0,0 0,0 0,0 0,0 0,0 0,0 0,-1 0,1 0,0 0,0 0,-1 1,1-1,-1 0,1 0,-1 0,1 0,-1 1,0-2,-1 0,0 1,0-1,-1 1,1 0,0 0,-1 0,1 0,0 0,-1 1,1-1,-4 0,-2 0,-1 1,0-1,0 1,1 1,-18 2,12 2,0 1,0 0,0 1,0 0,1 1,1 0,-1 2,1-1,1 1,0 1,0 0,1 0,0 1,-10 18,9-13,1 1,0 0,2 0,0 1,1 0,1 0,0 1,2 0,0 0,-1 27,5-39,0-1,0 1,0-1,1 1,1-1,-1 1,1-1,0 0,1 1,3 7,-4-11,1-1,-1 1,1-1,0 1,0-1,0 0,1 0,-1-1,0 1,1-1,0 1,0-1,0 0,0 0,0-1,0 1,0-1,0 0,6 0,8 3,0-2,0-1,0 0,0-1,0-1,1-1,19-4,-26 3,-1 0,0-1,0 0,-1 0,1-1,-1 0,0-1,0-1,-1 1,0-1,0-1,9-10,-5 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28.707"/>
    </inkml:context>
    <inkml:brush xml:id="br0">
      <inkml:brushProperty name="width" value="0.1" units="cm"/>
      <inkml:brushProperty name="height" value="0.1" units="cm"/>
      <inkml:brushProperty name="color" value="#5B2D90"/>
      <inkml:brushProperty name="ignorePressure" value="1"/>
    </inkml:brush>
  </inkml:definitions>
  <inkml:trace contextRef="#ctx0" brushRef="#br0">251 1,'29'0,"0"1,46 7,-64-6,0 1,0 1,-1 0,1 0,-1 1,0 0,0 1,0 0,13 11,-16-11,-1 0,-1 0,1 0,-1 1,0-1,-1 1,1 0,-1 1,-1-1,1 1,-2-1,1 1,-1 0,0 0,0 1,-1-1,0 0,-1 0,1 1,-2-1,1 0,-4 15,3-16,-2 0,1-1,-1 1,0-1,0 0,0 1,-1-1,0-1,-1 1,1-1,-1 1,0-1,0-1,0 1,-1-1,-8 5,4-2,-2-1,1 0,0-1,-1 0,0-1,0 0,-1-1,-14 2,1-2,-1-1,0-2,0-1,0-1,1-1,-1-2,-47-13,66 15,0 0,1 0,-1-1,1 1,0-2,0 1,1-1,-1 0,1 0,0-1,0 0,-6-9,0-5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29.047"/>
    </inkml:context>
    <inkml:brush xml:id="br0">
      <inkml:brushProperty name="width" value="0.1" units="cm"/>
      <inkml:brushProperty name="height" value="0.1" units="cm"/>
      <inkml:brushProperty name="color" value="#5B2D90"/>
      <inkml:brushProperty name="ignorePressure" value="1"/>
    </inkml:brush>
  </inkml:definitions>
  <inkml:trace contextRef="#ctx0" brushRef="#br0">24 1,'-10'0,"2"0,3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29.420"/>
    </inkml:context>
    <inkml:brush xml:id="br0">
      <inkml:brushProperty name="width" value="0.1" units="cm"/>
      <inkml:brushProperty name="height" value="0.1" units="cm"/>
      <inkml:brushProperty name="color" value="#5B2D90"/>
      <inkml:brushProperty name="ignorePressure" value="1"/>
    </inkml:brush>
  </inkml:definitions>
  <inkml:trace contextRef="#ctx0" brushRef="#br0">0 11,'0'-5,"0"-1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54.020"/>
    </inkml:context>
    <inkml:brush xml:id="br0">
      <inkml:brushProperty name="width" value="0.1" units="cm"/>
      <inkml:brushProperty name="height" value="0.1" units="cm"/>
      <inkml:brushProperty name="color" value="#5B2D90"/>
      <inkml:brushProperty name="ignorePressure" value="1"/>
    </inkml:brush>
  </inkml:definitions>
  <inkml:trace contextRef="#ctx0" brushRef="#br0">286 167,'-51'-1,"27"0,-1 0,-41 6,61-4,0 1,-1-1,1 1,0 1,0-1,0 1,0-1,0 2,1-1,-1 0,1 1,0 0,0 0,0 0,1 0,0 1,-1-1,1 1,1 0,-1 0,1 0,-3 8,-1 3,2 1,0 0,0 1,2-1,-1 33,3-42,1-1,0 1,0 0,1-1,0 1,0-1,1 0,0 0,0 0,0 0,1 0,1-1,-1 1,1-1,0 0,0-1,0 1,7 4,-4-3,0-1,0 0,1-1,0 1,0-2,0 1,0-1,1-1,0 1,-1-2,1 1,0-2,12 2,-16-3,0-1,-1 0,1 0,-1 0,1 0,-1-1,0 0,0 0,1-1,-1 1,-1-1,1 0,0-1,-1 1,1-1,-1 0,0 0,-1 0,1 0,-1-1,4-5,6-10,-2 1,-1-2,14-38,-16 37,-2 0,0 0,-1-1,-2 0,0 0,-2 0,0 0,-2-1,-4-33,3 49,1 0,-1 0,-1 1,0-1,0 1,0-1,-1 1,0 0,-1 0,1 1,-1-1,0 1,-1 0,0 1,-9-8,11 10,0 0,-1 1,1 0,-1 0,1 0,-1 0,0 1,1-1,-1 1,0 0,0 1,0-1,0 1,0 0,0 1,0-1,0 1,0 0,0 0,0 0,1 1,-1-1,0 1,1 0,-9 6,1 0,1 1,0 0,0 1,1 0,0 0,0 1,1 1,1-1,-7 14,-5 10,3 1,-15 39,22-46,3-3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54.655"/>
    </inkml:context>
    <inkml:brush xml:id="br0">
      <inkml:brushProperty name="width" value="0.1" units="cm"/>
      <inkml:brushProperty name="height" value="0.1" units="cm"/>
      <inkml:brushProperty name="color" value="#5B2D90"/>
      <inkml:brushProperty name="ignorePressure" value="1"/>
    </inkml:brush>
  </inkml:definitions>
  <inkml:trace contextRef="#ctx0" brushRef="#br0">1 0,'1'20,"0"-1,2-1,0 1,9 27,30 73,-37-107,0 2,6 11,-2 0,-1 1,5 27,-13-247,-1 160,0 17,1-1,4-33,-4 50,0 0,0 0,0 0,0-1,0 1,0 0,1 0,-1 0,1 0,-1 0,1-1,-1 1,1 0,-1 0,1 0,0 0,0 1,-1-1,1 0,0 0,0 0,0 1,0-1,0 0,0 1,0-1,0 1,2-1,0 1,-1 0,0 0,0 1,0-1,0 1,0 0,0-1,-1 1,1 0,0 0,0 0,0 0,-1 1,4 2,5 5,0 2,-1-1,15 21,1 12,-2 0,33 90,-10-20,-37-93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55.257"/>
    </inkml:context>
    <inkml:brush xml:id="br0">
      <inkml:brushProperty name="width" value="0.1" units="cm"/>
      <inkml:brushProperty name="height" value="0.1" units="cm"/>
      <inkml:brushProperty name="color" value="#5B2D90"/>
      <inkml:brushProperty name="ignorePressure" value="1"/>
    </inkml:brush>
  </inkml:definitions>
  <inkml:trace contextRef="#ctx0" brushRef="#br0">174 411,'0'-4,"-1"1,1 0,-1 0,0-1,0 1,0 0,0 0,0 0,0 0,-1 0,0 0,0 1,1-1,-2 0,1 1,-4-4,5 5,0-1,-1 1,1 0,-1 0,1 0,-1 0,0 0,1 0,-1 1,0-1,0 0,0 1,1-1,-1 1,0 0,0 0,0 0,0 0,0 0,0 0,0 0,1 0,-1 1,0-1,0 1,0 0,1-1,-4 2,-1 3,-1 0,1 1,0-1,0 1,1 1,-1-1,1 1,1-1,-1 1,1 1,1-1,-1 1,1-1,1 1,-3 11,-1 4,2 0,1 0,0 1,2 26,1-46,0-1,0 0,0 0,1 0,-1 1,1-1,0 0,0 0,0 0,0 0,0 0,1 0,-1 0,1-1,0 1,0-1,0 1,4 3,-4-5,0 0,0 1,1-1,-1 0,0 0,1 0,-1-1,1 1,-1-1,1 1,0-1,-1 0,1 0,-1 0,1 0,-1 0,1-1,0 1,-1-1,1 1,-1-1,0 0,4-2,-1 0,0 0,-1 0,1 0,-1-1,0 0,0 1,0-2,0 1,-1 0,0-1,1 1,-2-1,5-10,4-9,11-41,-16 48,1-13,-1-1,-2 1,-1-1,-1 0,-4-53,1 37,-1 27,0 0,-2 1,0-1,-1 1,-2-1,1 1,-2 1,-17-30,25 47,0 0,-1 0,1 1,0-1,-1 0,1 0,-1 1,1-1,-1 0,1 1,-1-1,1 1,-1-1,0 0,1 1,-1-1,0 1,1 0,-1-1,-1 1,-3 11,8 28,11 11,-3-1,-1 1,-3 1,1 70,-6-72,2-1,2 1,18 67,-16-89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55.872"/>
    </inkml:context>
    <inkml:brush xml:id="br0">
      <inkml:brushProperty name="width" value="0.1" units="cm"/>
      <inkml:brushProperty name="height" value="0.1" units="cm"/>
      <inkml:brushProperty name="color" value="#5B2D90"/>
      <inkml:brushProperty name="ignorePressure" value="1"/>
    </inkml:brush>
  </inkml:definitions>
  <inkml:trace contextRef="#ctx0" brushRef="#br0">142 102,'-2'1,"0"-1,-1 0,1 0,-1 1,1-1,0 1,-1 0,1 0,0 0,0 0,0 0,0 0,0 1,0-1,0 1,0-1,-2 3,1 0,-1 0,1 1,0 0,0-1,1 1,-1 0,-1 7,-1 4,0 1,1 0,-2 32,4-28,0 0,2-1,0 1,2 0,3 22,-4-39,0 0,0 0,0 0,1 0,-1 0,1 0,0 0,0 0,0-1,1 1,-1-1,1 1,0-1,0 0,0 0,1 0,-1-1,0 1,1-1,0 0,0 0,-1 0,1 0,0-1,0 0,1 1,-1-1,0-1,0 1,0-1,7 0,-4 0,-1-1,1 0,0-1,-1 1,1-1,-1-1,1 1,-1-1,0 0,0 0,0-1,-1 0,1 0,-1 0,0-1,0 0,0 0,-1 0,1 0,5-11,-3 4,1 0,-2 0,0-1,0 1,-1-2,-1 1,0 0,0-1,1-18,-3 10,-1 0,-1 0,-1 0,-6-33,6 47,-1 1,0 0,0 0,-1 0,1 1,-1-1,-1 1,0-1,0 1,0 0,0 0,-1 1,0-1,0 1,-1 0,1 1,-10-7,13 10,-1 0,1-1,-1 1,1 0,-1 0,0 1,0-1,1 1,-1-1,0 1,0 0,0 0,1 0,-1 0,0 1,0-1,-3 2,1-1,-1 2,1-1,0 0,0 1,0 0,1 0,-1 1,-4 4,-5 6,1 0,1 0,0 2,-11 18,10-11,1 0,1 1,0 0,2 1,1 0,1 1,-6 50,12-71,1 1,0 0,0-1,0 1,1-1,0 1,0-1,0 1,1-1,0 1,0-1,0 0,1 0,0 0,0 0,0-1,0 1,1-1,0 0,0 0,0 0,0 0,0-1,1 1,0-1,0-1,0 1,0 0,9 2,1 0,0 0,1-1,0 0,-1-2,1 0,0-1,0 0,0-1,23-3,-28 0,0 1,0-1,0-1,-1 0,1-1,-1 0,16-10,-1-3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56.334"/>
    </inkml:context>
    <inkml:brush xml:id="br0">
      <inkml:brushProperty name="width" value="0.1" units="cm"/>
      <inkml:brushProperty name="height" value="0.1" units="cm"/>
      <inkml:brushProperty name="color" value="#5B2D90"/>
      <inkml:brushProperty name="ignorePressure" value="1"/>
    </inkml:brush>
  </inkml:definitions>
  <inkml:trace contextRef="#ctx0" brushRef="#br0">294 19,'-29'-9,"8"1,16 7,0 1,0 0,0-1,1 1,-1 1,0-1,0 1,0 0,1 0,-1 0,1 1,-1 0,1 0,-1 0,1 0,0 0,0 1,0 0,0 0,1 0,-1 0,-3 5,-8 9,1 1,1 0,-17 30,12-19,3-8,10-14,0-1,1 1,0 0,0 1,0-1,-2 9,5-14,1-1,-1 1,1 0,0 0,0 0,0 0,0 0,0 0,1 0,-1-1,0 1,1 0,-1 0,1 0,0 0,0-1,0 1,0 0,0-1,0 1,0-1,0 1,0-1,1 0,-1 1,1-1,-1 0,1 0,-1 0,1 0,2 1,5 2,-1 1,1-1,1-1,-1 0,0 0,1-1,11 1,72 2,-12-2,-78-3,0 0,0 0,0 1,0 0,0-1,-1 1,1 0,0 0,0 1,-1-1,1 0,0 1,-1 0,1 0,-1-1,0 1,0 1,3 2,-4-3,0 1,1-1,-1 1,0-1,-1 1,1 0,0-1,-1 1,0 0,1 0,-1 0,0-1,0 1,-1 0,1 0,-1 3,-2 2,0 1,0 0,0-1,-1 1,-1-1,1 0,-1 0,-1-1,0 1,-10 9,4-6,0-1,-1-1,0 0,-1-1,1 0,-24 8,-92 27,126-43,-24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4:43.04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11 0,'-5'0,"-1"0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53.666"/>
    </inkml:context>
    <inkml:brush xml:id="br0">
      <inkml:brushProperty name="width" value="0.1" units="cm"/>
      <inkml:brushProperty name="height" value="0.1" units="cm"/>
      <inkml:brushProperty name="color" value="#E71224"/>
      <inkml:brushProperty name="ignorePressure" value="1"/>
    </inkml:brush>
  </inkml:definitions>
  <inkml:trace contextRef="#ctx0" brushRef="#br0">0 201,'426'0,"-407"-1,0-1,0-1,28-7,-8 0,-37 10,0 0,-1 0,1 0,0-1,0 1,-1-1,1 1,0-1,-1 1,1-1,-1 0,1 0,-1 0,1 0,-1 0,0 0,1-1,-1 1,0 0,0-1,0 1,0-1,0 1,0-1,0 1,0-4,-1 3,0 0,0-1,-1 1,0-1,1 1,-1 0,0 0,0-1,0 1,0 0,-1 0,1 0,-1 0,1 0,-1 0,0 1,1-1,-1 0,-4-2,-5-4,-1 0,0 1,-20-9,-16-10,47 26,0-1,0 1,0-1,1 1,-1-1,0 1,0-1,0 0,1 1,-1-1,0 0,1 1,-1-1,1 0,-1 0,1 0,-1 0,1 1,-1-1,1 0,0 0,-1 0,1 0,0-1,0 1,1 0,-1 0,1 1,0-1,-1 0,1 1,-1-1,1 0,0 1,0-1,-1 1,1-1,0 1,0 0,0-1,0 1,-1 0,1-1,2 1,50-6,-52 6,14-1,0 1,0 0,0 1,16 4,-27-5,-1 1,1 0,-1 0,0 0,0 1,0-1,1 1,-1 0,-1-1,1 1,0 1,0-1,-1 0,1 1,-1-1,0 1,0 0,0-1,0 1,0 0,-1 0,1 1,-1-1,1 4,0-2,0 1,-1 0,0-1,0 1,-1 0,1 0,-1 0,-1 0,1 0,-1-1,0 1,0 0,-1 0,0-1,0 1,0-1,0 1,-1-1,0 0,0 0,0 0,-1-1,0 1,-6 6,-8 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57.122"/>
    </inkml:context>
    <inkml:brush xml:id="br0">
      <inkml:brushProperty name="width" value="0.1" units="cm"/>
      <inkml:brushProperty name="height" value="0.1" units="cm"/>
      <inkml:brushProperty name="color" value="#5B2D90"/>
      <inkml:brushProperty name="ignorePressure" value="1"/>
    </inkml:brush>
  </inkml:definitions>
  <inkml:trace contextRef="#ctx0" brushRef="#br0">285 695,'1'-3,"-1"-1,0 1,-1 0,1 0,0 0,-1-1,0 1,0 0,0 0,0 0,0 0,-1 0,1 1,-1-1,0 0,-2-2,2 4,1-1,-1 1,0 0,0 0,0 0,0 1,0-1,0 0,0 1,0-1,-1 1,1 0,0-1,0 1,0 0,0 1,-1-1,1 0,0 0,0 1,0 0,0-1,0 1,0 0,-3 1,-8 5,0 0,0 1,0 0,1 1,0 0,1 1,-12 12,9-7,0 1,1 0,1 1,-17 32,25-44,2 1,-1 1,1-1,0 0,0 0,1 1,0-1,0 1,0 0,1-1,0 1,1 9,0-14,-1 1,1-1,-1 0,1 0,0 0,0 0,0 0,0 0,1-1,-1 1,0 0,1 0,-1-1,1 1,0-1,1 2,0-1,0-1,0 0,1 1,-1-1,0 0,0-1,0 1,1 0,-1-1,0 0,1 0,-1 0,6-1,1 0,1-2,-1 1,1-2,-1 1,0-1,0-1,-1 0,1 0,-1-1,0 0,0 0,12-14,9-9,48-63,-76 89,23-32,-1-1,-2 0,-2-2,-1-1,-3 0,0-1,14-64,-15 35,-2-1,-4 0,0-124,-11 1139,1-942,1 1,0 0,0 0,0 0,0 0,1 0,-1-1,1 1,0 0,0 0,1-1,-1 1,1 0,0-1,0 0,0 1,0-1,0 0,1 0,3 4,13 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57.600"/>
    </inkml:context>
    <inkml:brush xml:id="br0">
      <inkml:brushProperty name="width" value="0.1" units="cm"/>
      <inkml:brushProperty name="height" value="0.1" units="cm"/>
      <inkml:brushProperty name="color" value="#5B2D90"/>
      <inkml:brushProperty name="ignorePressure" value="1"/>
    </inkml:brush>
  </inkml:definitions>
  <inkml:trace contextRef="#ctx0" brushRef="#br0">143 297,'20'0,"-1"0,0-2,31-5,-43 5,0 0,0-1,0 0,-1 0,1 0,-1-1,0 1,0-2,-1 1,1-1,-1 1,9-12,-6 7,-1 0,-1-1,0 0,-1 0,1-1,-2 1,0-1,0 0,-1 0,2-14,-4 22,0-1,-1 1,0-1,1 0,-1 1,-1-1,1 0,0 1,-1-1,0 1,0-1,0 1,0-1,-1 1,1 0,-1-1,0 1,0 0,0 0,0 0,-1 1,1-1,-1 0,1 1,-1 0,0-1,0 1,0 0,0 1,-1-1,1 0,0 1,-1 0,-6-2,2 2,1 0,-1 1,1-1,-1 1,0 1,1 0,-1 0,1 0,-1 1,1 0,0 0,0 1,0 0,0 0,0 1,1 0,-11 8,0 0,0 2,1 0,1 1,0 1,-12 18,16-20,0 2,2-1,0 1,0 1,2-1,0 1,1 1,-8 33,14-48,-1 0,1 1,0-1,0 0,0 0,0 0,1 1,-1-1,1 0,-1 0,1 0,0 0,1 0,-1 0,0 0,1 0,0 0,2 3,0-3,-1 1,1-1,0 1,0-1,0-1,1 1,-1 0,1-1,-1 0,9 2,4 1,1-1,-1-1,1-1,0 0,28-2,-32-1,1 0,0-1,-1-1,0 0,1-1,-1 0,-1-1,1-1,-1 0,0-1,0 0,-1-1,0 0,17-16,-9 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59.229"/>
    </inkml:context>
    <inkml:brush xml:id="br0">
      <inkml:brushProperty name="width" value="0.1" units="cm"/>
      <inkml:brushProperty name="height" value="0.1" units="cm"/>
      <inkml:brushProperty name="color" value="#5B2D90"/>
      <inkml:brushProperty name="ignorePressure" value="1"/>
    </inkml:brush>
  </inkml:definitions>
  <inkml:trace contextRef="#ctx0" brushRef="#br0">141 59,'1'-1,"-1"0,0 0,0 0,0-1,0 1,0 0,0 0,0 0,0-1,-1 1,1 0,0 0,-1 0,1 0,-1 0,1-1,-1 1,0 0,0 0,1 0,-1 1,0-1,-1-1,1 2,0-1,0 1,0 0,0 0,0 0,0 1,0-1,0 0,0 0,0 0,0 1,0-1,0 1,0-1,0 1,0-1,0 1,0-1,0 1,-1 1,-4 3,0 1,1 0,-1 0,1 0,-7 12,7-11,1 0,0 0,1 1,0-1,0 1,-3 13,6-18,0 0,0 0,0 0,1 0,-1 0,1-1,-1 1,1 0,0 0,0-1,0 1,1 0,-1-1,0 1,1-1,0 0,0 1,0-1,0 0,0 0,0 0,4 2,1 2,1-1,0 0,0 0,0 0,1-1,-1-1,1 1,0-2,0 1,0-1,0 0,1-1,-1 0,11-1,-15 0,1 0,-1 0,0-1,0 0,0 0,0-1,0 1,0-1,0 0,0 0,0-1,-1 0,1 1,-1-2,0 1,0 0,0-1,0 0,-1 1,1-2,-1 1,0 0,0-1,-1 1,1-1,1-5,-1 3,-1 0,1-1,-2 0,1 1,-1-1,0 0,-1 0,1 1,-2-1,-1-14,1 18,0 0,0 0,0 0,-1 0,1 1,-1-1,0 0,0 1,-1 0,1-1,-1 1,1 0,-1 0,0 1,0-1,0 1,-1-1,1 1,0 0,-1 0,0 0,-6-2,3 2,0-1,-1 2,1-1,0 1,-1 0,1 0,-1 1,1 0,-1 0,1 1,-1 0,1 0,-1 1,1 0,0 0,0 1,0 0,0 0,0 0,1 1,-1 0,1 1,0-1,1 1,-1 0,1 1,0-1,0 1,0 0,1 0,-5 10,-1-2,2 1,-1 1,2-1,0 1,-8 31,14-43,0 0,0-1,1 1,0 0,0 0,0-1,0 1,0 0,1 0,-1-1,1 1,0 0,0-1,1 1,-1-1,1 1,0-1,0 0,0 0,0 0,0 0,0 0,1 0,0 0,0-1,-1 0,1 1,1-1,-1 0,0 0,0-1,8 4,0-1,1 0,-1-1,1 0,0-1,0 0,0 0,0-2,1 1,-1-2,0 1,0-2,0 0,12-3,14-7,1-1,58-30,-58 25,76-26,-67 33,39-13,-69 16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9:59.834"/>
    </inkml:context>
    <inkml:brush xml:id="br0">
      <inkml:brushProperty name="width" value="0.1" units="cm"/>
      <inkml:brushProperty name="height" value="0.1" units="cm"/>
      <inkml:brushProperty name="color" value="#5B2D90"/>
      <inkml:brushProperty name="ignorePressure" value="1"/>
    </inkml:brush>
  </inkml:definitions>
  <inkml:trace contextRef="#ctx0" brushRef="#br0">335 112,'-1'-4,"0"-1,1 0,-2 0,1 0,-1 1,1-1,-1 0,-1 1,1 0,-1-1,1 1,-1 0,0 0,-1 1,1-1,-1 1,1 0,-1-1,0 2,0-1,-1 0,1 1,0 0,-1 0,1 0,-9-2,7 2,-1-1,0 1,0 1,0 0,-1 0,1 0,0 0,0 1,-1 1,1-1,0 1,0 0,0 1,0 0,0 0,0 0,-11 6,8 1,0-1,0 1,1 1,0 0,1 0,0 1,1 0,0 1,1-1,0 1,1 0,-6 18,10-28,1 0,-1 1,1-1,-1 0,1 0,0 0,-1 0,1 0,0 0,1 0,-1 1,0-1,1 0,-1 0,1 0,-1 0,1 0,0 0,0 0,0 0,0 0,2 2,0-2,-1 1,1-1,-1-1,1 1,0 0,0-1,0 1,0-1,0 0,0 0,0 0,0 0,6 0,0 0,0-1,0 0,0 0,1-1,-1 0,0 0,0-1,0 0,0-1,9-4,-9 2,0 0,0-1,0 0,-1-1,1 0,-2 0,1-1,9-12,-2-1,-1-1,13-28,-25 48,-1 0,1 0,-1 0,1 0,0 1,-1-1,1 0,0 1,0-1,0 1,0 0,1 0,-1-1,0 2,1-1,-1 0,0 0,1 1,-1-1,1 1,-1 0,1 0,-1 0,1 0,-1 0,1 0,-1 1,1-1,-1 1,0-1,5 3,8 3,0 0,0 0,23 15,-30-16,7 4,0 0,-1 1,0 0,0 1,-2 1,1 0,14 19,-24-27,0 0,0 0,-1 0,1 1,-1-1,0 1,0 0,0 0,-1 0,0 0,0 0,0 0,0 0,-1 0,0 0,0 0,0 0,-1 0,0 0,0 1,0-1,0-1,-1 1,0 0,0 0,0-1,-1 1,1-1,-5 5,1-1,-2 0,1 0,-1-1,0-1,0 1,-1-1,0 0,0-1,-1 0,1-1,-19 6,0-1,-1-2,-58 8,68-12,0-1,-1 0,1-2,-1 0,0-2,-29-5,31 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00.219"/>
    </inkml:context>
    <inkml:brush xml:id="br0">
      <inkml:brushProperty name="width" value="0.1" units="cm"/>
      <inkml:brushProperty name="height" value="0.1" units="cm"/>
      <inkml:brushProperty name="color" value="#5B2D90"/>
      <inkml:brushProperty name="ignorePressure" value="1"/>
    </inkml:brush>
  </inkml:definitions>
  <inkml:trace contextRef="#ctx0" brushRef="#br0">19 1,'-1'1,"0"-1,0 1,0 0,0 0,0 0,0 0,0 0,0 0,0 0,0 1,0-1,1 0,-1 0,1 1,-1-1,1 0,-1 1,1-1,0 1,-1-1,1 0,0 4,0-2,-2 7,2 0,0 0,0 0,0 0,2 0,-1 0,1 0,1 0,-1 0,2-1,-1 1,1-1,1 0,0 0,0 0,1-1,0 0,0 0,1 0,0-1,0 0,0 0,1-1,1 0,-1 0,1-1,-1 0,14 4,-18-7,1 0,0-1,0 1,0-1,1-1,-1 1,0-1,0 0,0 0,1 0,-1 0,0-1,0 0,0 0,0-1,0 0,0 1,0-2,0 1,-1 0,1-1,-1 0,0 0,0 0,0-1,0 1,0-1,-1 0,0 0,0 0,5-8,1-3,0-1,-1 0,0 0,-2 0,0-1,8-33,-11 27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00.843"/>
    </inkml:context>
    <inkml:brush xml:id="br0">
      <inkml:brushProperty name="width" value="0.1" units="cm"/>
      <inkml:brushProperty name="height" value="0.1" units="cm"/>
      <inkml:brushProperty name="color" value="#5B2D90"/>
      <inkml:brushProperty name="ignorePressure" value="1"/>
    </inkml:brush>
  </inkml:definitions>
  <inkml:trace contextRef="#ctx0" brushRef="#br0">138 136,'-5'0,"0"1,0 0,1 0,-1 0,0 1,0-1,0 1,1 0,-1 1,1-1,0 1,0 0,0 0,0 0,0 0,0 1,1 0,0 0,0 0,0 0,0 0,-2 5,3-5,0-1,0 1,1-1,0 1,-1 0,1 0,0-1,1 1,-1 0,1 0,0 0,0 0,0 0,0 0,0 0,1-1,0 1,0 0,0 0,0-1,1 1,-1 0,1-1,0 1,0-1,0 0,1 0,-1 0,4 3,0-1,0 0,0 0,0-1,1 0,0-1,0 1,0-1,0-1,0 1,0-1,1 0,13 1,-16-3,0 1,1-1,-1 0,1-1,-1 1,1-1,-1 0,0-1,0 1,1-1,-1 0,0 0,0-1,-1 1,1-1,-1 0,1-1,6-5,-2-1,-1 0,0-1,0 1,-1-2,-1 1,0-1,0 0,-1 0,0 0,-1-1,-1 0,0 0,-1 0,0 0,-1 0,-1 0,0 0,0 0,-1-1,-4-15,4 26,0 1,0-1,0 0,0 1,-1-1,1 1,-1-1,1 1,-1 0,0-1,0 1,0 0,0 0,0 0,-1 1,1-1,-1 1,1-1,-1 1,1 0,-1 0,0 0,1 0,-1 0,0 1,0-1,0 1,0-1,-4 1,-5 0,1 1,-1-1,0 2,0 0,-19 5,19-2,2-1,-1 1,1 1,-1-1,1 2,1 0,0 0,0 0,0 1,1 1,0-1,0 1,1 1,0-1,1 1,0 1,1-1,0 1,0 0,1 0,-3 15,6-20,0-1,0 0,1 0,0 1,0-1,0 0,0 0,1 1,0-1,0 0,1 0,-1 0,1 0,0 0,0 0,1-1,0 1,-1-1,2 1,-1-1,0 0,1 0,0-1,-1 1,2-1,6 5,3 2,1-1,0 0,0-1,1-1,0 0,31 7,-20-7,-1-2,1-1,38 1,-52-4,1-2,-1 0,1 0,-1-1,1-1,-1 0,0-1,19-9,-6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1.262"/>
    </inkml:context>
    <inkml:brush xml:id="br0">
      <inkml:brushProperty name="width" value="0.1" units="cm"/>
      <inkml:brushProperty name="height" value="0.1" units="cm"/>
      <inkml:brushProperty name="color" value="#5B2D90"/>
      <inkml:brushProperty name="ignorePressure" value="1"/>
    </inkml:brush>
  </inkml:definitions>
  <inkml:trace contextRef="#ctx0" brushRef="#br0">455 112,'0'-2,"1"-1,-1 1,1-1,0 1,0-1,0 1,0-1,0 1,0 0,3-4,-3 5,0 0,0 1,-1-1,1 0,0 0,0 0,-1 0,1 0,-1 0,1 0,-1 0,1 0,-1 0,0-1,1 1,-1 0,0 0,0 0,0 0,0-1,0 1,0 0,0 0,-1 0,1 0,0 0,0-1,-1 1,1 0,-1 0,1 0,-1 0,0 0,1 0,-1 0,0 0,0 1,-1-3,-5-2,0 1,0-1,0 1,-1 1,0-1,0 1,0 0,0 1,0 0,0 0,-1 1,1 0,0 1,-1-1,1 2,-1-1,1 1,0 0,-1 1,1 0,0 0,0 1,0 0,0 1,1-1,-1 1,1 1,-9 6,4 1,0 1,1 0,0 0,1 1,-13 26,17-29,1-1,1 1,-1 0,2 0,0 1,0-1,1 1,0-1,1 15,1-21,0-1,1 0,0 0,-1 1,2-1,-1 0,0 0,1 0,0 0,0 0,0-1,0 1,1 0,2 2,1 0,0 0,0-1,0 1,1-2,-1 1,1-1,8 4,2 0,1-1,1-1,-1 0,1-1,29 3,-37-7,0-1,0 0,0-1,0 0,0 0,-1-1,1-1,0 0,-1 0,0-1,1 0,-2-1,1 0,13-10,-21 15,-1-1,0 0,0 0,0 0,1 0,-1 0,0 0,0 0,0 0,-1 0,1 0,0-1,0 1,-1 0,1 0,0-1,-1 1,1-1,-1 1,0-1,0 1,1-3,-2 3,1-1,-1 1,0 0,1 0,-1 0,0 0,0 0,0-1,0 2,0-1,0 0,0 0,0 0,0 0,0 1,0-1,-1 0,1 1,-2-1,-8-3,0 1,0 0,0 1,-16-2,15 3,1 1,-1 0,0 1,1 0,-1 1,1 0,0 1,0 0,0 1,0 0,0 0,1 1,-13 8,-1 4,1 0,1 2,1 0,-22 26,19-20,5-6,1 0,-16 25,29-36,0 0,1 0,0 1,0-1,1 1,0 0,0-1,1 2,-2 15,3-19,1-1,-1 1,1-1,0 0,0 1,1-1,0 1,0-1,0 0,1 1,-1-1,1 0,0 0,1 0,-1 0,1-1,0 1,0-1,1 1,-1-1,1 0,0-1,0 1,0 0,1-1,-1 0,1 0,0-1,0 1,0-1,6 2,2 1,0 0,1-2,0 1,-1-2,1 0,0 0,0-2,0 1,0-2,0 0,0 0,-1-2,1 0,25-8,-17 2,-1-1,0-1,0 0,-1-2,-1 0,0-2,-1 0,18-19,8-11,-26 30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1.662"/>
    </inkml:context>
    <inkml:brush xml:id="br0">
      <inkml:brushProperty name="width" value="0.1" units="cm"/>
      <inkml:brushProperty name="height" value="0.1" units="cm"/>
      <inkml:brushProperty name="color" value="#5B2D90"/>
      <inkml:brushProperty name="ignorePressure" value="1"/>
    </inkml:brush>
  </inkml:definitions>
  <inkml:trace contextRef="#ctx0" brushRef="#br0">223 1,'1'2,"0"0,0 0,1 0,-1-1,0 1,1 0,-1-1,1 1,-1 0,1-1,2 2,2 3,59 53,32 32,-83-76,-1 0,0 1,-2 0,16 28,-24-38,0 1,0 0,-1-1,1 1,-1 0,-1 0,1 0,-1 1,-1-1,1 0,-1 0,-1 0,1 1,-1-1,0 0,-1 0,0 0,-5 13,3-12,0 0,-1 0,-1 0,1-1,-1 0,0 0,-1 0,1-1,-1 0,-1 0,1-1,-1 0,0 0,-11 4,3-2,1 0,-2-2,1 0,0 0,-1-2,0 0,-23 1,31-4,1 0,-1 0,0-1,0 0,1-1,-1 0,1 0,0-1,-1 0,1 0,1-1,-1 0,0 0,1-1,0 0,-7-6,-3-7,0-1,-16-23,32 40,-20-27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2.064"/>
    </inkml:context>
    <inkml:brush xml:id="br0">
      <inkml:brushProperty name="width" value="0.1" units="cm"/>
      <inkml:brushProperty name="height" value="0.1" units="cm"/>
      <inkml:brushProperty name="color" value="#5B2D90"/>
      <inkml:brushProperty name="ignorePressure" value="1"/>
    </inkml:brush>
  </inkml:definitions>
  <inkml:trace contextRef="#ctx0" brushRef="#br0">28 13,'0'-5,"-5"-1,-1 5,0 7,1 13,2 7,1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2.463"/>
    </inkml:context>
    <inkml:brush xml:id="br0">
      <inkml:brushProperty name="width" value="0.1" units="cm"/>
      <inkml:brushProperty name="height" value="0.1" units="cm"/>
      <inkml:brushProperty name="color" value="#5B2D90"/>
      <inkml:brushProperty name="ignorePressure" value="1"/>
    </inkml:brush>
  </inkml:definitions>
  <inkml:trace contextRef="#ctx0" brushRef="#br0">56 1,'-9'0,"-13"0,7 0,5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7:56.174"/>
    </inkml:context>
    <inkml:brush xml:id="br0">
      <inkml:brushProperty name="width" value="0.1" units="cm"/>
      <inkml:brushProperty name="height" value="0.1" units="cm"/>
      <inkml:brushProperty name="color" value="#E71224"/>
      <inkml:brushProperty name="ignorePressure" value="1"/>
    </inkml:brush>
  </inkml:definitions>
  <inkml:trace contextRef="#ctx0" brushRef="#br0">128 0,'0'5,"0"6,0 6,0 5,-5-1,-1 0,-10 2,-6 2,0 1,-1-4,4 0,4-5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5.303"/>
    </inkml:context>
    <inkml:brush xml:id="br0">
      <inkml:brushProperty name="width" value="0.1" units="cm"/>
      <inkml:brushProperty name="height" value="0.1" units="cm"/>
      <inkml:brushProperty name="color" value="#5B2D90"/>
      <inkml:brushProperty name="ignorePressure" value="1"/>
    </inkml:brush>
  </inkml:definitions>
  <inkml:trace contextRef="#ctx0" brushRef="#br0">145 12,'-4'1,"-1"-1,0 1,1 0,-1 1,1-1,-1 1,1 0,-1 0,1 0,0 0,0 1,0 0,1 0,-1 0,0 0,1 0,0 1,0 0,0 0,0-1,1 1,0 1,-1-1,0 5,-6 11,1 1,1 0,-9 40,13-45,0-1,0 1,2 0,0 1,1-1,2 18,-2-29,1-1,0 1,0-1,0 0,1 0,-1 1,1-1,0 0,0 0,1-1,-1 1,1 0,0-1,0 0,0 1,0-1,1 0,-1-1,1 1,0-1,-1 1,1-1,0 0,0 0,1-1,5 2,3 0,0-1,1 0,-1-1,1 0,-1-1,1 0,-1-2,1 1,-1-2,0 1,23-10,-17 5,0-1,-1-1,0 0,-1-2,0 0,0-1,19-18,-30 24,0 0,0 0,-1-1,0 1,0-1,-1 0,0-1,0 1,0-1,-1 0,0 1,-1-1,0-1,0 1,-1 0,1 0,-2-1,0 1,-1-16,1 13,-1-1,0 1,-1 0,0 0,-1 0,0 0,-9-18,11 26,0 0,0 1,-1-1,1 0,-1 1,0 0,0-1,0 1,0 0,0 0,0 0,0 0,-1 0,1 0,-1 1,1-1,-1 1,0 0,0 0,1 0,-1 0,0 0,0 1,0-1,0 1,0 0,0 0,0 0,0 0,0 0,0 1,0-1,0 1,-3 1,-5 2,0 1,0 0,0 1,1 0,0 1,0 0,-15 14,-55 68,60-66,4-4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5.830"/>
    </inkml:context>
    <inkml:brush xml:id="br0">
      <inkml:brushProperty name="width" value="0.1" units="cm"/>
      <inkml:brushProperty name="height" value="0.1" units="cm"/>
      <inkml:brushProperty name="color" value="#5B2D90"/>
      <inkml:brushProperty name="ignorePressure" value="1"/>
    </inkml:brush>
  </inkml:definitions>
  <inkml:trace contextRef="#ctx0" brushRef="#br0">28 0,'-1'19,"0"0,-8 31,-1 8,3 155,7-208,0-16,0-25,7-53,-5 77,1 1,-1-1,2 1,0 0,0 0,1 0,0 1,12-18,-5 12,0 0,15-13,-23 24,1 1,-1 0,1 0,0 1,0 0,0 0,1 0,-1 0,1 1,10-4,-14 6,0 0,-1 0,1 0,0 0,-1 0,1 0,0 0,-1 1,1-1,0 1,-1-1,1 1,-1 0,1 0,-1-1,1 1,-1 0,1 0,-1 0,0 1,0-1,1 0,-1 0,0 1,0-1,0 1,-1-1,1 1,0-1,0 1,-1-1,1 1,0 2,2 6,0 1,-1 0,2 20,-4-29,4 67,-6 75,0-96,1-20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6.529"/>
    </inkml:context>
    <inkml:brush xml:id="br0">
      <inkml:brushProperty name="width" value="0.1" units="cm"/>
      <inkml:brushProperty name="height" value="0.1" units="cm"/>
      <inkml:brushProperty name="color" value="#5B2D90"/>
      <inkml:brushProperty name="ignorePressure" value="1"/>
    </inkml:brush>
  </inkml:definitions>
  <inkml:trace contextRef="#ctx0" brushRef="#br0">341 597,'-1'-2,"0"0,-1 0,1 0,-1 0,1 0,-1 0,1 1,-1-1,0 0,-2-1,-12-13,13 11,0 0,0 0,-1 1,1 0,-1-1,0 1,0 1,-1-1,1 1,-1-1,0 1,0 1,-6-4,7 5,0 0,0 0,0 0,0 0,-1 1,1 0,0-1,0 1,-1 1,1-1,0 1,0 0,-1 0,1 0,0 0,0 1,0-1,-5 5,-2 0,1 2,1-1,-1 1,1 0,1 1,-1 0,2 1,-1 0,1 0,1 0,-9 19,6-9,0 0,2 1,0 1,1-1,-4 36,9-54,1-1,0 0,-1 1,1-1,0 1,0-1,0 0,1 1,-1-1,0 0,1 1,0-1,-1 0,1 0,0 0,0 1,0-1,1 0,-1 0,0-1,1 1,-1 0,1 0,0-1,0 1,-1-1,1 1,0-1,0 0,0 0,0 1,4 0,-2-1,1 0,-1-1,1 1,0-1,-1 0,1 0,0-1,-1 1,1-1,-1 0,1 0,-1 0,1-1,-1 0,9-4,0-2,1-2,-1 1,0-2,-1 0,0 0,-1-1,-1 0,1-1,-2 0,0-1,-1 0,13-28,1-13,-3-2,16-69,-21 69,4-9,-3-1,-3 0,6-107,-18 176,-1 40,-10 80,-5-48,3 1,3 0,0 121,13-11,-3-161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7.151"/>
    </inkml:context>
    <inkml:brush xml:id="br0">
      <inkml:brushProperty name="width" value="0.1" units="cm"/>
      <inkml:brushProperty name="height" value="0.1" units="cm"/>
      <inkml:brushProperty name="color" value="#5B2D90"/>
      <inkml:brushProperty name="ignorePressure" value="1"/>
    </inkml:brush>
  </inkml:definitions>
  <inkml:trace contextRef="#ctx0" brushRef="#br0">61 53,'-10'23,"0"0,2 0,0 1,2 0,0 1,2-1,-2 35,6-56,0 1,0-1,1 1,-1-1,1 0,-1 1,1-1,0 0,1 0,-1 0,0 1,1-1,0 0,0-1,0 1,0 0,0-1,0 1,1-1,-1 1,1-1,0 0,-1 0,1 0,0-1,0 1,0-1,7 2,-6-1,1-1,-1 0,1 0,-1 0,1 0,0-1,0 0,-1 0,1 0,0-1,-1 0,1 0,0 0,-1 0,1-1,-1 1,0-1,1 0,-1-1,0 1,4-4,-1-1,-1 0,1 0,-1-1,-1 1,0-2,0 1,0 0,-1-1,0 0,-1 0,0 0,0-1,2-17,-2 5,-1-1,-1 1,0 0,-6-45,4 65,1-1,0 1,0 0,-1 0,0 0,1 0,-1-1,0 1,0 0,0 0,0 0,0 0,-1 1,1-1,-1 0,1 1,-1-1,1 0,-1 1,0 0,0-1,0 1,0 0,0 0,0 0,0 0,0 1,0-1,0 0,-1 1,1-1,0 1,0 0,-1 0,-2 0,-2 1,1 0,0 0,0 0,-1 1,1 0,1 0,-1 1,0-1,0 1,1 0,-9 7,6-3,0 1,1-1,0 1,1 1,0 0,0-1,0 2,1-1,1 1,-1-1,2 1,-4 13,1-1,2 1,1 0,0 0,1 37,2-57,0 0,0 0,1 0,-1 0,1 0,-1 0,1 0,0 0,0 0,0 0,1 0,-1-1,1 1,-1 0,1-1,0 0,3 4,-1-3,1 0,-1 0,0-1,1 1,-1-1,1 0,0-1,0 1,0-1,6 1,0 0,0 0,0-1,0 0,1-1,-1 0,0-1,1 0,-1-1,0 0,0 0,0-2,0 1,-1-1,1-1,-1 0,0 0,17-13,-3-4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7.645"/>
    </inkml:context>
    <inkml:brush xml:id="br0">
      <inkml:brushProperty name="width" value="0.1" units="cm"/>
      <inkml:brushProperty name="height" value="0.1" units="cm"/>
      <inkml:brushProperty name="color" value="#5B2D90"/>
      <inkml:brushProperty name="ignorePressure" value="1"/>
    </inkml:brush>
  </inkml:definitions>
  <inkml:trace contextRef="#ctx0" brushRef="#br0">195 1,'-7'0,"1"1,-1 0,1 0,-1 1,1 0,0 0,-1 0,1 1,1 0,-1 0,0 0,1 1,-1 0,1 0,0 0,0 1,1 0,0 0,-1 0,2 0,-6 9,-2 6,0 0,1 0,2 1,0 0,-5 24,11-39,0 1,1-1,0 1,0-1,1 1,0-1,0 1,1 9,0-14,-1 0,1-1,-1 1,1 0,0-1,-1 1,1-1,0 1,0-1,0 1,0-1,1 0,-1 1,0-1,1 0,-1 0,0 0,1 0,-1 0,1 0,0 0,-1-1,1 1,0 0,-1-1,1 0,0 1,0-1,-1 0,1 0,0 0,0 0,0 0,-1 0,4-1,9-1,0-1,-1-1,1 0,22-11,-21 9,1 0,29-7,-43 12,0 1,0 0,0-1,0 1,0 0,0 0,0 0,0 0,0 0,0 1,0-1,0 1,0-1,0 1,0 0,-1 0,1 0,0 0,0 0,-1 0,1 0,2 3,-2-2,-1 1,1-1,0 1,-1 0,0 0,0 0,0 0,0 0,0 0,-1 0,1 0,-1 0,0 4,0 6,-1 1,0 0,-2-1,1 1,-7 18,5-21,-1 0,1 0,-2 0,0 0,0-1,-1 1,0-2,-1 1,-13 12,16-17,0-1,-1 1,1-1,-1 0,0-1,-1 1,1-1,-1 0,1-1,-1 0,0 0,0 0,0-1,0 0,0 0,0 0,-10-2,-12-3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18.775"/>
    </inkml:context>
    <inkml:brush xml:id="br0">
      <inkml:brushProperty name="width" value="0.1" units="cm"/>
      <inkml:brushProperty name="height" value="0.1" units="cm"/>
      <inkml:brushProperty name="color" value="#5B2D90"/>
      <inkml:brushProperty name="ignorePressure" value="1"/>
    </inkml:brush>
  </inkml:definitions>
  <inkml:trace contextRef="#ctx0" brushRef="#br0">71 255,'-2'1,"0"-1,0 1,0-1,0 1,0 0,1 0,-1 0,0 0,0 0,1 1,-1-1,1 0,-1 1,-1 2,-19 23,20-23,-1 0,1-1,0 1,0 1,0-1,0 0,1 0,0 1,0-1,0 1,0-1,1 1,0-1,0 7,1-9,-1 1,1-1,0 1,0-1,1 1,-1-1,0 0,1 0,-1 1,1-1,0 0,0 0,0-1,0 1,0 0,0-1,0 1,1-1,-1 1,0-1,1 0,-1 0,1 0,-1-1,5 2,5 0,0-1,0 1,0-2,0 0,0 0,0-1,-1 0,1-1,0-1,0 0,17-7,-8 2,0-1,-1-1,0 0,-1-2,25-18,-34 21,0 0,-1-1,0 0,-1 0,0-1,0 0,-1-1,-1 1,0-1,0-1,-1 1,-1-1,0 0,3-19,-7 30,1-1,-1 1,1 0,-1-1,0 1,0-1,-1 1,1-1,0 1,-1-1,1 1,-1-1,0 1,0 0,0-1,0 1,0 0,0 0,-1 0,1 0,-3-2,2 2,-1 0,0 0,1 1,-1-1,0 1,0 0,0 0,0 0,0 0,0 1,0-1,0 1,-1-1,-3 1,-7 1,1 0,0 1,0 1,-1 0,2 0,-22 10,24-9,0 2,1-1,0 1,0 0,0 1,1 0,0 0,0 1,1 0,0 0,0 1,1-1,0 2,1-1,0 1,-5 12,3-2,0 1,2 0,0 1,2-1,0 1,1 0,2 24,-1-42,1-1,1 0,-1 1,0-1,1 1,0-1,0 0,0 0,0 1,0-1,1 0,-1 0,1 0,0 0,0-1,0 1,0 0,0-1,1 0,3 4,-2-4,1 1,-1-1,1 0,0 0,0 0,-1-1,1 0,0 0,1 0,-1 0,0-1,7 0,1-1,1 0,-1-1,0-1,0 0,0 0,0-2,0 1,-1-2,21-11,-15 4,0-1,-1-1,0 0,-1-2,-1 0,-1 0,19-31,-18 24,-1-1,-2-1,-1 0,0 0,10-46,-16 50,-3 10,0-1,2 1,-1 1,1-1,7-11,-11 22,0 1,0-1,0 1,1 0,-1-1,0 1,1-1,-1 1,0 0,1 0,-1-1,1 1,-1 0,0-1,1 1,-1 0,1 0,-1 0,1 0,-1-1,1 1,-1 0,0 0,1 0,-1 0,1 0,-1 0,1 0,-1 0,1 0,-1 0,1 1,-1-1,1 0,-1 0,1 0,-1 1,0-1,1 0,-1 0,1 1,-1-1,0 0,1 1,-1-1,0 0,0 1,1-1,-1 1,0-1,0 0,1 1,-1-1,0 1,0-1,0 1,0 0,13 28,22 117,-23-89,24 69,-23-102,-13-24,1 1,-1-1,1 0,-1 0,1 1,-1-1,1 0,0 0,-1 0,1 0,-1 0,1 1,0-1,-1 0,1-1,-1 1,1 0,0 0,-1 0,1 0,-1 0,1-1,-1 1,1 0,0 0,-1-1,1 1,-1 0,1-1,-1 1,0-1,1 1,-1 0,1-1,-1 1,0-1,1 1,-1-1,0 1,0-1,1 0,-1 1,0-2,7-11,0 0,-1-1,-1 0,0 0,-1-1,-1 1,0-1,-1 0,1-16,-2 12,2 1,0 0,1 0,0 0,12-28,-14 42,0 0,1 1,-1-1,1 1,-1-1,1 1,0 0,6-4,-8 6,-1 1,1-1,0 1,0-1,0 1,-1-1,1 1,0 0,0-1,0 1,0 0,0 0,0 0,0-1,0 1,0 0,-1 0,1 1,0-1,0 0,0 0,0 0,0 1,0-1,0 0,0 1,-1-1,1 1,0-1,0 1,0-1,-1 1,1-1,0 1,-1 0,1 0,-1-1,1 1,0 0,-1 0,0-1,1 1,-1 0,0 0,1 1,4 10,-1-1,-1 1,0 0,0-1,-1 2,0 17,-1 82,-2-80,-1 31,2-38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20.134"/>
    </inkml:context>
    <inkml:brush xml:id="br0">
      <inkml:brushProperty name="width" value="0.1" units="cm"/>
      <inkml:brushProperty name="height" value="0.1" units="cm"/>
      <inkml:brushProperty name="color" value="#5B2D90"/>
      <inkml:brushProperty name="ignorePressure" value="1"/>
    </inkml:brush>
  </inkml:definitions>
  <inkml:trace contextRef="#ctx0" brushRef="#br0">176 22,'18'-3,"-18"3,0 0,0-1,0 1,1 0,-1 0,0 0,0 0,0 0,0 0,0-1,0 1,0 0,0 0,1 0,-1 0,0-1,0 1,0 0,0 0,0 0,0 0,0-1,0 1,0 0,0 0,0 0,0 0,0-1,0 1,0 0,0 0,0 0,-1 0,1-1,0 1,0 0,0 0,0 0,0 0,0 0,0-1,-1 1,1 0,-1-1,-1-1,0 1,0 0,1 0,-1 0,0 0,0 1,0-1,0 0,0 1,0 0,0-1,-2 1,-3 0,1 0,0 0,0 1,0 0,0 0,0 1,0-1,0 1,0 1,1-1,-1 1,1 0,0 0,-1 1,1-1,1 1,-1 0,1 0,-1 1,1 0,0-1,1 1,-1 1,1-1,-3 6,1-1,0 0,1 0,0 1,1-1,0 1,1-1,0 1,1 0,0 0,0 0,1 0,0 0,4 16,-3-23,0 1,1-1,-1 0,1 1,1-1,-1 0,0 0,1-1,0 1,0 0,0-1,0 1,0-1,1 0,0 0,-1-1,1 1,0-1,0 0,1 0,-1 0,0 0,1-1,8 2,-5-1,0-1,0 0,0 0,0-1,0 0,0-1,0 1,-1-2,1 1,0-1,0 0,-1-1,14-6,-7 1,0 0,-1-2,0 0,-1 0,17-19,45-63,-64 79,-10 11,1 1,0-1,0 1,0-1,0 1,0 0,1-1,-1 1,0 0,1 0,-1 0,1 0,-1 0,1 0,-1 0,1 1,0-1,2 0,-3 2,0-1,0 1,0 0,0 0,0 0,0 0,0 0,0 0,0 0,-1 0,1 0,0 0,-1 0,1 0,-1 1,0-1,1 0,-1 0,0 1,0-1,1 0,-1 1,0-1,0 0,-1 3,3 21,-1-11,0 0,1 0,0 0,1-1,7 19,-8-28,0 0,0 0,1 0,-1 0,1 0,0 0,0-1,0 0,1 1,-1-1,1 0,0-1,0 1,0-1,0 1,0-1,0 0,1-1,-1 1,8 1,-8-2,1 0,0 0,0-1,0 1,0-1,0 0,0-1,-1 1,1-1,0 0,0 0,0 0,-1-1,9-3,-6 1,-1 0,0 0,0 0,-1-1,1 0,-1 0,0-1,0 1,3-7,7-13,-1 0,-2-1,0 0,8-30,-11 33,-2 0,-1 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20.971"/>
    </inkml:context>
    <inkml:brush xml:id="br0">
      <inkml:brushProperty name="width" value="0.1" units="cm"/>
      <inkml:brushProperty name="height" value="0.1" units="cm"/>
      <inkml:brushProperty name="color" value="#5B2D90"/>
      <inkml:brushProperty name="ignorePressure" value="1"/>
    </inkml:brush>
  </inkml:definitions>
  <inkml:trace contextRef="#ctx0" brushRef="#br0">1 169,'0'3,"0"-1,0 1,0 0,0 0,0 0,1-1,-1 1,1 0,-1 0,1-1,0 1,0 0,1-1,-1 1,0-1,1 0,0 1,-1-1,1 0,0 0,0 0,0 0,0 0,1 0,-1-1,0 1,1-1,-1 0,1 1,0-1,-1 0,1-1,0 1,-1 0,1-1,4 1,1-1,0 0,1-1,-1 1,0-2,0 1,-1-1,1 0,0-1,0 0,-1 0,0 0,0-1,0 0,12-10,-13 10,-1 0,0 0,0 0,-1-1,1 0,-1 0,0 0,0 0,-1-1,0 1,0-1,0 0,0 0,-1 0,0 0,0-1,-1 1,1-12,-1 16,-1 0,-1-1,1 1,0 0,0 0,-1 0,1 0,-1 0,0 0,1 0,-1 0,0 1,0-1,0 0,0 0,-1 1,1-1,0 0,-1 1,1-1,-1 1,0 0,1 0,-1-1,0 1,0 0,0 0,1 1,-1-1,0 0,0 1,0-1,0 1,-4-1,2 1,1 0,-1 0,1 1,-1-1,1 1,0-1,-1 1,1 0,0 0,0 1,0-1,0 1,0-1,0 1,0 0,0 0,0 0,1 1,-1-1,-3 5,-2 6,1 1,-1-1,2 1,0 0,1 1,1 0,0-1,0 1,2 1,-2 24,4-35,0-1,1 1,-1-1,1 1,0-1,0 1,0-1,1 1,0-1,-1 0,2 0,-1 0,0 0,1 0,0 0,0-1,0 1,0-1,0 0,1 0,-1 0,1 0,0-1,0 1,0-1,0 0,0-1,1 1,5 1,-3 0,0-1,1 0,0-1,-1 0,1 0,0 0,0-1,0 0,-1-1,1 0,0 0,0-1,-1 1,1-2,-1 1,13-7,-8 1,0-1,-1 0,0 0,-1-1,0-1,-1 0,13-18,0-5,22-49,-44 83,1 0,-1-1,0 1,0 0,0-1,0 1,0 0,0-1,0 1,0 0,1-1,-1 1,0 0,0-1,0 1,1 0,-1 0,0-1,0 1,1 0,-1 0,0 0,1-1,-1 1,0 0,1 0,-1 0,0 0,1 0,-1 0,0 0,1-1,-1 1,1 0,3 13,-3 26,-1-35,-1 24,0-18,0-1,1 1,0 0,1-1,0 1,0-1,1 1,5 12,-7-22,0 0,0 1,0-1,0 0,0 0,0 0,0 0,0 0,0 1,0-1,0 0,0 0,0 0,0 0,0 0,0 0,0 1,0-1,1 0,-1 0,0 0,0 0,0 0,0 0,0 0,0 0,0 0,1 0,-1 1,0-1,0 0,0 0,0 0,0 0,1 0,-1 0,0 0,0 0,0 0,0 0,0 0,1 0,-1 0,0 0,0 0,0-1,0 1,0 0,0 0,1 0,-1 0,4-10,0-14,-2-41,-2 47,0 0,1 1,6-33,-6 45,0 0,1 0,0 0,0 0,0 0,1 1,0-1,-1 1,2 0,-1 0,0 0,1 0,0 1,-1-1,2 1,-1 0,7-4,0 1,-1 2,2-1,17-4,-1 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21.714"/>
    </inkml:context>
    <inkml:brush xml:id="br0">
      <inkml:brushProperty name="width" value="0.1" units="cm"/>
      <inkml:brushProperty name="height" value="0.1" units="cm"/>
      <inkml:brushProperty name="color" value="#5B2D90"/>
      <inkml:brushProperty name="ignorePressure" value="1"/>
    </inkml:brush>
  </inkml:definitions>
  <inkml:trace contextRef="#ctx0" brushRef="#br0">346 428,'-1'-5,"0"1,0-1,0 1,0 0,-1-1,0 1,0 0,0 0,-4-5,-24-34,26 38,0 1,0 0,0-1,-1 2,1-1,-1 0,0 1,0 0,0 0,0 0,-1 1,1 0,-1 0,1 0,-1 1,0-1,0 1,0 1,0-1,0 1,1 0,-1 0,0 1,0 0,0 0,-10 4,7-3,2 2,-1-1,0 1,1 0,0 0,-1 1,2 0,-1 1,1-1,0 1,0 0,0 1,1-1,0 1,0 0,1 1,0-1,-4 9,3-3,1 1,1 0,-1 0,2 0,0 0,1 0,0 0,1 0,4 28,-4-39,1 0,0 0,0 0,0 0,1 0,-1-1,1 1,-1 0,1-1,0 1,0-1,0 0,0 1,1-1,-1 0,0 0,1-1,0 1,-1-1,1 1,0-1,0 0,0 0,-1 0,1 0,0 0,1-1,-1 1,0-1,0 0,0 0,0 0,6-1,1 0,0-1,0 0,-1 0,1-1,0 0,-1-1,1 0,-1 0,10-7,-7 2,0-1,-1 0,0 0,0-1,-1-1,-1 0,0 0,-1-1,0 0,7-17,6-19,24-82,-12 30,-10 46,-13 34,12-40,-21 60,-1 0,0 0,1 0,-1 0,0 0,0 0,0 0,0-1,0 1,0 0,0 0,0 0,0 0,0 0,-1 0,1 0,0-1,-1 1,1 0,-1 0,1 0,-1 0,0 0,-1-1,1 2,1-1,-1 1,0 0,0 0,0 0,0 0,0 0,0 0,1 0,-1 0,0 0,0 1,0-1,0 0,0 1,1-1,-1 0,0 1,0-1,1 1,-1-1,0 1,1-1,-1 1,0 0,1-1,-1 1,1 0,-1-1,1 1,-1 0,0 1,-5 8,0 1,0-1,1 1,0 1,0-1,2 1,-5 17,2 5,-3 49,5-5,8 124,7-147,-5-32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0:22.428"/>
    </inkml:context>
    <inkml:brush xml:id="br0">
      <inkml:brushProperty name="width" value="0.1" units="cm"/>
      <inkml:brushProperty name="height" value="0.1" units="cm"/>
      <inkml:brushProperty name="color" value="#5B2D90"/>
      <inkml:brushProperty name="ignorePressure" value="1"/>
    </inkml:brush>
  </inkml:definitions>
  <inkml:trace contextRef="#ctx0" brushRef="#br0">200 59,'-4'1,"-1"-1,0 1,0 0,0 0,0 0,1 1,-1-1,1 1,-1 0,1 1,0-1,-1 1,1 0,1 0,-1 0,0 0,1 1,-1-1,1 1,0 0,0 0,1 0,-1 0,-2 7,-2 6,0-1,2 1,0 1,0-1,-2 27,6-39,0 1,1 0,-1-1,1 1,1 0,-1-1,1 1,0 0,0-1,0 1,1-1,0 0,0 1,1-1,3 7,-2-8,-1 0,1 0,0 0,0-1,0 0,0 0,0 0,1 0,-1 0,1-1,0 0,0 0,0 0,0-1,0 0,10 2,-2-1,-1-1,1 0,0-1,-1 0,1-1,0 0,-1-1,17-5,-22 5,-1 0,0-1,0 0,0 0,0-1,0 1,0-1,-1 0,0-1,0 1,0-1,0 0,-1-1,0 1,0-1,0 1,3-8,0-3,-1 0,0 1,0-2,-2 1,0-1,2-22,-5 33,-1 1,1-1,-1 1,-1-1,1 0,-1 1,0-1,0 1,0-1,-1 1,0 0,0-1,0 1,-1 0,1 0,-1 1,0-1,-1 0,1 1,-1 0,0 0,-7-6,0 3,-1 0,1 1,-1 1,0 0,0 0,-1 1,1 1,-1 0,0 1,0 0,-18 0,24 2,-1 0,0 1,0-1,0 2,0-1,1 1,-1 0,1 1,-1-1,1 2,0-1,0 1,0 0,1 0,-1 1,1 0,0 0,1 0,-10 12,5-2,2 1,-1 1,2-1,0 1,1 0,1 1,1 0,0 0,1 0,-1 25,4-40,0 0,-1 1,1-1,0 0,1 0,-1 0,0 0,1 0,0 0,0 0,0 0,0 0,0 0,0 0,1 0,-1 0,1-1,0 1,0-1,0 1,0-1,0 0,1 0,-1 0,1 0,-1 0,1-1,0 1,0-1,0 1,-1-1,1 0,0 0,1-1,-1 1,0-1,3 1,6 1,0-1,-1 0,1-1,0 0,0 0,17-4,72-22,-72 18,0 0,47-5,-38 13,1 2,-1 1,0 1,50 14,56 7,-95-21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17.517"/>
    </inkml:context>
    <inkml:brush xml:id="br0">
      <inkml:brushProperty name="width" value="0.1" units="cm"/>
      <inkml:brushProperty name="height" value="0.1" units="cm"/>
      <inkml:brushProperty name="color" value="#E71224"/>
      <inkml:brushProperty name="ignorePressure" value="1"/>
    </inkml:brush>
  </inkml:definitions>
  <inkml:trace contextRef="#ctx0" brushRef="#br0">422 1,'-40'44,"18"-27,-1 0,-25 13,20-13,-28 22,24-14,8-7,2 0,-34 36,51-49,1 0,-1 0,1 1,1-1,-1 1,1 0,0 0,0 1,1-1,0 0,0 1,0-1,1 1,0 0,0 0,1 12,1-14,1 1,-1-1,1 0,0 0,0 0,1-1,0 1,0 0,0-1,0 0,1 1,-1-1,1-1,0 1,0-1,1 1,-1-1,1 0,-1-1,1 1,6 1,9 6,1-2,0-1,38 8,-50-13,1 0,0 0,0-1,0-1,0 0,0 0,0-1,13-3,-19 3,0 0,0 0,0-1,0 0,0 1,-1-2,1 1,-1 0,1-1,-1 1,0-1,0 0,0 0,0 0,-1-1,1 1,-1-1,0 1,0-1,0 0,0 0,1-4,-3 6,1 0,0 0,0 0,-1 0,1 0,-1 0,1 0,-1 0,0-1,0 1,0 0,0 0,0 0,-1 0,1-1,-1 1,1 0,-1 0,0 0,0 0,1 0,-2 0,1 0,0 1,0-1,-1 0,1 1,0-1,-1 0,0 1,1 0,-1-1,0 1,0 0,0 0,0 0,0 0,0 0,-2 0,-2-1,0 1,1 0,-1 0,0 1,0 0,0-1,0 2,0-1,0 1,0 0,0 0,1 1,-9 3,-1 2,0 1,0 1,1 0,0 1,1 1,0 0,1 0,-20 25,2 3,-43 76,68-107,1 0,0 0,1 0,0 0,0 1,1-1,-3 16,5-21,0 0,-1 0,1 0,1 0,-1 0,0 0,1 0,0 0,-1 0,1 0,0-1,1 1,-1 0,0 0,1-1,-1 1,1-1,0 1,0-1,0 0,0 0,0 0,1 0,-1 0,5 2,4 2,0-1,1 0,0-1,0 0,0-1,0-1,1 0,-1 0,1-1,-1-1,1 0,-1 0,1-2,13-2,6-3,-1-1,0-1,-1-2,42-21,-54 23,-1-2,0-1,21-18,-28 22,7-6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1:23.465"/>
    </inkml:context>
    <inkml:brush xml:id="br0">
      <inkml:brushProperty name="width" value="0.1" units="cm"/>
      <inkml:brushProperty name="height" value="0.1" units="cm"/>
      <inkml:brushProperty name="color" value="#5B2D90"/>
      <inkml:brushProperty name="ignorePressure" value="1"/>
    </inkml:brush>
  </inkml:definitions>
  <inkml:trace contextRef="#ctx0" brushRef="#br0">424 23,'7'0,"-3"0,1 0,-1 0,0 0,1-1,-1 1,0-1,8-2,-12 3,-1 0,1 0,0 0,0 0,-1 0,1 0,0 0,0 0,-1 0,1-1,0 1,0 0,-1 0,1 0,0 0,0 0,0 0,-1 0,1-1,0 1,0 0,0 0,0 0,-1-1,1 1,0 0,0 0,0 0,0-1,0 1,0 0,0 0,-1-1,1 1,0 0,0 0,0-1,0 1,0 0,0 0,0-1,0 1,0 0,1 0,-1 0,0-1,0 1,0 0,0 0,0-1,0 1,0 0,0 0,1 0,-1-1,0 1,0 0,0 0,0 0,1 0,-1-1,0 1,0 0,1 0,-1 0,0 0,1 0,-23-5,10 4,-1 0,1 1,-1 1,0 0,1 1,0 0,-1 1,1 0,0 1,0 0,1 1,-1 0,1 1,0 1,1-1,-1 2,1-1,1 1,-1 1,2 0,-1 0,1 1,0 0,1 0,1 1,-1 0,-4 12,10-21,-8 18,1-1,0 2,-6 29,13-46,0 0,1 0,-1 0,1 0,-1 1,1-1,0 0,1 0,-1 0,1 1,0-1,0 0,0 0,0 0,1 0,0-1,0 1,0 0,0-1,0 1,1-1,-1 1,1-1,5 4,-4-4,0 0,0-1,0 1,1-1,-1 0,1 0,-1 0,1-1,0 0,-1 0,1 0,0 0,0-1,0 0,0 0,0 0,0 0,0-1,-1 0,1 0,0 0,0-1,-1 1,1-1,-1 0,1-1,-1 1,0-1,0 0,0 0,0 0,-1 0,1-1,-1 1,0-1,5-7,-7 9,0 1,0 0,-1-1,1 1,0 0,-1-1,1 1,-1-1,1 1,-1-1,0 1,0-1,1 1,-1-1,0 1,0-1,-1 1,1-1,0 1,0-1,-1 1,1-1,-1 1,1-1,-1 1,0 0,1-1,-1 1,0 0,0-1,0 1,0 0,0 0,0 0,0 0,-1 0,1 0,0 0,-1 1,1-1,-3-1,0 1,0 0,0 0,0 0,0 0,0 1,-1-1,1 1,0 0,0 1,0-1,-1 1,1-1,0 1,-6 3,-4 2,1 1,0 1,0 0,0 1,1 0,1 1,0 0,0 1,1 0,0 1,1 0,-9 15,8-10,0 0,2 0,0 1,1 0,1 1,1 0,0 0,2 0,-2 21,4-37,1 0,0 0,0 0,1-1,-1 1,0 0,1 0,0 0,0 0,0 0,0-1,0 1,0 0,1-1,-1 1,1-1,0 1,0-1,3 3,-1-2,0 1,1-1,-1-1,1 1,0-1,0 0,0 0,0 0,0-1,6 2,10 0,-1-1,1-1,0-1,32-4,-38 2,-1 0,1-1,-1-1,0 0,0-1,-1-1,0 0,25-15,-22 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1:24.010"/>
    </inkml:context>
    <inkml:brush xml:id="br0">
      <inkml:brushProperty name="width" value="0.1" units="cm"/>
      <inkml:brushProperty name="height" value="0.1" units="cm"/>
      <inkml:brushProperty name="color" value="#5B2D90"/>
      <inkml:brushProperty name="ignorePressure" value="1"/>
    </inkml:brush>
  </inkml:definitions>
  <inkml:trace contextRef="#ctx0" brushRef="#br0">168 0,'1'4,"-1"-1,1 1,0-1,0 1,0-1,0 0,0 1,1-1,-1 0,1 0,4 5,29 33,-20-26,105 136,-106-129,0 1,-1 0,-1 1,-2 0,11 34,-20-55,-1-1,1 1,-1 0,1-1,-1 1,0 0,0-1,0 1,0 0,-1-1,1 1,-1 0,1-1,-1 1,0-1,0 1,0-1,-1 1,1-1,-3 4,0-2,0 0,1-1,-2 1,1-1,0 0,-1 0,1-1,-1 1,0-1,-6 2,-3 1,-1-1,0-1,0-1,0 0,0 0,-29-2,33-2,0 1,0-2,0 0,1 0,-1-1,1 0,-1 0,1-2,-18-11,14 6,-1 0,2-1,0-1,0 0,-14-19,4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1:24.380"/>
    </inkml:context>
    <inkml:brush xml:id="br0">
      <inkml:brushProperty name="width" value="0.1" units="cm"/>
      <inkml:brushProperty name="height" value="0.1" units="cm"/>
      <inkml:brushProperty name="color" value="#5B2D90"/>
      <inkml:brushProperty name="ignorePressure" value="1"/>
    </inkml:brush>
  </inkml:definitions>
  <inkml:trace contextRef="#ctx0" brushRef="#br0">51 0,'-9'0,"-4"10,1 8,2 5,4-1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1:24.753"/>
    </inkml:context>
    <inkml:brush xml:id="br0">
      <inkml:brushProperty name="width" value="0.1" units="cm"/>
      <inkml:brushProperty name="height" value="0.1" units="cm"/>
      <inkml:brushProperty name="color" value="#5B2D90"/>
      <inkml:brushProperty name="ignorePressure" value="1"/>
    </inkml:brush>
  </inkml:definitions>
  <inkml:trace contextRef="#ctx0" brushRef="#br0">11 1,'-4'0,"-3"0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1:25.141"/>
    </inkml:context>
    <inkml:brush xml:id="br0">
      <inkml:brushProperty name="width" value="0.1" units="cm"/>
      <inkml:brushProperty name="height" value="0.1" units="cm"/>
      <inkml:brushProperty name="color" value="#5B2D90"/>
      <inkml:brushProperty name="ignorePressure" value="1"/>
    </inkml:brush>
  </inkml:definitions>
  <inkml:trace contextRef="#ctx0" brushRef="#br0">115 1,'2'104,"-6"124,-2-189,-2-1,-2 0,-24 61,-9 30,40-119,0 1,1-1,1 1,-1-1,1 12,2-19,-1-1,0 1,1 0,-1-1,1 1,0-1,-1 1,1-1,1 1,-1-1,0 1,1-1,-1 0,1 0,-1 0,1 0,0 0,0 0,0 0,0-1,0 1,1-1,-1 1,5 1,6 2,-1-1,1-1,0 0,0-1,0 0,0-1,1 0,-1-1,23-3,-14 0,-1 0,1-2,-1-1,-1 0,26-12,-22 5,-7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1:25.652"/>
    </inkml:context>
    <inkml:brush xml:id="br0">
      <inkml:brushProperty name="width" value="0.1" units="cm"/>
      <inkml:brushProperty name="height" value="0.1" units="cm"/>
      <inkml:brushProperty name="color" value="#5B2D90"/>
      <inkml:brushProperty name="ignorePressure" value="1"/>
    </inkml:brush>
  </inkml:definitions>
  <inkml:trace contextRef="#ctx0" brushRef="#br0">230 166,'0'-4,"-1"1,0-1,0 1,0-1,-1 1,1-1,-1 1,0 0,1 0,-1 0,-1 0,1 0,0 0,-1 1,0-1,1 1,-1-1,0 1,0 0,0 0,-1 0,-3-1,3 1,1 0,-1 0,0 1,0-1,0 1,-1 0,1 0,0 0,0 1,-1-1,1 1,0 0,-1 0,1 1,0-1,0 1,-1 0,-6 3,5 0,0 0,0 0,0 1,1 0,0 0,0 0,0 1,1 0,0 0,0 0,0 0,1 1,-1-1,2 1,-1 0,-2 11,0 3,1 0,1 0,1 0,1 32,1-49,0 0,0 0,1 1,-1-1,1 0,0 0,0 1,0-1,0 0,1 0,0 0,0-1,0 1,0 0,0-1,1 1,0-1,0 0,0 0,0 0,0 0,0 0,1-1,0 1,-1-1,1 0,0 0,0-1,0 1,0-1,0 0,0 0,8 1,-4-1,1-1,-1 0,1 0,0-1,-1 0,1-1,-1 0,0 0,1 0,-1-1,0-1,-1 1,1-1,-1-1,1 1,7-8,-3 1,-2 0,1-1,-1 0,-1-1,0 0,-1-1,0 0,-2 0,1 0,-1-1,-1 0,-1 0,0 0,-1-1,-1 0,0 1,-1-1,-1 0,0 0,-1 1,-1-1,-4-16,6 29,-1 0,0 1,0-1,-1 0,1 1,0-1,-1 1,1 0,-1-1,0 1,0 0,0 0,0 0,0 0,0 1,-1-1,1 0,0 1,-1 0,0-1,1 1,-1 0,0 0,1 1,-1-1,0 0,0 1,0 0,1 0,-1 0,0 0,0 0,-4 1,-4 0,0 1,-1 0,1 1,0 0,0 1,-20 10,21-8,-1 1,1 0,1 1,-1 0,1 0,1 1,0 1,0-1,0 1,1 0,1 1,-9 18,6-9,1 0,1 1,1 0,1 0,0 0,-2 30,7-47,-1 3,1 1,0 0,0 0,2 14,-1-20,-1 0,1 1,0-1,0 0,0 0,0 0,0 0,0 0,1 0,-1 0,1 0,-1 0,1-1,0 1,0-1,-1 1,1-1,0 0,0 0,5 2,5 2,0-1,1-1,-1 0,1-1,0 0,0-1,0-1,0 0,0 0,0-1,22-5,-19 2,0 0,0-1,0-1,-1 0,0-1,0-1,-1 0,25-19,-13 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1:26.285"/>
    </inkml:context>
    <inkml:brush xml:id="br0">
      <inkml:brushProperty name="width" value="0.1" units="cm"/>
      <inkml:brushProperty name="height" value="0.1" units="cm"/>
      <inkml:brushProperty name="color" value="#5B2D90"/>
      <inkml:brushProperty name="ignorePressure" value="1"/>
    </inkml:brush>
  </inkml:definitions>
  <inkml:trace contextRef="#ctx0" brushRef="#br0">200 60,'0'-1,"0"0,0 1,0-1,-1 0,1 0,0 1,-1-1,1 0,0 1,-1-1,1 0,-1 1,1-1,-1 1,1-1,-1 1,0-1,1 1,-1-1,1 1,-1 0,0-1,0 1,1 0,-1 0,0-1,1 1,-1 0,0 0,0 0,1 0,-2 0,-1 0,0 0,1-1,-1 2,0-1,1 0,-1 0,0 1,-4 1,-2 3,0 0,1 0,0 1,-1 0,2 0,-1 1,1 0,0 1,1-1,-1 1,2 1,-1-1,-7 17,5-9,1 0,1 1,0 0,1 1,1-1,-3 37,6-51,1 0,0 0,0 0,1 0,-1 0,1 0,-1 0,1 0,0 0,0-1,0 1,1 0,-1 0,1-1,-1 1,1-1,0 1,0-1,0 0,0 0,0 0,1 0,-1 0,0 0,1-1,0 1,-1-1,1 1,0-1,0 0,0 0,0-1,5 2,0-1,0 0,1 0,-1 0,0-1,1-1,-1 1,0-1,1-1,-1 0,0 0,11-4,-3-2,-1 0,-1-1,0-1,0 0,-1 0,0-2,0 0,-2 0,1-1,-2 0,0-1,0 0,-1-1,-1 0,0 0,-2-1,1 0,-2 0,0 0,4-26,-9 39,0 1,1-1,-1 1,0-1,0 1,0-1,0 1,-1-1,1 1,-1-1,1 1,-1 0,0-1,0 1,0 0,0-1,0 1,-1 0,-1-2,0 1,1 0,-1 1,0 0,-1-1,1 1,0 0,-1 0,1 1,-1-1,0 1,-4-2,-5 0,-1 1,1 0,-1 1,1 0,-1 1,-15 2,19 0,1-1,0 2,0-1,0 1,0 1,1 0,-1 0,1 0,0 1,0 0,0 1,1 0,-8 8,-6 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1:38.402"/>
    </inkml:context>
    <inkml:brush xml:id="br0">
      <inkml:brushProperty name="width" value="0.1" units="cm"/>
      <inkml:brushProperty name="height" value="0.1" units="cm"/>
      <inkml:brushProperty name="color" value="#5B2D90"/>
      <inkml:brushProperty name="ignorePressure" value="1"/>
    </inkml:brush>
  </inkml:definitions>
  <inkml:trace contextRef="#ctx0" brushRef="#br0">1 5,'0'0,"0"0,0 0,0-1,0 1,0 0,0 0,0 0,0 0,0 0,0 0,0 0,0 0,0-1,0 1,0 0,0 0,0 0,0 0,0 0,0 0,0 0,0 0,0-1,0 1,0 0,0 0,0 0,0 0,0 0,0 0,0 0,0 0,0 0,0 0,0-1,0 1,1 0,-1 0,0 0,0 0,0 0,0 0,0 0,0 0,0 0,0 0,1 0,-1 0,0 0,0 0,0 0,0 0,0 0,0 0,0 0,0 0,1 0,-1 0,0 0,0 0,0 0,7 8,5 13,-6-9,-1 1,0 1,-1-1,0 1,2 25,0 71,-7-85,2 1,1 0,1-1,1 0,8 28,-3-27,-2 0,0 0,5 43,-11-45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1:39.432"/>
    </inkml:context>
    <inkml:brush xml:id="br0">
      <inkml:brushProperty name="width" value="0.1" units="cm"/>
      <inkml:brushProperty name="height" value="0.1" units="cm"/>
      <inkml:brushProperty name="color" value="#5B2D90"/>
      <inkml:brushProperty name="ignorePressure" value="1"/>
    </inkml:brush>
  </inkml:definitions>
  <inkml:trace contextRef="#ctx0" brushRef="#br0">310 136,'0'-15,"1"6,-1 0,0 0,-1-1,0 1,-1 0,-2-9,3 15,0 1,-1-1,1 0,-1 1,0-1,1 1,-1-1,0 1,-1 0,1 0,0 0,0 0,-1 0,1 1,-1-1,0 1,0-1,1 1,-1 0,0 0,0 0,-4 0,1 0,0 0,1 0,-1 1,0-1,0 1,1 1,-1-1,0 1,0 0,1 0,-1 1,1 0,-1 0,1 0,0 0,-1 1,1 0,1 0,-1 0,0 1,1 0,0 0,-1 0,2 0,-1 1,-5 7,2-1,0 0,1 1,1-1,0 1,0 0,1 1,1-1,0 1,1 0,0-1,0 16,2-15,0 0,0 0,1-1,1 1,1 0,-1-1,10 24,-10-30,2 0,-1 0,1-1,-1 1,1-1,1 0,-1 0,1 0,0 0,0-1,0 0,1 0,0 0,-1-1,1 0,12 5,-11-5,0-1,-1 0,1 0,0-1,0 0,0 0,0 0,1-1,-1 0,0 0,0-1,0 0,8-2,-10 1,0 0,0 0,0-1,0 1,0-1,-1 0,0-1,1 1,-1-1,-1 1,1-1,0 0,-1-1,0 1,0-1,0 1,-1-1,3-5,0-2,0 0,-1 0,-1-1,0 1,0-1,-1 1,-1-1,0 0,-1-13,-1 20,1 0,-1 0,0 0,0 0,0 1,-1-1,0 0,0 1,-1-1,1 1,-1 0,-1 0,1 0,0 0,-1 1,0-1,0 1,-1 0,1 0,-1 0,-6-3,3 2,-1 1,1 0,-1 0,0 0,-1 1,1 1,-1 0,1 0,-1 1,1 0,-1 0,-12 2,16 0,0 0,0 0,0 1,0-1,0 1,1 1,-1-1,1 1,0 0,-1 0,1 1,0 0,1-1,-1 2,1-1,0 0,0 1,0 0,1 0,-5 7,-3 12,0 0,2 1,0 0,2 1,1-1,1 2,-2 28,7-51,-1 1,1 0,0 0,0 0,1 0,0 0,-1 0,2 0,-1-1,0 1,1 0,0-1,0 1,1-1,-1 0,1 0,0 0,0 0,0 0,0 0,1-1,-1 0,1 0,0 0,0 0,0 0,1-1,-1 0,1 0,8 3,-3-1,1-1,1-1,-1 0,0 0,0-1,1-1,-1 0,1 0,-1-1,0-1,1 1,15-6,3-5,-1-2,0 0,-1-2,-1-1,36-30,-11 10,-49 35,0 0,0 0,0 0,0 0,1 1,-1-1,0 1,1 0,-1 0,0 0,1 1,0-1,-1 1,1 0,-1 0,1 0,5 1,-4 0,1 1,-1 1,0-1,0 1,0-1,0 1,0 1,-1-1,1 1,5 6,15 14,2 2,34 27,-51-46,0 0,0-1,1 0,-1-1,2 0,-1 0,20 4,-6-4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30.578"/>
    </inkml:context>
    <inkml:brush xml:id="br0">
      <inkml:brushProperty name="width" value="0.1" units="cm"/>
      <inkml:brushProperty name="height" value="0.1" units="cm"/>
      <inkml:brushProperty name="color" value="#5B2D90"/>
      <inkml:brushProperty name="ignorePressure" value="1"/>
    </inkml:brush>
  </inkml:definitions>
  <inkml:trace contextRef="#ctx0" brushRef="#br0">29 0,'-5'0,"-6"0,-2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17.915"/>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0,'1'2,"0"0,0 0,0 0,0 0,1 0,-1 0,1-1,-1 1,1-1,0 1,2 1,1 1,41 36,53 35,-22-18,-59-43,0 1,-1 0,-1 1,0 1,-1 1,15 23,-26-36,-1 1,0 0,0 0,0 0,-1 0,1 1,-2-1,1 1,-1-1,0 1,0 0,-1-1,0 1,0 0,-1 0,1-1,-1 1,-1-1,1 1,-1-1,-1 1,1-1,-1 0,0 0,-7 10,4-7,-1-1,0 0,0 0,-1 0,0-1,-1 0,0 0,0-1,0-1,0 1,-1-2,-19 8,13-7,0 0,-1-2,0 0,1-1,-1 0,0-1,-28-3,41 2,0-1,0 0,0 1,0-1,0-1,0 1,0-1,0 1,0-1,1 0,-1-1,-5-3,-10-13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31.865"/>
    </inkml:context>
    <inkml:brush xml:id="br0">
      <inkml:brushProperty name="width" value="0.1" units="cm"/>
      <inkml:brushProperty name="height" value="0.1" units="cm"/>
      <inkml:brushProperty name="color" value="#5B2D90"/>
      <inkml:brushProperty name="ignorePressure" value="1"/>
    </inkml:brush>
  </inkml:definitions>
  <inkml:trace contextRef="#ctx0" brushRef="#br0">1 363,'31'-1,"1"-1,0-2,-1-1,0-2,37-12,431-111,-412 109,-27 2,-58 18,0 0,0 0,0 0,0 0,0 0,0 0,0 0,0-1,0 1,0-1,0 1,-1-1,1 0,-1 0,0 1,1-1,-1 0,0-1,0 1,0 0,0 0,0 0,0-3,-2 3,1 0,-1 0,1 0,-1 0,0 0,0 0,0 0,0 0,0 0,0 0,-1 0,1 1,-1-1,1 0,-1 1,1 0,-1-1,0 1,0 0,0 0,0 0,0 0,-2-1,-4-2,-1 1,0 0,1 0,-12-1,3 2,-1 1,-24 1,28 1,0-1,1-1,-1 0,-21-5,35 7,-1-1,1 0,-1-1,1 1,-1 0,1 0,-1 0,1 0,-1 0,1 0,0-1,-1 1,1 0,-1 0,1 0,0-1,-1 1,1 0,-1-1,1 1,0 0,0-1,-1 1,1-1,0 1,0 0,-1-1,1 1,0-1,0 1,0-1,0 1,-1-1,14-11,25-3,-26 12,0 0,0 1,0 0,1 1,14 1,-23 0,1 1,-1-1,0 1,0 0,0 0,0 1,0-1,0 1,0 0,0 0,-1 0,1 0,-1 1,1 0,-1-1,0 1,0 0,5 7,-2 0,0 1,0 0,-1 0,0 0,-1 1,0-1,-1 1,-1 0,3 20,-2 11,-4 60,0-84,0-6,-1 0,-1 0,0 0,0-1,-2 1,-6 14,5-13,0 0,1 1,1-1,-4 21,6-8,1-2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33.476"/>
    </inkml:context>
    <inkml:brush xml:id="br0">
      <inkml:brushProperty name="width" value="0.1" units="cm"/>
      <inkml:brushProperty name="height" value="0.1" units="cm"/>
      <inkml:brushProperty name="color" value="#5B2D90"/>
      <inkml:brushProperty name="ignorePressure" value="1"/>
    </inkml:brush>
  </inkml:definitions>
  <inkml:trace contextRef="#ctx0" brushRef="#br0">254 403,'-11'0,"-1"2,1-1,0 1,0 1,0 0,-18 7,-64 36,62-30,-2 5,33-21,0 0,0 0,0 0,0 0,0 0,0-1,0 1,1 0,-1 0,0 0,0 0,0 0,0 0,0 0,0 0,0 0,0 0,0 0,0 0,1 0,-1 0,0 0,0 0,0 0,0 0,0 0,0 0,0 0,0 0,0 0,0 1,1-1,-1 0,0 0,0 0,0 0,0 0,0 0,0 0,0 0,0 0,0 0,0 0,0 0,0 0,0 1,0-1,0 0,0 0,0 0,0 0,0 0,0 0,0 0,0 0,25-8,295-108,57-19,-354 128,11-4,-1-1,-1-1,32-18,-62 30,0 0,0 0,0 0,0 0,0-1,0 1,-1 0,1-1,-1 0,1 1,-1-1,0 0,1 0,-1 0,0 1,0-1,0 0,-1-1,1 1,0 0,-1 0,1 0,-1 0,0 0,0-1,0 1,0 0,0-3,-2 0,1 1,-1 0,0-1,0 1,0 0,-1 0,0 1,1-1,-1 0,-1 1,1 0,-7-6,-2 1,1 0,-1 1,-1 0,1 1,-1 1,0 0,0 1,-1 0,1 1,-1 0,0 1,0 1,0 0,0 1,0 0,0 1,-18 4,3 7,28-12,1 0,-1 0,1 0,-1 0,1 1,-1-1,1 0,0 0,-1 1,1-1,-1 0,1 0,-1 1,1-1,0 1,-1-1,1 0,0 1,-1-1,1 1,0-1,0 1,-1-1,1 1,0-1,0 1,0-1,0 1,0-1,-1 1,1-1,0 1,0-1,0 1,1-1,-1 1,0-1,0 1,0-1,0 1,0-1,1 1,-1-1,0 1,0-1,1 1,-1-1,0 0,1 1,-1-1,0 1,1-1,-1 0,1 1,-1-1,1 0,8 5,-1 0,1-1,1 0,-1-1,0 0,11 2,66 10,-55-11,2 1,61 11,-84-14,0 1,0 0,0 1,-1 0,1 0,14 10,-21-11,1 0,-1 0,0 0,0 1,-1-1,1 1,-1 0,0 0,1 0,-2 0,1 0,0 0,-1 0,0 1,0-1,0 0,-1 1,1-1,-1 1,0-1,0 1,-1-1,1 1,-2 5,-3 11,-1 0,0-1,-15 33,20-50,-81 175,78-167,3-8,0 0,1 0,-1 0,0 0,0 0,-1-1,1 1,0 0,-1-1,0 1,0-1,0 0,0 0,0 1,0-1,0 0,-4 2,-4-5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37.586"/>
    </inkml:context>
    <inkml:brush xml:id="br0">
      <inkml:brushProperty name="width" value="0.1" units="cm"/>
      <inkml:brushProperty name="height" value="0.1" units="cm"/>
      <inkml:brushProperty name="color" value="#5B2D90"/>
      <inkml:brushProperty name="ignorePressure" value="1"/>
    </inkml:brush>
  </inkml:definitions>
  <inkml:trace contextRef="#ctx0" brushRef="#br0">503 60,'-4'-1,"0"0,0 0,0 0,1 0,-1-1,0 1,1-1,-1 0,1 0,-1 0,-3-4,-23-12,18 14,0 0,0 1,-1 0,1 1,0 0,-1 1,-23 1,28 1,0 0,0 0,0 1,0 0,0 0,0 1,1 0,-1 1,1-1,0 1,0 1,0-1,-6 7,0 0,1 0,0 1,0 1,1 0,1 1,0 0,1 0,1 1,0 0,1 1,1 0,-8 29,13-42,0 0,1 0,-1 0,1 0,0 0,0 1,0-1,1 0,-1 0,1 0,-1 0,1 0,0 0,0 0,1 0,-1-1,1 1,-1 0,3 2,-1-1,1 0,0 0,0-1,0 1,1-1,-1 0,1-1,-1 1,1-1,7 3,1-1,0 0,0-1,1 0,-1-1,1-1,0 0,-1-1,16-1,-21 0,0-1,0 0,0-1,0 1,0-2,0 1,-1-1,0 0,0 0,0-1,13-11,-20 16,0 0,1-1,-1 1,0 0,1 0,-1-1,0 1,0 0,1-1,-1 1,0 0,0-1,1 1,-1-1,0 1,0-1,0 1,0 0,0-1,0 1,0-1,0 1,0-1,0 1,0 0,0-1,0 1,0-1,0 1,0-1,0 1,0 0,-1-1,1 1,0-1,0 1,-1-1,-17-3,-25 8,31 0,0 1,0 0,0 1,1 0,0 0,0 1,1 1,-17 15,-3 7,-34 44,48-55,5-6,1 1,0 1,1 0,1 0,0 1,-11 31,18-44,1-1,-1 1,1 0,-1-1,1 1,0 0,0 0,0-1,1 1,-1 0,0-1,1 1,0 0,0-1,0 1,0-1,0 1,3 4,-1-3,1 0,-1 0,1 0,0-1,0 1,1-1,-1 0,1 0,5 2,6 2,0 0,0-1,1-1,0-1,18 3,-20-5,0 0,1-1,0 0,-1-1,25-4,-30 2,-1 0,0-1,1 0,-1-1,0 0,-1 0,1-1,-1 0,15-12,113-102,-112 95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37.978"/>
    </inkml:context>
    <inkml:brush xml:id="br0">
      <inkml:brushProperty name="width" value="0.1" units="cm"/>
      <inkml:brushProperty name="height" value="0.1" units="cm"/>
      <inkml:brushProperty name="color" value="#5B2D90"/>
      <inkml:brushProperty name="ignorePressure" value="1"/>
    </inkml:brush>
  </inkml:definitions>
  <inkml:trace contextRef="#ctx0" brushRef="#br0">255 0,'2'1,"0"0,0 0,0 0,0 0,0 0,0 0,0 0,-1 0,1 1,-1-1,1 1,-1-1,1 1,0 1,5 5,90 85,135 166,-229-255,5 5,-1 1,0 0,0 0,9 21,-15-29,-1 0,1 0,0 0,-1 0,1 0,-1 1,1-1,-1 0,0 0,0 0,0 0,0 1,-1-1,1 0,0 0,-1 0,0 0,1 0,-1 0,0 0,0 0,0 0,0 0,-1 0,1-1,0 1,-1 0,1-1,-1 1,0-1,1 1,-1-1,-3 2,-10 5,0-1,0-1,-1 0,1-1,-20 4,-86 10,81-14,-16 1,-1-2,-113-6,167 2,-1 0,0-1,0 1,1-1,-1 1,0-1,1 0,-1-1,1 1,-1-1,1 1,0-1,0 0,0 0,-1 0,2-1,-1 1,0-1,0 1,1-1,0 0,0 0,-1 0,-2-7,-3-12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38.363"/>
    </inkml:context>
    <inkml:brush xml:id="br0">
      <inkml:brushProperty name="width" value="0.1" units="cm"/>
      <inkml:brushProperty name="height" value="0.1" units="cm"/>
      <inkml:brushProperty name="color" value="#5B2D90"/>
      <inkml:brushProperty name="ignorePressure" value="1"/>
    </inkml:brush>
  </inkml:definitions>
  <inkml:trace contextRef="#ctx0" brushRef="#br0">1 18,'0'-5,"5"-2,6 1,2 11,-2 9,2 2,4 4,-1 2,-4-1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38.721"/>
    </inkml:context>
    <inkml:brush xml:id="br0">
      <inkml:brushProperty name="width" value="0.1" units="cm"/>
      <inkml:brushProperty name="height" value="0.1" units="cm"/>
      <inkml:brushProperty name="color" value="#5B2D90"/>
      <inkml:brushProperty name="ignorePressure" value="1"/>
    </inkml:brush>
  </inkml:definitions>
  <inkml:trace contextRef="#ctx0" brushRef="#br0">0 1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39.851"/>
    </inkml:context>
    <inkml:brush xml:id="br0">
      <inkml:brushProperty name="width" value="0.1" units="cm"/>
      <inkml:brushProperty name="height" value="0.1" units="cm"/>
      <inkml:brushProperty name="color" value="#5B2D90"/>
      <inkml:brushProperty name="ignorePressure" value="1"/>
    </inkml:brush>
  </inkml:definitions>
  <inkml:trace contextRef="#ctx0" brushRef="#br0">0 0,'0'0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1.283"/>
    </inkml:context>
    <inkml:brush xml:id="br0">
      <inkml:brushProperty name="width" value="0.1" units="cm"/>
      <inkml:brushProperty name="height" value="0.1" units="cm"/>
      <inkml:brushProperty name="color" value="#5B2D90"/>
      <inkml:brushProperty name="ignorePressure" value="1"/>
    </inkml:brush>
  </inkml:definitions>
  <inkml:trace contextRef="#ctx0" brushRef="#br0">285 0,'1'0,"0"0,-1 1,1-1,-1 0,1 0,-1 0,1 0,0 0,-1 1,1-1,-1 0,1 1,-1-1,1 0,-1 1,1-1,-1 0,0 1,1-1,-1 1,0-1,1 1,-1-1,0 1,1-1,-1 1,0-1,0 1,0-1,1 1,-1-1,0 1,0 0,0-1,0 1,0-1,0 1,0 0,0-1,0 1,-1-1,1 1,0-1,0 1,0-1,-1 1,1 0,-1 0,-13 29,-91 99,-2 4,96-116,2 0,1 1,0 0,1 0,1 1,0 0,2 0,0 0,1 0,1 1,1 27,1-42,0-1,0 0,0 0,1 0,0 0,0 0,0 0,1 0,-1 0,1 0,0 0,0-1,0 1,0 0,4 3,-1-2,0 0,1 0,-1-1,1 1,0-1,0-1,1 1,8 3,5 0,1 0,0-2,0 0,42 3,-32-5,-1-2,1-1,-1-1,58-11,-73 9,0-1,0-1,-1 0,1-1,-1 0,0-1,-1-1,0 0,0-1,-1 0,18-18,29-30,-45 42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1.653"/>
    </inkml:context>
    <inkml:brush xml:id="br0">
      <inkml:brushProperty name="width" value="0.1" units="cm"/>
      <inkml:brushProperty name="height" value="0.1" units="cm"/>
      <inkml:brushProperty name="color" value="#5B2D90"/>
      <inkml:brushProperty name="ignorePressure" value="1"/>
    </inkml:brush>
  </inkml:definitions>
  <inkml:trace contextRef="#ctx0" brushRef="#br0">2 56,'-1'67,"1"60,0-115,2 0,0 0,0 0,1 0,1 0,0 0,10 19,-11-26,0 0,1 0,0-1,0 0,0 0,0 0,0 0,1 0,0-1,0 0,0 0,0 0,0-1,0 0,1 0,-1 0,1-1,0 1,-1-1,8 0,-6 0,0-1,0 0,0 0,0-1,0 0,0 0,-1 0,1-1,0 0,0-1,-1 1,0-1,1 0,-1-1,0 0,6-4,6-9,-1 0,-1-1,0-1,-1-1,-1 0,20-39,-10 7,31-96,-48 124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2.179"/>
    </inkml:context>
    <inkml:brush xml:id="br0">
      <inkml:brushProperty name="width" value="0.1" units="cm"/>
      <inkml:brushProperty name="height" value="0.1" units="cm"/>
      <inkml:brushProperty name="color" value="#5B2D90"/>
      <inkml:brushProperty name="ignorePressure" value="1"/>
    </inkml:brush>
  </inkml:definitions>
  <inkml:trace contextRef="#ctx0" brushRef="#br0">0 212,'0'1,"1"0,-1 0,0-1,1 1,-1 0,1-1,-1 1,1-1,-1 1,1-1,-1 1,1-1,0 1,-1-1,1 1,0-1,-1 0,1 1,0-1,-1 0,1 0,0 0,0 1,1-1,23 5,-21-5,7 2,0-2,-1 0,1 0,-1 0,1-2,-1 1,1-1,-1-1,0 0,0 0,0-1,0 0,11-8,-8 5,-1-1,0-1,-1 0,0 0,0-1,-1-1,0 0,-1 0,11-17,-19 25,1 0,0 0,-1 0,1 0,-1 0,0-1,0 1,0 0,0-1,-1 1,0-1,1 1,-1-1,0 1,-1-5,0 6,1 1,-1-1,0 1,1-1,-1 1,0-1,0 1,0 0,0 0,0-1,0 1,0 0,-1 0,1 0,0 0,-1 0,1 1,0-1,-1 0,1 1,-1-1,1 1,-1-1,0 1,1 0,-1-1,1 1,-1 0,0 0,1 0,-1 0,1 1,-1-1,-2 1,-5 1,1 0,0 0,0 1,0 0,0 1,1 0,-1 0,1 1,0-1,0 2,0-1,-10 12,6-6,0 2,1-1,0 2,1-1,-13 27,17-29,1 0,0 0,0 0,1 1,1-1,0 1,1 0,0-1,1 19,0-26,0 1,1 0,0-1,0 1,0-1,0 1,1-1,0 0,0 0,0 0,0 0,1 0,-1 0,1 0,0-1,0 1,0-1,1 0,-1 0,1 0,0-1,0 1,0-1,0 0,0 0,6 2,12 2,1-2,-1 0,1-1,-1-1,1-1,0-1,0-2,-1 0,1-1,-1-1,0-1,0-1,0-1,-1-1,0-1,23-13,-37 18,-1 0,1 0,-1-1,-1 0,1 0,-1-1,0 1,0-1,0 0,-1 0,0-1,0 0,3-8,2-4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18.283"/>
    </inkml:context>
    <inkml:brush xml:id="br0">
      <inkml:brushProperty name="width" value="0.1" units="cm"/>
      <inkml:brushProperty name="height" value="0.1" units="cm"/>
      <inkml:brushProperty name="color" value="#E71224"/>
      <inkml:brushProperty name="ignorePressure" value="1"/>
    </inkml:brush>
  </inkml:definitions>
  <inkml:trace contextRef="#ctx0" brushRef="#br0">1 5,'0'-5,"0"8,0 9,0 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2.579"/>
    </inkml:context>
    <inkml:brush xml:id="br0">
      <inkml:brushProperty name="width" value="0.1" units="cm"/>
      <inkml:brushProperty name="height" value="0.1" units="cm"/>
      <inkml:brushProperty name="color" value="#5B2D90"/>
      <inkml:brushProperty name="ignorePressure" value="1"/>
    </inkml:brush>
  </inkml:definitions>
  <inkml:trace contextRef="#ctx0" brushRef="#br0">56 1,'-2'0,"0"0,0 1,0 0,0-1,0 1,0 0,0 0,0 0,0 0,1 0,-1 0,0 1,0-1,1 0,-1 1,1 0,0-1,-1 1,1 0,0 0,0-1,0 1,0 0,0 0,0 0,1 0,-1 0,0 3,-2 9,0 0,1 1,-1 14,3-22,-1 11,1 0,0 0,2 0,0 0,1 0,5 17,40 101,-27-83,-20-50,1 0,-1-1,0 1,0 0,0 0,0 0,-1 0,1 0,-1 0,0 0,0 0,0 0,0 5,0-8,0 0,-1 0,1 0,0 1,0-1,0 0,0 0,0 0,0 0,-1 0,1 0,0 1,0-1,0 0,0 0,-1 0,1 0,0 0,0 0,0 0,-1 0,1 0,0 0,0 0,0 0,0 0,-1 0,1 0,0 0,0 0,0 0,-1 0,1 0,0 0,0 0,0 0,0 0,-1 0,1-1,0 1,0 0,0 0,0 0,0 0,-1 0,1 0,0-1,0 1,0 0,0 0,0 0,0 0,0-1,0 1,0 0,-1 0,1 0,0-1,0 1,0 0,-6-14,-2-16,1-1,2 0,1 0,1-1,2 1,1-1,5-39,-4 61,0 0,1 1,0-1,1 0,0 1,0-1,1 1,0 0,1 0,0 1,0-1,1 1,0 0,1 0,-1 1,1 0,1 0,-1 1,11-7,-2 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3.310"/>
    </inkml:context>
    <inkml:brush xml:id="br0">
      <inkml:brushProperty name="width" value="0.1" units="cm"/>
      <inkml:brushProperty name="height" value="0.1" units="cm"/>
      <inkml:brushProperty name="color" value="#5B2D90"/>
      <inkml:brushProperty name="ignorePressure" value="1"/>
    </inkml:brush>
  </inkml:definitions>
  <inkml:trace contextRef="#ctx0" brushRef="#br0">230 583,'0'-4,"0"1,0-1,0 1,-1-1,0 0,1 1,-1-1,-1 1,1-1,0 1,-1 0,0 0,1-1,-4-2,4 5,-1-1,0 0,0 1,1 0,-1-1,0 1,0 0,-1 0,1 0,0 0,0 1,0-1,0 0,-1 1,1 0,0-1,-1 1,1 0,0 0,-1 1,1-1,0 0,-4 2,-2 0,1 1,-1-1,1 2,0-1,0 1,1 0,-1 0,1 1,0 0,0 0,0 0,1 1,0 0,0 0,-5 9,2-3,1 0,1 0,0 0,1 1,0 0,1 0,-5 26,8-36,0 0,1 0,0 0,-1 0,1 0,0 0,1 0,-1 0,0 0,1-1,0 1,0 0,-1 0,2 0,-1-1,0 1,0 0,1-1,0 1,-1-1,1 0,0 1,0-1,0 0,1 0,-1-1,0 1,1 0,-1-1,1 1,0-1,-1 0,1 0,0 0,0 0,0 0,-1-1,1 1,6-1,-1 1,-1-1,1 0,-1-1,1 0,0 0,-1 0,0-1,1 0,-1-1,0 0,0 0,0 0,0-1,-1 0,0 0,1-1,-2 1,1-1,0-1,-1 1,0-1,0 0,6-10,6-13,0-1,-2-1,22-63,-28 68,40-104,59-250,-112 493,-4-51,-3 0,-35 112,14-88,-28 90,54-153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3.959"/>
    </inkml:context>
    <inkml:brush xml:id="br0">
      <inkml:brushProperty name="width" value="0.1" units="cm"/>
      <inkml:brushProperty name="height" value="0.1" units="cm"/>
      <inkml:brushProperty name="color" value="#5B2D90"/>
      <inkml:brushProperty name="ignorePressure" value="1"/>
    </inkml:brush>
  </inkml:definitions>
  <inkml:trace contextRef="#ctx0" brushRef="#br0">261 84,'-4'0,"1"1,-1 0,0 0,1 0,-1 0,1 1,-1-1,1 1,0 0,-1 0,1 0,0 1,0-1,1 1,-1-1,0 1,1 0,-3 5,-2 1,1 1,0-1,1 1,-9 21,11-21,0-1,1 0,-1 1,2 0,0-1,0 1,0 0,1 0,3 16,-3-21,1-1,1 0,-1 0,1 0,-1 0,1 0,0 0,0 0,1-1,-1 1,1-1,0 1,0-1,0 0,0 0,1 0,-1-1,1 1,0-1,-1 0,1 0,0 0,8 2,-3-1,1-1,-1 1,1-2,0 1,0-1,0-1,0 0,0 0,0-1,-1 0,1-1,11-3,-16 4,1-1,-1-1,1 1,-1-1,0 0,0 0,0-1,0 1,-1-1,1 0,-1 0,0-1,0 1,0-1,-1 0,0 0,0 0,0-1,-1 1,1 0,1-8,1-8,-1 0,0-1,-2 1,-1-1,0 1,-2-1,-6-39,7 57,-1-1,-1 1,1 0,-1 0,1 0,-1 0,0 0,-1 0,1 1,-1-1,1 1,-1-1,0 1,0 0,-1 0,1 1,-1-1,1 1,-1-1,0 1,0 0,0 0,0 1,0-1,0 1,-1 0,1 0,0 1,-1-1,1 1,-5 0,-2 0,1 1,-1 0,0 0,1 1,-1 1,1-1,0 2,0 0,0 0,0 0,-15 11,2 4,2 1,0 1,1 1,2 0,0 1,-18 32,26-40,1 1,1 0,-12 34,17-41,0 0,1 0,0 1,1-1,0 1,0 0,1-1,0 1,2 11,-1-17,1-1,-1 1,0 0,1-1,0 1,0-1,0 0,0 1,0-1,1 0,0 0,-1 0,1-1,0 1,0-1,1 0,-1 1,0-2,1 1,-1 0,1 0,0-1,-1 0,8 2,0-1,1 0,0 0,0-1,0 0,0-1,22-3,-15 0,-1-1,0 0,0-2,0 0,27-14,75-53,-93 56,-3 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4.409"/>
    </inkml:context>
    <inkml:brush xml:id="br0">
      <inkml:brushProperty name="width" value="0.1" units="cm"/>
      <inkml:brushProperty name="height" value="0.1" units="cm"/>
      <inkml:brushProperty name="color" value="#5B2D90"/>
      <inkml:brushProperty name="ignorePressure" value="1"/>
    </inkml:brush>
  </inkml:definitions>
  <inkml:trace contextRef="#ctx0" brushRef="#br0">535 0,'-44'0,"-46"6,73-3,2 0,-1 0,0 2,1 0,-1 1,-18 9,8-1,0 1,1 1,1 1,0 1,-34 34,56-49,-1 0,1 0,0 0,0 0,0 0,1 0,-1 0,-1 6,2-8,1 0,0 0,0 0,0 0,0 0,0 0,0 0,0 0,0 1,0-1,1 0,-1 0,0 0,1 0,-1 0,1 0,-1 0,1 0,-1 0,1-1,0 1,-1 0,1 0,0 0,0-1,0 1,-1 0,1-1,0 1,0-1,0 1,0-1,1 1,20 7,1 0,-1-2,1-1,0 0,0-2,35 1,-26-2,-1 1,60 15,-88-18,0 1,0 0,-1 1,1-1,0 0,-1 1,1 0,-1-1,1 1,-1 0,0 0,0 0,0 1,0-1,0 0,-1 1,1-1,-1 1,1 0,-1-1,0 1,0 0,0 0,0 0,-1 0,1 0,-1 0,0 0,0 0,0 0,0 0,0 0,-1 3,0 1,-1 0,0 0,0 0,0 0,-1 0,0 0,-1-1,1 1,-1-1,0 0,-1 0,-8 9,-9 4,-1 0,-1-2,0-1,-2-1,1-1,-2-1,0-1,0-2,-1 0,0-2,-1-1,1-2,-45 4,48-9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5.511"/>
    </inkml:context>
    <inkml:brush xml:id="br0">
      <inkml:brushProperty name="width" value="0.1" units="cm"/>
      <inkml:brushProperty name="height" value="0.1" units="cm"/>
      <inkml:brushProperty name="color" value="#5B2D90"/>
      <inkml:brushProperty name="ignorePressure" value="1"/>
    </inkml:brush>
  </inkml:definitions>
  <inkml:trace contextRef="#ctx0" brushRef="#br0">116 111,'-8'0,"-1"0,1 0,-1 1,1 0,0 0,-1 1,-13 5,20-6,0 1,-1-1,1 1,0-1,0 1,0 0,0 0,0 0,0 0,1 0,-1 0,1 1,-1-1,1 0,0 1,0-1,0 1,0-1,0 1,1 0,-1-1,1 1,0 0,0-1,0 1,0 0,0 0,1 3,-1-2,1-1,0 1,0-1,0 1,1-1,-1 1,1-1,0 0,0 1,0-1,0 0,0 0,1-1,-1 1,1 0,0-1,0 1,0-1,0 0,0 0,0-1,0 1,1 0,-1-1,1 0,-1 0,1 0,0 0,3 0,4 1,0-1,0 0,1 0,-1-2,0 1,0-1,0-1,18-4,-15 2,0-2,0 1,0-2,-1 0,22-15,-30 19,-1-1,1 0,-1 0,1 0,-1 0,0-1,-1 1,1-1,-1 0,0 0,0 0,0-1,-1 1,0-1,0 0,-1 1,2-8,-3 11,0 0,0 0,0 0,-1 0,1-1,-1 1,1 0,-1 0,0 0,0 0,0 1,0-1,0 0,0 0,-1 0,1 1,0-1,-1 1,1-1,-1 1,0-1,0 1,1 0,-1 0,0 0,0 0,0 0,0 1,0-1,-2 0,-5-2,0 1,0 0,0 0,0 1,-17 0,15 1,0 1,0 0,0 0,0 1,0 0,0 1,0 1,1 0,0 0,-1 1,-8 5,12-5,0 0,1 1,0-1,0 1,0 0,1 1,0-1,0 1,0 0,1 0,0 1,1-1,0 1,0 0,-3 11,3-6,0 1,1-1,0 1,1-1,1 1,0 0,1-1,2 15,-2-23,0 0,0 0,1 0,-1-1,1 1,0-1,1 1,-1-1,1 0,-1 0,1 0,1 0,-1 0,0 0,1-1,0 0,0 0,0 0,0 0,0-1,1 1,-1-1,1 0,7 2,-3-2,1 0,-1 0,1-1,0 0,-1-1,1 0,0-1,-1 0,1 0,0-1,15-5,-10 2,-1-1,-1-1,1 0,-1-1,0 0,22-20,-13 7,-1 0,0-2,-2 0,-1-1,-1-1,-1-1,14-31,33-67,-63 122,0 1,1 0,-1-1,1 1,0 0,-1 0,1-1,0 1,0 0,-1 0,1 0,0 0,0 0,0 0,1 0,-1 0,0 1,0-1,0 0,2 0,-2 1,0 0,0 1,-1-1,1 1,0-1,-1 1,1-1,0 1,-1-1,1 1,-1-1,1 1,-1 0,1 0,-1-1,1 1,-1 0,0-1,1 1,-1 0,0 0,0 0,1 1,2 10,-1 1,0-1,0 14,-2-10,-1 1,-1-1,0 0,-1 0,-1 0,0 0,-9 18,0 3,15-31,6-8,10-10,0-5,-1-1,16-22,-20 22,2 1,0 0,20-16,-16 18,-6 3,1 1,1 1,0 0,23-12,-37 22,0 0,0-1,0 1,0 0,0 0,0 0,0 0,0 0,0 0,1 0,-1 0,0 0,0 0,0 0,0 1,0-1,0 1,0-1,0 0,0 1,-1 0,1-1,0 1,0-1,0 1,-1 0,1 0,0 0,0-1,-1 1,1 0,-1 0,1 0,-1 0,1 0,-1 0,0 0,1 0,-1 0,0 0,0 0,0 1,2 5,-1 0,0 0,0 0,-1 0,-1 8,-1 1,0 0,-2 0,0 0,0-1,-2 1,0-1,-1-1,-11 19,-2-3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6.378"/>
    </inkml:context>
    <inkml:brush xml:id="br0">
      <inkml:brushProperty name="width" value="0.1" units="cm"/>
      <inkml:brushProperty name="height" value="0.1" units="cm"/>
      <inkml:brushProperty name="color" value="#5B2D90"/>
      <inkml:brushProperty name="ignorePressure" value="1"/>
    </inkml:brush>
  </inkml:definitions>
  <inkml:trace contextRef="#ctx0" brushRef="#br0">561 20,'0'-1,"0"0,0 1,-1-1,1 1,0-1,-1 0,1 1,-1-1,1 1,-1-1,1 1,-1-1,0 1,1-1,-1 1,1 0,-1-1,0 1,1 0,-1-1,0 1,1 0,-2 0,-21-6,19 6,-5-1,-1 0,1 0,-1 1,1 1,-1 0,1 0,0 1,0 0,-1 0,1 1,0 0,1 1,-1 0,-14 9,15-8,1 0,0 0,1 1,-1-1,1 1,0 1,1-1,0 1,0 0,0 0,1 1,0-1,0 1,0 0,1 0,-3 16,5-22,1 1,-1 0,1-1,0 1,0-1,0 1,0 0,0-1,1 1,-1-1,1 1,0-1,0 1,0-1,2 5,-2-5,0-1,1 1,-1-1,1 0,-1 1,1-1,-1 0,1 0,0 0,-1 0,1 0,0 0,0-1,0 1,0-1,3 1,1 0,1-1,-1 0,0 0,0-1,0 0,1 0,-1 0,0-1,0 0,-1 0,1-1,7-3,-4 0,-1 0,0-1,0 0,-1 0,1 0,10-15,-10 11,0 1,1 1,11-9,-20 17,1 0,0 1,0-1,0 1,-1-1,1 1,0-1,0 1,0-1,0 1,0 0,0-1,0 1,0 0,0 0,0 0,0 0,0 0,0 0,0 0,0 0,0 0,0 0,0 0,0 1,0-1,0 1,0-1,-1 0,1 1,0-1,0 1,0 0,0-1,-1 1,1 0,0-1,-1 1,1 0,0 0,-1 0,1-1,-1 1,0 0,1 0,-1 0,1 0,-1 0,0 2,4 6,-1 1,-1-1,3 19,-4-21,24 150,-11-87,-10-52,0-1,-1 0,-1 1,0 0,-2-1,-2 32,1-45,0 1,-1-1,1 0,-1 0,0 0,0 0,0 0,-1-1,1 1,-1 0,0-1,0 0,0 0,0 0,-1 0,1 0,-1-1,0 0,0 1,0-1,0-1,0 1,0-1,0 1,-1-1,-4 0,-13 3,0-1,-1-1,-41-1,49-2,-14 1,-126-7,139 5,0-1,0-1,0 0,1-1,-1-1,1 0,-20-11,31 14,0 1,0-1,1 0,-1 1,1-2,-1 1,1 0,0-1,0 1,1-1,-1 0,1 0,0 0,0 0,0 0,0-1,1 1,-1-1,1 1,1-1,-1 1,0-1,1 1,0-1,0 0,2-6,7-16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6.831"/>
    </inkml:context>
    <inkml:brush xml:id="br0">
      <inkml:brushProperty name="width" value="0.1" units="cm"/>
      <inkml:brushProperty name="height" value="0.1" units="cm"/>
      <inkml:brushProperty name="color" value="#5B2D90"/>
      <inkml:brushProperty name="ignorePressure" value="1"/>
    </inkml:brush>
  </inkml:definitions>
  <inkml:trace contextRef="#ctx0" brushRef="#br0">5 1,'-2'80,"0"-41,1 0,7 53,-6-90,1 1,-1-1,0 1,1-1,-1 1,1-1,0 0,0 1,0-1,0 0,0 1,0-1,1 0,-1 0,1 0,-1 0,1-1,0 1,0 0,0-1,0 1,0-1,0 0,0 1,1-1,-1 0,0 0,1-1,-1 1,0 0,1-1,-1 1,1-1,4 0,-1-1,0 1,0-2,0 1,0-1,-1 0,1 0,0 0,-1-1,1 0,-1 0,0 0,0-1,5-4,4-4,-1-1,-1 0,0-1,0 0,-1-1,-1 0,-1-1,0 0,-1 0,12-35,-14 30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7.247"/>
    </inkml:context>
    <inkml:brush xml:id="br0">
      <inkml:brushProperty name="width" value="0.1" units="cm"/>
      <inkml:brushProperty name="height" value="0.1" units="cm"/>
      <inkml:brushProperty name="color" value="#5B2D90"/>
      <inkml:brushProperty name="ignorePressure" value="1"/>
    </inkml:brush>
  </inkml:definitions>
  <inkml:trace contextRef="#ctx0" brushRef="#br0">59 1,'-9'0,"-4"9,1 9,2 10,4 5,1 2,3 0,1-1,1-2,0-2,1 0,-1-6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7.637"/>
    </inkml:context>
    <inkml:brush xml:id="br0">
      <inkml:brushProperty name="width" value="0.1" units="cm"/>
      <inkml:brushProperty name="height" value="0.1" units="cm"/>
      <inkml:brushProperty name="color" value="#5B2D90"/>
      <inkml:brushProperty name="ignorePressure" value="1"/>
    </inkml:brush>
  </inkml:definitions>
  <inkml:trace contextRef="#ctx0" brushRef="#br0">28 17,'-4'-4,"-7"-3,-2 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8.008"/>
    </inkml:context>
    <inkml:brush xml:id="br0">
      <inkml:brushProperty name="width" value="0.1" units="cm"/>
      <inkml:brushProperty name="height" value="0.1" units="cm"/>
      <inkml:brushProperty name="color" value="#5B2D90"/>
      <inkml:brushProperty name="ignorePressure" value="1"/>
    </inkml:brush>
  </inkml:definitions>
  <inkml:trace contextRef="#ctx0" brushRef="#br0">28 0,'-5'0,"-1"10,0 8,1 10,1 6,2 1,6 0,2-1,0-2,-1-2,-2-5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18.687"/>
    </inkml:context>
    <inkml:brush xml:id="br0">
      <inkml:brushProperty name="width" value="0.1" units="cm"/>
      <inkml:brushProperty name="height" value="0.1" units="cm"/>
      <inkml:brushProperty name="color" value="#E71224"/>
      <inkml:brushProperty name="ignorePressure" value="1"/>
    </inkml:brush>
  </inkml:definitions>
  <inkml:trace contextRef="#ctx0" brushRef="#br0">35 0,'-9'0,"-4"5,1 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8.410"/>
    </inkml:context>
    <inkml:brush xml:id="br0">
      <inkml:brushProperty name="width" value="0.1" units="cm"/>
      <inkml:brushProperty name="height" value="0.1" units="cm"/>
      <inkml:brushProperty name="color" value="#5B2D90"/>
      <inkml:brushProperty name="ignorePressure" value="1"/>
    </inkml:brush>
  </inkml:definitions>
  <inkml:trace contextRef="#ctx0" brushRef="#br0">31 46,'-18'-12,"6"4,12 8,1-1,-1 1,0-1,1 1,-1-1,1 1,-1-1,1 1,0 0,-1 0,1-1,-1 1,1 0,0 0,-1-1,1 1,-1 0,1 0,0 0,-1 0,1 0,0 0,-1 0,1 0,1 1,100-8,113 8,-81 2,-122-3,4 0,0 0,-1-1,1 0,-1-1,19-5,-16 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8.907"/>
    </inkml:context>
    <inkml:brush xml:id="br0">
      <inkml:brushProperty name="width" value="0.1" units="cm"/>
      <inkml:brushProperty name="height" value="0.1" units="cm"/>
      <inkml:brushProperty name="color" value="#5B2D90"/>
      <inkml:brushProperty name="ignorePressure" value="1"/>
    </inkml:brush>
  </inkml:definitions>
  <inkml:trace contextRef="#ctx0" brushRef="#br0">190 117,'1'0,"0"-1,0 1,0-1,1 1,-1-1,0 1,0-1,0 0,0 0,0 1,0-1,-1 0,1 0,0 0,0 0,-1 0,1 0,0 0,-1 0,1 0,-1-1,1 1,-1 0,1-2,-1 2,0 1,0-1,0 0,1 0,-1 1,0-1,0 0,0 0,0 1,0-1,0 0,0 0,-1 1,1-1,0 0,0 1,0-1,-1 0,1 1,0-1,-1 0,1 1,-1-1,1 0,-1 1,1-1,-1 1,1-1,-1 1,1-1,-1 1,0 0,1-1,-1 1,0 0,1-1,-1 1,0 0,0 0,1 0,-1-1,0 1,1 0,-1 0,0 0,-1 0,-3 1,0 0,-1 0,1 0,-1 1,1 0,0 0,0 0,0 0,0 1,1 0,-1 0,-8 7,1 0,1 1,0 0,-13 18,-15 29,36-53,0 1,0 0,1 0,0 0,0 0,0 0,1 0,-1 10,2-14,0 0,0 0,0-1,1 1,-1 0,1 0,-1 0,1-1,-1 1,1 0,0-1,0 1,0-1,0 1,0-1,0 1,1-1,-1 0,3 3,0-1,0-1,0 0,0 0,1 0,-1 0,0 0,9 1,0-1,0 0,-1-1,1 0,26-2,-25-1,-1-1,1 0,-1-1,1-1,-1 0,0 0,-1-1,0-1,0 0,0-1,15-13,-14 10,-1-1,-1 0,0 0,0-1,-2 0,1-1,-2 0,0-1,9-22,-16 35,0-1,0 1,0-1,0 0,0 1,-1-1,0 0,1 0,-1 0,0 1,0-1,0 0,-1 0,1 0,-1 1,1-1,-1 0,0 0,0 1,0-1,0 1,-1-1,1 1,-1 0,0-1,1 1,-1 0,0 0,0 0,0 0,-1 0,1 1,0-1,-1 1,1-1,-1 1,1 0,-4-1,-8-3,-1 1,0 0,1 1,-1 0,-28 0,27 2,0 1,0 1,0 0,0 1,0 0,0 1,-29 11,39-12,0 1,1-1,-1 2,0-1,1 0,0 1,0 0,0 0,0 1,1-1,0 1,0 0,0 0,0 1,1-1,0 1,0 0,0-1,1 1,0 0,0 1,-2 9,4-12,-1-1,1 1,-1-1,1 1,0-1,1 1,-1 0,1-1,-1 1,1-1,0 1,1-1,-1 0,0 0,1 1,0-1,0 0,0 0,2 3,0-2,1 0,0 0,-1 0,1-1,1 0,-1 0,0 0,1 0,-1-1,10 3,5-1,0 0,0 0,1-2,0-1,35-2,-45 1,0-1,0-1,-1 0,1 0,-1-1,1 0,-1-1,0 0,0 0,0-1,-1-1,14-9,-6-1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9.369"/>
    </inkml:context>
    <inkml:brush xml:id="br0">
      <inkml:brushProperty name="width" value="0.1" units="cm"/>
      <inkml:brushProperty name="height" value="0.1" units="cm"/>
      <inkml:brushProperty name="color" value="#5B2D90"/>
      <inkml:brushProperty name="ignorePressure" value="1"/>
    </inkml:brush>
  </inkml:definitions>
  <inkml:trace contextRef="#ctx0" brushRef="#br0">56 0,'-2'2,"0"0,0-1,0 1,0 0,1 0,-1 0,1 0,-1 0,1 1,0-1,0 0,0 1,0-1,0 1,0 3,-3 4,-1-1,1 1,0 0,0 1,1-1,1 1,0-1,0 1,1 0,0-1,1 1,0 0,1 0,0 0,0-1,2 1,-1-1,1 1,1-1,0 0,8 15,3-2,1-1,1-1,0-1,33 29,86 61,-124-103,-20-17,-20-19,-145-105,170 132,0 0,0-1,0 0,1 1,-1-1,0 0,1 0,0-1,0 1,0 0,0-1,0 1,1-1,-3-7,5 9,-1-1,0 1,0 0,1-1,0 1,-1 0,1 0,0-1,0 1,0 0,0 0,0 0,1 0,-1 0,1 0,-1 1,1-1,0 0,0 1,-1-1,1 1,0 0,0-1,0 1,5-1,28-16,58-20,-58 26,-2-2,40-22,-53 23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49.862"/>
    </inkml:context>
    <inkml:brush xml:id="br0">
      <inkml:brushProperty name="width" value="0.1" units="cm"/>
      <inkml:brushProperty name="height" value="0.1" units="cm"/>
      <inkml:brushProperty name="color" value="#5B2D90"/>
      <inkml:brushProperty name="ignorePressure" value="1"/>
    </inkml:brush>
  </inkml:definitions>
  <inkml:trace contextRef="#ctx0" brushRef="#br0">1 1,'0'22,"-1"11,6 37,-4-57,2-1,0 0,0 0,1 0,0-1,9 17,0-8,0-1,1-1,30 32,15 18,-67-75,0 1,-1 0,1 0,-17-9,-14-8,30 17,1-1,0 1,0-1,0 0,1-1,0 0,-9-14,15 20,-1 0,1-1,0 1,0-1,0 1,1-1,-1 1,1-1,-1 0,1 0,0 1,0-1,0 0,0 1,0-1,1 0,-1 1,1-1,0 1,0-1,0 1,0-1,0 1,1-1,-1 1,1 0,-1 0,1 0,0 0,0 0,0 0,0 0,0 0,2-1,12-7,1 0,-1 1,1 1,1 0,-1 1,34-7,27-13,-48 15,-5 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50.654"/>
    </inkml:context>
    <inkml:brush xml:id="br0">
      <inkml:brushProperty name="width" value="0.1" units="cm"/>
      <inkml:brushProperty name="height" value="0.1" units="cm"/>
      <inkml:brushProperty name="color" value="#5B2D90"/>
      <inkml:brushProperty name="ignorePressure" value="1"/>
    </inkml:brush>
  </inkml:definitions>
  <inkml:trace contextRef="#ctx0" brushRef="#br0">369 22,'-29'-9,"8"1,15 6,-1 1,0 0,0 0,0 1,0 0,0 0,0 1,0 0,0 0,0 0,-12 5,9-1,0 0,0 0,0 1,0 1,1 0,-12 11,2-2,2-2,1 2,-17 19,30-32,0 1,0 0,0 0,1 0,-1 0,1 0,0 1,0-1,1 1,-1 0,1-1,0 1,0 0,1 0,-1 8,2-10,0-1,-1 1,1-1,1 1,-1-1,0 0,0 1,1-1,0 0,-1 0,1 0,0 0,0 0,0-1,0 1,0 0,0-1,1 0,-1 1,0-1,1 0,-1 0,1 0,-1-1,1 1,-1-1,4 1,5 1,0 0,1-1,-1 0,23-2,-23 0,0-1,0 0,-1 0,1-1,-1-1,1 0,-1 0,0-1,0 0,-1-1,10-7,-12 8,-1 0,0-1,-1 0,1 0,-1-1,-1 0,1 1,-1-1,0-1,0 1,-1-1,0 1,-1-1,1 0,1-13,-3 17,-1 1,0 0,1-1,-1 1,0 0,-1-1,1 1,-1 0,1-1,-1 1,0 0,0 0,0 0,-1 0,1 0,-1 0,0 0,0 0,0 0,0 1,0-1,0 1,-1 0,1-1,-1 1,1 0,-1 1,0-1,0 0,0 1,0-1,0 1,0 0,-6-1,0 0,-1 0,1 1,-1 0,0 0,0 1,0 0,1 1,-1 0,0 1,-16 4,13-1,1 0,-1 1,1 1,0 0,0 0,1 1,0 1,-15 15,20-18,0-1,1 1,0 1,0-1,1 1,0-1,0 1,0 0,1 1,0-1,1 1,-1-1,1 1,1 0,-1 0,1 9,2-14,-1 0,1 1,0-1,0 0,0 0,1 0,-1 0,1 0,0 0,0 0,0 0,0-1,0 1,1-1,-1 1,1-1,-1 0,1 0,0 0,0-1,0 1,0-1,0 1,0-1,1 0,2 1,12 3,0 0,0-2,24 3,32-1,98-6,-62-2,-87 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22.178"/>
    </inkml:context>
    <inkml:brush xml:id="br0">
      <inkml:brushProperty name="width" value="0.1" units="cm"/>
      <inkml:brushProperty name="height" value="0.1" units="cm"/>
      <inkml:brushProperty name="color" value="#5B2D90"/>
      <inkml:brushProperty name="ignorePressure" value="1"/>
    </inkml:brush>
  </inkml:definitions>
  <inkml:trace contextRef="#ctx0" brushRef="#br0">0 0,'0'0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42.204"/>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1.719"/>
    </inkml:context>
    <inkml:brush xml:id="br0">
      <inkml:brushProperty name="width" value="0.1" units="cm"/>
      <inkml:brushProperty name="height" value="0.1" units="cm"/>
      <inkml:brushProperty name="color" value="#5B2D90"/>
      <inkml:brushProperty name="ignorePressure" value="1"/>
    </inkml:brush>
  </inkml:definitions>
  <inkml:trace contextRef="#ctx0" brushRef="#br0">619 1,'-22'0,"-1"2,0 0,0 2,1 0,0 1,0 2,0 0,1 1,0 2,0 0,1 1,-30 21,42-25,1-1,0 1,0 0,0 1,1-1,0 1,1 1,-1-1,2 1,-1 0,-5 16,9-21,-1 1,1 0,0-1,0 1,0 0,1 0,-1 0,1 0,1 0,-1 0,0 0,1-1,0 1,1 0,-1 0,1-1,-1 1,1-1,1 1,-1-1,1 0,0 0,-1 0,7 6,1-2,-1-1,1 0,0-1,0 0,1 0,-1-1,2 0,12 3,-19-6,0-1,0 1,0-1,0 0,0-1,0 1,0-1,0 0,0 0,1 0,-1-1,0 0,0 0,0 0,0-1,0 0,-1 0,1 0,0 0,8-6,-12 7,1-1,0 1,-1-1,0 1,1-1,-1 1,0-1,0 0,1 0,-1 0,-1 1,1-1,0 0,0 0,-1 0,1 0,-1 0,1-3,-2 3,1 1,0-1,-1 0,1 1,-1-1,1 1,-1-1,0 1,0-1,0 1,0-1,0 1,0 0,0-1,0 1,0 0,-3-2,-1-1,0 1,-1 0,0 0,1 1,-1-1,0 1,0 0,0 1,0 0,-11-1,2 2,0 0,1 2,-1-1,1 2,-1 0,1 1,0 0,0 1,1 1,-1 0,1 1,-18 13,8-4,2 0,0 1,1 2,1 0,-32 42,45-53,1-1,0 1,0 0,1 0,0 1,1-1,0 1,0 0,0 0,-1 12,4-16,0 0,0 1,0-1,1 0,0 1,0-1,0 0,0 0,1 0,0 0,0 0,0 0,1-1,0 1,0 0,0-1,0 0,0 0,5 4,2 1,0-1,0 1,1-2,1 1,-1-2,1 0,0 0,0-1,1 0,-1-1,1 0,18 2,11-1,1-2,64-3,-79-1,3-2,-1-1,-1-2,1-1,-1-2,0-1,32-15,-54 22,0 0,0-1,-1 1,1-1,-1 0,0-1,8-7,6-12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2.136"/>
    </inkml:context>
    <inkml:brush xml:id="br0">
      <inkml:brushProperty name="width" value="0.1" units="cm"/>
      <inkml:brushProperty name="height" value="0.1" units="cm"/>
      <inkml:brushProperty name="color" value="#5B2D90"/>
      <inkml:brushProperty name="ignorePressure" value="1"/>
    </inkml:brush>
  </inkml:definitions>
  <inkml:trace contextRef="#ctx0" brushRef="#br0">415 1,'15'1,"-1"0,1 2,-1-1,1 2,19 7,-19-4,-1 0,1 2,-1-1,-1 2,0 0,0 0,17 19,-24-21,0-1,-1 1,1 0,-1 0,-1 0,0 1,0-1,-1 1,1 0,-2 1,0-1,0 0,0 1,-1 13,0-12,-1 1,0-1,-1 0,0 0,-1 0,0 0,-1 0,0-1,-1 1,0-1,0 0,-1 0,-1 0,1-1,-2 1,1-2,-1 1,-1-1,1 0,-1 0,-12 8,-3 0,-1-1,0-2,-1 0,0-2,-1-1,-1-1,1-1,-1-1,0-1,-1-2,1 0,-1-2,0-2,-53-4,72 2,1 0,-1 0,0-1,1 0,0-1,0 0,0 0,0-1,0 0,1 0,0-1,0 0,1 0,-1 0,1-1,1 0,-1 0,-6-14,1 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2.629"/>
    </inkml:context>
    <inkml:brush xml:id="br0">
      <inkml:brushProperty name="width" value="0.1" units="cm"/>
      <inkml:brushProperty name="height" value="0.1" units="cm"/>
      <inkml:brushProperty name="color" value="#5B2D90"/>
      <inkml:brushProperty name="ignorePressure" value="1"/>
    </inkml:brush>
  </inkml:definitions>
  <inkml:trace contextRef="#ctx0" brushRef="#br0">48 1,'-4'0,"-7"0,-2 5,2 6,3 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22.791"/>
    </inkml:context>
    <inkml:brush xml:id="br0">
      <inkml:brushProperty name="width" value="0.1" units="cm"/>
      <inkml:brushProperty name="height" value="0.1" units="cm"/>
      <inkml:brushProperty name="color" value="#E71224"/>
      <inkml:brushProperty name="ignorePressure" value="1"/>
    </inkml:brush>
  </inkml:definitions>
  <inkml:trace contextRef="#ctx0" brushRef="#br0">60 137,'-1'7,"0"0,-1 0,0 0,0 0,0 0,-1 0,0-1,-5 9,-10 27,12-17,1 1,2 0,1 0,1 0,2 30,-1-40,0-11,1 0,-1 1,1-1,0 1,0-1,0 0,1 0,0 1,0-1,0 0,1-1,-1 1,1 0,1-1,-1 0,0 1,1-1,0-1,0 1,0 0,0-1,1 0,-1 0,1 0,0-1,0 1,9 2,-5-3,-1 0,0 0,0-1,1 0,-1 0,0-1,1 0,-1-1,1 0,-1 0,0-1,0 0,1 0,-1-1,-1 0,1 0,10-6,-7 2,-1-1,0 1,0-1,0-1,-1 0,-1 0,1-1,-1 0,-1 0,0-1,-1 0,0-1,0 1,4-15,-3 2,-1 0,-1 0,-2-1,0 1,-2-1,-1-33,0 27,0 19,0-1,-1 0,0 1,-1-1,-4-18,4 27,1 0,-1 1,0-1,0 0,0 1,-1 0,1 0,-1-1,1 2,-1-1,0 0,0 0,-1 1,1 0,0 0,-1 0,1 0,-1 0,0 0,0 1,-7-2,1 1,0 0,0 1,0 0,0 1,0 0,0 1,0 0,0 0,0 1,0 1,1-1,-1 1,1 1,-12 5,-1 3,0 1,1 1,0 0,-27 27,24-20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3.016"/>
    </inkml:context>
    <inkml:brush xml:id="br0">
      <inkml:brushProperty name="width" value="0.1" units="cm"/>
      <inkml:brushProperty name="height" value="0.1" units="cm"/>
      <inkml:brushProperty name="color" value="#5B2D90"/>
      <inkml:brushProperty name="ignorePressure" value="1"/>
    </inkml:brush>
  </inkml:definitions>
  <inkml:trace contextRef="#ctx0" brushRef="#br0">0 1,'0'5,"0"1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6.471"/>
    </inkml:context>
    <inkml:brush xml:id="br0">
      <inkml:brushProperty name="width" value="0.1" units="cm"/>
      <inkml:brushProperty name="height" value="0.1" units="cm"/>
      <inkml:brushProperty name="color" value="#5B2D90"/>
      <inkml:brushProperty name="ignorePressure" value="1"/>
    </inkml:brush>
  </inkml:definitions>
  <inkml:trace contextRef="#ctx0" brushRef="#br0">457 0,'-12'2,"0"1,0-1,0 2,1 0,-1 0,1 1,0 0,0 1,1 0,-11 9,-7 4,0 2,1 1,-25 26,41-36,0 0,1 0,1 1,0 0,0 0,2 1,0 0,0 0,-4 17,10-28,0 0,0 0,1 0,-1 0,1 0,0 0,0 0,0 0,0 0,1 0,-1 0,1-1,0 1,0 0,0 0,0 0,0 0,0-1,3 4,-1-3,0 1,0-1,0 0,1 1,-1-2,1 1,0 0,0-1,0 0,0 0,6 2,3 1,1-1,-1-1,1-1,-1 0,1 0,0-2,21 0,-26-1,0-1,1 0,-1 0,-1 0,1-2,0 1,-1-1,1 0,-1 0,0-1,-1 0,9-8,-15 13,-1 0,1-1,-1 1,1-1,-1 1,0 0,1-1,-1 1,0-1,1 1,-1-1,0 1,0-1,1 0,-1 1,0-1,0 1,0-1,0 1,0-1,0 0,0 1,0-1,0 1,0-1,0 1,0-1,0 0,0 1,-1-2,0 1,0 1,0-1,0 0,0 0,0 1,0-1,0 1,0-1,0 1,0-1,0 1,0 0,0 0,-2-1,-3 0,1 1,-1-1,1 1,-1 0,-9 2,-12 7,2 1,0 1,0 2,1 0,0 1,1 2,-29 25,41-33,2 0,-1 1,1 0,0 1,1 0,0 0,0 1,1 0,1 0,0 1,0 0,1 0,1 0,0 0,1 1,0 0,0 0,2-1,0 1,1 23,0-27,0-1,1 0,0 1,0-1,1 0,0 0,6 14,-6-18,1 1,0-1,0 1,0-1,1 0,-1 0,1 0,0-1,0 1,1-1,-1 0,1 0,4 2,7 2,0 0,0-1,1-1,0-1,0 0,0-1,0-1,31 0,-19-2,1-2,-1-1,1-1,36-11,-53 11,0 0,-1-1,0-1,0 0,0 0,-1-1,0-1,0 0,-1 0,0-1,-1-1,1 1,-2-1,0-1,12-19,-3 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6.962"/>
    </inkml:context>
    <inkml:brush xml:id="br0">
      <inkml:brushProperty name="width" value="0.1" units="cm"/>
      <inkml:brushProperty name="height" value="0.1" units="cm"/>
      <inkml:brushProperty name="color" value="#5B2D90"/>
      <inkml:brushProperty name="ignorePressure" value="1"/>
    </inkml:brush>
  </inkml:definitions>
  <inkml:trace contextRef="#ctx0" brushRef="#br0">115 0,'-2'0,"1"0,0 0,0 0,-1 0,1 1,0-1,-1 0,1 0,0 1,0-1,-1 1,1 0,0-1,0 1,0 0,0-1,0 1,0 0,0 0,0 0,0 0,0 0,0 0,1 0,-1 0,0 1,1-1,-1 0,1 0,-1 0,1 1,0-1,0 0,-1 1,1-1,0 0,0 1,0 0,1 7,-1 0,1 0,1 0,3 13,-2-12,7 50,-3 0,-2 0,-5 80,0-97,-4 44,-5 0,-24 108,3-77,18-77,2 1,-6 56,15-95,1 0,0 0,0 0,0 0,0 0,0 0,0 0,1 0,0 0,-1 0,1-1,0 1,1 0,-1 0,0-1,1 1,2 2,14 13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7.539"/>
    </inkml:context>
    <inkml:brush xml:id="br0">
      <inkml:brushProperty name="width" value="0.1" units="cm"/>
      <inkml:brushProperty name="height" value="0.1" units="cm"/>
      <inkml:brushProperty name="color" value="#5B2D90"/>
      <inkml:brushProperty name="ignorePressure" value="1"/>
    </inkml:brush>
  </inkml:definitions>
  <inkml:trace contextRef="#ctx0" brushRef="#br0">329 16,'29'-11,"-21"6,-17 8,-41 19,0 1,2 3,1 1,-45 36,84-57,1 0,-1 1,1 0,0 0,1 0,-11 16,16-21,0-1,0 1,1 0,-1-1,0 1,1 0,-1 0,1 0,-1 0,1 0,0 0,0 0,0-1,0 1,0 0,1 0,-1 0,0 0,1 0,-1 0,1-1,0 1,0 0,0 0,0-1,0 1,0 0,0-1,0 1,1-1,-1 0,0 1,1-1,-1 0,1 0,0 0,-1 0,1 0,0 0,0-1,2 2,12 5,1-1,1 0,-1-1,1-1,0-1,30 2,117-3,-132-3,19-1,43 1,-93 1,0 0,0 0,0 0,0 0,0 1,0-1,0 1,-1-1,1 1,0 0,0 0,-1 0,1 0,0 0,-1 0,1 0,-1 0,1 0,-1 1,0-1,1 1,-1-1,0 1,0 0,0-1,0 1,0 0,-1 0,1-1,0 1,-1 0,0 0,1 0,-1 0,0 0,0 0,0 0,0 0,0-1,-1 5,0 0,-1 1,1-1,-1 0,0 0,-1 0,0 0,1 0,-2-1,1 1,-1-1,-6 8,-3-2,0 0,0-1,-1-1,0 0,0-1,-1 0,0-2,-1 1,0-2,-17 4,-6 1,-1-3,0-1,-43 0,64-5,2 1,-1-2,1 0,0 0,-1-2,-19-4,17-1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8.051"/>
    </inkml:context>
    <inkml:brush xml:id="br0">
      <inkml:brushProperty name="width" value="0.1" units="cm"/>
      <inkml:brushProperty name="height" value="0.1" units="cm"/>
      <inkml:brushProperty name="color" value="#5B2D90"/>
      <inkml:brushProperty name="ignorePressure" value="1"/>
    </inkml:brush>
  </inkml:definitions>
  <inkml:trace contextRef="#ctx0" brushRef="#br0">230 35,'-13'0,"0"1,0 0,0 0,-1 1,-16 6,24-6,0 0,1 1,-1-1,1 1,0 0,0 1,0-1,1 1,-1 0,1 0,0 0,0 1,0-1,-3 7,-3 5,1 0,0 1,1 0,-6 21,12-33,1 1,-1 0,1-1,0 1,0 0,1 0,0 0,0-1,0 1,1 0,0 0,0 0,0-1,1 1,-1 0,2-1,2 7,0-5,1 0,-1-1,1 1,1-1,-1 0,1-1,0 0,0 0,1 0,-1-1,1 0,0-1,0 0,1 0,-1 0,1-1,-1 0,11 0,-2 0,0-1,1-1,-1 0,0-1,1-1,-1 0,0-2,23-7,-30 7,-1 0,0-1,0 0,0 0,-1-1,0 0,0-1,0 1,-1-2,0 1,-1-1,7-9,2-5,-1-2,-1 1,13-35,-23 51,0 0,-1 0,0 0,0 0,0 0,-1 0,0-1,0-9,-2 14,1 0,-1 0,1 0,-1 1,0-1,0 0,0 0,0 0,-1 1,1-1,-1 0,0 1,0-1,1 1,-1 0,-1 0,1 0,0 0,-1 0,1 0,-1 0,-4-1,-7-4,0 1,-1 1,0 0,0 1,0 1,-22-2,10 2,0 2,-51 3,59 2,1 0,0 1,0 0,1 2,-28 14,20-10,-7 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8.626"/>
    </inkml:context>
    <inkml:brush xml:id="br0">
      <inkml:brushProperty name="width" value="0.1" units="cm"/>
      <inkml:brushProperty name="height" value="0.1" units="cm"/>
      <inkml:brushProperty name="color" value="#5B2D90"/>
      <inkml:brushProperty name="ignorePressure" value="1"/>
    </inkml:brush>
  </inkml:definitions>
  <inkml:trace contextRef="#ctx0" brushRef="#br0">211 1,'-3'0,"0"0,-1 0,1 0,0 1,0 0,0-1,0 1,0 0,0 1,1-1,-1 0,0 1,0-1,1 1,-1 0,1 0,0 0,-1 0,1 1,0-1,0 0,-3 6,0 3,-1 1,2-1,0 1,-5 19,-1 5,-58 194,63-212,-7 29,9-28,-2 0,-9 24,14-43,0 0,0 0,0 0,0 0,0 0,0 0,0 0,0 0,0 0,1 0,-1 0,0 0,0 0,0 0,0 0,0 0,0 0,0 0,0 0,0 0,0 0,0 0,0 0,0 0,1 0,-1 0,11-15,16-26,6-16,44-58,-59 93,1 0,0 0,2 2,0 1,26-18,-26 22,28-19,-45 31,0 1,0 0,0 0,1 0,-1 1,1-1,-1 1,1 0,7 0,-10 1,0 0,1 1,-1-1,0 1,1 0,-1 0,0 0,0 0,0 0,0 0,0 1,0-1,0 1,0-1,0 1,-1 0,1 0,-1 0,1 0,-1 0,0 0,0 0,2 3,1 4,0 1,0 0,4 19,-3-8,-1 0,-1 0,0 1,-2-1,-1 0,-4 37,-5-32,-4-7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8.996"/>
    </inkml:context>
    <inkml:brush xml:id="br0">
      <inkml:brushProperty name="width" value="0.1" units="cm"/>
      <inkml:brushProperty name="height" value="0.1" units="cm"/>
      <inkml:brushProperty name="color" value="#5B2D90"/>
      <inkml:brushProperty name="ignorePressure" value="1"/>
    </inkml:brush>
  </inkml:definitions>
  <inkml:trace contextRef="#ctx0" brushRef="#br0">0 5,'0'-5,"0"9,0 12,0 14,0 6,5 2,1-1,0-2,-1-2,-1-1,-2-7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9.381"/>
    </inkml:context>
    <inkml:brush xml:id="br0">
      <inkml:brushProperty name="width" value="0.1" units="cm"/>
      <inkml:brushProperty name="height" value="0.1" units="cm"/>
      <inkml:brushProperty name="color" value="#5B2D90"/>
      <inkml:brushProperty name="ignorePressure" value="1"/>
    </inkml:brush>
  </inkml:definitions>
  <inkml:trace contextRef="#ctx0" brushRef="#br0">51 0,'-9'0,"-4"5,1 11,2 8,4-1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3:59.753"/>
    </inkml:context>
    <inkml:brush xml:id="br0">
      <inkml:brushProperty name="width" value="0.1" units="cm"/>
      <inkml:brushProperty name="height" value="0.1" units="cm"/>
      <inkml:brushProperty name="color" value="#5B2D90"/>
      <inkml:brushProperty name="ignorePressure" value="1"/>
    </inkml:brush>
  </inkml:definitions>
  <inkml:trace contextRef="#ctx0" brushRef="#br0">396 695,'0'-6,"1"-6,-1-1,-1 0,0 1,-1-1,-4-14,5 23,0 0,-1 0,0 1,0-1,0 1,0-1,-1 1,0 0,1 0,-1 0,0 0,0 0,-1 1,1-1,0 1,-1 0,1 0,-1 0,0 0,-5-1,3 1,1 1,-1 0,0-1,0 2,0-1,0 1,0 0,0 0,0 0,0 1,0 0,-9 3,5-1,0 1,0 0,1 1,0 0,0 1,-14 10,5-1,1 1,1 0,1 1,0 1,-24 39,34-48,0 0,0 0,1 1,0 0,1 0,0 0,0 0,1 1,1-1,-1 21,2-27,0-1,1 1,-1 0,1 0,0-1,0 1,0-1,1 1,-1-1,1 1,0-1,0 0,0 0,0 0,1 0,-1 0,1 0,0-1,0 1,0-1,0 0,0 0,0 0,0 0,1 0,-1-1,1 1,-1-1,1 0,0 0,-1-1,9 1,-2 0,1-1,0 0,0 0,0-2,0 1,-1-1,1-1,-1 0,1 0,-1-1,0-1,-1 1,13-9,1-1,-1-2,-1 0,-1-1,25-27,-4-3,-3-3,39-63,3-4,-10 21,171-252,-240 347,-1 0,0 0,1 0,-1 0,1 0,-1 0,1 1,0-1,-1 0,1 0,0 1,0-1,-1 0,1 1,0-1,0 1,0-1,1 0,-2 1,1 1,-1-1,1 1,-1-1,0 0,1 1,-1-1,0 1,0-1,1 1,-1-1,0 0,0 1,0-1,0 1,1-1,-1 1,0-1,0 1,0 0,0-1,0 1,0-1,0 1,-4 43,-6 7,-1 0,-3-1,-2 0,-37 76,-47 110,86-194,2 0,2 1,-9 79,17-95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4:00.168"/>
    </inkml:context>
    <inkml:brush xml:id="br0">
      <inkml:brushProperty name="width" value="0.1" units="cm"/>
      <inkml:brushProperty name="height" value="0.1" units="cm"/>
      <inkml:brushProperty name="color" value="#5B2D90"/>
      <inkml:brushProperty name="ignorePressure" value="1"/>
    </inkml:brush>
  </inkml:definitions>
  <inkml:trace contextRef="#ctx0" brushRef="#br0">234 89,'-7'0,"-1"0,0 1,1-1,0 2,-1-1,1 1,0 0,-1 1,1 0,1 0,-1 0,0 1,1 0,0 0,0 1,0 0,0 0,1 0,0 0,0 1,-6 8,-1 3,1-1,1 2,0-1,1 1,-6 20,11-27,1 0,0 0,1 0,0 0,0 0,1 0,1 1,0-1,1 0,3 18,-4-25,2 0,-1-1,0 1,1 0,-1-1,1 0,0 1,0-1,0 0,1 0,-1 0,1 0,-1-1,1 1,0 0,5 2,-2-2,0 1,0-2,1 1,-1-1,1 0,0 0,0 0,10 0,1-1,-1-1,0-1,1 0,-1-1,0-1,25-7,-9-1,-1-1,61-33,-75 35,0-2,-1 0,0-1,-1 0,0-2,15-16,-24 20,0 0,0 0,-1 0,-1 0,1-1,-2 0,0 0,0 0,-1-1,-1 1,0-1,-1 0,0 0,-1 1,0-1,-1 0,-3-15,3 25,0-1,0 1,0 0,0-1,-1 1,0 0,0 0,0 0,0 0,0 0,0 0,-1 1,1-1,-6-3,2 2,0 0,-1 0,1 1,-1 0,1 1,-1-1,-8-1,-4 1,0 0,-1 1,1 0,-34 3,-3 7,6 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23.517"/>
    </inkml:context>
    <inkml:brush xml:id="br0">
      <inkml:brushProperty name="width" value="0.1" units="cm"/>
      <inkml:brushProperty name="height" value="0.1" units="cm"/>
      <inkml:brushProperty name="color" value="#E71224"/>
      <inkml:brushProperty name="ignorePressure" value="1"/>
    </inkml:brush>
  </inkml:definitions>
  <inkml:trace contextRef="#ctx0" brushRef="#br0">10 147,'0'0,"-1"0,1 0,-1 0,1 0,-1 1,1-1,0 0,-1 0,1 0,-1 0,1 1,0-1,-1 0,1 0,0 1,-1-1,1 0,0 1,-1-1,1 0,0 1,0-1,-1 0,1 1,0-1,0 1,0-1,0 0,-1 1,1-1,0 1,0-1,0 1,0-1,0 1,0-1,0 0,0 1,0-1,0 1,1-1,-1 1,7 25,-5-20,95 289,-96-294,-1 0,0 0,0 0,0 0,0 0,1-1,-1 1,0 0,1 0,-1 0,1 0,-1-1,1 1,-1 0,1 0,0-1,-1 1,1-1,0 1,1 0,3-15,-3-39,-2 49,-2-312,3 309,0-1,0 1,0 0,1 0,0-1,0 1,1 0,6-12,-8 16,1 1,-1-1,1 1,-1-1,1 1,0 0,-1 0,1 0,0 0,1 0,-1 0,0 0,0 1,1-1,-1 1,1 0,-1 0,1 0,0 0,-1 0,1 0,0 1,0-1,0 1,4 0,-5 0,0 1,1 0,-1-1,0 1,0 0,0 0,0 1,0-1,0 0,0 1,-1-1,1 1,0-1,-1 1,1 0,-1 0,1 0,-1 0,0 0,2 4,2 5,-1 0,5 23,-5-19,34 157,-32-151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4.436"/>
    </inkml:context>
    <inkml:brush xml:id="br0">
      <inkml:brushProperty name="width" value="0.1" units="cm"/>
      <inkml:brushProperty name="height" value="0.1" units="cm"/>
      <inkml:brushProperty name="color" value="#5B2D90"/>
      <inkml:brushProperty name="ignorePressure" value="1"/>
    </inkml:brush>
  </inkml:definitions>
  <inkml:trace contextRef="#ctx0" brushRef="#br0">541 55,'0'-1,"1"0,-1 0,1 0,-1 0,1 0,-1 0,1 0,0 0,-1 0,1 1,0-1,0 0,-1 0,1 1,0-1,1 0,10-12,-12 13,0-1,0 1,1-1,-1 1,0-1,0 1,0-1,-1 1,1-1,0 1,0-1,0 1,0-1,0 1,-1-1,1 1,0-1,0 1,-1-1,1 1,0-1,-1 1,1-1,-1 1,1 0,0-1,-1 1,1 0,-1 0,1-1,-1 1,0 0,-3-2,0 0,0 0,-1 1,1-1,0 1,-1 0,1 1,-1-1,1 1,-1 0,0 0,1 0,-1 1,1 0,-1-1,1 2,0-1,-8 3,-7 4,1 0,-33 20,37-20,0 2,1 0,0 0,1 1,0 1,-17 21,24-26,1-1,-1 1,1 0,0 0,1 1,0-1,0 1,0-1,1 1,0 0,1 0,0 0,0 0,0 0,2 13,-1-17,1-1,0 0,0 1,0-1,0 1,0-1,1 0,-1 0,1 0,0 0,0 0,0 0,1 0,-1-1,5 5,-2-3,0-1,0 0,1 0,-1 0,1 0,-1-1,1 0,10 2,-4-2,-1 0,1-1,-1 0,1-1,-1 0,1-1,0-1,-1 0,16-4,-21 3,1 0,-1 0,1-1,-1 0,0 0,0-1,-1 0,1 0,-1 0,0 0,5-9,-8 12,0-1,-1 0,1 1,-1-1,0 0,0 0,1 0,-2 0,1 0,0-1,-1 1,1-4,-1 5,-1 0,1 0,0 0,-1 0,0 0,1 0,-1 0,0 0,0 0,0 0,0 1,0-1,-1 0,1 1,0-1,-1 1,1-1,-1 1,1 0,-4-2,-2-1,0 0,-1 1,1 0,0 0,-1 1,0 0,1 0,-1 1,0 0,0 1,0-1,0 2,0-1,0 1,0 0,-14 4,2 1,-1 1,1 0,0 2,-36 21,34-16,0 0,1 2,1 1,0 0,1 1,-28 36,40-45,0 1,0 0,1 0,1 1,0 0,0 0,1 0,0 0,1 1,0-1,1 1,0 0,1 0,1 0,0 0,0 0,3 12,-2-19,0 1,0-1,1 0,0 0,0 0,0 0,0 0,1-1,0 1,0-1,0 1,1-1,-1 0,8 5,-5-4,0-1,1 0,0 0,0 0,0-1,1 0,-1-1,1 1,7 0,12 1,-1-2,1-1,0 0,47-7,-48 3,0-2,-1 0,1-2,-1 0,28-14,-30 6,-5-1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4.822"/>
    </inkml:context>
    <inkml:brush xml:id="br0">
      <inkml:brushProperty name="width" value="0.1" units="cm"/>
      <inkml:brushProperty name="height" value="0.1" units="cm"/>
      <inkml:brushProperty name="color" value="#5B2D90"/>
      <inkml:brushProperty name="ignorePressure" value="1"/>
    </inkml:brush>
  </inkml:definitions>
  <inkml:trace contextRef="#ctx0" brushRef="#br0">225 1,'0'8,"1"-1,0 1,0-1,1 1,0-1,0 1,1-1,0 0,0 0,1 0,8 12,4 3,2-1,21 20,-19-20,23 28,-30-30,0 0,-1 1,-1 1,15 36,-24-51,1 1,-1-1,-1 1,1 0,-1 0,0-1,-1 1,0 0,0 0,0 0,-1 0,0-1,0 1,0 0,-1-1,0 1,-1-1,1 0,-1 1,-6 7,0-3,0 0,-1 0,-1-1,0-1,0 0,0 0,-1-1,-1-1,1 0,-21 8,13-7,-1-1,0-1,0-1,0-1,-1-1,-29 1,46-4,1 0,-1 0,0-1,0 0,1 0,-1 0,0 0,1-1,0 0,-1 0,1 0,0-1,0 1,0-1,0 0,0 0,-5-6,3 1,0 1,0-1,1 0,0-1,0 1,1-1,-6-18,4 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5.192"/>
    </inkml:context>
    <inkml:brush xml:id="br0">
      <inkml:brushProperty name="width" value="0.1" units="cm"/>
      <inkml:brushProperty name="height" value="0.1" units="cm"/>
      <inkml:brushProperty name="color" value="#5B2D90"/>
      <inkml:brushProperty name="ignorePressure" value="1"/>
    </inkml:brush>
  </inkml:definitions>
  <inkml:trace contextRef="#ctx0" brushRef="#br0">23 0,'-10'0,"-3"0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5.590"/>
    </inkml:context>
    <inkml:brush xml:id="br0">
      <inkml:brushProperty name="width" value="0.1" units="cm"/>
      <inkml:brushProperty name="height" value="0.1" units="cm"/>
      <inkml:brushProperty name="color" value="#5B2D90"/>
      <inkml:brushProperty name="ignorePressure" value="1"/>
    </inkml:brush>
  </inkml:definitions>
  <inkml:trace contextRef="#ctx0" brushRef="#br0">1 1,'0'0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5.975"/>
    </inkml:context>
    <inkml:brush xml:id="br0">
      <inkml:brushProperty name="width" value="0.1" units="cm"/>
      <inkml:brushProperty name="height" value="0.1" units="cm"/>
      <inkml:brushProperty name="color" value="#5B2D90"/>
      <inkml:brushProperty name="ignorePressure" value="1"/>
    </inkml:brush>
  </inkml:definitions>
  <inkml:trace contextRef="#ctx0" brushRef="#br0">265 53,'-11'1,"0"-1,-1 1,1 1,0 0,1 0,-1 1,0 1,1 0,0 0,-1 1,2 0,-1 1,1 0,-12 10,12-9,1 0,0 1,1 0,0 0,0 1,1 0,0 0,0 1,1-1,0 1,1 0,0 1,0-1,1 1,1-1,0 1,0 0,1 0,1 0,0 0,0 0,1 0,0 0,1 0,6 19,-6-25,0 0,0-1,1 1,0 0,0-1,0 1,1-1,-1 0,1 0,0-1,0 1,0-1,1 0,-1 0,1 0,0 0,0-1,0 0,0 0,10 2,-6-1,1-1,0 0,0 0,0-1,0-1,0 0,0 0,0-1,0 0,14-4,-9 0,-1 0,0-2,-1 1,1-2,-1 0,-1 0,15-13,-4 1,-1-2,31-37,-44 47,-1-1,1 0,-2 0,0-1,-1 0,0-1,-1 1,-1-1,0 0,-1 0,2-23,-5 34,0 0,0 0,-1 0,1 0,-1 0,0 0,0 0,0 1,0-1,-1 0,0 1,1-1,-1 1,-1-1,1 1,0 0,-1 0,0 0,1 0,-1 1,0-1,-1 1,1-1,0 1,-1 0,1 1,-1-1,0 0,-5-1,-2 0,1 0,-1 0,0 1,0 1,0-1,0 2,0 0,0 0,-17 3,-18 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6.332"/>
    </inkml:context>
    <inkml:brush xml:id="br0">
      <inkml:brushProperty name="width" value="0.1" units="cm"/>
      <inkml:brushProperty name="height" value="0.1" units="cm"/>
      <inkml:brushProperty name="color" value="#5B2D90"/>
      <inkml:brushProperty name="ignorePressure" value="1"/>
    </inkml:brush>
  </inkml:definitions>
  <inkml:trace contextRef="#ctx0" brushRef="#br0">230 0,'-1'9,"0"0,0-1,-1 1,-4 12,-1 7,-86 287,11-52,71-215,2-1,1 2,-1 80,10-103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6.859"/>
    </inkml:context>
    <inkml:brush xml:id="br0">
      <inkml:brushProperty name="width" value="0.1" units="cm"/>
      <inkml:brushProperty name="height" value="0.1" units="cm"/>
      <inkml:brushProperty name="color" value="#5B2D90"/>
      <inkml:brushProperty name="ignorePressure" value="1"/>
    </inkml:brush>
  </inkml:definitions>
  <inkml:trace contextRef="#ctx0" brushRef="#br0">278 24,'-14'0,"1"0,-1 1,0 1,1 0,-15 4,22-4,-1 1,0 0,1 0,0 1,-1 0,1 0,1 0,-1 1,1 0,0 0,-8 9,-1 5,0 1,1 0,1 1,0 0,2 1,-12 38,21-58,0 1,0 0,0 0,1 0,-1 0,1 0,0 0,0 0,0 0,0 0,0 0,1 0,-1 0,1-1,0 1,0 0,3 5,-2-5,0-1,0 1,0-1,1 0,-1 0,1 0,0 0,0 0,0 0,0-1,0 0,0 1,0-1,0 0,0 0,4 0,2 1,1-1,-1 0,1 0,0-1,-1 0,1-1,0 0,-1 0,1-1,-1 0,0-1,0 0,0 0,0-1,0 0,-1-1,15-10,-11 6,-1-1,0 0,-1 0,0-1,0-1,-1 0,-1 0,0 0,-1-1,0 0,5-15,-5 10,-2 7,-1 0,0 0,0-1,3-23,-7 33,0-1,0 1,0-1,0 1,0-1,0 1,-1-1,1 1,-1-1,0 1,0-1,0 1,0 0,0 0,0 0,-1-1,1 1,-1 0,0 0,1 1,-1-1,0 0,0 1,0-1,0 1,0-1,0 1,-5-2,1 1,0 0,0 1,-1-1,1 1,0 0,-1 1,1 0,0 0,-1 0,1 1,0-1,-1 2,1-1,0 1,0 0,0 0,0 0,0 1,1 0,-1 0,1 1,0 0,0-1,-6 7,2-2,1 0,0 0,0 1,1 0,0 0,0 1,1 0,1 0,0 0,0 1,1 0,-6 20,8-21,1 0,0 0,0 1,1-1,0 0,3 16,-3-22,1 0,0 0,0 0,1-1,-1 1,1 0,0-1,0 1,0-1,0 0,0 0,1 0,0 0,-1 0,1 0,0-1,0 1,1-1,-1 0,5 3,7 0,0-1,1 0,-1 0,1-2,-1 0,25 0,-38-2,42 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7.800"/>
    </inkml:context>
    <inkml:brush xml:id="br0">
      <inkml:brushProperty name="width" value="0.1" units="cm"/>
      <inkml:brushProperty name="height" value="0.1" units="cm"/>
      <inkml:brushProperty name="color" value="#5B2D90"/>
      <inkml:brushProperty name="ignorePressure" value="1"/>
    </inkml:brush>
  </inkml:definitions>
  <inkml:trace contextRef="#ctx0" brushRef="#br0">164 724,'1'0,"-1"1,1-1,0-1,-1 1,1 0,0 0,-1 0,1 0,-1 0,1 0,0-1,-1 1,1 0,-1-1,1 1,-1 0,1-1,-1 1,1 0,-1-1,1 1,-1-1,0 1,1-1,-1 1,0-1,1 0,-1 1,0-1,0 1,1-1,-1 0,0 1,0-1,0 1,0-1,0 0,0 1,0-2,0 1,0 0,0 0,-1-1,1 1,0 0,-1 0,1 0,0 0,-1-1,0 1,1 0,-1 0,0 0,1 0,-1 0,0 1,0-1,0 0,-2-1,1 1,0-1,-1 1,1 0,-1 1,1-1,-1 0,1 1,-1 0,1-1,-1 1,1 0,-1 0,1 0,-1 1,0-1,1 1,-3 0,0 1,0 0,0 0,1 1,-1-1,0 1,1 0,0 0,-4 5,0-1,0 1,1 1,0-1,1 1,0 1,0-1,-7 17,10-18,1-1,0 0,0 1,0-1,1 1,0 0,1 12,0-19,0 1,0 0,0 0,1 0,-1-1,0 1,1 0,0 0,-1-1,1 1,0 0,0-1,0 1,0-1,0 1,0-1,0 1,1-1,-1 0,0 0,1 0,-1 0,1 0,0 0,-1 0,1 0,-1 0,1-1,0 1,0-1,0 1,-1-1,1 0,0 0,0 1,0-1,2-1,6 0,0 0,0-1,0-1,-1 1,1-1,-1-1,0 0,0 0,0-1,0 0,-1-1,0 0,0 0,-1 0,8-9,12-13,-1-2,31-46,-30 39,-2 0,-1-2,-3-1,0-1,-3-1,-2 0,21-85,-29 90,23-101,-26 122,0-1,2 1,0 0,0 1,19-28,-26 43,0 1,0-1,0 0,0 0,0 0,0 0,0 0,0 0,0 0,1 0,-1 0,0 0,0 1,0-1,0 0,0 0,0 0,0 0,0 0,1 0,-1 0,0 0,0 0,0 0,0 0,0 0,0 0,0 0,1 0,-1 0,0 0,0 0,0 0,0 0,0 0,0 0,0 0,1 0,-1 0,0-1,0 1,0 0,0 0,0 0,0 0,0 0,0 0,0 0,0 0,0 0,1 0,-1-1,0 1,0 0,-3 19,-11 28,-115 273,88-214,-33 101,65-184,1-5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8.344"/>
    </inkml:context>
    <inkml:brush xml:id="br0">
      <inkml:brushProperty name="width" value="0.1" units="cm"/>
      <inkml:brushProperty name="height" value="0.1" units="cm"/>
      <inkml:brushProperty name="color" value="#5B2D90"/>
      <inkml:brushProperty name="ignorePressure" value="1"/>
    </inkml:brush>
  </inkml:definitions>
  <inkml:trace contextRef="#ctx0" brushRef="#br0">34 109,'-1'0,"-1"0,1 0,0 0,-1 0,1 0,0 0,0 0,-1 1,1-1,0 1,0-1,0 1,-1-1,1 1,0-1,0 1,0 0,0 0,0-1,0 1,0 0,0 0,1 0,-1 0,0 0,0 0,1 0,-1 1,1-1,-1 0,1 0,-1 0,1 1,0 0,-1 1,1-1,0 1,1-1,-1 0,0 1,1-1,-1 0,1 0,0 1,0-1,-1 0,2 0,-1 0,0 0,0 0,1 0,2 3,1 0,1 0,0 0,0-1,1 0,-1 0,1 0,0-1,0 0,0 0,1-1,-1 0,0 0,1-1,-1 0,1 0,10-1,-11 0,0 0,0 0,0-1,0 0,0-1,0 0,0 0,-1 0,1-1,0 0,-1 0,0 0,0-1,0 0,0-1,-1 1,8-8,-7 4,-1 1,1-1,-1 0,-1 0,0-1,0 1,-1-1,0 0,3-14,-5 21,-1-1,1 1,-1-1,0 1,0-1,0 0,0 1,0-1,0 1,-1-1,1 1,-1-1,0 1,0-1,0 1,0-1,0 1,0 0,0 0,-1-1,0 1,1 0,-1 0,0 1,0-1,0 0,0 1,0-1,0 1,0-1,-1 1,1 0,0 0,-1 0,1 0,-1 1,-4-2,-2 1,1 1,-1 0,1 0,-1 1,1 0,-1 0,1 1,0 0,-1 0,1 1,0 0,1 1,-1 0,1 0,-12 8,11-7,1 1,0-1,0 1,1 0,0 1,0-1,0 1,1 0,0 1,0-1,1 1,0 0,0 0,-4 18,6-18,0 0,1 1,0-1,1 0,0 1,0-1,1 1,0-1,5 16,-4-19,0 1,0-1,1-1,-1 1,1 0,1-1,-1 1,1-1,-1 0,1 0,1 0,-1-1,0 1,1-1,9 5,0-2,0 0,0-1,1 0,-1-2,1 1,28 1,-5-2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7:59.461"/>
    </inkml:context>
    <inkml:brush xml:id="br0">
      <inkml:brushProperty name="width" value="0.1" units="cm"/>
      <inkml:brushProperty name="height" value="0.1" units="cm"/>
      <inkml:brushProperty name="color" value="#5B2D90"/>
      <inkml:brushProperty name="ignorePressure" value="1"/>
    </inkml:brush>
  </inkml:definitions>
  <inkml:trace contextRef="#ctx0" brushRef="#br0">30 0,'0'0,"-1"1,0-1,0 1,0-1,0 1,0-1,1 1,-1-1,0 1,0 0,1-1,-1 1,0 0,1 0,-1 0,1-1,-1 1,1 0,-1 0,1 0,0 0,0 0,-1 0,1 0,0 1,-6 30,6-28,-8 86,7 139,3-111,-1-129,0 0,1 1,0-1,0 1,1 0,1-1,0 1,8-15,51-78,-25 45,-32 47,1 0,0 0,1 0,0 1,1 0,0 0,0 1,1 0,1 1,-1 0,1 1,16-8,-24 14,-1 0,1 0,0 0,0 1,0-1,-1 1,1 0,0 0,0 0,0 0,0 0,0 1,-1-1,1 1,0 0,3 1,-1 1,0-1,0 1,-1 0,1 0,-1 1,0-1,0 1,4 5,0 1,0 1,0 0,-1 0,-1 1,0 0,7 18,-8-4,-4-22,0 1,0 0,0 0,1 0,0 0,4 8,-5-12,-1 0,1 0,0-1,0 1,0 0,0-1,0 1,0-1,0 1,0-1,0 1,0-1,0 1,0-1,0 0,0 0,0 1,0-1,0 0,1 0,-1 0,0 0,0-1,0 1,0 0,0 0,0-1,0 1,0 0,0-1,0 1,0-1,0 0,0 1,0-1,1-1,9-5,-1-1,0 0,-1-1,0 0,0 0,10-16,20-19,-17 22,-4 4,34-28,-46 41,-1 2,1-1,0 1,0-1,0 2,1-1,-1 1,0 0,1 0,0 0,9 0,-13 2,-1 0,0 1,1-1,-1 1,0-1,1 1,-1 0,0 0,0 0,0 0,0 0,0 0,0 0,0 1,0-1,0 1,-1 0,1-1,0 1,-1 0,0 0,1 0,-1 0,0 0,0 0,0 0,0 1,-1-1,1 0,0 0,-1 1,1 2,1 11,0 0,0 1,-2 24,0-30,-1 2,-1 0,0 1,-1-1,0 0,-1 0,0 0,-8 13,-5 18,9-19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24.201"/>
    </inkml:context>
    <inkml:brush xml:id="br0">
      <inkml:brushProperty name="width" value="0.1" units="cm"/>
      <inkml:brushProperty name="height" value="0.1" units="cm"/>
      <inkml:brushProperty name="color" value="#E71224"/>
      <inkml:brushProperty name="ignorePressure" value="1"/>
    </inkml:brush>
  </inkml:definitions>
  <inkml:trace contextRef="#ctx0" brushRef="#br0">259 820,'8'-34,"-7"30,0 0,1 1,-2-1,1 0,0 0,-1-8,0 11,0 0,0-1,-1 1,1-1,-1 1,1 0,-1-1,0 1,0 0,1 0,-1-1,0 1,0 0,0 0,0 0,0 0,0 0,-1 0,1 0,0 1,0-1,-1 0,-1 0,-2-1,0 0,1 0,-1 1,0 0,0 0,-1 0,1 0,0 1,0 0,0 0,0 0,0 1,-10 2,7-1,0 1,0 0,0 0,0 1,1 0,0 1,-1-1,-6 7,6-4,0 1,0-1,0 1,1 1,1-1,-1 1,2 0,-1 1,1-1,0 1,1 0,0 0,-4 20,6-17,0 0,1 1,0-1,1 1,3 24,-2-35,0 0,-1 0,1 0,0 0,0 0,1 0,-1 0,1 0,-1 0,1-1,0 1,0-1,0 1,0-1,0 0,1 0,-1 0,1 0,-1 0,1-1,0 1,0-1,0 1,0-1,0 0,0 0,0-1,0 1,0 0,3-1,3 1,-1-1,1-1,0 1,-1-1,0-1,1 0,-1 0,0 0,0-1,0 0,0-1,0 0,-1 0,0 0,0-1,0 0,0-1,-1 0,0 0,6-7,0-1,-1-1,0 0,-1-1,-1 0,-1-1,0 1,-1-2,6-22,65-286,48-107,-104 372,-14 53,-3 16,-1 20,-4-28,-1 31,-2 1,0-1,-2 0,-16 53,5-20,-4 28,-72 365,83-382,7-47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00.507"/>
    </inkml:context>
    <inkml:brush xml:id="br0">
      <inkml:brushProperty name="width" value="0.1" units="cm"/>
      <inkml:brushProperty name="height" value="0.1" units="cm"/>
      <inkml:brushProperty name="color" value="#5B2D90"/>
      <inkml:brushProperty name="ignorePressure" value="1"/>
    </inkml:brush>
  </inkml:definitions>
  <inkml:trace contextRef="#ctx0" brushRef="#br0">368 363,'0'-1,"-1"-1,0 1,0-1,0 1,0-1,0 1,0-1,0 1,0 0,0-1,0 1,-1 0,1 0,-1 0,1 0,-1 0,1 0,-1 1,-2-2,-2-1,-10-7,-1 1,0 0,-1 2,-31-10,42 15,1 0,0 1,-1 0,1 1,0-1,-1 1,1 1,-1-1,1 1,0 0,-1 0,1 1,0 0,0 0,0 0,0 1,-10 6,6-2,1 1,0 0,1 0,-1 1,2 0,-1 0,1 1,-7 14,11-20,1 0,1 0,-1 1,0-1,1 1,0-1,0 1,1 0,-1-1,1 9,0-10,1 0,-1 0,1 0,0-1,0 1,0 0,0 0,1-1,-1 1,1-1,-1 1,1-1,0 1,0-1,0 0,0 0,1 0,2 2,3 1,1 0,-1-1,1 0,0 0,0-1,0 0,1-1,-1 0,1 0,-1-1,11 0,-4 0,0-2,-1 1,1-2,-1 0,1-1,16-6,-22 5,0 0,0-1,-1 0,1-1,-1 0,-1-1,1 1,-1-2,0 1,-1-1,0 0,0-1,10-16,-9 12,-1 1,-1-1,0 0,-1-1,-1 1,0-1,0 0,-2 0,3-28,-5 34,0 0,0 1,0-1,-1 1,-1-1,-3-13,4 19,0-1,0 1,0 0,0 0,-1 0,1 0,-1 0,0 0,1 0,-1 0,0 1,0-1,0 1,0-1,0 1,-1 0,1 0,0 0,-1 0,1 0,0 0,-1 1,1-1,-5 0,-4 1,1 0,-1 1,0 0,1 1,0 0,-1 0,1 1,0 0,0 1,0 0,1 1,0 0,-12 8,9-5,1 0,0 1,0 0,1 1,0 0,0 1,1 0,1 0,-12 20,15-20,1 1,0 0,1-1,0 1,1 0,0 0,1 1,0-1,1 0,1 0,0 1,3 13,-3-23,0 0,0 0,1 0,-1-1,1 1,-1-1,1 1,0-1,0 0,0 0,1 1,-1-2,0 1,1 0,-1 0,1-1,0 1,0-1,-1 0,1 0,0 0,5 1,3 1,0-1,1 0,-1-1,20 0,-20-1,1-1,0 0,-1-1,1 0,-1-1,0 0,0-1,0 0,0-1,0 0,-1-1,0 0,0 0,-1-1,0-1,0 0,-1 0,11-12,5-12,-2-1,0-1,32-73,-25 50,-25 49,-1 1,0-1,1 1,0 1,1-1,0 0,0 1,6-6,-11 12,0-1,1 1,-1 0,1-1,-1 1,1 0,-1-1,1 1,-1 0,1 0,-1 0,1-1,-1 1,1 0,-1 0,1 0,-1 0,1 0,-1 0,1 0,0 0,-1 0,1 0,-1 1,1-1,-1 0,1 0,-1 0,1 1,0-1,9 17,-3 24,-6-25,4 65,-5-75,0 0,0 1,-1-1,0 0,0 1,-1-1,1 0,-1 0,-5 9,7-15,0 1,-1-1,1 1,0 0,-1-1,1 0,0 1,-1-1,1 1,-1-1,1 1,-1-1,1 0,-1 1,1-1,-1 0,1 0,-1 1,1-1,-1 0,0 0,1 0,-1 0,1 0,-1 0,0 0,1 0,-2 0,-13-11,-8-27,20 32,1 0,-1-1,1 1,0-1,1 1,-1-1,1 0,1 1,-1-1,1 0,0 0,1 0,0 1,0-1,0 0,1 1,0-1,0 1,1 0,-1-1,1 1,1 0,-1 1,1-1,0 1,0-1,1 1,0 0,0 1,0-1,0 1,1 0,-1 1,1-1,9-4,19-6,0 2,0 0,47-7,-41 9,-19 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03.533"/>
    </inkml:context>
    <inkml:brush xml:id="br0">
      <inkml:brushProperty name="width" value="0.1" units="cm"/>
      <inkml:brushProperty name="height" value="0.1" units="cm"/>
      <inkml:brushProperty name="color" value="#5B2D90"/>
      <inkml:brushProperty name="ignorePressure" value="1"/>
    </inkml:brush>
  </inkml:definitions>
  <inkml:trace contextRef="#ctx0" brushRef="#br0">627 4,'-73'-2,"28"1,-1 1,-57 8,85-4,-1 1,1 1,0 0,0 1,1 1,0 1,0 1,-21 15,19-10,-1 1,2 0,0 2,1 0,-29 40,41-50,0 0,1 0,0 0,0 1,1-1,0 1,0 0,1 0,-1 11,2-17,1 0,0 1,0-1,0 0,1 1,-1-1,1 0,-1 0,1 0,0 1,0-1,1 0,-1 0,1 0,-1-1,1 1,0 0,0-1,0 1,1-1,-1 1,0-1,1 0,0 0,-1 0,1-1,0 1,5 2,1-1,1 0,0 0,-1 0,1-1,0-1,0 0,0 0,0-1,0 0,0-1,0 0,0-1,0 0,0 0,15-7,-11 4,0-2,-1 1,1-2,-2 0,1 0,-1-1,0-1,-1 0,19-22,-27 29,-1 0,0 0,0 0,0 0,0-1,0 1,-1 0,1-1,-1 0,0 1,0-1,0 0,-1 1,1-9,-1 11,-1-1,1 0,-1 0,1 1,-1-1,1 0,-1 1,0-1,0 0,0 1,0-1,0 1,0 0,-1-1,1 1,0 0,-1 0,1 0,0 0,-1 0,0 0,1 0,-1 0,1 1,-1-1,0 0,0 1,1 0,-1-1,0 1,0 0,-2 0,-3 0,0 0,0 0,0 1,0 0,0 0,0 1,1 0,-1 0,-8 4,-57 32,56-27,0 1,1 0,0 1,1 1,1 0,0 1,1 0,0 1,-16 32,21-35,0 0,1 1,0 0,1 1,1-1,0 1,1 0,1 0,0 0,1 0,1 0,0 0,4 20,-3-28,1 0,1-1,0 1,-1-1,2 0,-1 0,1 0,0 0,0 0,1-1,-1 0,1 0,1 0,-1-1,1 0,-1 0,1 0,0 0,10 3,-3-1,0-1,0 0,0-1,0-1,1 0,-1-1,1-1,-1 0,18 0,-19-3,1-1,-1 0,1-1,-1 0,0-1,-1 0,1-1,-1 0,0-1,-1 0,1 0,-1-1,-1-1,10-10,-1-1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03.965"/>
    </inkml:context>
    <inkml:brush xml:id="br0">
      <inkml:brushProperty name="width" value="0.1" units="cm"/>
      <inkml:brushProperty name="height" value="0.1" units="cm"/>
      <inkml:brushProperty name="color" value="#5B2D90"/>
      <inkml:brushProperty name="ignorePressure" value="1"/>
    </inkml:brush>
  </inkml:definitions>
  <inkml:trace contextRef="#ctx0" brushRef="#br0">261 1,'1'4,"-1"0,1 0,0 0,0 0,0 0,1 0,-1-1,1 1,0 0,0-1,0 1,5 4,37 40,-29-34,-15-14,26 27,-1 0,22 32,-41-49,0 0,0 0,-1 0,0 1,0 0,-1 0,-1 0,0 1,-1-1,2 21,-3-24,-1 1,-1 0,0-1,0 1,-1-1,0 1,0-1,-1 0,0 0,0 0,-1 0,0 0,-1-1,1 0,-1 0,-1 0,1 0,-10 7,6-6,0-1,-1 0,0 0,0-1,0-1,-1 1,0-2,0 1,0-2,0 0,-1 0,1-1,-14 1,20-2,-1-1,1 0,0-1,-1 1,1-1,0 0,0-1,0 1,0-1,0 0,0 0,0-1,0 1,1-1,-1 0,1-1,0 1,0-1,0 1,-4-6,-5-8,1-1,0 0,-16-35,13 24,-47-102,45 93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04.321"/>
    </inkml:context>
    <inkml:brush xml:id="br0">
      <inkml:brushProperty name="width" value="0.1" units="cm"/>
      <inkml:brushProperty name="height" value="0.1" units="cm"/>
      <inkml:brushProperty name="color" value="#5B2D90"/>
      <inkml:brushProperty name="ignorePressure" value="1"/>
    </inkml:brush>
  </inkml:definitions>
  <inkml:trace contextRef="#ctx0" brushRef="#br0">1 0,'0'5,"0"6,0 6,5 0,1 2,1-2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04.662"/>
    </inkml:context>
    <inkml:brush xml:id="br0">
      <inkml:brushProperty name="width" value="0.1" units="cm"/>
      <inkml:brushProperty name="height" value="0.1" units="cm"/>
      <inkml:brushProperty name="color" value="#5B2D90"/>
      <inkml:brushProperty name="ignorePressure" value="1"/>
    </inkml:brush>
  </inkml:definitions>
  <inkml:trace contextRef="#ctx0" brushRef="#br0">0 1,'0'5,"0"1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08.084"/>
    </inkml:context>
    <inkml:brush xml:id="br0">
      <inkml:brushProperty name="width" value="0.1" units="cm"/>
      <inkml:brushProperty name="height" value="0.1" units="cm"/>
      <inkml:brushProperty name="color" value="#5B2D90"/>
      <inkml:brushProperty name="ignorePressure" value="1"/>
    </inkml:brush>
  </inkml:definitions>
  <inkml:trace contextRef="#ctx0" brushRef="#br0">1 0,'13'45,"-2"-7,-1 0,-1 1,-2-1,2 59,-9 161,-3-123,1-86,1-25,1 0,4 43,-3-63,0-1,0 1,1 0,-1-1,1 1,-1-1,1 1,0-1,1 0,-1 0,0 0,1 0,0 0,0 0,-1-1,2 1,-1-1,0 0,0 0,1 0,-1 0,1-1,0 1,-1-1,1 0,0 0,0-1,-1 1,1-1,0 1,5-2,1 2,-1-2,1 1,0-1,0-1,-1 0,1 0,-1-1,1 0,-1-1,0 0,11-7,85-74,-86 73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08.722"/>
    </inkml:context>
    <inkml:brush xml:id="br0">
      <inkml:brushProperty name="width" value="0.1" units="cm"/>
      <inkml:brushProperty name="height" value="0.1" units="cm"/>
      <inkml:brushProperty name="color" value="#5B2D90"/>
      <inkml:brushProperty name="ignorePressure" value="1"/>
    </inkml:brush>
  </inkml:definitions>
  <inkml:trace contextRef="#ctx0" brushRef="#br0">229 125,'-4'0,"-1"-1,1 0,-1 0,1-1,0 1,0-1,0 0,0 0,0 0,-6-5,6 4,-1 0,0 0,0 1,0 0,-8-3,11 4,1 1,-1 0,0 0,1 0,-1 0,0 0,1 0,-1 0,1 1,-1-1,0 0,1 1,-1 0,1-1,-1 1,1 0,0-1,-1 1,1 0,0 0,-1 0,1 1,-1 0,-4 6,1 0,0 0,0 0,1 0,0 1,1 0,-1 0,2 0,-1 0,1 1,1-1,0 1,0-1,1 1,0-1,2 12,-2-18,1 0,0 0,0 0,-1 0,2 0,-1 0,0-1,1 1,-1 0,1-1,0 1,0-1,-1 0,2 0,-1 1,0-1,0-1,1 1,-1 0,1 0,0-1,-1 0,1 1,0-1,0 0,0-1,0 1,0 0,0-1,0 1,0-1,0 0,4 0,0-1,0 1,0-1,0 0,0 0,0-1,0 1,0-2,0 1,-1-1,1 0,-1 0,0-1,7-5,-5 3,-1-1,0 1,0-2,-1 1,0-1,-1 0,1 0,-1-1,-1 1,0-1,0 0,0 0,-2-1,1 1,-1-1,0 1,-1-1,0 0,0 1,-1-1,-1 0,0 0,-2-11,3 18,-1 0,1 0,-1 0,0 0,0-1,0 1,0 1,-1-1,1 0,-1 0,0 0,0 1,0-1,0 1,0-1,0 1,-1 0,1 0,-1 0,1 0,-1 1,0-1,0 1,0-1,0 1,0 0,0 0,0 0,0 1,0-1,-1 1,1 0,0 0,-5 0,0 1,-1 0,1 1,-1 0,1 1,0 0,-1 0,2 1,-1 0,0 0,1 1,-12 8,7-2,1 0,0 1,0 0,2 1,-1 0,2 0,0 1,0 0,1 1,1-1,0 1,2 1,-1-1,2 1,0-1,1 1,-1 28,3-40,0 0,1-1,-1 1,1 0,0 0,-1-1,2 1,-1 0,0-1,1 1,0-1,0 1,0-1,0 0,5 5,-3-3,1-1,0 1,0-1,1-1,-1 1,1-1,0 0,11 4,-4-3,-1 0,1-1,0-1,0 0,0-1,1 0,-1-1,26-3,-23-2,-1 0,0-1,0 0,0-1,-1-1,0 0,0-1,14-13,-4 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09.452"/>
    </inkml:context>
    <inkml:brush xml:id="br0">
      <inkml:brushProperty name="width" value="0.1" units="cm"/>
      <inkml:brushProperty name="height" value="0.1" units="cm"/>
      <inkml:brushProperty name="color" value="#5B2D90"/>
      <inkml:brushProperty name="ignorePressure" value="1"/>
    </inkml:brush>
  </inkml:definitions>
  <inkml:trace contextRef="#ctx0" brushRef="#br0">7 10,'-5'-10,"5"10,0 0,0 0,0 0,0 0,0 1,0-1,-1 0,1 0,0 0,0 0,0 0,0 0,0 0,0 0,0 0,0 0,0 0,0 0,0 0,0 0,0 0,0 0,-1 0,7 9,-1 1,0-1,-1 1,0 0,0 0,-1 1,2 13,0-4,35 148,-24-92,3-1,50 127,-63-190,1 1,0-1,1 0,1-1,0 0,0 0,1-1,0 0,14 10,-18-15,2 0,-1 0,0-1,1 0,0 0,0 0,0-1,0-1,0 1,1-1,-1-1,1 1,0-2,-1 1,1-1,9-1,-11-1,-1 1,1-2,-1 1,0-1,1 1,-1-2,-1 1,1-1,0 0,-1 0,6-6,-3 2,0 0,0-1,-1 0,0 0,10-17,-10 12,-1-1,0 0,-1 0,-1-1,-1 0,0 1,1-19,-2-114,-4 93,2 31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09.885"/>
    </inkml:context>
    <inkml:brush xml:id="br0">
      <inkml:brushProperty name="width" value="0.1" units="cm"/>
      <inkml:brushProperty name="height" value="0.1" units="cm"/>
      <inkml:brushProperty name="color" value="#5B2D90"/>
      <inkml:brushProperty name="ignorePressure" value="1"/>
    </inkml:brush>
  </inkml:definitions>
  <inkml:trace contextRef="#ctx0" brushRef="#br0">12 1,'-5'0,"-1"0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10.544"/>
    </inkml:context>
    <inkml:brush xml:id="br0">
      <inkml:brushProperty name="width" value="0.1" units="cm"/>
      <inkml:brushProperty name="height" value="0.1" units="cm"/>
      <inkml:brushProperty name="color" value="#5B2D90"/>
      <inkml:brushProperty name="ignorePressure" value="1"/>
    </inkml:brush>
  </inkml:definitions>
  <inkml:trace contextRef="#ctx0" brushRef="#br0">0 90,'5'22,"0"1,1-1,1 0,1-1,1 0,12 22,-14-31,0 0,0-1,1-1,0 1,1-1,0 0,1-1,17 13,-23-19,0 0,0-1,1 1,-1-1,1 0,-1 0,1-1,0 1,0-1,0 0,0 0,0-1,0 1,0-1,0-1,0 1,0 0,0-1,0 0,0 0,-1-1,1 1,0-1,-1 0,5-3,3-2,-2-1,1 0,-1-1,0 0,-1-1,0 1,-1-2,0 1,0-1,-1-1,-1 1,6-15,7-19,24-92,-33 100,-5 18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24.778"/>
    </inkml:context>
    <inkml:brush xml:id="br0">
      <inkml:brushProperty name="width" value="0.1" units="cm"/>
      <inkml:brushProperty name="height" value="0.1" units="cm"/>
      <inkml:brushProperty name="color" value="#E71224"/>
      <inkml:brushProperty name="ignorePressure" value="1"/>
    </inkml:brush>
  </inkml:definitions>
  <inkml:trace contextRef="#ctx0" brushRef="#br0">117 120,'-2'0,"0"1,-1-1,1 1,0 0,0 0,0 0,0 0,0 0,0 1,0-1,0 1,1-1,-1 1,1-1,-1 1,1 0,-1 0,1 0,0 0,0 0,0 0,0 0,0 0,0 0,1 1,-1-1,0 3,-2 10,-1 0,-1 25,5-39,0 3,-1 0,1 0,0 0,0 0,0 0,0 0,1 0,-1 0,1 0,0 0,0-1,1 1,-1 0,1-1,0 1,0-1,0 1,0-1,1 0,-1 0,1 0,0 0,0 0,0-1,0 0,0 1,1-1,-1 0,1 0,-1-1,1 1,0-1,-1 0,1 0,0 0,0 0,0-1,0 1,5-1,-2 0,1-1,0 0,-1 0,1-1,-1 0,1 0,-1-1,0 0,0 0,0-1,-1 0,1 0,-1 0,0-1,0 0,0 0,-1-1,1 1,-2-1,9-11,-7 8,-1 0,0 0,0 0,0-1,-1 1,-1-1,0 0,0-1,-1 1,0 0,-1-1,0 1,0-1,-2-17,-1 23,1 1,-1-1,1 0,-1 1,0-1,-1 1,1-1,-1 1,0 0,0 0,0 1,-1-1,1 0,-1 1,0 0,0 0,0 0,0 1,-1-1,1 1,-1 0,1 0,-1 0,0 1,-9-2,3 0,0 1,0 1,-1 0,1 0,0 1,-1 1,1 0,0 0,-1 1,-15 5,21-5,0 0,0 1,1 0,-1 0,1 0,-1 1,1-1,0 1,1 1,-1-1,1 1,-1 0,1 0,1 0,-1 0,1 0,0 1,0 0,1 0,-4 10,1 4,2 0,0 0,1 0,1 0,2 25,-1-39,1 0,-1 0,1 0,1 0,-1 0,1 0,0-1,0 1,1 0,0-1,0 0,0 1,0-1,1-1,0 1,0 0,0-1,1 0,-1 0,1 0,0-1,0 1,0-1,1 0,-1-1,1 1,-1-1,1 0,0-1,10 2,-3 0,0-1,0-1,0-1,0 1,0-2,1 0,-1-1,0 0,-1-1,1 0,0-1,-1 0,0-1,0-1,0 0,0 0,-1-1,0-1,-1 0,19-18,-8 8,-4 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11.214"/>
    </inkml:context>
    <inkml:brush xml:id="br0">
      <inkml:brushProperty name="width" value="0.1" units="cm"/>
      <inkml:brushProperty name="height" value="0.1" units="cm"/>
      <inkml:brushProperty name="color" value="#5B2D90"/>
      <inkml:brushProperty name="ignorePressure" value="1"/>
    </inkml:brush>
  </inkml:definitions>
  <inkml:trace contextRef="#ctx0" brushRef="#br0">4 50,'-1'0,"-2"0,5 0,20 0,1-2,35-6,-22-6,-25 9,0 1,0 0,0 0,1 1,21-3,-30 6,-1 1,0-1,0 0,1 1,-1-1,0 1,0 0,0-1,0 1,0 0,0 1,0-1,0 0,0 0,0 1,0-1,-1 1,1 0,-1-1,1 1,-1 0,0 0,1 0,-1 0,0 0,0 0,-1 0,1 0,0 0,0 4,0 0,1 0,-1 1,-1-1,1 0,-1 1,0-1,-1 1,1-1,-4 12,-8 17,-2-1,-33 59,-7 15,49-97,-23 66,26-69,0-1,1 1,0 0,0 0,1 0,0 0,0 0,2 9,-1-14,-1-1,1 0,0 1,0-1,0 0,0 1,0-1,1 0,-1 0,1 0,-1 0,1 0,0 0,-1-1,1 1,0-1,2 2,1 0,0 0,1-1,-1 0,0 0,1 0,-1 0,8 0,2 0,0 0,1-2,-1 0,27-3,-29 0,-1 0,0 0,0-2,0 1,-1-1,1-1,-1 0,10-8,5-4,-2-1,25-25,-41 35,0 1,-1-1,7-10,-1-2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11.618"/>
    </inkml:context>
    <inkml:brush xml:id="br0">
      <inkml:brushProperty name="width" value="0.1" units="cm"/>
      <inkml:brushProperty name="height" value="0.1" units="cm"/>
      <inkml:brushProperty name="color" value="#5B2D90"/>
      <inkml:brushProperty name="ignorePressure" value="1"/>
    </inkml:brush>
  </inkml:definitions>
  <inkml:trace contextRef="#ctx0" brushRef="#br0">0 139,'10'0,"12"0,13-5,9-1,8-5,-1 0,-5 1,-4-2,-5 1,-9-2,-4 0,-2 3,-4-2,-1 2,2 1,-3 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21.291"/>
    </inkml:context>
    <inkml:brush xml:id="br0">
      <inkml:brushProperty name="width" value="0.1" units="cm"/>
      <inkml:brushProperty name="height" value="0.1" units="cm"/>
      <inkml:brushProperty name="color" value="#5B2D90"/>
      <inkml:brushProperty name="ignorePressure" value="1"/>
    </inkml:brush>
  </inkml:definitions>
  <inkml:trace contextRef="#ctx0" brushRef="#br0">368 111,'0'-1,"1"-1,-1 0,0 0,1 0,0 0,-1 0,1 1,0-1,0 0,0 1,0-1,0 0,0 1,1 0,-1-1,2-1,30-22,-6 4,-27 21,1 0,-1-1,0 1,1-1,-1 1,1-1,-1 1,0-1,1 0,-1 1,0-1,0 1,0-1,1 1,-1-1,0 0,0 1,0-1,0 0,0 1,0-1,0 1,0-1,0 0,-1 1,1-1,0 1,-1-2,-15-9,11 9,-1 1,0 0,1 0,-1 0,-10 0,4 2,1 1,-1 0,1 1,-1 1,1-1,0 2,0 0,-20 12,-6 7,-35 29,60-43,4-3,0 0,0 1,1-1,0 2,1-1,-1 1,2 0,-1 1,1-1,1 1,0 0,0 0,-2 13,5-19,0 0,0 0,1 0,-1 0,1 0,0 1,0-1,1 0,-1 0,1 0,0 0,0 0,0 0,1 0,-1-1,1 1,0 0,0-1,0 1,0-1,1 0,0 1,-1-1,1 0,0-1,1 1,-1-1,0 1,1-1,-1 0,1 0,0 0,-1-1,1 1,0-1,7 1,14 4,1-2,0-1,0-1,0-1,47-4,-70 2,1 1,0-1,0 0,-1 0,1-1,-1 1,1-1,-1 0,1 0,-1 0,0 0,5-5,-7 6,0 0,-1 0,1 0,0 1,-1-1,1 0,-1 0,1 0,-1 0,1 0,-1 0,0 0,1 0,-1-1,0 1,0 0,0 0,0 0,0-1,0 0,-1 1,0-1,1 1,-1 0,0-1,1 1,-1 0,0-1,0 1,0 0,0 0,0 0,-1 0,1 0,0 0,0 0,-1 1,-1-2,0 1,0-1,0 1,0-1,0 1,-1 0,1 1,0-1,-1 0,1 1,-1 0,1 0,0 0,-1 0,-5 1,2 1,0 0,1 0,-1 1,0 0,1 0,-11 7,0 2,1 1,0 0,-28 32,16-11,2 2,2 0,1 2,-18 40,36-69,1 0,1 0,-1 0,2 1,-1-1,1 1,1 0,-1 11,2-17,0-1,0 1,0-1,1 1,-1-1,1 0,0 1,0-1,1 0,-1 1,0-1,1 0,0 0,0 0,0 0,0-1,0 1,1 0,-1-1,1 0,0 1,-1-1,1 0,0 0,6 2,5 2,1-1,0-1,0 0,0-1,0 0,26 0,-18-2,1-2,0 0,39-8,-56 8,0-1,0 0,0 0,-1-1,1 0,11-7,6-8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21.698"/>
    </inkml:context>
    <inkml:brush xml:id="br0">
      <inkml:brushProperty name="width" value="0.1" units="cm"/>
      <inkml:brushProperty name="height" value="0.1" units="cm"/>
      <inkml:brushProperty name="color" value="#5B2D90"/>
      <inkml:brushProperty name="ignorePressure" value="1"/>
    </inkml:brush>
  </inkml:definitions>
  <inkml:trace contextRef="#ctx0" brushRef="#br0">313 0,'2'3,"0"0,0 0,0 0,0-1,0 1,0-1,0 0,5 4,6 6,5 7,1-1,42 29,-36-29,-2 1,26 26,-43-39,0 1,-1 0,1 0,-1 1,-1-1,0 1,0 0,0 0,-1 1,0-1,3 16,-6-20,0 0,1-1,-1 1,0 0,-1-1,1 1,0 0,-1-1,0 1,0-1,0 1,-1-1,1 1,-1-1,1 0,-4 4,1-1,-1-1,0 0,1 0,-2-1,1 0,-1 0,1 0,-8 4,-11 3,0-1,-1-1,-40 10,58-17,-35 9,0-2,0-1,-79 3,116-12,0 1,0-1,-1 1,1-1,0-1,0 1,0-1,0 0,1 0,-1 0,0-1,1 1,0-1,-1 0,1-1,0 1,-6-8,4 5,1-1,1 0,-1 0,1-1,0 1,1-1,0 1,0-1,0 0,-1-12,0-6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22.066"/>
    </inkml:context>
    <inkml:brush xml:id="br0">
      <inkml:brushProperty name="width" value="0.1" units="cm"/>
      <inkml:brushProperty name="height" value="0.1" units="cm"/>
      <inkml:brushProperty name="color" value="#5B2D90"/>
      <inkml:brushProperty name="ignorePressure" value="1"/>
    </inkml:brush>
  </inkml:definitions>
  <inkml:trace contextRef="#ctx0" brushRef="#br0">0 0,'0'5,"0"12,0 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22.471"/>
    </inkml:context>
    <inkml:brush xml:id="br0">
      <inkml:brushProperty name="width" value="0.1" units="cm"/>
      <inkml:brushProperty name="height" value="0.1" units="cm"/>
      <inkml:brushProperty name="color" value="#5B2D90"/>
      <inkml:brushProperty name="ignorePressure" value="1"/>
    </inkml:brush>
  </inkml:definitions>
  <inkml:trace contextRef="#ctx0" brushRef="#br0">22 0,'-9'0,"-4"0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26.757"/>
    </inkml:context>
    <inkml:brush xml:id="br0">
      <inkml:brushProperty name="width" value="0.1" units="cm"/>
      <inkml:brushProperty name="height" value="0.1" units="cm"/>
      <inkml:brushProperty name="color" value="#5B2D90"/>
      <inkml:brushProperty name="ignorePressure" value="1"/>
    </inkml:brush>
  </inkml:definitions>
  <inkml:trace contextRef="#ctx0" brushRef="#br0">59 210,'0'-6,"0"-1,0 1,0-1,1 1,0-1,0 1,1 0,-1-1,2 1,-1 0,1 0,-1 0,2 1,-1-1,1 1,-1-1,7-5,-7 7,5-4,0-1,-1 0,0-1,0 0,6-14,-12 24,-1-1,0 1,1-1,-1 1,0-1,0 1,1-1,-1 1,0-1,0 1,0-1,0 1,0-1,0 1,0-1,0 1,0-1,0 1,0-1,0 0,0 1,0-1,0 1,-1-1,1 1,0-1,0 1,-1-1,1 1,0 0,-1-1,1 1,0-1,-1 1,1 0,-1-1,1 1,-1 0,1-1,0 1,-1 0,1 0,-1-1,1 1,-1 0,0 0,1 0,-1 0,1 0,-1 0,1 0,-1 0,1 0,-1 0,1 0,-1 0,1 0,-1 0,0 0,1 1,-1-1,0 1,-33 13,26-9,0 2,1-1,0 1,1 0,-1 0,1 0,1 1,-1 0,2 1,-1-1,1 1,0 0,-5 18,4-10,2 0,0 1,0 0,2 0,0 0,3 30,-1-44,0 1,0-1,0 0,0 0,1 0,0 0,0 0,0 0,0-1,0 1,1-1,0 1,0-1,0 0,0 0,0 0,0-1,7 5,0 1,-2-1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27.501"/>
    </inkml:context>
    <inkml:brush xml:id="br0">
      <inkml:brushProperty name="width" value="0.1" units="cm"/>
      <inkml:brushProperty name="height" value="0.1" units="cm"/>
      <inkml:brushProperty name="color" value="#5B2D90"/>
      <inkml:brushProperty name="ignorePressure" value="1"/>
    </inkml:brush>
  </inkml:definitions>
  <inkml:trace contextRef="#ctx0" brushRef="#br0">117 164,'-2'7,"-1"0,0 0,0 0,-1 0,0 0,-6 8,-22 40,28-46,0 0,1 0,0 1,0 0,1-1,0 1,1 0,0 0,1 0,1 16,0-20,0 0,1 0,-1 0,1 0,1-1,-1 1,1-1,0 1,0-1,1 0,-1 0,1-1,0 1,0-1,1 0,-1 0,1 0,7 4,-8-5,1 0,0 0,1-1,-1 1,0-1,1 0,-1-1,1 1,0-1,0 0,-1-1,1 1,0-1,0 0,-1 0,1-1,6-1,-5 0,0 0,-1-1,1 0,-1 0,0 0,0-1,0 0,-1 0,1 0,-1-1,0 0,0 0,0 0,3-7,2-2,0-1,-1 0,0 0,-2-1,0 0,-1-1,0 0,-1 0,-1 0,3-32,5-15,-8 48,-1 1,0-1,-1 0,-1 0,0 0,-3-22,2 35,-1 1,1-1,-1 1,0 0,0-1,0 1,0 0,0 0,0-1,-1 1,1 0,-1 0,0 1,1-1,-1 0,0 0,0 1,0-1,0 1,0 0,-1 0,1 0,0 0,0 0,-1 0,1 0,-1 1,1-1,-1 1,1 0,0 0,-1 0,1 0,-4 0,-4 1,-1 0,1 1,0 0,0 1,0 0,0 0,-9 5,0 3,1 1,0 0,1 1,1 1,0 0,1 1,0 1,1 0,1 1,1 1,0 0,-15 32,21-38,1 1,0 0,1 0,1 1,0 0,-1 15,3-22,0 0,1 0,1 0,-1 0,1 0,0 0,1 0,-1 0,1 0,1-1,-1 1,1-1,6 10,4 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28.043"/>
    </inkml:context>
    <inkml:brush xml:id="br0">
      <inkml:brushProperty name="width" value="0.1" units="cm"/>
      <inkml:brushProperty name="height" value="0.1" units="cm"/>
      <inkml:brushProperty name="color" value="#5B2D90"/>
      <inkml:brushProperty name="ignorePressure" value="1"/>
    </inkml:brush>
  </inkml:definitions>
  <inkml:trace contextRef="#ctx0" brushRef="#br0">0 9,'0'343,"0"-342,3 30,-3-31,0 1,0-1,1 0,-1 0,0 1,0-1,0 0,0 0,0 1,0-1,1 0,-1 0,0 0,0 1,0-1,1 0,-1 0,0 0,0 1,1-1,-1 0,0 0,0 0,1 0,-1 0,0 0,0 0,1 0,-1 1,0-1,1 0,12-11,-1-7,-1 0,-1-1,-1 0,-1-1,0 1,7-33,19-46,-28 86,-1 1,1 0,1 0,0 0,1 1,10-11,-15 17,0 1,1-1,-1 1,1 0,0 0,8-4,-11 7,0-1,0 1,1 0,-1 0,0-1,0 1,0 0,0 0,1 0,-1 0,0 1,0-1,0 0,0 0,0 1,1-1,-1 1,0-1,0 1,0-1,0 1,0-1,0 1,0 0,-1 0,1 0,0-1,0 1,-1 0,1 0,0 0,-1 0,2 2,3 6,-1 1,0-1,0 1,-1 0,0 0,-1 0,0 0,1 16,-1 89,-2-92,-1-13,1 1,0 0,1-1,0 1,1-1,0 1,0-1,1 0,6 12,1-4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28.771"/>
    </inkml:context>
    <inkml:brush xml:id="br0">
      <inkml:brushProperty name="width" value="0.1" units="cm"/>
      <inkml:brushProperty name="height" value="0.1" units="cm"/>
      <inkml:brushProperty name="color" value="#5B2D90"/>
      <inkml:brushProperty name="ignorePressure" value="1"/>
    </inkml:brush>
  </inkml:definitions>
  <inkml:trace contextRef="#ctx0" brushRef="#br0">423 606,'-1'-2,"0"0,0 0,-1 0,1 0,-1 0,1 0,-1 1,0-1,0 0,-2-1,-12-13,4-7,8 15,0 0,-1 0,0 1,0 0,-1 0,-8-9,12 15,1-1,-1 1,0 0,0 0,0 0,0 0,0 0,-1 0,1 1,0-1,0 1,0-1,-1 1,1 0,0 0,-1 0,1 0,0 0,0 1,-1-1,1 1,0-1,0 1,0 0,0 0,0 0,0 0,0 0,0 0,-2 3,-7 4,0 0,1 1,0 0,1 1,-13 17,-38 60,50-71,-8 15,0 2,2 0,2 1,1 0,2 1,1 0,1 1,-3 39,12-73,-1 0,1 0,0 0,0 0,0 0,0 0,0 0,0 0,0 0,0 0,1 0,-1-1,1 1,0 0,0 0,-1 0,1-1,0 1,0 0,1-1,-1 1,0-1,0 1,1-1,-1 0,4 3,-3-3,1-1,0 1,-1 0,1-1,0 1,0-1,-1 0,1 0,0 0,0-1,-1 1,1-1,0 1,0-1,-1 0,1 0,-1 0,1 0,3-2,9-7,0 1,0-2,-1 0,-1 0,0-1,0-1,-1 0,14-21,-6 4,-1 0,-1-1,17-43,-24 46,-2-1,-1 0,8-51,1-95,-6 48,-2 43,17-108,-26 192,0-1,-1 1,1-1,0 0,0 1,0-1,0 0,1 1,-1-1,0 1,0-1,0 0,0 1,1-1,-1 1,0-1,0 1,1-1,-1 1,0-1,1 1,-1-1,1 1,-1-1,1 1,-1 0,1-1,3 19,-2 36,-4-30,-1 0,0-1,-2 1,-10 29,6-22,-7 51,6 80,1-5,-7 140,16-272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5:50.839"/>
    </inkml:context>
    <inkml:brush xml:id="br0">
      <inkml:brushProperty name="width" value="0.1" units="cm"/>
      <inkml:brushProperty name="height" value="0.1" units="cm"/>
      <inkml:brushProperty name="color" value="#E71224"/>
      <inkml:brushProperty name="ignorePressure" value="1"/>
    </inkml:brush>
  </inkml:definitions>
  <inkml:trace contextRef="#ctx0" brushRef="#br0">97 2104,'7'6,"-1"0,0 0,0 0,9 12,45 89,-6-8,-53-97,0 0,1 0,-1 0,1 0,-1 0,1-1,0 1,0 0,0-1,0 0,0 1,0-1,4 2,-5-3,0 1,1-1,-1 0,0 0,1 0,-1 0,0 0,1 0,-1 0,0 0,1-1,-1 1,0 0,0-1,1 1,-1-1,0 1,2-2,1-1,-1 0,0 0,0-1,0 1,-1 0,1-1,-1 0,1 1,-1-1,-1 0,1 0,0 0,1-8,2-10,-3 12,0 0,1-1,1 1,-1 0,7-11,-10 22,-6 5,1 1,0-1,0 1,1 1,-5 8,5 0,3-12,0 0,0 0,-1 0,1-1,-1 1,0 0,0 0,0-1,0 1,-4 3,6-7,0 0,0 0,-1 0,1 1,0-1,0 0,-1 0,1 0,0 0,-1 0,1 0,0 0,-1 0,1 0,0 0,-1 0,1 0,0 0,0 0,-1 0,1 0,0 0,-1 0,1 0,0 0,-1 0,1-1,0 1,0 0,-1 0,1 0,0-1,0 1,-1 0,1 0,0 0,0-1,0 1,0 0,-1-1,1 1,0 0,0 0,0-1,0 1,0 0,0-1,0 1,0 0,0-1,0 1,0 0,0-1,-4-18,4 18,-13-79,6 49,-3-60,11-361,0 430,1 1,9-38,-6 36,-1 0,2-26,-5-378,-3 204,0 186,-2 0,-2 0,-14-50,0 25,-41-92,41 107,8 18,2 8,1-1,0 1,2-2,1 1,-4-29,10 49,-7-33,7 35,0 0,0-1,-1 1,1-1,0 1,0 0,-1-1,1 1,0 0,0-1,-1 1,1 0,0 0,-1-1,1 1,0 0,-1 0,1 0,0-1,-1 1,1 0,-1 0,1 0,0 0,-1 0,0 0,0 0,0 0,0 1,0-1,0 1,0 0,0-1,0 1,0 0,0-1,0 1,0 0,0 0,1 0,-2 1,-4 6,0 1,1-1,0 1,1-1,0 1,0 1,-3 11,-10 69,17-89,-6 20,3-13,5-11,33-80,-25 55,1 1,2 0,0 1,1 0,2 1,23-29,-37 52,0-1,0 1,1 0,-1 0,0 1,1-1,-1 0,1 1,-1-1,1 1,0 0,-1 0,1 0,0 0,0 1,4-2,-5 3,1-1,-1 0,0 1,0-1,0 1,1 0,-1 0,0 0,0 0,0 0,0 0,0 0,-1 1,1-1,0 1,-1-1,1 1,-1 0,1-1,-1 1,0 0,2 3,5 10,0 1,-1 0,0 1,6 27,11 73,-21-100,5 41,-7-34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25.801"/>
    </inkml:context>
    <inkml:brush xml:id="br0">
      <inkml:brushProperty name="width" value="0.1" units="cm"/>
      <inkml:brushProperty name="height" value="0.1" units="cm"/>
      <inkml:brushProperty name="color" value="#E71224"/>
      <inkml:brushProperty name="ignorePressure" value="1"/>
    </inkml:brush>
  </inkml:definitions>
  <inkml:trace contextRef="#ctx0" brushRef="#br0">103 240,'-9'0,"0"0,0 0,0 1,0 1,-10 2,17-4,0 1,0 0,-1 0,1 0,0 0,0 1,0-1,0 1,1-1,-1 1,0-1,0 1,1 0,0 0,-1 0,1 0,0 0,0 0,0 0,0 1,0-1,0 0,0 5,0-5,1 0,0 0,0 0,0 0,0 0,0 0,1 0,-1 0,1-1,-1 1,1 0,0 0,0 0,-1 0,1-1,0 1,1 0,-1-1,0 1,0-1,1 1,-1-1,1 0,-1 0,1 1,-1-1,1 0,0 0,0-1,0 1,-1 0,1 0,0-1,0 0,3 1,4 2,1-1,0-1,0 0,0 0,16-1,-15-1,0-1,0 0,1-1,-2 0,1-1,0 0,-1-1,20-11,-23 11,0 1,0-1,-1 0,1-1,-1 0,-1 0,1 0,-1 0,0-1,0 0,-1 0,7-14,-11 19,1 1,0-1,-1 1,1 0,-1-1,0 1,1-1,-1 1,0-1,0 1,0-1,0 1,0-1,0 1,0-1,-1 1,1-1,-1 1,1-1,-1 1,1-1,-1 1,0 0,1-1,-1 1,0 0,0 0,0 0,0 0,0 0,-1 0,1 0,0 0,0 0,-1 0,1 0,0 1,-1-1,1 1,0-1,-1 1,1-1,-1 1,-2 0,-3-1,1 0,-1 1,1 0,-1 0,1 0,-1 1,1 0,-1 1,-7 2,2 1,1 1,-1 1,1-1,0 2,1 0,0 0,0 1,1 0,-16 19,20-21,-1-1,2 1,-1 0,1 0,0 1,0-1,1 1,0 0,1 0,-1 0,2 0,-1 0,1 0,0 1,1-1,0 14,1-20,0 1,-1-1,1 1,0-1,0 0,1 1,-1-1,0 0,1 0,-1 0,1 0,0 0,-1 0,1 0,0-1,0 1,1-1,-1 1,0-1,0 0,1 0,-1 0,0 0,1 0,-1 0,1-1,-1 1,1-1,5 0,0 1,1-1,0 0,-1-1,1 0,-1-1,1 1,13-6,-9 2,0-1,0-1,-1 0,0 0,0-1,-1-1,0 0,0 0,18-22,-3-2,-2-2,20-37,19-29,-63 100,1 0,-1 0,1 0,-1 0,1 0,0 0,0 0,-1 0,1 1,0-1,0 0,0 0,0 1,0-1,0 0,0 1,0-1,0 1,0-1,0 1,0 0,0-1,0 1,0 0,0 0,1 0,1 0,-2 1,0 0,0 0,0 0,1 0,-1 0,0 0,-1 1,1-1,0 0,0 1,0-1,-1 0,1 1,-1-1,1 1,-1-1,1 3,2 11,-1 1,1 27,-3-32,-1-7,1 0,-1 0,1 0,0 0,1 0,-1 0,0 0,1-1,0 1,0 0,2 5,-1-10,-1 1,0-1,1 0,-1 1,0-1,0 0,0 0,0 0,1 0,-1 0,0 0,-1 0,1-1,0 1,0 0,1-3,-1 2,71-122,-52 93,-16 23,1 0,0 0,0 1,0 0,1 0,0 0,1 1,12-11,-18 17,0-1,-1 1,1 0,0-1,0 1,-1 0,1 0,0 0,0 0,0 0,-1-1,1 1,0 1,0-1,-1 0,1 0,0 0,0 0,0 0,-1 1,1-1,0 0,-1 1,1-1,0 1,-1-1,2 1,0 1,0 0,-1 0,1 0,0 0,-1 1,1-1,-1 0,2 5,13 51,-15-53,13 91,-11-51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29.438"/>
    </inkml:context>
    <inkml:brush xml:id="br0">
      <inkml:brushProperty name="width" value="0.1" units="cm"/>
      <inkml:brushProperty name="height" value="0.1" units="cm"/>
      <inkml:brushProperty name="color" value="#5B2D90"/>
      <inkml:brushProperty name="ignorePressure" value="1"/>
    </inkml:brush>
  </inkml:definitions>
  <inkml:trace contextRef="#ctx0" brushRef="#br0">145 30,'-5'1,"-1"-1,1 1,-1 0,1 0,0 1,-1 0,1 0,0 0,0 0,0 1,1 0,-1 0,1 0,-1 0,1 1,0 0,0 0,1 0,-1 0,1 0,0 1,0 0,0-1,-3 10,0 0,0 0,2 1,-1-1,2 1,0 0,1 0,-1 29,3-37,0 1,1-1,-1 1,1-1,1 1,0-1,0 0,0 1,4 6,-3-9,0 0,0-1,1 1,0-1,0 1,0-1,0 0,0-1,1 1,0-1,0 0,7 4,-3-3,0 1,0-1,1-1,-1 0,1 0,0 0,-1-2,1 1,10 0,-15-2,-1-1,1 1,-1-1,0 0,1 0,-1 0,0 0,0-1,0 0,0 0,0 0,0 0,0 0,-1-1,1 0,-1 0,0 0,0 0,0 0,0-1,0 1,3-7,1-3,-1 0,0 0,-1-1,0 0,-1 0,0 0,-1-1,0-14,1-15,-5-61,1 101,0 1,0 0,0 0,-1-1,0 1,0 0,0 0,0-1,0 1,0 0,-1 0,0 1,1-1,-1 0,0 0,0 1,-1-1,1 1,-4-3,2 2,-1 1,0-1,1 1,-1 0,0 0,0 0,0 1,0 0,-1 0,1 0,-9 0,6 1,1 0,0 1,-1 0,1 0,0 0,-1 1,1 0,0 0,0 1,1 0,-1 0,0 1,1 0,0 0,-7 6,6-4,-1 1,2 1,-1-1,1 1,0 0,1 1,0-1,0 1,0 0,-4 17,-18 70,25-86,0 0,1 0,1 0,-1 0,2 0,-1-1,1 1,3 10,-2-14,1 0,0 0,0-1,0 1,1-1,0 0,0 0,0-1,0 1,1-1,0 0,0 0,0 0,0-1,1 1,-1-1,10 3,-4-1,1 0,1-1,-1 0,1-1,-1 0,1-1,21 1,-26-4,-1 1,0-1,0 0,0-1,0 0,-1 0,1 0,0-1,-1 0,0-1,0 1,8-6,-3 0,-1 0,1-1,-2 0,1 0,8-14,6-10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0.068"/>
    </inkml:context>
    <inkml:brush xml:id="br0">
      <inkml:brushProperty name="width" value="0.1" units="cm"/>
      <inkml:brushProperty name="height" value="0.1" units="cm"/>
      <inkml:brushProperty name="color" value="#5B2D90"/>
      <inkml:brushProperty name="ignorePressure" value="1"/>
    </inkml:brush>
  </inkml:definitions>
  <inkml:trace contextRef="#ctx0" brushRef="#br0">224 17,'-1'-2,"-1"1,0-1,1 1,-1 0,0-1,0 1,0 0,0 0,0 0,0 1,0-1,0 0,-1 1,1-1,0 1,0 0,0-1,-1 1,-2 1,1-1,0 1,0 0,0 1,0-1,0 1,0 0,1-1,-1 2,-5 3,-5 6,1 0,0 0,-19 26,28-34,-3 6,0 1,0 0,1 0,0 0,1 1,0 0,1 0,0 0,1 0,1 0,0 1,-1 22,3-32,1-1,-1 0,1 0,0 1,-1-1,1 0,0 0,0 0,0 0,1 0,-1 0,0 0,1 0,-1-1,1 1,0 0,0-1,-1 0,1 1,0-1,0 0,0 0,0 0,1 0,-1 0,0 0,0-1,0 1,1-1,-1 0,0 1,5-1,4 0,0 0,0-1,0 0,0-1,16-4,-7-1,37-17,-7 2,-48 21,1 0,0 0,-1 0,1 0,0 1,0-1,-1 1,1 0,0 0,0 0,0 0,0 0,-1 1,1-1,0 1,0-1,-1 1,1 0,4 3,-4-2,0 0,0 1,-1-1,1 1,-1-1,1 1,-1 0,0 0,0 0,0 1,-1-1,1 0,1 6,0 0,-1 0,0 0,-1 0,0 1,0-1,-1 0,0 1,-1-1,0 0,0 0,-4 13,-1-5,-1 1,0-1,-1-1,-1 1,-1-2,-1 1,0-1,0-1,-2 0,-18 17,20-22,0 0,-1-1,0 0,0-1,-1 0,0-1,0-1,-1 0,1-1,-1 0,0-1,0 0,-28 1,17-4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1.278"/>
    </inkml:context>
    <inkml:brush xml:id="br0">
      <inkml:brushProperty name="width" value="0.1" units="cm"/>
      <inkml:brushProperty name="height" value="0.1" units="cm"/>
      <inkml:brushProperty name="color" value="#5B2D90"/>
      <inkml:brushProperty name="ignorePressure" value="1"/>
    </inkml:brush>
  </inkml:definitions>
  <inkml:trace contextRef="#ctx0" brushRef="#br0">46 134,'-1'0,"0"1,-1-1,1 0,-1 1,1 0,0-1,-1 1,1 0,0 0,-1 0,1 0,0 0,0 0,0 0,0 0,0 0,0 1,1-1,-2 3,-13 27,13-28,1 0,0 0,0 0,1 0,-1 1,1-1,-1 0,1 1,0-1,0 0,1 0,-1 1,1-1,-1 0,1 0,0 1,0-1,3 6,-1-5,1 1,-1-1,1 0,-1 0,1 0,0 0,1 0,-1-1,1 0,8 4,-2-1,0-1,0 0,1-1,0-1,0 0,0 0,0-1,1-1,21 0,-29-1,0-1,1 0,-1 0,0 0,0-1,0 1,0-1,0-1,0 1,-1-1,1 0,-1 0,1 0,-1 0,0-1,0 0,5-6,-4 2,0 0,0 0,0 0,-1 0,-1-1,1 1,-1-1,-1 0,2-11,5-13,-5 21,-1 0,-1 1,3-21,-5 30,0-1,0 1,0 0,0 0,0-1,-1 1,1 0,-1 0,1-1,-1 1,0 0,0 0,0 0,0 0,0 0,0 0,-1 0,1 1,0-1,-1 0,0 1,1-1,-1 1,-3-2,2 2,1 0,-1 0,0 0,1 1,-1-1,0 1,0 0,0 0,1 0,-1 0,0 0,0 0,1 1,-1 0,0-1,1 1,-1 0,1 0,-1 1,1-1,-1 0,1 1,-4 3,-3 1,0 2,1-1,0 1,-11 14,8-6,1 0,1 0,0 1,2 0,0 1,0 0,2 0,0 0,1 1,1 0,-1 34,4-45,1-1,0 0,0 1,0-1,1 0,0 0,1 0,-1 0,1 0,1-1,-1 1,1-1,0 0,1 0,0 0,-1-1,2 1,-1-1,1 0,-1-1,1 1,1-1,-1-1,0 1,13 4,-9-3,0-1,0-1,0 0,1 0,-1-1,1 0,0 0,0-2,-1 1,1-1,0-1,0 0,0 0,-1-1,1-1,-1 0,11-4,-10 1,0 0,-1 0,0-1,0-1,-1 0,0 0,-1-1,1 0,7-11,6-13,27-52,-33 56,-4 5,-2 0,8-26,10-23,-28 73,0-1,0 0,1 1,-1-1,0 1,0-1,0 1,0-1,1 1,-1-1,0 1,1-1,-1 1,0 0,1-1,-1 1,0-1,1 1,-1 0,1-1,-1 1,1 0,-1 0,1-1,-1 1,1 0,-1 0,1 0,-1 0,1-1,0 1,7 15,-2 30,-4 133,-2-149,-1-28,1 0,0 1,0-1,0 1,0-1,0 0,1 1,-1-1,0 1,0-1,1 0,-1 0,1 1,0-1,-1 0,1 0,1 3,-1-4,-1 0,1 0,0 1,-1-1,1 0,0 0,-1 0,1 0,0 0,-1 0,1 0,-1 0,1 0,0 0,-1 0,1 0,0 0,-1-1,1 1,-1 0,1 0,0-1,-1 1,1 0,0-1,4-3,-1 0,1 0,-1 0,0 0,0-1,5-8,45-86,3-5,-45 84,-3 5,0 1,1-1,0 2,1 0,1 0,19-16,-30 28,0 0,1 0,-1 0,1 0,0 0,-1 0,1 1,-1-1,1 0,0 1,0 0,-1-1,1 1,0 0,0 0,-1 0,1 0,0 0,0 1,0-1,-1 0,3 2,-1-1,0 1,0 0,0 0,0 0,0 0,-1 0,1 1,-1-1,1 1,2 5,4 5,-1 2,0-1,9 28,-3-5,-2 1,-1 0,-2 1,-2 0,3 44,-9-59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1.818"/>
    </inkml:context>
    <inkml:brush xml:id="br0">
      <inkml:brushProperty name="width" value="0.1" units="cm"/>
      <inkml:brushProperty name="height" value="0.1" units="cm"/>
      <inkml:brushProperty name="color" value="#5B2D90"/>
      <inkml:brushProperty name="ignorePressure" value="1"/>
    </inkml:brush>
  </inkml:definitions>
  <inkml:trace contextRef="#ctx0" brushRef="#br0">311 680,'-1'1,"0"-1,-1 1,1-1,0 0,0 1,0-1,-1 0,1 0,0 0,0 0,0 0,-1 0,1 0,0 0,0 0,0-1,-1 1,1 0,0-1,0 1,0-1,0 0,0 1,0-1,-2-1,-27-19,3-6,1-1,2-1,0-2,-27-47,36 54,1 0,2-1,0 0,2-1,1 0,1-1,-7-42,14 63,0 1,1-1,0 0,0 1,1-1,0 0,0 1,0-1,0 1,1-1,0 1,0 0,0 0,1 0,6-9,-3 7,0 0,0 0,1 0,0 1,0 1,1-1,0 1,15-8,2 2,-1 2,1 1,0 1,1 1,48-6,-32 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2.189"/>
    </inkml:context>
    <inkml:brush xml:id="br0">
      <inkml:brushProperty name="width" value="0.1" units="cm"/>
      <inkml:brushProperty name="height" value="0.1" units="cm"/>
      <inkml:brushProperty name="color" value="#5B2D90"/>
      <inkml:brushProperty name="ignorePressure" value="1"/>
    </inkml:brush>
  </inkml:definitions>
  <inkml:trace contextRef="#ctx0" brushRef="#br0">0 169,'15'0,"13"0,3-10,6-2,6-10,5-5,4 1,-2 1,-4-1,-11 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2.575"/>
    </inkml:context>
    <inkml:brush xml:id="br0">
      <inkml:brushProperty name="width" value="0.1" units="cm"/>
      <inkml:brushProperty name="height" value="0.1" units="cm"/>
      <inkml:brushProperty name="color" value="#5B2D90"/>
      <inkml:brushProperty name="ignorePressure" value="1"/>
    </inkml:brush>
  </inkml:definitions>
  <inkml:trace contextRef="#ctx0" brushRef="#br0">0 0,'0'710,"0"-686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3.521"/>
    </inkml:context>
    <inkml:brush xml:id="br0">
      <inkml:brushProperty name="width" value="0.1" units="cm"/>
      <inkml:brushProperty name="height" value="0.1" units="cm"/>
      <inkml:brushProperty name="color" value="#5B2D90"/>
      <inkml:brushProperty name="ignorePressure" value="1"/>
    </inkml:brush>
  </inkml:definitions>
  <inkml:trace contextRef="#ctx0" brushRef="#br0">63 203,'6'0,"-1"-1,0 1,1-1,-1-1,0 1,0 0,0-1,0 0,0-1,0 1,0-1,4-3,-6 4,0 0,0 0,-1-1,1 1,-1-1,0 0,1 1,-1-1,0 0,-1 0,1-1,-1 1,1 0,-1-1,0 1,0 0,0-1,-1 1,1-5,-1 7,1 0,-1 0,0 0,0 0,0-1,0 1,-1 0,1 0,0 0,0 0,-1 0,1 0,0 0,-1 0,1 0,-1 0,1 1,-1-1,0 0,1 0,-1 0,0 0,0 1,1-1,-1 0,0 1,0-1,0 1,0-1,0 1,0-1,0 1,0 0,0-1,0 1,0 0,0 0,0 0,0 0,0 0,0 0,0 0,-2 0,0 1,-1-1,1 1,-1 0,1 0,-1 1,1-1,-1 1,1-1,0 1,0 0,-5 5,1 0,0 0,1 1,1 0,-1 0,1 1,1-1,-1 1,1 0,1 1,0-1,0 0,1 1,0 0,0 12,1-14,0 0,1 0,0 0,1 0,-1 0,1 0,1-1,0 1,0 0,1 0,-1-1,2 0,-1 1,1-1,0 0,0-1,10 12,-9-13,0 0,1 0,-1-1,1 0,0 0,0 0,0 0,0-1,0 0,1-1,0 0,-1 0,1 0,9 1,-9-3,0 0,-1-1,1 1,0-1,-1-1,1 1,0-1,-1-1,0 1,0-1,1 0,-2 0,1-1,10-7,-6 2,0 1,0-2,-1 0,0 0,-1 0,0-1,-1 0,0-1,-1 0,0 0,7-20,-8 15,0 0,-1 0,-1-1,-1 0,0 1,-1-1,-1 0,-3-21,3 35,-1 0,0 0,0 0,0 0,0 1,0-1,-1 0,0 1,0-1,0 1,0 0,0-1,0 1,-1 0,0 0,0 1,-4-5,2 4,0 1,0-1,0 0,0 1,-1 0,1 1,0-1,-1 1,0 0,1 0,-8 0,2 1,0 1,0-1,0 2,0 0,0 0,0 1,1 0,-1 1,1 0,0 0,0 1,-11 8,7-3,1 1,1 1,0 0,0 0,2 1,-1 1,2-1,-12 22,16-25,0 1,0 0,1-1,0 2,1-1,1 0,0 1,0-1,1 1,0-1,1 1,0 0,3 13,-2-21,0 0,1 0,-1 0,1-1,0 1,0 0,0-1,1 1,-1-1,1 0,0 0,0 0,0 0,0 0,0-1,1 1,-1-1,1 0,0 0,-1 0,1-1,0 1,0-1,0 0,0 0,0 0,5 0,3 0,-1 0,1 0,0-1,0 0,0-1,-1-1,1 0,16-5,-10 0,-1-1,0 0,-1-1,0-1,0-1,-1 0,19-19,0 1,-33 28,1 0,-1 0,0 0,0 0,1 1,-1-1,0 0,1 1,-1-1,1 1,-1-1,1 1,-1 0,1-1,-1 1,1 0,-1 0,1 0,-1 0,1 0,-1 1,1-1,-1 0,1 1,-1-1,1 1,-1-1,1 1,-1 0,0 0,0 0,1-1,-1 1,0 0,0 0,0 1,2 1,4 6,-1-1,0 2,-1-1,7 16,-4-8,-2-4,0-1,1 0,0 0,1-1,0 0,1 0,0-1,0 0,1-1,16 12,-2-8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3.941"/>
    </inkml:context>
    <inkml:brush xml:id="br0">
      <inkml:brushProperty name="width" value="0.1" units="cm"/>
      <inkml:brushProperty name="height" value="0.1" units="cm"/>
      <inkml:brushProperty name="color" value="#5B2D90"/>
      <inkml:brushProperty name="ignorePressure" value="1"/>
    </inkml:brush>
  </inkml:definitions>
  <inkml:trace contextRef="#ctx0" brushRef="#br0">1 109,'0'14,"0"1,-1-1,2 0,0 1,0-1,2 0,0 0,0 0,9 22,-6-24,-1 0,2-1,0 0,0 0,1 0,17 18,-22-26,1 0,-1-1,1 1,-1-1,1 1,0-1,0 0,0-1,0 1,0-1,0 1,0-1,0 0,1-1,-1 1,0-1,1 0,-1 0,0 0,1-1,-1 1,0-1,0 0,1 0,3-3,0 1,0-1,0 0,0-1,-1 0,0 0,0-1,0 0,-1 0,0 0,8-11,4-8,24-46,-21 35,-15 23,-1 0,0 0,0-1,-1 1,-1-1,-1 0,0 0,0 0,-2 0,0-16,0 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4.329"/>
    </inkml:context>
    <inkml:brush xml:id="br0">
      <inkml:brushProperty name="width" value="0.1" units="cm"/>
      <inkml:brushProperty name="height" value="0.1" units="cm"/>
      <inkml:brushProperty name="color" value="#5B2D90"/>
      <inkml:brushProperty name="ignorePressure" value="1"/>
    </inkml:brush>
  </inkml:definitions>
  <inkml:trace contextRef="#ctx0" brushRef="#br0">0 0,'0'5,"0"11,5 2,2 4,-1 2,-1 3,-1 5,-2 3,-1 0,0-1,-1 3,4 0,2-1,0-3,-1-1,-2-7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4.703"/>
    </inkml:context>
    <inkml:brush xml:id="br0">
      <inkml:brushProperty name="width" value="0.1" units="cm"/>
      <inkml:brushProperty name="height" value="0.1" units="cm"/>
      <inkml:brushProperty name="color" value="#5B2D90"/>
      <inkml:brushProperty name="ignorePressure" value="1"/>
    </inkml:brush>
  </inkml:definitions>
  <inkml:trace contextRef="#ctx0" brushRef="#br0">5 101,'-5'0,"8"0,18 0,15 0,11-5,7-1,-1-5,-4 0,-11-3,-7 0,-9-1,-3 1,-5 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26.682"/>
    </inkml:context>
    <inkml:brush xml:id="br0">
      <inkml:brushProperty name="width" value="0.1" units="cm"/>
      <inkml:brushProperty name="height" value="0.1" units="cm"/>
      <inkml:brushProperty name="color" value="#E71224"/>
      <inkml:brushProperty name="ignorePressure" value="1"/>
    </inkml:brush>
  </inkml:definitions>
  <inkml:trace contextRef="#ctx0" brushRef="#br0">60 180,'-3'3,"0"-1,0 0,1 1,-1-1,0 1,1 0,0 0,-1 0,1 0,0 0,1 0,-3 5,-1 3,1 1,0 0,1 0,0 0,1 0,-2 19,3 79,1-80,0-27,0 1,0-1,1 1,-1-1,1 1,0-1,0 1,0-1,0 0,0 0,1 1,0-1,-1 0,1 0,0-1,1 1,-1 0,5 4,-3-5,0 1,0 0,1-1,-1 0,1 0,0 0,-1-1,1 1,0-1,0 0,0-1,9 1,-9-1,0 0,1 0,-1-1,0 1,0-1,1-1,-1 1,0-1,0 0,0 0,0 0,-1 0,1-1,8-6,-7 3,1 0,-1-1,0 1,0-2,-1 1,0 0,-1-1,6-10,-1-5,0-1,-1-1,-2 1,0-1,2-34,-6 41,-2 12,1-1,0 0,0 1,0-1,1 1,0-1,4-9,-6 16,0 0,0 0,0 0,0-1,0 1,0 0,0 0,0 0,0 0,0 0,1 0,-1 0,0 0,0 0,0-1,0 1,0 0,0 0,0 0,0 0,0 0,1 0,-1 0,0 0,0 0,0 0,0 0,0 0,0 0,0 0,0 0,1 0,-1 0,0 0,0 0,0 0,0 0,0 0,0 0,0 0,1 0,-1 0,0 0,0 0,0 0,0 0,0 0,0 0,0 0,0 1,1-1,-1 0,0 0,0 0,0 0,0 0,4 10,0 13,-1 145,-4-129,1-39,0 0,0 1,0-1,0 0,0 0,0 0,0 0,0 1,0-1,0 0,0 0,0 0,0 1,0-1,0 0,0 0,0 0,0 0,0 1,0-1,0 0,0 0,0 0,0 1,0-1,0 0,0 0,0 0,0 0,0 1,1-1,-1 0,0 0,0 0,0 0,0 0,0 0,1 0,-1 1,0-1,0 0,0 0,0 0,1 0,-1 0,0 0,0 0,0 0,1 0,-1 0,0 0,0 0,0 0,0 0,1 0,-1 0,0 0,0 0,0 0,1 0,-1 0,14-16,21-38,-23 34,31-44,3 2,3 1,81-77,-128 135,1 1,-1 0,0 1,1-1,-1 0,1 1,-1-1,1 1,0 0,0 0,0 0,4-1,-5 2,-1 0,1 0,-1 0,1 1,-1-1,1 0,-1 1,0-1,1 1,-1-1,0 1,1 0,-1-1,0 1,0 0,1 0,-1 0,0 0,0 0,0 0,0 0,-1 1,1-1,0 0,0 0,-1 1,2 1,3 11,-1 0,0 0,-1 1,-1 0,0 0,-1-1,0 1,-3 22,2-20,0 15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8:35.614"/>
    </inkml:context>
    <inkml:brush xml:id="br0">
      <inkml:brushProperty name="width" value="0.1" units="cm"/>
      <inkml:brushProperty name="height" value="0.1" units="cm"/>
      <inkml:brushProperty name="color" value="#5B2D90"/>
      <inkml:brushProperty name="ignorePressure" value="1"/>
    </inkml:brush>
  </inkml:definitions>
  <inkml:trace contextRef="#ctx0" brushRef="#br0">228 109,'0'-2,"0"1,0-1,0 0,0 0,0 1,-1-1,1 0,-1 0,1 1,-1-1,0 0,1 1,-1-1,0 1,0-1,0 1,0 0,-1-1,1 1,0 0,-3-2,2 1,-1 1,1 0,-1 0,1 0,-1 0,0 1,0-1,1 1,-1-1,0 1,0 0,-4 1,0-1,1 1,0 0,-1 1,1 0,0 0,0 0,0 1,0-1,0 1,0 1,-6 4,3 1,-1 1,2 0,-1 0,2 1,-1 0,1 0,-5 13,8-16,0 1,1-1,0 1,1 0,0 0,0 0,1 0,0 0,1 0,0 1,1 8,0-13,1 1,-1-1,1 0,0 0,0-1,1 1,-1 0,1-1,0 1,0-1,1 0,-1 0,1 0,0-1,0 1,0-1,1 0,-1 0,1-1,-1 1,1-1,0 0,0 0,10 2,-7-2,0 0,-1 0,1-1,0 0,0-1,0 0,0 0,-1-1,1 0,0 0,0 0,-1-1,1-1,0 1,-1-1,9-5,-4-1,-1 0,0-1,-1-1,0 0,0 0,-1-1,-1 0,0 0,-1-1,0 0,-1-1,0 1,-1-1,-1 0,0-1,2-15,-4 20,-1 1,-1-1,1 1,-2-1,1 1,-1-1,-1 1,0-1,-3-11,3 18,0-1,1 1,-1-1,0 1,-1 0,1 0,-1 0,1 0,-1 0,0 0,0 1,0-1,0 1,0 0,-1 0,1 0,-1 0,0 1,1-1,-1 1,0 0,0 0,0 0,-7 0,2 1,0 0,0 1,0-1,0 2,0-1,0 1,0 1,1 0,-1 0,1 0,-1 1,1 0,1 1,-1 0,0 0,1 1,0 0,1 0,-8 9,5-5,0 1,0 0,1 1,1-1,0 2,1-1,0 1,1 0,0 0,1 0,-5 26,8-34,0 0,1 0,-1 1,1-1,0 0,0 0,1 0,-1 1,1-1,0 0,1 0,-1 0,1 0,0 0,0-1,1 1,-1 0,1-1,0 0,0 0,0 0,1 0,0 0,-1-1,1 1,1-1,-1 0,0 0,1-1,-1 1,1-1,8 3,9 3,1-1,-1 0,1-2,0-1,0-1,1-1,-1-1,0 0,25-4,-33 0,-1-1,1 0,-1-1,20-9,-20 7,0 1,0 1,1 1,19-4,-27 7,0 0,0 1,0 0,0 1,0 0,0 0,0 0,0 1,0 0,-1 0,1 0,-1 1,1 0,-1 1,0-1,6 5,7 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30.686"/>
    </inkml:context>
    <inkml:brush xml:id="br0">
      <inkml:brushProperty name="width" value="0.1" units="cm"/>
      <inkml:brushProperty name="height" value="0.1" units="cm"/>
      <inkml:brushProperty name="color" value="#5B2D90"/>
      <inkml:brushProperty name="ignorePressure" value="1"/>
    </inkml:brush>
  </inkml:definitions>
  <inkml:trace contextRef="#ctx0" brushRef="#br0">29 1,'-1'0,"0"1,0-1,-1 1,1-1,0 1,0 0,0 0,0-1,0 1,0 0,0 0,0 0,0 0,0 0,1 0,-1 0,0 0,1 1,-1-1,1 0,-1 0,1 1,-1-1,1 0,0 1,0-1,-1 2,-4 43,5-40,-2 159,3-100,0-52,1 0,0-1,1 0,0 0,1 0,8 17,-6-13,0 0,6 30,3 50,6 171,-22 484,-14-581,1-26,11 462,5-314,-2 79,0-347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32.402"/>
    </inkml:context>
    <inkml:brush xml:id="br0">
      <inkml:brushProperty name="width" value="0.1" units="cm"/>
      <inkml:brushProperty name="height" value="0.1" units="cm"/>
      <inkml:brushProperty name="color" value="#5B2D90"/>
      <inkml:brushProperty name="ignorePressure" value="1"/>
    </inkml:brush>
  </inkml:definitions>
  <inkml:trace contextRef="#ctx0" brushRef="#br0">0 192,'386'0,"-369"-1,0-1,0-1,-1 0,0-2,26-9,32-9,177-42,-69 15,-153 39,-23 8,0 1,0 0,0-1,0 2,10-3,-15 4,0 0,1 0,-1 0,0 0,0 1,1-1,-1 0,0 0,0 1,1-1,-1 1,0-1,0 1,0-1,0 1,0 0,0 0,0 0,0-1,0 1,0 0,0 0,0 0,-1 0,1 0,0 1,-1-1,1 0,-1 0,1 0,0 3,3 14,-1 1,0 0,-2 0,0 0,-1 0,-5 32,2 11,1 30,4 209,12-211,-8-58,2 36,-8 48,-1-79,1 1,2-1,9 56,-3-42,-2 0,-3 0,-4 78,3 47,11-70,1 31,-12-81,13 90,-10-108,0 59,-5-63,2 0,8 45,-4-40,-1 0,-1 63,-1 0,10-13,-7-58,2 47,-7 389,-2-224,-1-208,-11 61,7-58,-2 44,7-66,-1 1,0-1,-2 1,1-1,-2 0,0-1,-1 1,-13 22,6-14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33.959"/>
    </inkml:context>
    <inkml:brush xml:id="br0">
      <inkml:brushProperty name="width" value="0.1" units="cm"/>
      <inkml:brushProperty name="height" value="0.1" units="cm"/>
      <inkml:brushProperty name="color" value="#5B2D90"/>
      <inkml:brushProperty name="ignorePressure" value="1"/>
    </inkml:brush>
  </inkml:definitions>
  <inkml:trace contextRef="#ctx0" brushRef="#br0">0 0,'0'227,"2"-214,0 0,0 1,1-1,0 0,2 0,8 21,9 24,-10-9,11 96,3 7,-16-99,-1 0,2 87,-11-133,0 0,0 1,0-1,1 0,1 0,-1 0,1 0,0 0,4 9,-3-12,0 0,0 1,0-1,0-1,1 1,0 0,0-1,0 0,0 0,0 0,1 0,-1-1,1 0,5 2,13 5,1-2,0-1,0 0,0-2,44 2,-50-4,4 1,0 2,0 0,0 1,34 16,-35-14,0 0,1-1,1 0,28 3,33 3,-1 3,146 49,-216-60,1-1,-1-1,1 0,0-1,19 1,-31-3,1 0,0 0,0 0,0-1,-1 1,1 0,0-1,0 0,-1 0,1 0,-1 0,1 0,-1-1,1 1,-1-1,0 1,1-1,-1 0,0 0,0 0,0 0,-1 0,1 0,0-1,-1 1,0 0,1-1,-1 0,0 1,0-1,-1 1,2-7,2-22,-2 0,-2-1,-4-46,0-7,4-84,0 145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35.798"/>
    </inkml:context>
    <inkml:brush xml:id="br0">
      <inkml:brushProperty name="width" value="0.1" units="cm"/>
      <inkml:brushProperty name="height" value="0.1" units="cm"/>
      <inkml:brushProperty name="color" value="#5B2D90"/>
      <inkml:brushProperty name="ignorePressure" value="1"/>
    </inkml:brush>
  </inkml:definitions>
  <inkml:trace contextRef="#ctx0" brushRef="#br0">218 0,'-1'35,"-2"-1,-1 1,-15 58,8-60,-2-1,-1 0,-25 43,9-19,-45 112,67-143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36.513"/>
    </inkml:context>
    <inkml:brush xml:id="br0">
      <inkml:brushProperty name="width" value="0.1" units="cm"/>
      <inkml:brushProperty name="height" value="0.1" units="cm"/>
      <inkml:brushProperty name="color" value="#5B2D90"/>
      <inkml:brushProperty name="ignorePressure" value="1"/>
    </inkml:brush>
  </inkml:definitions>
  <inkml:trace contextRef="#ctx0" brushRef="#br0">0 59,'0'-5,"0"-6,5-1,6 1,11 3,7 2,2 3,2 1,0 2,-2 0,0 0,-2 1,1-1,-2 1,-5-1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37.088"/>
    </inkml:context>
    <inkml:brush xml:id="br0">
      <inkml:brushProperty name="width" value="0.1" units="cm"/>
      <inkml:brushProperty name="height" value="0.1" units="cm"/>
      <inkml:brushProperty name="color" value="#5B2D90"/>
      <inkml:brushProperty name="ignorePressure" value="1"/>
    </inkml:brush>
  </inkml:definitions>
  <inkml:trace contextRef="#ctx0" brushRef="#br0">1 0,'0'3,"1"0,-1-1,1 1,0-1,0 1,0 0,0-1,0 1,1-1,-1 0,1 0,-1 1,1-1,0 0,0 0,3 2,41 31,-24-20,38 32,103 74,-131-102,-2 1,0 2,-1 0,-1 2,39 43,-54-51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38.449"/>
    </inkml:context>
    <inkml:brush xml:id="br0">
      <inkml:brushProperty name="width" value="0.1" units="cm"/>
      <inkml:brushProperty name="height" value="0.1" units="cm"/>
      <inkml:brushProperty name="color" value="#5B2D90"/>
      <inkml:brushProperty name="ignorePressure" value="1"/>
    </inkml:brush>
  </inkml:definitions>
  <inkml:trace contextRef="#ctx0" brushRef="#br0">1 0,'0'5,"10"1,7 0,2 4,2 0,2 3,2 0,1 2,2 3,-4 4,-2-3,-4 1,-1-3,-3 1,1-4,-2 2,1-3,-1-3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39.097"/>
    </inkml:context>
    <inkml:brush xml:id="br0">
      <inkml:brushProperty name="width" value="0.1" units="cm"/>
      <inkml:brushProperty name="height" value="0.1" units="cm"/>
      <inkml:brushProperty name="color" value="#5B2D90"/>
      <inkml:brushProperty name="ignorePressure" value="1"/>
    </inkml:brush>
  </inkml:definitions>
  <inkml:trace contextRef="#ctx0" brushRef="#br0">0 248,'0'-4,"10"-3,12 1,3-3,2-1,1 2,1 2,-5-8,-7-5,-5-6,-6-2,-3-2,-3-1,0 1,-1 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50.3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35 0,'-9'0,"-4"10,0 8,13 0,6 3,2-3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27.362"/>
    </inkml:context>
    <inkml:brush xml:id="br0">
      <inkml:brushProperty name="width" value="0.1" units="cm"/>
      <inkml:brushProperty name="height" value="0.1" units="cm"/>
      <inkml:brushProperty name="color" value="#E71224"/>
      <inkml:brushProperty name="ignorePressure" value="1"/>
    </inkml:brush>
  </inkml:definitions>
  <inkml:trace contextRef="#ctx0" brushRef="#br0">101 36,'-1'0,"0"1,0-1,1 0,-1 1,0-1,0 1,0 0,1-1,-1 1,0 0,1-1,-1 1,0 0,1 0,-1-1,1 1,-1 0,1 0,0 0,-1 2,-9 25,7-20,-3 9,0 1,1-1,1 1,1 0,-1 20,4-34,-1 0,1 0,0 0,0 0,1 0,-1 0,1 0,0 0,0 0,0 0,1 0,-1-1,1 1,0-1,0 1,0-1,0 1,1-1,-1 0,1 0,0 0,0-1,0 1,0-1,1 1,-1-1,0 0,1-1,4 3,-1-2,1 0,-1 0,1-1,-1 1,1-2,-1 1,1-1,0 0,-1-1,1 0,-1 0,1-1,-1 0,0 0,0 0,1-1,-2 0,1-1,0 0,-1 0,1 0,5-5,-5 2,0 0,0 0,0-1,-1 0,0 0,0 0,-1-1,-1 0,1 0,-1 0,-1 0,1-1,-2 1,1-1,-1 0,0-14,-1 23,-1-8,1 1,-1-1,-1 1,-1-13,1 18,1 1,-1-1,0 1,0 0,0-1,0 1,0 0,-1 0,1 0,-1 0,0 0,1 0,-1 0,0 0,0 1,0-1,0 1,0-1,-4-1,-3-1,-1 0,0 1,1 0,-1 0,0 1,0 1,0-1,-1 2,1-1,0 1,0 1,-16 2,19-1,0-1,0 1,0 1,0-1,0 1,0 0,1 1,-1 0,1 0,0 0,0 1,1 0,-1 0,1 0,0 1,0-1,1 1,-4 7,-5 14,1 0,1 0,-9 39,19-64,0 1,1-1,-1 1,1 0,0-1,-1 1,1 0,0-1,1 1,-1 0,0-1,1 1,0 0,-1-1,1 1,0-1,0 1,0-1,3 4,-1-2,0-1,1 0,-1 0,0 0,1 0,0 0,0-1,0 0,0 0,7 3,10 1,-1 0,1-2,-1 0,22 0,-38-4,24 4,1-2,-1-2,0 0,0-2,1-1,-1-1,36-11,-17 2,-21 6,34-13,-42 11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0:06.387"/>
    </inkml:context>
    <inkml:brush xml:id="br0">
      <inkml:brushProperty name="width" value="0.05" units="cm"/>
      <inkml:brushProperty name="height" value="0.05" units="cm"/>
      <inkml:brushProperty name="color" value="#E71224"/>
      <inkml:brushProperty name="ignorePressure" value="1"/>
    </inkml:brush>
  </inkml:definitions>
  <inkml:trace contextRef="#ctx0" brushRef="#br0">994 4157,'0'-32,"-4"-92,2 108,-1 0,0 0,-1 0,-1 0,-11-24,-11-26,20 45,-2 0,0 1,-2 0,-18-27,-62-89,64 100,-2 1,-67-63,-5 9,-28-28,90 79,19 20,1 0,1-1,1-1,0-1,2 0,-21-38,-22-45,5 9,30 48,3-2,-22-80,36 96,2 0,1 0,1-1,5-55,0 10,-5 17,0 35,2 0,5-54,-1 70,-1-1,2 1,0 0,0 0,7-11,9-16,-7 9,2 0,1 1,1 1,33-38,97-89,-94 101,-49 49,0 0,0 0,0 1,1 0,0 0,9-4,-9 4,1 0,-1 0,0-1,11-7,47-39,-47 38,0 0,-2-1,1 0,-2-1,0-1,0 0,19-32,-23 32,-1-1,-1-1,0 1,-1-1,-1 0,-1-1,-1 0,0 0,-1 0,1-26,-4-596,-2 262,2 371,0 4,-1-1,1 1,0-1,0 1,1-1,-1 1,1-1,-1 1,1 0,0-1,1 1,-1 0,1 0,2-5,-4 8,0 0,0 0,1 0,-1 0,0 0,0-1,1 1,-1 0,0 0,1 0,-1 0,0 0,0 0,1 0,-1 0,0 1,0-1,1 0,-1 0,0 0,0 0,1 0,-1 0,0 0,0 1,1-1,-1 0,0 0,0 0,0 0,0 1,1-1,-1 0,0 0,0 1,0-1,0 0,0 0,1 1,-1-1,0 0,0 0,0 1,0-1,0 0,0 1,6 17,-5-13,10 15,2-2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56.78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0,'2'3,"0"-1,-1 1,1-1,0 1,0-1,0 0,0 0,1 0,-1 0,4 3,8 6,3 11,0 1,-1 1,-1 0,11 27,-10-20,2 0,23 31,72 78,-7 7,-71-79,-29-54,1 0,0 0,1-1,0 0,11 13,16 10,76 59,14 14,-89-73,-12-13,0 1,-2 1,19 29,-2 0,-28-41,-1 0,-1 2,0-1,0 1,-2 0,8 19,15 76,-18-61,-7-31,0 1,3 36,-5-27,8 37,-6-39,5 52,-10-69,-1 1,1-1,-1 0,-1 1,0-1,0 0,-1 0,0 0,-1 0,1 0,-2-1,1 0,-1 0,-1 0,1 0,-1-1,-1 0,1 0,-9 6,-27 19,16-14,-33 32,43-37,-30 21,36-27,-1 0,1 1,0 0,1 0,0 1,0 0,-12 19,-44 60,44-62,-34 55,49-69,0 0,1 0,0 0,1 1,0 0,1 0,0 0,1 0,1 0,0 21,0-25,0 0,-1 0,0 0,0 0,-1 0,0-1,-6 13,-3 2,-19 30,25-44,1-2,0 0,1 0,-1 0,2 1,-1 0,1-1,0 1,1 0,-3 14,4-10,-1 1,0-1,0 0,-2 0,1 0,-2 0,1 0,-2-1,1 0,-12 16,2-6,1 1,0 1,2 0,0 0,2 2,1-1,0 1,2 1,1-1,1 1,2 0,0 0,2 46,2-34,0-26,0 0,0 0,-2 0,1-1,-2 1,1 0,-1-1,-1 1,0-1,-10 22,-8 12,13-24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29:59.5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317 557,'0'-7,"0"-1,0 1,-1-1,0 1,0 0,0 0,-1-1,0 1,-1 0,0 0,-5-10,-14-27,-19-52,-16-35,36 97,-46-57,64 88,-4-4,0 0,0 0,-1 0,0 1,-1 0,-12-6,5 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0:11.3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156 34,'-7'0,"-3"0,1-1,-1 2,1-1,-1 1,1 0,-1 1,1 0,0 1,0 0,-16 8,22-10,-18 12,20-13,1 0,0 0,-1 0,1 0,0 1,0-1,-1 0,1 0,0 0,0 0,-1 1,1-1,0 0,0 0,0 1,-1-1,1 0,0 0,0 1,0-1,0 0,0 1,0-1,-1 0,1 0,0 1,0-1,0 0,0 1,0-1,0 0,0 1,0-1,0 0,0 1,1-1,-1 0,0 0,0 1,0-1,0 0,0 1,1-1,-1 0,0 0,0 1,0-1,1 0,-1 0,0 0,0 1,1-1,-1 0,0 0,0 0,1 0,-1 0,0 1,1-1,-1 0,0 0,0 0,1 0,18 4,1-1,-1 0,1-2,0 0,37-4,-10 1,-13 0,55-11,-55 7,52-3,282 9,-395 11,-301 58,259-64,-105-4,101-3,597 2,-613 0,-127-16,139 8,-116 4,130 4,612 0,-531-1,0-1,1-2,-1 1,0-2,30-12,7-2,-49 18,0-1,0 0,0 0,0-1,-1 1,1-1,-1 0,9-7,-13 9,-1 1,0 0,0-1,1 1,-1-1,0 1,0-1,1 1,-1 0,0-1,0 1,0-1,0 1,0-1,0 1,0-1,0 1,0-1,0 1,0-1,0 1,0-1,0 1,-1-1,1 1,0-1,0 1,0-1,-1 1,1 0,0-1,-1 1,1-1,0 1,-1 0,1-1,0 1,-1 0,1-1,-1 1,1 0,-1 0,1 0,0-1,-1 1,1 0,-1 0,1 0,-2 0,-26-8,-23 2,0 2,0 2,-55 6,4-2,5-3,-92 3,184-1,-1-1,1 1,0 0,0 0,0 1,0 0,0 0,0 0,0 0,-7 5,0 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2:08.18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1 495,'-1'14,"1"0,1 1,0-1,1 0,0 0,1 0,1-1,6 18,16 43,-19-52,0 0,18 35,-24-56,-1 1,1-1,0 0,0 1,-1-1,1 0,0 0,0 0,0 0,1 0,-1 0,0 0,0 0,0 0,1 0,-1-1,1 1,-1 0,0-1,1 1,-1-1,1 0,-1 1,1-1,-1 0,3 0,-1-1,0 1,0-1,0 0,0 0,0-1,-1 1,1-1,0 1,0-1,-1 0,1 0,1-2,9-9,-1 0,-1-1,15-22,15-28,-4 5,3 2,49-55,118-91,-165 164,24-29,-43 42,2 2,1 0,35-25,-39 35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2:09.08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0 465,'1'5,"0"-1,1 1,-1-1,0 0,1 0,0 0,0 0,1 0,2 4,9 18,7 28,-9-27,-1 1,-2 0,0 1,-2 0,3 33,-9 92,-2-127,4-14,4-21,10-32,-13 28,31-58,3 1,3 2,3 2,89-102,-95 126,1 3,59-46,97-56,-111 81,104-59,-175 108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2:10.2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21 505,'0'341,"1"-337,-1 0,0-1,0 1,-1-1,1 1,0 0,-1-1,0 1,0-1,0 1,-1-1,1 1,-1-1,1 0,-1 0,0 0,-5 5,21-41,27-21,2 2,2 1,88-76,175-114,-249 197,123-84,29-22,-205 145,-4 4,0 0,-1 0,1 0,-1 0,1-1,-1 1,1-1,-1 1,0-1,0 1,0-1,2-2,-3-4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2:28.03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0 556,'3'-1,"-1"0,1 0,-1 0,0 0,0-1,0 1,0-1,0 1,0-1,0 0,0 0,0 0,1-2,21-18,-23 22,-1-1,1 1,-1 0,1 0,0-1,-1 1,1 0,0 0,-1 0,1 0,0 0,-1 0,1 0,-1 0,1 0,0 0,-1 0,1 0,0 0,-1 1,1-1,-1 0,1 0,0 1,-1-1,1 0,-1 1,1-1,-1 1,1-1,-1 1,0-1,1 1,-1-1,1 1,-1-1,0 1,1 0,5 10,-1-1,0 1,-1 0,0 1,-1-1,0 1,-1-1,1 17,0 102,-4-93,-1 267,4-308,0 0,0 1,0-1,0 0,0 1,1-1,4-4,6-9,35-60,38-55,-27 57,3 3,4 2,2 4,3 2,141-96,155-98,-265 184,-97 69,-4 4,-2 4,-4 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2:29.3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1 483,'0'-2,"0"0,0 0,0 1,1-1,-1 0,1 0,-1 0,1 1,0-1,0 0,0 0,0 1,0-1,0 1,0-1,0 1,1-1,-1 1,0 0,1 0,-1 0,1 0,0 0,-1 0,1 0,0 0,0 0,-1 1,1-1,2 0,-2 1,0 0,1-1,-1 1,0 0,0 0,0 0,1 0,-1 0,0 1,0-1,0 1,0-1,1 1,-1 0,0 0,0 0,0 0,-1 0,1 0,0 1,0-1,-1 0,1 1,-1 0,3 2,0 4,0 0,0 0,-1 0,0 0,0 0,-1 1,-1-1,2 18,-2 75,-2-67,-1-9,-2 1,0-1,-2 0,-10 29,8-27,0 0,-6 57,24-94,34-58,-27 38,3 1,23-28,194-173,20 19,-226 186,49-41,113-85,-168 133,0 1,1 2,55-25,-72 37,1 1,-1 0,1 0,13 0,-12 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2:44.439"/>
    </inkml:context>
    <inkml:brush xml:id="br0">
      <inkml:brushProperty name="width" value="0.05" units="cm"/>
      <inkml:brushProperty name="height" value="0.05" units="cm"/>
      <inkml:brushProperty name="color" value="#E71224"/>
      <inkml:brushProperty name="ignorePressure" value="1"/>
    </inkml:brush>
  </inkml:definitions>
  <inkml:trace contextRef="#ctx0" brushRef="#br0">512 146,'0'-2,"0"0,1 0,-1 0,0 0,1 0,0 1,-1-1,1 0,0 0,0 0,0 1,0-1,0 0,0 1,1-1,-1 1,2-2,32-22,-30 23,-1-1,1 0,-1 0,0 0,1-1,-1 1,-1-1,1 0,3-6,-6 10,-1-1,1 0,-1 0,1 1,-1-1,0 0,0 0,1 0,-1 0,0 0,0 1,0-1,0 0,0 0,0 0,0 0,0 0,0 0,-1 0,1 1,0-1,0 0,-1 0,1 0,-1 1,0-3,-1 2,1-1,-1 1,0 0,1-1,-1 1,0 0,0 0,0 0,0 0,-4 0,-5-2,0 1,-1 0,-13 0,25 2,-20-2,1 2,-1 0,-33 5,42-2,0 0,1 0,0 1,-1 0,1 0,0 1,1 1,-10 7,-2 1,2 1,0 2,1 0,-29 34,37-38,1 0,1 0,0 1,1 0,0 1,1 0,1 0,-6 25,-10 61,-16 192,38-279,0-1,1 1,0-1,1 0,1 1,0-1,1-1,0 1,1-1,0 0,1 0,0-1,1 0,0 0,12 12,11 8,0 0,2-3,50 35,-83-63,36 27,2-2,0-2,46 21,-71-39,1 0,-1-1,1 0,0-1,0 0,0-1,0-1,1 0,-1-1,0-1,0 0,1-1,-1 0,14-5,-10 1,-1-1,0 0,0-2,-1 0,0-1,-1 0,0-1,0-1,18-19,9-15,53-74,-89 111,16-21,-2 0,-1-2,-1 0,16-43,-25 50,-1 0,-1 0,-2-1,0 0,-2 0,1-44,-11-60,5 111,-2 1,0-1,-1 1,-14-33,12 36,-1 0,0 0,-2 1,1 0,-2 1,0 0,0 0,-1 2,0-1,-1 1,-1 1,-28-17,22 17,-1 1,0 1,0 0,-1 2,0 0,0 1,0 2,-1 0,-26 1,-89 6,118-1,0 0,1 1,-1 1,-34 14,14 0,1 1,1 2,1 2,1 1,1 2,1 2,2 0,1 3,1 0,-32 46,52-61,0-1,0 2,2-1,0 1,1 1,0-1,2 1,1 0,-4 23,3 17,3 100,2-158,0 16,1 1,1-1,0 1,1-1,1 0,1 0,1 0,11 25,-10-31,0 1,0-1,1 0,0-1,1 0,0 0,1-1,0-1,0 1,1-1,0-1,13 7,32 11,-2-7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28.541"/>
    </inkml:context>
    <inkml:brush xml:id="br0">
      <inkml:brushProperty name="width" value="0.1" units="cm"/>
      <inkml:brushProperty name="height" value="0.1" units="cm"/>
      <inkml:brushProperty name="color" value="#E71224"/>
      <inkml:brushProperty name="ignorePressure" value="1"/>
    </inkml:brush>
  </inkml:definitions>
  <inkml:trace contextRef="#ctx0" brushRef="#br0">149 111,'13'-16,"-24"23,-27 25,27-22,0 0,1 1,0 1,0-1,1 1,1 1,-13 23,17-26,0-1,1 1,0-1,1 1,-1 0,2 0,0 0,0 0,0 0,2 1,-1-1,4 17,-3-24,0 1,0 0,0 0,1-1,-1 1,1-1,0 1,0-1,0 0,1 0,-1 0,1 0,0 0,-1-1,1 1,4 2,-1-1,0-1,1 0,-1 0,1 0,0-1,-1 0,1 0,11 1,-7-2,1 0,-1-1,0 0,1 0,-1-2,0 1,0-1,0-1,0 0,0-1,12-5,-7-1,1 0,-1-2,-1 0,0-1,17-19,59-79,-76 91,-1-1,-1 0,-1-1,-1-1,15-41,-26 63,1 0,-1 1,0-1,0 0,1 0,-1 0,0 0,0 0,0 1,0-1,0 0,0 0,0 0,0 0,0 0,0 0,-1 1,1-1,0 0,0 0,-1 0,0 0,1 1,-1 0,0 0,1 1,-1-1,0 0,1 1,-1-1,1 1,-1-1,0 1,1-1,-1 1,1-1,0 1,-1-1,1 1,-1-1,1 1,0 0,0-1,-1 1,1 0,0 0,0-1,0 1,-1 1,-3 10,0 1,1 0,0-1,1 1,0 1,1-1,1 0,2 25,-2-34,1 0,-1 0,1 0,0 0,0 0,1-1,-1 1,1 0,0-1,0 1,0-1,0 1,1-1,-1 0,1 0,0 0,0 0,0-1,0 1,0-1,1 0,-1 0,1 0,-1 0,1-1,0 1,0-1,0 0,-1 0,1 0,0-1,0 1,5-1,-5 0,1-1,-1 1,1-1,-1 0,1 0,-1-1,0 1,1-1,-1 0,0 0,0 0,0-1,0 0,-1 1,1-1,-1 0,0-1,0 1,0-1,4-5,5-9,0-1,-2 0,9-22,-9 20,31-83,-37 92,4-12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2:45.71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0 641,'0'24,"1"0,1 1,1-1,1 0,9 28,-11-43,17 52,21 120,-38-180,3-6,9-21,18-44,-27 57,32-57,3 2,65-85,-67 98,18-19,123-128,90-42,-267 243,15-14,1 1,0 0,2 1,25-13,-30 23,-14 10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2:47.912"/>
    </inkml:context>
    <inkml:brush xml:id="br0">
      <inkml:brushProperty name="width" value="0.05" units="cm"/>
      <inkml:brushProperty name="height" value="0.05" units="cm"/>
      <inkml:brushProperty name="color" value="#E71224"/>
      <inkml:brushProperty name="ignorePressure" value="1"/>
    </inkml:brush>
  </inkml:definitions>
  <inkml:trace contextRef="#ctx0" brushRef="#br0">707 111,'0'-1,"0"0,-1 0,1 0,-1 1,1-1,-1 0,1 0,-1 0,0 1,1-1,-1 0,0 1,0-1,1 0,-1 1,0-1,0 1,0 0,0-1,0 1,0-1,0 1,0 0,0 0,-1 0,-30-6,28 5,-26-2,-1 0,-39 2,57 2,0 0,0 1,1 0,-1 1,1 1,-1 0,1 0,-13 7,-8 7,1 1,-55 45,72-51,2 0,-1 1,2 0,0 1,1 1,0 0,-12 27,4-5,3 1,1 0,2 1,2 1,1 0,2 0,2 1,0 72,7-104,0 1,1 0,1-1,0 0,0 1,1-1,0 0,1-1,0 1,0-1,1 0,1 0,-1-1,15 14,-5-6,1-1,0-1,1 0,0-2,1 0,25 12,-24-16,0 0,0-1,1-1,0-1,0-1,0-1,0-1,1-1,37-2,-33-2,0 0,0-2,0-1,-1-1,0-2,0 0,35-19,-40 17,0 0,-1-1,-1-1,0 0,-1-2,-1 0,30-34,-27 23,-2-1,0 0,-2-1,0-1,-3 0,0-1,9-37,-10 19,-1-1,-3 1,2-99,-9 142,0 0,-1 1,0-1,1 0,-2 0,1 0,-1 1,1-1,-1 1,-1-1,1 1,0 0,-4-5,0 2,0 1,0-1,-1 1,0 0,0 0,-12-6,-6-2,0 2,-1 1,-42-13,24 11,0 1,-1 3,0 1,-1 2,0 3,0 1,-73 7,101-1,1 0,0 1,0 0,1 2,0 0,0 0,0 2,1 0,1 1,-1 0,2 1,-21 20,10-6,0 1,2 2,1 0,2 0,-24 47,36-62,1 1,1 0,0 1,1-1,0 1,1-1,1 1,0 0,1 0,1 0,1 1,0-1,0 0,7 24,-3-22,0-1,2 1,0-1,0-1,2 1,0-1,0-1,2 0,-1 0,2-1,0 0,19 14,-1-2,2-1,0-2,63 32,-72-44,1 0,0-2,0 0,1-2,0 0,47 3,-42-7,-1-1,0-2,1-1,-1-1,0-2,0 0,0-2,-1-2,0 0,0-2,-1-1,-1-1,44-28,-43 22,-1 0,-1-2,0-1,-2 0,-1-2,24-33,-34 40,-1 0,-1-1,-1 0,0-1,-1 0,-2 0,0 0,0-1,-2 0,-1 0,2-24,-3 12,-2 1,-1-1,-1 0,-8-36,7 55,0 1,-1 0,0 0,-1 0,-1 1,1 0,-2 0,0 0,0 0,-1 1,0 1,0-1,-15-11,0 4,0 1,-1 1,0 1,-1 1,-1 1,0 2,0 0,-35-7,-7 3,0 3,-82-3,131 14,0 1,1 0,-1 2,1 0,-1 1,1 0,0 2,1 0,-1 1,1 1,1 0,-1 1,2 1,-1 1,-19 18,1 1,2 1,1 2,2 2,1 0,-30 51,49-69,0 0,2 0,-1 1,2 0,1 1,0-1,1 1,1 0,0 0,2 0,0 0,2 0,0 0,1 0,0 0,2 0,0 0,1-1,1 0,1 0,1 0,0-1,19 29,-17-32,-1-1,2-1,0 1,0-2,1 0,1 0,0-1,0-1,1 0,0-1,0 0,1-1,0-1,1 0,-1-1,32 5,-16-3,-1-2,1-1,0-1,0-2,0-1,0-2,-1 0,1-3,0 0,-1-2,0-1,-1-2,0 0,0-2,31-18,-28 11,-1 0,0-2,-2-1,0-1,50-54,-66 61,0-1,-1 0,0 0,-1-1,-2-1,1 0,-2 0,-1 0,0-1,-2 0,7-41,-10 40,0 0,-2 0,0 0,-6-38,3 46,0 0,-1 0,0 1,-1 0,-1 0,0 0,0 0,-15-18,10 16,-1 1,-1 1,0-1,0 2,-1 0,-1 1,0 0,0 1,-1 1,0 0,-1 2,-24-8,-4 2,0 2,-1 3,-72-4,99 11,1 0,0 1,0 1,1 1,-1 0,0 2,1 0,0 0,0 2,0 0,1 1,0 1,1 0,-28 23,23-16,1 2,1 0,1 1,1 1,0 1,2 0,0 1,2 0,-19 45,10-8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37:55.41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4:51:52.161"/>
    </inkml:context>
    <inkml:brush xml:id="br0">
      <inkml:brushProperty name="width" value="0.1" units="cm"/>
      <inkml:brushProperty name="height" value="0.1" units="cm"/>
      <inkml:brushProperty name="color" value="#E71224"/>
      <inkml:brushProperty name="ignorePressure" value="1"/>
    </inkml:brush>
  </inkml:definitions>
  <inkml:trace contextRef="#ctx0" brushRef="#br0">72 1,'-14'0,"-14"4,-2 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4:52:37.217"/>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4:54:42.812"/>
    </inkml:context>
    <inkml:brush xml:id="br0">
      <inkml:brushProperty name="width" value="0.1" units="cm"/>
      <inkml:brushProperty name="height" value="0.1" units="cm"/>
      <inkml:brushProperty name="color" value="#E71224"/>
      <inkml:brushProperty name="ignorePressure" value="1"/>
    </inkml:brush>
  </inkml:definitions>
  <inkml:trace contextRef="#ctx0" brushRef="#br0">11 1,'-4'0,"-3"0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2:00.68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0,'0'5,"0"6,0 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2:56.451"/>
    </inkml:context>
    <inkml:brush xml:id="br0">
      <inkml:brushProperty name="width" value="0.05" units="cm"/>
      <inkml:brushProperty name="height" value="0.05" units="cm"/>
      <inkml:brushProperty name="color" value="#E71224"/>
      <inkml:brushProperty name="ignorePressure" value="1"/>
    </inkml:brush>
  </inkml:definitions>
  <inkml:trace contextRef="#ctx0" brushRef="#br0">404 9,'0'0,"-1"0,1 0,0 0,0-1,0 1,0 0,0 0,0-1,0 1,0 0,0 0,0 0,0-1,0 1,0 0,0 0,0-1,0 1,0 0,0 0,0-1,0 1,0 0,0 0,0-1,0 1,0 0,1 0,-1 0,0-1,0 1,0 0,0 0,1 0,-1 0,0-1,0 1,0 0,1 0,-1 0,0 0,0 0,0 0,1 0,-1-1,0 1,0 0,1 0,-1 0,0 0,0 0,1 0,-1 0,0 0,0 0,1 1,-1-1,0 0,0 0,1 0,9 14,-6 5,0 0,-1 0,-1 1,-1-1,-3 32,2-11,-2 4,-1-1,-15 73,-32 83,44-176,-16 50,-2 0,-41 81,64-153,1 0,0 0,0-1,-1 1,1 0,-1 0,1 0,-1 0,1 0,-1-1,1 1,-1 0,0 0,1-1,-1 1,0 0,0-1,1 1,-1-1,0 1,0-1,0 1,0-1,-1 1,1-2,0 1,0-1,0 0,1 1,-1-1,0 0,1 1,-1-1,1 0,-1 0,0 1,1-1,0 0,-1 0,1 0,0 0,-1 0,1 0,0-1,-9-54,6-317,5 188,-1 179,-1-1,1 1,0 0,1 0,-1 0,1 0,0 0,1 0,0 0,0 1,0-1,0 1,1 0,0 0,0 0,0 0,1 1,9-8,8-4,0 2,1 0,30-13,-9 4,-27 13,1 0,0 2,1 0,26-7,-43 14,-1 1,1 0,0 0,-1 0,1 0,-1 0,1 0,-1 0,1 0,-1 1,1-1,-1 1,1-1,-1 1,1-1,-1 1,0 0,1 0,-1-1,2 3,-1-1,0 1,0-1,0 1,-1-1,1 1,-1 0,1 0,-1 0,2 5,0 6,-1 0,0 0,0 23,-2-32,1 14,-1 0,-2-1,1 1,-2-1,-1 1,-7 23,7-30,-1 0,0-1,-1 0,0 0,-1 0,0 0,-1-1,0-1,-1 1,-14 11,-5 2,-2-2,-1-1,0-1,-50 21,-142 41,175-74,46-7,1 0,-1 0,1 0,-1 0,1 0,-1 0,1-1,-1 1,1-1,0 1,-1-1,1 0,-2 0,3 0,0 1,-1-1,1 1,0-1,-1 1,1-1,0 1,0-1,-1 0,1 1,0-1,0 0,0 1,0-1,0 1,0-1,0 0,0 1,0-1,0 0,0 1,0-1,1 1,-1-1,0 0,0 1,1-1,-1 1,0-1,1 1,0-2,1-1,0 1,1-1,-1 0,1 1,0-1,0 1,0 0,0 0,0 0,1 1,-1-1,0 1,1-1,-1 1,7-1,60-9,-63 10,13-1,1 1,-1 1,0 1,0 0,1 2,-2 0,1 1,38 14,-45-13,0 1,0 0,-1 1,0 1,0 0,-1 0,0 1,0 1,-1 0,-1 0,0 1,0 0,12 21,-16-23,0-1,1 0,0-1,9 10,1-2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2:57.07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115 198,'0'0,"0"0,-1 0,1 0,-1 0,1 0,0 0,-1 0,1 1,-1-1,1 0,-1 0,1 0,0 0,-1 0,1 1,0-1,-1 0,1 0,0 1,-1-1,1 0,0 0,-1 1,1-1,0 0,0 1,-1-1,1 1,0-1,0 0,0 1,0-1,0 0,-1 1,1-1,0 1,0-1,0 1,0-1,0 0,0 1,0-1,0 1,0-1,1 0,-1 1,0-1,0 1,0-1,0 0,0 1,1-1,-1 0,0 1,0-1,1 0,-1 1,0-1,1 1,17 21,-9-16,0 0,0-1,0 0,0 0,1-1,0-1,0 0,0 0,1 0,-1-2,15 2,-5-2,0 0,0-1,0-2,0 0,23-5,-34 4,0 0,0-1,0 0,0 0,-1-1,0 0,1 0,-2-1,1 0,-1-1,0 1,0-2,-1 1,0 0,0-1,-1 0,0-1,0 1,-1-1,0 0,0 0,2-11,-5 17,-1 0,1 0,-1 0,1-1,-1 1,0 0,0 0,0 0,-1 0,1-1,-1 1,0 0,0 0,0 0,0 0,0 0,-1 0,1 0,-1 1,0-1,0 1,0-1,0 1,0-1,0 1,-1 0,1 0,-1 0,1 0,-1 1,0-1,0 1,-5-2,-4-2,1 1,-1 0,0 1,0 0,-1 1,1 0,-21 1,16 1,0 2,0 0,0 1,1 1,-1 1,1 0,0 1,0 1,1 0,-1 1,2 1,-1 0,1 1,1 0,-15 15,15-12,1-1,1 2,0 0,0 0,2 1,0 0,0 0,1 1,1 0,1 1,1-1,0 1,1 1,-4 27,8-40,0-1,0 1,0-1,1 0,0 1,-1-1,1 0,1 1,-1-1,1 0,-1 0,1 0,0 0,1 0,3 4,-1-2,0-1,0 1,1-1,0 0,0-1,0 1,1-1,8 4,6 1,1-1,1-1,-1 0,44 5,-34-7,0-1,1-1,-1-2,1-2,-1-1,1-1,-1-2,39-10,-55 8,-1 0,1-1,-1-1,0 0,21-19,-5 5,-8 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2:57.474"/>
    </inkml:context>
    <inkml:brush xml:id="br0">
      <inkml:brushProperty name="width" value="0.05" units="cm"/>
      <inkml:brushProperty name="height" value="0.05" units="cm"/>
      <inkml:brushProperty name="color" value="#E71224"/>
      <inkml:brushProperty name="ignorePressure" value="1"/>
    </inkml:brush>
  </inkml:definitions>
  <inkml:trace contextRef="#ctx0" brushRef="#br0">93 1,'-3'0,"0"0,0 0,0 0,0 1,0-1,0 1,0 0,0-1,0 1,0 1,1-1,-1 0,0 1,1-1,-1 1,1 0,0 0,0 0,-1 0,1 0,0 0,1 1,-1-1,0 1,1-1,-1 1,1 0,0 0,0-1,0 1,0 0,0 0,0 4,-6 32,1 1,2 0,2 0,6 76,-1-31,-3-79,0 0,1 0,-1 0,1 0,0 0,1 0,0 0,2 5,-3-9,0-1,0 1,0-1,0 0,0 1,0-1,0 0,0 0,1 0,-1 1,0-1,1-1,-1 1,1 0,-1 0,1-1,-1 1,1 0,-1-1,1 0,0 1,-1-1,1 0,0 0,0 0,-1 0,1 0,0 0,-1 0,1-1,0 1,-1-1,4-1,5-2,1-1,-1 0,0 0,0-1,-1-1,1 0,8-9,57-59,-54 50,-2-1,28-47,-35 52,0 1,1 1,1 0,1 1,0 0,28-23,-16 19,-5 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29.444"/>
    </inkml:context>
    <inkml:brush xml:id="br0">
      <inkml:brushProperty name="width" value="0.1" units="cm"/>
      <inkml:brushProperty name="height" value="0.1" units="cm"/>
      <inkml:brushProperty name="color" value="#E71224"/>
      <inkml:brushProperty name="ignorePressure" value="1"/>
    </inkml:brush>
  </inkml:definitions>
  <inkml:trace contextRef="#ctx0" brushRef="#br0">9 321,'0'0,"0"0,-1 0,1 0,0 0,-1 0,1 0,0 0,-1 0,1 0,0 0,0 0,-1 0,1 0,0 0,-1 1,1-1,0 0,-1 0,1 0,0 0,0 1,-1-1,1 0,0 0,0 1,0-1,-1 0,1 0,0 1,0-1,0 0,0 1,0-1,0 0,-1 1,1-1,4 16,17 12,-14-21,0-1,0-1,1 1,0-1,0-1,0 0,1 0,-1 0,1-1,0 0,0-1,0 0,0 0,0-1,18 0,-21-1,0 0,0-1,0 0,0 0,0 0,0-1,0 1,0-2,-1 1,1 0,-1-1,0 0,0-1,0 1,0-1,0 0,-1 0,0 0,0-1,0 1,0-1,-1 0,1 0,4-11,-6 10,1 1,-1-1,0 1,-1-1,1 1,-1-1,-1 0,1 0,-1 0,0 0,0 1,-1-8,0 10,0 0,0 0,0 0,-1 0,1 0,-1 0,0 1,0-1,0 0,0 1,0 0,0-1,-1 1,1 0,-1 0,1 0,-1 1,0-1,0 1,0-1,0 1,0 0,-4-1,2 0,0 1,-1-1,1 1,0 0,-1 1,1-1,-1 1,1 0,-1 1,1-1,-1 1,1 0,0 0,-1 1,1-1,0 1,0 1,-5 2,4-1,0 1,0 0,0 0,0 0,1 1,0 0,0 0,1 0,-1 0,1 1,-5 12,3-4,0 1,1 0,1 0,0 0,1 1,1-1,1 1,0 0,1-1,1 1,4 24,-4-37,1 1,-1-1,1 0,1 0,-1 0,0 0,1 0,0-1,0 1,0-1,0 0,1 0,-1 0,1 0,0 0,0-1,-1 1,2-1,-1 0,0-1,0 1,1-1,-1 0,7 1,1 1,1-1,0-1,-1 0,1 0,0-1,0-1,21-4,-18 1,-1-1,0-1,0 0,-1-1,0 0,0-2,0 1,-1-2,-1 1,1-2,-2 0,1 0,-2-1,1-1,12-20,-1-1,-2-2,-2 0,-1-1,24-78,-25 44,-14 142,-1-33,1-25,-2-1,0 1,0-1,-1 1,-1-1,-4 21,6-33,0 0,0 1,0-1,0 0,-1 0,1 1,0-1,0 0,0 0,0 0,0 1,0-1,0 0,-1 0,1 0,0 0,0 1,0-1,0 0,-1 0,1 0,0 0,0 0,0 1,-1-1,1 0,0 0,0 0,-1 0,1 0,0 0,0 0,-1 0,1 0,0 0,0 0,-1 0,1 0,0 0,0 0,-1 0,-8-10,-3-16,9 20,1-1,0 1,0 0,1-1,0 0,0 1,1-1,-1 1,1-1,1 0,-1 1,1-1,1 0,-1 1,1-1,0 1,0 0,1 0,0 0,0 0,0 0,1 0,0 1,0 0,0 0,10-9,5-3,0 1,1 1,1 1,24-13,-23 14,0-1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2:58.60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17 223,'-1'2,"0"-1,-1 0,1 1,0-1,0 0,-1 1,1 0,0-1,1 1,-1 0,0-1,0 1,1 0,-1 0,1-1,0 1,-1 0,1 0,0 0,0 0,0 0,0 2,1-2,0 1,0-1,1 1,-1-1,0 0,1 0,-1 0,1 0,0 0,-1 0,1 0,0 0,0-1,3 2,4 3,1-1,-1 0,1 0,0-1,1-1,15 4,-17-5,-1-2,0 0,1 0,-1 0,1-1,-1 0,1-1,-1 0,0 0,0 0,0-1,0-1,0 1,-1-1,1-1,-1 1,0-1,-1 0,1-1,6-7,-3 3,0-1,-1 0,0 0,0-1,-1 0,-1-1,0 0,-1 0,0 0,-1-1,3-15,-7 25,0 1,-1-1,1 1,-1-1,0 1,0-1,-1 1,1-1,-1 1,0-1,0 1,0-1,0 1,0 0,-1-1,1 1,-1 0,0 0,0 0,0 0,-1 1,1-1,-1 1,1-1,-1 1,0 0,0 0,0 0,0 0,0 0,0 1,-1 0,-4-2,1 0,0 1,0 1,0-1,0 1,0 0,-1 1,1-1,0 2,0-1,0 1,-1 0,1 0,0 1,0 0,1 0,-10 4,7 0,-1 0,1 1,0 0,0 1,1-1,0 1,0 1,1 0,0 0,1 0,0 1,0 0,1 0,0 0,1 1,-5 19,2 0,1 0,2 0,1 1,2 61,1-85,1 0,-1 0,2 0,-1 0,1 0,0 0,1 0,-1-1,1 1,1-1,-1 0,1 0,0 0,0 0,1-1,0 0,0 0,0 0,1 0,-1-1,1 0,0 0,0 0,1-1,-1 0,9 3,-6-3,0 0,0-1,1 0,-1 0,1-1,-1-1,1 1,-1-1,1-1,-1 0,0 0,1-1,-1 0,0-1,0 0,0 0,0-1,0 0,9-6,-7 1,-1 1,1-2,-2 1,0-1,0-1,0 0,-2 0,12-21,-9 14,-2 0,0-1,-1 0,-1-1,4-23,-6-4,-3-77,-3 178,0-20,2 1,5 41,0-56,1 0,1 0,1-1,1 0,0 0,15 20,-8-12,-19-31,-8-15,1-1,-12-34,20 48,0 0,0 0,0-1,1 1,0 0,1-1,-1 1,1-1,0 1,1 0,0-1,0 1,0 0,1 0,0-1,2-5,3 1,0 1,0 0,1 1,0-1,1 1,0 1,0 0,1 0,17-10,5-1,66-27,-79 38,1 1,0 1,1 1,21-3,-13 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2:59.4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157 0,'0'0,"-1"0,0 0,0 1,1-1,-1 0,0 0,1 0,-1 1,0-1,1 0,-1 1,0-1,1 1,-1-1,1 1,-1-1,1 1,-1-1,1 1,-1 0,1-1,-1 1,1-1,0 1,-1 0,1 0,0-1,0 1,-1 0,1-1,0 1,0 0,0 0,0-1,0 1,0 0,0 0,0-1,1 1,-1 0,0 1,11 36,-10-33,10 35,-2 1,-2-1,-2 2,-2-1,-1 1,-7 75,-5-39,-22 83,17-100,4 1,-8 109,19-170,0-1,0 0,0 1,-1-1,1 1,0-1,0 0,0 1,0-1,0 0,0 1,0-1,0 1,0-1,0 0,0 1,0-1,0 0,0 1,0-1,0 1,1-1,-1 0,0 1,0-1,0 0,1 0,-1 1,0-1,0 0,1 1,-1-1,0 0,1 0,-1 1,0-1,1 0,-1 0,0 0,1 0,-1 1,0-1,1 0,-1 0,0 0,1 0,-1 0,1 0,-1 0,0 0,1 0,-1 0,0 0,1 0,-1 0,1-1,-1 1,0 0,1 0,-1 0,1-1,20-17,-18 15,56-60,72-59,-78 76,-22 19,46-33,-67 53,0 1,1 1,-1-1,1 2,0-1,1 2,-1-1,0 2,17-3,-23 5,-1 0,0 0,1 0,-1 1,0-1,0 1,1 0,-1 1,0-1,0 1,0 0,0-1,-1 2,1-1,0 0,-1 1,0 0,1 0,-1 0,0 0,-1 0,1 0,0 1,-1 0,0-1,0 1,0 0,1 4,0-2,-1 1,0-1,0 1,-1-1,0 1,0 0,0 0,-1-1,0 1,0 0,-1 0,0-1,0 1,0 0,-1-1,0 1,-4 7,-10 14,-1 0,-1-2,-1 0,-1-1,-1-1,-1-1,-37 28,43-39,-1-2,0 0,0-1,-1 0,-1-1,1-2,-1 0,-33 6,25-7,1-2,-1-1,0-2,0 0,-51-8,72 7,0 0,0 0,0 0,0-1,0 0,0-1,1 1,-1-1,1 0,-1 0,1-1,0 0,0 0,1 0,-8-9,-8-15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3:00.1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62 285,'-1'0,"0"0,0 0,0 0,-1 0,1 0,0 1,0-1,0 0,0 0,0 1,0-1,0 1,0-1,0 1,0-1,-2 2,3-2,0 1,-1-1,1 1,0-1,0 0,0 1,0-1,-1 1,1-1,0 1,0-1,0 1,0-1,0 1,0-1,0 1,0-1,0 0,1 1,-1-1,0 1,0-1,0 1,0-1,1 1,-1 0,2 1,-1 0,1 0,0 0,0 0,0 0,0-1,0 1,0-1,0 1,0-1,1 0,-1 1,3 0,5 1,1 1,0-1,0-1,0 0,0-1,0 0,1 0,-1-1,0-1,0 0,0 0,0-1,0-1,0 0,0 0,-1-1,1 0,-1-1,0 0,0-1,-1 0,0 0,0-1,0-1,-1 1,0-1,-1 0,1-1,6-11,-7 10,-1 1,-1-1,1-1,-2 1,1-1,-1 0,-1 0,0 0,-1 0,0-1,-1 1,0-1,-1-17,-1 26,0 0,0 0,0 0,0 1,-1-1,1 0,-1 0,0 1,0 0,0-1,0 1,0 0,-1 0,1 0,0 0,-1 0,0 0,1 1,-1 0,0-1,0 1,0 0,0 0,0 0,0 1,0-1,-3 1,-9-2,1 0,-1 1,0 1,-18 2,21-1,0 1,0 1,0 0,1 0,-1 1,1 1,0 0,0 0,0 1,1 0,0 1,0 0,1 1,0 0,0 1,-13 15,13-11,0 0,1 0,0 1,1 0,0 0,1 0,1 1,1 0,0 0,0 0,2 1,-2 24,4-39,-1 19,1 0,1 1,3 20,-3-35,0 0,1 0,0-1,0 1,0 0,1-1,0 1,0-1,0 0,0 0,1 0,0-1,0 1,8 6,6 2,1 0,0-1,1-1,0-1,1-1,0-1,1 0,-1-2,1 0,29 2,24 0,131-3,-144-5,41 1,177-5,-260 3,1-1,0 0,-1-2,0-1,0 0,34-15,-24 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3:00.65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139 1,'-5'0,"-1"0,1 0,-1 1,1-1,0 2,-1-1,1 0,0 1,-1 0,1 0,0 1,1-1,-1 1,0 0,1 0,-1 1,1-1,0 1,0 0,1 0,-1 1,1-1,0 1,0-1,0 1,1 0,0 0,0 0,0 1,-2 9,2-6,0 0,0 0,1 0,0 1,1-1,0 0,0 1,1-1,0 0,1 0,0 1,0-1,7 15,-2-9,1-1,0 0,1 0,1-1,0-1,0 1,15 12,38 30,98 66,-131-99,-25-19,0 1,-1 0,1 1,-1-1,5 7,-9-11,0 1,1-1,-1 1,1 0,-1-1,0 1,1 0,-1-1,0 1,0 0,0 0,1-1,-1 1,0 0,0-1,0 1,0 0,0 0,0-1,-1 1,1 1,-1-2,1 1,-1 0,0-1,0 1,1 0,-1-1,0 1,0-1,0 0,0 1,1-1,-1 0,0 1,0-1,0 0,0 0,0 0,0 0,0 0,0 0,-2 0,-8-1,0-1,0-1,-1 1,2-2,-1 0,0 0,1 0,-1-2,1 1,1-1,-1-1,1 0,0 0,1 0,0-1,0-1,-10-13,14 14,0 1,0-2,1 1,0 0,1-1,-1 1,2-1,-1 0,0-13,2-10,4-42,0 21,-4 43,0-1,2 1,-1-1,1 1,7-20,-7 24,1 1,0-1,0 1,0 0,1 0,0 0,0 1,0-1,1 1,-1 0,10-6,-2 2,2 1,-1 0,1 1,0 0,0 1,1 1,-1 0,1 1,27-3,12 4,76 5,-38 0,-34-3,-34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3:01.571"/>
    </inkml:context>
    <inkml:brush xml:id="br0">
      <inkml:brushProperty name="width" value="0.05" units="cm"/>
      <inkml:brushProperty name="height" value="0.05" units="cm"/>
      <inkml:brushProperty name="color" value="#E71224"/>
      <inkml:brushProperty name="ignorePressure" value="1"/>
    </inkml:brush>
  </inkml:definitions>
  <inkml:trace contextRef="#ctx0" brushRef="#br0">403 30,'-10'1,"0"0,-1 0,1 1,0 1,1 0,-1 0,-11 6,-7 4,-28 19,44-24,0 0,0 0,1 1,1 1,-1 0,2 0,-1 1,2 1,-12 16,16-19,-1-1,1 1,1 0,0 0,0 0,1 0,0 1,0-1,1 1,0-1,1 1,0-1,1 1,0-1,2 12,-1-16,0-1,0 1,0-1,0 0,1 0,-1 0,1 0,0 0,1-1,-1 1,1-1,-1 0,1 0,0 0,0 0,0-1,1 0,-1 1,0-2,1 1,-1 0,8 0,3 2,0-1,0 0,0-1,0-1,1-1,14-1,-17 0,-1-2,0 0,0 0,0-1,-1-1,1 0,-1-1,0 0,-1 0,1-1,15-14,-12 9,-2 0,1 0,-2-1,0-1,0 0,-1 0,14-30,-19 33,-1-1,0 1,-1-1,0 0,-1 0,0 0,-1 0,-1 0,1 0,-2 0,-3-24,2 32,0 0,-1 0,1 0,-1 0,0 1,1-1,-2 0,1 1,0 0,-1 0,0 0,1 0,-1 1,0 0,0-1,-1 1,1 1,0-1,-6-1,-10-3,0 1,-39-6,42 10,1 0,-1 1,0 0,1 2,-1 0,1 0,0 2,0 0,0 1,0 0,1 1,-1 1,2 1,-22 13,35-20,-17 9,1 1,0 1,-19 18,31-26,1 1,-1 1,1-1,0 0,0 1,1 0,0 0,0 0,0 0,1 1,0-1,0 1,-1 12,1-10,1-1,1 1,-1 0,1-1,1 1,0 0,0-1,1 1,0 0,0-1,1 0,0 0,0 0,1 0,0 0,1 0,-1-1,2 0,-1 0,1-1,0 1,0-1,0 0,1-1,0 0,0 0,1 0,11 5,0-2,1 0,1-1,-1-1,1-1,0-1,0-1,0-1,1-1,-1 0,39-5,-40-1,0 0,-1-1,1-2,-1 0,0 0,-1-2,21-14,-5 4,-17 11,1 2,-1 1,1 0,0 1,26-4,-15 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3:02.407"/>
    </inkml:context>
    <inkml:brush xml:id="br0">
      <inkml:brushProperty name="width" value="0.05" units="cm"/>
      <inkml:brushProperty name="height" value="0.05" units="cm"/>
      <inkml:brushProperty name="color" value="#E71224"/>
      <inkml:brushProperty name="ignorePressure" value="1"/>
    </inkml:brush>
  </inkml:definitions>
  <inkml:trace contextRef="#ctx0" brushRef="#br0">367 41,'2'0,"0"0,-1-1,1 1,0-1,-1 1,1-1,-1 0,1 0,-1 1,0-1,1 0,-1 0,0 0,1-1,-1 1,0 0,0 0,2-3,-3 3,0 1,1-1,-1 1,0-1,0 1,1-1,-1 1,0-1,0 1,0-1,1 0,-1 1,0-1,0 1,0-1,0 0,0 1,0-1,-1 1,1-1,0 0,0 1,0-1,0 1,-1-1,1 1,0-1,0 1,-1-1,1 1,-1-1,1 1,0-1,-1 1,1 0,-1-1,1 1,-1-1,1 1,-1 0,1 0,-1-1,1 1,-1 0,0 0,1 0,-1 0,1-1,-1 1,1 0,-1 0,0 0,0 1,-6-2,-1 1,1 0,0 1,0 0,0 0,0 1,0 0,0 0,-10 5,-60 31,55-26,1 2,0 0,1 1,1 1,-22 23,32-29,1 0,0 1,0 0,1 0,1 1,-1 0,2 0,0 0,0 1,2 0,-5 21,8-31,-1 0,1 0,0 0,0 0,0 0,0 0,1 0,-1 0,1 0,0 0,-1 0,1 0,1 0,-1 0,0-1,1 1,0 0,-1-1,3 3,0-1,1 0,-1-1,0 1,1-1,0 0,0-1,0 1,0-1,9 3,9 1,0-1,0-1,44 1,-66-4,14 0,1-1,-1 0,0-1,0-1,1 0,-1-1,-1-1,1 0,0-1,-1-1,0 0,0-1,-1 0,0-1,0-1,-1 0,0 0,0-1,-1-1,-1 0,0 0,17-25,99-164,-126 198,1 1,-1 0,1 0,-1 0,1 1,0-1,0 0,-1 0,1 0,0 0,0 1,0-1,0 0,0 1,0-1,0 0,0 1,0 0,0-1,0 1,0 0,0-1,3 1,-3 0,0 1,0-1,1 1,-1-1,0 1,0 0,0-1,0 1,0 0,0 0,0 0,0 0,-1 0,1 0,0 0,0 0,0 2,3 5,0 1,0 0,-1 0,3 16,1 26,-6-39,0 0,1 0,0 0,1 0,0 0,1-1,6 15,1-9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3:02.7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6,'0'-4,"0"2,0 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3:03.2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309 142,'-23'0,"5"-1,0 1,0 1,0 1,-30 6,43-7,0 1,0 0,1 0,-1 0,0 1,1-1,0 1,0 0,0 0,0 1,0-1,0 1,1 0,0 0,0 0,0 0,0 1,1-1,-1 1,1-1,-1 6,-3 5,1 0,1 1,0-1,1 1,1 0,-1 22,3-33,0 0,1 0,-1-1,1 1,0 0,1-1,-1 1,1-1,0 1,0-1,0 1,1-1,-1 0,1 0,0-1,0 1,1 0,-1-1,1 0,0 0,-1 0,1 0,1-1,-1 1,7 2,-2-2,0 1,1-1,0-1,0 0,-1 0,1-1,0 0,0-1,0 0,0-1,17-2,-20 1,1 1,-1-1,1-1,-1 1,0-1,0-1,0 1,0-1,-1 0,1-1,-1 1,0-1,-1-1,1 1,7-10,1-5,-1-1,-1 0,-1-1,-1 0,-1-1,0 0,-2-1,-1 1,-1-1,-1 0,1-27,-5 47,0 0,0 1,-1-1,1 0,-1 1,0-1,0 0,0 1,-1-1,1 1,-1 0,0-1,0 1,0 0,0 0,-1 0,1 0,-1 1,1-1,-1 1,0-1,0 1,0 0,-1 0,1 0,0 1,-5-2,-9-4,0 2,1 1,-2 0,-25-3,32 6,1 1,-1 0,1 0,-1 1,1 0,-1 1,1 0,0 1,0 0,0 1,0 0,0 0,1 1,0 0,0 1,0 0,1 0,-12 12,8-7,1 1,0 1,1 0,1 1,0-1,0 2,2-1,0 1,0 0,2 1,-5 18,4-10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3:03.9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138 31,'-2'0,"-1"1,1-1,-1 1,1 0,-1 0,1 0,-1 0,1 0,0 1,0-1,0 1,-1-1,1 1,1 0,-1 0,0 0,0 0,1 0,-1 0,1 0,0 1,-3 4,-2 6,1 1,-8 24,13-36,-15 53,-12 97,13-73,7-48,6-25,1-9,10-30,2 1,0 0,2 1,2 0,24-35,-23 39,1 2,0 1,2 0,2 1,-1 1,2 1,34-23,-52 41,0 0,-1 0,1 1,0 0,0 0,0 1,1-1,-1 1,0 0,1 0,-1 1,0 0,1 0,-1 0,1 0,7 3,-9-2,0 0,0 0,0 1,0 0,0-1,-1 2,1-1,-1 0,1 1,-1-1,0 1,0 0,0 0,0 0,-1 1,1-1,-1 1,0-1,0 1,0 0,2 6,-1-1,0 0,-1 1,0 0,-1-1,0 1,0 0,-1 0,-1-1,1 1,-1 0,-1 0,0-1,0 1,-1-1,-7 17,-5 1,0 0,-2 0,-31 37,15-19,20-31,4-8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3:04.35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0 253,'0'-4,"0"-8,0-5,0-5,10 1,2-1,10-1,1-1,6 3,-2 0,-1 4,-5 0,-1 3,1 4,-3 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30.254"/>
    </inkml:context>
    <inkml:brush xml:id="br0">
      <inkml:brushProperty name="width" value="0.1" units="cm"/>
      <inkml:brushProperty name="height" value="0.1" units="cm"/>
      <inkml:brushProperty name="color" value="#E71224"/>
      <inkml:brushProperty name="ignorePressure" value="1"/>
    </inkml:brush>
  </inkml:definitions>
  <inkml:trace contextRef="#ctx0" brushRef="#br0">306 495,'-10'0,"1"-1,-1-1,1 0,-11-3,15 3,0 1,0-1,0 1,1 0,-1 0,0 1,0 0,0-1,0 1,0 1,0-1,0 1,0 0,0 0,0 1,0-1,1 1,-6 3,0 1,0 1,1 1,1-1,-1 2,1-1,0 1,1 0,-8 13,2-2,1 2,-17 42,26-59,1 0,1 0,-1 1,1-1,0 0,0 0,1 1,-1-1,1 1,0-1,1 1,-1-1,1 0,2 7,-2-8,1-1,0 0,0 0,0 0,0 0,0 0,1 0,-1 0,1-1,0 1,0-1,0 0,0 0,0 0,0 0,1 0,-1-1,0 1,1-1,-1 0,5 1,-2-1,0-1,0 1,1-1,-1 0,0 0,0-1,0 1,0-1,0-1,0 1,0-1,0 0,-1-1,1 1,-1-1,1 0,-1 0,0-1,0 0,-1 1,7-8,9-10,0-1,-2 0,20-31,-24 32,37-52,-3-2,-3-2,35-86,-77 156,41-113,-40 109,-1-1,-1 1,0-1,-1 0,0 0,-1 0,0 0,-2-16,-1 95,-1-22,-1 0,-3-1,-26 85,10-42,3-10,8-34,2 2,1-1,-5 78,15-60,1-37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43:05.2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183 0,'-10'1,"0"1,0 0,-1 0,2 1,-1 1,0-1,0 2,1-1,0 1,0 1,0-1,1 2,0-1,0 1,1 0,-1 1,-7 10,14-17,0 1,-1 0,1-1,0 1,0 0,0 0,1 0,-1 0,0-1,1 1,-1 0,1 0,-1 0,1 0,0 4,0-5,1 1,-1-1,0 0,1 0,-1 1,1-1,-1 0,1 0,0 0,0 0,-1 0,1 0,0 0,0 0,0 0,0 0,0 0,2 1,1 0,0-1,1 1,-1-1,0 1,0-1,1 0,-1-1,1 1,-1-1,1 0,-1 0,0 0,6-2,4 0,0-2,0 0,0-1,19-9,-25 11,-1-1,0 0,0-1,0 0,-1 0,1 0,-1-1,-1 0,7-8,-11 14,0-1,-1 0,1 1,-1-1,1 0,-1 0,0 1,1-1,-1 0,0 0,0 0,1 1,-1-1,0 0,0 0,0 0,0 0,0 1,0-1,0 0,0 0,0 0,-1 1,1-1,0 0,0 0,-1 0,1 1,-1-1,1 0,-1 0,1 1,-1-1,1 1,-1-1,1 0,-1 1,0-1,1 1,-1-1,0 1,1-1,-1 1,0 0,0-1,0 1,1 0,-1 0,0 0,-1-1,-2 0,0 0,0 1,-1-1,1 1,0 0,0 0,0 0,-1 0,-4 1,1 2,0 1,0-1,0 1,0 0,1 1,-1 0,1 0,0 0,1 1,-10 11,2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30.978"/>
    </inkml:context>
    <inkml:brush xml:id="br0">
      <inkml:brushProperty name="width" value="0.1" units="cm"/>
      <inkml:brushProperty name="height" value="0.1" units="cm"/>
      <inkml:brushProperty name="color" value="#E71224"/>
      <inkml:brushProperty name="ignorePressure" value="1"/>
    </inkml:brush>
  </inkml:definitions>
  <inkml:trace contextRef="#ctx0" brushRef="#br0">335 61,'-7'-1,"0"0,1 0,-1 0,0-1,-12-5,14 5,1 1,0-1,0 0,-1 1,1 0,0 0,-1 1,1-1,-1 1,1 0,-1 0,0 0,1 1,0-1,-1 1,-5 2,5 0,1-1,0 1,-1 0,2 0,-1 1,0-1,0 1,1 0,0 0,0 0,0 0,0 0,1 1,0-1,0 1,0 0,0-1,-1 8,0-1,1-1,0 1,1 0,0 0,1 0,0 0,3 18,-3-25,1 0,1 0,-1 0,0 0,1 0,0-1,0 1,0 0,0-1,0 0,1 1,0-1,-1 0,1-1,6 6,-3-4,1 0,-1-1,0 0,1 0,0 0,-1-1,1 1,13 1,-11-3,0 0,0 0,0 0,0-1,0-1,0 0,0 0,0 0,-1-1,1-1,0 1,-1-1,1-1,-1 0,8-5,-8 4,-1-1,0 0,-1 0,1-1,-1 0,-1 0,1 0,-1 0,-1-1,1 0,-1 0,-1-1,1 1,-1-1,-1 1,0-1,0 0,0 0,-1 0,-1 0,0 0,0 0,-2-14,1 18,-1 1,0-1,0 1,0 0,0 0,-1-1,0 2,0-1,0 0,0 0,0 1,-1 0,1 0,-1 0,0 0,0 0,0 1,0 0,-1 0,1 0,0 0,-7-1,3 1,0-1,0 1,0 1,0 0,-1 0,1 0,0 1,-1 1,1-1,0 1,0 1,-11 2,-5 7,0 1,1 1,1 1,0 1,1 1,1 1,0 1,-30 35,42-44,0 2,0-1,1 1,-6 12,11-20,1 0,0 0,-1 0,1 0,0 0,1 0,-1 1,0-1,1 0,0 0,0 0,0 1,0-1,0 0,1 0,-1 0,1 1,0-1,0 0,0 0,3 4,1 0,0 0,1-1,0 1,1-1,-1-1,1 1,0-1,0 0,1-1,0 0,-1 0,1 0,1-1,-1 0,0-1,1 0,11 1,16 2,1-3,65-2,-73-1,152-3,-158 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47.255"/>
    </inkml:context>
    <inkml:brush xml:id="br0">
      <inkml:brushProperty name="width" value="0.1" units="cm"/>
      <inkml:brushProperty name="height" value="0.1" units="cm"/>
      <inkml:brushProperty name="color" value="#E71224"/>
      <inkml:brushProperty name="ignorePressure" value="1"/>
    </inkml:brush>
  </inkml:definitions>
  <inkml:trace contextRef="#ctx0" brushRef="#br0">373 0,'-12'1,"-1"-1,1 2,0-1,0 2,1 0,-1 0,0 1,1 0,0 1,0 0,0 1,1 1,0-1,0 1,0 1,1 0,0 0,-13 17,5-4,-39 54,51-68,0 1,1 0,0 0,0 1,1-1,0 1,-3 14,6-21,-1-1,1 1,0 0,0-1,0 1,0 0,0 0,1-1,-1 1,1 0,-1-1,1 1,-1-1,1 1,0-1,0 1,-1-1,1 1,0-1,0 0,2 2,0-1,-1 0,1 0,-1-1,1 0,0 1,-1-1,1 0,0 0,0-1,0 1,4 0,0 0,0-1,0 0,-1 0,1 0,0-1,0 0,-1-1,1 1,-1-1,9-4,-12 5,-1-1,0 1,0-1,0 1,0-1,-1 0,1 0,0 0,-1 0,1 0,-1 0,0 0,0 0,2-4,-3 5,0 1,0-1,0 0,0 1,1-1,-1 1,0-1,0 0,0 1,0-1,-1 1,1-1,0 0,0 1,0-1,0 1,-1-1,1 0,0 1,0-1,-1 1,1-1,-1 0,0 0,0 1,0-1,0 1,-1-1,1 1,0-1,0 1,0 0,-1-1,1 1,0 0,0 0,-1 0,1 0,0 0,-2 0,-4 1,0 1,0 0,0 0,0 0,1 1,-1 0,1 0,0 1,0-1,0 1,-8 8,4-4,1 1,0 0,0 0,1 1,-12 20,16-24,0 2,1-1,0 0,0 1,1-1,-1 1,2 0,-1 0,1 0,1 0,-1 0,2 10,-1-14,1 0,0 1,0-1,0 0,1 0,-1 0,1 0,0 0,0-1,0 1,1 0,-1-1,1 0,0 0,0 0,0 0,0 0,0 0,1-1,0 1,-1-1,1 0,0 0,4 1,4 1,0 0,1-1,-1 0,1-1,0 0,0-1,0-1,0 0,-1 0,1-2,0 1,0-2,14-3,-9 0,0-1,0-1,0 0,-1-1,0-1,0-1,-1 0,14-14,-12 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47.652"/>
    </inkml:context>
    <inkml:brush xml:id="br0">
      <inkml:brushProperty name="width" value="0.1" units="cm"/>
      <inkml:brushProperty name="height" value="0.1" units="cm"/>
      <inkml:brushProperty name="color" value="#E71224"/>
      <inkml:brushProperty name="ignorePressure" value="1"/>
    </inkml:brush>
  </inkml:definitions>
  <inkml:trace contextRef="#ctx0" brushRef="#br0">110 1,'1'2,"0"-1,0 1,0 0,0-1,0 1,0 0,1-1,-1 1,0-1,1 0,2 2,3 5,62 56,-54-52,-1 0,0 0,-1 2,0 0,-1 0,-1 1,0 0,11 22,-19-29,-1-1,1 1,-1 0,0 0,-1 0,0 0,0 0,-1 0,0 0,0 0,-1 0,0 0,0 0,-1 0,0 0,-4 8,2-7,0 0,-1 0,0-1,-1 0,0 0,0 0,0-1,-1 0,0 0,-1-1,0 1,-14 8,0-3,0 0,-1-1,0-2,-48 14,69-22,0 0,0-1,0 1,0-1,-1 1,1-1,0 0,0 0,0 0,0 0,-1 0,1 0,0-1,0 1,0-1,0 0,0 1,0-1,0 0,0 0,0 0,0-1,0 1,1 0,-1-1,0 1,1-1,0 1,-1-1,1 0,-2-3,-9-19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47.994"/>
    </inkml:context>
    <inkml:brush xml:id="br0">
      <inkml:brushProperty name="width" value="0.1" units="cm"/>
      <inkml:brushProperty name="height" value="0.1" units="cm"/>
      <inkml:brushProperty name="color" value="#E71224"/>
      <inkml:brushProperty name="ignorePressure" value="1"/>
    </inkml:brush>
  </inkml:definitions>
  <inkml:trace contextRef="#ctx0" brushRef="#br0">17 0,'-4'0,"-3"5,1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6:31.70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0,'35'44,"-24"-32,-1-1,0 1,-1 1,0 0,-1 0,0 1,-1 0,-1 0,0 1,-1-1,-1 1,0 0,4 31,-3 318,-8-214,2 116,1-289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48.366"/>
    </inkml:context>
    <inkml:brush xml:id="br0">
      <inkml:brushProperty name="width" value="0.1" units="cm"/>
      <inkml:brushProperty name="height" value="0.1" units="cm"/>
      <inkml:brushProperty name="color" value="#E71224"/>
      <inkml:brushProperty name="ignorePressure" value="1"/>
    </inkml:brush>
  </inkml:definitions>
  <inkml:trace contextRef="#ctx0" brushRef="#br0">22 0,'0'5,"-4"2,-3 4,1 5,1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0.250"/>
    </inkml:context>
    <inkml:brush xml:id="br0">
      <inkml:brushProperty name="width" value="0.1" units="cm"/>
      <inkml:brushProperty name="height" value="0.1" units="cm"/>
      <inkml:brushProperty name="color" value="#E71224"/>
      <inkml:brushProperty name="ignorePressure" value="1"/>
    </inkml:brush>
  </inkml:definitions>
  <inkml:trace contextRef="#ctx0" brushRef="#br0">175 129,'-4'4,"0"0,0 0,0 1,1-1,-5 9,-2 4,0 0,2 0,-13 37,18-43,0 0,0 0,1-1,1 1,0 1,1-1,0 0,2 17,-2-26,1 1,-1-1,1 1,0-1,0 1,0-1,1 0,-1 1,0-1,1 0,0 0,-1 0,1 0,0 0,0 0,0 0,0-1,0 1,0-1,1 0,-1 1,0-1,1 0,-1 0,1-1,-1 1,1 0,0-1,-1 0,1 1,0-1,-1 0,6-1,2 0,1 0,-1-1,1 0,-1 0,0-1,0-1,13-6,-10 2,0 0,0-2,-1 0,0 0,-1-1,0 0,0-1,-2 0,1-1,-1 0,-1 0,-1-1,0 0,0 0,-2-1,0 0,0 0,3-21,-6 23,-1-1,0 0,0 1,-1-1,-3-20,2 32,1-1,-1 0,0 1,1 0,-1-1,0 1,0-1,-1 1,1 0,0 0,-1 0,0 0,1 0,-1 0,0 0,0 0,0 1,0-1,0 0,0 1,-1 0,1 0,0 0,-1 0,1 0,-1 0,1 0,-1 1,1-1,-1 1,1 0,-1 0,1 0,-1 0,-3 1,-5 1,0 0,0 0,0 1,1 1,-1 0,1 0,-12 8,-69 45,84-52,-12 11,0 0,2 1,0 1,1 1,0 0,-20 35,30-45,-13 19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0.880"/>
    </inkml:context>
    <inkml:brush xml:id="br0">
      <inkml:brushProperty name="width" value="0.1" units="cm"/>
      <inkml:brushProperty name="height" value="0.1" units="cm"/>
      <inkml:brushProperty name="color" value="#E71224"/>
      <inkml:brushProperty name="ignorePressure" value="1"/>
    </inkml:brush>
  </inkml:definitions>
  <inkml:trace contextRef="#ctx0" brushRef="#br0">61 0,'-3'0,"1"1,-1-1,1 1,-1-1,1 1,0 0,-1 0,1 0,0 0,0 0,0 1,-1-1,2 1,-1-1,0 1,0 0,0-1,1 1,-1 0,1 0,-1 1,1-1,0 0,0 0,0 0,0 1,0-1,1 1,-1-1,1 1,-1 2,-2 13,1-1,1 1,1 25,0-25,2 181,-2-198,0-1,0 1,0-1,-1 1,1-1,0 1,0 0,0-1,0 1,0-1,0 1,0-1,0 1,0-1,0 1,1 0,-1-1,0 1,0-1,0 1,1-1,-1 1,0-1,1 0,-1 1,0-1,1 1,-1-1,0 1,1-1,8-15,6-32,-1-2,23-54,-30 87,1 0,0 1,1 0,1 0,0 0,1 2,14-15,-24 27,0 0,1-1,-1 1,1 0,-1-1,1 1,-1 0,1 0,0 0,0 0,-1 1,1-1,0 0,0 1,0-1,0 1,0 0,0 0,0 0,0 0,0 0,-1 0,4 0,-3 1,1 1,-1-1,1 0,-1 1,0 0,0-1,0 1,1 0,-2 0,1 0,0 0,0 0,-1 1,3 2,2 7,0 0,-1 1,-1-1,0 1,4 21,-1 11,-4-6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1.558"/>
    </inkml:context>
    <inkml:brush xml:id="br0">
      <inkml:brushProperty name="width" value="0.1" units="cm"/>
      <inkml:brushProperty name="height" value="0.1" units="cm"/>
      <inkml:brushProperty name="color" value="#E71224"/>
      <inkml:brushProperty name="ignorePressure" value="1"/>
    </inkml:brush>
  </inkml:definitions>
  <inkml:trace contextRef="#ctx0" brushRef="#br0">226 453,'-4'0,"0"-1,1 0,-1 0,1 0,-1-1,1 1,-4-3,-20-7,21 11,1-1,-1 1,1 0,0 0,-1 1,1-1,0 1,0 1,-1-1,1 1,0 0,0 0,0 0,1 0,-1 1,1 0,-1 0,1 0,0 1,0-1,0 1,1 0,-7 8,5-4,-1 0,2 0,-1 0,1 1,0-1,0 1,1 0,1 0,-1 1,1-1,1 0,-1 18,2-25,0 0,0 0,0 0,0 0,0 0,0 0,0 0,1 0,-1 0,1 0,0 0,-1 0,1 0,0-1,0 1,0 0,0 0,0-1,1 1,-1-1,1 1,-1-1,1 0,-1 1,1-1,-1 0,1 0,0 0,0 0,0-1,0 1,-1 0,1-1,0 1,0-1,0 0,0 1,0-1,0 0,3-1,1 1,-1-1,1 0,0-1,-1 1,1-1,-1 0,1-1,-1 1,0-1,0 0,0 0,8-8,-2 0,-1 0,0-2,0 1,-2-1,1 0,-2-1,0 0,6-15,35-127,-21 60,47-155,-74 251,0 0,0 0,0 0,0 0,0 0,0 0,0 0,0 0,0 0,0 0,0 0,0 0,0 0,0 0,1 0,-1 0,0 0,0 0,0 0,0 0,0 0,0 0,0 0,0 0,0 0,0 0,0 0,0 0,1 0,-1 18,-2 26,-45 204,34-185,3 0,-3 104,10-117,0-20,-3-5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2.158"/>
    </inkml:context>
    <inkml:brush xml:id="br0">
      <inkml:brushProperty name="width" value="0.1" units="cm"/>
      <inkml:brushProperty name="height" value="0.1" units="cm"/>
      <inkml:brushProperty name="color" value="#E71224"/>
      <inkml:brushProperty name="ignorePressure" value="1"/>
    </inkml:brush>
  </inkml:definitions>
  <inkml:trace contextRef="#ctx0" brushRef="#br0">115 15,'-1'0,"0"1,-1-1,1 1,0 0,0 0,0-1,-1 1,1 0,0 0,0 0,0 0,0 0,0 1,1-1,-1 0,0 0,0 2,-13 24,8-13,1 2,0-1,-3 27,6-36,1 0,1-1,-1 1,1 0,0 0,1 0,-1 0,1 0,0-1,1 1,-1 0,1-1,3 7,-4-10,1 0,-1-1,1 1,0 0,-1-1,1 0,0 1,0-1,0 0,0 0,0 0,0 0,0 0,0 0,0-1,1 1,-1-1,0 1,0-1,1 0,-1 0,0 0,1 0,-1-1,0 1,0-1,0 1,1-1,-1 0,0 1,0-1,4-3,0 1,0 0,0 0,0-1,0 0,-1 0,0-1,0 1,0-1,0 0,4-7,-4 3,0 0,-1-1,0 1,-1-1,0 0,3-20,-5 25,0-1,0 0,-1 1,0-1,0 0,0 1,-1-1,0 0,0 1,0-1,-1 1,0 0,-4-11,4 15,1-1,0 1,0-1,-1 1,1-1,-1 1,1 0,-1 0,0 0,1 0,-1 0,0 0,0 0,0 1,1-1,-1 1,0-1,0 1,0-1,0 1,0 0,0 0,0 0,0 1,0-1,0 0,0 1,0-1,0 1,0-1,1 1,-1 0,0 0,0 0,1 0,-1 0,-1 2,-7 3,0 2,1-1,0 1,-14 16,11-9,0 0,1 1,-18 33,24-41,1 1,1-1,-1 1,1 0,1 1,0-1,0 0,1 1,0 17,1-24,0-1,0 0,1 0,-1 0,1 1,-1-1,1 0,0 0,0 0,0 0,0 0,0 0,1-1,-1 1,1 0,-1-1,1 1,-1-1,4 3,-2-2,1 0,0 0,-1-1,1 1,0-1,0 0,0 0,0 0,8 0,0-1,-1 0,0-1,1 0,-1 0,0-2,20-5,-22 4,0 0,-1-1,1 0,-1 0,0-1,0 0,12-13,-1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2.675"/>
    </inkml:context>
    <inkml:brush xml:id="br0">
      <inkml:brushProperty name="width" value="0.1" units="cm"/>
      <inkml:brushProperty name="height" value="0.1" units="cm"/>
      <inkml:brushProperty name="color" value="#E71224"/>
      <inkml:brushProperty name="ignorePressure" value="1"/>
    </inkml:brush>
  </inkml:definitions>
  <inkml:trace contextRef="#ctx0" brushRef="#br0">301 77,'-2'-3,"0"-1,0 1,-1 0,1 0,-1 0,0 0,0 0,-4-3,-1-1,4 3,0 0,-1 0,1 1,-1 0,1 0,-1 0,0 1,0-1,-1 1,1 0,0 1,-1-1,1 1,-1 0,1 1,-1-1,0 1,1 0,-1 0,1 1,-1 0,1 0,-1 0,1 1,-1-1,1 1,0 0,0 1,-6 3,4-2,-1 1,0 0,1 1,0-1,0 1,1 1,0-1,0 1,0 0,1 1,0-1,1 1,-1 0,1 0,1 0,0 1,-4 14,7-21,0 1,0 0,0 0,1-1,-1 1,1 0,0 0,-1-1,1 1,1-1,-1 1,0-1,0 1,1-1,0 0,-1 0,1 1,0-1,0 0,0-1,0 1,0 0,1-1,-1 1,0-1,1 1,-1-1,4 1,5 3,0-1,0 0,1 0,-1-1,17 2,41-3,-56-3,1 1,-1 0,1 1,-1 0,16 5,-26-6,-1 1,0 0,0-1,0 1,1 0,-1 1,0-1,0 0,-1 0,1 1,0-1,0 1,-1 0,1 0,-1-1,1 1,-1 0,0 0,0 0,0 0,0 1,0-1,0 0,0 0,-1 1,1-1,-1 0,0 0,0 1,0-1,0 0,0 1,0-1,0 0,-1 1,1-1,-1 0,0 0,-1 3,-2 7,-1-1,0 1,-1-1,0-1,-15 20,12-20,1 0,-2 0,1-1,-1 0,-1-1,1 0,-1-1,-1 0,1-1,-1 0,-17 6,2-4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3.80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1 195,'0'2,"1"1,-1-1,1 0,-1 0,1-1,0 1,0 0,0 0,0 0,0-1,1 1,-1 0,0-1,1 1,-1-1,1 1,-1-1,1 0,0 0,2 1,38 19,-29-17,0 0,0-1,0 0,1-1,0-1,-1 0,1 0,0-2,-1 0,1 0,24-7,-30 6,0 0,-1 0,0-1,1 0,-1 0,0-1,0 0,-1 0,1-1,-1 1,0-2,0 1,-1 0,0-1,0 0,0-1,0 1,-1-1,0 0,-1 0,1 0,2-9,-5 13,0 1,-1-1,1 1,-1-1,1 1,-1-1,0 0,0 1,0-1,0 1,-1-1,1 1,-1-1,1 1,-1-1,-1-2,1 4,0-1,0 1,0-1,-1 1,1 0,0 0,-1 0,1-1,-1 1,1 1,-1-1,1 0,-1 0,0 1,1-1,-1 0,0 1,-1-1,-5 1,0-1,1 1,-1 0,0 1,1 0,-1 0,0 1,1 0,-10 3,7 0,-1-1,0 2,1-1,0 1,0 1,1 0,0 0,0 1,0 0,1 1,1 0,-8 10,7-7,0 1,0 0,2 1,0 0,0 0,1 0,1 1,-5 29,9-41,-1 1,1 0,0 0,1-1,-1 1,0 0,1-1,0 1,0 0,0-1,1 1,-1-1,1 1,-1-1,1 0,0 0,1 0,-1 0,0 0,1 0,0-1,-1 1,1-1,0 1,0-1,1 0,-1-1,0 1,1 0,-1-1,1 0,5 2,-1-1,1 0,-1 0,1-1,-1 0,1 0,0-1,-1 0,1-1,0 0,-1 0,1-1,-1 0,12-4,0-3,-1-2,0 0,0-1,-1 0,-1-2,0 0,22-25,-14 10,-2-1,0-1,26-49,-42 67,1 1,-1 0,2 0,15-16,-24 27,0 1,0 0,0-1,1 1,-1 0,0 0,0 0,1-1,-1 1,0 0,0 0,1 0,-1 0,0-1,1 1,-1 0,0 0,1 0,-1 0,0 0,1 0,-1 0,0 0,1 0,-1 0,0 0,1 0,-1 0,0 0,1 0,-1 1,0-1,0 0,1 0,-1 0,0 0,1 1,-1-1,0 0,1 1,6 16,-3 25,-4-41,0 116,2-115,5-8,4-11,11-21,1 1,2 1,30-33,-52 66,0 0,0 0,0 0,1 0,-1 0,1 1,0 0,-1 0,1 0,0 0,0 0,0 1,0-1,7 0,-9 2,0-1,1 1,-1 0,0 0,0 1,1-1,-1 0,0 1,0 0,0-1,1 1,-1 0,0 0,0 0,0 0,0 0,0 1,-1-1,1 1,0-1,-1 1,1-1,-1 1,1 0,-1 0,0 0,0 0,2 4,0 1,1 1,-2 0,1 0,-1 0,-1 0,1 0,-1 0,-1 0,0 1,0-1,-2 14,-2 2,-2 0,-14 36,10-30,2-5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4.757"/>
    </inkml:context>
    <inkml:brush xml:id="br0">
      <inkml:brushProperty name="width" value="0.1" units="cm"/>
      <inkml:brushProperty name="height" value="0.1" units="cm"/>
      <inkml:brushProperty name="color" value="#E71224"/>
      <inkml:brushProperty name="ignorePressure" value="1"/>
    </inkml:brush>
  </inkml:definitions>
  <inkml:trace contextRef="#ctx0" brushRef="#br0">39 886,'18'0,"1"1,-1-2,0 0,31-5,-43 4,0 0,0 0,0 0,0-1,0 0,-1 0,1 0,-1-1,0 0,0 0,0 0,-1-1,1 1,5-9,-4 4,-1 1,1-2,-1 1,-1-1,0 1,0-1,-1-1,4-18,-6 26,-1 1,0-1,1 0,-1 1,0-1,0 0,0 1,-1-1,1 0,-1 1,1-1,-1 0,0 1,0-1,0 1,0 0,-1-1,1 1,-1 0,1 0,-1 0,0 0,1 0,-1 0,0 0,-1 0,1 1,0-1,0 1,-1 0,1 0,0 0,-1 0,1 0,-1 0,0 0,1 1,-1 0,-3-1,-1 1,1 0,-1 1,0-1,0 1,1 1,-1-1,1 1,-1 0,1 1,0-1,0 1,0 1,0-1,0 1,1 0,0 0,-8 8,2-1,0 0,1 0,1 1,0 1,0-1,-11 25,13-21,1 0,1 0,0 1,2-1,0 1,0 0,2 1,0-1,1 0,1 0,0 0,4 19,-3-33,-1 0,1 0,-1 0,1 0,0 0,0 0,0 0,0 0,1-1,-1 1,1-1,0 0,0 0,-1 0,1 0,1 0,-1-1,0 1,0-1,0 0,1 0,-1 0,1 0,-1-1,6 1,0 0,0 0,1-1,0 0,-1 0,1-1,-1 0,0-1,13-4,-12 2,0 0,-1-1,0 0,0 0,0-1,-1-1,11-10,50-58,-36 37,8-8,212-259,-228 270,-1-1,-3-2,0 0,-3-1,-1-1,-2 0,10-46,-20 58,-2 0,-2-1,-3-54,1 55,1 28,0 0,0 0,1-1,-1 1,0 0,0-1,0 1,0 0,0-1,0 1,0 0,0 0,0-1,0 1,0 0,0-1,0 1,0 0,0-1,0 1,-1 0,1 0,0-1,0 1,0 0,0 0,-1-1,1 1,0 0,0 0,0-1,-1 1,1 0,0 0,0 0,-1 0,1-1,0 1,0 0,-1 0,1 0,0 0,-1 0,1 0,-12 13,-7 27,6 2,1 1,3 0,1 0,-2 67,10 181,3-143,-3-59,0-65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5.820"/>
    </inkml:context>
    <inkml:brush xml:id="br0">
      <inkml:brushProperty name="width" value="0.1" units="cm"/>
      <inkml:brushProperty name="height" value="0.1" units="cm"/>
      <inkml:brushProperty name="color" value="#E71224"/>
      <inkml:brushProperty name="ignorePressure" value="1"/>
    </inkml:brush>
  </inkml:definitions>
  <inkml:trace contextRef="#ctx0" brushRef="#br0">230 81,'-5'0,"-1"1,1 0,-1 0,1 0,0 1,0 0,-1 0,1 0,1 0,-1 1,0 0,0 0,1 0,0 1,0-1,0 1,0 0,0 0,1 1,0-1,0 1,-3 5,0 1,0 0,1 1,0-1,1 1,1 0,0 1,0-1,-1 21,4-30,-1 0,1 1,0-1,1 0,-1 0,0 0,1 0,0 0,0 1,0-1,0 0,0-1,0 1,1 0,-1 0,1 0,0-1,0 1,4 3,-2-3,-1-1,1 0,0 0,0 0,-1 0,1-1,0 1,0-1,0 0,1-1,-1 1,0-1,6 1,2-2,0 0,0 0,0-1,0 0,0-1,-1-1,1 0,-1 0,20-12,-16 7,-1-1,0 0,-1-1,0-1,-1 0,0-1,-1 0,-1-1,0 0,0 0,-2-1,0 0,0-1,5-17,-12 30,0 0,0 0,-1-1,1 1,-1 0,0 0,0 0,0 0,0 0,0 0,-1-1,1 1,-1 0,0 0,0 0,0 0,0 1,-1-1,1 0,-1 0,1 1,-1-1,0 1,0-1,0 1,-1 0,1 0,-1 0,1 0,-1 0,1 1,-1-1,0 1,-5-3,-2 1,1 0,-1 0,1 1,-1 0,0 0,0 1,0 1,0 0,0 0,-11 2,1 1,0 1,1 1,0 0,0 2,0 0,1 1,0 1,-26 17,34-20,2 1,-1 1,1 0,0 0,0 0,1 1,0 0,1 1,0-1,0 1,1 0,0 1,1-1,0 1,1 0,-3 16,4-16,0 0,1 0,0 0,1 0,2 18,-1-26,-1 1,1-1,0 1,0 0,0-1,1 0,0 1,-1-1,1 0,0 0,0 0,1 0,-1 0,0 0,1-1,0 1,0-1,0 0,0 0,6 4,3-1,1-1,-1 0,1 0,0-1,0-1,22 1,86-2,-84-3,-25 2,0-1,0 0,0-1,-1-1,1 0,-1 0,18-9,-2-1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6.561"/>
    </inkml:context>
    <inkml:brush xml:id="br0">
      <inkml:brushProperty name="width" value="0.1" units="cm"/>
      <inkml:brushProperty name="height" value="0.1" units="cm"/>
      <inkml:brushProperty name="color" value="#E71224"/>
      <inkml:brushProperty name="ignorePressure" value="1"/>
    </inkml:brush>
  </inkml:definitions>
  <inkml:trace contextRef="#ctx0" brushRef="#br0">373 29,'-6'-1,"0"0,-1 0,1 0,0-1,-9-4,-20-4,18 7,0 1,0 1,-1 0,1 1,0 1,-1 1,1 0,-19 6,29-6,1 0,0 1,0-1,0 1,0 0,1 1,-1-1,1 1,0 0,0 1,0-1,1 1,-1 0,1 0,0 0,1 1,-1 0,1-1,0 1,1 0,-1 0,1 1,0-1,-1 9,0-2,1-1,1 0,0 0,1 1,0-1,0 0,4 14,-4-22,2 0,-1 1,0-1,1 0,0 0,0 0,0 0,0-1,1 1,0 0,-1-1,1 0,0 1,1-1,-1-1,1 1,-1 0,1-1,0 0,0 0,0 0,7 3,-3-2,0-1,1 0,-1 0,0 0,1-1,-1 0,1-1,0 0,-1 0,1-1,-1 0,1 0,-1-1,1 0,-1-1,0 0,0 0,0-1,-1 0,1 0,-1 0,0-1,0-1,0 1,-1-1,0 0,0 0,0-1,-1 0,0 0,-1 0,1 0,-1-1,-1 0,1 0,-1 0,3-16,-5 18,1 1,-1-1,1 1,0 0,0 0,0 0,1 0,3-5,-5 8,1 1,-1-1,1 1,0 0,-1-1,1 1,0 0,0 0,0 0,0 1,0-1,0 0,0 1,0-1,0 1,0 0,0-1,1 1,-1 0,0 0,0 1,0-1,4 1,16 6,-1 0,1 1,-2 1,1 1,-2 1,1 0,24 20,-33-23,0 1,0 0,-1 0,-1 1,1 1,-1-1,-1 1,14 25,-20-33,0 1,-1 0,1 1,-1-1,0 0,0 0,0 1,0-1,-1 0,0 1,0-1,0 0,0 1,-1-1,0 0,0 1,0-1,0 0,0 0,-1 0,0 0,0 0,0 0,-1-1,1 1,-1-1,1 1,-1-1,-1 0,1 0,0 0,-6 3,-3 3,-1-1,0-1,-1 0,1-1,-20 6,-76 17,94-26,0 0,0-2,-1 1,1-2,0 0,-1 0,-16-4,26 2,0 1,0-1,1 0,-1 0,0 0,1-1,0 0,0 0,0 0,0-1,0 1,1-1,-1-1,1 1,0 0,1-1,-1 0,1 0,0 0,0 0,-2-6,1 2,2 0,-1 1,1-1,-1-10,0-6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6:32.117"/>
    </inkml:context>
    <inkml:brush xml:id="br0">
      <inkml:brushProperty name="width" value="0.1" units="cm"/>
      <inkml:brushProperty name="height" value="0.1" units="cm"/>
      <inkml:brushProperty name="color" value="#E71224"/>
      <inkml:brushProperty name="ignorePressure" value="1"/>
    </inkml:brush>
  </inkml:definitions>
  <inkml:trace contextRef="#ctx0" brushRef="#br0">0 277,'3'-2,"-1"-1,0 1,1 0,-1 0,1 0,0 0,0 0,0 1,-1-1,2 1,-1 0,3-1,1-1,22-9,1 1,0 2,39-7,100-9,-40 7,-83 11,-1-3,0-1,84-33,34-33,-136 67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6.977"/>
    </inkml:context>
    <inkml:brush xml:id="br0">
      <inkml:brushProperty name="width" value="0.1" units="cm"/>
      <inkml:brushProperty name="height" value="0.1" units="cm"/>
      <inkml:brushProperty name="color" value="#E71224"/>
      <inkml:brushProperty name="ignorePressure" value="1"/>
    </inkml:brush>
  </inkml:definitions>
  <inkml:trace contextRef="#ctx0" brushRef="#br0">60 0,'-2'1,"0"-1,0 1,0-1,0 1,0 0,0-1,0 1,0 0,0 1,1-1,-1 0,0 0,1 1,-1-1,0 1,1-1,0 1,-1 0,1-1,0 1,0 0,0 0,0 0,0 0,1 0,-1 0,0 0,1 3,-4 9,1 0,1 0,-1 14,3-20,-2 7,0 2,1 0,0 0,1 1,4 22,-4-35,1-1,0 1,1-1,-1 0,1 0,0 0,0 0,0 0,0 0,1 0,-1-1,1 1,0-1,0 0,1 0,-1 0,1 0,-1-1,1 1,0-1,7 4,-4-4,0 0,0 0,1 0,-1-1,0 0,1 0,-1-1,1 0,-1 0,1-1,-1 0,1 0,-1-1,0 0,0 0,0 0,0-1,0 0,0-1,-1 0,1 0,7-6,-5 2,0 1,0-1,-1 0,0 0,-1-1,0 0,-1-1,1 1,-2-1,1-1,-1 1,-1-1,0 0,3-13,-5 11,0 0,0 0,-1 0,-1 0,0 0,-3-18,-4 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8:57.896"/>
    </inkml:context>
    <inkml:brush xml:id="br0">
      <inkml:brushProperty name="width" value="0.1" units="cm"/>
      <inkml:brushProperty name="height" value="0.1" units="cm"/>
      <inkml:brushProperty name="color" value="#E71224"/>
      <inkml:brushProperty name="ignorePressure" value="1"/>
    </inkml:brush>
  </inkml:definitions>
  <inkml:trace contextRef="#ctx0" brushRef="#br0">33 113,'1'-1,"-1"0,0 0,1 0,-1 0,1 0,-1 1,1-1,-1 0,1 0,-1 0,1 0,0 0,0 1,-1-1,1 0,0 1,0-1,0 1,0-1,0 1,1-2,-1 2,0 0,-1 0,1 0,0-1,-1 1,1 0,0-1,-1 1,1 0,-1-1,1 1,-1-1,1 1,-1-1,1 1,-1-1,1 1,-1-1,0 0,1 1,-1-1,0 0,0 1,1-1,-1 1,0-1,0 0,0 0,0 1,0-2,-21 28,16-19,0 1,1 0,0 0,1 1,-1-1,2 1,-1-1,1 1,0 0,1 0,0 0,1 16,0-22,0 1,0-1,1 1,0-1,-1 1,1-1,1 1,-1-1,0 0,1 0,0 0,-1 0,1 0,0 0,1 0,-1 0,0-1,1 1,0-1,-1 0,1 0,0 0,0 0,0 0,0-1,1 1,-1-1,0 0,1 0,-1 0,1 0,-1-1,1 0,3 1,2-1,-1 0,1-1,-1 1,0-2,1 1,-1-1,0-1,0 1,0-1,0-1,12-7,-6 3,-1-1,-1 0,0-2,0 1,14-18,-22 24,0-1,-1 1,0-1,0 0,0 0,-1 0,1 0,-1 0,0-1,-1 1,1-1,-1 1,0-1,-1 1,1-1,-1 0,0 1,-1-1,1 0,-1 1,0-1,-1 1,-2-10,2 11,-1-1,1 1,-1-1,0 1,0 0,0 0,0 0,-1 0,0 1,1-1,-1 1,-1 0,1 0,0 1,-1-1,1 1,-1 0,0 0,0 0,1 1,-1 0,0 0,-1 0,1 0,-10 1,8 1,-1 0,0 0,1 1,-1 0,1 0,0 0,0 1,0 1,0-1,0 1,1 0,-1 0,1 1,0 0,1 0,-1 1,1-1,-8 12,5-6,0 0,1 1,1-1,0 1,0 1,1-1,1 1,0 0,-4 25,7-35,1 0,-1 1,1-1,0 0,0 0,1 0,-1 0,0 0,1 0,0 0,0 0,0 0,0-1,0 1,0 0,1 0,-1-1,1 1,0-1,0 1,0-1,0 0,0 0,0 0,1 0,-1 0,1 0,-1-1,1 1,0-1,0 0,0 0,-1 0,1 0,0 0,0 0,0-1,5 1,3 0,0-1,0 1,1-2,-1 1,0-2,0 0,0 0,0-1,0 0,0 0,-1-2,0 1,0-1,0-1,0 0,-1 0,0-1,15-13,-18 14,0 0,0 0,1 1,0 0,0 0,1 0,0 1,-1 0,1 1,13-4,-16 6,0 0,1 1,-1-1,0 1,1 1,-1-1,1 1,-1 0,0 0,0 0,0 1,0-1,0 1,0 1,0-1,0 1,-1 0,7 4,20 20,-17-16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9:58.130"/>
    </inkml:context>
    <inkml:brush xml:id="br0">
      <inkml:brushProperty name="width" value="0.1" units="cm"/>
      <inkml:brushProperty name="height" value="0.1" units="cm"/>
      <inkml:brushProperty name="color" value="#E71224"/>
      <inkml:brushProperty name="ignorePressure" value="1"/>
    </inkml:brush>
  </inkml:definitions>
  <inkml:trace contextRef="#ctx0" brushRef="#br0">373 0,'73'0,"-44"0,-23 0,-7 0,-16 1,0 1,0 1,1 0,-1 1,-27 10,14-2,1 1,-31 19,53-28,0 1,0 0,1 0,0 0,0 1,1 0,0 0,0 0,0 0,0 1,1 0,0 0,1 0,0 1,0-1,0 1,1 0,0 0,1 0,-1 0,2 0,-1 0,1 0,0 0,1 0,2 12,-2-17,0 1,0-1,0 0,1-1,-1 1,1 0,0 0,0 0,0-1,0 1,0-1,0 0,1 0,-1 0,1 0,0 0,-1 0,1-1,0 1,0-1,0 0,0 0,1 0,-1 0,0 0,0-1,0 1,7-1,0 0,0 1,0-2,0 0,0 0,0 0,0-1,-1-1,12-4,-7 1,0 0,17-13,-27 17,-1 0,0 0,0 0,0-1,0 0,0 1,0-1,-1 0,1-1,-1 1,0 0,0 0,0-1,1-5,-2 8,-1 0,0 1,0-1,0 0,0 0,0 0,0 0,0 0,0 0,0 0,0 0,-1 0,1 0,0 0,-1 0,1 0,0 0,-1 0,0 1,1-1,-1 0,1 0,-1 1,-1-2,0 0,0 1,0 0,0-1,-1 1,1 0,0 0,-1 1,1-1,-5 0,-1 0,0 0,0 0,-1 1,1 0,-9 2,-1 2,1 1,0 0,0 1,1 1,-1 0,1 1,1 1,0 1,0 0,1 1,0 0,-19 22,22-22,1 1,0 0,1 1,1 0,0 0,0 1,2 0,0 1,0-1,1 1,1 0,0 0,2 1,-3 25,5-31,-1 10,1 0,0-1,2 1,7 37,-7-52,0 1,0-1,0 0,1 0,-1 0,1 0,0 0,1 0,-1-1,1 0,0 1,0-1,0-1,1 1,-1-1,1 1,0-1,0-1,0 1,0-1,10 3,-3-2,0 0,0-2,0 1,0-1,0-1,0 0,0-1,0-1,0 1,0-2,-1 0,14-4,16-8,76-41,-111 54,-1-1,0 0,-1-1,1 1,0-1,-1 0,6-6,2-7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9:58.563"/>
    </inkml:context>
    <inkml:brush xml:id="br0">
      <inkml:brushProperty name="width" value="0.1" units="cm"/>
      <inkml:brushProperty name="height" value="0.1" units="cm"/>
      <inkml:brushProperty name="color" value="#E71224"/>
      <inkml:brushProperty name="ignorePressure" value="1"/>
    </inkml:brush>
  </inkml:definitions>
  <inkml:trace contextRef="#ctx0" brushRef="#br0">339 0,'0'5,"-1"13,1-1,1 0,0 0,1 0,1 0,1 0,8 24,-3-17,0 1,4 25,-11-38,0-1,0 1,-1 0,-1-1,0 1,-3 21,1-25,-1-1,0 1,0-1,0 0,0 0,-1 0,-1-1,1 1,-1-1,0 0,0 0,-1-1,0 1,0-1,0-1,0 1,-9 4,1-1,-1 0,-1-1,1-1,-1 0,0-2,-33 7,42-11,1 0,-1 0,0-1,0 0,0 0,1-1,-1 0,1 0,-1 0,1-1,0 0,-1 0,2-1,-1 1,0-1,1-1,0 1,0-1,0 0,0 0,1 0,0 0,0-1,0 0,1 0,-6-13,1-6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9:58.947"/>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1,'0'10,"0"7,0 7,0 8,0-2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9:59.332"/>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0:00.012"/>
    </inkml:context>
    <inkml:brush xml:id="br0">
      <inkml:brushProperty name="width" value="0.1" units="cm"/>
      <inkml:brushProperty name="height" value="0.1" units="cm"/>
      <inkml:brushProperty name="color" value="#E71224"/>
      <inkml:brushProperty name="ignorePressure" value="1"/>
    </inkml:brush>
  </inkml:definitions>
  <inkml:trace contextRef="#ctx0" brushRef="#br0">397 0,'-46'29,"25"-16,-9 3,1 1,1 2,1 1,-29 28,46-38,1 0,0 0,1 1,0 0,1 1,0 0,-7 17,12-24,0-1,1 1,0-1,0 1,0-1,0 1,1 0,0-1,0 1,0 0,0-1,1 1,0 0,0-1,0 1,0-1,1 1,0-1,0 0,0 0,0 1,1-2,-1 1,1 0,3 3,-1-2,0-1,0-1,0 1,1 0,-1-1,1 0,0-1,0 1,0-1,0 0,0-1,0 1,1-1,-1 0,12-1,-5 0,0 0,0-1,0-1,-1 0,1-1,23-8,-26 7,-1 1,0-2,0 1,-1-1,0-1,1 1,-2-2,1 1,11-13,-18 18,0 0,-1 1,1-1,0 0,-1 0,1 0,-1 0,1 0,-1 0,1 0,-1 0,0 0,1 0,-1 0,0 0,0 0,0 0,0 0,0 0,0 0,0 0,0 0,0 0,-1 0,1 0,0 0,-1 0,1 0,0 0,-1 0,1 0,-1 0,0 0,1 0,-1 1,0-1,1 0,-1 0,0 1,0-1,0 0,0 1,0-1,0 1,0-1,0 1,0 0,-1-1,-3-1,0 1,0 0,0-1,0 2,0-1,0 1,0-1,0 1,-8 1,-5 3,0 1,1 0,-1 2,1 0,0 0,1 2,-19 12,14-7,1 0,0 2,2 0,-33 37,44-44,0 0,0 1,1 0,0 1,1-1,0 1,1 0,0 0,-4 22,4-4,2 0,1 53,1-79,0 0,0 1,1-1,-1 0,1 0,-1 0,1 1,0-1,0 0,1 0,-1 0,0 0,1-1,0 1,0 0,0-1,0 1,0-1,0 0,1 1,-1-1,1 0,-1 0,1-1,0 1,0-1,0 1,0-1,0 0,0 0,0 0,0 0,0-1,5 1,10 2,-1-1,1 0,0-2,-1 0,1 0,0-2,-1 0,0-2,1 1,-1-2,25-10,-22 6,-1-1,0 0,-1-1,0-1,-1-1,0 0,-1-1,-1-1,18-21,-15 13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0:00.384"/>
    </inkml:context>
    <inkml:brush xml:id="br0">
      <inkml:brushProperty name="width" value="0.1" units="cm"/>
      <inkml:brushProperty name="height" value="0.1" units="cm"/>
      <inkml:brushProperty name="color" value="#E71224"/>
      <inkml:brushProperty name="ignorePressure" value="1"/>
    </inkml:brush>
  </inkml:definitions>
  <inkml:trace contextRef="#ctx0" brushRef="#br0">283 0,'-1'1,"0"-1,0 1,0-1,0 1,0-1,0 1,0 0,1 0,-1 0,0-1,0 1,1 0,-1 0,0 0,1 0,-1 0,1 0,-1 0,1 0,0 0,-1 3,-8 29,7-25,-102 412,4-64,52-144,45-188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0:00.954"/>
    </inkml:context>
    <inkml:brush xml:id="br0">
      <inkml:brushProperty name="width" value="0.1" units="cm"/>
      <inkml:brushProperty name="height" value="0.1" units="cm"/>
      <inkml:brushProperty name="color" value="#E71224"/>
      <inkml:brushProperty name="ignorePressure" value="1"/>
    </inkml:brush>
  </inkml:definitions>
  <inkml:trace contextRef="#ctx0" brushRef="#br0">309 26,'1'-1,"0"1,0-1,-1 0,1 0,0 1,-1-1,1 0,0 0,-1 0,1 0,-1 0,1 1,-1-1,0 0,1 0,-1 0,0 0,0 0,1-2,-2 2,1 1,0 0,-1-1,1 1,0-1,-1 1,1-1,-1 1,1 0,-1-1,1 1,0 0,-1 0,0-1,1 1,-1 0,1 0,-1 0,1 0,-1-1,1 1,-1 0,1 0,-1 0,0 0,-5 0,0 1,1-1,-1 1,0 0,1 0,-7 3,-13 5,0 1,1 2,0 0,1 1,1 2,-39 31,59-44,0 0,0 0,0-1,1 1,-1 0,1 1,-1-1,1 0,0 0,0 1,0-1,0 0,0 1,0-1,1 1,-1 3,1-4,0 0,1-1,-1 1,0 0,1 0,0-1,-1 1,1 0,0-1,0 1,0-1,0 1,0-1,1 0,-1 1,0-1,0 0,1 0,-1 0,1 0,-1 0,1 0,2 1,15 6,0-1,0 0,0-2,1 0,26 3,-27-6,-1 1,1 1,-1 1,0 0,-1 2,32 15,-47-21,1 0,-1 1,0 0,1-1,-1 1,0 0,0 0,0 0,0 0,0 1,-1-1,1 0,-1 1,0-1,1 1,-1-1,0 1,0 0,-1 0,1-1,0 1,-1 0,0 0,0 0,0 0,0-1,0 1,0 0,-1 0,0 3,-1-1,-1 1,1-1,-1 1,0-1,0 0,0 0,-1-1,0 1,0-1,0 1,0-1,-1-1,-6 6,0-3,0 0,0-1,0 0,0 0,-1-1,0-1,0 0,0 0,-17 0,-14 0,-57-5,62 1,12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0:01.452"/>
    </inkml:context>
    <inkml:brush xml:id="br0">
      <inkml:brushProperty name="width" value="0.1" units="cm"/>
      <inkml:brushProperty name="height" value="0.1" units="cm"/>
      <inkml:brushProperty name="color" value="#E71224"/>
      <inkml:brushProperty name="ignorePressure" value="1"/>
    </inkml:brush>
  </inkml:definitions>
  <inkml:trace contextRef="#ctx0" brushRef="#br0">196 0,'-8'1,"0"0,1 1,-1 0,1 0,0 0,-1 1,1 0,0 1,1 0,-1 0,1 0,-1 1,-6 6,3-2,0 0,1 1,-1 0,2 1,0 0,-12 20,18-27,0 0,0 0,0 0,1 0,-1 0,1 0,0 1,1-1,-1 0,1 1,0-1,0 0,0 1,1-1,-1 0,1 1,2 6,-1-7,0-1,0 0,0 1,0-1,1 0,-1 0,1 0,0 0,0-1,0 1,0-1,1 0,-1 1,1-2,-1 1,1 0,0-1,-1 1,8 0,3 1,0 0,0-1,0-1,0 0,0-1,0-1,0 0,0-1,0 0,0-1,19-7,-16 4,-1-1,0 0,0-1,0-1,-1-1,-1 0,0-1,24-23,-36 32,1-1,0 1,-1-1,0 0,0 0,0 0,0 0,0 0,-1-1,1 1,-1 0,0-1,0 1,0-1,0 1,-1-1,0 0,1 1,-1-1,-1 1,1-1,0 0,-1 1,0-1,0 1,0-1,0 1,0-1,-1 1,1 0,-1 0,0 0,0 0,0 0,-1 0,1 0,-1 1,1-1,-1 1,0 0,0 0,0 0,-6-3,-3 0,0 1,0 0,0 1,0 0,-1 1,1 1,-1 0,1 0,-1 1,0 1,1 0,-14 3,-13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6:32.520"/>
    </inkml:context>
    <inkml:brush xml:id="br0">
      <inkml:brushProperty name="width" value="0.1" units="cm"/>
      <inkml:brushProperty name="height" value="0.1" units="cm"/>
      <inkml:brushProperty name="color" value="#E71224"/>
      <inkml:brushProperty name="ignorePressure" value="1"/>
    </inkml:brush>
  </inkml:definitions>
  <inkml:trace contextRef="#ctx0" brushRef="#br0">11 0,'-5'0,"-1"5,10 2,18-1,11-2,9 0,2-2,-1-1,-4 0,-3-1,-8-5,-9-2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0:02.050"/>
    </inkml:context>
    <inkml:brush xml:id="br0">
      <inkml:brushProperty name="width" value="0.1" units="cm"/>
      <inkml:brushProperty name="height" value="0.1" units="cm"/>
      <inkml:brushProperty name="color" value="#E71224"/>
      <inkml:brushProperty name="ignorePressure" value="1"/>
    </inkml:brush>
  </inkml:definitions>
  <inkml:trace contextRef="#ctx0" brushRef="#br0">154 1,'-3'2,"0"0,0 0,0 1,0-1,1 1,-1 0,1 0,-1 0,1 0,0 0,-2 6,-1-1,-10 15,1 1,1 1,2 0,0 1,2 0,1 0,1 1,1 0,2 1,-3 39,7-58,0-3,0 0,0-1,0 1,-1 0,0 0,0 0,-1-1,-4 11,44-102,-22 61,1 0,1 0,30-30,-35 41,1 1,1 0,0 1,1 1,1 0,23-11,-37 20,0 0,1 1,-1 0,1 0,-1 0,1 0,-1 1,1-1,-1 1,1 0,6 0,-8 1,0-1,0 1,-1 0,1-1,0 1,0 0,-1 0,1 0,-1 0,1 1,-1-1,0 0,1 1,-1-1,0 1,0-1,0 1,0-1,0 1,0 0,0 0,-1-1,1 1,0 3,9 34,-2 0,-2 1,2 50,-7-62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0:02.417"/>
    </inkml:context>
    <inkml:brush xml:id="br0">
      <inkml:brushProperty name="width" value="0.1" units="cm"/>
      <inkml:brushProperty name="height" value="0.1" units="cm"/>
      <inkml:brushProperty name="color" value="#E71224"/>
      <inkml:brushProperty name="ignorePressure" value="1"/>
    </inkml:brush>
  </inkml:definitions>
  <inkml:trace contextRef="#ctx0" brushRef="#br0">34 0,'0'5,"0"11,0 8,0 4,0 3,0 5,0 1,0 0,-9-2,-4-3,1-5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0:02.787"/>
    </inkml:context>
    <inkml:brush xml:id="br0">
      <inkml:brushProperty name="width" value="0.1" units="cm"/>
      <inkml:brushProperty name="height" value="0.1" units="cm"/>
      <inkml:brushProperty name="color" value="#E71224"/>
      <inkml:brushProperty name="ignorePressure" value="1"/>
    </inkml:brush>
  </inkml:definitions>
  <inkml:trace contextRef="#ctx0" brushRef="#br0">65 1,'-4'0,"-7"0,-7 0,1 5,3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0:03.403"/>
    </inkml:context>
    <inkml:brush xml:id="br0">
      <inkml:brushProperty name="width" value="0.1" units="cm"/>
      <inkml:brushProperty name="height" value="0.1" units="cm"/>
      <inkml:brushProperty name="color" value="#E71224"/>
      <inkml:brushProperty name="ignorePressure" value="1"/>
    </inkml:brush>
  </inkml:definitions>
  <inkml:trace contextRef="#ctx0" brushRef="#br0">228 777,'0'0,"-1"0,1 0,0 0,-1 0,1 0,0 0,-1 0,1 0,0 0,0 0,-1-1,1 1,0 0,-1 0,1 0,0-1,0 1,-1 0,1 0,0-1,0 1,0 0,-1 0,1-1,0 1,0 0,0-1,0 1,0 0,0-1,-1 1,1 0,0-1,0 1,0 0,0-1,2-18,-1 17,-1 0,0 0,1 0,-1 0,0 0,0 0,0 0,0 0,0 0,-1 1,1-1,-2-3,1 3,0 0,-1 0,1 1,-1-1,0 1,0-1,0 1,1 0,-1-1,0 1,-1 0,1 0,0 0,0 1,0-1,-1 0,1 1,0 0,0-1,-3 1,0 0,0 1,0 0,0 0,0 0,1 0,-1 1,0-1,1 1,-6 3,0 1,0 1,0 0,1 0,-1 1,2 0,-1 0,-8 13,11-13,0 1,1 0,0 0,1 1,0 0,1 0,-3 12,5-19,1 0,-1 0,1 0,0 0,0 0,0 1,0-1,1 0,-1 0,1 0,0 0,1 4,-1-5,0-1,0 1,1-1,-1 1,0 0,1-1,-1 0,1 1,-1-1,1 0,-1 0,1 0,0 0,0 0,0 0,-1 0,1-1,0 1,0-1,0 1,2-1,3 0,-1 0,0 0,1 0,-1-1,0 0,0 0,0-1,0 0,0 0,0 0,0 0,-1-1,10-6,-4 2,-1-1,0 0,0 0,0-1,14-17,3-13,-2 0,25-53,-20 35,32-55,136-275,-193 376,-1 0,0 0,-1-1,0 1,-1-1,-1 1,1-1,-2-21,-1 38,0 0,0 1,-1-1,1 0,-1 0,-5 8,-3 10,-11 45,-40 110,41-131,3 2,1-1,3 2,2 0,-7 87,-10 175,27-308,1 0,0 0,0 1,0-1,1 0,0 0,-1 0,1 0,1 0,-1 0,3 4,8 10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0:03.885"/>
    </inkml:context>
    <inkml:brush xml:id="br0">
      <inkml:brushProperty name="width" value="0.1" units="cm"/>
      <inkml:brushProperty name="height" value="0.1" units="cm"/>
      <inkml:brushProperty name="color" value="#E71224"/>
      <inkml:brushProperty name="ignorePressure" value="1"/>
    </inkml:brush>
  </inkml:definitions>
  <inkml:trace contextRef="#ctx0" brushRef="#br0">201 40,'-6'0,"0"-1,-1 0,1 0,0-1,-9-3,12 4,0-1,0 1,0 0,0 0,0 0,-1 1,1-1,0 1,0-1,0 1,-1 0,1 0,0 1,0-1,-1 1,1-1,0 1,0 0,0 0,0 1,0-1,0 0,0 1,-3 2,-1 3,1-1,-1 1,1 0,1 0,-1 1,1-1,1 1,-1 1,1-1,1 0,0 1,0 0,-3 15,5-19,0-1,0 0,1 1,0-1,-1 0,2 1,-1-1,0 1,1-1,0 0,0 1,0-1,0 0,1 0,0 0,-1 0,2 0,-1 0,0 0,1-1,0 1,-1-1,1 0,1 0,-1 0,0 0,1 0,0-1,7 4,-5-3,0 0,1-1,-1-1,0 1,1-1,0 0,-1 0,1-1,0 0,-1 0,1 0,0-1,-1 0,1 0,-1-1,1 0,-1 0,0-1,0 1,0-1,0-1,0 1,-1-1,1 0,5-6,0 0,0-1,-1 0,0-1,-1 0,-1 0,0-1,0 0,-1-1,-1 1,6-22,-11 33,0-1,0 0,0 1,-1-1,0 1,1-1,-1 0,0 1,0-1,0 0,-1 1,1-1,-1 0,1 1,-1-1,0 1,0-1,0 1,0-1,-1 1,1 0,0 0,-1-1,0 1,1 0,-1 1,0-1,0 0,0 0,-1 1,1-1,0 1,0 0,-1-1,1 1,-1 0,1 1,-4-2,-4-1,1 1,-1 0,0 1,0 0,0 0,0 1,0 0,0 1,-10 2,-18 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2.926"/>
    </inkml:context>
    <inkml:brush xml:id="br0">
      <inkml:brushProperty name="width" value="0.1" units="cm"/>
      <inkml:brushProperty name="height" value="0.1" units="cm"/>
      <inkml:brushProperty name="color" value="#E71224"/>
      <inkml:brushProperty name="ignorePressure" value="1"/>
    </inkml:brush>
  </inkml:definitions>
  <inkml:trace contextRef="#ctx0" brushRef="#br0">288 54,'3'0,"0"0,0-1,0 0,0 0,0 0,0 0,0 0,0 0,-1-1,1 0,0 1,-1-1,3-3,-2 3,0-1,1 1,-1 0,0 0,0 0,1 1,-1-1,1 1,6-2,47 1,-57 2,0 0,0 0,-1 0,1 0,0 0,0 0,0 0,0 0,0 0,0 0,0 0,0 0,0 0,0 0,0-1,0 1,0 0,0 0,0 0,0 0,0 0,0 0,0 0,0 0,0 0,0 0,0 0,0 0,0-1,0 1,0 0,0 0,0 0,0 0,0 0,0 0,0 0,0 0,0 0,0 0,0 0,0 0,1 0,-1 0,0 0,0 0,0-1,0 1,0 0,0 0,0 0,0 0,0 0,0 0,0 0,0 0,0 0,1 0,-1 0,0 0,0 0,0 0,0 0,0 0,0 0,-9-3,-15-2,9 4,0 1,1 0,-1 1,1 0,-1 1,1 1,-1 0,1 1,0 0,1 2,-1-1,1 2,0 0,0 0,1 1,0 1,1 0,-1 0,-16 20,14-14,1-1,0 2,2 0,0 0,-10 21,16-29,1 1,1-1,0 1,0 0,1 0,0 0,0 1,1-1,1 0,-1 1,1-1,1 0,1 10,0-13,0-1,0 0,0 1,1-1,-1 0,1 0,0-1,1 1,-1-1,1 1,0-1,0 0,1-1,-1 1,1-1,-1 0,1 0,0 0,9 3,-3-1,0-1,0 0,0-1,0-1,1 1,-1-2,1 0,19 0,-19-2,0-1,0 0,0-1,-1 0,1-1,-1 0,0-1,0 0,0-1,-1 0,0 0,0-1,-1-1,0 0,0 0,0-1,-1 0,12-18,-15 20,14-25,-18 31,-1 0,0 1,0-1,0 0,0 0,1 1,-1-1,0 0,0 1,-1-1,1 0,0 0,0 1,0-1,0 0,-1 0,1 1,0-1,0 0,-1 1,1-1,-1 1,1-1,-1 0,1 1,-1-1,1 1,-1-1,1 1,-1-1,0 1,1 0,-1-1,1 1,-1 0,0-1,0 1,1 0,-1 0,0 0,1 0,-1 0,0 0,0 0,-4-1,1 1,0 0,0 0,0 0,0 1,0-1,0 1,0 0,0 0,-7 3,-40 22,36-17,-11 5,1 2,0 1,1 1,1 1,-24 25,36-32,1-1,0 2,1-1,0 1,1 1,1-1,0 2,1-1,0 0,1 1,-5 26,9-38,1 0,0 0,0 0,0 0,0 0,0 0,0 0,1 0,0 0,-1 0,1 0,0 0,0 0,1 0,-1 0,1-1,-1 1,3 2,0-1,-1 0,1-1,0 0,0 1,1-2,-1 1,0 0,1-1,9 4,5 0,0-2,0 0,0-1,32 1,-31-2,0-2,-1-1,1 0,37-9,-46 7,-1 0,0-1,1 0,-1-1,-1 0,1 0,-1-1,0-1,0 1,10-11,-2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3.281"/>
    </inkml:context>
    <inkml:brush xml:id="br0">
      <inkml:brushProperty name="width" value="0.1" units="cm"/>
      <inkml:brushProperty name="height" value="0.1" units="cm"/>
      <inkml:brushProperty name="color" value="#E71224"/>
      <inkml:brushProperty name="ignorePressure" value="1"/>
    </inkml:brush>
  </inkml:definitions>
  <inkml:trace contextRef="#ctx0" brushRef="#br0">292 1,'0'0,"-1"0,1 0,0 0,-1 0,1 0,0 0,0 0,-1 0,1 0,0 0,-1 0,1 0,0 0,0 0,-1 0,1 0,0 0,0 1,-1-1,1 0,0 0,0 0,-1 0,1 1,0-1,0 0,0 0,0 1,-1-1,1 0,0 0,0 1,0-1,0 0,0 0,0 1,0-1,0 0,0 1,-1-1,8 15,15 14,47 31,-52-46,0 0,0 1,-2 0,0 1,21 30,-32-39,0 0,-1 1,0 0,0 0,-1 0,0 0,0 0,0 12,-3 68,0-63,1-16,-1 0,-1 0,1 0,-2 0,1 0,-1-1,-1 1,1-1,-1 1,-1-1,1 0,-2-1,-8 12,5-10,0 0,0 0,-1-1,0 0,-1-1,0 0,0-1,0 0,-13 5,-7 0,0 0,-33 5,48-12,0-2,0 0,0-1,-1-1,1 0,-18-3,27 1,0 0,1-1,-1 1,1-1,-1-1,1 1,0-1,1 0,-1 0,-9-11,-4-1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3.682"/>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0,'0'5,"0"11,0 8,0 4,0 3,0 0,0-5</inkml:trace>
  <inkml:trace contextRef="#ctx0" brushRef="#br0" timeOffset="1">57 367,'0'5,"0"1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4.238"/>
    </inkml:context>
    <inkml:brush xml:id="br0">
      <inkml:brushProperty name="width" value="0.1" units="cm"/>
      <inkml:brushProperty name="height" value="0.1" units="cm"/>
      <inkml:brushProperty name="color" value="#E71224"/>
      <inkml:brushProperty name="ignorePressure" value="1"/>
    </inkml:brush>
  </inkml:definitions>
  <inkml:trace contextRef="#ctx0" brushRef="#br0">145 1,'0'10,"-8"192,4-177,0 1,-1-1,-2 0,0 0,-2 0,-13 27,-5-5,17-32,1 1,0 0,2 0,-7 21,13-35,1-1,-1 1,1-1,-1 1,1-1,0 1,0-1,0 1,0 0,0-1,0 1,1-1,-1 1,0-1,1 1,-1-1,1 1,0-1,-1 1,1-1,0 0,0 1,1 1,0-2,0 1,0-1,1 0,-1 0,0 0,0 0,1 0,-1 0,0 0,1-1,-1 1,1-1,3 0,4 1,0-2,0 0,0 0,0 0,0-1,11-4,39-18,0-3,109-66,-151 82,0 2,1 0,0 2,33-10,-28 12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4.856"/>
    </inkml:context>
    <inkml:brush xml:id="br0">
      <inkml:brushProperty name="width" value="0.1" units="cm"/>
      <inkml:brushProperty name="height" value="0.1" units="cm"/>
      <inkml:brushProperty name="color" value="#E71224"/>
      <inkml:brushProperty name="ignorePressure" value="1"/>
    </inkml:brush>
  </inkml:definitions>
  <inkml:trace contextRef="#ctx0" brushRef="#br0">393 70,'-7'0,"0"-1,0-1,1 1,-1-1,0 0,0-1,1 0,-8-4,-28-10,33 15,0 1,0 0,0 0,-1 1,1 0,0 1,0 0,0 1,0-1,0 2,0-1,0 1,0 1,1 0,0 0,0 0,0 1,0 0,1 1,0 0,0 0,0 0,1 1,0 0,0 0,0 1,1 0,1 0,-5 9,2-1,0-2,1 0,1 1,0-1,0 1,2 0,0 0,-1 18,4-30,1 0,-1 0,1 0,0 0,0-1,0 1,0 0,0-1,1 1,-1-1,1 1,0-1,0 0,0 1,0-1,0 0,0 0,1-1,-1 1,0 0,1-1,0 1,-1-1,1 0,0 0,-1 0,1 0,0-1,0 1,5 0,2 0,0 0,1 0,-1-1,0 0,0-1,1 0,14-5,-7 1,-1-1,0-1,-1-1,1 0,-2-1,1-1,-1-1,-1 0,0-1,16-16,-23 21,0-1,0 0,-1-1,0 1,0-1,-1-1,0 1,-1-1,0 1,0-1,-1 0,0-1,-1 1,-1 0,1-1,-1 1,-1-1,-2-20,2 29,0 0,0 0,-1 0,1 0,-1 0,0 0,1 1,-1-1,0 0,0 0,0 1,0-1,-1 1,1-1,0 1,-1-1,1 1,-1 0,1-1,-1 1,-3-1,2 0,0 1,-1 0,1 1,-1-1,1 1,-1-1,1 1,-1 0,1 0,-1 1,-4 0,-8 3,-1 0,1 2,-30 13,44-18,-26 12,1 1,0 2,-28 21,47-31,0 0,0 1,1 0,0 0,0 1,1 0,0 0,0 0,1 1,0 0,0 0,1 0,-4 15,7-21,1 0,0 1,-1-1,1 1,0-1,1 1,-1-1,1 0,-1 1,1-1,0 0,0 0,1 1,-1-1,1 0,-1 0,1 0,0 0,0-1,0 1,1-1,-1 1,1-1,-1 0,1 1,0-1,-1-1,7 4,4 2,1 0,0-2,0 1,0-2,18 4,9 1,60 5,-87-12,1-2,-1 0,0 0,0-2,0 0,0 0,0-1,16-6,-21 4,1 0,-1-1,0 0,0 0,13-14,-7 7,8-7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6:32.878"/>
    </inkml:context>
    <inkml:brush xml:id="br0">
      <inkml:brushProperty name="width" value="0.1" units="cm"/>
      <inkml:brushProperty name="height" value="0.1" units="cm"/>
      <inkml:brushProperty name="color" value="#E71224"/>
      <inkml:brushProperty name="ignorePressure" value="1"/>
    </inkml:brush>
  </inkml:definitions>
  <inkml:trace contextRef="#ctx0" brushRef="#br0">0 13,'0'5,"0"6,10 2,7-2,11-3,11-2,2-2,0-3,-2-10,-4-4,-2 0,-2 2,-2 4,-6-3,-6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5.352"/>
    </inkml:context>
    <inkml:brush xml:id="br0">
      <inkml:brushProperty name="width" value="0.1" units="cm"/>
      <inkml:brushProperty name="height" value="0.1" units="cm"/>
      <inkml:brushProperty name="color" value="#E71224"/>
      <inkml:brushProperty name="ignorePressure" value="1"/>
    </inkml:brush>
  </inkml:definitions>
  <inkml:trace contextRef="#ctx0" brushRef="#br0">86 2,'-11'-1,"10"1,0 0,0 0,0-1,1 1,-1 0,0 0,0 0,0 0,0 0,0 0,0 1,0-1,0 0,0 0,0 1,1-1,-1 0,0 1,0-1,0 1,0-1,1 1,-1-1,0 1,1 0,-1-1,0 1,1 0,-1 0,1-1,-1 1,1 0,-1 1,-3 6,1-1,1 1,-1-1,1 1,0 0,1 0,-1 11,1 62,1-50,-15 276,12-274,-2 3,2 0,2 1,3 43,-2-76,1-1,0 0,-1 0,1 0,0-1,1 1,-1 0,0 0,1-1,0 1,-1 0,1-1,0 0,0 1,0-1,1 0,-1 0,1 0,-1 0,1-1,-1 1,1-1,0 1,0-1,0 0,4 1,-2-1,-1 0,1-1,-1 1,1-1,-1 0,1 0,-1-1,1 1,-1-1,1 0,-1 0,0-1,1 1,-1-1,0 0,0 0,6-4,8-9,-1-1,0-1,-1 0,-1-1,-1 0,0-2,-1 1,-2-2,0 1,-1-1,-1-1,-1 0,-1 0,0-1,4-34,-8 30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6.174"/>
    </inkml:context>
    <inkml:brush xml:id="br0">
      <inkml:brushProperty name="width" value="0.1" units="cm"/>
      <inkml:brushProperty name="height" value="0.1" units="cm"/>
      <inkml:brushProperty name="color" value="#E71224"/>
      <inkml:brushProperty name="ignorePressure" value="1"/>
    </inkml:brush>
  </inkml:definitions>
  <inkml:trace contextRef="#ctx0" brushRef="#br0">142 1,'-3'0,"0"0,0 0,0 0,0 0,0 1,0-1,0 1,1 0,-1 0,0 0,0 0,0 0,1 1,-1-1,1 1,-1 0,1 0,0 0,-1 0,1 0,0 0,0 1,1-1,-1 1,0-1,-1 4,0 5,-1 0,1 0,1 0,0 0,-1 20,2-18,-1 1,-6 22,-5 2,5-19,1 0,-8 39,15-53,-1 0,0 0,1 0,0 0,0 0,1 0,-1 0,1 0,0 0,0 0,1-1,0 1,-1 0,1-1,1 1,-1-1,4 5,-4-7,-1-1,1 1,0 0,-1-1,1 1,0-1,0 0,0 0,0 0,0 0,0 0,1 0,-1 0,0-1,0 1,1-1,-1 0,0 1,0-1,1 0,-1 0,0-1,1 1,-1 0,0-1,0 1,1-1,-1 0,0 0,0 0,0 0,0 0,0 0,3-3,4-2,0-1,-1 0,0 0,0-1,14-16,-10 6,0 1,-1-2,-1 0,-1 0,-1-1,0 0,-2 0,0-1,-1 0,-1 0,-1 0,-1 0,-1-31,-1 29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6.837"/>
    </inkml:context>
    <inkml:brush xml:id="br0">
      <inkml:brushProperty name="width" value="0.1" units="cm"/>
      <inkml:brushProperty name="height" value="0.1" units="cm"/>
      <inkml:brushProperty name="color" value="#E71224"/>
      <inkml:brushProperty name="ignorePressure" value="1"/>
    </inkml:brush>
  </inkml:definitions>
  <inkml:trace contextRef="#ctx0" brushRef="#br0">14 0,'-14'0,"28"1,28 0,-28 3,0 1,-1 1,1 0,-1 1,0 0,-1 1,0 0,0 1,0 0,10 13,-17-18,-2 0,1 1,0 0,-1-1,0 2,0-1,-1 0,1 0,-1 1,0-1,-1 1,1 0,-1-1,0 1,0 0,-1 0,0 0,0 0,0-1,-1 1,0 0,0 0,-4 11,0-1,-1 0,-1-1,0 1,-1-2,-1 1,0-1,-13 15,-22 23,18-23,2 0,-36 59,59-86,0 1,-1-1,1 0,0 1,1-1,-1 1,0-1,1 1,-1-1,1 1,0 0,0-1,0 5,0-6,1 1,0 0,-1-1,1 1,0 0,0-1,0 1,0-1,0 0,0 1,0-1,1 0,-1 1,1-1,-1 0,0 0,1 0,0 0,-1-1,1 1,2 1,12 3,-1-1,1 0,0-1,0-1,0-1,0 0,0 0,0-2,31-5,13-5,71-22,96-31,-225 63,0 1,1-1,-1 1,0-1,1 0,-1 0,0 0,0 0,0 0,0-1,0 1,0-1,0 1,0-1,-1 0,1 0,2-3,-4 3,1 1,-1-1,0 0,0 0,0 1,0-1,-1 0,1 1,0-1,-1 1,1-1,-1 0,0 1,1-1,-1 1,0-1,0 1,0 0,0-1,0 1,0 0,0-1,-1 1,1 0,-3-2,-11-9,-1 0,-34-19,38 24,-17-10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7.211"/>
    </inkml:context>
    <inkml:brush xml:id="br0">
      <inkml:brushProperty name="width" value="0.1" units="cm"/>
      <inkml:brushProperty name="height" value="0.1" units="cm"/>
      <inkml:brushProperty name="color" value="#E71224"/>
      <inkml:brushProperty name="ignorePressure" value="1"/>
    </inkml:brush>
  </inkml:definitions>
  <inkml:trace contextRef="#ctx0" brushRef="#br0">171 28,'-22'-1,"0"0,1-2,-36-9,28 10,28 2,0-1,1 1,-1 0,0 0,1 0,-1 0,1 0,-1 0,0 0,1 0,-1 0,0 1,1-1,-1 0,1 0,-1 1,0-1,1 0,-1 0,1 1,-1-1,1 1,-1-1,1 0,-1 1,1-1,0 1,-1-1,1 1,-1-1,1 1,0 0,0-1,-1 1,1-1,0 1,0 0,0-1,0 1,0 0,0 0,1 1,0-1,0 1,0-1,0 1,1-1,-1 0,1 1,-1-1,1 0,-1 0,1 0,-1 0,1-1,0 1,0 0,0-1,-1 1,1-1,0 0,3 1,39 4,-24-6,-1-1,1-1,-1 0,35-12,-34 9,-1 1,1 0,0 2,33-2,-30 7,-5 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3.645"/>
    </inkml:context>
    <inkml:brush xml:id="br0">
      <inkml:brushProperty name="width" value="0.1" units="cm"/>
      <inkml:brushProperty name="height" value="0.1" units="cm"/>
      <inkml:brushProperty name="color" value="#E71224"/>
      <inkml:brushProperty name="ignorePressure" value="1"/>
    </inkml:brush>
  </inkml:definitions>
  <inkml:trace contextRef="#ctx0" brushRef="#br0">358 64,'1'-2,"-1"0,0 0,0 0,-1 0,1 0,0 1,-1-1,1 0,-1 0,1 0,-1 0,0 1,0-1,0 0,0 1,0-1,0 1,0-1,-1 1,1 0,0-1,-1 1,1 0,-1 0,0 0,1 0,-1 0,0 0,1 1,-1-1,0 0,0 1,0-1,0 1,0 0,1 0,-1 0,0 0,0 0,0 0,-3 1,-3 0,1 0,-1 1,0 0,1 0,0 1,-1-1,1 2,0-1,-8 6,3 1,-1 0,1 1,1 1,0 0,1 0,0 1,0 0,2 1,0 0,0 0,1 1,1 0,1 0,0 0,1 1,-3 18,7-31,-1 1,1-1,0 1,0-1,1 0,-1 1,1-1,-1 1,1-1,0 0,0 0,1 0,-1 1,1-1,-1-1,1 1,4 5,-1-3,-1-1,1 0,-1 0,1-1,0 0,0 1,1-2,-1 1,11 3,-6-3,0 0,0 0,0-1,0-1,1 0,-1 0,1-1,-1 0,0-1,1 0,18-5,-17 1,-1 1,1-1,-1-1,-1 0,1-1,-1 0,-1-1,1 0,-1 0,11-13,-14 13,0 1,-1-1,1 0,-2-1,1 1,-1-1,-1 0,1 0,-1-1,-1 1,0 0,0-1,0-15,-2 16,0 0,-1 0,0 0,-1 1,1-1,-2 0,1 1,-7-15,7 19,-1-1,1 1,-1-1,0 1,-1 0,1 0,-1 0,1 1,-1-1,0 1,-1 0,1 0,0 0,-1 1,1 0,-9-3,-7-1,1 2,-1 0,-1 1,1 1,0 2,-1-1,1 2,0 1,0 0,0 2,-37 11,49-12,1 0,-1 1,1 0,0 1,0 0,0 0,1 0,0 1,0 0,0 0,1 0,-9 13,0 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4.202"/>
    </inkml:context>
    <inkml:brush xml:id="br0">
      <inkml:brushProperty name="width" value="0.1" units="cm"/>
      <inkml:brushProperty name="height" value="0.1" units="cm"/>
      <inkml:brushProperty name="color" value="#E71224"/>
      <inkml:brushProperty name="ignorePressure" value="1"/>
    </inkml:brush>
  </inkml:definitions>
  <inkml:trace contextRef="#ctx0" brushRef="#br0">45 26,'-2'0,"0"0,1 0,-1 1,0-1,0 0,1 1,-1-1,0 1,0-1,1 1,-1 0,0 0,1-1,-1 1,1 1,-1-1,1 0,0 0,-1 0,1 1,0-1,0 1,0-1,0 1,0-1,0 1,0-1,1 1,-1 0,1-1,-1 1,1 0,-1 0,1 0,0-1,0 1,0 0,0 0,0 0,0-1,1 4,1 7,0 1,1-1,0 1,7 16,59 150,-64-170,-2-9,0-19,-2-33,-1 51,1-16,0 1,1-1,1 0,0 1,2-1,-1 1,13-27,-13 35,-1 1,1-1,1 1,-1-1,1 1,0 1,1-1,0 1,0 0,0 0,1 0,-1 1,1 0,1 1,-1-1,1 1,9-3,-15 6,-1 1,1-1,0 1,0 0,-1-1,1 1,0 0,0 0,0 0,-1 1,1-1,0 0,-1 1,1-1,0 1,0-1,-1 1,1 0,-1 0,1-1,-1 1,3 3,-1-2,-1 1,1 0,-1 0,0 1,0-1,0 0,0 1,-1-1,0 1,2 4,1 11,-1-1,0 1,0 26,-3-39,0 77,0-50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4.869"/>
    </inkml:context>
    <inkml:brush xml:id="br0">
      <inkml:brushProperty name="width" value="0.1" units="cm"/>
      <inkml:brushProperty name="height" value="0.1" units="cm"/>
      <inkml:brushProperty name="color" value="#E71224"/>
      <inkml:brushProperty name="ignorePressure" value="1"/>
    </inkml:brush>
  </inkml:definitions>
  <inkml:trace contextRef="#ctx0" brushRef="#br0">282 576,'0'-4,"0"1,-1-1,1 1,-1-1,0 1,1-1,-2 1,1-1,0 1,-1 0,0 0,1 0,-1 0,0 0,-1 0,1 0,0 1,-1-1,0 1,1 0,-1 0,0 0,0 0,0 0,0 0,-7-2,5 3,1 0,-1-1,1 2,-1-1,1 0,-1 1,1 0,-1 0,0 0,1 1,-1-1,1 1,-1 0,1 1,0-1,-1 1,1-1,0 1,0 1,-7 4,-1 4,0 1,0 1,1 0,1 0,0 1,1 1,1-1,0 1,1 1,0 0,1 0,-5 24,10-37,1 0,-1 0,1-1,0 1,0 0,0 0,0 0,0-1,1 1,-1 0,1 0,0-1,-1 1,1 0,3 4,-3-6,0 1,1 0,-1-1,1 1,-1-1,1 0,-1 1,1-1,0 0,0 0,-1 0,1 0,0 0,0-1,0 1,4 0,-1 0,0-1,-1 0,1 0,0 0,-1-1,1 0,-1 1,1-2,-1 1,1 0,-1-1,0 0,0 0,1 0,-2-1,1 1,0-1,3-3,3-4,0-1,-1-1,-1 1,0-1,0-1,-1 1,9-25,-4 6,-2-1,8-42,-2-22,7-169,-22 119,-3 653,3-267,-1-214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5.490"/>
    </inkml:context>
    <inkml:brush xml:id="br0">
      <inkml:brushProperty name="width" value="0.1" units="cm"/>
      <inkml:brushProperty name="height" value="0.1" units="cm"/>
      <inkml:brushProperty name="color" value="#E71224"/>
      <inkml:brushProperty name="ignorePressure" value="1"/>
    </inkml:brush>
  </inkml:definitions>
  <inkml:trace contextRef="#ctx0" brushRef="#br0">147 99,'0'-3,"0"0,0 0,0-1,-1 1,1 0,-1 0,0-1,0 1,-2-5,2 7,1 1,0-1,-1 1,1 0,-1-1,1 1,0-1,-1 1,1 0,-1-1,1 1,-1 0,1 0,-1-1,1 1,-1 0,1 0,-1 0,1 0,-1-1,0 1,1 0,-1 0,-1 1,0-1,1 0,-1 1,1 0,-1-1,1 1,0 0,-1-1,1 1,0 0,-1 0,0 2,-3 1,1 1,0 0,1 0,-1 0,1 1,0-1,1 1,-1 0,1 0,0 0,-2 10,2-3,-1-1,2 1,0 0,0 22,2-31,0-1,0 1,0-1,0 1,0-1,1 0,-1 1,1-1,0 0,0 0,0 0,0 0,1-1,-1 1,1-1,0 1,-1-1,1 0,0 0,0 0,1 0,-1-1,0 1,0-1,1 0,-1 0,7 1,-5-1,-1 0,1 0,0-1,0 1,0-1,0 0,0-1,0 1,0-1,0 0,0 0,-1 0,1-1,0 0,-1 0,1 0,-1 0,0-1,8-5,-6 1,0-1,0 1,-1-1,0 0,0 0,-1-1,0 1,-1-1,0 0,0 0,1-10,-1 6,-1 0,-1-1,0 1,-1 0,0-1,-1 1,-3-18,3 29,1 0,0 0,-1 0,0-1,0 1,1 1,-1-1,0 0,-1 0,1 0,0 0,0 1,-1-1,1 1,-1-1,0 1,1-1,-1 1,0 0,0 0,0 0,1 0,-1 0,0 0,0 1,-1-1,1 0,0 1,0 0,0 0,0-1,0 1,0 0,-1 1,1-1,0 0,-3 2,-3-1,0 1,0 1,0 0,1 0,-1 0,1 1,0 0,-11 9,5-3,0 1,1 0,0 1,1 1,0 0,1 0,0 1,1 0,1 0,1 1,0 1,0-1,2 1,-7 27,12-39,-1-1,1 1,0 0,0-1,1 1,-1 0,1-1,-1 1,1 0,1-1,-1 0,0 1,1-1,-1 0,1 1,0-1,0 0,1 0,-1-1,0 1,1 0,0-1,0 1,0-1,0 0,0 0,6 3,-2-2,0 0,1 0,-1-1,1 0,-1 0,1 0,0-1,0-1,0 1,-1-1,1 0,11-3,-4 1,0-1,-1 0,0-1,1-1,-1 0,-1-1,1-1,-1 0,0-1,-1 0,0-1,12-11,-9 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5.923"/>
    </inkml:context>
    <inkml:brush xml:id="br0">
      <inkml:brushProperty name="width" value="0.1" units="cm"/>
      <inkml:brushProperty name="height" value="0.1" units="cm"/>
      <inkml:brushProperty name="color" value="#E71224"/>
      <inkml:brushProperty name="ignorePressure" value="1"/>
    </inkml:brush>
  </inkml:definitions>
  <inkml:trace contextRef="#ctx0" brushRef="#br0">289 0,'-11'0,"1"1,0 0,0 0,-1 1,1 0,0 1,1 0,-1 1,0 0,1 0,0 1,0 0,0 1,1 0,0 0,0 1,-11 11,-43 50,55-60,1 0,1 0,-1 0,1 1,1 0,0 0,-4 9,8-16,0-1,-1 1,1-1,0 0,0 1,-1-1,1 1,0-1,1 1,-1-1,0 1,0-1,1 0,-1 1,1-1,-1 0,1 1,-1-1,1 0,0 1,0-1,-1 0,3 1,-1 0,0 0,1 0,-1 0,1-1,-1 0,1 1,0-1,-1 0,1 0,6 1,1-1,1 1,1-1,-1-1,0 0,12-2,24-6,-21 4,38-3,-62 7,0 0,0 0,0 0,0-1,-1 2,1-1,0 0,0 0,0 1,0-1,0 1,-1-1,1 1,0 0,0 0,-1 0,1 0,-1 0,1 0,-1 0,1 0,-1 1,1-1,-1 1,0-1,0 1,0-1,0 1,0 0,0-1,0 1,-1 0,1 0,-1 0,1-1,-1 1,0 0,0 0,1 0,-1 0,-1 2,1 2,-1 0,0 0,-1 0,1-1,-1 1,-1 0,1-1,-1 0,1 1,-1-1,-1 0,-4 5,-2 1,-1-1,0-1,0 0,-1 0,0-1,-16 8,22-13,1 0,-1 0,0-1,0 1,0-2,0 1,-1-1,1 1,0-2,-1 1,1-1,-1 0,1 0,-1-1,1 1,-7-3,-8-8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6.773"/>
    </inkml:context>
    <inkml:brush xml:id="br0">
      <inkml:brushProperty name="width" value="0.1" units="cm"/>
      <inkml:brushProperty name="height" value="0.1" units="cm"/>
      <inkml:brushProperty name="color" value="#E71224"/>
      <inkml:brushProperty name="ignorePressure" value="1"/>
    </inkml:brush>
  </inkml:definitions>
  <inkml:trace contextRef="#ctx0" brushRef="#br0">290 610,'1'-3,"-1"-1,0 1,-1-1,1 1,-1 0,1-1,-1 1,0 0,0 0,-1-1,1 1,-3-4,3 6,0 0,-1 0,1 0,0 0,0 0,-1 0,1 1,-1-1,1 0,-1 1,1-1,-1 1,1 0,-1-1,1 1,-1 0,1 0,-1 0,1 0,-1 0,0 0,1 1,-1-1,1 0,-1 1,1-1,-1 1,1 0,-3 1,-10 5,-1 1,1 0,1 1,0 0,0 1,-17 18,13-10,0 1,1 0,-21 35,32-46,0 1,1-1,0 1,1 0,0 0,1 1,-1-1,2 0,-1 1,1-1,1 1,0 0,0-1,2 11,-1-18,-1 0,1 0,-1 0,1 0,0 0,0 0,0-1,0 1,0 0,0 0,0-1,0 1,1 0,-1-1,1 0,-1 1,1-1,0 0,0 0,2 2,-1-2,1 0,-1 0,0 0,1-1,-1 1,0-1,1 0,-1 0,1 0,-1-1,5 0,5-2,-1-1,0 0,0 0,0-2,16-9,-14 7,-1-1,0 0,0-1,-1-1,0 0,-1 0,-1-2,0 1,0-1,-1 0,-1-1,0 0,-1 0,0-1,-1 0,-1 0,-1-1,4-20,8-55,5-124,-16 129,29-145,-28 216,-11 32,-4 3,2 1,0-1,2 1,-4 24,-7 92,9-65,-27 151,3-33,24-117,6-46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6:33.560"/>
    </inkml:context>
    <inkml:brush xml:id="br0">
      <inkml:brushProperty name="width" value="0.1" units="cm"/>
      <inkml:brushProperty name="height" value="0.1" units="cm"/>
      <inkml:brushProperty name="color" value="#E71224"/>
      <inkml:brushProperty name="ignorePressure" value="1"/>
    </inkml:brush>
  </inkml:definitions>
  <inkml:trace contextRef="#ctx0" brushRef="#br0">35 734,'-13'5,"-3"0,16-5,0-1,-1 1,1 0,-1-1,1 1,0 0,-1-1,1 1,0 0,-1-1,1 1,0-1,0 1,0-1,-1 1,1-1,0 1,0-1,0 1,0-1,0 1,0-1,0 1,0-1,0 1,0-1,0 1,0-1,0 1,0-1,0 1,1 0,-1-1,0 0,8-30,0 1,2 0,27-56,7-20,-26 41,-3-1,-2-1,4-86,-12 60,-3 134,1 0,2 0,12 43,-6-32,6 66,-15 146,-3-166,1-74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7.255"/>
    </inkml:context>
    <inkml:brush xml:id="br0">
      <inkml:brushProperty name="width" value="0.1" units="cm"/>
      <inkml:brushProperty name="height" value="0.1" units="cm"/>
      <inkml:brushProperty name="color" value="#E71224"/>
      <inkml:brushProperty name="ignorePressure" value="1"/>
    </inkml:brush>
  </inkml:definitions>
  <inkml:trace contextRef="#ctx0" brushRef="#br0">110 154,'-2'1,"1"0,-1 1,1-1,0 1,0-1,-1 1,1 0,0-1,0 1,1 0,-1 0,0-1,1 1,-1 0,1 0,-1 0,1 0,0 0,0 0,0 0,0 0,0 0,0 2,1-2,0 0,0 0,1-1,-1 1,0 0,1-1,-1 1,1 0,-1-1,1 0,0 1,-1-1,1 0,0 0,0 0,0 0,0 0,0-1,0 1,0 0,3-1,3 2,-1-2,0 1,1-1,-1 0,1 0,-1-1,0 0,1-1,-1 1,0-1,0-1,0 1,0-1,-1 0,1-1,-1 0,1 0,-1 0,7-8,-8 8,1-1,-2 1,1-1,-1-1,1 1,-1 0,-1-1,1 0,-1 0,0 0,0-1,-1 1,0 0,0-1,-1 0,1 1,-1-1,-1 0,1 0,-1 0,-1-10,0 15,1 1,0-1,-1 0,1 0,-1 0,1 0,-1 1,0-1,0 0,0 0,0 1,0-1,0 1,-1-1,1 1,0 0,-1-1,1 1,-1 0,1 0,-1 0,0 0,1 0,-1 0,0 0,0 1,0-1,1 1,-1-1,0 1,0 0,0 0,0 0,0 0,0 0,-2 0,-2 1,0 0,1 0,-1 1,0 0,1 0,0 0,-1 1,1 0,0-1,-8 8,-6 7,1 0,1 1,1 1,1 0,0 2,-22 41,21-31,1 2,2 0,1 0,-9 46,20-77,0 1,1-1,0 1,-1-1,1 0,0 1,0-1,0 1,0-1,1 1,-1-1,1 0,-1 1,1-1,0 0,0 1,0-1,0 0,1 0,2 4,-2-4,1 0,-1 0,1 0,0 0,0-1,0 1,0-1,0 0,0 1,0-1,0-1,1 1,4 0,6 0,-1-1,1 0,-1-1,1 0,0-1,17-5,-13 2,1-1,-1-1,-1-1,1 0,-2-1,1-1,-1 0,0-1,24-23,-15 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7.83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0,'2'30,"2"-1,0 0,2 0,2-1,10 29,-7-24,-1 0,-2 0,5 47,-12-11,-1-42,0-22,0-9,-2-45,0 16,2 0,5-46,-3 69,1-1,0 1,1 0,1 0,-1 0,1 1,1-1,0 1,0 1,1-1,9-9,7-4,0 0,38-27,-37 31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8.451"/>
    </inkml:context>
    <inkml:brush xml:id="br0">
      <inkml:brushProperty name="width" value="0.1" units="cm"/>
      <inkml:brushProperty name="height" value="0.1" units="cm"/>
      <inkml:brushProperty name="color" value="#E71224"/>
      <inkml:brushProperty name="ignorePressure" value="1"/>
    </inkml:brush>
  </inkml:definitions>
  <inkml:trace contextRef="#ctx0" brushRef="#br0">306 38,'-4'0,"0"-1,0 1,0-1,0 0,0-1,0 1,0-1,1 1,-1-1,1 0,-5-4,5 4,0 0,0 0,-1 0,1 0,0 1,-1-1,1 1,-1 0,1 0,-1 0,0 0,1 1,-1 0,0-1,-5 2,2 0,1 1,0 0,0 0,-1 0,1 1,1 0,-1 0,0 1,1 0,0 0,-1 0,2 0,-1 1,0 0,1 0,0 0,-4 7,2-3,1 0,1-1,0 2,0-1,1 0,0 1,0 0,1-1,1 1,-2 18,3-24,0 0,1-1,-1 1,1-1,0 1,0-1,0 1,0-1,0 0,1 1,0-1,-1 0,1 0,0 0,1 0,2 3,0-2,0 0,-1 0,1 0,1-1,-1 0,0 0,1-1,-1 1,8 1,-3-1,0-1,0 0,1-1,-1 0,0 0,0-1,1 0,-1-1,0 0,0-1,15-4,-17 2,0 0,-1 0,0-1,0 0,0 0,0-1,-1 0,0 0,0 0,-1-1,0 0,0 0,0 0,-1-1,0 1,-1-1,0 0,0 0,0 0,-1-1,0 1,-1-1,0 1,0-1,-1-9,-1 15,0 0,1 1,-1-1,0 0,-1 0,1 1,0-1,-1 0,0 1,1 0,-1-1,0 1,0 0,0 0,-1 0,1 0,0 0,-1 1,1-1,-1 1,0-1,1 1,-1 0,0 0,0 0,0 1,-6-2,0 1,0-1,-1 1,0 1,1 0,-1 0,1 1,-15 2,11 0,1 0,-1 1,0 0,1 1,0 1,0 0,1 0,0 1,0 1,0-1,1 2,0 0,0 0,1 0,1 1,0 1,0-1,1 1,0 1,1-1,0 1,1 0,-7 24,11-33,0-1,1 1,0-1,-1 1,1 0,0-1,1 1,-1 0,0-1,1 1,-1 0,1-1,0 1,0-1,0 1,0-1,0 0,0 1,1-1,-1 0,1 0,0 0,0 0,-1 0,1 0,0-1,1 1,-1-1,0 1,0-1,1 0,-1 1,0-1,1-1,0 1,4 1,10 2,0-1,1 0,-1-1,24 0,-31-2,11 1,0-2,0 0,28-6,-39 5,0 0,0-1,0-1,-1 1,0-2,1 1,-1-1,15-12,-6 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9.055"/>
    </inkml:context>
    <inkml:brush xml:id="br0">
      <inkml:brushProperty name="width" value="0.1" units="cm"/>
      <inkml:brushProperty name="height" value="0.1" units="cm"/>
      <inkml:brushProperty name="color" value="#E71224"/>
      <inkml:brushProperty name="ignorePressure" value="1"/>
    </inkml:brush>
  </inkml:definitions>
  <inkml:trace contextRef="#ctx0" brushRef="#br0">404 721,'0'-4,"0"0,0 0,0 0,-1-1,0 1,0 0,0 0,0 0,-1 0,1 0,-1 0,0 1,0-1,-1 0,-4-5,3 5,-1 0,1 1,-1-1,0 1,0 0,0 0,-1 1,1-1,-1 1,-9-2,5 2,0 1,1 0,-1 1,0 0,0 1,0 0,1 0,-1 1,1 0,-1 1,1 0,0 0,0 1,-10 6,6-4,0 2,1-1,-1 2,2-1,-1 2,2 0,-1 0,-16 22,21-23,1 0,0 1,1-1,0 1,0 0,1 0,1 1,0-1,0 1,1-1,0 1,1-1,0 1,1-1,2 15,-2-22,0 0,0 0,0 0,0-1,1 1,-1-1,1 1,-1-1,1 1,0-1,0 0,0 0,1 0,-1 0,0 0,1 0,-1-1,1 1,-1-1,1 0,0 0,0 1,0-2,-1 1,1 0,0-1,0 1,6-1,-1 0,0 0,0 0,1-1,-1 0,0 0,0-1,-1 0,1-1,12-5,-6 1,0-2,0 0,-1-1,0 0,-1-1,0 0,-1-1,0 0,0-1,-2 0,0-1,0 0,-1 0,10-28,2-13,-3-1,18-107,-6 22,60-177,-81 300,-8 18,1 0,-1 0,0 0,0 0,0 0,1 0,-1 0,0 0,0 0,0 0,1 0,-1 0,0 1,0-1,0 0,0 0,0 0,1 0,-1 0,0 1,0-1,0 0,0 0,0 0,0 0,0 1,0-1,1 0,-1 0,0 0,0 1,0-1,0 0,0 0,0 0,0 1,0-1,0 0,0 0,0 0,-1 1,3 37,-2-37,-3 792,3-769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9.440"/>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1,'0'9,"0"9,0 5,0 9,0 4,0 0,0-1,0-6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09.782"/>
    </inkml:context>
    <inkml:brush xml:id="br0">
      <inkml:brushProperty name="width" value="0.1" units="cm"/>
      <inkml:brushProperty name="height" value="0.1" units="cm"/>
      <inkml:brushProperty name="color" value="#E71224"/>
      <inkml:brushProperty name="ignorePressure" value="1"/>
    </inkml:brush>
  </inkml:definitions>
  <inkml:trace contextRef="#ctx0" brushRef="#br0">164 23,'-14'0,"-5"-5,-5-1,-1-1,-3 2,4 12,6 8,6 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10.167"/>
    </inkml:context>
    <inkml:brush xml:id="br0">
      <inkml:brushProperty name="width" value="0.1" units="cm"/>
      <inkml:brushProperty name="height" value="0.1" units="cm"/>
      <inkml:brushProperty name="color" value="#E71224"/>
      <inkml:brushProperty name="ignorePressure" value="1"/>
    </inkml:brush>
  </inkml:definitions>
  <inkml:trace contextRef="#ctx0" brushRef="#br0">124 79,'-2'1,"0"-1,-1 1,1-1,-1 1,1-1,0 1,0 0,-1 0,1 1,0-1,0 0,0 1,0-1,0 1,1-1,-1 1,0 0,1 0,-1 0,1 0,0 0,-1 0,1 0,0 0,0 1,1-1,-1 0,0 1,1-1,-1 3,-2 10,1 0,0 0,1 23,1-33,-1 7,1 0,1 1,0-1,0 0,2 0,-1 0,6 15,-6-23,-1-1,1 1,0-1,1 1,-1-1,0 0,1 0,0 0,0 0,0-1,0 1,0-1,0 1,0-1,1 0,0 0,-1-1,1 1,0-1,-1 0,1 0,0 0,0 0,0-1,0 0,6 0,-4 0,0-1,1 0,-1 0,0-1,0 0,1 0,-1 0,-1-1,1 0,0 0,-1 0,1-1,-1 0,0 0,-1 0,1-1,-1 1,1-1,-1 0,-1-1,7-9,-1 0,-1-1,0 0,-1 0,-1-1,-1 1,7-35,-10 43,-1 0,0-1,0 0,-1 1,0-1,-1 0,0 1,-3-15,3 19,-1 0,0 1,1-1,-2 1,1-1,0 1,-1 0,1 0,-1 0,0 0,0 0,0 1,0-1,0 1,-1 0,1 0,-1 0,0 0,1 1,-7-3,1 2,0 0,0 0,0 1,0 0,-1 0,1 1,0 0,-1 1,1 0,0 0,0 1,0 0,-10 4,4 0,1 0,0 1,1 0,-1 1,1 0,1 1,-14 13,3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8.380"/>
    </inkml:context>
    <inkml:brush xml:id="br0">
      <inkml:brushProperty name="width" value="0.1" units="cm"/>
      <inkml:brushProperty name="height" value="0.1" units="cm"/>
      <inkml:brushProperty name="color" value="#E71224"/>
      <inkml:brushProperty name="ignorePressure" value="1"/>
    </inkml:brush>
  </inkml:definitions>
  <inkml:trace contextRef="#ctx0" brushRef="#br0">400 47,'-1'-1,"-1"1,1 0,0-1,0 1,-1-1,1 0,0 1,0-1,0 0,0 0,0 0,0 1,0-1,0 0,0-1,-1-1,-12-10,8 10,0 0,0 0,0 1,0 0,0 0,-1 1,1 0,0 0,-1 0,1 1,-13 1,8 0,0 1,-1 0,1 1,0 0,1 1,-15 7,8-2,0 0,1 1,1 1,0 0,0 2,1-1,-24 29,33-34,0 0,1 0,0 0,0 0,0 0,1 1,0 0,1-1,0 1,-2 12,4-15,-1-1,1 0,0 1,0-1,1 1,-1-1,1 0,0 1,0-1,1 0,-1 0,1 0,0 0,0 0,0 0,1 0,-1-1,1 1,0-1,4 5,2-1,0-1,0 1,0-1,1-1,0 0,0 0,1-1,-1 0,1-1,0 0,18 2,-21-4,0 0,0-1,0 0,-1 0,1-1,0 0,0 0,0-1,0 0,-1 0,1 0,-1-1,0-1,0 1,0-1,0 0,6-6,-11 9,0-1,-1 1,1-1,-1 0,1 0,-1 0,1 0,-1 0,2-3,-3 4,0 1,0-1,1 0,-1 0,0 1,0-1,0 0,0 1,0-1,0 0,0 1,0-1,0 0,-1 1,1-1,0 0,0 1,-1-1,1 0,0 1,-1-1,1 0,-2 0,1 0,-1 0,0 0,1 0,-1 0,0 0,0 1,0-1,1 0,-1 1,0 0,0-1,0 1,0 0,0 0,0 0,0 0,0 1,0-1,1 0,-1 1,-2 0,-10 4,0 1,0 0,1 0,0 2,0 0,1 0,-1 1,2 0,0 1,0 1,1-1,0 2,-8 12,15-20,0 0,1 0,0 0,0 0,0 0,0 1,1-1,0 1,0-1,0 1,0 0,1-1,0 1,0 0,0-1,0 1,1 0,0-1,0 1,0-1,0 1,1-1,0 1,0-1,0 0,0 0,1 0,-1 0,1 0,0-1,0 1,1-1,-1 0,7 5,4 0,0-1,1 0,-1-1,1-1,1 0,-1-1,1 0,28 2,-34-6,1 1,-1-2,1 1,-1-1,1-1,-1 0,1-1,-1 0,0 0,0-1,0 0,-1-1,0 0,10-6,9-12,0-2,28-33,-8 9,-30 33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8.742"/>
    </inkml:context>
    <inkml:brush xml:id="br0">
      <inkml:brushProperty name="width" value="0.1" units="cm"/>
      <inkml:brushProperty name="height" value="0.1" units="cm"/>
      <inkml:brushProperty name="color" value="#E71224"/>
      <inkml:brushProperty name="ignorePressure" value="1"/>
    </inkml:brush>
  </inkml:definitions>
  <inkml:trace contextRef="#ctx0" brushRef="#br0">197 0,'0'5,"0"-1,1 0,0 1,0-1,0 0,0 0,1 0,0 0,0 0,0 0,0 0,0-1,6 7,4 3,0-1,17 14,7 6,-26-21,0-1,-1 1,-1 0,0 1,0 0,-1 1,8 19,-14-28,1 0,-1 0,0 0,0 0,0 0,-1 1,0-1,1 0,-1 0,-1 0,1 0,-1 0,1 0,-1 1,0-1,-1-1,1 1,-1 0,1 0,-1 0,0-1,-1 1,1-1,-1 0,1 1,-1-1,0 0,0-1,-5 5,-8 3,0 0,-1 0,0-2,0 0,-1-1,0-1,-1 0,1-2,-1 0,0-1,0-1,0 0,0-2,-29-2,45 2,1-1,0 1,-1 0,1-1,0 0,-1 0,1 1,0-1,0-1,0 1,0 0,0 0,0-1,0 1,0-1,0 0,-2-3,-8-13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9.100"/>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1,'0'5,"0"6,0 7,0 4,0-1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06:33.993"/>
    </inkml:context>
    <inkml:brush xml:id="br0">
      <inkml:brushProperty name="width" value="0.1" units="cm"/>
      <inkml:brushProperty name="height" value="0.1" units="cm"/>
      <inkml:brushProperty name="color" value="#E71224"/>
      <inkml:brushProperty name="ignorePressure" value="1"/>
    </inkml:brush>
  </inkml:definitions>
  <inkml:trace contextRef="#ctx0" brushRef="#br0">1 341,'43'-3,"0"-2,0-2,0-1,70-25,15-2,-80 24,488-109,4 34,-450 75,156-10,-220 20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2:59.442"/>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12.102"/>
    </inkml:context>
    <inkml:brush xml:id="br0">
      <inkml:brushProperty name="width" value="0.1" units="cm"/>
      <inkml:brushProperty name="height" value="0.1" units="cm"/>
      <inkml:brushProperty name="color" value="#E71224"/>
      <inkml:brushProperty name="ignorePressure" value="1"/>
    </inkml:brush>
  </inkml:definitions>
  <inkml:trace contextRef="#ctx0" brushRef="#br0">372 11,'-44'-5,"38"3,-1 1,0 0,0 0,0 1,0 0,-9 1,7 0,0 2,0-1,1 1,0 0,-1 1,1 0,0 0,1 1,-1 0,1 1,0-1,0 1,1 1,0-1,0 1,0 0,-8 15,-3 7,1 2,1 0,-13 43,26-70,1 0,-1 0,1 1,0-1,0 0,0 1,1-1,0 0,-1 1,2-1,-1 0,0 1,1-1,0 1,0-1,2 4,-1-4,0 0,1-1,-1 1,1-1,0 0,0 0,0 0,1 0,-1-1,1 1,-1-1,1 0,0 0,0 0,0 0,6 1,0 0,-1 0,1-1,-1-1,1 1,0-1,0-1,-1 0,1 0,0-1,0 0,-1-1,1 0,-1 0,19-8,-21 7,0-1,0 0,0 0,0 0,0-1,-1 0,0 0,0 0,-1-1,1 0,-1 0,-1-1,1 1,-1-1,0 0,0 0,-1-1,0 1,2-9,-5 15,1 0,-1 0,0 0,0 0,1-1,-1 1,0 0,0 0,0 0,0-1,0 1,-1 0,1 0,0 0,-1 0,1-1,0 1,-1 0,1 0,-1 0,0 0,1 0,-1 0,0 0,0 0,1 1,-1-1,0 0,0 0,0 1,0-1,0 0,0 1,0-1,0 1,-1-1,1 1,0 0,0-1,0 1,-2 0,-2-1,0 1,0 0,0 0,0 0,0 0,0 1,0 0,1 0,-8 2,-9 6,1 1,0 0,0 2,1 0,0 1,1 1,1 1,0 0,1 1,1 1,1 0,0 1,1 1,1 0,-12 25,20-34,0 0,0 1,1-1,1 1,0-1,-1 12,3-19,-1 0,1 0,0 0,0 0,1 0,-1-1,0 1,1 0,0 0,0 0,0 0,0-1,0 1,0-1,1 1,-1-1,1 1,0-1,0 0,0 1,0-1,0 0,0 0,0-1,1 1,3 2,7 1,-1-1,1-1,-1 0,1 0,0-1,0-1,22 0,-11-2,0 0,0-2,31-7,-40 5,1 0,-1-1,0-1,0 0,27-18,-15 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12.488"/>
    </inkml:context>
    <inkml:brush xml:id="br0">
      <inkml:brushProperty name="width" value="0.1" units="cm"/>
      <inkml:brushProperty name="height" value="0.1" units="cm"/>
      <inkml:brushProperty name="color" value="#E71224"/>
      <inkml:brushProperty name="ignorePressure" value="1"/>
    </inkml:brush>
  </inkml:definitions>
  <inkml:trace contextRef="#ctx0" brushRef="#br0">214 0,'-1'0,"0"1,0-1,1 0,-1 0,0 1,0-1,0 1,1-1,-1 1,0-1,1 1,-1-1,1 1,-1 0,0-1,1 1,-1 0,1-1,0 1,-1 0,1 0,0 0,-1-1,1 1,0 0,0 0,0 0,-1 0,1-1,0 1,0 0,0 0,1 0,-1 1,3 30,5-6,0 0,24 49,-20-50,-1 0,-1 0,6 29,-7-19,-6-25,0 0,-1 0,0 0,-1 0,1 14,-3-20,1 0,-1-1,0 1,0 0,0-1,0 1,-1-1,1 1,-1-1,0 0,0 0,0 0,0 0,-1 0,1 0,-1-1,0 1,-5 3,-1 1,0-1,0-1,-1 1,0-1,0-1,0 0,0-1,-1 0,1 0,-1-1,-15 1,19-2,1-1,-1 0,0-1,0 1,1-1,-1-1,0 1,1-1,-1 0,1-1,0 1,0-1,0 0,0-1,0 0,1 0,0 0,-1 0,-4-6,-8-13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12.836"/>
    </inkml:context>
    <inkml:brush xml:id="br0">
      <inkml:brushProperty name="width" value="0.1" units="cm"/>
      <inkml:brushProperty name="height" value="0.1" units="cm"/>
      <inkml:brushProperty name="color" value="#E71224"/>
      <inkml:brushProperty name="ignorePressure" value="1"/>
    </inkml:brush>
  </inkml:definitions>
  <inkml:trace contextRef="#ctx0" brushRef="#br0">22 1,'-5'0,"-1"5,0 6,1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13.231"/>
    </inkml:context>
    <inkml:brush xml:id="br0">
      <inkml:brushProperty name="width" value="0.1" units="cm"/>
      <inkml:brushProperty name="height" value="0.1" units="cm"/>
      <inkml:brushProperty name="color" value="#E71224"/>
      <inkml:brushProperty name="ignorePressure" value="1"/>
    </inkml:brush>
  </inkml:definitions>
  <inkml:trace contextRef="#ctx0" brushRef="#br0">23 0,'-9'0,"-4"0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18.461"/>
    </inkml:context>
    <inkml:brush xml:id="br0">
      <inkml:brushProperty name="width" value="0.1" units="cm"/>
      <inkml:brushProperty name="height" value="0.1" units="cm"/>
      <inkml:brushProperty name="color" value="#E71224"/>
      <inkml:brushProperty name="ignorePressure" value="1"/>
    </inkml:brush>
  </inkml:definitions>
  <inkml:trace contextRef="#ctx0" brushRef="#br0">3 82,'0'0,"0"0,0 0,0 1,-1-1,1 0,0 0,0 0,0 0,0 1,0-1,-1 0,1 0,0 0,0 0,0 1,0-1,0 0,0 0,0 1,0-1,0 0,-1 0,1 0,0 1,0-1,0 0,0 0,1 1,-1-1,0 0,0 0,0 1,0-1,0 0,0 0,0 0,0 1,0-1,0 0,1 0,-1 0,0 0,0 1,0-1,0 0,1 0,-1 0,0 0,0 0,0 1,1-1,-1 0,12 16,-9-13,-1-1,22 28,40 64,-58-81,0-1,0 1,-1 0,-1 1,0-1,-1 1,0-1,1 29,-4 15,-1-40,0-1,2 1,0 0,1-1,0 1,6 16,-8-33,0 0,0 0,0 0,0 0,0 0,-1 1,1-1,0 0,0 0,0 0,0 0,0 0,0 0,0 1,0-1,0 0,0 0,1 0,-1 0,0 0,0 1,0-1,0 0,0 0,0 0,0 0,0 0,0 0,0 0,0 1,0-1,1 0,-1 0,0 0,0 0,0 0,0 0,0 0,0 0,0 0,1 0,-1 0,0 0,0 0,0 0,0 0,0 0,1 0,-1 0,0 0,0 0,0 0,0 0,0 0,0 0,1 0,-1 0,0 0,0 0,0 0,0 0,0 0,0 0,1 0,2-14,0-19,-2-240,-2 128,1 141,0 0,0 0,0 0,1 0,0 0,0 0,0 0,0 0,0 1,1-1,0 1,0-1,0 1,0-1,5-4,-3 3,1 1,1 0,-1 0,1 0,-1 1,1 0,0 0,12-4,-12 5,0 0,0 0,0 1,0-1,0 1,12 0,-16 1,0 1,0-1,0 0,1 1,-1-1,0 1,0 0,0-1,0 1,0 0,-1 0,1 1,0-1,0 0,-1 0,1 1,-1-1,1 1,-1 0,1-1,-1 1,0 0,1 3,3 5,-1 0,0 0,-1 1,0 0,-1-1,0 1,-1 0,0 0,-1 0,0 0,-1 1,0-1,-4 17,-5 12,-1-2,-23 51,33-85,-3 5,0-1,0 0,0 0,-1-1,0 1,-1-1,1 0,-1 0,-1-1,1 0,-1 0,0 0,-1-1,1 0,-1-1,-15 8,4-11,19-1,0-1,-1 1,1 0,-1 0,1 0,0 0,-1-1,1 1,0 0,0 0,-1-1,1 1,0 0,0-1,-1 1,1 0,0-1,0 1,0 0,-1-1,1 1,0 0,0-1,0 1,0-1,0-1,0 0,0 1,1-1,-1 1,1-1,-1 1,1-1,0 1,-1-1,1 1,0-1,0 1,0 0,0-1,0 1,0 0,2-1,4-4,-1 0,2 1,-1-1,0 2,1-1,0 1,0 0,0 1,1 0,-1 0,1 1,11-2,-14 4,0-1,0 1,0 0,0 1,0-1,0 1,0 0,-1 1,1-1,0 1,0 0,-1 1,0-1,1 1,-1 0,0 0,0 1,8 7,31 41,-34-38,2 0,13 12,-12-15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19.142"/>
    </inkml:context>
    <inkml:brush xml:id="br0">
      <inkml:brushProperty name="width" value="0.1" units="cm"/>
      <inkml:brushProperty name="height" value="0.1" units="cm"/>
      <inkml:brushProperty name="color" value="#E71224"/>
      <inkml:brushProperty name="ignorePressure" value="1"/>
    </inkml:brush>
  </inkml:definitions>
  <inkml:trace contextRef="#ctx0" brushRef="#br0">362 82,'-4'-1,"0"0,0 0,0 0,1 0,-1 0,0-1,0 0,1 0,-1 0,-5-5,5 4,-1 0,0 0,0 1,0-1,-6-1,4 2,1 1,0 0,-1 0,1 0,-1 1,1 0,-1 0,1 0,-1 1,1 0,0 1,0-1,-1 1,1 0,0 1,0 0,1 0,-1 0,-10 8,10-6,0 1,1 0,-1 0,1 1,1-1,-1 1,1 0,1 0,-1 1,1-1,0 1,1 0,-1-1,2 1,-2 12,2-15,0 0,1 0,0 0,-1-1,2 1,-1 0,1 0,0 0,0 0,0 0,0-1,1 1,2 4,-2-5,1-1,-1 0,1 0,0-1,0 1,0-1,0 1,0-1,1 0,-1 0,1 0,-1-1,1 1,0-1,-1 0,8 2,-1-1,0-1,0 1,-1-1,1-1,0 0,0 0,0-1,0-1,-1 1,1-2,12-3,-15 3,-1 1,0-1,0 0,0-1,-1 1,1-1,-1 0,0-1,0 1,0-1,0 0,-1 0,0-1,0 1,-1-1,1 0,3-9,-3 3,1-1,-2 0,0 0,0 0,-2-1,1 1,-2-1,0 1,-2-24,1 35,1-1,-1 1,0-1,1 1,-1 0,0-1,-1 1,1 0,0 0,-1 0,1-1,-1 1,1 1,-1-1,0 0,0 0,0 1,0-1,-2 0,0 0,0 0,0 1,0-1,0 1,-1 0,1 1,0-1,0 1,-1 0,-5 0,-4 2,0 0,1 1,-1 0,1 1,-25 11,20-6,0 0,0 2,1 0,1 1,-18 16,24-19,1 1,0-1,1 2,-1-1,2 1,0 0,0 1,-9 23,15-32,0-1,0 1,1-1,0 1,-1 0,1-1,0 1,0 0,0-1,1 1,-1 0,1-1,-1 1,1-1,0 1,0-1,0 1,0-1,0 1,1-1,-1 0,1 0,-1 0,1 0,0 0,0 0,0 0,0-1,0 1,0-1,1 1,-1-1,0 0,4 2,5 2,1-1,0 1,0-2,0 0,1 0,12 0,-7-1,0 0,1-2,-1 0,0-1,0-1,0-1,0-1,0 0,-1-1,1-1,-1 0,-1-2,29-15,-27 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19.838"/>
    </inkml:context>
    <inkml:brush xml:id="br0">
      <inkml:brushProperty name="width" value="0.1" units="cm"/>
      <inkml:brushProperty name="height" value="0.1" units="cm"/>
      <inkml:brushProperty name="color" value="#E71224"/>
      <inkml:brushProperty name="ignorePressure" value="1"/>
    </inkml:brush>
  </inkml:definitions>
  <inkml:trace contextRef="#ctx0" brushRef="#br0">537 655,'-1'-2,"-1"-1,0 1,0 0,0-1,0 1,0 0,0 0,-1 0,1 0,-1 1,1-1,-5-2,-1 0,-8-7,-1 0,-1 2,0 0,0 1,-25-7,34 12,0 1,0 0,0 1,-1 0,1 0,0 1,0 0,0 1,-1 0,1 0,0 1,0 0,-13 5,6 1,1 0,0 1,1 1,0 0,0 1,1 1,1 0,0 1,0 0,1 0,1 1,1 1,0 0,0 0,2 0,0 1,1 1,0-1,-6 34,11-48,1 0,0 1,-1-1,1 1,0-1,0 0,0 1,0-1,1 1,-1-1,1 0,-1 1,1-1,0 0,0 0,0 1,0-1,0 0,1 0,-1 0,0 0,1-1,0 1,-1 0,1 0,0-1,0 1,0-1,0 0,0 0,0 0,0 0,1 0,-1 0,0 0,1-1,-1 1,0-1,1 1,-1-1,1 0,-1 0,0 0,1 0,2-1,5 0,-1-1,0 1,0-2,1 1,-2-1,1 0,0-1,-1 0,1 0,8-7,-5 2,0-1,-1 0,0 0,0-1,15-22,-6 3,-2-1,0 0,-2-2,17-53,49-163,10-31,-90 276,0-1,0 1,-1-1,0 1,0-1,0 1,0-1,-1 0,0 0,0-6,0 11,0 0,0 0,0-1,0 1,0 0,0 0,0-1,0 1,-1 0,1 0,0 0,0-1,0 1,0 0,0 0,0 0,0-1,-1 1,1 0,0 0,0 0,0 0,0-1,-1 1,1 0,0 0,0 0,-1 0,1 0,0 0,0 0,0-1,-1 1,1 0,0 0,0 0,-1 0,1 0,-9 8,-5 15,4 2,1 2,1-1,1 1,1 0,2 1,-2 32,-2 7,5-49,-13 93,-3 147,19-254,0 0,-1 0,2 0,-1 0,0 0,1 0,0 0,0 0,0 0,0 0,0 0,1-1,0 1,0-1,0 1,0-1,0 0,1 1,4 4,12 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20.209"/>
    </inkml:context>
    <inkml:brush xml:id="br0">
      <inkml:brushProperty name="width" value="0.1" units="cm"/>
      <inkml:brushProperty name="height" value="0.1" units="cm"/>
      <inkml:brushProperty name="color" value="#E71224"/>
      <inkml:brushProperty name="ignorePressure" value="1"/>
    </inkml:brush>
  </inkml:definitions>
  <inkml:trace contextRef="#ctx0" brushRef="#br0">59 11,'0'-5,"-9"-1,-4 14,1 12,2 15,4 8,1 0,3-1,1-4,1-3,0-3,1-2,-1-6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5:13:20.748"/>
    </inkml:context>
    <inkml:brush xml:id="br0">
      <inkml:brushProperty name="width" value="0.1" units="cm"/>
      <inkml:brushProperty name="height" value="0.1" units="cm"/>
      <inkml:brushProperty name="color" value="#E71224"/>
      <inkml:brushProperty name="ignorePressure" value="1"/>
    </inkml:brush>
  </inkml:definitions>
  <inkml:trace contextRef="#ctx0" brushRef="#br0">17 12,'-4'0,"-3"-5,1-1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107D1C-4BA2-4122-8DEF-12051B5C63B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CBC651C-F238-468B-91C3-F7A500C6F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F94DD0F5-7036-4B04-B351-6DA2E1E01764}"/>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5" name="Marcador de pie de página 4">
            <a:extLst>
              <a:ext uri="{FF2B5EF4-FFF2-40B4-BE49-F238E27FC236}">
                <a16:creationId xmlns:a16="http://schemas.microsoft.com/office/drawing/2014/main" id="{28916643-D274-446C-BB01-EC8D6D14DB2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DEE5F78-9288-4DA2-B618-580767CA2207}"/>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168944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D772D-8A73-4298-AFBE-54117908BB8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19EAEC6-E5F5-4DF3-B7CF-53661ECBDCF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8381FB9-E46F-40E4-803C-0C21634E627C}"/>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5" name="Marcador de pie de página 4">
            <a:extLst>
              <a:ext uri="{FF2B5EF4-FFF2-40B4-BE49-F238E27FC236}">
                <a16:creationId xmlns:a16="http://schemas.microsoft.com/office/drawing/2014/main" id="{B44EBE2A-5905-4D44-9948-9BC7185EF32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0A4E75A-1873-4439-BD73-A5E0CF46F02B}"/>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78374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5DCD801-1EEA-426F-99E2-B558FE2A7F8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4695333-63F4-4664-ABD3-D6C60ABFFAD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C9F9C87-C278-408C-A87A-25BD0DBFCE4D}"/>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5" name="Marcador de pie de página 4">
            <a:extLst>
              <a:ext uri="{FF2B5EF4-FFF2-40B4-BE49-F238E27FC236}">
                <a16:creationId xmlns:a16="http://schemas.microsoft.com/office/drawing/2014/main" id="{790D4877-B02D-46CF-A34C-FFA223543C3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D8FFF82-1188-48C1-884B-E0BF389FADE8}"/>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174007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662E0-DA49-4684-8C15-1BB5FDB5CC9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4D0FF2E-2FC2-448C-8093-432F8C16FF2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2369EE9-48CF-40A6-8399-8A774711AC88}"/>
              </a:ext>
            </a:extLst>
          </p:cNvPr>
          <p:cNvSpPr>
            <a:spLocks noGrp="1"/>
          </p:cNvSpPr>
          <p:nvPr>
            <p:ph type="dt" sz="half" idx="10"/>
          </p:nvPr>
        </p:nvSpPr>
        <p:spPr/>
        <p:txBody>
          <a:bodyPr/>
          <a:lstStyle/>
          <a:p>
            <a:fld id="{DD8EDFE5-BF6F-4B94-B55E-DFDDF1959265}" type="datetimeFigureOut">
              <a:rPr lang="es-CL" smtClean="0"/>
              <a:t>26-05-2021</a:t>
            </a:fld>
            <a:endParaRPr lang="es-CL"/>
          </a:p>
        </p:txBody>
      </p:sp>
      <p:sp>
        <p:nvSpPr>
          <p:cNvPr id="5" name="Marcador de pie de página 4">
            <a:extLst>
              <a:ext uri="{FF2B5EF4-FFF2-40B4-BE49-F238E27FC236}">
                <a16:creationId xmlns:a16="http://schemas.microsoft.com/office/drawing/2014/main" id="{11FF4B3A-8130-45A1-BCBE-94ECB8148CF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892D037-0533-445E-82A0-1B07CF444F80}"/>
              </a:ext>
            </a:extLst>
          </p:cNvPr>
          <p:cNvSpPr>
            <a:spLocks noGrp="1"/>
          </p:cNvSpPr>
          <p:nvPr>
            <p:ph type="sldNum" sz="quarter" idx="12"/>
          </p:nvPr>
        </p:nvSpPr>
        <p:spPr/>
        <p:txBody>
          <a:bodyPr/>
          <a:lstStyle/>
          <a:p>
            <a:fld id="{181CED2A-960A-43B8-8551-AE3971B448B7}" type="slidenum">
              <a:rPr lang="es-CL" smtClean="0"/>
              <a:t>‹Nº›</a:t>
            </a:fld>
            <a:endParaRPr lang="es-CL"/>
          </a:p>
        </p:txBody>
      </p:sp>
    </p:spTree>
    <p:extLst>
      <p:ext uri="{BB962C8B-B14F-4D97-AF65-F5344CB8AC3E}">
        <p14:creationId xmlns:p14="http://schemas.microsoft.com/office/powerpoint/2010/main" val="375987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20279-15D4-4BF8-B29C-B9CFC9797FA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A6D9E3F-0370-41C4-BA50-207F45EDD0D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2D2DCD1-11C0-4A4D-BA37-EE02621A951E}"/>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5" name="Marcador de pie de página 4">
            <a:extLst>
              <a:ext uri="{FF2B5EF4-FFF2-40B4-BE49-F238E27FC236}">
                <a16:creationId xmlns:a16="http://schemas.microsoft.com/office/drawing/2014/main" id="{0F6E7C70-ACB3-4D48-AFEF-629FD6A6756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D1A9B14-8677-4683-BF3F-93E569851637}"/>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65086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5B2F8-36CE-4075-9F91-86EC308C6D8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426FD57-4CDC-42DA-AFD2-8DC975FB8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2E4B9B-2303-4B28-AB51-7A1FEE860596}"/>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5" name="Marcador de pie de página 4">
            <a:extLst>
              <a:ext uri="{FF2B5EF4-FFF2-40B4-BE49-F238E27FC236}">
                <a16:creationId xmlns:a16="http://schemas.microsoft.com/office/drawing/2014/main" id="{C7F73B0E-3D72-4A3E-8B20-24EDBA9FD7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D5DBD1C-CF90-4ED6-8274-7B59C38B0D90}"/>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393818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B7096C-357A-42CA-A737-D86EFE1E327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88F812A-E030-40EE-AB5C-3B0C7C8148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EB4DD41-753C-4185-AE94-32153C523A3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7EB3853-684B-4E8F-B7CB-23A547DF778F}"/>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6" name="Marcador de pie de página 5">
            <a:extLst>
              <a:ext uri="{FF2B5EF4-FFF2-40B4-BE49-F238E27FC236}">
                <a16:creationId xmlns:a16="http://schemas.microsoft.com/office/drawing/2014/main" id="{D9006E0D-7F81-4D79-BFD2-2D65BAAFE5B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910FD73-8A9B-456B-89B6-5812AF389CF8}"/>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399410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A2D537-851D-41C5-BABE-C33044D38A5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0A333C5-8B29-48A2-849A-AA8146458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2651731-7AC5-4255-8D8F-35E45DAAB81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6F7988A-CE09-45AB-9F67-B813072D4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D4F80A8-5A48-4AB2-876E-674D767087D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CE18550-DE48-4276-8DC5-0AF8BC23E1E8}"/>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8" name="Marcador de pie de página 7">
            <a:extLst>
              <a:ext uri="{FF2B5EF4-FFF2-40B4-BE49-F238E27FC236}">
                <a16:creationId xmlns:a16="http://schemas.microsoft.com/office/drawing/2014/main" id="{01A2BB41-6FBC-4913-864D-E79335C21D9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EFBE7B9-DE1E-4662-925A-A3DE33BEDB17}"/>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32392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B28C6-E507-4B41-B0C4-94E8DDFC726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EEDCC4B4-B162-457A-9420-3728F068E1EF}"/>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4" name="Marcador de pie de página 3">
            <a:extLst>
              <a:ext uri="{FF2B5EF4-FFF2-40B4-BE49-F238E27FC236}">
                <a16:creationId xmlns:a16="http://schemas.microsoft.com/office/drawing/2014/main" id="{63FBB66E-90E7-4B33-836B-448852EFF62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F28ACBC-D0BB-4E8F-8E08-1C235E8F9CFE}"/>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8052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2C546B1-6699-47FF-9A4E-45303013F85F}"/>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3" name="Marcador de pie de página 2">
            <a:extLst>
              <a:ext uri="{FF2B5EF4-FFF2-40B4-BE49-F238E27FC236}">
                <a16:creationId xmlns:a16="http://schemas.microsoft.com/office/drawing/2014/main" id="{4B76D5DB-580F-44BF-B081-44051F727AEA}"/>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B6C0E98-7ED2-44FE-B4A9-1C06C52BC711}"/>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389102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B2066-BFD3-467D-A80A-CB73EC449C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C0E087D-F73A-471F-9324-D5F84F0C5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960793C0-5713-456E-80F8-59A6C9BBEE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C87C3A-1570-4063-8FB9-93749C55DEFD}"/>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6" name="Marcador de pie de página 5">
            <a:extLst>
              <a:ext uri="{FF2B5EF4-FFF2-40B4-BE49-F238E27FC236}">
                <a16:creationId xmlns:a16="http://schemas.microsoft.com/office/drawing/2014/main" id="{E333DFA0-B753-4AB3-BEA7-C16C4D50B60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0EB2F39-9660-4147-98D4-461E32CB9A0E}"/>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374458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810D0-5C62-4D62-9E8F-DB963FC1D1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E19D182C-868B-4A76-83BD-7CC0156CCC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A4614DB-FD41-4EB0-A987-CDCF33BB1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A2ACA8-D81F-4C86-9CF8-6712025FA5E6}"/>
              </a:ext>
            </a:extLst>
          </p:cNvPr>
          <p:cNvSpPr>
            <a:spLocks noGrp="1"/>
          </p:cNvSpPr>
          <p:nvPr>
            <p:ph type="dt" sz="half" idx="10"/>
          </p:nvPr>
        </p:nvSpPr>
        <p:spPr/>
        <p:txBody>
          <a:bodyPr/>
          <a:lstStyle/>
          <a:p>
            <a:fld id="{7EF66FB4-5836-44E1-8C6E-7BB3AEA40476}" type="datetimeFigureOut">
              <a:rPr lang="es-CL" smtClean="0"/>
              <a:t>26-05-2021</a:t>
            </a:fld>
            <a:endParaRPr lang="es-CL"/>
          </a:p>
        </p:txBody>
      </p:sp>
      <p:sp>
        <p:nvSpPr>
          <p:cNvPr id="6" name="Marcador de pie de página 5">
            <a:extLst>
              <a:ext uri="{FF2B5EF4-FFF2-40B4-BE49-F238E27FC236}">
                <a16:creationId xmlns:a16="http://schemas.microsoft.com/office/drawing/2014/main" id="{DA785037-9EB9-4C2B-A6CD-2D14936CC01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50B27F9-BAB7-430D-B36B-3E46D11B4912}"/>
              </a:ext>
            </a:extLst>
          </p:cNvPr>
          <p:cNvSpPr>
            <a:spLocks noGrp="1"/>
          </p:cNvSpPr>
          <p:nvPr>
            <p:ph type="sldNum" sz="quarter" idx="12"/>
          </p:nvPr>
        </p:nvSpPr>
        <p:spPr/>
        <p:txBody>
          <a:bodyPr/>
          <a:lstStyle/>
          <a:p>
            <a:fld id="{143177A7-109B-461A-8B45-FA9CDE80D53D}" type="slidenum">
              <a:rPr lang="es-CL" smtClean="0"/>
              <a:t>‹Nº›</a:t>
            </a:fld>
            <a:endParaRPr lang="es-CL"/>
          </a:p>
        </p:txBody>
      </p:sp>
    </p:spTree>
    <p:extLst>
      <p:ext uri="{BB962C8B-B14F-4D97-AF65-F5344CB8AC3E}">
        <p14:creationId xmlns:p14="http://schemas.microsoft.com/office/powerpoint/2010/main" val="59699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93C84D-82F5-4A6A-869E-FFCBD00C1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8E8C3A2-9626-44D4-9554-477DDA5A5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98BF816-13DA-421A-A91F-D3FBD8A2CC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66FB4-5836-44E1-8C6E-7BB3AEA40476}" type="datetimeFigureOut">
              <a:rPr lang="es-CL" smtClean="0"/>
              <a:t>26-05-2021</a:t>
            </a:fld>
            <a:endParaRPr lang="es-CL"/>
          </a:p>
        </p:txBody>
      </p:sp>
      <p:sp>
        <p:nvSpPr>
          <p:cNvPr id="5" name="Marcador de pie de página 4">
            <a:extLst>
              <a:ext uri="{FF2B5EF4-FFF2-40B4-BE49-F238E27FC236}">
                <a16:creationId xmlns:a16="http://schemas.microsoft.com/office/drawing/2014/main" id="{221606A9-8E0E-4002-974E-0D3B7262D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C30AC39-B6C6-4553-99D9-488F3D5D0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177A7-109B-461A-8B45-FA9CDE80D53D}" type="slidenum">
              <a:rPr lang="es-CL" smtClean="0"/>
              <a:t>‹Nº›</a:t>
            </a:fld>
            <a:endParaRPr lang="es-CL"/>
          </a:p>
        </p:txBody>
      </p:sp>
    </p:spTree>
    <p:extLst>
      <p:ext uri="{BB962C8B-B14F-4D97-AF65-F5344CB8AC3E}">
        <p14:creationId xmlns:p14="http://schemas.microsoft.com/office/powerpoint/2010/main" val="4626188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D2122C-0ABD-4BDF-8543-FA049486D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C199F6E-5595-4BCE-B374-FCD754739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5A1042F-65B0-4429-9125-F31561DCE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EDFE5-BF6F-4B94-B55E-DFDDF1959265}" type="datetimeFigureOut">
              <a:rPr lang="es-CL" smtClean="0"/>
              <a:t>26-05-2021</a:t>
            </a:fld>
            <a:endParaRPr lang="es-CL"/>
          </a:p>
        </p:txBody>
      </p:sp>
      <p:sp>
        <p:nvSpPr>
          <p:cNvPr id="5" name="Marcador de pie de página 4">
            <a:extLst>
              <a:ext uri="{FF2B5EF4-FFF2-40B4-BE49-F238E27FC236}">
                <a16:creationId xmlns:a16="http://schemas.microsoft.com/office/drawing/2014/main" id="{BA1DA5A2-A07C-4D4C-8B26-9222E4943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C570720-78E2-400E-856B-C5E79A522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CED2A-960A-43B8-8551-AE3971B448B7}" type="slidenum">
              <a:rPr lang="es-CL" smtClean="0"/>
              <a:t>‹Nº›</a:t>
            </a:fld>
            <a:endParaRPr lang="es-CL"/>
          </a:p>
        </p:txBody>
      </p:sp>
    </p:spTree>
    <p:extLst>
      <p:ext uri="{BB962C8B-B14F-4D97-AF65-F5344CB8AC3E}">
        <p14:creationId xmlns:p14="http://schemas.microsoft.com/office/powerpoint/2010/main" val="3872799204"/>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customXml" Target="../ink/ink338.xml"/><Relationship Id="rId18" Type="http://schemas.openxmlformats.org/officeDocument/2006/relationships/image" Target="../media/image340.png"/><Relationship Id="rId26" Type="http://schemas.openxmlformats.org/officeDocument/2006/relationships/image" Target="../media/image344.png"/><Relationship Id="rId21" Type="http://schemas.openxmlformats.org/officeDocument/2006/relationships/customXml" Target="../ink/ink342.xml"/><Relationship Id="rId34" Type="http://schemas.openxmlformats.org/officeDocument/2006/relationships/image" Target="../media/image348.png"/><Relationship Id="rId7" Type="http://schemas.openxmlformats.org/officeDocument/2006/relationships/customXml" Target="../ink/ink335.xml"/><Relationship Id="rId12" Type="http://schemas.openxmlformats.org/officeDocument/2006/relationships/image" Target="../media/image337.png"/><Relationship Id="rId17" Type="http://schemas.openxmlformats.org/officeDocument/2006/relationships/customXml" Target="../ink/ink340.xml"/><Relationship Id="rId25" Type="http://schemas.openxmlformats.org/officeDocument/2006/relationships/customXml" Target="../ink/ink344.xml"/><Relationship Id="rId33" Type="http://schemas.openxmlformats.org/officeDocument/2006/relationships/customXml" Target="../ink/ink348.xml"/><Relationship Id="rId38" Type="http://schemas.openxmlformats.org/officeDocument/2006/relationships/image" Target="../media/image350.png"/><Relationship Id="rId2" Type="http://schemas.openxmlformats.org/officeDocument/2006/relationships/image" Target="../media/image28.png"/><Relationship Id="rId16" Type="http://schemas.openxmlformats.org/officeDocument/2006/relationships/image" Target="../media/image339.png"/><Relationship Id="rId20" Type="http://schemas.openxmlformats.org/officeDocument/2006/relationships/image" Target="../media/image341.png"/><Relationship Id="rId29" Type="http://schemas.openxmlformats.org/officeDocument/2006/relationships/customXml" Target="../ink/ink346.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customXml" Target="../ink/ink337.xml"/><Relationship Id="rId24" Type="http://schemas.openxmlformats.org/officeDocument/2006/relationships/image" Target="../media/image343.png"/><Relationship Id="rId32" Type="http://schemas.openxmlformats.org/officeDocument/2006/relationships/image" Target="../media/image347.png"/><Relationship Id="rId37" Type="http://schemas.openxmlformats.org/officeDocument/2006/relationships/customXml" Target="../ink/ink350.xml"/><Relationship Id="rId5" Type="http://schemas.openxmlformats.org/officeDocument/2006/relationships/customXml" Target="../ink/ink334.xml"/><Relationship Id="rId15" Type="http://schemas.openxmlformats.org/officeDocument/2006/relationships/customXml" Target="../ink/ink339.xml"/><Relationship Id="rId23" Type="http://schemas.openxmlformats.org/officeDocument/2006/relationships/customXml" Target="../ink/ink343.xml"/><Relationship Id="rId28" Type="http://schemas.openxmlformats.org/officeDocument/2006/relationships/image" Target="../media/image345.png"/><Relationship Id="rId36" Type="http://schemas.openxmlformats.org/officeDocument/2006/relationships/image" Target="../media/image349.png"/><Relationship Id="rId10" Type="http://schemas.openxmlformats.org/officeDocument/2006/relationships/image" Target="../media/image336.png"/><Relationship Id="rId19" Type="http://schemas.openxmlformats.org/officeDocument/2006/relationships/customXml" Target="../ink/ink341.xml"/><Relationship Id="rId31" Type="http://schemas.openxmlformats.org/officeDocument/2006/relationships/customXml" Target="../ink/ink347.xml"/><Relationship Id="rId4" Type="http://schemas.openxmlformats.org/officeDocument/2006/relationships/image" Target="../media/image334.png"/><Relationship Id="rId9" Type="http://schemas.openxmlformats.org/officeDocument/2006/relationships/customXml" Target="../ink/ink336.xml"/><Relationship Id="rId14" Type="http://schemas.openxmlformats.org/officeDocument/2006/relationships/image" Target="../media/image338.png"/><Relationship Id="rId22" Type="http://schemas.openxmlformats.org/officeDocument/2006/relationships/image" Target="../media/image342.png"/><Relationship Id="rId27" Type="http://schemas.openxmlformats.org/officeDocument/2006/relationships/customXml" Target="../ink/ink345.xml"/><Relationship Id="rId30" Type="http://schemas.openxmlformats.org/officeDocument/2006/relationships/image" Target="../media/image346.png"/><Relationship Id="rId35" Type="http://schemas.openxmlformats.org/officeDocument/2006/relationships/customXml" Target="../ink/ink349.xml"/><Relationship Id="rId8" Type="http://schemas.openxmlformats.org/officeDocument/2006/relationships/image" Target="../media/image335.png"/><Relationship Id="rId3" Type="http://schemas.openxmlformats.org/officeDocument/2006/relationships/customXml" Target="../ink/ink333.xml"/></Relationships>
</file>

<file path=ppt/slides/_rels/slide12.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1.png"/><Relationship Id="rId2" Type="http://schemas.microsoft.com/office/2011/relationships/webextension" Target="../webextensions/webextension1.xml"/><Relationship Id="rId1" Type="http://schemas.openxmlformats.org/officeDocument/2006/relationships/slideLayout" Target="../slideLayouts/slideLayout2.xml"/><Relationship Id="rId5" Type="http://schemas.openxmlformats.org/officeDocument/2006/relationships/image" Target="../media/image334.jpeg"/><Relationship Id="rId4" Type="http://schemas.openxmlformats.org/officeDocument/2006/relationships/image" Target="../media/image333.png"/></Relationships>
</file>

<file path=ppt/slides/_rels/slide16.xml.rels><?xml version="1.0" encoding="UTF-8" standalone="yes"?>
<Relationships xmlns="http://schemas.openxmlformats.org/package/2006/relationships"><Relationship Id="rId2" Type="http://schemas.openxmlformats.org/officeDocument/2006/relationships/image" Target="../media/image33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12.png"/><Relationship Id="rId26" Type="http://schemas.openxmlformats.org/officeDocument/2006/relationships/image" Target="../media/image16.png"/><Relationship Id="rId39" Type="http://schemas.openxmlformats.org/officeDocument/2006/relationships/customXml" Target="../ink/ink17.xml"/><Relationship Id="rId21" Type="http://schemas.openxmlformats.org/officeDocument/2006/relationships/customXml" Target="../ink/ink8.xml"/><Relationship Id="rId34" Type="http://schemas.openxmlformats.org/officeDocument/2006/relationships/image" Target="../media/image20.png"/><Relationship Id="rId42" Type="http://schemas.openxmlformats.org/officeDocument/2006/relationships/image" Target="../media/image24.png"/><Relationship Id="rId7" Type="http://schemas.openxmlformats.org/officeDocument/2006/relationships/customXml" Target="../ink/ink1.xml"/><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customXml" Target="../ink/ink12.xml"/><Relationship Id="rId41"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3.xml"/><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customXml" Target="../ink/ink16.xml"/><Relationship Id="rId40"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7.png"/><Relationship Id="rId36"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image" Target="../media/image4.png"/><Relationship Id="rId9" Type="http://schemas.openxmlformats.org/officeDocument/2006/relationships/customXml" Target="../ink/ink2.xml"/><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customXml" Target="../ink/ink11.xml"/><Relationship Id="rId30" Type="http://schemas.openxmlformats.org/officeDocument/2006/relationships/image" Target="../media/image18.png"/><Relationship Id="rId35" Type="http://schemas.openxmlformats.org/officeDocument/2006/relationships/customXml" Target="../ink/ink15.xml"/><Relationship Id="rId8" Type="http://schemas.openxmlformats.org/officeDocument/2006/relationships/image" Target="../media/image7.png"/><Relationship Id="rId3" Type="http://schemas.openxmlformats.org/officeDocument/2006/relationships/image" Target="../media/image3.png"/><Relationship Id="rId12" Type="http://schemas.openxmlformats.org/officeDocument/2006/relationships/image" Target="../media/image9.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38"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image" Target="../media/image84.png"/><Relationship Id="rId21" Type="http://schemas.openxmlformats.org/officeDocument/2006/relationships/image" Target="../media/image36.png"/><Relationship Id="rId42" Type="http://schemas.openxmlformats.org/officeDocument/2006/relationships/customXml" Target="../ink/ink37.xml"/><Relationship Id="rId63" Type="http://schemas.openxmlformats.org/officeDocument/2006/relationships/image" Target="../media/image57.png"/><Relationship Id="rId84" Type="http://schemas.openxmlformats.org/officeDocument/2006/relationships/customXml" Target="../ink/ink58.xml"/><Relationship Id="rId138" Type="http://schemas.openxmlformats.org/officeDocument/2006/relationships/customXml" Target="../ink/ink85.xml"/><Relationship Id="rId159" Type="http://schemas.openxmlformats.org/officeDocument/2006/relationships/customXml" Target="../ink/ink96.xml"/><Relationship Id="rId170" Type="http://schemas.openxmlformats.org/officeDocument/2006/relationships/image" Target="../media/image110.png"/><Relationship Id="rId191" Type="http://schemas.openxmlformats.org/officeDocument/2006/relationships/customXml" Target="../ink/ink112.xml"/><Relationship Id="rId205" Type="http://schemas.openxmlformats.org/officeDocument/2006/relationships/customXml" Target="../ink/ink119.xml"/><Relationship Id="rId226" Type="http://schemas.openxmlformats.org/officeDocument/2006/relationships/image" Target="../media/image138.png"/><Relationship Id="rId247" Type="http://schemas.openxmlformats.org/officeDocument/2006/relationships/customXml" Target="../ink/ink140.xml"/><Relationship Id="rId107" Type="http://schemas.openxmlformats.org/officeDocument/2006/relationships/image" Target="../media/image79.png"/><Relationship Id="rId11" Type="http://schemas.openxmlformats.org/officeDocument/2006/relationships/image" Target="../media/image31.png"/><Relationship Id="rId32" Type="http://schemas.openxmlformats.org/officeDocument/2006/relationships/customXml" Target="../ink/ink32.xml"/><Relationship Id="rId53" Type="http://schemas.openxmlformats.org/officeDocument/2006/relationships/image" Target="../media/image52.png"/><Relationship Id="rId74" Type="http://schemas.openxmlformats.org/officeDocument/2006/relationships/customXml" Target="../ink/ink53.xml"/><Relationship Id="rId128" Type="http://schemas.openxmlformats.org/officeDocument/2006/relationships/customXml" Target="../ink/ink80.xml"/><Relationship Id="rId149" Type="http://schemas.openxmlformats.org/officeDocument/2006/relationships/customXml" Target="../ink/ink91.xml"/><Relationship Id="rId5" Type="http://schemas.openxmlformats.org/officeDocument/2006/relationships/image" Target="../media/image10.jpeg"/><Relationship Id="rId95" Type="http://schemas.openxmlformats.org/officeDocument/2006/relationships/image" Target="../media/image73.png"/><Relationship Id="rId160" Type="http://schemas.openxmlformats.org/officeDocument/2006/relationships/image" Target="../media/image105.png"/><Relationship Id="rId181" Type="http://schemas.openxmlformats.org/officeDocument/2006/relationships/customXml" Target="../ink/ink107.xml"/><Relationship Id="rId216" Type="http://schemas.openxmlformats.org/officeDocument/2006/relationships/image" Target="../media/image133.png"/><Relationship Id="rId237" Type="http://schemas.openxmlformats.org/officeDocument/2006/relationships/customXml" Target="../ink/ink135.xml"/><Relationship Id="rId258" Type="http://schemas.openxmlformats.org/officeDocument/2006/relationships/image" Target="../media/image154.png"/><Relationship Id="rId22" Type="http://schemas.openxmlformats.org/officeDocument/2006/relationships/customXml" Target="../ink/ink27.xml"/><Relationship Id="rId43" Type="http://schemas.openxmlformats.org/officeDocument/2006/relationships/image" Target="../media/image47.png"/><Relationship Id="rId64" Type="http://schemas.openxmlformats.org/officeDocument/2006/relationships/customXml" Target="../ink/ink48.xml"/><Relationship Id="rId118" Type="http://schemas.openxmlformats.org/officeDocument/2006/relationships/customXml" Target="../ink/ink75.xml"/><Relationship Id="rId139" Type="http://schemas.openxmlformats.org/officeDocument/2006/relationships/image" Target="../media/image95.png"/><Relationship Id="rId85" Type="http://schemas.openxmlformats.org/officeDocument/2006/relationships/image" Target="../media/image68.png"/><Relationship Id="rId150" Type="http://schemas.openxmlformats.org/officeDocument/2006/relationships/image" Target="../media/image100.png"/><Relationship Id="rId171" Type="http://schemas.openxmlformats.org/officeDocument/2006/relationships/customXml" Target="../ink/ink102.xml"/><Relationship Id="rId192" Type="http://schemas.openxmlformats.org/officeDocument/2006/relationships/image" Target="../media/image121.png"/><Relationship Id="rId206" Type="http://schemas.openxmlformats.org/officeDocument/2006/relationships/image" Target="../media/image128.png"/><Relationship Id="rId227" Type="http://schemas.openxmlformats.org/officeDocument/2006/relationships/customXml" Target="../ink/ink130.xml"/><Relationship Id="rId248" Type="http://schemas.openxmlformats.org/officeDocument/2006/relationships/image" Target="../media/image149.png"/><Relationship Id="rId12" Type="http://schemas.openxmlformats.org/officeDocument/2006/relationships/customXml" Target="../ink/ink22.xml"/><Relationship Id="rId33" Type="http://schemas.openxmlformats.org/officeDocument/2006/relationships/image" Target="../media/image42.png"/><Relationship Id="rId108" Type="http://schemas.openxmlformats.org/officeDocument/2006/relationships/customXml" Target="../ink/ink70.xml"/><Relationship Id="rId129" Type="http://schemas.openxmlformats.org/officeDocument/2006/relationships/image" Target="../media/image90.png"/><Relationship Id="rId54" Type="http://schemas.openxmlformats.org/officeDocument/2006/relationships/customXml" Target="../ink/ink43.xml"/><Relationship Id="rId75" Type="http://schemas.openxmlformats.org/officeDocument/2006/relationships/image" Target="../media/image63.png"/><Relationship Id="rId96" Type="http://schemas.openxmlformats.org/officeDocument/2006/relationships/customXml" Target="../ink/ink64.xml"/><Relationship Id="rId140" Type="http://schemas.openxmlformats.org/officeDocument/2006/relationships/customXml" Target="../ink/ink86.xml"/><Relationship Id="rId161" Type="http://schemas.openxmlformats.org/officeDocument/2006/relationships/customXml" Target="../ink/ink97.xml"/><Relationship Id="rId182" Type="http://schemas.openxmlformats.org/officeDocument/2006/relationships/image" Target="../media/image116.png"/><Relationship Id="rId217" Type="http://schemas.openxmlformats.org/officeDocument/2006/relationships/customXml" Target="../ink/ink125.xml"/><Relationship Id="rId6" Type="http://schemas.openxmlformats.org/officeDocument/2006/relationships/customXml" Target="../ink/ink19.xml"/><Relationship Id="rId238" Type="http://schemas.openxmlformats.org/officeDocument/2006/relationships/image" Target="../media/image144.png"/><Relationship Id="rId259" Type="http://schemas.openxmlformats.org/officeDocument/2006/relationships/customXml" Target="../ink/ink146.xml"/><Relationship Id="rId23" Type="http://schemas.openxmlformats.org/officeDocument/2006/relationships/image" Target="../media/image37.png"/><Relationship Id="rId119" Type="http://schemas.openxmlformats.org/officeDocument/2006/relationships/image" Target="../media/image85.png"/><Relationship Id="rId44" Type="http://schemas.openxmlformats.org/officeDocument/2006/relationships/customXml" Target="../ink/ink38.xml"/><Relationship Id="rId65" Type="http://schemas.openxmlformats.org/officeDocument/2006/relationships/image" Target="../media/image58.png"/><Relationship Id="rId86" Type="http://schemas.openxmlformats.org/officeDocument/2006/relationships/customXml" Target="../ink/ink59.xml"/><Relationship Id="rId130" Type="http://schemas.openxmlformats.org/officeDocument/2006/relationships/customXml" Target="../ink/ink81.xml"/><Relationship Id="rId151" Type="http://schemas.openxmlformats.org/officeDocument/2006/relationships/customXml" Target="../ink/ink92.xml"/><Relationship Id="rId172" Type="http://schemas.openxmlformats.org/officeDocument/2006/relationships/image" Target="../media/image111.png"/><Relationship Id="rId193" Type="http://schemas.openxmlformats.org/officeDocument/2006/relationships/customXml" Target="../ink/ink113.xml"/><Relationship Id="rId207" Type="http://schemas.openxmlformats.org/officeDocument/2006/relationships/customXml" Target="../ink/ink120.xml"/><Relationship Id="rId228" Type="http://schemas.openxmlformats.org/officeDocument/2006/relationships/image" Target="../media/image139.png"/><Relationship Id="rId249" Type="http://schemas.openxmlformats.org/officeDocument/2006/relationships/customXml" Target="../ink/ink141.xml"/><Relationship Id="rId13" Type="http://schemas.openxmlformats.org/officeDocument/2006/relationships/image" Target="../media/image32.png"/><Relationship Id="rId109" Type="http://schemas.openxmlformats.org/officeDocument/2006/relationships/image" Target="../media/image80.png"/><Relationship Id="rId260" Type="http://schemas.openxmlformats.org/officeDocument/2006/relationships/image" Target="../media/image155.png"/><Relationship Id="rId34" Type="http://schemas.openxmlformats.org/officeDocument/2006/relationships/customXml" Target="../ink/ink33.xml"/><Relationship Id="rId55" Type="http://schemas.openxmlformats.org/officeDocument/2006/relationships/image" Target="../media/image53.png"/><Relationship Id="rId76" Type="http://schemas.openxmlformats.org/officeDocument/2006/relationships/customXml" Target="../ink/ink54.xml"/><Relationship Id="rId97" Type="http://schemas.openxmlformats.org/officeDocument/2006/relationships/image" Target="../media/image74.png"/><Relationship Id="rId120" Type="http://schemas.openxmlformats.org/officeDocument/2006/relationships/customXml" Target="../ink/ink76.xml"/><Relationship Id="rId141" Type="http://schemas.openxmlformats.org/officeDocument/2006/relationships/image" Target="../media/image96.png"/><Relationship Id="rId7" Type="http://schemas.openxmlformats.org/officeDocument/2006/relationships/image" Target="../media/image29.png"/><Relationship Id="rId162" Type="http://schemas.openxmlformats.org/officeDocument/2006/relationships/image" Target="../media/image106.png"/><Relationship Id="rId183" Type="http://schemas.openxmlformats.org/officeDocument/2006/relationships/customXml" Target="../ink/ink108.xml"/><Relationship Id="rId218" Type="http://schemas.openxmlformats.org/officeDocument/2006/relationships/image" Target="../media/image134.png"/><Relationship Id="rId239" Type="http://schemas.openxmlformats.org/officeDocument/2006/relationships/customXml" Target="../ink/ink136.xml"/><Relationship Id="rId250" Type="http://schemas.openxmlformats.org/officeDocument/2006/relationships/image" Target="../media/image150.png"/><Relationship Id="rId24" Type="http://schemas.openxmlformats.org/officeDocument/2006/relationships/customXml" Target="../ink/ink28.xml"/><Relationship Id="rId45" Type="http://schemas.openxmlformats.org/officeDocument/2006/relationships/image" Target="../media/image48.png"/><Relationship Id="rId66" Type="http://schemas.openxmlformats.org/officeDocument/2006/relationships/customXml" Target="../ink/ink49.xml"/><Relationship Id="rId87" Type="http://schemas.openxmlformats.org/officeDocument/2006/relationships/image" Target="../media/image69.png"/><Relationship Id="rId110" Type="http://schemas.openxmlformats.org/officeDocument/2006/relationships/customXml" Target="../ink/ink71.xml"/><Relationship Id="rId131" Type="http://schemas.openxmlformats.org/officeDocument/2006/relationships/image" Target="../media/image91.png"/><Relationship Id="rId152" Type="http://schemas.openxmlformats.org/officeDocument/2006/relationships/image" Target="../media/image101.png"/><Relationship Id="rId173" Type="http://schemas.openxmlformats.org/officeDocument/2006/relationships/customXml" Target="../ink/ink103.xml"/><Relationship Id="rId194" Type="http://schemas.openxmlformats.org/officeDocument/2006/relationships/image" Target="../media/image122.png"/><Relationship Id="rId208" Type="http://schemas.openxmlformats.org/officeDocument/2006/relationships/image" Target="../media/image129.png"/><Relationship Id="rId229" Type="http://schemas.openxmlformats.org/officeDocument/2006/relationships/customXml" Target="../ink/ink131.xml"/><Relationship Id="rId240" Type="http://schemas.openxmlformats.org/officeDocument/2006/relationships/image" Target="../media/image145.png"/><Relationship Id="rId14" Type="http://schemas.openxmlformats.org/officeDocument/2006/relationships/customXml" Target="../ink/ink23.xml"/><Relationship Id="rId35" Type="http://schemas.openxmlformats.org/officeDocument/2006/relationships/image" Target="../media/image43.png"/><Relationship Id="rId56" Type="http://schemas.openxmlformats.org/officeDocument/2006/relationships/customXml" Target="../ink/ink44.xml"/><Relationship Id="rId77" Type="http://schemas.openxmlformats.org/officeDocument/2006/relationships/image" Target="../media/image64.png"/><Relationship Id="rId100" Type="http://schemas.openxmlformats.org/officeDocument/2006/relationships/customXml" Target="../ink/ink66.xml"/><Relationship Id="rId8" Type="http://schemas.openxmlformats.org/officeDocument/2006/relationships/customXml" Target="../ink/ink20.xml"/><Relationship Id="rId98" Type="http://schemas.openxmlformats.org/officeDocument/2006/relationships/customXml" Target="../ink/ink65.xml"/><Relationship Id="rId121" Type="http://schemas.openxmlformats.org/officeDocument/2006/relationships/image" Target="../media/image86.png"/><Relationship Id="rId142" Type="http://schemas.openxmlformats.org/officeDocument/2006/relationships/customXml" Target="../ink/ink87.xml"/><Relationship Id="rId163" Type="http://schemas.openxmlformats.org/officeDocument/2006/relationships/customXml" Target="../ink/ink98.xml"/><Relationship Id="rId184" Type="http://schemas.openxmlformats.org/officeDocument/2006/relationships/image" Target="../media/image117.png"/><Relationship Id="rId219" Type="http://schemas.openxmlformats.org/officeDocument/2006/relationships/customXml" Target="../ink/ink126.xml"/><Relationship Id="rId230" Type="http://schemas.openxmlformats.org/officeDocument/2006/relationships/image" Target="../media/image140.png"/><Relationship Id="rId251" Type="http://schemas.openxmlformats.org/officeDocument/2006/relationships/customXml" Target="../ink/ink142.xml"/><Relationship Id="rId25" Type="http://schemas.openxmlformats.org/officeDocument/2006/relationships/image" Target="../media/image38.png"/><Relationship Id="rId46" Type="http://schemas.openxmlformats.org/officeDocument/2006/relationships/customXml" Target="../ink/ink39.xml"/><Relationship Id="rId67" Type="http://schemas.openxmlformats.org/officeDocument/2006/relationships/image" Target="../media/image59.png"/><Relationship Id="rId88" Type="http://schemas.openxmlformats.org/officeDocument/2006/relationships/customXml" Target="../ink/ink60.xml"/><Relationship Id="rId111" Type="http://schemas.openxmlformats.org/officeDocument/2006/relationships/image" Target="../media/image81.png"/><Relationship Id="rId132" Type="http://schemas.openxmlformats.org/officeDocument/2006/relationships/customXml" Target="../ink/ink82.xml"/><Relationship Id="rId153" Type="http://schemas.openxmlformats.org/officeDocument/2006/relationships/customXml" Target="../ink/ink93.xml"/><Relationship Id="rId174" Type="http://schemas.openxmlformats.org/officeDocument/2006/relationships/image" Target="../media/image112.png"/><Relationship Id="rId195" Type="http://schemas.openxmlformats.org/officeDocument/2006/relationships/customXml" Target="../ink/ink114.xml"/><Relationship Id="rId209" Type="http://schemas.openxmlformats.org/officeDocument/2006/relationships/customXml" Target="../ink/ink121.xml"/><Relationship Id="rId220" Type="http://schemas.openxmlformats.org/officeDocument/2006/relationships/image" Target="../media/image135.png"/><Relationship Id="rId241" Type="http://schemas.openxmlformats.org/officeDocument/2006/relationships/customXml" Target="../ink/ink137.xml"/><Relationship Id="rId15" Type="http://schemas.openxmlformats.org/officeDocument/2006/relationships/image" Target="../media/image33.png"/><Relationship Id="rId36" Type="http://schemas.openxmlformats.org/officeDocument/2006/relationships/customXml" Target="../ink/ink34.xml"/><Relationship Id="rId57" Type="http://schemas.openxmlformats.org/officeDocument/2006/relationships/image" Target="../media/image54.png"/><Relationship Id="rId78" Type="http://schemas.openxmlformats.org/officeDocument/2006/relationships/customXml" Target="../ink/ink55.xml"/><Relationship Id="rId99" Type="http://schemas.openxmlformats.org/officeDocument/2006/relationships/image" Target="../media/image75.png"/><Relationship Id="rId101" Type="http://schemas.openxmlformats.org/officeDocument/2006/relationships/image" Target="../media/image76.png"/><Relationship Id="rId122" Type="http://schemas.openxmlformats.org/officeDocument/2006/relationships/customXml" Target="../ink/ink77.xml"/><Relationship Id="rId143" Type="http://schemas.openxmlformats.org/officeDocument/2006/relationships/image" Target="../media/image97.png"/><Relationship Id="rId164" Type="http://schemas.openxmlformats.org/officeDocument/2006/relationships/image" Target="../media/image107.png"/><Relationship Id="rId185" Type="http://schemas.openxmlformats.org/officeDocument/2006/relationships/customXml" Target="../ink/ink109.xml"/><Relationship Id="rId9" Type="http://schemas.openxmlformats.org/officeDocument/2006/relationships/image" Target="../media/image30.png"/><Relationship Id="rId210" Type="http://schemas.openxmlformats.org/officeDocument/2006/relationships/image" Target="../media/image130.png"/><Relationship Id="rId26" Type="http://schemas.openxmlformats.org/officeDocument/2006/relationships/customXml" Target="../ink/ink29.xml"/><Relationship Id="rId231" Type="http://schemas.openxmlformats.org/officeDocument/2006/relationships/customXml" Target="../ink/ink132.xml"/><Relationship Id="rId252" Type="http://schemas.openxmlformats.org/officeDocument/2006/relationships/image" Target="../media/image151.png"/><Relationship Id="rId47" Type="http://schemas.openxmlformats.org/officeDocument/2006/relationships/image" Target="../media/image49.png"/><Relationship Id="rId68" Type="http://schemas.openxmlformats.org/officeDocument/2006/relationships/customXml" Target="../ink/ink50.xml"/><Relationship Id="rId89" Type="http://schemas.openxmlformats.org/officeDocument/2006/relationships/image" Target="../media/image70.png"/><Relationship Id="rId112" Type="http://schemas.openxmlformats.org/officeDocument/2006/relationships/customXml" Target="../ink/ink72.xml"/><Relationship Id="rId133" Type="http://schemas.openxmlformats.org/officeDocument/2006/relationships/image" Target="../media/image92.png"/><Relationship Id="rId154" Type="http://schemas.openxmlformats.org/officeDocument/2006/relationships/image" Target="../media/image102.png"/><Relationship Id="rId175" Type="http://schemas.openxmlformats.org/officeDocument/2006/relationships/customXml" Target="../ink/ink104.xml"/><Relationship Id="rId196" Type="http://schemas.openxmlformats.org/officeDocument/2006/relationships/image" Target="../media/image123.png"/><Relationship Id="rId200" Type="http://schemas.openxmlformats.org/officeDocument/2006/relationships/image" Target="../media/image125.png"/><Relationship Id="rId16" Type="http://schemas.openxmlformats.org/officeDocument/2006/relationships/customXml" Target="../ink/ink24.xml"/><Relationship Id="rId221" Type="http://schemas.openxmlformats.org/officeDocument/2006/relationships/customXml" Target="../ink/ink127.xml"/><Relationship Id="rId242" Type="http://schemas.openxmlformats.org/officeDocument/2006/relationships/image" Target="../media/image146.png"/><Relationship Id="rId37" Type="http://schemas.openxmlformats.org/officeDocument/2006/relationships/image" Target="../media/image44.png"/><Relationship Id="rId58" Type="http://schemas.openxmlformats.org/officeDocument/2006/relationships/customXml" Target="../ink/ink45.xml"/><Relationship Id="rId79" Type="http://schemas.openxmlformats.org/officeDocument/2006/relationships/image" Target="../media/image65.png"/><Relationship Id="rId102" Type="http://schemas.openxmlformats.org/officeDocument/2006/relationships/customXml" Target="../ink/ink67.xml"/><Relationship Id="rId123" Type="http://schemas.openxmlformats.org/officeDocument/2006/relationships/image" Target="../media/image87.png"/><Relationship Id="rId144" Type="http://schemas.openxmlformats.org/officeDocument/2006/relationships/customXml" Target="../ink/ink88.xml"/><Relationship Id="rId90" Type="http://schemas.openxmlformats.org/officeDocument/2006/relationships/customXml" Target="../ink/ink61.xml"/><Relationship Id="rId165" Type="http://schemas.openxmlformats.org/officeDocument/2006/relationships/customXml" Target="../ink/ink99.xml"/><Relationship Id="rId186" Type="http://schemas.openxmlformats.org/officeDocument/2006/relationships/image" Target="../media/image118.png"/><Relationship Id="rId211" Type="http://schemas.openxmlformats.org/officeDocument/2006/relationships/customXml" Target="../ink/ink122.xml"/><Relationship Id="rId232" Type="http://schemas.openxmlformats.org/officeDocument/2006/relationships/image" Target="../media/image141.png"/><Relationship Id="rId253" Type="http://schemas.openxmlformats.org/officeDocument/2006/relationships/customXml" Target="../ink/ink143.xml"/><Relationship Id="rId27" Type="http://schemas.openxmlformats.org/officeDocument/2006/relationships/image" Target="../media/image39.png"/><Relationship Id="rId48" Type="http://schemas.openxmlformats.org/officeDocument/2006/relationships/customXml" Target="../ink/ink40.xml"/><Relationship Id="rId69" Type="http://schemas.openxmlformats.org/officeDocument/2006/relationships/image" Target="../media/image60.png"/><Relationship Id="rId113" Type="http://schemas.openxmlformats.org/officeDocument/2006/relationships/image" Target="../media/image82.png"/><Relationship Id="rId134" Type="http://schemas.openxmlformats.org/officeDocument/2006/relationships/customXml" Target="../ink/ink83.xml"/><Relationship Id="rId80" Type="http://schemas.openxmlformats.org/officeDocument/2006/relationships/customXml" Target="../ink/ink56.xml"/><Relationship Id="rId155" Type="http://schemas.openxmlformats.org/officeDocument/2006/relationships/customXml" Target="../ink/ink94.xml"/><Relationship Id="rId176" Type="http://schemas.openxmlformats.org/officeDocument/2006/relationships/image" Target="../media/image113.png"/><Relationship Id="rId197" Type="http://schemas.openxmlformats.org/officeDocument/2006/relationships/customXml" Target="../ink/ink115.xml"/><Relationship Id="rId201" Type="http://schemas.openxmlformats.org/officeDocument/2006/relationships/customXml" Target="../ink/ink117.xml"/><Relationship Id="rId222" Type="http://schemas.openxmlformats.org/officeDocument/2006/relationships/image" Target="../media/image136.png"/><Relationship Id="rId243" Type="http://schemas.openxmlformats.org/officeDocument/2006/relationships/customXml" Target="../ink/ink138.xml"/><Relationship Id="rId17" Type="http://schemas.openxmlformats.org/officeDocument/2006/relationships/image" Target="../media/image34.png"/><Relationship Id="rId38" Type="http://schemas.openxmlformats.org/officeDocument/2006/relationships/customXml" Target="../ink/ink35.xml"/><Relationship Id="rId59" Type="http://schemas.openxmlformats.org/officeDocument/2006/relationships/image" Target="../media/image55.png"/><Relationship Id="rId103" Type="http://schemas.openxmlformats.org/officeDocument/2006/relationships/image" Target="../media/image77.png"/><Relationship Id="rId124" Type="http://schemas.openxmlformats.org/officeDocument/2006/relationships/customXml" Target="../ink/ink78.xml"/><Relationship Id="rId70" Type="http://schemas.openxmlformats.org/officeDocument/2006/relationships/customXml" Target="../ink/ink51.xml"/><Relationship Id="rId91" Type="http://schemas.openxmlformats.org/officeDocument/2006/relationships/image" Target="../media/image71.png"/><Relationship Id="rId145" Type="http://schemas.openxmlformats.org/officeDocument/2006/relationships/image" Target="../media/image98.png"/><Relationship Id="rId166" Type="http://schemas.openxmlformats.org/officeDocument/2006/relationships/image" Target="../media/image108.png"/><Relationship Id="rId187" Type="http://schemas.openxmlformats.org/officeDocument/2006/relationships/customXml" Target="../ink/ink110.xml"/><Relationship Id="rId1" Type="http://schemas.openxmlformats.org/officeDocument/2006/relationships/slideLayout" Target="../slideLayouts/slideLayout2.xml"/><Relationship Id="rId212" Type="http://schemas.openxmlformats.org/officeDocument/2006/relationships/image" Target="../media/image131.png"/><Relationship Id="rId233" Type="http://schemas.openxmlformats.org/officeDocument/2006/relationships/customXml" Target="../ink/ink133.xml"/><Relationship Id="rId254" Type="http://schemas.openxmlformats.org/officeDocument/2006/relationships/image" Target="../media/image152.png"/><Relationship Id="rId28" Type="http://schemas.openxmlformats.org/officeDocument/2006/relationships/customXml" Target="../ink/ink30.xml"/><Relationship Id="rId49" Type="http://schemas.openxmlformats.org/officeDocument/2006/relationships/image" Target="../media/image50.png"/><Relationship Id="rId114" Type="http://schemas.openxmlformats.org/officeDocument/2006/relationships/customXml" Target="../ink/ink73.xml"/><Relationship Id="rId60" Type="http://schemas.openxmlformats.org/officeDocument/2006/relationships/customXml" Target="../ink/ink46.xml"/><Relationship Id="rId81" Type="http://schemas.openxmlformats.org/officeDocument/2006/relationships/image" Target="../media/image66.png"/><Relationship Id="rId135" Type="http://schemas.openxmlformats.org/officeDocument/2006/relationships/image" Target="../media/image93.png"/><Relationship Id="rId156" Type="http://schemas.openxmlformats.org/officeDocument/2006/relationships/image" Target="../media/image103.png"/><Relationship Id="rId177" Type="http://schemas.openxmlformats.org/officeDocument/2006/relationships/customXml" Target="../ink/ink105.xml"/><Relationship Id="rId198" Type="http://schemas.openxmlformats.org/officeDocument/2006/relationships/image" Target="../media/image124.png"/><Relationship Id="rId202" Type="http://schemas.openxmlformats.org/officeDocument/2006/relationships/image" Target="../media/image126.png"/><Relationship Id="rId223" Type="http://schemas.openxmlformats.org/officeDocument/2006/relationships/customXml" Target="../ink/ink128.xml"/><Relationship Id="rId244" Type="http://schemas.openxmlformats.org/officeDocument/2006/relationships/image" Target="../media/image147.png"/><Relationship Id="rId18" Type="http://schemas.openxmlformats.org/officeDocument/2006/relationships/customXml" Target="../ink/ink25.xml"/><Relationship Id="rId39" Type="http://schemas.openxmlformats.org/officeDocument/2006/relationships/image" Target="../media/image45.png"/><Relationship Id="rId50" Type="http://schemas.openxmlformats.org/officeDocument/2006/relationships/customXml" Target="../ink/ink41.xml"/><Relationship Id="rId104" Type="http://schemas.openxmlformats.org/officeDocument/2006/relationships/customXml" Target="../ink/ink68.xml"/><Relationship Id="rId125" Type="http://schemas.openxmlformats.org/officeDocument/2006/relationships/image" Target="../media/image88.png"/><Relationship Id="rId146" Type="http://schemas.openxmlformats.org/officeDocument/2006/relationships/customXml" Target="../ink/ink89.xml"/><Relationship Id="rId167" Type="http://schemas.openxmlformats.org/officeDocument/2006/relationships/customXml" Target="../ink/ink100.xml"/><Relationship Id="rId188" Type="http://schemas.openxmlformats.org/officeDocument/2006/relationships/image" Target="../media/image119.png"/><Relationship Id="rId71" Type="http://schemas.openxmlformats.org/officeDocument/2006/relationships/image" Target="../media/image61.png"/><Relationship Id="rId92" Type="http://schemas.openxmlformats.org/officeDocument/2006/relationships/customXml" Target="../ink/ink62.xml"/><Relationship Id="rId213" Type="http://schemas.openxmlformats.org/officeDocument/2006/relationships/customXml" Target="../ink/ink123.xml"/><Relationship Id="rId234" Type="http://schemas.openxmlformats.org/officeDocument/2006/relationships/image" Target="../media/image142.png"/><Relationship Id="rId2" Type="http://schemas.openxmlformats.org/officeDocument/2006/relationships/image" Target="../media/image7.jpeg"/><Relationship Id="rId29" Type="http://schemas.openxmlformats.org/officeDocument/2006/relationships/image" Target="../media/image40.png"/><Relationship Id="rId255" Type="http://schemas.openxmlformats.org/officeDocument/2006/relationships/customXml" Target="../ink/ink144.xml"/><Relationship Id="rId40" Type="http://schemas.openxmlformats.org/officeDocument/2006/relationships/customXml" Target="../ink/ink36.xml"/><Relationship Id="rId115" Type="http://schemas.openxmlformats.org/officeDocument/2006/relationships/image" Target="../media/image83.png"/><Relationship Id="rId136" Type="http://schemas.openxmlformats.org/officeDocument/2006/relationships/customXml" Target="../ink/ink84.xml"/><Relationship Id="rId157" Type="http://schemas.openxmlformats.org/officeDocument/2006/relationships/customXml" Target="../ink/ink95.xml"/><Relationship Id="rId178" Type="http://schemas.openxmlformats.org/officeDocument/2006/relationships/image" Target="../media/image114.png"/><Relationship Id="rId61" Type="http://schemas.openxmlformats.org/officeDocument/2006/relationships/image" Target="../media/image56.png"/><Relationship Id="rId82" Type="http://schemas.openxmlformats.org/officeDocument/2006/relationships/customXml" Target="../ink/ink57.xml"/><Relationship Id="rId199" Type="http://schemas.openxmlformats.org/officeDocument/2006/relationships/customXml" Target="../ink/ink116.xml"/><Relationship Id="rId203" Type="http://schemas.openxmlformats.org/officeDocument/2006/relationships/customXml" Target="../ink/ink118.xml"/><Relationship Id="rId19" Type="http://schemas.openxmlformats.org/officeDocument/2006/relationships/image" Target="../media/image35.png"/><Relationship Id="rId224" Type="http://schemas.openxmlformats.org/officeDocument/2006/relationships/image" Target="../media/image137.png"/><Relationship Id="rId245" Type="http://schemas.openxmlformats.org/officeDocument/2006/relationships/customXml" Target="../ink/ink139.xml"/><Relationship Id="rId30" Type="http://schemas.openxmlformats.org/officeDocument/2006/relationships/customXml" Target="../ink/ink31.xml"/><Relationship Id="rId105" Type="http://schemas.openxmlformats.org/officeDocument/2006/relationships/image" Target="../media/image78.png"/><Relationship Id="rId126" Type="http://schemas.openxmlformats.org/officeDocument/2006/relationships/customXml" Target="../ink/ink79.xml"/><Relationship Id="rId147" Type="http://schemas.openxmlformats.org/officeDocument/2006/relationships/image" Target="../media/image99.png"/><Relationship Id="rId168" Type="http://schemas.openxmlformats.org/officeDocument/2006/relationships/image" Target="../media/image109.png"/><Relationship Id="rId51" Type="http://schemas.openxmlformats.org/officeDocument/2006/relationships/image" Target="../media/image51.png"/><Relationship Id="rId72" Type="http://schemas.openxmlformats.org/officeDocument/2006/relationships/customXml" Target="../ink/ink52.xml"/><Relationship Id="rId93" Type="http://schemas.openxmlformats.org/officeDocument/2006/relationships/image" Target="../media/image72.png"/><Relationship Id="rId189" Type="http://schemas.openxmlformats.org/officeDocument/2006/relationships/customXml" Target="../ink/ink111.xml"/><Relationship Id="rId3" Type="http://schemas.openxmlformats.org/officeDocument/2006/relationships/image" Target="../media/image8.jpeg"/><Relationship Id="rId214" Type="http://schemas.openxmlformats.org/officeDocument/2006/relationships/image" Target="../media/image132.png"/><Relationship Id="rId235" Type="http://schemas.openxmlformats.org/officeDocument/2006/relationships/customXml" Target="../ink/ink134.xml"/><Relationship Id="rId256" Type="http://schemas.openxmlformats.org/officeDocument/2006/relationships/image" Target="../media/image153.png"/><Relationship Id="rId116" Type="http://schemas.openxmlformats.org/officeDocument/2006/relationships/customXml" Target="../ink/ink74.xml"/><Relationship Id="rId137" Type="http://schemas.openxmlformats.org/officeDocument/2006/relationships/image" Target="../media/image94.png"/><Relationship Id="rId158" Type="http://schemas.openxmlformats.org/officeDocument/2006/relationships/image" Target="../media/image104.png"/><Relationship Id="rId20" Type="http://schemas.openxmlformats.org/officeDocument/2006/relationships/customXml" Target="../ink/ink26.xml"/><Relationship Id="rId41" Type="http://schemas.openxmlformats.org/officeDocument/2006/relationships/image" Target="../media/image46.png"/><Relationship Id="rId62" Type="http://schemas.openxmlformats.org/officeDocument/2006/relationships/customXml" Target="../ink/ink47.xml"/><Relationship Id="rId83" Type="http://schemas.openxmlformats.org/officeDocument/2006/relationships/image" Target="../media/image67.png"/><Relationship Id="rId179" Type="http://schemas.openxmlformats.org/officeDocument/2006/relationships/customXml" Target="../ink/ink106.xml"/><Relationship Id="rId190" Type="http://schemas.openxmlformats.org/officeDocument/2006/relationships/image" Target="../media/image120.png"/><Relationship Id="rId204" Type="http://schemas.openxmlformats.org/officeDocument/2006/relationships/image" Target="../media/image127.png"/><Relationship Id="rId225" Type="http://schemas.openxmlformats.org/officeDocument/2006/relationships/customXml" Target="../ink/ink129.xml"/><Relationship Id="rId246" Type="http://schemas.openxmlformats.org/officeDocument/2006/relationships/image" Target="../media/image148.png"/><Relationship Id="rId106" Type="http://schemas.openxmlformats.org/officeDocument/2006/relationships/customXml" Target="../ink/ink69.xml"/><Relationship Id="rId127" Type="http://schemas.openxmlformats.org/officeDocument/2006/relationships/image" Target="../media/image89.png"/><Relationship Id="rId10" Type="http://schemas.openxmlformats.org/officeDocument/2006/relationships/customXml" Target="../ink/ink21.xml"/><Relationship Id="rId31" Type="http://schemas.openxmlformats.org/officeDocument/2006/relationships/image" Target="../media/image41.png"/><Relationship Id="rId52" Type="http://schemas.openxmlformats.org/officeDocument/2006/relationships/customXml" Target="../ink/ink42.xml"/><Relationship Id="rId73" Type="http://schemas.openxmlformats.org/officeDocument/2006/relationships/image" Target="../media/image62.png"/><Relationship Id="rId94" Type="http://schemas.openxmlformats.org/officeDocument/2006/relationships/customXml" Target="../ink/ink63.xml"/><Relationship Id="rId148" Type="http://schemas.openxmlformats.org/officeDocument/2006/relationships/customXml" Target="../ink/ink90.xml"/><Relationship Id="rId169" Type="http://schemas.openxmlformats.org/officeDocument/2006/relationships/customXml" Target="../ink/ink101.xml"/><Relationship Id="rId4" Type="http://schemas.openxmlformats.org/officeDocument/2006/relationships/image" Target="../media/image9.jpeg"/><Relationship Id="rId180" Type="http://schemas.openxmlformats.org/officeDocument/2006/relationships/image" Target="../media/image115.png"/><Relationship Id="rId215" Type="http://schemas.openxmlformats.org/officeDocument/2006/relationships/customXml" Target="../ink/ink124.xml"/><Relationship Id="rId236" Type="http://schemas.openxmlformats.org/officeDocument/2006/relationships/image" Target="../media/image143.png"/><Relationship Id="rId257" Type="http://schemas.openxmlformats.org/officeDocument/2006/relationships/customXml" Target="../ink/ink145.xml"/></Relationships>
</file>

<file path=ppt/slides/_rels/slide6.xml.rels><?xml version="1.0" encoding="UTF-8" standalone="yes"?>
<Relationships xmlns="http://schemas.openxmlformats.org/package/2006/relationships"><Relationship Id="rId117" Type="http://schemas.openxmlformats.org/officeDocument/2006/relationships/customXml" Target="../ink/ink205.xml"/><Relationship Id="rId21" Type="http://schemas.openxmlformats.org/officeDocument/2006/relationships/customXml" Target="../ink/ink156.xml"/><Relationship Id="rId42" Type="http://schemas.openxmlformats.org/officeDocument/2006/relationships/image" Target="../media/image176.png"/><Relationship Id="rId63" Type="http://schemas.openxmlformats.org/officeDocument/2006/relationships/customXml" Target="../ink/ink177.xml"/><Relationship Id="rId84" Type="http://schemas.openxmlformats.org/officeDocument/2006/relationships/image" Target="../media/image197.png"/><Relationship Id="rId138" Type="http://schemas.openxmlformats.org/officeDocument/2006/relationships/image" Target="../media/image223.png"/><Relationship Id="rId159" Type="http://schemas.openxmlformats.org/officeDocument/2006/relationships/image" Target="../media/image233.png"/><Relationship Id="rId107" Type="http://schemas.openxmlformats.org/officeDocument/2006/relationships/customXml" Target="../ink/ink200.xml"/><Relationship Id="rId11" Type="http://schemas.openxmlformats.org/officeDocument/2006/relationships/customXml" Target="../ink/ink151.xml"/><Relationship Id="rId32" Type="http://schemas.openxmlformats.org/officeDocument/2006/relationships/image" Target="../media/image171.png"/><Relationship Id="rId53" Type="http://schemas.openxmlformats.org/officeDocument/2006/relationships/customXml" Target="../ink/ink172.xml"/><Relationship Id="rId74" Type="http://schemas.openxmlformats.org/officeDocument/2006/relationships/image" Target="../media/image192.png"/><Relationship Id="rId128" Type="http://schemas.openxmlformats.org/officeDocument/2006/relationships/image" Target="../media/image218.png"/><Relationship Id="rId149" Type="http://schemas.openxmlformats.org/officeDocument/2006/relationships/customXml" Target="../ink/ink221.xml"/><Relationship Id="rId5" Type="http://schemas.openxmlformats.org/officeDocument/2006/relationships/customXml" Target="../ink/ink148.xml"/><Relationship Id="rId95" Type="http://schemas.openxmlformats.org/officeDocument/2006/relationships/customXml" Target="../ink/ink193.xml"/><Relationship Id="rId160" Type="http://schemas.openxmlformats.org/officeDocument/2006/relationships/customXml" Target="../ink/ink227.xml"/><Relationship Id="rId22" Type="http://schemas.openxmlformats.org/officeDocument/2006/relationships/image" Target="../media/image166.png"/><Relationship Id="rId43" Type="http://schemas.openxmlformats.org/officeDocument/2006/relationships/customXml" Target="../ink/ink167.xml"/><Relationship Id="rId64" Type="http://schemas.openxmlformats.org/officeDocument/2006/relationships/image" Target="../media/image187.png"/><Relationship Id="rId118" Type="http://schemas.openxmlformats.org/officeDocument/2006/relationships/image" Target="../media/image213.png"/><Relationship Id="rId139" Type="http://schemas.openxmlformats.org/officeDocument/2006/relationships/customXml" Target="../ink/ink216.xml"/><Relationship Id="rId85" Type="http://schemas.openxmlformats.org/officeDocument/2006/relationships/customXml" Target="../ink/ink188.xml"/><Relationship Id="rId150" Type="http://schemas.openxmlformats.org/officeDocument/2006/relationships/image" Target="../media/image229.png"/><Relationship Id="rId12" Type="http://schemas.openxmlformats.org/officeDocument/2006/relationships/image" Target="../media/image161.png"/><Relationship Id="rId17" Type="http://schemas.openxmlformats.org/officeDocument/2006/relationships/customXml" Target="../ink/ink154.xml"/><Relationship Id="rId33" Type="http://schemas.openxmlformats.org/officeDocument/2006/relationships/customXml" Target="../ink/ink162.xml"/><Relationship Id="rId38" Type="http://schemas.openxmlformats.org/officeDocument/2006/relationships/image" Target="../media/image174.png"/><Relationship Id="rId59" Type="http://schemas.openxmlformats.org/officeDocument/2006/relationships/customXml" Target="../ink/ink175.xml"/><Relationship Id="rId103" Type="http://schemas.openxmlformats.org/officeDocument/2006/relationships/customXml" Target="../ink/ink198.xml"/><Relationship Id="rId108" Type="http://schemas.openxmlformats.org/officeDocument/2006/relationships/image" Target="../media/image208.png"/><Relationship Id="rId124" Type="http://schemas.openxmlformats.org/officeDocument/2006/relationships/image" Target="../media/image216.png"/><Relationship Id="rId129" Type="http://schemas.openxmlformats.org/officeDocument/2006/relationships/customXml" Target="../ink/ink211.xml"/><Relationship Id="rId54" Type="http://schemas.openxmlformats.org/officeDocument/2006/relationships/image" Target="../media/image182.png"/><Relationship Id="rId70" Type="http://schemas.openxmlformats.org/officeDocument/2006/relationships/image" Target="../media/image190.png"/><Relationship Id="rId75" Type="http://schemas.openxmlformats.org/officeDocument/2006/relationships/customXml" Target="../ink/ink183.xml"/><Relationship Id="rId91" Type="http://schemas.openxmlformats.org/officeDocument/2006/relationships/customXml" Target="../ink/ink191.xml"/><Relationship Id="rId96" Type="http://schemas.openxmlformats.org/officeDocument/2006/relationships/customXml" Target="../ink/ink194.xml"/><Relationship Id="rId140" Type="http://schemas.openxmlformats.org/officeDocument/2006/relationships/image" Target="../media/image224.png"/><Relationship Id="rId145" Type="http://schemas.openxmlformats.org/officeDocument/2006/relationships/customXml" Target="../ink/ink219.xml"/><Relationship Id="rId161" Type="http://schemas.openxmlformats.org/officeDocument/2006/relationships/image" Target="../media/image234.png"/><Relationship Id="rId1" Type="http://schemas.openxmlformats.org/officeDocument/2006/relationships/slideLayout" Target="../slideLayouts/slideLayout2.xml"/><Relationship Id="rId6" Type="http://schemas.openxmlformats.org/officeDocument/2006/relationships/image" Target="../media/image158.png"/><Relationship Id="rId23" Type="http://schemas.openxmlformats.org/officeDocument/2006/relationships/customXml" Target="../ink/ink157.xml"/><Relationship Id="rId28" Type="http://schemas.openxmlformats.org/officeDocument/2006/relationships/image" Target="../media/image169.png"/><Relationship Id="rId49" Type="http://schemas.openxmlformats.org/officeDocument/2006/relationships/customXml" Target="../ink/ink170.xml"/><Relationship Id="rId114" Type="http://schemas.openxmlformats.org/officeDocument/2006/relationships/image" Target="../media/image211.png"/><Relationship Id="rId119" Type="http://schemas.openxmlformats.org/officeDocument/2006/relationships/customXml" Target="../ink/ink206.xml"/><Relationship Id="rId44" Type="http://schemas.openxmlformats.org/officeDocument/2006/relationships/image" Target="../media/image177.png"/><Relationship Id="rId60" Type="http://schemas.openxmlformats.org/officeDocument/2006/relationships/image" Target="../media/image185.png"/><Relationship Id="rId65" Type="http://schemas.openxmlformats.org/officeDocument/2006/relationships/customXml" Target="../ink/ink178.xml"/><Relationship Id="rId81" Type="http://schemas.openxmlformats.org/officeDocument/2006/relationships/customXml" Target="../ink/ink186.xml"/><Relationship Id="rId86" Type="http://schemas.openxmlformats.org/officeDocument/2006/relationships/image" Target="../media/image198.png"/><Relationship Id="rId130" Type="http://schemas.openxmlformats.org/officeDocument/2006/relationships/image" Target="../media/image219.png"/><Relationship Id="rId135" Type="http://schemas.openxmlformats.org/officeDocument/2006/relationships/customXml" Target="../ink/ink214.xml"/><Relationship Id="rId151" Type="http://schemas.openxmlformats.org/officeDocument/2006/relationships/customXml" Target="../ink/ink222.xml"/><Relationship Id="rId156" Type="http://schemas.openxmlformats.org/officeDocument/2006/relationships/customXml" Target="../ink/ink225.xml"/><Relationship Id="rId13" Type="http://schemas.openxmlformats.org/officeDocument/2006/relationships/customXml" Target="../ink/ink152.xml"/><Relationship Id="rId18" Type="http://schemas.openxmlformats.org/officeDocument/2006/relationships/image" Target="../media/image164.png"/><Relationship Id="rId39" Type="http://schemas.openxmlformats.org/officeDocument/2006/relationships/customXml" Target="../ink/ink165.xml"/><Relationship Id="rId109" Type="http://schemas.openxmlformats.org/officeDocument/2006/relationships/customXml" Target="../ink/ink201.xml"/><Relationship Id="rId34" Type="http://schemas.openxmlformats.org/officeDocument/2006/relationships/image" Target="../media/image172.png"/><Relationship Id="rId50" Type="http://schemas.openxmlformats.org/officeDocument/2006/relationships/image" Target="../media/image180.png"/><Relationship Id="rId55" Type="http://schemas.openxmlformats.org/officeDocument/2006/relationships/customXml" Target="../ink/ink173.xml"/><Relationship Id="rId76" Type="http://schemas.openxmlformats.org/officeDocument/2006/relationships/image" Target="../media/image193.png"/><Relationship Id="rId97" Type="http://schemas.openxmlformats.org/officeDocument/2006/relationships/customXml" Target="../ink/ink195.xml"/><Relationship Id="rId104" Type="http://schemas.openxmlformats.org/officeDocument/2006/relationships/image" Target="../media/image206.png"/><Relationship Id="rId120" Type="http://schemas.openxmlformats.org/officeDocument/2006/relationships/image" Target="../media/image214.png"/><Relationship Id="rId125" Type="http://schemas.openxmlformats.org/officeDocument/2006/relationships/customXml" Target="../ink/ink209.xml"/><Relationship Id="rId141" Type="http://schemas.openxmlformats.org/officeDocument/2006/relationships/customXml" Target="../ink/ink217.xml"/><Relationship Id="rId146" Type="http://schemas.openxmlformats.org/officeDocument/2006/relationships/image" Target="../media/image227.png"/><Relationship Id="rId7" Type="http://schemas.openxmlformats.org/officeDocument/2006/relationships/customXml" Target="../ink/ink149.xml"/><Relationship Id="rId71" Type="http://schemas.openxmlformats.org/officeDocument/2006/relationships/customXml" Target="../ink/ink181.xml"/><Relationship Id="rId92" Type="http://schemas.openxmlformats.org/officeDocument/2006/relationships/image" Target="../media/image201.png"/><Relationship Id="rId162" Type="http://schemas.openxmlformats.org/officeDocument/2006/relationships/customXml" Target="../ink/ink228.xml"/><Relationship Id="rId2" Type="http://schemas.openxmlformats.org/officeDocument/2006/relationships/image" Target="../media/image11.gif"/><Relationship Id="rId29" Type="http://schemas.openxmlformats.org/officeDocument/2006/relationships/customXml" Target="../ink/ink160.xml"/><Relationship Id="rId24" Type="http://schemas.openxmlformats.org/officeDocument/2006/relationships/image" Target="../media/image167.png"/><Relationship Id="rId40" Type="http://schemas.openxmlformats.org/officeDocument/2006/relationships/image" Target="../media/image175.png"/><Relationship Id="rId45" Type="http://schemas.openxmlformats.org/officeDocument/2006/relationships/customXml" Target="../ink/ink168.xml"/><Relationship Id="rId66" Type="http://schemas.openxmlformats.org/officeDocument/2006/relationships/image" Target="../media/image188.png"/><Relationship Id="rId87" Type="http://schemas.openxmlformats.org/officeDocument/2006/relationships/customXml" Target="../ink/ink189.xml"/><Relationship Id="rId110" Type="http://schemas.openxmlformats.org/officeDocument/2006/relationships/image" Target="../media/image209.png"/><Relationship Id="rId115" Type="http://schemas.openxmlformats.org/officeDocument/2006/relationships/customXml" Target="../ink/ink204.xml"/><Relationship Id="rId131" Type="http://schemas.openxmlformats.org/officeDocument/2006/relationships/customXml" Target="../ink/ink212.xml"/><Relationship Id="rId136" Type="http://schemas.openxmlformats.org/officeDocument/2006/relationships/image" Target="../media/image222.png"/><Relationship Id="rId157" Type="http://schemas.openxmlformats.org/officeDocument/2006/relationships/image" Target="../media/image232.png"/><Relationship Id="rId61" Type="http://schemas.openxmlformats.org/officeDocument/2006/relationships/customXml" Target="../ink/ink176.xml"/><Relationship Id="rId82" Type="http://schemas.openxmlformats.org/officeDocument/2006/relationships/image" Target="../media/image196.png"/><Relationship Id="rId152" Type="http://schemas.openxmlformats.org/officeDocument/2006/relationships/image" Target="../media/image230.png"/><Relationship Id="rId19" Type="http://schemas.openxmlformats.org/officeDocument/2006/relationships/customXml" Target="../ink/ink155.xml"/><Relationship Id="rId14" Type="http://schemas.openxmlformats.org/officeDocument/2006/relationships/image" Target="../media/image162.png"/><Relationship Id="rId30" Type="http://schemas.openxmlformats.org/officeDocument/2006/relationships/image" Target="../media/image170.png"/><Relationship Id="rId35" Type="http://schemas.openxmlformats.org/officeDocument/2006/relationships/customXml" Target="../ink/ink163.xml"/><Relationship Id="rId56" Type="http://schemas.openxmlformats.org/officeDocument/2006/relationships/image" Target="../media/image183.png"/><Relationship Id="rId77" Type="http://schemas.openxmlformats.org/officeDocument/2006/relationships/customXml" Target="../ink/ink184.xml"/><Relationship Id="rId100" Type="http://schemas.openxmlformats.org/officeDocument/2006/relationships/image" Target="../media/image204.png"/><Relationship Id="rId105" Type="http://schemas.openxmlformats.org/officeDocument/2006/relationships/customXml" Target="../ink/ink199.xml"/><Relationship Id="rId126" Type="http://schemas.openxmlformats.org/officeDocument/2006/relationships/image" Target="../media/image217.png"/><Relationship Id="rId147" Type="http://schemas.openxmlformats.org/officeDocument/2006/relationships/customXml" Target="../ink/ink220.xml"/><Relationship Id="rId8" Type="http://schemas.openxmlformats.org/officeDocument/2006/relationships/image" Target="../media/image159.png"/><Relationship Id="rId51" Type="http://schemas.openxmlformats.org/officeDocument/2006/relationships/customXml" Target="../ink/ink171.xml"/><Relationship Id="rId72" Type="http://schemas.openxmlformats.org/officeDocument/2006/relationships/image" Target="../media/image191.png"/><Relationship Id="rId93" Type="http://schemas.openxmlformats.org/officeDocument/2006/relationships/customXml" Target="../ink/ink192.xml"/><Relationship Id="rId98" Type="http://schemas.openxmlformats.org/officeDocument/2006/relationships/image" Target="../media/image203.png"/><Relationship Id="rId121" Type="http://schemas.openxmlformats.org/officeDocument/2006/relationships/customXml" Target="../ink/ink207.xml"/><Relationship Id="rId142" Type="http://schemas.openxmlformats.org/officeDocument/2006/relationships/image" Target="../media/image225.png"/><Relationship Id="rId163" Type="http://schemas.openxmlformats.org/officeDocument/2006/relationships/image" Target="../media/image235.png"/><Relationship Id="rId3" Type="http://schemas.openxmlformats.org/officeDocument/2006/relationships/customXml" Target="../ink/ink147.xml"/><Relationship Id="rId25" Type="http://schemas.openxmlformats.org/officeDocument/2006/relationships/customXml" Target="../ink/ink158.xml"/><Relationship Id="rId46" Type="http://schemas.openxmlformats.org/officeDocument/2006/relationships/image" Target="../media/image178.png"/><Relationship Id="rId67" Type="http://schemas.openxmlformats.org/officeDocument/2006/relationships/customXml" Target="../ink/ink179.xml"/><Relationship Id="rId116" Type="http://schemas.openxmlformats.org/officeDocument/2006/relationships/image" Target="../media/image212.png"/><Relationship Id="rId137" Type="http://schemas.openxmlformats.org/officeDocument/2006/relationships/customXml" Target="../ink/ink215.xml"/><Relationship Id="rId158" Type="http://schemas.openxmlformats.org/officeDocument/2006/relationships/customXml" Target="../ink/ink226.xml"/><Relationship Id="rId20" Type="http://schemas.openxmlformats.org/officeDocument/2006/relationships/image" Target="../media/image165.png"/><Relationship Id="rId41" Type="http://schemas.openxmlformats.org/officeDocument/2006/relationships/customXml" Target="../ink/ink166.xml"/><Relationship Id="rId62" Type="http://schemas.openxmlformats.org/officeDocument/2006/relationships/image" Target="../media/image186.png"/><Relationship Id="rId83" Type="http://schemas.openxmlformats.org/officeDocument/2006/relationships/customXml" Target="../ink/ink187.xml"/><Relationship Id="rId88" Type="http://schemas.openxmlformats.org/officeDocument/2006/relationships/image" Target="../media/image199.png"/><Relationship Id="rId111" Type="http://schemas.openxmlformats.org/officeDocument/2006/relationships/customXml" Target="../ink/ink202.xml"/><Relationship Id="rId132" Type="http://schemas.openxmlformats.org/officeDocument/2006/relationships/image" Target="../media/image220.png"/><Relationship Id="rId153" Type="http://schemas.openxmlformats.org/officeDocument/2006/relationships/customXml" Target="../ink/ink223.xml"/><Relationship Id="rId15" Type="http://schemas.openxmlformats.org/officeDocument/2006/relationships/customXml" Target="../ink/ink153.xml"/><Relationship Id="rId36" Type="http://schemas.openxmlformats.org/officeDocument/2006/relationships/image" Target="../media/image173.png"/><Relationship Id="rId57" Type="http://schemas.openxmlformats.org/officeDocument/2006/relationships/customXml" Target="../ink/ink174.xml"/><Relationship Id="rId106" Type="http://schemas.openxmlformats.org/officeDocument/2006/relationships/image" Target="../media/image207.png"/><Relationship Id="rId127" Type="http://schemas.openxmlformats.org/officeDocument/2006/relationships/customXml" Target="../ink/ink210.xml"/><Relationship Id="rId10" Type="http://schemas.openxmlformats.org/officeDocument/2006/relationships/image" Target="../media/image160.png"/><Relationship Id="rId31" Type="http://schemas.openxmlformats.org/officeDocument/2006/relationships/customXml" Target="../ink/ink161.xml"/><Relationship Id="rId52" Type="http://schemas.openxmlformats.org/officeDocument/2006/relationships/image" Target="../media/image181.png"/><Relationship Id="rId73" Type="http://schemas.openxmlformats.org/officeDocument/2006/relationships/customXml" Target="../ink/ink182.xml"/><Relationship Id="rId78" Type="http://schemas.openxmlformats.org/officeDocument/2006/relationships/image" Target="../media/image194.png"/><Relationship Id="rId94" Type="http://schemas.openxmlformats.org/officeDocument/2006/relationships/image" Target="../media/image202.png"/><Relationship Id="rId99" Type="http://schemas.openxmlformats.org/officeDocument/2006/relationships/customXml" Target="../ink/ink196.xml"/><Relationship Id="rId101" Type="http://schemas.openxmlformats.org/officeDocument/2006/relationships/customXml" Target="../ink/ink197.xml"/><Relationship Id="rId122" Type="http://schemas.openxmlformats.org/officeDocument/2006/relationships/image" Target="../media/image215.png"/><Relationship Id="rId143" Type="http://schemas.openxmlformats.org/officeDocument/2006/relationships/customXml" Target="../ink/ink218.xml"/><Relationship Id="rId148" Type="http://schemas.openxmlformats.org/officeDocument/2006/relationships/image" Target="../media/image228.png"/><Relationship Id="rId4" Type="http://schemas.openxmlformats.org/officeDocument/2006/relationships/image" Target="../media/image157.png"/><Relationship Id="rId9" Type="http://schemas.openxmlformats.org/officeDocument/2006/relationships/customXml" Target="../ink/ink150.xml"/><Relationship Id="rId26" Type="http://schemas.openxmlformats.org/officeDocument/2006/relationships/image" Target="../media/image168.png"/><Relationship Id="rId47" Type="http://schemas.openxmlformats.org/officeDocument/2006/relationships/customXml" Target="../ink/ink169.xml"/><Relationship Id="rId68" Type="http://schemas.openxmlformats.org/officeDocument/2006/relationships/image" Target="../media/image189.png"/><Relationship Id="rId89" Type="http://schemas.openxmlformats.org/officeDocument/2006/relationships/customXml" Target="../ink/ink190.xml"/><Relationship Id="rId112" Type="http://schemas.openxmlformats.org/officeDocument/2006/relationships/image" Target="../media/image210.png"/><Relationship Id="rId133" Type="http://schemas.openxmlformats.org/officeDocument/2006/relationships/customXml" Target="../ink/ink213.xml"/><Relationship Id="rId154" Type="http://schemas.openxmlformats.org/officeDocument/2006/relationships/customXml" Target="../ink/ink224.xml"/><Relationship Id="rId16" Type="http://schemas.openxmlformats.org/officeDocument/2006/relationships/image" Target="../media/image163.png"/><Relationship Id="rId37" Type="http://schemas.openxmlformats.org/officeDocument/2006/relationships/customXml" Target="../ink/ink164.xml"/><Relationship Id="rId58" Type="http://schemas.openxmlformats.org/officeDocument/2006/relationships/image" Target="../media/image184.png"/><Relationship Id="rId79" Type="http://schemas.openxmlformats.org/officeDocument/2006/relationships/customXml" Target="../ink/ink185.xml"/><Relationship Id="rId102" Type="http://schemas.openxmlformats.org/officeDocument/2006/relationships/image" Target="../media/image205.png"/><Relationship Id="rId123" Type="http://schemas.openxmlformats.org/officeDocument/2006/relationships/customXml" Target="../ink/ink208.xml"/><Relationship Id="rId144" Type="http://schemas.openxmlformats.org/officeDocument/2006/relationships/image" Target="../media/image226.png"/><Relationship Id="rId90" Type="http://schemas.openxmlformats.org/officeDocument/2006/relationships/image" Target="../media/image200.png"/><Relationship Id="rId27" Type="http://schemas.openxmlformats.org/officeDocument/2006/relationships/customXml" Target="../ink/ink159.xml"/><Relationship Id="rId48" Type="http://schemas.openxmlformats.org/officeDocument/2006/relationships/image" Target="../media/image179.png"/><Relationship Id="rId69" Type="http://schemas.openxmlformats.org/officeDocument/2006/relationships/customXml" Target="../ink/ink180.xml"/><Relationship Id="rId113" Type="http://schemas.openxmlformats.org/officeDocument/2006/relationships/customXml" Target="../ink/ink203.xml"/><Relationship Id="rId134" Type="http://schemas.openxmlformats.org/officeDocument/2006/relationships/image" Target="../media/image221.png"/><Relationship Id="rId80" Type="http://schemas.openxmlformats.org/officeDocument/2006/relationships/image" Target="../media/image195.png"/><Relationship Id="rId155" Type="http://schemas.openxmlformats.org/officeDocument/2006/relationships/image" Target="../media/image231.png"/></Relationships>
</file>

<file path=ppt/slides/_rels/slide7.xml.rels><?xml version="1.0" encoding="UTF-8" standalone="yes"?>
<Relationships xmlns="http://schemas.openxmlformats.org/package/2006/relationships"><Relationship Id="rId117" Type="http://schemas.openxmlformats.org/officeDocument/2006/relationships/image" Target="../media/image288.png"/><Relationship Id="rId21" Type="http://schemas.openxmlformats.org/officeDocument/2006/relationships/customXml" Target="../ink/ink238.xml"/><Relationship Id="rId42" Type="http://schemas.openxmlformats.org/officeDocument/2006/relationships/image" Target="../media/image255.png"/><Relationship Id="rId63" Type="http://schemas.openxmlformats.org/officeDocument/2006/relationships/image" Target="../media/image264.png"/><Relationship Id="rId84" Type="http://schemas.openxmlformats.org/officeDocument/2006/relationships/customXml" Target="../ink/ink270.xml"/><Relationship Id="rId138" Type="http://schemas.openxmlformats.org/officeDocument/2006/relationships/image" Target="../media/image297.png"/><Relationship Id="rId159" Type="http://schemas.openxmlformats.org/officeDocument/2006/relationships/customXml" Target="../ink/ink309.xml"/><Relationship Id="rId170" Type="http://schemas.openxmlformats.org/officeDocument/2006/relationships/image" Target="../media/image313.png"/><Relationship Id="rId107" Type="http://schemas.openxmlformats.org/officeDocument/2006/relationships/customXml" Target="../ink/ink282.xml"/><Relationship Id="rId11" Type="http://schemas.openxmlformats.org/officeDocument/2006/relationships/image" Target="../media/image240.png"/><Relationship Id="rId32" Type="http://schemas.openxmlformats.org/officeDocument/2006/relationships/image" Target="../media/image250.png"/><Relationship Id="rId53" Type="http://schemas.openxmlformats.org/officeDocument/2006/relationships/customXml" Target="../ink/ink254.xml"/><Relationship Id="rId74" Type="http://schemas.openxmlformats.org/officeDocument/2006/relationships/customXml" Target="../ink/ink265.xml"/><Relationship Id="rId128" Type="http://schemas.openxmlformats.org/officeDocument/2006/relationships/customXml" Target="../ink/ink293.xml"/><Relationship Id="rId149" Type="http://schemas.openxmlformats.org/officeDocument/2006/relationships/customXml" Target="../ink/ink304.xml"/><Relationship Id="rId5" Type="http://schemas.openxmlformats.org/officeDocument/2006/relationships/image" Target="../media/image177.png"/><Relationship Id="rId95" Type="http://schemas.openxmlformats.org/officeDocument/2006/relationships/customXml" Target="../ink/ink276.xml"/><Relationship Id="rId160" Type="http://schemas.openxmlformats.org/officeDocument/2006/relationships/image" Target="../media/image308.png"/><Relationship Id="rId181" Type="http://schemas.openxmlformats.org/officeDocument/2006/relationships/customXml" Target="../ink/ink320.xml"/><Relationship Id="rId22" Type="http://schemas.openxmlformats.org/officeDocument/2006/relationships/image" Target="../media/image245.png"/><Relationship Id="rId43" Type="http://schemas.openxmlformats.org/officeDocument/2006/relationships/customXml" Target="../ink/ink249.xml"/><Relationship Id="rId64" Type="http://schemas.openxmlformats.org/officeDocument/2006/relationships/customXml" Target="../ink/ink260.xml"/><Relationship Id="rId118" Type="http://schemas.openxmlformats.org/officeDocument/2006/relationships/customXml" Target="../ink/ink288.xml"/><Relationship Id="rId139" Type="http://schemas.openxmlformats.org/officeDocument/2006/relationships/customXml" Target="../ink/ink299.xml"/><Relationship Id="rId85" Type="http://schemas.openxmlformats.org/officeDocument/2006/relationships/image" Target="../media/image274.png"/><Relationship Id="rId150" Type="http://schemas.openxmlformats.org/officeDocument/2006/relationships/image" Target="../media/image303.png"/><Relationship Id="rId171" Type="http://schemas.openxmlformats.org/officeDocument/2006/relationships/customXml" Target="../ink/ink315.xml"/><Relationship Id="rId12" Type="http://schemas.openxmlformats.org/officeDocument/2006/relationships/customXml" Target="../ink/ink233.xml"/><Relationship Id="rId33" Type="http://schemas.openxmlformats.org/officeDocument/2006/relationships/customXml" Target="../ink/ink244.xml"/><Relationship Id="rId108" Type="http://schemas.openxmlformats.org/officeDocument/2006/relationships/image" Target="../media/image284.png"/><Relationship Id="rId129" Type="http://schemas.openxmlformats.org/officeDocument/2006/relationships/image" Target="../media/image293.png"/><Relationship Id="rId54" Type="http://schemas.openxmlformats.org/officeDocument/2006/relationships/image" Target="../media/image261.png"/><Relationship Id="rId75" Type="http://schemas.openxmlformats.org/officeDocument/2006/relationships/image" Target="../media/image269.png"/><Relationship Id="rId96" Type="http://schemas.openxmlformats.org/officeDocument/2006/relationships/image" Target="../media/image278.png"/><Relationship Id="rId140" Type="http://schemas.openxmlformats.org/officeDocument/2006/relationships/image" Target="../media/image298.png"/><Relationship Id="rId161" Type="http://schemas.openxmlformats.org/officeDocument/2006/relationships/customXml" Target="../ink/ink310.xml"/><Relationship Id="rId182" Type="http://schemas.openxmlformats.org/officeDocument/2006/relationships/image" Target="../media/image319.png"/><Relationship Id="rId6" Type="http://schemas.openxmlformats.org/officeDocument/2006/relationships/customXml" Target="../ink/ink230.xml"/><Relationship Id="rId23" Type="http://schemas.openxmlformats.org/officeDocument/2006/relationships/customXml" Target="../ink/ink239.xml"/><Relationship Id="rId119" Type="http://schemas.openxmlformats.org/officeDocument/2006/relationships/image" Target="../media/image193.png"/><Relationship Id="rId44" Type="http://schemas.openxmlformats.org/officeDocument/2006/relationships/image" Target="../media/image256.png"/><Relationship Id="rId65" Type="http://schemas.openxmlformats.org/officeDocument/2006/relationships/image" Target="../media/image180.png"/><Relationship Id="rId86" Type="http://schemas.openxmlformats.org/officeDocument/2006/relationships/customXml" Target="../ink/ink271.xml"/><Relationship Id="rId130" Type="http://schemas.openxmlformats.org/officeDocument/2006/relationships/customXml" Target="../ink/ink294.xml"/><Relationship Id="rId151" Type="http://schemas.openxmlformats.org/officeDocument/2006/relationships/customXml" Target="../ink/ink305.xml"/><Relationship Id="rId172" Type="http://schemas.openxmlformats.org/officeDocument/2006/relationships/image" Target="../media/image314.png"/><Relationship Id="rId13" Type="http://schemas.openxmlformats.org/officeDocument/2006/relationships/image" Target="../media/image241.png"/><Relationship Id="rId18" Type="http://schemas.openxmlformats.org/officeDocument/2006/relationships/customXml" Target="../ink/ink236.xml"/><Relationship Id="rId39" Type="http://schemas.openxmlformats.org/officeDocument/2006/relationships/customXml" Target="../ink/ink247.xml"/><Relationship Id="rId109" Type="http://schemas.openxmlformats.org/officeDocument/2006/relationships/customXml" Target="../ink/ink283.xml"/><Relationship Id="rId34" Type="http://schemas.openxmlformats.org/officeDocument/2006/relationships/image" Target="../media/image251.png"/><Relationship Id="rId50" Type="http://schemas.openxmlformats.org/officeDocument/2006/relationships/image" Target="../media/image259.png"/><Relationship Id="rId55" Type="http://schemas.openxmlformats.org/officeDocument/2006/relationships/customXml" Target="../ink/ink255.xml"/><Relationship Id="rId76" Type="http://schemas.openxmlformats.org/officeDocument/2006/relationships/customXml" Target="../ink/ink266.xml"/><Relationship Id="rId97" Type="http://schemas.openxmlformats.org/officeDocument/2006/relationships/customXml" Target="../ink/ink277.xml"/><Relationship Id="rId104" Type="http://schemas.openxmlformats.org/officeDocument/2006/relationships/image" Target="../media/image282.png"/><Relationship Id="rId120" Type="http://schemas.openxmlformats.org/officeDocument/2006/relationships/customXml" Target="../ink/ink289.xml"/><Relationship Id="rId125" Type="http://schemas.openxmlformats.org/officeDocument/2006/relationships/image" Target="../media/image291.png"/><Relationship Id="rId141" Type="http://schemas.openxmlformats.org/officeDocument/2006/relationships/customXml" Target="../ink/ink300.xml"/><Relationship Id="rId146" Type="http://schemas.openxmlformats.org/officeDocument/2006/relationships/image" Target="../media/image301.png"/><Relationship Id="rId167" Type="http://schemas.openxmlformats.org/officeDocument/2006/relationships/customXml" Target="../ink/ink313.xml"/><Relationship Id="rId188" Type="http://schemas.openxmlformats.org/officeDocument/2006/relationships/image" Target="../media/image322.png"/><Relationship Id="rId7" Type="http://schemas.openxmlformats.org/officeDocument/2006/relationships/image" Target="../media/image238.png"/><Relationship Id="rId71" Type="http://schemas.openxmlformats.org/officeDocument/2006/relationships/image" Target="../media/image267.png"/><Relationship Id="rId92" Type="http://schemas.openxmlformats.org/officeDocument/2006/relationships/image" Target="../media/image276.png"/><Relationship Id="rId162" Type="http://schemas.openxmlformats.org/officeDocument/2006/relationships/image" Target="../media/image309.png"/><Relationship Id="rId183" Type="http://schemas.openxmlformats.org/officeDocument/2006/relationships/customXml" Target="../ink/ink321.xml"/><Relationship Id="rId2" Type="http://schemas.openxmlformats.org/officeDocument/2006/relationships/image" Target="../media/image25.png"/><Relationship Id="rId29" Type="http://schemas.openxmlformats.org/officeDocument/2006/relationships/customXml" Target="../ink/ink242.xml"/><Relationship Id="rId24" Type="http://schemas.openxmlformats.org/officeDocument/2006/relationships/image" Target="../media/image246.png"/><Relationship Id="rId40" Type="http://schemas.openxmlformats.org/officeDocument/2006/relationships/image" Target="../media/image254.png"/><Relationship Id="rId45" Type="http://schemas.openxmlformats.org/officeDocument/2006/relationships/customXml" Target="../ink/ink250.xml"/><Relationship Id="rId66" Type="http://schemas.openxmlformats.org/officeDocument/2006/relationships/customXml" Target="../ink/ink261.xml"/><Relationship Id="rId87" Type="http://schemas.openxmlformats.org/officeDocument/2006/relationships/image" Target="../media/image275.png"/><Relationship Id="rId110" Type="http://schemas.openxmlformats.org/officeDocument/2006/relationships/image" Target="../media/image285.png"/><Relationship Id="rId115" Type="http://schemas.openxmlformats.org/officeDocument/2006/relationships/image" Target="../media/image287.png"/><Relationship Id="rId131" Type="http://schemas.openxmlformats.org/officeDocument/2006/relationships/image" Target="../media/image294.png"/><Relationship Id="rId136" Type="http://schemas.openxmlformats.org/officeDocument/2006/relationships/image" Target="../media/image296.png"/><Relationship Id="rId157" Type="http://schemas.openxmlformats.org/officeDocument/2006/relationships/customXml" Target="../ink/ink308.xml"/><Relationship Id="rId178" Type="http://schemas.openxmlformats.org/officeDocument/2006/relationships/image" Target="../media/image317.png"/><Relationship Id="rId61" Type="http://schemas.openxmlformats.org/officeDocument/2006/relationships/image" Target="../media/image263.png"/><Relationship Id="rId82" Type="http://schemas.openxmlformats.org/officeDocument/2006/relationships/customXml" Target="../ink/ink269.xml"/><Relationship Id="rId152" Type="http://schemas.openxmlformats.org/officeDocument/2006/relationships/image" Target="../media/image304.png"/><Relationship Id="rId173" Type="http://schemas.openxmlformats.org/officeDocument/2006/relationships/customXml" Target="../ink/ink316.xml"/><Relationship Id="rId19" Type="http://schemas.openxmlformats.org/officeDocument/2006/relationships/customXml" Target="../ink/ink237.xml"/><Relationship Id="rId14" Type="http://schemas.openxmlformats.org/officeDocument/2006/relationships/customXml" Target="../ink/ink234.xml"/><Relationship Id="rId30" Type="http://schemas.openxmlformats.org/officeDocument/2006/relationships/image" Target="../media/image249.png"/><Relationship Id="rId35" Type="http://schemas.openxmlformats.org/officeDocument/2006/relationships/customXml" Target="../ink/ink245.xml"/><Relationship Id="rId56" Type="http://schemas.openxmlformats.org/officeDocument/2006/relationships/customXml" Target="../ink/ink256.xml"/><Relationship Id="rId77" Type="http://schemas.openxmlformats.org/officeDocument/2006/relationships/image" Target="../media/image270.png"/><Relationship Id="rId100" Type="http://schemas.openxmlformats.org/officeDocument/2006/relationships/image" Target="../media/image280.png"/><Relationship Id="rId105" Type="http://schemas.openxmlformats.org/officeDocument/2006/relationships/customXml" Target="../ink/ink281.xml"/><Relationship Id="rId126" Type="http://schemas.openxmlformats.org/officeDocument/2006/relationships/customXml" Target="../ink/ink292.xml"/><Relationship Id="rId147" Type="http://schemas.openxmlformats.org/officeDocument/2006/relationships/customXml" Target="../ink/ink303.xml"/><Relationship Id="rId168" Type="http://schemas.openxmlformats.org/officeDocument/2006/relationships/image" Target="../media/image312.png"/><Relationship Id="rId8" Type="http://schemas.openxmlformats.org/officeDocument/2006/relationships/customXml" Target="../ink/ink231.xml"/><Relationship Id="rId51" Type="http://schemas.openxmlformats.org/officeDocument/2006/relationships/customXml" Target="../ink/ink253.xml"/><Relationship Id="rId72" Type="http://schemas.openxmlformats.org/officeDocument/2006/relationships/customXml" Target="../ink/ink264.xml"/><Relationship Id="rId93" Type="http://schemas.openxmlformats.org/officeDocument/2006/relationships/customXml" Target="../ink/ink275.xml"/><Relationship Id="rId98" Type="http://schemas.openxmlformats.org/officeDocument/2006/relationships/image" Target="../media/image279.png"/><Relationship Id="rId121" Type="http://schemas.openxmlformats.org/officeDocument/2006/relationships/image" Target="../media/image289.png"/><Relationship Id="rId142" Type="http://schemas.openxmlformats.org/officeDocument/2006/relationships/image" Target="../media/image299.png"/><Relationship Id="rId163" Type="http://schemas.openxmlformats.org/officeDocument/2006/relationships/customXml" Target="../ink/ink311.xml"/><Relationship Id="rId184" Type="http://schemas.openxmlformats.org/officeDocument/2006/relationships/image" Target="../media/image320.png"/><Relationship Id="rId3" Type="http://schemas.openxmlformats.org/officeDocument/2006/relationships/image" Target="../media/image26.jpeg"/><Relationship Id="rId25" Type="http://schemas.openxmlformats.org/officeDocument/2006/relationships/customXml" Target="../ink/ink240.xml"/><Relationship Id="rId46" Type="http://schemas.openxmlformats.org/officeDocument/2006/relationships/image" Target="../media/image257.png"/><Relationship Id="rId67" Type="http://schemas.openxmlformats.org/officeDocument/2006/relationships/image" Target="../media/image265.png"/><Relationship Id="rId116" Type="http://schemas.openxmlformats.org/officeDocument/2006/relationships/customXml" Target="../ink/ink287.xml"/><Relationship Id="rId137" Type="http://schemas.openxmlformats.org/officeDocument/2006/relationships/customXml" Target="../ink/ink298.xml"/><Relationship Id="rId158" Type="http://schemas.openxmlformats.org/officeDocument/2006/relationships/image" Target="../media/image307.png"/><Relationship Id="rId20" Type="http://schemas.openxmlformats.org/officeDocument/2006/relationships/image" Target="../media/image244.png"/><Relationship Id="rId41" Type="http://schemas.openxmlformats.org/officeDocument/2006/relationships/customXml" Target="../ink/ink248.xml"/><Relationship Id="rId62" Type="http://schemas.openxmlformats.org/officeDocument/2006/relationships/customXml" Target="../ink/ink259.xml"/><Relationship Id="rId83" Type="http://schemas.openxmlformats.org/officeDocument/2006/relationships/image" Target="../media/image273.png"/><Relationship Id="rId88" Type="http://schemas.openxmlformats.org/officeDocument/2006/relationships/customXml" Target="../ink/ink272.xml"/><Relationship Id="rId111" Type="http://schemas.openxmlformats.org/officeDocument/2006/relationships/customXml" Target="../ink/ink284.xml"/><Relationship Id="rId132" Type="http://schemas.openxmlformats.org/officeDocument/2006/relationships/customXml" Target="../ink/ink295.xml"/><Relationship Id="rId153" Type="http://schemas.openxmlformats.org/officeDocument/2006/relationships/customXml" Target="../ink/ink306.xml"/><Relationship Id="rId174" Type="http://schemas.openxmlformats.org/officeDocument/2006/relationships/image" Target="../media/image315.png"/><Relationship Id="rId179" Type="http://schemas.openxmlformats.org/officeDocument/2006/relationships/customXml" Target="../ink/ink319.xml"/><Relationship Id="rId15" Type="http://schemas.openxmlformats.org/officeDocument/2006/relationships/image" Target="../media/image242.png"/><Relationship Id="rId36" Type="http://schemas.openxmlformats.org/officeDocument/2006/relationships/image" Target="../media/image252.png"/><Relationship Id="rId57" Type="http://schemas.openxmlformats.org/officeDocument/2006/relationships/image" Target="../media/image65.png"/><Relationship Id="rId106" Type="http://schemas.openxmlformats.org/officeDocument/2006/relationships/image" Target="../media/image283.png"/><Relationship Id="rId127" Type="http://schemas.openxmlformats.org/officeDocument/2006/relationships/image" Target="../media/image292.png"/><Relationship Id="rId10" Type="http://schemas.openxmlformats.org/officeDocument/2006/relationships/customXml" Target="../ink/ink232.xml"/><Relationship Id="rId31" Type="http://schemas.openxmlformats.org/officeDocument/2006/relationships/customXml" Target="../ink/ink243.xml"/><Relationship Id="rId52" Type="http://schemas.openxmlformats.org/officeDocument/2006/relationships/image" Target="../media/image260.png"/><Relationship Id="rId73" Type="http://schemas.openxmlformats.org/officeDocument/2006/relationships/image" Target="../media/image268.png"/><Relationship Id="rId78" Type="http://schemas.openxmlformats.org/officeDocument/2006/relationships/customXml" Target="../ink/ink267.xml"/><Relationship Id="rId94" Type="http://schemas.openxmlformats.org/officeDocument/2006/relationships/image" Target="../media/image277.png"/><Relationship Id="rId99" Type="http://schemas.openxmlformats.org/officeDocument/2006/relationships/customXml" Target="../ink/ink278.xml"/><Relationship Id="rId101" Type="http://schemas.openxmlformats.org/officeDocument/2006/relationships/customXml" Target="../ink/ink279.xml"/><Relationship Id="rId122" Type="http://schemas.openxmlformats.org/officeDocument/2006/relationships/customXml" Target="../ink/ink290.xml"/><Relationship Id="rId143" Type="http://schemas.openxmlformats.org/officeDocument/2006/relationships/customXml" Target="../ink/ink301.xml"/><Relationship Id="rId148" Type="http://schemas.openxmlformats.org/officeDocument/2006/relationships/image" Target="../media/image302.png"/><Relationship Id="rId164" Type="http://schemas.openxmlformats.org/officeDocument/2006/relationships/image" Target="../media/image310.png"/><Relationship Id="rId169" Type="http://schemas.openxmlformats.org/officeDocument/2006/relationships/customXml" Target="../ink/ink314.xml"/><Relationship Id="rId185" Type="http://schemas.openxmlformats.org/officeDocument/2006/relationships/customXml" Target="../ink/ink322.xml"/><Relationship Id="rId4" Type="http://schemas.openxmlformats.org/officeDocument/2006/relationships/customXml" Target="../ink/ink229.xml"/><Relationship Id="rId9" Type="http://schemas.openxmlformats.org/officeDocument/2006/relationships/image" Target="../media/image239.png"/><Relationship Id="rId180" Type="http://schemas.openxmlformats.org/officeDocument/2006/relationships/image" Target="../media/image318.png"/><Relationship Id="rId26" Type="http://schemas.openxmlformats.org/officeDocument/2006/relationships/image" Target="../media/image247.png"/><Relationship Id="rId47" Type="http://schemas.openxmlformats.org/officeDocument/2006/relationships/customXml" Target="../ink/ink251.xml"/><Relationship Id="rId68" Type="http://schemas.openxmlformats.org/officeDocument/2006/relationships/customXml" Target="../ink/ink262.xml"/><Relationship Id="rId89" Type="http://schemas.openxmlformats.org/officeDocument/2006/relationships/image" Target="../media/image181.png"/><Relationship Id="rId112" Type="http://schemas.openxmlformats.org/officeDocument/2006/relationships/customXml" Target="../ink/ink285.xml"/><Relationship Id="rId133" Type="http://schemas.openxmlformats.org/officeDocument/2006/relationships/customXml" Target="../ink/ink296.xml"/><Relationship Id="rId154" Type="http://schemas.openxmlformats.org/officeDocument/2006/relationships/image" Target="../media/image305.png"/><Relationship Id="rId175" Type="http://schemas.openxmlformats.org/officeDocument/2006/relationships/customXml" Target="../ink/ink317.xml"/><Relationship Id="rId16" Type="http://schemas.openxmlformats.org/officeDocument/2006/relationships/customXml" Target="../ink/ink235.xml"/><Relationship Id="rId37" Type="http://schemas.openxmlformats.org/officeDocument/2006/relationships/customXml" Target="../ink/ink246.xml"/><Relationship Id="rId58" Type="http://schemas.openxmlformats.org/officeDocument/2006/relationships/customXml" Target="../ink/ink257.xml"/><Relationship Id="rId79" Type="http://schemas.openxmlformats.org/officeDocument/2006/relationships/image" Target="../media/image271.png"/><Relationship Id="rId102" Type="http://schemas.openxmlformats.org/officeDocument/2006/relationships/image" Target="../media/image281.png"/><Relationship Id="rId123" Type="http://schemas.openxmlformats.org/officeDocument/2006/relationships/image" Target="../media/image290.png"/><Relationship Id="rId144" Type="http://schemas.openxmlformats.org/officeDocument/2006/relationships/image" Target="../media/image300.png"/><Relationship Id="rId90" Type="http://schemas.openxmlformats.org/officeDocument/2006/relationships/customXml" Target="../ink/ink273.xml"/><Relationship Id="rId165" Type="http://schemas.openxmlformats.org/officeDocument/2006/relationships/customXml" Target="../ink/ink312.xml"/><Relationship Id="rId186" Type="http://schemas.openxmlformats.org/officeDocument/2006/relationships/image" Target="../media/image321.png"/><Relationship Id="rId27" Type="http://schemas.openxmlformats.org/officeDocument/2006/relationships/customXml" Target="../ink/ink241.xml"/><Relationship Id="rId48" Type="http://schemas.openxmlformats.org/officeDocument/2006/relationships/image" Target="../media/image258.png"/><Relationship Id="rId69" Type="http://schemas.openxmlformats.org/officeDocument/2006/relationships/image" Target="../media/image266.png"/><Relationship Id="rId113" Type="http://schemas.openxmlformats.org/officeDocument/2006/relationships/image" Target="../media/image286.png"/><Relationship Id="rId134" Type="http://schemas.openxmlformats.org/officeDocument/2006/relationships/image" Target="../media/image295.png"/><Relationship Id="rId80" Type="http://schemas.openxmlformats.org/officeDocument/2006/relationships/customXml" Target="../ink/ink268.xml"/><Relationship Id="rId155" Type="http://schemas.openxmlformats.org/officeDocument/2006/relationships/customXml" Target="../ink/ink307.xml"/><Relationship Id="rId176" Type="http://schemas.openxmlformats.org/officeDocument/2006/relationships/image" Target="../media/image316.png"/><Relationship Id="rId17" Type="http://schemas.openxmlformats.org/officeDocument/2006/relationships/image" Target="../media/image243.png"/><Relationship Id="rId38" Type="http://schemas.openxmlformats.org/officeDocument/2006/relationships/image" Target="../media/image253.png"/><Relationship Id="rId59" Type="http://schemas.openxmlformats.org/officeDocument/2006/relationships/image" Target="../media/image262.png"/><Relationship Id="rId103" Type="http://schemas.openxmlformats.org/officeDocument/2006/relationships/customXml" Target="../ink/ink280.xml"/><Relationship Id="rId124" Type="http://schemas.openxmlformats.org/officeDocument/2006/relationships/customXml" Target="../ink/ink291.xml"/><Relationship Id="rId70" Type="http://schemas.openxmlformats.org/officeDocument/2006/relationships/customXml" Target="../ink/ink263.xml"/><Relationship Id="rId91" Type="http://schemas.openxmlformats.org/officeDocument/2006/relationships/customXml" Target="../ink/ink274.xml"/><Relationship Id="rId145" Type="http://schemas.openxmlformats.org/officeDocument/2006/relationships/customXml" Target="../ink/ink302.xml"/><Relationship Id="rId166" Type="http://schemas.openxmlformats.org/officeDocument/2006/relationships/image" Target="../media/image311.png"/><Relationship Id="rId187" Type="http://schemas.openxmlformats.org/officeDocument/2006/relationships/customXml" Target="../ink/ink323.xml"/><Relationship Id="rId1" Type="http://schemas.openxmlformats.org/officeDocument/2006/relationships/slideLayout" Target="../slideLayouts/slideLayout2.xml"/><Relationship Id="rId28" Type="http://schemas.openxmlformats.org/officeDocument/2006/relationships/image" Target="../media/image248.png"/><Relationship Id="rId49" Type="http://schemas.openxmlformats.org/officeDocument/2006/relationships/customXml" Target="../ink/ink252.xml"/><Relationship Id="rId114" Type="http://schemas.openxmlformats.org/officeDocument/2006/relationships/customXml" Target="../ink/ink286.xml"/><Relationship Id="rId60" Type="http://schemas.openxmlformats.org/officeDocument/2006/relationships/customXml" Target="../ink/ink258.xml"/><Relationship Id="rId81" Type="http://schemas.openxmlformats.org/officeDocument/2006/relationships/image" Target="../media/image272.png"/><Relationship Id="rId135" Type="http://schemas.openxmlformats.org/officeDocument/2006/relationships/customXml" Target="../ink/ink297.xml"/><Relationship Id="rId156" Type="http://schemas.openxmlformats.org/officeDocument/2006/relationships/image" Target="../media/image306.png"/><Relationship Id="rId177" Type="http://schemas.openxmlformats.org/officeDocument/2006/relationships/customXml" Target="../ink/ink318.xml"/></Relationships>
</file>

<file path=ppt/slides/_rels/slide8.xml.rels><?xml version="1.0" encoding="UTF-8" standalone="yes"?>
<Relationships xmlns="http://schemas.openxmlformats.org/package/2006/relationships"><Relationship Id="rId8" Type="http://schemas.openxmlformats.org/officeDocument/2006/relationships/customXml" Target="../ink/ink327.xml"/><Relationship Id="rId13" Type="http://schemas.openxmlformats.org/officeDocument/2006/relationships/image" Target="../media/image328.png"/><Relationship Id="rId3" Type="http://schemas.openxmlformats.org/officeDocument/2006/relationships/image" Target="../media/image323.png"/><Relationship Id="rId7" Type="http://schemas.openxmlformats.org/officeDocument/2006/relationships/image" Target="../media/image325.png"/><Relationship Id="rId12" Type="http://schemas.openxmlformats.org/officeDocument/2006/relationships/customXml" Target="../ink/ink329.xml"/><Relationship Id="rId17" Type="http://schemas.openxmlformats.org/officeDocument/2006/relationships/image" Target="../media/image330.png"/><Relationship Id="rId2" Type="http://schemas.openxmlformats.org/officeDocument/2006/relationships/customXml" Target="../ink/ink324.xml"/><Relationship Id="rId16" Type="http://schemas.openxmlformats.org/officeDocument/2006/relationships/customXml" Target="../ink/ink331.xml"/><Relationship Id="rId1" Type="http://schemas.openxmlformats.org/officeDocument/2006/relationships/slideLayout" Target="../slideLayouts/slideLayout2.xml"/><Relationship Id="rId6" Type="http://schemas.openxmlformats.org/officeDocument/2006/relationships/customXml" Target="../ink/ink326.xml"/><Relationship Id="rId11" Type="http://schemas.openxmlformats.org/officeDocument/2006/relationships/image" Target="../media/image327.png"/><Relationship Id="rId5" Type="http://schemas.openxmlformats.org/officeDocument/2006/relationships/image" Target="../media/image324.png"/><Relationship Id="rId15" Type="http://schemas.openxmlformats.org/officeDocument/2006/relationships/image" Target="../media/image329.png"/><Relationship Id="rId10" Type="http://schemas.openxmlformats.org/officeDocument/2006/relationships/customXml" Target="../ink/ink328.xml"/><Relationship Id="rId4" Type="http://schemas.openxmlformats.org/officeDocument/2006/relationships/customXml" Target="../ink/ink325.xml"/><Relationship Id="rId9" Type="http://schemas.openxmlformats.org/officeDocument/2006/relationships/image" Target="../media/image326.png"/><Relationship Id="rId14" Type="http://schemas.openxmlformats.org/officeDocument/2006/relationships/customXml" Target="../ink/ink330.xml"/></Relationships>
</file>

<file path=ppt/slides/_rels/slide9.xml.rels><?xml version="1.0" encoding="UTF-8" standalone="yes"?>
<Relationships xmlns="http://schemas.openxmlformats.org/package/2006/relationships"><Relationship Id="rId3" Type="http://schemas.openxmlformats.org/officeDocument/2006/relationships/customXml" Target="../ink/ink332.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a:extLst>
              <a:ext uri="{FF2B5EF4-FFF2-40B4-BE49-F238E27FC236}">
                <a16:creationId xmlns:a16="http://schemas.microsoft.com/office/drawing/2014/main" id="{517D7A81-29E5-42DF-AD6F-EC762F8E24DD}"/>
              </a:ext>
            </a:extLst>
          </p:cNvPr>
          <p:cNvPicPr>
            <a:picLocks noChangeAspect="1"/>
          </p:cNvPicPr>
          <p:nvPr/>
        </p:nvPicPr>
        <p:blipFill rotWithShape="1">
          <a:blip r:embed="rId2">
            <a:alphaModFix amt="50000"/>
          </a:blip>
          <a:srcRect t="14060" r="-1" b="6414"/>
          <a:stretch/>
        </p:blipFill>
        <p:spPr>
          <a:xfrm>
            <a:off x="3070" y="0"/>
            <a:ext cx="12188930" cy="6857990"/>
          </a:xfrm>
          <a:prstGeom prst="rect">
            <a:avLst/>
          </a:prstGeom>
        </p:spPr>
      </p:pic>
      <p:sp>
        <p:nvSpPr>
          <p:cNvPr id="2" name="Título 1">
            <a:extLst>
              <a:ext uri="{FF2B5EF4-FFF2-40B4-BE49-F238E27FC236}">
                <a16:creationId xmlns:a16="http://schemas.microsoft.com/office/drawing/2014/main" id="{35B251BD-1DC9-4A9F-BE2A-EA0219251BB1}"/>
              </a:ext>
            </a:extLst>
          </p:cNvPr>
          <p:cNvSpPr>
            <a:spLocks noGrp="1"/>
          </p:cNvSpPr>
          <p:nvPr>
            <p:ph type="ctrTitle"/>
          </p:nvPr>
        </p:nvSpPr>
        <p:spPr>
          <a:xfrm>
            <a:off x="1522476" y="1849465"/>
            <a:ext cx="9144000" cy="2306637"/>
          </a:xfrm>
        </p:spPr>
        <p:txBody>
          <a:bodyPr>
            <a:normAutofit/>
          </a:bodyPr>
          <a:lstStyle/>
          <a:p>
            <a:r>
              <a:rPr lang="es-CL" sz="6600" dirty="0">
                <a:solidFill>
                  <a:srgbClr val="FFFFFF"/>
                </a:solidFill>
                <a:latin typeface="Modern Love Caps" panose="04070805081001020A01" pitchFamily="82" charset="0"/>
              </a:rPr>
              <a:t>Clasificación y fenómenos de las ondas</a:t>
            </a:r>
          </a:p>
        </p:txBody>
      </p:sp>
      <p:sp>
        <p:nvSpPr>
          <p:cNvPr id="3" name="Subtítulo 2">
            <a:extLst>
              <a:ext uri="{FF2B5EF4-FFF2-40B4-BE49-F238E27FC236}">
                <a16:creationId xmlns:a16="http://schemas.microsoft.com/office/drawing/2014/main" id="{6A4FCBF3-67F9-4CDB-8452-020FD1DD4006}"/>
              </a:ext>
            </a:extLst>
          </p:cNvPr>
          <p:cNvSpPr>
            <a:spLocks noGrp="1"/>
          </p:cNvSpPr>
          <p:nvPr>
            <p:ph type="subTitle" idx="1"/>
          </p:nvPr>
        </p:nvSpPr>
        <p:spPr>
          <a:xfrm>
            <a:off x="1527048" y="4599432"/>
            <a:ext cx="9144000" cy="1536192"/>
          </a:xfrm>
        </p:spPr>
        <p:txBody>
          <a:bodyPr>
            <a:normAutofit/>
          </a:bodyPr>
          <a:lstStyle/>
          <a:p>
            <a:r>
              <a:rPr lang="es-CL" dirty="0">
                <a:solidFill>
                  <a:srgbClr val="FFFFFF"/>
                </a:solidFill>
              </a:rPr>
              <a:t>Clases 10 y 11</a:t>
            </a:r>
          </a:p>
          <a:p>
            <a:r>
              <a:rPr lang="es-CL" dirty="0">
                <a:solidFill>
                  <a:srgbClr val="FFFFFF"/>
                </a:solidFill>
              </a:rPr>
              <a:t>Física</a:t>
            </a:r>
          </a:p>
          <a:p>
            <a:r>
              <a:rPr lang="es-CL" dirty="0">
                <a:solidFill>
                  <a:srgbClr val="FFFFFF"/>
                </a:solidFill>
              </a:rPr>
              <a:t>Profesora: Ninela Marchant</a:t>
            </a:r>
          </a:p>
          <a:p>
            <a:endParaRPr lang="es-CL" dirty="0">
              <a:solidFill>
                <a:srgbClr val="FFFFFF"/>
              </a:solidFill>
            </a:endParaRPr>
          </a:p>
        </p:txBody>
      </p:sp>
      <p:sp>
        <p:nvSpPr>
          <p:cNvPr id="3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5663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72349E0-7570-404E-8112-2D7005347566}"/>
              </a:ext>
            </a:extLst>
          </p:cNvPr>
          <p:cNvSpPr>
            <a:spLocks noGrp="1"/>
          </p:cNvSpPr>
          <p:nvPr>
            <p:ph type="title"/>
          </p:nvPr>
        </p:nvSpPr>
        <p:spPr>
          <a:xfrm>
            <a:off x="2311147" y="2244437"/>
            <a:ext cx="7569706" cy="1288472"/>
          </a:xfrm>
        </p:spPr>
        <p:txBody>
          <a:bodyPr anchor="ctr">
            <a:normAutofit/>
          </a:bodyPr>
          <a:lstStyle/>
          <a:p>
            <a:pPr algn="ctr"/>
            <a:r>
              <a:rPr lang="es-CL" sz="6000" dirty="0">
                <a:latin typeface="Modern Love Caps" panose="04070805081001020A01" pitchFamily="82" charset="0"/>
              </a:rPr>
              <a:t>Propiedades de las ondas</a:t>
            </a:r>
          </a:p>
        </p:txBody>
      </p:sp>
    </p:spTree>
    <p:extLst>
      <p:ext uri="{BB962C8B-B14F-4D97-AF65-F5344CB8AC3E}">
        <p14:creationId xmlns:p14="http://schemas.microsoft.com/office/powerpoint/2010/main" val="217265662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696AE3-F463-47D0-AA44-CE822FC38B71}"/>
              </a:ext>
            </a:extLst>
          </p:cNvPr>
          <p:cNvSpPr>
            <a:spLocks noGrp="1"/>
          </p:cNvSpPr>
          <p:nvPr>
            <p:ph type="title"/>
          </p:nvPr>
        </p:nvSpPr>
        <p:spPr>
          <a:xfrm>
            <a:off x="648929" y="629266"/>
            <a:ext cx="3505495" cy="1054061"/>
          </a:xfrm>
        </p:spPr>
        <p:txBody>
          <a:bodyPr>
            <a:normAutofit/>
          </a:bodyPr>
          <a:lstStyle/>
          <a:p>
            <a:r>
              <a:rPr lang="es-CL" dirty="0">
                <a:latin typeface="Modern Love" panose="04090805081005020601" pitchFamily="82" charset="0"/>
              </a:rPr>
              <a:t>Reflexión</a:t>
            </a:r>
          </a:p>
        </p:txBody>
      </p:sp>
      <p:sp>
        <p:nvSpPr>
          <p:cNvPr id="3" name="Marcador de contenido 2">
            <a:extLst>
              <a:ext uri="{FF2B5EF4-FFF2-40B4-BE49-F238E27FC236}">
                <a16:creationId xmlns:a16="http://schemas.microsoft.com/office/drawing/2014/main" id="{C3286B07-D1FC-46BE-B5AE-6786DD6C92B1}"/>
              </a:ext>
            </a:extLst>
          </p:cNvPr>
          <p:cNvSpPr>
            <a:spLocks noGrp="1"/>
          </p:cNvSpPr>
          <p:nvPr>
            <p:ph idx="1"/>
          </p:nvPr>
        </p:nvSpPr>
        <p:spPr>
          <a:xfrm>
            <a:off x="376744" y="1852506"/>
            <a:ext cx="3936216" cy="3854692"/>
          </a:xfrm>
        </p:spPr>
        <p:txBody>
          <a:bodyPr>
            <a:normAutofit lnSpcReduction="10000"/>
          </a:bodyPr>
          <a:lstStyle/>
          <a:p>
            <a:pPr marL="0" indent="0" algn="ctr">
              <a:buNone/>
            </a:pPr>
            <a:r>
              <a:rPr lang="es-CL" dirty="0">
                <a:effectLst/>
                <a:latin typeface="Abadi Extra Light" panose="020B0204020104020204" pitchFamily="34" charset="0"/>
                <a:ea typeface="Calibri" panose="020F0502020204030204" pitchFamily="34" charset="0"/>
                <a:cs typeface="Times New Roman" panose="02020603050405020304" pitchFamily="18" charset="0"/>
              </a:rPr>
              <a:t>Se produce cuando una onda incide en el límite que separa dos medios. Producto de lo anterior, parte de ella retorna al medio original. Si una onda incide en un ángulo (αi), esta es reflejada en un ángulo de igual medida (αr) respecto de una recta normal.</a:t>
            </a:r>
          </a:p>
          <a:p>
            <a:pPr algn="ctr"/>
            <a:endParaRPr lang="es-CL" sz="2000" dirty="0"/>
          </a:p>
        </p:txBody>
      </p:sp>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Gráfico, Gráfico de proyección solar&#10;&#10;Descripción generada automáticamente">
            <a:extLst>
              <a:ext uri="{FF2B5EF4-FFF2-40B4-BE49-F238E27FC236}">
                <a16:creationId xmlns:a16="http://schemas.microsoft.com/office/drawing/2014/main" id="{E1794E23-A603-4ED5-AB42-F2E6DB4E700F}"/>
              </a:ext>
            </a:extLst>
          </p:cNvPr>
          <p:cNvPicPr/>
          <p:nvPr/>
        </p:nvPicPr>
        <p:blipFill>
          <a:blip r:embed="rId2"/>
          <a:stretch>
            <a:fillRect/>
          </a:stretch>
        </p:blipFill>
        <p:spPr>
          <a:xfrm>
            <a:off x="5523740" y="950487"/>
            <a:ext cx="6019331" cy="4559643"/>
          </a:xfrm>
          <a:prstGeom prst="rect">
            <a:avLst/>
          </a:prstGeom>
          <a:effectLst/>
        </p:spPr>
      </p:pic>
      <p:sp>
        <p:nvSpPr>
          <p:cNvPr id="4" name="CuadroTexto 3">
            <a:extLst>
              <a:ext uri="{FF2B5EF4-FFF2-40B4-BE49-F238E27FC236}">
                <a16:creationId xmlns:a16="http://schemas.microsoft.com/office/drawing/2014/main" id="{046C3186-CAD0-4CAA-B6E2-0631E43C84FA}"/>
              </a:ext>
            </a:extLst>
          </p:cNvPr>
          <p:cNvSpPr txBox="1"/>
          <p:nvPr/>
        </p:nvSpPr>
        <p:spPr>
          <a:xfrm>
            <a:off x="484214" y="6071159"/>
            <a:ext cx="10810704" cy="461665"/>
          </a:xfrm>
          <a:prstGeom prst="rect">
            <a:avLst/>
          </a:prstGeom>
          <a:solidFill>
            <a:schemeClr val="bg2">
              <a:lumMod val="90000"/>
            </a:schemeClr>
          </a:solidFill>
          <a:ln>
            <a:solidFill>
              <a:srgbClr val="FBE5D6"/>
            </a:solidFill>
          </a:ln>
        </p:spPr>
        <p:txBody>
          <a:bodyPr wrap="square" rtlCol="0">
            <a:spAutoFit/>
          </a:bodyPr>
          <a:lstStyle/>
          <a:p>
            <a:r>
              <a:rPr lang="es-CL" sz="2400" i="1" dirty="0"/>
              <a:t>Ejemplo: </a:t>
            </a:r>
            <a:r>
              <a:rPr lang="es-CL" sz="2400" dirty="0"/>
              <a:t>En el sonido, este efecto se puede percibir a través del eco</a:t>
            </a:r>
          </a:p>
        </p:txBody>
      </p:sp>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id="{3124C235-999F-4D90-87D1-21D64EEA8660}"/>
                  </a:ext>
                </a:extLst>
              </p14:cNvPr>
              <p14:cNvContentPartPr/>
              <p14:nvPr/>
            </p14:nvContentPartPr>
            <p14:xfrm>
              <a:off x="6905683" y="2054729"/>
              <a:ext cx="26280" cy="4320"/>
            </p14:xfrm>
          </p:contentPart>
        </mc:Choice>
        <mc:Fallback xmlns="">
          <p:pic>
            <p:nvPicPr>
              <p:cNvPr id="5" name="Entrada de lápiz 4">
                <a:extLst>
                  <a:ext uri="{FF2B5EF4-FFF2-40B4-BE49-F238E27FC236}">
                    <a16:creationId xmlns:a16="http://schemas.microsoft.com/office/drawing/2014/main" id="{3124C235-999F-4D90-87D1-21D64EEA8660}"/>
                  </a:ext>
                </a:extLst>
              </p:cNvPr>
              <p:cNvPicPr/>
              <p:nvPr/>
            </p:nvPicPr>
            <p:blipFill>
              <a:blip r:embed="rId4"/>
              <a:stretch>
                <a:fillRect/>
              </a:stretch>
            </p:blipFill>
            <p:spPr>
              <a:xfrm>
                <a:off x="6887683" y="2037089"/>
                <a:ext cx="619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Entrada de lápiz 6">
                <a:extLst>
                  <a:ext uri="{FF2B5EF4-FFF2-40B4-BE49-F238E27FC236}">
                    <a16:creationId xmlns:a16="http://schemas.microsoft.com/office/drawing/2014/main" id="{B3EABB89-C2CA-4395-9B08-31F2AEF9247A}"/>
                  </a:ext>
                </a:extLst>
              </p14:cNvPr>
              <p14:cNvContentPartPr/>
              <p14:nvPr/>
            </p14:nvContentPartPr>
            <p14:xfrm>
              <a:off x="5072923" y="392609"/>
              <a:ext cx="360" cy="360"/>
            </p14:xfrm>
          </p:contentPart>
        </mc:Choice>
        <mc:Fallback xmlns="">
          <p:pic>
            <p:nvPicPr>
              <p:cNvPr id="7" name="Entrada de lápiz 6">
                <a:extLst>
                  <a:ext uri="{FF2B5EF4-FFF2-40B4-BE49-F238E27FC236}">
                    <a16:creationId xmlns:a16="http://schemas.microsoft.com/office/drawing/2014/main" id="{B3EABB89-C2CA-4395-9B08-31F2AEF9247A}"/>
                  </a:ext>
                </a:extLst>
              </p:cNvPr>
              <p:cNvPicPr/>
              <p:nvPr/>
            </p:nvPicPr>
            <p:blipFill>
              <a:blip r:embed="rId6"/>
              <a:stretch>
                <a:fillRect/>
              </a:stretch>
            </p:blipFill>
            <p:spPr>
              <a:xfrm>
                <a:off x="5055283" y="37496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Entrada de lápiz 12">
                <a:extLst>
                  <a:ext uri="{FF2B5EF4-FFF2-40B4-BE49-F238E27FC236}">
                    <a16:creationId xmlns:a16="http://schemas.microsoft.com/office/drawing/2014/main" id="{3DD7CB55-2D78-4523-8C82-FB3D382A6359}"/>
                  </a:ext>
                </a:extLst>
              </p14:cNvPr>
              <p14:cNvContentPartPr/>
              <p14:nvPr/>
            </p14:nvContentPartPr>
            <p14:xfrm>
              <a:off x="4892203" y="107849"/>
              <a:ext cx="4320" cy="360"/>
            </p14:xfrm>
          </p:contentPart>
        </mc:Choice>
        <mc:Fallback xmlns="">
          <p:pic>
            <p:nvPicPr>
              <p:cNvPr id="13" name="Entrada de lápiz 12">
                <a:extLst>
                  <a:ext uri="{FF2B5EF4-FFF2-40B4-BE49-F238E27FC236}">
                    <a16:creationId xmlns:a16="http://schemas.microsoft.com/office/drawing/2014/main" id="{3DD7CB55-2D78-4523-8C82-FB3D382A6359}"/>
                  </a:ext>
                </a:extLst>
              </p:cNvPr>
              <p:cNvPicPr/>
              <p:nvPr/>
            </p:nvPicPr>
            <p:blipFill>
              <a:blip r:embed="rId8"/>
              <a:stretch>
                <a:fillRect/>
              </a:stretch>
            </p:blipFill>
            <p:spPr>
              <a:xfrm>
                <a:off x="4874203" y="90209"/>
                <a:ext cx="3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Entrada de lápiz 30">
                <a:extLst>
                  <a:ext uri="{FF2B5EF4-FFF2-40B4-BE49-F238E27FC236}">
                    <a16:creationId xmlns:a16="http://schemas.microsoft.com/office/drawing/2014/main" id="{ADBBA675-B0F9-4F53-9FBF-28B454ECBCA1}"/>
                  </a:ext>
                </a:extLst>
              </p14:cNvPr>
              <p14:cNvContentPartPr/>
              <p14:nvPr/>
            </p14:nvContentPartPr>
            <p14:xfrm>
              <a:off x="5598000" y="324840"/>
              <a:ext cx="360" cy="10440"/>
            </p14:xfrm>
          </p:contentPart>
        </mc:Choice>
        <mc:Fallback xmlns="">
          <p:pic>
            <p:nvPicPr>
              <p:cNvPr id="31" name="Entrada de lápiz 30">
                <a:extLst>
                  <a:ext uri="{FF2B5EF4-FFF2-40B4-BE49-F238E27FC236}">
                    <a16:creationId xmlns:a16="http://schemas.microsoft.com/office/drawing/2014/main" id="{ADBBA675-B0F9-4F53-9FBF-28B454ECBCA1}"/>
                  </a:ext>
                </a:extLst>
              </p:cNvPr>
              <p:cNvPicPr/>
              <p:nvPr/>
            </p:nvPicPr>
            <p:blipFill>
              <a:blip r:embed="rId10"/>
              <a:stretch>
                <a:fillRect/>
              </a:stretch>
            </p:blipFill>
            <p:spPr>
              <a:xfrm>
                <a:off x="5589000" y="315840"/>
                <a:ext cx="18000" cy="28080"/>
              </a:xfrm>
              <a:prstGeom prst="rect">
                <a:avLst/>
              </a:prstGeom>
            </p:spPr>
          </p:pic>
        </mc:Fallback>
      </mc:AlternateContent>
      <p:grpSp>
        <p:nvGrpSpPr>
          <p:cNvPr id="46" name="Grupo 45">
            <a:extLst>
              <a:ext uri="{FF2B5EF4-FFF2-40B4-BE49-F238E27FC236}">
                <a16:creationId xmlns:a16="http://schemas.microsoft.com/office/drawing/2014/main" id="{1321D71F-362E-44E5-8A76-8ADDA6F649CA}"/>
              </a:ext>
            </a:extLst>
          </p:cNvPr>
          <p:cNvGrpSpPr/>
          <p:nvPr/>
        </p:nvGrpSpPr>
        <p:grpSpPr>
          <a:xfrm>
            <a:off x="8439840" y="6492360"/>
            <a:ext cx="2980800" cy="429480"/>
            <a:chOff x="8439840" y="6492360"/>
            <a:chExt cx="2980800" cy="429480"/>
          </a:xfrm>
        </p:grpSpPr>
        <mc:AlternateContent xmlns:mc="http://schemas.openxmlformats.org/markup-compatibility/2006" xmlns:p14="http://schemas.microsoft.com/office/powerpoint/2010/main">
          <mc:Choice Requires="p14">
            <p:contentPart p14:bwMode="auto" r:id="rId11">
              <p14:nvContentPartPr>
                <p14:cNvPr id="32" name="Entrada de lápiz 31">
                  <a:extLst>
                    <a:ext uri="{FF2B5EF4-FFF2-40B4-BE49-F238E27FC236}">
                      <a16:creationId xmlns:a16="http://schemas.microsoft.com/office/drawing/2014/main" id="{25CFC814-74DF-4CEF-8FFA-F71FEDD45776}"/>
                    </a:ext>
                  </a:extLst>
                </p14:cNvPr>
                <p14:cNvContentPartPr/>
                <p14:nvPr/>
              </p14:nvContentPartPr>
              <p14:xfrm>
                <a:off x="8439840" y="6570120"/>
                <a:ext cx="218520" cy="340200"/>
              </p14:xfrm>
            </p:contentPart>
          </mc:Choice>
          <mc:Fallback xmlns="">
            <p:pic>
              <p:nvPicPr>
                <p:cNvPr id="32" name="Entrada de lápiz 31">
                  <a:extLst>
                    <a:ext uri="{FF2B5EF4-FFF2-40B4-BE49-F238E27FC236}">
                      <a16:creationId xmlns:a16="http://schemas.microsoft.com/office/drawing/2014/main" id="{25CFC814-74DF-4CEF-8FFA-F71FEDD45776}"/>
                    </a:ext>
                  </a:extLst>
                </p:cNvPr>
                <p:cNvPicPr/>
                <p:nvPr/>
              </p:nvPicPr>
              <p:blipFill>
                <a:blip r:embed="rId12"/>
                <a:stretch>
                  <a:fillRect/>
                </a:stretch>
              </p:blipFill>
              <p:spPr>
                <a:xfrm>
                  <a:off x="8431200" y="6561120"/>
                  <a:ext cx="23616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Entrada de lápiz 32">
                  <a:extLst>
                    <a:ext uri="{FF2B5EF4-FFF2-40B4-BE49-F238E27FC236}">
                      <a16:creationId xmlns:a16="http://schemas.microsoft.com/office/drawing/2014/main" id="{B68F91B1-861E-4C9F-A110-2421ACB3B8AD}"/>
                    </a:ext>
                  </a:extLst>
                </p14:cNvPr>
                <p14:cNvContentPartPr/>
                <p14:nvPr/>
              </p14:nvContentPartPr>
              <p14:xfrm>
                <a:off x="8665560" y="6725280"/>
                <a:ext cx="264600" cy="196560"/>
              </p14:xfrm>
            </p:contentPart>
          </mc:Choice>
          <mc:Fallback xmlns="">
            <p:pic>
              <p:nvPicPr>
                <p:cNvPr id="33" name="Entrada de lápiz 32">
                  <a:extLst>
                    <a:ext uri="{FF2B5EF4-FFF2-40B4-BE49-F238E27FC236}">
                      <a16:creationId xmlns:a16="http://schemas.microsoft.com/office/drawing/2014/main" id="{B68F91B1-861E-4C9F-A110-2421ACB3B8AD}"/>
                    </a:ext>
                  </a:extLst>
                </p:cNvPr>
                <p:cNvPicPr/>
                <p:nvPr/>
              </p:nvPicPr>
              <p:blipFill>
                <a:blip r:embed="rId14"/>
                <a:stretch>
                  <a:fillRect/>
                </a:stretch>
              </p:blipFill>
              <p:spPr>
                <a:xfrm>
                  <a:off x="8656560" y="6716640"/>
                  <a:ext cx="282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Entrada de lápiz 33">
                  <a:extLst>
                    <a:ext uri="{FF2B5EF4-FFF2-40B4-BE49-F238E27FC236}">
                      <a16:creationId xmlns:a16="http://schemas.microsoft.com/office/drawing/2014/main" id="{DEDDCE98-B744-49A2-B888-F196CC7904FA}"/>
                    </a:ext>
                  </a:extLst>
                </p14:cNvPr>
                <p14:cNvContentPartPr/>
                <p14:nvPr/>
              </p14:nvContentPartPr>
              <p14:xfrm>
                <a:off x="8927640" y="6735360"/>
                <a:ext cx="177840" cy="181440"/>
              </p14:xfrm>
            </p:contentPart>
          </mc:Choice>
          <mc:Fallback xmlns="">
            <p:pic>
              <p:nvPicPr>
                <p:cNvPr id="34" name="Entrada de lápiz 33">
                  <a:extLst>
                    <a:ext uri="{FF2B5EF4-FFF2-40B4-BE49-F238E27FC236}">
                      <a16:creationId xmlns:a16="http://schemas.microsoft.com/office/drawing/2014/main" id="{DEDDCE98-B744-49A2-B888-F196CC7904FA}"/>
                    </a:ext>
                  </a:extLst>
                </p:cNvPr>
                <p:cNvPicPr/>
                <p:nvPr/>
              </p:nvPicPr>
              <p:blipFill>
                <a:blip r:embed="rId16"/>
                <a:stretch>
                  <a:fillRect/>
                </a:stretch>
              </p:blipFill>
              <p:spPr>
                <a:xfrm>
                  <a:off x="8918640" y="6726720"/>
                  <a:ext cx="195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Entrada de lápiz 34">
                  <a:extLst>
                    <a:ext uri="{FF2B5EF4-FFF2-40B4-BE49-F238E27FC236}">
                      <a16:creationId xmlns:a16="http://schemas.microsoft.com/office/drawing/2014/main" id="{117A66F8-6BAC-41CA-87CE-F80EDEE99845}"/>
                    </a:ext>
                  </a:extLst>
                </p14:cNvPr>
                <p14:cNvContentPartPr/>
                <p14:nvPr/>
              </p14:nvContentPartPr>
              <p14:xfrm>
                <a:off x="9086760" y="6696120"/>
                <a:ext cx="331200" cy="201960"/>
              </p14:xfrm>
            </p:contentPart>
          </mc:Choice>
          <mc:Fallback xmlns="">
            <p:pic>
              <p:nvPicPr>
                <p:cNvPr id="35" name="Entrada de lápiz 34">
                  <a:extLst>
                    <a:ext uri="{FF2B5EF4-FFF2-40B4-BE49-F238E27FC236}">
                      <a16:creationId xmlns:a16="http://schemas.microsoft.com/office/drawing/2014/main" id="{117A66F8-6BAC-41CA-87CE-F80EDEE99845}"/>
                    </a:ext>
                  </a:extLst>
                </p:cNvPr>
                <p:cNvPicPr/>
                <p:nvPr/>
              </p:nvPicPr>
              <p:blipFill>
                <a:blip r:embed="rId18"/>
                <a:stretch>
                  <a:fillRect/>
                </a:stretch>
              </p:blipFill>
              <p:spPr>
                <a:xfrm>
                  <a:off x="9078120" y="6687120"/>
                  <a:ext cx="348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Entrada de lápiz 35">
                  <a:extLst>
                    <a:ext uri="{FF2B5EF4-FFF2-40B4-BE49-F238E27FC236}">
                      <a16:creationId xmlns:a16="http://schemas.microsoft.com/office/drawing/2014/main" id="{EAA1197E-6D4A-4135-B4B0-9D5A2538C718}"/>
                    </a:ext>
                  </a:extLst>
                </p14:cNvPr>
                <p14:cNvContentPartPr/>
                <p14:nvPr/>
              </p14:nvContentPartPr>
              <p14:xfrm>
                <a:off x="9422280" y="6522600"/>
                <a:ext cx="261720" cy="398160"/>
              </p14:xfrm>
            </p:contentPart>
          </mc:Choice>
          <mc:Fallback xmlns="">
            <p:pic>
              <p:nvPicPr>
                <p:cNvPr id="36" name="Entrada de lápiz 35">
                  <a:extLst>
                    <a:ext uri="{FF2B5EF4-FFF2-40B4-BE49-F238E27FC236}">
                      <a16:creationId xmlns:a16="http://schemas.microsoft.com/office/drawing/2014/main" id="{EAA1197E-6D4A-4135-B4B0-9D5A2538C718}"/>
                    </a:ext>
                  </a:extLst>
                </p:cNvPr>
                <p:cNvPicPr/>
                <p:nvPr/>
              </p:nvPicPr>
              <p:blipFill>
                <a:blip r:embed="rId20"/>
                <a:stretch>
                  <a:fillRect/>
                </a:stretch>
              </p:blipFill>
              <p:spPr>
                <a:xfrm>
                  <a:off x="9413280" y="6513600"/>
                  <a:ext cx="27936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Entrada de lápiz 36">
                  <a:extLst>
                    <a:ext uri="{FF2B5EF4-FFF2-40B4-BE49-F238E27FC236}">
                      <a16:creationId xmlns:a16="http://schemas.microsoft.com/office/drawing/2014/main" id="{73FFEBCE-4E31-4601-9A24-6E52BDA915BF}"/>
                    </a:ext>
                  </a:extLst>
                </p14:cNvPr>
                <p14:cNvContentPartPr/>
                <p14:nvPr/>
              </p14:nvContentPartPr>
              <p14:xfrm>
                <a:off x="9751320" y="6663720"/>
                <a:ext cx="446760" cy="225720"/>
              </p14:xfrm>
            </p:contentPart>
          </mc:Choice>
          <mc:Fallback xmlns="">
            <p:pic>
              <p:nvPicPr>
                <p:cNvPr id="37" name="Entrada de lápiz 36">
                  <a:extLst>
                    <a:ext uri="{FF2B5EF4-FFF2-40B4-BE49-F238E27FC236}">
                      <a16:creationId xmlns:a16="http://schemas.microsoft.com/office/drawing/2014/main" id="{73FFEBCE-4E31-4601-9A24-6E52BDA915BF}"/>
                    </a:ext>
                  </a:extLst>
                </p:cNvPr>
                <p:cNvPicPr/>
                <p:nvPr/>
              </p:nvPicPr>
              <p:blipFill>
                <a:blip r:embed="rId22"/>
                <a:stretch>
                  <a:fillRect/>
                </a:stretch>
              </p:blipFill>
              <p:spPr>
                <a:xfrm>
                  <a:off x="9742680" y="6655080"/>
                  <a:ext cx="4644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Entrada de lápiz 37">
                  <a:extLst>
                    <a:ext uri="{FF2B5EF4-FFF2-40B4-BE49-F238E27FC236}">
                      <a16:creationId xmlns:a16="http://schemas.microsoft.com/office/drawing/2014/main" id="{1C36D438-B210-47A2-AC4A-7E82193BE3B5}"/>
                    </a:ext>
                  </a:extLst>
                </p14:cNvPr>
                <p14:cNvContentPartPr/>
                <p14:nvPr/>
              </p14:nvContentPartPr>
              <p14:xfrm>
                <a:off x="10119960" y="6674520"/>
                <a:ext cx="273240" cy="223560"/>
              </p14:xfrm>
            </p:contentPart>
          </mc:Choice>
          <mc:Fallback xmlns="">
            <p:pic>
              <p:nvPicPr>
                <p:cNvPr id="38" name="Entrada de lápiz 37">
                  <a:extLst>
                    <a:ext uri="{FF2B5EF4-FFF2-40B4-BE49-F238E27FC236}">
                      <a16:creationId xmlns:a16="http://schemas.microsoft.com/office/drawing/2014/main" id="{1C36D438-B210-47A2-AC4A-7E82193BE3B5}"/>
                    </a:ext>
                  </a:extLst>
                </p:cNvPr>
                <p:cNvPicPr/>
                <p:nvPr/>
              </p:nvPicPr>
              <p:blipFill>
                <a:blip r:embed="rId24"/>
                <a:stretch>
                  <a:fillRect/>
                </a:stretch>
              </p:blipFill>
              <p:spPr>
                <a:xfrm>
                  <a:off x="10111320" y="6665880"/>
                  <a:ext cx="290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Entrada de lápiz 38">
                  <a:extLst>
                    <a:ext uri="{FF2B5EF4-FFF2-40B4-BE49-F238E27FC236}">
                      <a16:creationId xmlns:a16="http://schemas.microsoft.com/office/drawing/2014/main" id="{7EB15014-5770-4E95-AA32-319429F1F3B9}"/>
                    </a:ext>
                  </a:extLst>
                </p14:cNvPr>
                <p14:cNvContentPartPr/>
                <p14:nvPr/>
              </p14:nvContentPartPr>
              <p14:xfrm>
                <a:off x="10360080" y="6714840"/>
                <a:ext cx="271800" cy="176040"/>
              </p14:xfrm>
            </p:contentPart>
          </mc:Choice>
          <mc:Fallback xmlns="">
            <p:pic>
              <p:nvPicPr>
                <p:cNvPr id="39" name="Entrada de lápiz 38">
                  <a:extLst>
                    <a:ext uri="{FF2B5EF4-FFF2-40B4-BE49-F238E27FC236}">
                      <a16:creationId xmlns:a16="http://schemas.microsoft.com/office/drawing/2014/main" id="{7EB15014-5770-4E95-AA32-319429F1F3B9}"/>
                    </a:ext>
                  </a:extLst>
                </p:cNvPr>
                <p:cNvPicPr/>
                <p:nvPr/>
              </p:nvPicPr>
              <p:blipFill>
                <a:blip r:embed="rId26"/>
                <a:stretch>
                  <a:fillRect/>
                </a:stretch>
              </p:blipFill>
              <p:spPr>
                <a:xfrm>
                  <a:off x="10351080" y="6706200"/>
                  <a:ext cx="289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Entrada de lápiz 39">
                  <a:extLst>
                    <a:ext uri="{FF2B5EF4-FFF2-40B4-BE49-F238E27FC236}">
                      <a16:creationId xmlns:a16="http://schemas.microsoft.com/office/drawing/2014/main" id="{557A135D-7AFC-450D-A89C-3A6D9EAAD917}"/>
                    </a:ext>
                  </a:extLst>
                </p14:cNvPr>
                <p14:cNvContentPartPr/>
                <p14:nvPr/>
              </p14:nvContentPartPr>
              <p14:xfrm>
                <a:off x="10616760" y="6700800"/>
                <a:ext cx="277200" cy="158760"/>
              </p14:xfrm>
            </p:contentPart>
          </mc:Choice>
          <mc:Fallback xmlns="">
            <p:pic>
              <p:nvPicPr>
                <p:cNvPr id="40" name="Entrada de lápiz 39">
                  <a:extLst>
                    <a:ext uri="{FF2B5EF4-FFF2-40B4-BE49-F238E27FC236}">
                      <a16:creationId xmlns:a16="http://schemas.microsoft.com/office/drawing/2014/main" id="{557A135D-7AFC-450D-A89C-3A6D9EAAD917}"/>
                    </a:ext>
                  </a:extLst>
                </p:cNvPr>
                <p:cNvPicPr/>
                <p:nvPr/>
              </p:nvPicPr>
              <p:blipFill>
                <a:blip r:embed="rId28"/>
                <a:stretch>
                  <a:fillRect/>
                </a:stretch>
              </p:blipFill>
              <p:spPr>
                <a:xfrm>
                  <a:off x="10608120" y="6691800"/>
                  <a:ext cx="294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Entrada de lápiz 40">
                  <a:extLst>
                    <a:ext uri="{FF2B5EF4-FFF2-40B4-BE49-F238E27FC236}">
                      <a16:creationId xmlns:a16="http://schemas.microsoft.com/office/drawing/2014/main" id="{8592559A-E8B0-44BA-9F00-3458E296A503}"/>
                    </a:ext>
                  </a:extLst>
                </p14:cNvPr>
                <p14:cNvContentPartPr/>
                <p14:nvPr/>
              </p14:nvContentPartPr>
              <p14:xfrm>
                <a:off x="10881000" y="6621600"/>
                <a:ext cx="360" cy="2520"/>
              </p14:xfrm>
            </p:contentPart>
          </mc:Choice>
          <mc:Fallback xmlns="">
            <p:pic>
              <p:nvPicPr>
                <p:cNvPr id="41" name="Entrada de lápiz 40">
                  <a:extLst>
                    <a:ext uri="{FF2B5EF4-FFF2-40B4-BE49-F238E27FC236}">
                      <a16:creationId xmlns:a16="http://schemas.microsoft.com/office/drawing/2014/main" id="{8592559A-E8B0-44BA-9F00-3458E296A503}"/>
                    </a:ext>
                  </a:extLst>
                </p:cNvPr>
                <p:cNvPicPr/>
                <p:nvPr/>
              </p:nvPicPr>
              <p:blipFill>
                <a:blip r:embed="rId30"/>
                <a:stretch>
                  <a:fillRect/>
                </a:stretch>
              </p:blipFill>
              <p:spPr>
                <a:xfrm>
                  <a:off x="10872000" y="6612600"/>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Entrada de lápiz 41">
                  <a:extLst>
                    <a:ext uri="{FF2B5EF4-FFF2-40B4-BE49-F238E27FC236}">
                      <a16:creationId xmlns:a16="http://schemas.microsoft.com/office/drawing/2014/main" id="{D6D0D889-E16F-4936-96DF-7FD67C018A49}"/>
                    </a:ext>
                  </a:extLst>
                </p14:cNvPr>
                <p14:cNvContentPartPr/>
                <p14:nvPr/>
              </p14:nvContentPartPr>
              <p14:xfrm>
                <a:off x="10973160" y="6684600"/>
                <a:ext cx="173160" cy="173880"/>
              </p14:xfrm>
            </p:contentPart>
          </mc:Choice>
          <mc:Fallback xmlns="">
            <p:pic>
              <p:nvPicPr>
                <p:cNvPr id="42" name="Entrada de lápiz 41">
                  <a:extLst>
                    <a:ext uri="{FF2B5EF4-FFF2-40B4-BE49-F238E27FC236}">
                      <a16:creationId xmlns:a16="http://schemas.microsoft.com/office/drawing/2014/main" id="{D6D0D889-E16F-4936-96DF-7FD67C018A49}"/>
                    </a:ext>
                  </a:extLst>
                </p:cNvPr>
                <p:cNvPicPr/>
                <p:nvPr/>
              </p:nvPicPr>
              <p:blipFill>
                <a:blip r:embed="rId32"/>
                <a:stretch>
                  <a:fillRect/>
                </a:stretch>
              </p:blipFill>
              <p:spPr>
                <a:xfrm>
                  <a:off x="10964160" y="6675960"/>
                  <a:ext cx="190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Entrada de lápiz 42">
                  <a:extLst>
                    <a:ext uri="{FF2B5EF4-FFF2-40B4-BE49-F238E27FC236}">
                      <a16:creationId xmlns:a16="http://schemas.microsoft.com/office/drawing/2014/main" id="{3F47D1A6-D014-4500-A9B6-713A7DDA581C}"/>
                    </a:ext>
                  </a:extLst>
                </p14:cNvPr>
                <p14:cNvContentPartPr/>
                <p14:nvPr/>
              </p14:nvContentPartPr>
              <p14:xfrm>
                <a:off x="11247840" y="6673800"/>
                <a:ext cx="172800" cy="165960"/>
              </p14:xfrm>
            </p:contentPart>
          </mc:Choice>
          <mc:Fallback xmlns="">
            <p:pic>
              <p:nvPicPr>
                <p:cNvPr id="43" name="Entrada de lápiz 42">
                  <a:extLst>
                    <a:ext uri="{FF2B5EF4-FFF2-40B4-BE49-F238E27FC236}">
                      <a16:creationId xmlns:a16="http://schemas.microsoft.com/office/drawing/2014/main" id="{3F47D1A6-D014-4500-A9B6-713A7DDA581C}"/>
                    </a:ext>
                  </a:extLst>
                </p:cNvPr>
                <p:cNvPicPr/>
                <p:nvPr/>
              </p:nvPicPr>
              <p:blipFill>
                <a:blip r:embed="rId34"/>
                <a:stretch>
                  <a:fillRect/>
                </a:stretch>
              </p:blipFill>
              <p:spPr>
                <a:xfrm>
                  <a:off x="11239200" y="6665160"/>
                  <a:ext cx="190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Entrada de lápiz 43">
                  <a:extLst>
                    <a:ext uri="{FF2B5EF4-FFF2-40B4-BE49-F238E27FC236}">
                      <a16:creationId xmlns:a16="http://schemas.microsoft.com/office/drawing/2014/main" id="{CF8FB58A-78FD-469D-89C0-C2CA41826F66}"/>
                    </a:ext>
                  </a:extLst>
                </p14:cNvPr>
                <p14:cNvContentPartPr/>
                <p14:nvPr/>
              </p14:nvContentPartPr>
              <p14:xfrm>
                <a:off x="11043720" y="6492360"/>
                <a:ext cx="82800" cy="91440"/>
              </p14:xfrm>
            </p:contentPart>
          </mc:Choice>
          <mc:Fallback xmlns="">
            <p:pic>
              <p:nvPicPr>
                <p:cNvPr id="44" name="Entrada de lápiz 43">
                  <a:extLst>
                    <a:ext uri="{FF2B5EF4-FFF2-40B4-BE49-F238E27FC236}">
                      <a16:creationId xmlns:a16="http://schemas.microsoft.com/office/drawing/2014/main" id="{CF8FB58A-78FD-469D-89C0-C2CA41826F66}"/>
                    </a:ext>
                  </a:extLst>
                </p:cNvPr>
                <p:cNvPicPr/>
                <p:nvPr/>
              </p:nvPicPr>
              <p:blipFill>
                <a:blip r:embed="rId36"/>
                <a:stretch>
                  <a:fillRect/>
                </a:stretch>
              </p:blipFill>
              <p:spPr>
                <a:xfrm>
                  <a:off x="11034720" y="6483720"/>
                  <a:ext cx="100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Entrada de lápiz 44">
                  <a:extLst>
                    <a:ext uri="{FF2B5EF4-FFF2-40B4-BE49-F238E27FC236}">
                      <a16:creationId xmlns:a16="http://schemas.microsoft.com/office/drawing/2014/main" id="{56ECAD37-7E90-4387-9806-290D989967EB}"/>
                    </a:ext>
                  </a:extLst>
                </p14:cNvPr>
                <p14:cNvContentPartPr/>
                <p14:nvPr/>
              </p14:nvContentPartPr>
              <p14:xfrm>
                <a:off x="10855800" y="6562920"/>
                <a:ext cx="89640" cy="58320"/>
              </p14:xfrm>
            </p:contentPart>
          </mc:Choice>
          <mc:Fallback xmlns="">
            <p:pic>
              <p:nvPicPr>
                <p:cNvPr id="45" name="Entrada de lápiz 44">
                  <a:extLst>
                    <a:ext uri="{FF2B5EF4-FFF2-40B4-BE49-F238E27FC236}">
                      <a16:creationId xmlns:a16="http://schemas.microsoft.com/office/drawing/2014/main" id="{56ECAD37-7E90-4387-9806-290D989967EB}"/>
                    </a:ext>
                  </a:extLst>
                </p:cNvPr>
                <p:cNvPicPr/>
                <p:nvPr/>
              </p:nvPicPr>
              <p:blipFill>
                <a:blip r:embed="rId38"/>
                <a:stretch>
                  <a:fillRect/>
                </a:stretch>
              </p:blipFill>
              <p:spPr>
                <a:xfrm>
                  <a:off x="10847160" y="6553920"/>
                  <a:ext cx="107280" cy="75960"/>
                </a:xfrm>
                <a:prstGeom prst="rect">
                  <a:avLst/>
                </a:prstGeom>
              </p:spPr>
            </p:pic>
          </mc:Fallback>
        </mc:AlternateContent>
      </p:grpSp>
    </p:spTree>
    <p:extLst>
      <p:ext uri="{BB962C8B-B14F-4D97-AF65-F5344CB8AC3E}">
        <p14:creationId xmlns:p14="http://schemas.microsoft.com/office/powerpoint/2010/main" val="299539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8A9BEA-8EE9-48AD-A527-84F48A3EDE97}"/>
              </a:ext>
            </a:extLst>
          </p:cNvPr>
          <p:cNvSpPr>
            <a:spLocks noGrp="1"/>
          </p:cNvSpPr>
          <p:nvPr>
            <p:ph type="title"/>
          </p:nvPr>
        </p:nvSpPr>
        <p:spPr>
          <a:xfrm>
            <a:off x="630936" y="640080"/>
            <a:ext cx="4818888" cy="1481328"/>
          </a:xfrm>
        </p:spPr>
        <p:txBody>
          <a:bodyPr anchor="b">
            <a:normAutofit/>
          </a:bodyPr>
          <a:lstStyle/>
          <a:p>
            <a:r>
              <a:rPr lang="es-CL" sz="5400" dirty="0">
                <a:latin typeface="Modern Love" panose="04090805081005020601" pitchFamily="82" charset="0"/>
              </a:rPr>
              <a:t>Refracción</a:t>
            </a:r>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44E2118-D330-4B1D-B538-B5D6454CCCDD}"/>
              </a:ext>
            </a:extLst>
          </p:cNvPr>
          <p:cNvSpPr>
            <a:spLocks noGrp="1"/>
          </p:cNvSpPr>
          <p:nvPr>
            <p:ph idx="1"/>
          </p:nvPr>
        </p:nvSpPr>
        <p:spPr>
          <a:xfrm>
            <a:off x="5187963" y="1310502"/>
            <a:ext cx="5714446" cy="4396185"/>
          </a:xfrm>
        </p:spPr>
        <p:txBody>
          <a:bodyPr anchor="t">
            <a:normAutofit lnSpcReduction="10000"/>
          </a:bodyPr>
          <a:lstStyle/>
          <a:p>
            <a:pPr marL="0" indent="0">
              <a:buNone/>
            </a:pPr>
            <a:r>
              <a:rPr lang="es-CL" sz="3000" dirty="0">
                <a:latin typeface="Abadi Extra Light" panose="020B0204020104020204" pitchFamily="34" charset="0"/>
                <a:ea typeface="Calibri" panose="020F0502020204030204" pitchFamily="34" charset="0"/>
              </a:rPr>
              <a:t>S</a:t>
            </a:r>
            <a:r>
              <a:rPr lang="es-CL" sz="3000" dirty="0">
                <a:effectLst/>
                <a:latin typeface="Abadi Extra Light" panose="020B0204020104020204" pitchFamily="34" charset="0"/>
                <a:ea typeface="Calibri" panose="020F0502020204030204" pitchFamily="34" charset="0"/>
              </a:rPr>
              <a:t>ucede cuando una onda viajera, como el sonido o la luz, pasa de un medio a otro que posee diferente densidad. Producto de esto, experimenta un cambio en su velocidad y, en consecuencia, en su dirección. Se conserva la frecuencia de la onda</a:t>
            </a:r>
          </a:p>
          <a:p>
            <a:pPr marL="0" indent="0">
              <a:buNone/>
            </a:pPr>
            <a:r>
              <a:rPr lang="es-CL" sz="3000" dirty="0">
                <a:effectLst/>
                <a:latin typeface="Abadi Extra Light" panose="020B0204020104020204" pitchFamily="34" charset="0"/>
                <a:ea typeface="Calibri" panose="020F0502020204030204" pitchFamily="34" charset="0"/>
              </a:rPr>
              <a:t>*Es importante señalar que siempre que hay refracción, también se produce reflexión.</a:t>
            </a:r>
          </a:p>
          <a:p>
            <a:pPr marL="0" indent="0" algn="ctr">
              <a:buNone/>
            </a:pPr>
            <a:endParaRPr lang="es-CL" sz="2200" dirty="0">
              <a:latin typeface="Abadi Extra Light" panose="020B0204020104020204" pitchFamily="34" charset="0"/>
            </a:endParaRPr>
          </a:p>
          <a:p>
            <a:pPr marL="0" indent="0" algn="ctr">
              <a:buNone/>
            </a:pPr>
            <a:endParaRPr lang="es-CL" sz="2200" dirty="0">
              <a:latin typeface="Abadi Extra Light" panose="020B0204020104020204" pitchFamily="34" charset="0"/>
            </a:endParaRPr>
          </a:p>
          <a:p>
            <a:pPr marL="0" indent="0" algn="ctr">
              <a:buNone/>
            </a:pPr>
            <a:endParaRPr lang="es-CL" sz="2200" dirty="0">
              <a:latin typeface="Abadi Extra Light" panose="020B0204020104020204" pitchFamily="34" charset="0"/>
            </a:endParaRPr>
          </a:p>
        </p:txBody>
      </p:sp>
      <p:pic>
        <p:nvPicPr>
          <p:cNvPr id="6" name="Imagen 5">
            <a:extLst>
              <a:ext uri="{FF2B5EF4-FFF2-40B4-BE49-F238E27FC236}">
                <a16:creationId xmlns:a16="http://schemas.microsoft.com/office/drawing/2014/main" id="{070BCEB3-6628-4363-B4EE-C3D13E7B0DC8}"/>
              </a:ext>
            </a:extLst>
          </p:cNvPr>
          <p:cNvPicPr/>
          <p:nvPr/>
        </p:nvPicPr>
        <p:blipFill>
          <a:blip r:embed="rId2"/>
          <a:stretch>
            <a:fillRect/>
          </a:stretch>
        </p:blipFill>
        <p:spPr>
          <a:xfrm>
            <a:off x="577895" y="2679607"/>
            <a:ext cx="3713550" cy="3856275"/>
          </a:xfrm>
          <a:prstGeom prst="rect">
            <a:avLst/>
          </a:prstGeom>
        </p:spPr>
      </p:pic>
    </p:spTree>
    <p:extLst>
      <p:ext uri="{BB962C8B-B14F-4D97-AF65-F5344CB8AC3E}">
        <p14:creationId xmlns:p14="http://schemas.microsoft.com/office/powerpoint/2010/main" val="285524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4C7033-D6DE-445D-A507-A2643217A0EC}"/>
              </a:ext>
            </a:extLst>
          </p:cNvPr>
          <p:cNvSpPr>
            <a:spLocks noGrp="1"/>
          </p:cNvSpPr>
          <p:nvPr>
            <p:ph type="title"/>
          </p:nvPr>
        </p:nvSpPr>
        <p:spPr>
          <a:xfrm>
            <a:off x="1616054" y="1261137"/>
            <a:ext cx="8220277" cy="888360"/>
          </a:xfrm>
        </p:spPr>
        <p:txBody>
          <a:bodyPr anchor="b">
            <a:normAutofit/>
          </a:bodyPr>
          <a:lstStyle/>
          <a:p>
            <a:r>
              <a:rPr lang="es-CL" dirty="0">
                <a:solidFill>
                  <a:schemeClr val="tx1">
                    <a:lumMod val="65000"/>
                    <a:lumOff val="35000"/>
                  </a:schemeClr>
                </a:solidFill>
                <a:latin typeface="Modern Love" panose="04090805081005020601" pitchFamily="82" charset="0"/>
              </a:rPr>
              <a:t>Difracción</a:t>
            </a:r>
          </a:p>
        </p:txBody>
      </p:sp>
      <p:sp>
        <p:nvSpPr>
          <p:cNvPr id="3" name="Marcador de contenido 2">
            <a:extLst>
              <a:ext uri="{FF2B5EF4-FFF2-40B4-BE49-F238E27FC236}">
                <a16:creationId xmlns:a16="http://schemas.microsoft.com/office/drawing/2014/main" id="{75CA2B3D-788F-4765-A15A-B99AA7F87CD4}"/>
              </a:ext>
            </a:extLst>
          </p:cNvPr>
          <p:cNvSpPr>
            <a:spLocks noGrp="1"/>
          </p:cNvSpPr>
          <p:nvPr>
            <p:ph idx="1"/>
          </p:nvPr>
        </p:nvSpPr>
        <p:spPr>
          <a:xfrm>
            <a:off x="1616054" y="2427383"/>
            <a:ext cx="8959892" cy="3169482"/>
          </a:xfrm>
        </p:spPr>
        <p:txBody>
          <a:bodyPr anchor="t">
            <a:normAutofit/>
          </a:bodyPr>
          <a:lstStyle/>
          <a:p>
            <a:pPr marL="0" indent="0">
              <a:buNone/>
            </a:pPr>
            <a:r>
              <a:rPr lang="es-CL" dirty="0">
                <a:latin typeface="Abadi Extra Light" panose="020B0204020104020204" pitchFamily="34" charset="0"/>
                <a:ea typeface="Calibri" panose="020F0502020204030204" pitchFamily="34" charset="0"/>
              </a:rPr>
              <a:t>O</a:t>
            </a:r>
            <a:r>
              <a:rPr lang="es-CL" dirty="0">
                <a:effectLst/>
                <a:latin typeface="Abadi Extra Light" panose="020B0204020104020204" pitchFamily="34" charset="0"/>
                <a:ea typeface="Calibri" panose="020F0502020204030204" pitchFamily="34" charset="0"/>
              </a:rPr>
              <a:t>curre cuando un frente de ondas atraviesa una abertura. Es más notoria cuando esta última es de dimensiones similares a la longitud de onda. Al pasar por ella, se produce un nuevo foco emisor, desde donde la onda se propaga en múltiples direcciones.</a:t>
            </a:r>
            <a:endParaRPr lang="es-CL" sz="3200" dirty="0">
              <a:solidFill>
                <a:schemeClr val="tx1">
                  <a:lumMod val="65000"/>
                  <a:lumOff val="35000"/>
                </a:schemeClr>
              </a:solidFill>
              <a:latin typeface="Abadi Extra Light" panose="020B0204020104020204" pitchFamily="34" charset="0"/>
            </a:endParaRPr>
          </a:p>
        </p:txBody>
      </p:sp>
      <p:pic>
        <p:nvPicPr>
          <p:cNvPr id="7" name="Imagen 6" descr="Ondas. Difracción">
            <a:extLst>
              <a:ext uri="{FF2B5EF4-FFF2-40B4-BE49-F238E27FC236}">
                <a16:creationId xmlns:a16="http://schemas.microsoft.com/office/drawing/2014/main" id="{63E238BD-2A17-4151-B18D-F6CA53BE69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01699" y="4137537"/>
            <a:ext cx="6374247" cy="1906271"/>
          </a:xfrm>
          <a:prstGeom prst="rect">
            <a:avLst/>
          </a:prstGeom>
          <a:noFill/>
          <a:ln>
            <a:noFill/>
          </a:ln>
        </p:spPr>
      </p:pic>
    </p:spTree>
    <p:extLst>
      <p:ext uri="{BB962C8B-B14F-4D97-AF65-F5344CB8AC3E}">
        <p14:creationId xmlns:p14="http://schemas.microsoft.com/office/powerpoint/2010/main" val="209360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05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50F644C-9896-4663-AE31-6BD7CCD43A3D}"/>
              </a:ext>
            </a:extLst>
          </p:cNvPr>
          <p:cNvSpPr>
            <a:spLocks noGrp="1"/>
          </p:cNvSpPr>
          <p:nvPr>
            <p:ph type="title"/>
          </p:nvPr>
        </p:nvSpPr>
        <p:spPr>
          <a:xfrm>
            <a:off x="524256" y="516804"/>
            <a:ext cx="6594189" cy="1625210"/>
          </a:xfrm>
        </p:spPr>
        <p:txBody>
          <a:bodyPr>
            <a:normAutofit/>
          </a:bodyPr>
          <a:lstStyle/>
          <a:p>
            <a:r>
              <a:rPr lang="es-CL">
                <a:solidFill>
                  <a:srgbClr val="FFFFFF"/>
                </a:solidFill>
                <a:latin typeface="Modern Love" panose="04090805081005020601" pitchFamily="82" charset="0"/>
              </a:rPr>
              <a:t>Interferencia</a:t>
            </a:r>
          </a:p>
        </p:txBody>
      </p:sp>
      <p:sp>
        <p:nvSpPr>
          <p:cNvPr id="17" name="Rectangle 1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3DD691ED-03F4-427F-96DA-5E83F8578E2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66744" y="3143074"/>
            <a:ext cx="6579910" cy="2681313"/>
          </a:xfrm>
          <a:prstGeom prst="rect">
            <a:avLst/>
          </a:prstGeom>
          <a:noFill/>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077B2CC5-B029-46E1-B6C0-14E77E0E657C}"/>
              </a:ext>
            </a:extLst>
          </p:cNvPr>
          <p:cNvSpPr>
            <a:spLocks noGrp="1"/>
          </p:cNvSpPr>
          <p:nvPr>
            <p:ph idx="1"/>
          </p:nvPr>
        </p:nvSpPr>
        <p:spPr>
          <a:xfrm>
            <a:off x="7623413" y="917725"/>
            <a:ext cx="4044331" cy="5408430"/>
          </a:xfrm>
        </p:spPr>
        <p:txBody>
          <a:bodyPr anchor="ctr">
            <a:normAutofit/>
          </a:bodyPr>
          <a:lstStyle/>
          <a:p>
            <a:pPr marL="0" indent="0">
              <a:buNone/>
            </a:pPr>
            <a:r>
              <a:rPr lang="es-CL" sz="3200" dirty="0">
                <a:solidFill>
                  <a:srgbClr val="FFFFFF"/>
                </a:solidFill>
                <a:effectLst/>
                <a:latin typeface="Abadi Extra Light" panose="020B0204020104020204" pitchFamily="34" charset="0"/>
                <a:ea typeface="Calibri" panose="020F0502020204030204" pitchFamily="34" charset="0"/>
                <a:cs typeface="Times New Roman" panose="02020603050405020304" pitchFamily="18" charset="0"/>
              </a:rPr>
              <a:t>Si ondas del mismo tipo se superponen, se puede generar un fenómeno conocido como interferencia. En las zonas donde las ondas se potencian (o suman), se produce </a:t>
            </a:r>
            <a:r>
              <a:rPr lang="es-CL" sz="3200" b="1" dirty="0">
                <a:solidFill>
                  <a:srgbClr val="FFFFFF"/>
                </a:solidFill>
                <a:effectLst/>
                <a:latin typeface="Abadi Extra Light" panose="020B0204020104020204" pitchFamily="34" charset="0"/>
                <a:ea typeface="Calibri" panose="020F0502020204030204" pitchFamily="34" charset="0"/>
                <a:cs typeface="Times New Roman" panose="02020603050405020304" pitchFamily="18" charset="0"/>
              </a:rPr>
              <a:t>interferencia constructiva</a:t>
            </a:r>
            <a:r>
              <a:rPr lang="es-CL" sz="3200" dirty="0">
                <a:solidFill>
                  <a:srgbClr val="FFFFFF"/>
                </a:solidFill>
                <a:effectLst/>
                <a:latin typeface="Abadi Extra Light" panose="020B0204020104020204" pitchFamily="34" charset="0"/>
                <a:ea typeface="Calibri" panose="020F0502020204030204" pitchFamily="34" charset="0"/>
                <a:cs typeface="Times New Roman" panose="02020603050405020304" pitchFamily="18" charset="0"/>
              </a:rPr>
              <a:t>, y en donde se anulan, </a:t>
            </a:r>
            <a:r>
              <a:rPr lang="es-CL" sz="3200" b="1" dirty="0">
                <a:solidFill>
                  <a:srgbClr val="FFFFFF"/>
                </a:solidFill>
                <a:effectLst/>
                <a:latin typeface="Abadi Extra Light" panose="020B0204020104020204" pitchFamily="34" charset="0"/>
                <a:ea typeface="Calibri" panose="020F0502020204030204" pitchFamily="34" charset="0"/>
                <a:cs typeface="Times New Roman" panose="02020603050405020304" pitchFamily="18" charset="0"/>
              </a:rPr>
              <a:t>interferencia destructiva. </a:t>
            </a:r>
            <a:endParaRPr lang="es-CL" sz="3200" dirty="0">
              <a:solidFill>
                <a:srgbClr val="FFFFFF"/>
              </a:solidFill>
              <a:effectLst/>
              <a:latin typeface="Abadi Extra Light" panose="020B0204020104020204" pitchFamily="34" charset="0"/>
              <a:ea typeface="Calibri" panose="020F0502020204030204" pitchFamily="34" charset="0"/>
              <a:cs typeface="Times New Roman" panose="02020603050405020304" pitchFamily="18" charset="0"/>
            </a:endParaRPr>
          </a:p>
          <a:p>
            <a:endParaRPr lang="es-CL" sz="2400" dirty="0">
              <a:solidFill>
                <a:srgbClr val="FFFFFF"/>
              </a:solidFill>
            </a:endParaRPr>
          </a:p>
        </p:txBody>
      </p:sp>
    </p:spTree>
    <p:extLst>
      <p:ext uri="{BB962C8B-B14F-4D97-AF65-F5344CB8AC3E}">
        <p14:creationId xmlns:p14="http://schemas.microsoft.com/office/powerpoint/2010/main" val="408295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A6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DE90D8B-D0AD-47D1-88B7-9E23BB1B64A1}"/>
              </a:ext>
            </a:extLst>
          </p:cNvPr>
          <p:cNvSpPr>
            <a:spLocks noGrp="1"/>
          </p:cNvSpPr>
          <p:nvPr>
            <p:ph type="title"/>
          </p:nvPr>
        </p:nvSpPr>
        <p:spPr>
          <a:xfrm>
            <a:off x="524256" y="516804"/>
            <a:ext cx="6594189" cy="1625210"/>
          </a:xfrm>
        </p:spPr>
        <p:txBody>
          <a:bodyPr>
            <a:normAutofit/>
          </a:bodyPr>
          <a:lstStyle/>
          <a:p>
            <a:r>
              <a:rPr lang="es-CL" dirty="0">
                <a:solidFill>
                  <a:srgbClr val="FFFFFF"/>
                </a:solidFill>
                <a:latin typeface="Modern Love" panose="04090805081005020601" pitchFamily="82" charset="0"/>
              </a:rPr>
              <a:t>Interferencia</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2668BB1D-6BC5-415F-BB80-7ED4FE90972B}"/>
              </a:ext>
            </a:extLst>
          </p:cNvPr>
          <p:cNvSpPr>
            <a:spLocks noGrp="1"/>
          </p:cNvSpPr>
          <p:nvPr>
            <p:ph idx="1"/>
          </p:nvPr>
        </p:nvSpPr>
        <p:spPr>
          <a:xfrm>
            <a:off x="7794611" y="2715900"/>
            <a:ext cx="3424739" cy="1029879"/>
          </a:xfrm>
        </p:spPr>
        <p:txBody>
          <a:bodyPr anchor="ctr">
            <a:normAutofit/>
          </a:bodyPr>
          <a:lstStyle/>
          <a:p>
            <a:pPr marL="0" indent="0" algn="ctr">
              <a:buNone/>
            </a:pPr>
            <a:r>
              <a:rPr lang="es-CL" dirty="0">
                <a:solidFill>
                  <a:srgbClr val="FFFFFF"/>
                </a:solidFill>
                <a:latin typeface="Abadi Extra Light" panose="020B0204020104020204" pitchFamily="34" charset="0"/>
              </a:rPr>
              <a:t>Interferencia en ondas estacionarias: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mplemento 3" title="Web Video Player">
                <a:extLst>
                  <a:ext uri="{FF2B5EF4-FFF2-40B4-BE49-F238E27FC236}">
                    <a16:creationId xmlns:a16="http://schemas.microsoft.com/office/drawing/2014/main" id="{A419BC8E-04AE-47F8-A6FA-5DF739460B0A}"/>
                  </a:ext>
                </a:extLst>
              </p:cNvPr>
              <p:cNvGraphicFramePr>
                <a:graphicFrameLocks noGrp="1"/>
              </p:cNvGraphicFramePr>
              <p:nvPr>
                <p:extLst>
                  <p:ext uri="{D42A27DB-BD31-4B8C-83A1-F6EECF244321}">
                    <p14:modId xmlns:p14="http://schemas.microsoft.com/office/powerpoint/2010/main" val="4075172464"/>
                  </p:ext>
                </p:extLst>
              </p:nvPr>
            </p:nvGraphicFramePr>
            <p:xfrm>
              <a:off x="737942" y="2640846"/>
              <a:ext cx="6310177" cy="370035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mplemento 3" title="Web Video Player">
                <a:extLst>
                  <a:ext uri="{FF2B5EF4-FFF2-40B4-BE49-F238E27FC236}">
                    <a16:creationId xmlns:a16="http://schemas.microsoft.com/office/drawing/2014/main" id="{A419BC8E-04AE-47F8-A6FA-5DF739460B0A}"/>
                  </a:ext>
                </a:extLst>
              </p:cNvPr>
              <p:cNvPicPr>
                <a:picLocks noGrp="1" noRot="1" noChangeAspect="1" noMove="1" noResize="1" noEditPoints="1" noAdjustHandles="1" noChangeArrowheads="1" noChangeShapeType="1"/>
              </p:cNvPicPr>
              <p:nvPr/>
            </p:nvPicPr>
            <p:blipFill>
              <a:blip r:embed="rId3"/>
              <a:stretch>
                <a:fillRect/>
              </a:stretch>
            </p:blipFill>
            <p:spPr>
              <a:xfrm>
                <a:off x="737942" y="2640846"/>
                <a:ext cx="6310177" cy="3700350"/>
              </a:xfrm>
              <a:prstGeom prst="rect">
                <a:avLst/>
              </a:prstGeom>
            </p:spPr>
          </p:pic>
        </mc:Fallback>
      </mc:AlternateContent>
      <p:pic>
        <p:nvPicPr>
          <p:cNvPr id="3074" name="Picture 2">
            <a:extLst>
              <a:ext uri="{FF2B5EF4-FFF2-40B4-BE49-F238E27FC236}">
                <a16:creationId xmlns:a16="http://schemas.microsoft.com/office/drawing/2014/main" id="{88D902F5-601E-4977-9047-3011D7523F5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5255" y="457046"/>
            <a:ext cx="3970547" cy="20787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NDAS ESTACIONARIAS.">
            <a:extLst>
              <a:ext uri="{FF2B5EF4-FFF2-40B4-BE49-F238E27FC236}">
                <a16:creationId xmlns:a16="http://schemas.microsoft.com/office/drawing/2014/main" id="{32FC5D2B-03A3-4F19-94DC-98A50DA92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946" y="3717489"/>
            <a:ext cx="3263030" cy="268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C31905-20AC-467E-B376-CEDE99FAE86F}"/>
              </a:ext>
            </a:extLst>
          </p:cNvPr>
          <p:cNvSpPr>
            <a:spLocks noGrp="1"/>
          </p:cNvSpPr>
          <p:nvPr>
            <p:ph type="title"/>
          </p:nvPr>
        </p:nvSpPr>
        <p:spPr>
          <a:xfrm>
            <a:off x="943276" y="712268"/>
            <a:ext cx="10410524" cy="1193533"/>
          </a:xfrm>
        </p:spPr>
        <p:txBody>
          <a:bodyPr>
            <a:normAutofit/>
          </a:bodyPr>
          <a:lstStyle/>
          <a:p>
            <a:r>
              <a:rPr lang="es-CL" dirty="0">
                <a:solidFill>
                  <a:srgbClr val="FFFFFF"/>
                </a:solidFill>
                <a:latin typeface="Modern Love" panose="04090805081005020601" pitchFamily="82" charset="0"/>
              </a:rPr>
              <a:t>Efecto Doppler</a:t>
            </a: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B5BD368-B6AC-41CA-B765-496785C483F4}"/>
              </a:ext>
            </a:extLst>
          </p:cNvPr>
          <p:cNvSpPr>
            <a:spLocks noGrp="1"/>
          </p:cNvSpPr>
          <p:nvPr>
            <p:ph idx="1"/>
          </p:nvPr>
        </p:nvSpPr>
        <p:spPr>
          <a:xfrm>
            <a:off x="943276" y="2050181"/>
            <a:ext cx="10410524" cy="862088"/>
          </a:xfrm>
        </p:spPr>
        <p:txBody>
          <a:bodyPr>
            <a:normAutofit/>
          </a:bodyPr>
          <a:lstStyle/>
          <a:p>
            <a:pPr marL="0" indent="0">
              <a:buNone/>
            </a:pPr>
            <a:r>
              <a:rPr lang="es-CL" sz="2400" dirty="0">
                <a:effectLst/>
                <a:latin typeface="Abadi Extra Light" panose="020B0204020104020204" pitchFamily="34" charset="0"/>
                <a:ea typeface="Calibri" panose="020F0502020204030204" pitchFamily="34" charset="0"/>
              </a:rPr>
              <a:t>Se le llama de esta manera al cambio de frecuencia aparente de una onda producido por el movimiento relativo de la fuente respecto a su observador.</a:t>
            </a:r>
            <a:endParaRPr lang="es-CL" sz="3200" dirty="0">
              <a:solidFill>
                <a:srgbClr val="FFFFFF"/>
              </a:solidFill>
              <a:latin typeface="Abadi Extra Light" panose="020B0204020104020204" pitchFamily="34" charset="0"/>
            </a:endParaRPr>
          </a:p>
        </p:txBody>
      </p:sp>
      <p:pic>
        <p:nvPicPr>
          <p:cNvPr id="9" name="Picture 2" descr="Doppler2Dvs">
            <a:extLst>
              <a:ext uri="{FF2B5EF4-FFF2-40B4-BE49-F238E27FC236}">
                <a16:creationId xmlns:a16="http://schemas.microsoft.com/office/drawing/2014/main" id="{E9E8969D-0ABC-4872-A723-FBA8DB9E8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42" y="316104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995346BB-7613-49CA-8E0D-4FB523A1F477}"/>
              </a:ext>
            </a:extLst>
          </p:cNvPr>
          <p:cNvSpPr txBox="1"/>
          <p:nvPr/>
        </p:nvSpPr>
        <p:spPr>
          <a:xfrm>
            <a:off x="4739488" y="2909858"/>
            <a:ext cx="7147712" cy="3139321"/>
          </a:xfrm>
          <a:prstGeom prst="rect">
            <a:avLst/>
          </a:prstGeom>
          <a:noFill/>
        </p:spPr>
        <p:txBody>
          <a:bodyPr wrap="square">
            <a:spAutoFit/>
          </a:bodyPr>
          <a:lstStyle/>
          <a:p>
            <a:pPr algn="just"/>
            <a:r>
              <a:rPr lang="es-CL" sz="2000" i="1" dirty="0">
                <a:latin typeface="Abadi Extra Light" panose="020B0204020104020204" pitchFamily="34" charset="0"/>
              </a:rPr>
              <a:t>Cómo se percibe en el sonido:</a:t>
            </a:r>
          </a:p>
          <a:p>
            <a:pPr algn="just" rtl="0">
              <a:spcBef>
                <a:spcPts val="0"/>
              </a:spcBef>
              <a:spcAft>
                <a:spcPts val="0"/>
              </a:spcAft>
            </a:pPr>
            <a:endParaRPr lang="es-MX" sz="2000" b="0" i="0" u="sng" strike="noStrike" dirty="0">
              <a:effectLst/>
              <a:latin typeface="Abadi Extra Light" panose="020B0204020104020204" pitchFamily="34" charset="0"/>
            </a:endParaRPr>
          </a:p>
          <a:p>
            <a:pPr algn="just" rtl="0">
              <a:spcBef>
                <a:spcPts val="0"/>
              </a:spcBef>
              <a:spcAft>
                <a:spcPts val="0"/>
              </a:spcAft>
            </a:pPr>
            <a:r>
              <a:rPr lang="es-MX" sz="2000" b="0" i="0" u="sng" strike="noStrike" dirty="0">
                <a:effectLst/>
                <a:latin typeface="Abadi Extra Light" panose="020B0204020104020204" pitchFamily="34" charset="0"/>
              </a:rPr>
              <a:t>Fuente sonora </a:t>
            </a:r>
            <a:r>
              <a:rPr lang="es-MX" sz="2000" b="1" i="0" u="sng" strike="noStrike" dirty="0">
                <a:effectLst/>
                <a:latin typeface="Abadi Extra Light" panose="020B0204020104020204" pitchFamily="34" charset="0"/>
              </a:rPr>
              <a:t>acercándose</a:t>
            </a:r>
            <a:r>
              <a:rPr lang="es-MX" sz="2000" b="0" i="0" u="none" strike="noStrike" dirty="0">
                <a:effectLst/>
                <a:latin typeface="Abadi Extra Light" panose="020B0204020104020204" pitchFamily="34" charset="0"/>
              </a:rPr>
              <a:t>: las ondas de sonido se “comprimen”, acercándose entre sí. El observador percibe una </a:t>
            </a:r>
            <a:r>
              <a:rPr lang="es-MX" sz="2000" b="1" i="0" u="none" strike="noStrike" dirty="0">
                <a:effectLst/>
                <a:latin typeface="Abadi Extra Light" panose="020B0204020104020204" pitchFamily="34" charset="0"/>
              </a:rPr>
              <a:t>frecuencia</a:t>
            </a:r>
            <a:r>
              <a:rPr lang="es-MX" sz="2000" b="0" i="0" u="none" strike="noStrike" dirty="0">
                <a:effectLst/>
                <a:latin typeface="Abadi Extra Light" panose="020B0204020104020204" pitchFamily="34" charset="0"/>
              </a:rPr>
              <a:t> </a:t>
            </a:r>
            <a:r>
              <a:rPr lang="es-MX" sz="2000" b="1" i="0" u="none" strike="noStrike" dirty="0">
                <a:effectLst/>
                <a:latin typeface="Abadi Extra Light" panose="020B0204020104020204" pitchFamily="34" charset="0"/>
              </a:rPr>
              <a:t>mayor </a:t>
            </a:r>
            <a:r>
              <a:rPr lang="es-MX" sz="2000" b="0" i="0" u="none" strike="noStrike" dirty="0">
                <a:effectLst/>
                <a:latin typeface="Abadi Extra Light" panose="020B0204020104020204" pitchFamily="34" charset="0"/>
              </a:rPr>
              <a:t>que la real. Se escucha</a:t>
            </a:r>
            <a:r>
              <a:rPr lang="es-MX" sz="2000" b="1" i="0" u="none" strike="noStrike" dirty="0">
                <a:effectLst/>
                <a:latin typeface="Abadi Extra Light" panose="020B0204020104020204" pitchFamily="34" charset="0"/>
              </a:rPr>
              <a:t> </a:t>
            </a:r>
            <a:r>
              <a:rPr lang="es-MX" sz="2000" b="0" i="0" u="none" strike="noStrike" dirty="0">
                <a:effectLst/>
                <a:latin typeface="Abadi Extra Light" panose="020B0204020104020204" pitchFamily="34" charset="0"/>
              </a:rPr>
              <a:t>el </a:t>
            </a:r>
            <a:r>
              <a:rPr lang="es-MX" sz="2000" b="1" i="0" u="none" strike="noStrike" dirty="0">
                <a:effectLst/>
                <a:latin typeface="Abadi Extra Light" panose="020B0204020104020204" pitchFamily="34" charset="0"/>
              </a:rPr>
              <a:t>tono del sonido más agudo.</a:t>
            </a:r>
          </a:p>
          <a:p>
            <a:pPr algn="just" rtl="0">
              <a:spcBef>
                <a:spcPts val="0"/>
              </a:spcBef>
              <a:spcAft>
                <a:spcPts val="0"/>
              </a:spcAft>
            </a:pPr>
            <a:endParaRPr lang="es-MX" sz="2000" b="1" i="0" u="none" strike="noStrike" dirty="0">
              <a:effectLst/>
              <a:latin typeface="Abadi Extra Light" panose="020B0204020104020204" pitchFamily="34" charset="0"/>
            </a:endParaRPr>
          </a:p>
          <a:p>
            <a:pPr algn="just"/>
            <a:r>
              <a:rPr lang="es-MX" sz="2000" u="sng" dirty="0">
                <a:latin typeface="Abadi Extra Light" panose="020B0204020104020204" pitchFamily="34" charset="0"/>
              </a:rPr>
              <a:t>Fuente sonora </a:t>
            </a:r>
            <a:r>
              <a:rPr lang="es-MX" sz="2000" b="1" u="sng" dirty="0">
                <a:latin typeface="Abadi Extra Light" panose="020B0204020104020204" pitchFamily="34" charset="0"/>
              </a:rPr>
              <a:t>alejándose</a:t>
            </a:r>
            <a:r>
              <a:rPr lang="es-MX" sz="2000" u="sng" dirty="0">
                <a:latin typeface="Abadi Extra Light" panose="020B0204020104020204" pitchFamily="34" charset="0"/>
              </a:rPr>
              <a:t>: </a:t>
            </a:r>
            <a:r>
              <a:rPr lang="es-MX" sz="2000" dirty="0">
                <a:latin typeface="Abadi Extra Light" panose="020B0204020104020204" pitchFamily="34" charset="0"/>
              </a:rPr>
              <a:t>la distancia entre las ondas de sonido aumenta y se percibe una </a:t>
            </a:r>
            <a:r>
              <a:rPr lang="es-MX" sz="2000" b="1" dirty="0">
                <a:latin typeface="Abadi Extra Light" panose="020B0204020104020204" pitchFamily="34" charset="0"/>
              </a:rPr>
              <a:t>frecuencia menor. </a:t>
            </a:r>
            <a:r>
              <a:rPr lang="es-MX" sz="2000" dirty="0">
                <a:latin typeface="Abadi Extra Light" panose="020B0204020104020204" pitchFamily="34" charset="0"/>
              </a:rPr>
              <a:t> El observador </a:t>
            </a:r>
            <a:r>
              <a:rPr lang="es-MX" sz="2000" b="1" dirty="0">
                <a:latin typeface="Abadi Extra Light" panose="020B0204020104020204" pitchFamily="34" charset="0"/>
              </a:rPr>
              <a:t>escucha </a:t>
            </a:r>
            <a:r>
              <a:rPr lang="es-MX" sz="2000" dirty="0">
                <a:latin typeface="Abadi Extra Light" panose="020B0204020104020204" pitchFamily="34" charset="0"/>
              </a:rPr>
              <a:t>el tono del sonido </a:t>
            </a:r>
            <a:r>
              <a:rPr lang="es-MX" sz="2000" b="1" dirty="0">
                <a:latin typeface="Abadi Extra Light" panose="020B0204020104020204" pitchFamily="34" charset="0"/>
              </a:rPr>
              <a:t>más grave que el real</a:t>
            </a:r>
            <a:r>
              <a:rPr lang="es-MX" sz="2000" dirty="0">
                <a:latin typeface="Abadi Extra Light" panose="020B0204020104020204" pitchFamily="34" charset="0"/>
              </a:rPr>
              <a:t>. </a:t>
            </a:r>
          </a:p>
          <a:p>
            <a:pPr algn="just" rtl="0">
              <a:spcBef>
                <a:spcPts val="0"/>
              </a:spcBef>
              <a:spcAft>
                <a:spcPts val="0"/>
              </a:spcAft>
            </a:pPr>
            <a:endParaRPr lang="es-MX" sz="1800" b="0" dirty="0">
              <a:effectLst/>
              <a:latin typeface="Abadi Extra Light" panose="020B0204020104020204" pitchFamily="34" charset="0"/>
            </a:endParaRPr>
          </a:p>
        </p:txBody>
      </p:sp>
    </p:spTree>
    <p:extLst>
      <p:ext uri="{BB962C8B-B14F-4D97-AF65-F5344CB8AC3E}">
        <p14:creationId xmlns:p14="http://schemas.microsoft.com/office/powerpoint/2010/main" val="400393421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212BE0-F988-457C-8190-D694FA5DC654}"/>
              </a:ext>
            </a:extLst>
          </p:cNvPr>
          <p:cNvSpPr>
            <a:spLocks noGrp="1"/>
          </p:cNvSpPr>
          <p:nvPr>
            <p:ph type="title"/>
          </p:nvPr>
        </p:nvSpPr>
        <p:spPr>
          <a:xfrm>
            <a:off x="1616054" y="1070149"/>
            <a:ext cx="8959893" cy="1004836"/>
          </a:xfrm>
        </p:spPr>
        <p:txBody>
          <a:bodyPr anchor="ctr">
            <a:normAutofit/>
          </a:bodyPr>
          <a:lstStyle/>
          <a:p>
            <a:pPr algn="ctr"/>
            <a:r>
              <a:rPr lang="es-CL" sz="4000" dirty="0">
                <a:solidFill>
                  <a:srgbClr val="595959"/>
                </a:solidFill>
                <a:latin typeface="Modern Love Caps" panose="04070805081001020A01" pitchFamily="82" charset="0"/>
              </a:rPr>
              <a:t>Responde</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02756E1-8531-4BE7-A709-824AFDBC6FF2}"/>
              </a:ext>
            </a:extLst>
          </p:cNvPr>
          <p:cNvSpPr>
            <a:spLocks noGrp="1"/>
          </p:cNvSpPr>
          <p:nvPr>
            <p:ph idx="1"/>
          </p:nvPr>
        </p:nvSpPr>
        <p:spPr>
          <a:xfrm>
            <a:off x="1616054" y="2768321"/>
            <a:ext cx="8959892" cy="2828543"/>
          </a:xfrm>
        </p:spPr>
        <p:txBody>
          <a:bodyPr anchor="t">
            <a:normAutofit fontScale="92500" lnSpcReduction="20000"/>
          </a:bodyPr>
          <a:lstStyle/>
          <a:p>
            <a:pPr marL="0" lvl="0" indent="0">
              <a:buNone/>
            </a:pPr>
            <a:r>
              <a:rPr lang="es-ES" sz="2400" dirty="0">
                <a:solidFill>
                  <a:schemeClr val="tx1">
                    <a:lumMod val="65000"/>
                    <a:lumOff val="35000"/>
                  </a:schemeClr>
                </a:solidFill>
                <a:effectLst/>
                <a:latin typeface="Abadi Extra Light" panose="020B0204020104020204" pitchFamily="34" charset="0"/>
                <a:ea typeface="Times New Roman" panose="02020603050405020304" pitchFamily="18" charset="0"/>
              </a:rPr>
              <a:t>Dos personas conversan en una habitación cerrada de muros sólidos, percibiendo que se produce eco. Este hecho puede ser explicado por el fenómeno denominado</a:t>
            </a:r>
            <a:endParaRPr lang="es-CL" sz="2400" dirty="0">
              <a:solidFill>
                <a:schemeClr val="tx1">
                  <a:lumMod val="65000"/>
                  <a:lumOff val="35000"/>
                </a:schemeClr>
              </a:solidFill>
              <a:latin typeface="Abadi Extra Light" panose="020B0204020104020204" pitchFamily="34" charset="0"/>
              <a:ea typeface="Times New Roman" panose="02020603050405020304" pitchFamily="18" charset="0"/>
            </a:endParaRPr>
          </a:p>
          <a:p>
            <a:pPr marL="0" lvl="0" indent="0">
              <a:buNone/>
            </a:pPr>
            <a:endParaRPr lang="es-CL" sz="24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absorción. </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descomposición. </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difracción.</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reflexión.</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resonancia.</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endParaRPr lang="es-CL" sz="1700" dirty="0">
              <a:solidFill>
                <a:schemeClr val="tx1">
                  <a:lumMod val="65000"/>
                  <a:lumOff val="35000"/>
                </a:schemeClr>
              </a:solidFill>
            </a:endParaRPr>
          </a:p>
        </p:txBody>
      </p:sp>
    </p:spTree>
    <p:extLst>
      <p:ext uri="{BB962C8B-B14F-4D97-AF65-F5344CB8AC3E}">
        <p14:creationId xmlns:p14="http://schemas.microsoft.com/office/powerpoint/2010/main" val="297148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F5422B-89F6-429F-92B6-379562EF4365}"/>
              </a:ext>
            </a:extLst>
          </p:cNvPr>
          <p:cNvSpPr>
            <a:spLocks noGrp="1"/>
          </p:cNvSpPr>
          <p:nvPr>
            <p:ph type="title"/>
          </p:nvPr>
        </p:nvSpPr>
        <p:spPr>
          <a:xfrm>
            <a:off x="1616054" y="1070149"/>
            <a:ext cx="8959893" cy="1004836"/>
          </a:xfrm>
        </p:spPr>
        <p:txBody>
          <a:bodyPr anchor="ctr">
            <a:normAutofit/>
          </a:bodyPr>
          <a:lstStyle/>
          <a:p>
            <a:pPr algn="ctr"/>
            <a:r>
              <a:rPr lang="es-CL" sz="4000" dirty="0">
                <a:solidFill>
                  <a:srgbClr val="595959"/>
                </a:solidFill>
                <a:latin typeface="Modern Love Caps" panose="04070805081001020A01" pitchFamily="82" charset="0"/>
              </a:rPr>
              <a:t>Responde</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18B4338-0103-4E5B-A871-AF2CBD94F71A}"/>
              </a:ext>
            </a:extLst>
          </p:cNvPr>
          <p:cNvSpPr>
            <a:spLocks noGrp="1"/>
          </p:cNvSpPr>
          <p:nvPr>
            <p:ph idx="1"/>
          </p:nvPr>
        </p:nvSpPr>
        <p:spPr>
          <a:xfrm>
            <a:off x="1616054" y="2768321"/>
            <a:ext cx="8959892" cy="2828543"/>
          </a:xfrm>
        </p:spPr>
        <p:txBody>
          <a:bodyPr anchor="t">
            <a:normAutofit lnSpcReduction="10000"/>
          </a:bodyPr>
          <a:lstStyle/>
          <a:p>
            <a:pPr marL="0" lvl="0" indent="0">
              <a:buNone/>
            </a:pPr>
            <a:r>
              <a:rPr lang="es-ES" sz="2400" dirty="0">
                <a:solidFill>
                  <a:schemeClr val="tx1">
                    <a:lumMod val="65000"/>
                    <a:lumOff val="35000"/>
                  </a:schemeClr>
                </a:solidFill>
                <a:effectLst/>
                <a:latin typeface="Abadi Extra Light" panose="020B0204020104020204" pitchFamily="34" charset="0"/>
                <a:ea typeface="Times New Roman" panose="02020603050405020304" pitchFamily="18" charset="0"/>
              </a:rPr>
              <a:t>Un niño corre gritando hacia un amigo que se acerca en bicicleta velozmente y en sentido contrario. El sonido que percibe el niño en bicicleta, respecto del sonido emitido por su amigo, es de</a:t>
            </a:r>
            <a:endParaRPr lang="es-CL" sz="24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igual frecuencia. </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mayor longitud de onda. </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menor tono. </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distinto timbre. </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dirty="0">
                <a:solidFill>
                  <a:schemeClr val="tx1">
                    <a:lumMod val="65000"/>
                    <a:lumOff val="35000"/>
                  </a:schemeClr>
                </a:solidFill>
                <a:effectLst/>
                <a:latin typeface="Abadi Extra Light" panose="020B0204020104020204" pitchFamily="34" charset="0"/>
                <a:ea typeface="Times New Roman" panose="02020603050405020304" pitchFamily="18" charset="0"/>
              </a:rPr>
              <a:t>mayor frecuencia.</a:t>
            </a:r>
            <a:endParaRPr lang="es-CL"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endParaRPr lang="es-CL" sz="2000" dirty="0">
              <a:solidFill>
                <a:schemeClr val="tx1">
                  <a:lumMod val="65000"/>
                  <a:lumOff val="35000"/>
                </a:schemeClr>
              </a:solidFill>
            </a:endParaRPr>
          </a:p>
        </p:txBody>
      </p:sp>
    </p:spTree>
    <p:extLst>
      <p:ext uri="{BB962C8B-B14F-4D97-AF65-F5344CB8AC3E}">
        <p14:creationId xmlns:p14="http://schemas.microsoft.com/office/powerpoint/2010/main" val="1295711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E931E46-2689-447A-A875-3B02A424E59D}"/>
              </a:ext>
            </a:extLst>
          </p:cNvPr>
          <p:cNvSpPr>
            <a:spLocks noGrp="1"/>
          </p:cNvSpPr>
          <p:nvPr>
            <p:ph type="title"/>
          </p:nvPr>
        </p:nvSpPr>
        <p:spPr>
          <a:xfrm>
            <a:off x="1616054" y="1070149"/>
            <a:ext cx="8959893" cy="1004836"/>
          </a:xfrm>
        </p:spPr>
        <p:txBody>
          <a:bodyPr anchor="ctr">
            <a:normAutofit/>
          </a:bodyPr>
          <a:lstStyle/>
          <a:p>
            <a:pPr algn="ctr"/>
            <a:r>
              <a:rPr lang="es-CL" sz="4000" dirty="0">
                <a:solidFill>
                  <a:srgbClr val="595959"/>
                </a:solidFill>
                <a:latin typeface="Modern Love Caps" panose="04070805081001020A01" pitchFamily="82" charset="0"/>
              </a:rPr>
              <a:t>Responde</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F3EEAD9-8F85-4604-8113-949BE7F85270}"/>
              </a:ext>
            </a:extLst>
          </p:cNvPr>
          <p:cNvSpPr>
            <a:spLocks noGrp="1"/>
          </p:cNvSpPr>
          <p:nvPr>
            <p:ph idx="1"/>
          </p:nvPr>
        </p:nvSpPr>
        <p:spPr>
          <a:xfrm>
            <a:off x="1719749" y="2444376"/>
            <a:ext cx="9403880" cy="3403879"/>
          </a:xfrm>
        </p:spPr>
        <p:txBody>
          <a:bodyPr anchor="t">
            <a:normAutofit/>
          </a:bodyPr>
          <a:lstStyle/>
          <a:p>
            <a:pPr marL="0" lvl="0" indent="0">
              <a:buNone/>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Cuando un frente de ondas luminosas pasa de un medio a otro </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0" lvl="0" indent="0">
              <a:buNone/>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I) no cambia su frecuencia, pero sí su longitud de onda.</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0" indent="0">
              <a:buNone/>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II) su velocidad de propagación se mantiene constante.</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0" indent="0">
              <a:buNone/>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III) cambia su periodo.</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indent="0">
              <a:buNone/>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Es (son) correcta(s)</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solo I. </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solo II.</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solo III.</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solo I y II.</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pPr marL="742950" lvl="1" indent="-285750">
              <a:buFont typeface="+mj-lt"/>
              <a:buAutoNum type="alphaUcParenR"/>
            </a:pPr>
            <a:r>
              <a:rPr lang="es-ES" sz="1700" dirty="0">
                <a:solidFill>
                  <a:schemeClr val="tx1">
                    <a:lumMod val="65000"/>
                    <a:lumOff val="35000"/>
                  </a:schemeClr>
                </a:solidFill>
                <a:effectLst/>
                <a:latin typeface="Abadi Extra Light" panose="020B0204020104020204" pitchFamily="34" charset="0"/>
                <a:ea typeface="Times New Roman" panose="02020603050405020304" pitchFamily="18" charset="0"/>
              </a:rPr>
              <a:t>I, II y III.</a:t>
            </a:r>
            <a:endParaRPr lang="es-CL" sz="1700" dirty="0">
              <a:solidFill>
                <a:schemeClr val="tx1">
                  <a:lumMod val="65000"/>
                  <a:lumOff val="35000"/>
                </a:schemeClr>
              </a:solidFill>
              <a:effectLst/>
              <a:latin typeface="Abadi Extra Light" panose="020B0204020104020204" pitchFamily="34" charset="0"/>
              <a:ea typeface="Times New Roman" panose="02020603050405020304" pitchFamily="18" charset="0"/>
            </a:endParaRPr>
          </a:p>
          <a:p>
            <a:endParaRPr lang="es-CL" sz="1300" dirty="0">
              <a:solidFill>
                <a:schemeClr val="tx1">
                  <a:lumMod val="65000"/>
                  <a:lumOff val="35000"/>
                </a:schemeClr>
              </a:solidFill>
            </a:endParaRPr>
          </a:p>
        </p:txBody>
      </p:sp>
    </p:spTree>
    <p:extLst>
      <p:ext uri="{BB962C8B-B14F-4D97-AF65-F5344CB8AC3E}">
        <p14:creationId xmlns:p14="http://schemas.microsoft.com/office/powerpoint/2010/main" val="388392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E196D92-6C3D-4648-917D-51B33ADDDC05}"/>
              </a:ext>
            </a:extLst>
          </p:cNvPr>
          <p:cNvSpPr>
            <a:spLocks noGrp="1"/>
          </p:cNvSpPr>
          <p:nvPr>
            <p:ph type="title"/>
          </p:nvPr>
        </p:nvSpPr>
        <p:spPr>
          <a:xfrm>
            <a:off x="1137036" y="548640"/>
            <a:ext cx="9543405" cy="1188720"/>
          </a:xfrm>
        </p:spPr>
        <p:txBody>
          <a:bodyPr>
            <a:normAutofit/>
          </a:bodyPr>
          <a:lstStyle/>
          <a:p>
            <a:r>
              <a:rPr lang="es-CL" dirty="0">
                <a:solidFill>
                  <a:schemeClr val="tx1">
                    <a:lumMod val="85000"/>
                    <a:lumOff val="15000"/>
                  </a:schemeClr>
                </a:solidFill>
                <a:latin typeface="Modern Love" panose="04090805081005020601" pitchFamily="82" charset="0"/>
              </a:rPr>
              <a:t>Objetivo</a:t>
            </a:r>
          </a:p>
        </p:txBody>
      </p:sp>
      <p:sp>
        <p:nvSpPr>
          <p:cNvPr id="3" name="Marcador de contenido 2">
            <a:extLst>
              <a:ext uri="{FF2B5EF4-FFF2-40B4-BE49-F238E27FC236}">
                <a16:creationId xmlns:a16="http://schemas.microsoft.com/office/drawing/2014/main" id="{40D6720F-CCE6-4E70-B48B-D2884C6CC280}"/>
              </a:ext>
            </a:extLst>
          </p:cNvPr>
          <p:cNvSpPr>
            <a:spLocks noGrp="1"/>
          </p:cNvSpPr>
          <p:nvPr>
            <p:ph idx="1"/>
          </p:nvPr>
        </p:nvSpPr>
        <p:spPr>
          <a:xfrm>
            <a:off x="938078" y="1939396"/>
            <a:ext cx="10538813" cy="3320031"/>
          </a:xfrm>
        </p:spPr>
        <p:txBody>
          <a:bodyPr anchor="ctr">
            <a:normAutofit/>
          </a:bodyPr>
          <a:lstStyle/>
          <a:p>
            <a:pPr marL="0" indent="0">
              <a:lnSpc>
                <a:spcPct val="100000"/>
              </a:lnSpc>
              <a:buNone/>
            </a:pPr>
            <a:r>
              <a:rPr lang="es-ES" sz="2400" dirty="0">
                <a:effectLst/>
                <a:latin typeface="Abadi Extra Light" panose="020B0204020104020204" pitchFamily="34" charset="0"/>
                <a:ea typeface="Calibri" panose="020F0502020204030204" pitchFamily="34" charset="0"/>
                <a:cs typeface="Times New Roman" panose="02020603050405020304" pitchFamily="18" charset="0"/>
              </a:rPr>
              <a:t>OA: </a:t>
            </a:r>
            <a:r>
              <a:rPr lang="es-CL" sz="2400" dirty="0">
                <a:effectLst/>
                <a:latin typeface="Abadi Extra Light" panose="020B0204020104020204" pitchFamily="34" charset="0"/>
                <a:ea typeface="Calibri" panose="020F0502020204030204" pitchFamily="34" charset="0"/>
                <a:cs typeface="Times New Roman" panose="02020603050405020304" pitchFamily="18" charset="0"/>
              </a:rPr>
              <a:t>Demostrar que comprende, por medio de la creación de modelos y experimentos, que las ondas transmiten energía y que se pueden reflejar, refractar y absorber, explicando y considerando: Sus características (amplitud, frecuencia, longitud de onda y velocidad de propagación, entre otras). Los criterios para clasificarlas (mecánicas, electromagnéticas, transversales, longitudinales, superficiales)</a:t>
            </a:r>
          </a:p>
          <a:p>
            <a:pPr>
              <a:lnSpc>
                <a:spcPct val="100000"/>
              </a:lnSpc>
            </a:pPr>
            <a:endParaRPr lang="es-CL" sz="2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49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745696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ítulo 1">
            <a:extLst>
              <a:ext uri="{FF2B5EF4-FFF2-40B4-BE49-F238E27FC236}">
                <a16:creationId xmlns:a16="http://schemas.microsoft.com/office/drawing/2014/main" id="{E25176B0-AA4D-4624-9B80-091D448F179A}"/>
              </a:ext>
            </a:extLst>
          </p:cNvPr>
          <p:cNvSpPr>
            <a:spLocks noGrp="1"/>
          </p:cNvSpPr>
          <p:nvPr>
            <p:ph type="title"/>
          </p:nvPr>
        </p:nvSpPr>
        <p:spPr>
          <a:xfrm>
            <a:off x="1191966" y="900622"/>
            <a:ext cx="6611012" cy="1893524"/>
          </a:xfrm>
        </p:spPr>
        <p:txBody>
          <a:bodyPr anchor="b">
            <a:normAutofit/>
          </a:bodyPr>
          <a:lstStyle/>
          <a:p>
            <a:r>
              <a:rPr lang="es-CL" dirty="0">
                <a:latin typeface="Abadi Extra Light" panose="020B0204020104020204" pitchFamily="34" charset="0"/>
              </a:rPr>
              <a:t>Para finalizar:</a:t>
            </a:r>
          </a:p>
        </p:txBody>
      </p:sp>
      <p:sp>
        <p:nvSpPr>
          <p:cNvPr id="3" name="Marcador de contenido 2">
            <a:extLst>
              <a:ext uri="{FF2B5EF4-FFF2-40B4-BE49-F238E27FC236}">
                <a16:creationId xmlns:a16="http://schemas.microsoft.com/office/drawing/2014/main" id="{30AD7C2A-1A70-42F2-A511-07457BF902AE}"/>
              </a:ext>
            </a:extLst>
          </p:cNvPr>
          <p:cNvSpPr>
            <a:spLocks noGrp="1"/>
          </p:cNvSpPr>
          <p:nvPr>
            <p:ph idx="1"/>
          </p:nvPr>
        </p:nvSpPr>
        <p:spPr>
          <a:xfrm>
            <a:off x="1191966" y="2965593"/>
            <a:ext cx="6611012" cy="2941544"/>
          </a:xfrm>
        </p:spPr>
        <p:txBody>
          <a:bodyPr>
            <a:normAutofit/>
          </a:bodyPr>
          <a:lstStyle/>
          <a:p>
            <a:pPr>
              <a:lnSpc>
                <a:spcPct val="150000"/>
              </a:lnSpc>
              <a:buFont typeface="Wingdings" panose="05000000000000000000" pitchFamily="2" charset="2"/>
              <a:buChar char="ü"/>
            </a:pPr>
            <a:r>
              <a:rPr lang="es-CL" sz="1800" dirty="0"/>
              <a:t>¿Qué aprendiste el día de hoy?</a:t>
            </a:r>
          </a:p>
          <a:p>
            <a:pPr>
              <a:lnSpc>
                <a:spcPct val="150000"/>
              </a:lnSpc>
              <a:buFont typeface="Wingdings" panose="05000000000000000000" pitchFamily="2" charset="2"/>
              <a:buChar char="ü"/>
            </a:pPr>
            <a:r>
              <a:rPr lang="es-CL" sz="1800" dirty="0"/>
              <a:t>¿Qué es lo que más te cuesta de esta materia?</a:t>
            </a:r>
          </a:p>
          <a:p>
            <a:pPr>
              <a:lnSpc>
                <a:spcPct val="150000"/>
              </a:lnSpc>
              <a:buFont typeface="Wingdings" panose="05000000000000000000" pitchFamily="2" charset="2"/>
              <a:buChar char="ü"/>
            </a:pPr>
            <a:r>
              <a:rPr lang="es-CL" sz="1800" dirty="0"/>
              <a:t>¿Cómo te sentiste en la clase? </a:t>
            </a:r>
            <a:r>
              <a:rPr lang="es-CL" sz="1800" i="1" dirty="0"/>
              <a:t>(estrés, relajo, concentración, entretención, tristeza, miedo…)</a:t>
            </a:r>
          </a:p>
        </p:txBody>
      </p:sp>
    </p:spTree>
    <p:extLst>
      <p:ext uri="{BB962C8B-B14F-4D97-AF65-F5344CB8AC3E}">
        <p14:creationId xmlns:p14="http://schemas.microsoft.com/office/powerpoint/2010/main" val="221834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CC7631-68C5-4F4B-9D6A-D77AFA526BF4}"/>
              </a:ext>
            </a:extLst>
          </p:cNvPr>
          <p:cNvSpPr>
            <a:spLocks noGrp="1"/>
          </p:cNvSpPr>
          <p:nvPr>
            <p:ph type="title"/>
          </p:nvPr>
        </p:nvSpPr>
        <p:spPr>
          <a:xfrm>
            <a:off x="1245072" y="1289765"/>
            <a:ext cx="3651101" cy="4270963"/>
          </a:xfrm>
        </p:spPr>
        <p:txBody>
          <a:bodyPr anchor="ctr">
            <a:normAutofit/>
          </a:bodyPr>
          <a:lstStyle/>
          <a:p>
            <a:pPr algn="ctr"/>
            <a:r>
              <a:rPr lang="es-CL" sz="5600" dirty="0">
                <a:solidFill>
                  <a:srgbClr val="FFFFFF"/>
                </a:solidFill>
              </a:rPr>
              <a:t>Asistencia</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98BD187C-F96A-4D5A-BA45-DCB10BE1F1A7}"/>
              </a:ext>
            </a:extLst>
          </p:cNvPr>
          <p:cNvSpPr>
            <a:spLocks noGrp="1"/>
          </p:cNvSpPr>
          <p:nvPr>
            <p:ph idx="1"/>
          </p:nvPr>
        </p:nvSpPr>
        <p:spPr>
          <a:xfrm>
            <a:off x="6297233" y="518400"/>
            <a:ext cx="4771607" cy="5837949"/>
          </a:xfrm>
        </p:spPr>
        <p:txBody>
          <a:bodyPr anchor="ctr">
            <a:normAutofit/>
          </a:bodyPr>
          <a:lstStyle/>
          <a:p>
            <a:r>
              <a:rPr lang="es-CL" dirty="0">
                <a:solidFill>
                  <a:schemeClr val="tx1">
                    <a:alpha val="80000"/>
                  </a:schemeClr>
                </a:solidFill>
              </a:rPr>
              <a:t>Escribir en el Chat:</a:t>
            </a:r>
          </a:p>
          <a:p>
            <a:pPr marL="0" indent="0">
              <a:buNone/>
            </a:pPr>
            <a:r>
              <a:rPr lang="es-CL" i="1" dirty="0">
                <a:solidFill>
                  <a:schemeClr val="tx1">
                    <a:alpha val="80000"/>
                  </a:schemeClr>
                </a:solidFill>
              </a:rPr>
              <a:t>Presente (Nombre Apellido)</a:t>
            </a:r>
            <a:endParaRPr lang="es-CL"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3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F06F6A-454B-4D06-A2A3-332B50016143}"/>
              </a:ext>
            </a:extLst>
          </p:cNvPr>
          <p:cNvSpPr>
            <a:spLocks noGrp="1"/>
          </p:cNvSpPr>
          <p:nvPr>
            <p:ph type="title"/>
          </p:nvPr>
        </p:nvSpPr>
        <p:spPr>
          <a:xfrm>
            <a:off x="490537" y="767474"/>
            <a:ext cx="11210925" cy="744836"/>
          </a:xfrm>
        </p:spPr>
        <p:txBody>
          <a:bodyPr vert="horz" lIns="91440" tIns="45720" rIns="91440" bIns="45720" rtlCol="0" anchor="ctr">
            <a:normAutofit/>
          </a:bodyPr>
          <a:lstStyle/>
          <a:p>
            <a:pPr algn="ctr"/>
            <a:r>
              <a:rPr lang="es-CL" kern="1200">
                <a:solidFill>
                  <a:schemeClr val="bg1"/>
                </a:solidFill>
                <a:latin typeface="Modern Love Caps" panose="04070805081001020A01" pitchFamily="82" charset="0"/>
              </a:rPr>
              <a:t>Recordando las caracteristicas de las Ondas</a:t>
            </a:r>
          </a:p>
        </p:txBody>
      </p:sp>
      <p:pic>
        <p:nvPicPr>
          <p:cNvPr id="4" name="Marcador de contenido 4">
            <a:extLst>
              <a:ext uri="{FF2B5EF4-FFF2-40B4-BE49-F238E27FC236}">
                <a16:creationId xmlns:a16="http://schemas.microsoft.com/office/drawing/2014/main" id="{4240FFFC-EA9E-4AF2-8EB9-D5656ADEED16}"/>
              </a:ext>
            </a:extLst>
          </p:cNvPr>
          <p:cNvPicPr>
            <a:picLocks noChangeAspect="1"/>
          </p:cNvPicPr>
          <p:nvPr/>
        </p:nvPicPr>
        <p:blipFill>
          <a:blip r:embed="rId2"/>
          <a:stretch>
            <a:fillRect/>
          </a:stretch>
        </p:blipFill>
        <p:spPr>
          <a:xfrm>
            <a:off x="334423" y="1674095"/>
            <a:ext cx="8369904" cy="4394199"/>
          </a:xfrm>
          <a:prstGeom prst="rect">
            <a:avLst/>
          </a:prstGeom>
        </p:spPr>
      </p:pic>
      <p:grpSp>
        <p:nvGrpSpPr>
          <p:cNvPr id="6" name="Grupo 5">
            <a:extLst>
              <a:ext uri="{FF2B5EF4-FFF2-40B4-BE49-F238E27FC236}">
                <a16:creationId xmlns:a16="http://schemas.microsoft.com/office/drawing/2014/main" id="{556BCF29-DD05-40C0-ABD9-845C78BA41F1}"/>
              </a:ext>
            </a:extLst>
          </p:cNvPr>
          <p:cNvGrpSpPr/>
          <p:nvPr/>
        </p:nvGrpSpPr>
        <p:grpSpPr>
          <a:xfrm>
            <a:off x="9528616" y="1538758"/>
            <a:ext cx="2009464" cy="1099726"/>
            <a:chOff x="8762260" y="2400566"/>
            <a:chExt cx="2849731" cy="1629896"/>
          </a:xfrm>
        </p:grpSpPr>
        <p:sp>
          <p:nvSpPr>
            <p:cNvPr id="7" name="Rectángulo: esquinas redondeadas 6">
              <a:extLst>
                <a:ext uri="{FF2B5EF4-FFF2-40B4-BE49-F238E27FC236}">
                  <a16:creationId xmlns:a16="http://schemas.microsoft.com/office/drawing/2014/main" id="{753231EB-6CC3-4C17-865A-D1CAE994A89A}"/>
                </a:ext>
              </a:extLst>
            </p:cNvPr>
            <p:cNvSpPr/>
            <p:nvPr/>
          </p:nvSpPr>
          <p:spPr>
            <a:xfrm>
              <a:off x="8762260" y="2400566"/>
              <a:ext cx="2849731" cy="16298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pic>
          <p:nvPicPr>
            <p:cNvPr id="8" name="Imagen 7">
              <a:extLst>
                <a:ext uri="{FF2B5EF4-FFF2-40B4-BE49-F238E27FC236}">
                  <a16:creationId xmlns:a16="http://schemas.microsoft.com/office/drawing/2014/main" id="{329936C1-DB50-42DB-9535-B2FCB5BBBC48}"/>
                </a:ext>
              </a:extLst>
            </p:cNvPr>
            <p:cNvPicPr>
              <a:picLocks noChangeAspect="1"/>
            </p:cNvPicPr>
            <p:nvPr/>
          </p:nvPicPr>
          <p:blipFill>
            <a:blip r:embed="rId3"/>
            <a:stretch>
              <a:fillRect/>
            </a:stretch>
          </p:blipFill>
          <p:spPr>
            <a:xfrm>
              <a:off x="9098607" y="2862183"/>
              <a:ext cx="2076740" cy="1133633"/>
            </a:xfrm>
            <a:prstGeom prst="rect">
              <a:avLst/>
            </a:prstGeom>
          </p:spPr>
        </p:pic>
        <p:sp>
          <p:nvSpPr>
            <p:cNvPr id="10" name="CuadroTexto 9">
              <a:extLst>
                <a:ext uri="{FF2B5EF4-FFF2-40B4-BE49-F238E27FC236}">
                  <a16:creationId xmlns:a16="http://schemas.microsoft.com/office/drawing/2014/main" id="{6B444BAC-CDB2-4B9E-90B9-658F23E1B0C3}"/>
                </a:ext>
              </a:extLst>
            </p:cNvPr>
            <p:cNvSpPr txBox="1"/>
            <p:nvPr/>
          </p:nvSpPr>
          <p:spPr>
            <a:xfrm>
              <a:off x="9436963" y="2458205"/>
              <a:ext cx="1853206" cy="547384"/>
            </a:xfrm>
            <a:prstGeom prst="rect">
              <a:avLst/>
            </a:prstGeom>
            <a:noFill/>
          </p:spPr>
          <p:txBody>
            <a:bodyPr wrap="square" rtlCol="0">
              <a:spAutoFit/>
            </a:bodyPr>
            <a:lstStyle/>
            <a:p>
              <a:r>
                <a:rPr lang="es-CL" b="1" dirty="0">
                  <a:latin typeface="Abadi Extra Light" panose="020B0204020104020204" pitchFamily="34" charset="0"/>
                </a:rPr>
                <a:t>Frecuencia</a:t>
              </a:r>
            </a:p>
          </p:txBody>
        </p:sp>
      </p:grpSp>
      <p:grpSp>
        <p:nvGrpSpPr>
          <p:cNvPr id="11" name="Grupo 10">
            <a:extLst>
              <a:ext uri="{FF2B5EF4-FFF2-40B4-BE49-F238E27FC236}">
                <a16:creationId xmlns:a16="http://schemas.microsoft.com/office/drawing/2014/main" id="{91A9F392-543E-4653-9174-E4C6B97FC5D2}"/>
              </a:ext>
            </a:extLst>
          </p:cNvPr>
          <p:cNvGrpSpPr/>
          <p:nvPr/>
        </p:nvGrpSpPr>
        <p:grpSpPr>
          <a:xfrm>
            <a:off x="9623553" y="2726187"/>
            <a:ext cx="2068419" cy="1214039"/>
            <a:chOff x="8931244" y="546256"/>
            <a:chExt cx="2950029" cy="1614203"/>
          </a:xfrm>
        </p:grpSpPr>
        <p:sp>
          <p:nvSpPr>
            <p:cNvPr id="12" name="Rectángulo 11">
              <a:extLst>
                <a:ext uri="{FF2B5EF4-FFF2-40B4-BE49-F238E27FC236}">
                  <a16:creationId xmlns:a16="http://schemas.microsoft.com/office/drawing/2014/main" id="{DC3BEB5D-0FAE-42C0-AD6B-D61D809B36CE}"/>
                </a:ext>
              </a:extLst>
            </p:cNvPr>
            <p:cNvSpPr/>
            <p:nvPr/>
          </p:nvSpPr>
          <p:spPr>
            <a:xfrm>
              <a:off x="8931244" y="546256"/>
              <a:ext cx="2680747" cy="1614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a:extLst>
                <a:ext uri="{FF2B5EF4-FFF2-40B4-BE49-F238E27FC236}">
                  <a16:creationId xmlns:a16="http://schemas.microsoft.com/office/drawing/2014/main" id="{6BFC3186-00C2-44D3-97C6-F2523EEE76C4}"/>
                </a:ext>
              </a:extLst>
            </p:cNvPr>
            <p:cNvPicPr>
              <a:picLocks noChangeAspect="1"/>
            </p:cNvPicPr>
            <p:nvPr/>
          </p:nvPicPr>
          <p:blipFill>
            <a:blip r:embed="rId4"/>
            <a:stretch>
              <a:fillRect/>
            </a:stretch>
          </p:blipFill>
          <p:spPr>
            <a:xfrm>
              <a:off x="9286915" y="982673"/>
              <a:ext cx="2238687" cy="1086002"/>
            </a:xfrm>
            <a:prstGeom prst="rect">
              <a:avLst/>
            </a:prstGeom>
          </p:spPr>
        </p:pic>
        <p:sp>
          <p:nvSpPr>
            <p:cNvPr id="14" name="CuadroTexto 13">
              <a:extLst>
                <a:ext uri="{FF2B5EF4-FFF2-40B4-BE49-F238E27FC236}">
                  <a16:creationId xmlns:a16="http://schemas.microsoft.com/office/drawing/2014/main" id="{C7EEDBD7-B2DF-4B36-873C-A22511995AF9}"/>
                </a:ext>
              </a:extLst>
            </p:cNvPr>
            <p:cNvSpPr txBox="1"/>
            <p:nvPr/>
          </p:nvSpPr>
          <p:spPr>
            <a:xfrm>
              <a:off x="8931245" y="565382"/>
              <a:ext cx="2950028" cy="542114"/>
            </a:xfrm>
            <a:prstGeom prst="rect">
              <a:avLst/>
            </a:prstGeom>
            <a:noFill/>
          </p:spPr>
          <p:txBody>
            <a:bodyPr wrap="square" rtlCol="0">
              <a:spAutoFit/>
            </a:bodyPr>
            <a:lstStyle/>
            <a:p>
              <a:pPr algn="ctr"/>
              <a:r>
                <a:rPr lang="es-CL" b="1" dirty="0">
                  <a:latin typeface="Abadi Extra Light" panose="020B0204020104020204" pitchFamily="34" charset="0"/>
                </a:rPr>
                <a:t>Período:</a:t>
              </a:r>
            </a:p>
          </p:txBody>
        </p:sp>
      </p:grpSp>
      <p:grpSp>
        <p:nvGrpSpPr>
          <p:cNvPr id="15" name="Grupo 14">
            <a:extLst>
              <a:ext uri="{FF2B5EF4-FFF2-40B4-BE49-F238E27FC236}">
                <a16:creationId xmlns:a16="http://schemas.microsoft.com/office/drawing/2014/main" id="{09F96B76-AC4B-4500-BAE5-83119CF0A2B3}"/>
              </a:ext>
            </a:extLst>
          </p:cNvPr>
          <p:cNvGrpSpPr/>
          <p:nvPr/>
        </p:nvGrpSpPr>
        <p:grpSpPr>
          <a:xfrm>
            <a:off x="9510039" y="4080564"/>
            <a:ext cx="2262707" cy="1224275"/>
            <a:chOff x="8581699" y="4381192"/>
            <a:chExt cx="3196378" cy="1435443"/>
          </a:xfrm>
        </p:grpSpPr>
        <p:sp>
          <p:nvSpPr>
            <p:cNvPr id="16" name="Rectángulo 15">
              <a:extLst>
                <a:ext uri="{FF2B5EF4-FFF2-40B4-BE49-F238E27FC236}">
                  <a16:creationId xmlns:a16="http://schemas.microsoft.com/office/drawing/2014/main" id="{D8F86914-521D-47AA-9D19-96C3E9E478B7}"/>
                </a:ext>
              </a:extLst>
            </p:cNvPr>
            <p:cNvSpPr/>
            <p:nvPr/>
          </p:nvSpPr>
          <p:spPr>
            <a:xfrm>
              <a:off x="8581699" y="4381192"/>
              <a:ext cx="3196378" cy="14354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dirty="0"/>
            </a:p>
          </p:txBody>
        </p:sp>
        <p:pic>
          <p:nvPicPr>
            <p:cNvPr id="17" name="Imagen 16">
              <a:extLst>
                <a:ext uri="{FF2B5EF4-FFF2-40B4-BE49-F238E27FC236}">
                  <a16:creationId xmlns:a16="http://schemas.microsoft.com/office/drawing/2014/main" id="{FF8344C3-15E9-4E36-9827-47E29B13C4BC}"/>
                </a:ext>
              </a:extLst>
            </p:cNvPr>
            <p:cNvPicPr>
              <a:picLocks noChangeAspect="1"/>
            </p:cNvPicPr>
            <p:nvPr/>
          </p:nvPicPr>
          <p:blipFill>
            <a:blip r:embed="rId5"/>
            <a:stretch>
              <a:fillRect/>
            </a:stretch>
          </p:blipFill>
          <p:spPr>
            <a:xfrm>
              <a:off x="8696361" y="4864678"/>
              <a:ext cx="2950028" cy="839623"/>
            </a:xfrm>
            <a:prstGeom prst="rect">
              <a:avLst/>
            </a:prstGeom>
          </p:spPr>
        </p:pic>
        <p:sp>
          <p:nvSpPr>
            <p:cNvPr id="18" name="CuadroTexto 17">
              <a:extLst>
                <a:ext uri="{FF2B5EF4-FFF2-40B4-BE49-F238E27FC236}">
                  <a16:creationId xmlns:a16="http://schemas.microsoft.com/office/drawing/2014/main" id="{7FAA7791-4F43-4B49-916D-3C5243511DFB}"/>
                </a:ext>
              </a:extLst>
            </p:cNvPr>
            <p:cNvSpPr txBox="1"/>
            <p:nvPr/>
          </p:nvSpPr>
          <p:spPr>
            <a:xfrm>
              <a:off x="8853041" y="4487167"/>
              <a:ext cx="2765240" cy="353752"/>
            </a:xfrm>
            <a:prstGeom prst="rect">
              <a:avLst/>
            </a:prstGeom>
            <a:noFill/>
          </p:spPr>
          <p:txBody>
            <a:bodyPr wrap="square" rtlCol="0">
              <a:spAutoFit/>
            </a:bodyPr>
            <a:lstStyle/>
            <a:p>
              <a:pPr algn="ctr"/>
              <a:r>
                <a:rPr lang="es-CL" sz="1400" b="1" dirty="0">
                  <a:latin typeface="Abadi Extra Light" panose="020B0204020104020204" pitchFamily="34" charset="0"/>
                </a:rPr>
                <a:t>Velocidad de propagación</a:t>
              </a:r>
            </a:p>
          </p:txBody>
        </p:sp>
      </p:grpSp>
      <p:grpSp>
        <p:nvGrpSpPr>
          <p:cNvPr id="19" name="Grupo 18">
            <a:extLst>
              <a:ext uri="{FF2B5EF4-FFF2-40B4-BE49-F238E27FC236}">
                <a16:creationId xmlns:a16="http://schemas.microsoft.com/office/drawing/2014/main" id="{CBF60ECD-1B57-46EC-AE28-C058EC127958}"/>
              </a:ext>
            </a:extLst>
          </p:cNvPr>
          <p:cNvGrpSpPr/>
          <p:nvPr/>
        </p:nvGrpSpPr>
        <p:grpSpPr>
          <a:xfrm>
            <a:off x="9504012" y="5499654"/>
            <a:ext cx="2262707" cy="1181743"/>
            <a:chOff x="9103751" y="5522132"/>
            <a:chExt cx="2636668" cy="1146156"/>
          </a:xfrm>
        </p:grpSpPr>
        <p:sp>
          <p:nvSpPr>
            <p:cNvPr id="20" name="Rectángulo 19">
              <a:extLst>
                <a:ext uri="{FF2B5EF4-FFF2-40B4-BE49-F238E27FC236}">
                  <a16:creationId xmlns:a16="http://schemas.microsoft.com/office/drawing/2014/main" id="{370998FB-CD7E-47FB-9529-88485DEF07CF}"/>
                </a:ext>
              </a:extLst>
            </p:cNvPr>
            <p:cNvSpPr/>
            <p:nvPr/>
          </p:nvSpPr>
          <p:spPr>
            <a:xfrm>
              <a:off x="9103751" y="5522132"/>
              <a:ext cx="2636668" cy="114615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L" dirty="0"/>
            </a:p>
          </p:txBody>
        </p:sp>
        <p:grpSp>
          <p:nvGrpSpPr>
            <p:cNvPr id="21" name="Grupo 20">
              <a:extLst>
                <a:ext uri="{FF2B5EF4-FFF2-40B4-BE49-F238E27FC236}">
                  <a16:creationId xmlns:a16="http://schemas.microsoft.com/office/drawing/2014/main" id="{8485A71F-AF7B-4697-BC68-C482BF0E1C60}"/>
                </a:ext>
              </a:extLst>
            </p:cNvPr>
            <p:cNvGrpSpPr/>
            <p:nvPr/>
          </p:nvGrpSpPr>
          <p:grpSpPr>
            <a:xfrm>
              <a:off x="9103751" y="5642167"/>
              <a:ext cx="2627811" cy="992877"/>
              <a:chOff x="9103751" y="5642167"/>
              <a:chExt cx="2627811" cy="992877"/>
            </a:xfrm>
          </p:grpSpPr>
          <p:pic>
            <p:nvPicPr>
              <p:cNvPr id="22" name="Imagen 21">
                <a:extLst>
                  <a:ext uri="{FF2B5EF4-FFF2-40B4-BE49-F238E27FC236}">
                    <a16:creationId xmlns:a16="http://schemas.microsoft.com/office/drawing/2014/main" id="{17052F5B-5BF0-4149-81BA-4234D5D14ECE}"/>
                  </a:ext>
                </a:extLst>
              </p:cNvPr>
              <p:cNvPicPr>
                <a:picLocks noChangeAspect="1"/>
              </p:cNvPicPr>
              <p:nvPr/>
            </p:nvPicPr>
            <p:blipFill>
              <a:blip r:embed="rId6"/>
              <a:stretch>
                <a:fillRect/>
              </a:stretch>
            </p:blipFill>
            <p:spPr>
              <a:xfrm>
                <a:off x="10017885" y="5987254"/>
                <a:ext cx="790685" cy="647790"/>
              </a:xfrm>
              <a:prstGeom prst="rect">
                <a:avLst/>
              </a:prstGeom>
            </p:spPr>
          </p:pic>
          <p:sp>
            <p:nvSpPr>
              <p:cNvPr id="23" name="CuadroTexto 22">
                <a:extLst>
                  <a:ext uri="{FF2B5EF4-FFF2-40B4-BE49-F238E27FC236}">
                    <a16:creationId xmlns:a16="http://schemas.microsoft.com/office/drawing/2014/main" id="{74813FF2-D353-4334-A4A6-C5F943A62A09}"/>
                  </a:ext>
                </a:extLst>
              </p:cNvPr>
              <p:cNvSpPr txBox="1"/>
              <p:nvPr/>
            </p:nvSpPr>
            <p:spPr>
              <a:xfrm>
                <a:off x="9103751" y="5642167"/>
                <a:ext cx="2627811" cy="328359"/>
              </a:xfrm>
              <a:prstGeom prst="rect">
                <a:avLst/>
              </a:prstGeom>
              <a:noFill/>
            </p:spPr>
            <p:txBody>
              <a:bodyPr wrap="square" rtlCol="0">
                <a:spAutoFit/>
              </a:bodyPr>
              <a:lstStyle/>
              <a:p>
                <a:pPr algn="ctr"/>
                <a:r>
                  <a:rPr lang="es-CL" sz="1600" b="1" dirty="0">
                    <a:latin typeface="Abadi Extra Light" panose="020B0204020104020204" pitchFamily="34" charset="0"/>
                  </a:rPr>
                  <a:t>Velocidad de propagación</a:t>
                </a:r>
              </a:p>
            </p:txBody>
          </p:sp>
        </p:grpSp>
      </p:grpSp>
      <mc:AlternateContent xmlns:mc="http://schemas.openxmlformats.org/markup-compatibility/2006" xmlns:p14="http://schemas.microsoft.com/office/powerpoint/2010/main">
        <mc:Choice Requires="p14">
          <p:contentPart p14:bwMode="auto" r:id="rId7">
            <p14:nvContentPartPr>
              <p14:cNvPr id="47" name="Entrada de lápiz 46">
                <a:extLst>
                  <a:ext uri="{FF2B5EF4-FFF2-40B4-BE49-F238E27FC236}">
                    <a16:creationId xmlns:a16="http://schemas.microsoft.com/office/drawing/2014/main" id="{FCD6A490-2CFB-4DD5-9BBD-BDE76AEB5053}"/>
                  </a:ext>
                </a:extLst>
              </p14:cNvPr>
              <p14:cNvContentPartPr/>
              <p14:nvPr/>
            </p14:nvContentPartPr>
            <p14:xfrm>
              <a:off x="2945880" y="4051920"/>
              <a:ext cx="113400" cy="80640"/>
            </p14:xfrm>
          </p:contentPart>
        </mc:Choice>
        <mc:Fallback xmlns="">
          <p:pic>
            <p:nvPicPr>
              <p:cNvPr id="47" name="Entrada de lápiz 46">
                <a:extLst>
                  <a:ext uri="{FF2B5EF4-FFF2-40B4-BE49-F238E27FC236}">
                    <a16:creationId xmlns:a16="http://schemas.microsoft.com/office/drawing/2014/main" id="{FCD6A490-2CFB-4DD5-9BBD-BDE76AEB5053}"/>
                  </a:ext>
                </a:extLst>
              </p:cNvPr>
              <p:cNvPicPr/>
              <p:nvPr/>
            </p:nvPicPr>
            <p:blipFill>
              <a:blip r:embed="rId8"/>
              <a:stretch>
                <a:fillRect/>
              </a:stretch>
            </p:blipFill>
            <p:spPr>
              <a:xfrm>
                <a:off x="2928240" y="4033920"/>
                <a:ext cx="149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2" name="Entrada de lápiz 51">
                <a:extLst>
                  <a:ext uri="{FF2B5EF4-FFF2-40B4-BE49-F238E27FC236}">
                    <a16:creationId xmlns:a16="http://schemas.microsoft.com/office/drawing/2014/main" id="{AD7FA7A1-6FEC-4EC6-BD90-334101070334}"/>
                  </a:ext>
                </a:extLst>
              </p14:cNvPr>
              <p14:cNvContentPartPr/>
              <p14:nvPr/>
            </p14:nvContentPartPr>
            <p14:xfrm>
              <a:off x="4120560" y="172560"/>
              <a:ext cx="4320" cy="360"/>
            </p14:xfrm>
          </p:contentPart>
        </mc:Choice>
        <mc:Fallback xmlns="">
          <p:pic>
            <p:nvPicPr>
              <p:cNvPr id="52" name="Entrada de lápiz 51">
                <a:extLst>
                  <a:ext uri="{FF2B5EF4-FFF2-40B4-BE49-F238E27FC236}">
                    <a16:creationId xmlns:a16="http://schemas.microsoft.com/office/drawing/2014/main" id="{AD7FA7A1-6FEC-4EC6-BD90-334101070334}"/>
                  </a:ext>
                </a:extLst>
              </p:cNvPr>
              <p:cNvPicPr/>
              <p:nvPr/>
            </p:nvPicPr>
            <p:blipFill>
              <a:blip r:embed="rId10"/>
              <a:stretch>
                <a:fillRect/>
              </a:stretch>
            </p:blipFill>
            <p:spPr>
              <a:xfrm>
                <a:off x="4066560" y="64560"/>
                <a:ext cx="111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5" name="Entrada de lápiz 54">
                <a:extLst>
                  <a:ext uri="{FF2B5EF4-FFF2-40B4-BE49-F238E27FC236}">
                    <a16:creationId xmlns:a16="http://schemas.microsoft.com/office/drawing/2014/main" id="{B58B637D-ACA0-41F5-B89F-08B942BCB801}"/>
                  </a:ext>
                </a:extLst>
              </p14:cNvPr>
              <p14:cNvContentPartPr/>
              <p14:nvPr/>
            </p14:nvContentPartPr>
            <p14:xfrm>
              <a:off x="2901240" y="3295920"/>
              <a:ext cx="133560" cy="856440"/>
            </p14:xfrm>
          </p:contentPart>
        </mc:Choice>
        <mc:Fallback xmlns="">
          <p:pic>
            <p:nvPicPr>
              <p:cNvPr id="55" name="Entrada de lápiz 54">
                <a:extLst>
                  <a:ext uri="{FF2B5EF4-FFF2-40B4-BE49-F238E27FC236}">
                    <a16:creationId xmlns:a16="http://schemas.microsoft.com/office/drawing/2014/main" id="{B58B637D-ACA0-41F5-B89F-08B942BCB801}"/>
                  </a:ext>
                </a:extLst>
              </p:cNvPr>
              <p:cNvPicPr/>
              <p:nvPr/>
            </p:nvPicPr>
            <p:blipFill>
              <a:blip r:embed="rId12"/>
              <a:stretch>
                <a:fillRect/>
              </a:stretch>
            </p:blipFill>
            <p:spPr>
              <a:xfrm>
                <a:off x="2883240" y="3277920"/>
                <a:ext cx="169200" cy="892080"/>
              </a:xfrm>
              <a:prstGeom prst="rect">
                <a:avLst/>
              </a:prstGeom>
            </p:spPr>
          </p:pic>
        </mc:Fallback>
      </mc:AlternateContent>
      <p:grpSp>
        <p:nvGrpSpPr>
          <p:cNvPr id="64" name="Grupo 63">
            <a:extLst>
              <a:ext uri="{FF2B5EF4-FFF2-40B4-BE49-F238E27FC236}">
                <a16:creationId xmlns:a16="http://schemas.microsoft.com/office/drawing/2014/main" id="{A0C9BEEE-13EF-4CA8-B50B-189AE043FECB}"/>
              </a:ext>
            </a:extLst>
          </p:cNvPr>
          <p:cNvGrpSpPr/>
          <p:nvPr/>
        </p:nvGrpSpPr>
        <p:grpSpPr>
          <a:xfrm>
            <a:off x="7985520" y="2701920"/>
            <a:ext cx="1323720" cy="955440"/>
            <a:chOff x="7985520" y="2701920"/>
            <a:chExt cx="1323720" cy="955440"/>
          </a:xfrm>
        </p:grpSpPr>
        <mc:AlternateContent xmlns:mc="http://schemas.openxmlformats.org/markup-compatibility/2006" xmlns:p14="http://schemas.microsoft.com/office/powerpoint/2010/main">
          <mc:Choice Requires="p14">
            <p:contentPart p14:bwMode="auto" r:id="rId13">
              <p14:nvContentPartPr>
                <p14:cNvPr id="56" name="Entrada de lápiz 55">
                  <a:extLst>
                    <a:ext uri="{FF2B5EF4-FFF2-40B4-BE49-F238E27FC236}">
                      <a16:creationId xmlns:a16="http://schemas.microsoft.com/office/drawing/2014/main" id="{CDE8B3D3-FC87-48E9-B9F3-CCB7BEB4C99A}"/>
                    </a:ext>
                  </a:extLst>
                </p14:cNvPr>
                <p14:cNvContentPartPr/>
                <p14:nvPr/>
              </p14:nvContentPartPr>
              <p14:xfrm>
                <a:off x="8117640" y="2915760"/>
                <a:ext cx="52560" cy="376560"/>
              </p14:xfrm>
            </p:contentPart>
          </mc:Choice>
          <mc:Fallback xmlns="">
            <p:pic>
              <p:nvPicPr>
                <p:cNvPr id="56" name="Entrada de lápiz 55">
                  <a:extLst>
                    <a:ext uri="{FF2B5EF4-FFF2-40B4-BE49-F238E27FC236}">
                      <a16:creationId xmlns:a16="http://schemas.microsoft.com/office/drawing/2014/main" id="{CDE8B3D3-FC87-48E9-B9F3-CCB7BEB4C99A}"/>
                    </a:ext>
                  </a:extLst>
                </p:cNvPr>
                <p:cNvPicPr/>
                <p:nvPr/>
              </p:nvPicPr>
              <p:blipFill>
                <a:blip r:embed="rId14"/>
                <a:stretch>
                  <a:fillRect/>
                </a:stretch>
              </p:blipFill>
              <p:spPr>
                <a:xfrm>
                  <a:off x="8099640" y="2897760"/>
                  <a:ext cx="8820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7" name="Entrada de lápiz 56">
                  <a:extLst>
                    <a:ext uri="{FF2B5EF4-FFF2-40B4-BE49-F238E27FC236}">
                      <a16:creationId xmlns:a16="http://schemas.microsoft.com/office/drawing/2014/main" id="{FA295B83-EFAA-41B9-80DD-419A17390FD3}"/>
                    </a:ext>
                  </a:extLst>
                </p14:cNvPr>
                <p14:cNvContentPartPr/>
                <p14:nvPr/>
              </p14:nvContentPartPr>
              <p14:xfrm>
                <a:off x="7985520" y="2948160"/>
                <a:ext cx="344520" cy="100080"/>
              </p14:xfrm>
            </p:contentPart>
          </mc:Choice>
          <mc:Fallback xmlns="">
            <p:pic>
              <p:nvPicPr>
                <p:cNvPr id="57" name="Entrada de lápiz 56">
                  <a:extLst>
                    <a:ext uri="{FF2B5EF4-FFF2-40B4-BE49-F238E27FC236}">
                      <a16:creationId xmlns:a16="http://schemas.microsoft.com/office/drawing/2014/main" id="{FA295B83-EFAA-41B9-80DD-419A17390FD3}"/>
                    </a:ext>
                  </a:extLst>
                </p:cNvPr>
                <p:cNvPicPr/>
                <p:nvPr/>
              </p:nvPicPr>
              <p:blipFill>
                <a:blip r:embed="rId16"/>
                <a:stretch>
                  <a:fillRect/>
                </a:stretch>
              </p:blipFill>
              <p:spPr>
                <a:xfrm>
                  <a:off x="7967520" y="2930160"/>
                  <a:ext cx="380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Entrada de lápiz 57">
                  <a:extLst>
                    <a:ext uri="{FF2B5EF4-FFF2-40B4-BE49-F238E27FC236}">
                      <a16:creationId xmlns:a16="http://schemas.microsoft.com/office/drawing/2014/main" id="{52739DF3-A976-4A41-ABC9-BC8353D8FF78}"/>
                    </a:ext>
                  </a:extLst>
                </p14:cNvPr>
                <p14:cNvContentPartPr/>
                <p14:nvPr/>
              </p14:nvContentPartPr>
              <p14:xfrm>
                <a:off x="8326800" y="3138960"/>
                <a:ext cx="111960" cy="10800"/>
              </p14:xfrm>
            </p:contentPart>
          </mc:Choice>
          <mc:Fallback xmlns="">
            <p:pic>
              <p:nvPicPr>
                <p:cNvPr id="58" name="Entrada de lápiz 57">
                  <a:extLst>
                    <a:ext uri="{FF2B5EF4-FFF2-40B4-BE49-F238E27FC236}">
                      <a16:creationId xmlns:a16="http://schemas.microsoft.com/office/drawing/2014/main" id="{52739DF3-A976-4A41-ABC9-BC8353D8FF78}"/>
                    </a:ext>
                  </a:extLst>
                </p:cNvPr>
                <p:cNvPicPr/>
                <p:nvPr/>
              </p:nvPicPr>
              <p:blipFill>
                <a:blip r:embed="rId18"/>
                <a:stretch>
                  <a:fillRect/>
                </a:stretch>
              </p:blipFill>
              <p:spPr>
                <a:xfrm>
                  <a:off x="8308800" y="3120960"/>
                  <a:ext cx="147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Entrada de lápiz 58">
                  <a:extLst>
                    <a:ext uri="{FF2B5EF4-FFF2-40B4-BE49-F238E27FC236}">
                      <a16:creationId xmlns:a16="http://schemas.microsoft.com/office/drawing/2014/main" id="{4A048BBD-8545-4D3E-AF46-5F824104DCBF}"/>
                    </a:ext>
                  </a:extLst>
                </p14:cNvPr>
                <p14:cNvContentPartPr/>
                <p14:nvPr/>
              </p14:nvContentPartPr>
              <p14:xfrm>
                <a:off x="8341200" y="3205560"/>
                <a:ext cx="138240" cy="26280"/>
              </p14:xfrm>
            </p:contentPart>
          </mc:Choice>
          <mc:Fallback xmlns="">
            <p:pic>
              <p:nvPicPr>
                <p:cNvPr id="59" name="Entrada de lápiz 58">
                  <a:extLst>
                    <a:ext uri="{FF2B5EF4-FFF2-40B4-BE49-F238E27FC236}">
                      <a16:creationId xmlns:a16="http://schemas.microsoft.com/office/drawing/2014/main" id="{4A048BBD-8545-4D3E-AF46-5F824104DCBF}"/>
                    </a:ext>
                  </a:extLst>
                </p:cNvPr>
                <p:cNvPicPr/>
                <p:nvPr/>
              </p:nvPicPr>
              <p:blipFill>
                <a:blip r:embed="rId20"/>
                <a:stretch>
                  <a:fillRect/>
                </a:stretch>
              </p:blipFill>
              <p:spPr>
                <a:xfrm>
                  <a:off x="8323200" y="3187560"/>
                  <a:ext cx="173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0" name="Entrada de lápiz 59">
                  <a:extLst>
                    <a:ext uri="{FF2B5EF4-FFF2-40B4-BE49-F238E27FC236}">
                      <a16:creationId xmlns:a16="http://schemas.microsoft.com/office/drawing/2014/main" id="{DC03E93F-0D13-4AE0-9D0A-7DA40B52993B}"/>
                    </a:ext>
                  </a:extLst>
                </p14:cNvPr>
                <p14:cNvContentPartPr/>
                <p14:nvPr/>
              </p14:nvContentPartPr>
              <p14:xfrm>
                <a:off x="8877240" y="2701920"/>
                <a:ext cx="84240" cy="275040"/>
              </p14:xfrm>
            </p:contentPart>
          </mc:Choice>
          <mc:Fallback xmlns="">
            <p:pic>
              <p:nvPicPr>
                <p:cNvPr id="60" name="Entrada de lápiz 59">
                  <a:extLst>
                    <a:ext uri="{FF2B5EF4-FFF2-40B4-BE49-F238E27FC236}">
                      <a16:creationId xmlns:a16="http://schemas.microsoft.com/office/drawing/2014/main" id="{DC03E93F-0D13-4AE0-9D0A-7DA40B52993B}"/>
                    </a:ext>
                  </a:extLst>
                </p:cNvPr>
                <p:cNvPicPr/>
                <p:nvPr/>
              </p:nvPicPr>
              <p:blipFill>
                <a:blip r:embed="rId22"/>
                <a:stretch>
                  <a:fillRect/>
                </a:stretch>
              </p:blipFill>
              <p:spPr>
                <a:xfrm>
                  <a:off x="8859600" y="2684280"/>
                  <a:ext cx="1198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 name="Entrada de lápiz 60">
                  <a:extLst>
                    <a:ext uri="{FF2B5EF4-FFF2-40B4-BE49-F238E27FC236}">
                      <a16:creationId xmlns:a16="http://schemas.microsoft.com/office/drawing/2014/main" id="{F4132563-884D-4BA0-9B97-6C974E391687}"/>
                    </a:ext>
                  </a:extLst>
                </p14:cNvPr>
                <p14:cNvContentPartPr/>
                <p14:nvPr/>
              </p14:nvContentPartPr>
              <p14:xfrm>
                <a:off x="8625240" y="3047160"/>
                <a:ext cx="684000" cy="123120"/>
              </p14:xfrm>
            </p:contentPart>
          </mc:Choice>
          <mc:Fallback xmlns="">
            <p:pic>
              <p:nvPicPr>
                <p:cNvPr id="61" name="Entrada de lápiz 60">
                  <a:extLst>
                    <a:ext uri="{FF2B5EF4-FFF2-40B4-BE49-F238E27FC236}">
                      <a16:creationId xmlns:a16="http://schemas.microsoft.com/office/drawing/2014/main" id="{F4132563-884D-4BA0-9B97-6C974E391687}"/>
                    </a:ext>
                  </a:extLst>
                </p:cNvPr>
                <p:cNvPicPr/>
                <p:nvPr/>
              </p:nvPicPr>
              <p:blipFill>
                <a:blip r:embed="rId24"/>
                <a:stretch>
                  <a:fillRect/>
                </a:stretch>
              </p:blipFill>
              <p:spPr>
                <a:xfrm>
                  <a:off x="8607600" y="3029160"/>
                  <a:ext cx="719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2" name="Entrada de lápiz 61">
                  <a:extLst>
                    <a:ext uri="{FF2B5EF4-FFF2-40B4-BE49-F238E27FC236}">
                      <a16:creationId xmlns:a16="http://schemas.microsoft.com/office/drawing/2014/main" id="{439BB2E8-EF04-4E9E-A436-3DE90E1C16D5}"/>
                    </a:ext>
                  </a:extLst>
                </p14:cNvPr>
                <p14:cNvContentPartPr/>
                <p14:nvPr/>
              </p14:nvContentPartPr>
              <p14:xfrm>
                <a:off x="8920080" y="3132120"/>
                <a:ext cx="195480" cy="525240"/>
              </p14:xfrm>
            </p:contentPart>
          </mc:Choice>
          <mc:Fallback xmlns="">
            <p:pic>
              <p:nvPicPr>
                <p:cNvPr id="62" name="Entrada de lápiz 61">
                  <a:extLst>
                    <a:ext uri="{FF2B5EF4-FFF2-40B4-BE49-F238E27FC236}">
                      <a16:creationId xmlns:a16="http://schemas.microsoft.com/office/drawing/2014/main" id="{439BB2E8-EF04-4E9E-A436-3DE90E1C16D5}"/>
                    </a:ext>
                  </a:extLst>
                </p:cNvPr>
                <p:cNvPicPr/>
                <p:nvPr/>
              </p:nvPicPr>
              <p:blipFill>
                <a:blip r:embed="rId26"/>
                <a:stretch>
                  <a:fillRect/>
                </a:stretch>
              </p:blipFill>
              <p:spPr>
                <a:xfrm>
                  <a:off x="8902080" y="3114120"/>
                  <a:ext cx="23112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Entrada de lápiz 62">
                  <a:extLst>
                    <a:ext uri="{FF2B5EF4-FFF2-40B4-BE49-F238E27FC236}">
                      <a16:creationId xmlns:a16="http://schemas.microsoft.com/office/drawing/2014/main" id="{453D54DE-668E-4590-868E-B9FADE90B191}"/>
                    </a:ext>
                  </a:extLst>
                </p14:cNvPr>
                <p14:cNvContentPartPr/>
                <p14:nvPr/>
              </p14:nvContentPartPr>
              <p14:xfrm>
                <a:off x="8889840" y="3375480"/>
                <a:ext cx="296280" cy="58680"/>
              </p14:xfrm>
            </p:contentPart>
          </mc:Choice>
          <mc:Fallback xmlns="">
            <p:pic>
              <p:nvPicPr>
                <p:cNvPr id="63" name="Entrada de lápiz 62">
                  <a:extLst>
                    <a:ext uri="{FF2B5EF4-FFF2-40B4-BE49-F238E27FC236}">
                      <a16:creationId xmlns:a16="http://schemas.microsoft.com/office/drawing/2014/main" id="{453D54DE-668E-4590-868E-B9FADE90B191}"/>
                    </a:ext>
                  </a:extLst>
                </p:cNvPr>
                <p:cNvPicPr/>
                <p:nvPr/>
              </p:nvPicPr>
              <p:blipFill>
                <a:blip r:embed="rId28"/>
                <a:stretch>
                  <a:fillRect/>
                </a:stretch>
              </p:blipFill>
              <p:spPr>
                <a:xfrm>
                  <a:off x="8871840" y="3357480"/>
                  <a:ext cx="331920" cy="94320"/>
                </a:xfrm>
                <a:prstGeom prst="rect">
                  <a:avLst/>
                </a:prstGeom>
              </p:spPr>
            </p:pic>
          </mc:Fallback>
        </mc:AlternateContent>
      </p:grpSp>
      <p:grpSp>
        <p:nvGrpSpPr>
          <p:cNvPr id="72" name="Grupo 71">
            <a:extLst>
              <a:ext uri="{FF2B5EF4-FFF2-40B4-BE49-F238E27FC236}">
                <a16:creationId xmlns:a16="http://schemas.microsoft.com/office/drawing/2014/main" id="{57FD54E1-0E68-4856-ACC3-D23525AE9AA6}"/>
              </a:ext>
            </a:extLst>
          </p:cNvPr>
          <p:cNvGrpSpPr/>
          <p:nvPr/>
        </p:nvGrpSpPr>
        <p:grpSpPr>
          <a:xfrm>
            <a:off x="7917120" y="6002760"/>
            <a:ext cx="1385280" cy="504720"/>
            <a:chOff x="7917120" y="6002760"/>
            <a:chExt cx="1385280" cy="504720"/>
          </a:xfrm>
        </p:grpSpPr>
        <mc:AlternateContent xmlns:mc="http://schemas.openxmlformats.org/markup-compatibility/2006" xmlns:p14="http://schemas.microsoft.com/office/powerpoint/2010/main">
          <mc:Choice Requires="p14">
            <p:contentPart p14:bwMode="auto" r:id="rId29">
              <p14:nvContentPartPr>
                <p14:cNvPr id="65" name="Entrada de lápiz 64">
                  <a:extLst>
                    <a:ext uri="{FF2B5EF4-FFF2-40B4-BE49-F238E27FC236}">
                      <a16:creationId xmlns:a16="http://schemas.microsoft.com/office/drawing/2014/main" id="{2EB18C02-3703-4A96-B366-C50492A122A5}"/>
                    </a:ext>
                  </a:extLst>
                </p14:cNvPr>
                <p14:cNvContentPartPr/>
                <p14:nvPr/>
              </p14:nvContentPartPr>
              <p14:xfrm>
                <a:off x="7917120" y="6115080"/>
                <a:ext cx="350280" cy="392400"/>
              </p14:xfrm>
            </p:contentPart>
          </mc:Choice>
          <mc:Fallback xmlns="">
            <p:pic>
              <p:nvPicPr>
                <p:cNvPr id="65" name="Entrada de lápiz 64">
                  <a:extLst>
                    <a:ext uri="{FF2B5EF4-FFF2-40B4-BE49-F238E27FC236}">
                      <a16:creationId xmlns:a16="http://schemas.microsoft.com/office/drawing/2014/main" id="{2EB18C02-3703-4A96-B366-C50492A122A5}"/>
                    </a:ext>
                  </a:extLst>
                </p:cNvPr>
                <p:cNvPicPr/>
                <p:nvPr/>
              </p:nvPicPr>
              <p:blipFill>
                <a:blip r:embed="rId30"/>
                <a:stretch>
                  <a:fillRect/>
                </a:stretch>
              </p:blipFill>
              <p:spPr>
                <a:xfrm>
                  <a:off x="7899120" y="6097080"/>
                  <a:ext cx="38592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6" name="Entrada de lápiz 65">
                  <a:extLst>
                    <a:ext uri="{FF2B5EF4-FFF2-40B4-BE49-F238E27FC236}">
                      <a16:creationId xmlns:a16="http://schemas.microsoft.com/office/drawing/2014/main" id="{4240DEDA-D6C7-4F56-A245-2918D8C513FC}"/>
                    </a:ext>
                  </a:extLst>
                </p14:cNvPr>
                <p14:cNvContentPartPr/>
                <p14:nvPr/>
              </p14:nvContentPartPr>
              <p14:xfrm>
                <a:off x="8349480" y="6308760"/>
                <a:ext cx="62640" cy="360"/>
              </p14:xfrm>
            </p:contentPart>
          </mc:Choice>
          <mc:Fallback xmlns="">
            <p:pic>
              <p:nvPicPr>
                <p:cNvPr id="66" name="Entrada de lápiz 65">
                  <a:extLst>
                    <a:ext uri="{FF2B5EF4-FFF2-40B4-BE49-F238E27FC236}">
                      <a16:creationId xmlns:a16="http://schemas.microsoft.com/office/drawing/2014/main" id="{4240DEDA-D6C7-4F56-A245-2918D8C513FC}"/>
                    </a:ext>
                  </a:extLst>
                </p:cNvPr>
                <p:cNvPicPr/>
                <p:nvPr/>
              </p:nvPicPr>
              <p:blipFill>
                <a:blip r:embed="rId32"/>
                <a:stretch>
                  <a:fillRect/>
                </a:stretch>
              </p:blipFill>
              <p:spPr>
                <a:xfrm>
                  <a:off x="8331840" y="6291120"/>
                  <a:ext cx="98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7" name="Entrada de lápiz 66">
                  <a:extLst>
                    <a:ext uri="{FF2B5EF4-FFF2-40B4-BE49-F238E27FC236}">
                      <a16:creationId xmlns:a16="http://schemas.microsoft.com/office/drawing/2014/main" id="{81C42625-5075-45AE-A768-4F4B66CDE111}"/>
                    </a:ext>
                  </a:extLst>
                </p14:cNvPr>
                <p14:cNvContentPartPr/>
                <p14:nvPr/>
              </p14:nvContentPartPr>
              <p14:xfrm>
                <a:off x="8371440" y="6381840"/>
                <a:ext cx="91800" cy="25200"/>
              </p14:xfrm>
            </p:contentPart>
          </mc:Choice>
          <mc:Fallback xmlns="">
            <p:pic>
              <p:nvPicPr>
                <p:cNvPr id="67" name="Entrada de lápiz 66">
                  <a:extLst>
                    <a:ext uri="{FF2B5EF4-FFF2-40B4-BE49-F238E27FC236}">
                      <a16:creationId xmlns:a16="http://schemas.microsoft.com/office/drawing/2014/main" id="{81C42625-5075-45AE-A768-4F4B66CDE111}"/>
                    </a:ext>
                  </a:extLst>
                </p:cNvPr>
                <p:cNvPicPr/>
                <p:nvPr/>
              </p:nvPicPr>
              <p:blipFill>
                <a:blip r:embed="rId34"/>
                <a:stretch>
                  <a:fillRect/>
                </a:stretch>
              </p:blipFill>
              <p:spPr>
                <a:xfrm>
                  <a:off x="8353440" y="6364200"/>
                  <a:ext cx="127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8" name="Entrada de lápiz 67">
                  <a:extLst>
                    <a:ext uri="{FF2B5EF4-FFF2-40B4-BE49-F238E27FC236}">
                      <a16:creationId xmlns:a16="http://schemas.microsoft.com/office/drawing/2014/main" id="{9321D23A-C2D8-4B20-AA7F-63D227674FEC}"/>
                    </a:ext>
                  </a:extLst>
                </p14:cNvPr>
                <p14:cNvContentPartPr/>
                <p14:nvPr/>
              </p14:nvContentPartPr>
              <p14:xfrm>
                <a:off x="8624160" y="6084840"/>
                <a:ext cx="235800" cy="380160"/>
              </p14:xfrm>
            </p:contentPart>
          </mc:Choice>
          <mc:Fallback xmlns="">
            <p:pic>
              <p:nvPicPr>
                <p:cNvPr id="68" name="Entrada de lápiz 67">
                  <a:extLst>
                    <a:ext uri="{FF2B5EF4-FFF2-40B4-BE49-F238E27FC236}">
                      <a16:creationId xmlns:a16="http://schemas.microsoft.com/office/drawing/2014/main" id="{9321D23A-C2D8-4B20-AA7F-63D227674FEC}"/>
                    </a:ext>
                  </a:extLst>
                </p:cNvPr>
                <p:cNvPicPr/>
                <p:nvPr/>
              </p:nvPicPr>
              <p:blipFill>
                <a:blip r:embed="rId36"/>
                <a:stretch>
                  <a:fillRect/>
                </a:stretch>
              </p:blipFill>
              <p:spPr>
                <a:xfrm>
                  <a:off x="8606520" y="6067200"/>
                  <a:ext cx="2714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9" name="Entrada de lápiz 68">
                  <a:extLst>
                    <a:ext uri="{FF2B5EF4-FFF2-40B4-BE49-F238E27FC236}">
                      <a16:creationId xmlns:a16="http://schemas.microsoft.com/office/drawing/2014/main" id="{A09B28F6-4475-449C-A76B-12935B560DB3}"/>
                    </a:ext>
                  </a:extLst>
                </p14:cNvPr>
                <p14:cNvContentPartPr/>
                <p14:nvPr/>
              </p14:nvContentPartPr>
              <p14:xfrm>
                <a:off x="8983080" y="6288600"/>
                <a:ext cx="32760" cy="36360"/>
              </p14:xfrm>
            </p:contentPart>
          </mc:Choice>
          <mc:Fallback xmlns="">
            <p:pic>
              <p:nvPicPr>
                <p:cNvPr id="69" name="Entrada de lápiz 68">
                  <a:extLst>
                    <a:ext uri="{FF2B5EF4-FFF2-40B4-BE49-F238E27FC236}">
                      <a16:creationId xmlns:a16="http://schemas.microsoft.com/office/drawing/2014/main" id="{A09B28F6-4475-449C-A76B-12935B560DB3}"/>
                    </a:ext>
                  </a:extLst>
                </p:cNvPr>
                <p:cNvPicPr/>
                <p:nvPr/>
              </p:nvPicPr>
              <p:blipFill>
                <a:blip r:embed="rId38"/>
                <a:stretch>
                  <a:fillRect/>
                </a:stretch>
              </p:blipFill>
              <p:spPr>
                <a:xfrm>
                  <a:off x="8965440" y="6270960"/>
                  <a:ext cx="68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 name="Entrada de lápiz 69">
                  <a:extLst>
                    <a:ext uri="{FF2B5EF4-FFF2-40B4-BE49-F238E27FC236}">
                      <a16:creationId xmlns:a16="http://schemas.microsoft.com/office/drawing/2014/main" id="{E494A184-55C8-4B58-867D-673BF8F58CFE}"/>
                    </a:ext>
                  </a:extLst>
                </p14:cNvPr>
                <p14:cNvContentPartPr/>
                <p14:nvPr/>
              </p14:nvContentPartPr>
              <p14:xfrm>
                <a:off x="9107280" y="6002760"/>
                <a:ext cx="192600" cy="428400"/>
              </p14:xfrm>
            </p:contentPart>
          </mc:Choice>
          <mc:Fallback xmlns="">
            <p:pic>
              <p:nvPicPr>
                <p:cNvPr id="70" name="Entrada de lápiz 69">
                  <a:extLst>
                    <a:ext uri="{FF2B5EF4-FFF2-40B4-BE49-F238E27FC236}">
                      <a16:creationId xmlns:a16="http://schemas.microsoft.com/office/drawing/2014/main" id="{E494A184-55C8-4B58-867D-673BF8F58CFE}"/>
                    </a:ext>
                  </a:extLst>
                </p:cNvPr>
                <p:cNvPicPr/>
                <p:nvPr/>
              </p:nvPicPr>
              <p:blipFill>
                <a:blip r:embed="rId40"/>
                <a:stretch>
                  <a:fillRect/>
                </a:stretch>
              </p:blipFill>
              <p:spPr>
                <a:xfrm>
                  <a:off x="9089640" y="5984760"/>
                  <a:ext cx="22824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1" name="Entrada de lápiz 70">
                  <a:extLst>
                    <a:ext uri="{FF2B5EF4-FFF2-40B4-BE49-F238E27FC236}">
                      <a16:creationId xmlns:a16="http://schemas.microsoft.com/office/drawing/2014/main" id="{51402A55-21D0-4905-ACA9-ECE43C49F572}"/>
                    </a:ext>
                  </a:extLst>
                </p14:cNvPr>
                <p14:cNvContentPartPr/>
                <p14:nvPr/>
              </p14:nvContentPartPr>
              <p14:xfrm>
                <a:off x="9173880" y="6244680"/>
                <a:ext cx="128520" cy="21960"/>
              </p14:xfrm>
            </p:contentPart>
          </mc:Choice>
          <mc:Fallback xmlns="">
            <p:pic>
              <p:nvPicPr>
                <p:cNvPr id="71" name="Entrada de lápiz 70">
                  <a:extLst>
                    <a:ext uri="{FF2B5EF4-FFF2-40B4-BE49-F238E27FC236}">
                      <a16:creationId xmlns:a16="http://schemas.microsoft.com/office/drawing/2014/main" id="{51402A55-21D0-4905-ACA9-ECE43C49F572}"/>
                    </a:ext>
                  </a:extLst>
                </p:cNvPr>
                <p:cNvPicPr/>
                <p:nvPr/>
              </p:nvPicPr>
              <p:blipFill>
                <a:blip r:embed="rId42"/>
                <a:stretch>
                  <a:fillRect/>
                </a:stretch>
              </p:blipFill>
              <p:spPr>
                <a:xfrm>
                  <a:off x="9156240" y="6226680"/>
                  <a:ext cx="164160" cy="57600"/>
                </a:xfrm>
                <a:prstGeom prst="rect">
                  <a:avLst/>
                </a:prstGeom>
              </p:spPr>
            </p:pic>
          </mc:Fallback>
        </mc:AlternateContent>
      </p:grpSp>
    </p:spTree>
    <p:extLst>
      <p:ext uri="{BB962C8B-B14F-4D97-AF65-F5344CB8AC3E}">
        <p14:creationId xmlns:p14="http://schemas.microsoft.com/office/powerpoint/2010/main" val="365909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250CB5-9DDC-48C3-9D2D-C15BFFF4F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FEF35-B9B3-413E-A8C4-9FF5A15A4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1" y="1371600"/>
            <a:ext cx="6770084" cy="411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3B9A2F8-6A13-4D68-9300-032F36D5059D}"/>
              </a:ext>
            </a:extLst>
          </p:cNvPr>
          <p:cNvSpPr>
            <a:spLocks noGrp="1"/>
          </p:cNvSpPr>
          <p:nvPr>
            <p:ph type="title"/>
          </p:nvPr>
        </p:nvSpPr>
        <p:spPr>
          <a:xfrm>
            <a:off x="2149522" y="2043753"/>
            <a:ext cx="5281684" cy="2770494"/>
          </a:xfrm>
        </p:spPr>
        <p:txBody>
          <a:bodyPr vert="horz" lIns="91440" tIns="45720" rIns="91440" bIns="45720" rtlCol="0" anchor="ctr">
            <a:normAutofit/>
          </a:bodyPr>
          <a:lstStyle/>
          <a:p>
            <a:pPr algn="ctr"/>
            <a:r>
              <a:rPr lang="es-CL" sz="5400" kern="1200" dirty="0">
                <a:solidFill>
                  <a:srgbClr val="595959"/>
                </a:solidFill>
                <a:latin typeface="Modern Love Caps" panose="04070805081001020A01" pitchFamily="82" charset="0"/>
              </a:rPr>
              <a:t>Clasificación</a:t>
            </a:r>
            <a:r>
              <a:rPr lang="en-US" sz="5400" kern="1200" dirty="0">
                <a:solidFill>
                  <a:srgbClr val="595959"/>
                </a:solidFill>
                <a:latin typeface="Modern Love Caps" panose="04070805081001020A01" pitchFamily="82" charset="0"/>
              </a:rPr>
              <a:t> de las </a:t>
            </a:r>
            <a:r>
              <a:rPr lang="es-CL" sz="5400" kern="1200" dirty="0">
                <a:solidFill>
                  <a:srgbClr val="595959"/>
                </a:solidFill>
                <a:latin typeface="Modern Love Caps" panose="04070805081001020A01" pitchFamily="82" charset="0"/>
              </a:rPr>
              <a:t>ondas</a:t>
            </a:r>
          </a:p>
        </p:txBody>
      </p:sp>
      <p:sp>
        <p:nvSpPr>
          <p:cNvPr id="12" name="Rectangle 11">
            <a:extLst>
              <a:ext uri="{FF2B5EF4-FFF2-40B4-BE49-F238E27FC236}">
                <a16:creationId xmlns:a16="http://schemas.microsoft.com/office/drawing/2014/main" id="{A7ECB318-89A9-43A0-BC79-4B763473F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1685" y="1371600"/>
            <a:ext cx="2704023" cy="4114800"/>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99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0C0797A-E69B-4046-98DD-5A41031A8E92}"/>
              </a:ext>
            </a:extLst>
          </p:cNvPr>
          <p:cNvSpPr>
            <a:spLocks noGrp="1"/>
          </p:cNvSpPr>
          <p:nvPr>
            <p:ph type="title"/>
          </p:nvPr>
        </p:nvSpPr>
        <p:spPr>
          <a:xfrm>
            <a:off x="1616054" y="1070149"/>
            <a:ext cx="8959893" cy="1004836"/>
          </a:xfrm>
        </p:spPr>
        <p:txBody>
          <a:bodyPr anchor="ctr">
            <a:normAutofit/>
          </a:bodyPr>
          <a:lstStyle/>
          <a:p>
            <a:pPr algn="ctr"/>
            <a:r>
              <a:rPr lang="es-CL" sz="3200" dirty="0">
                <a:solidFill>
                  <a:srgbClr val="595959"/>
                </a:solidFill>
                <a:latin typeface="Modern Love" panose="04090805081005020601" pitchFamily="82" charset="0"/>
              </a:rPr>
              <a:t>Según su medio de propagación</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844D44F-861E-473D-B8D0-24A56F23CD9F}"/>
              </a:ext>
            </a:extLst>
          </p:cNvPr>
          <p:cNvSpPr>
            <a:spLocks noGrp="1"/>
          </p:cNvSpPr>
          <p:nvPr>
            <p:ph idx="1"/>
          </p:nvPr>
        </p:nvSpPr>
        <p:spPr>
          <a:xfrm>
            <a:off x="1616054" y="2768321"/>
            <a:ext cx="8959892" cy="2828543"/>
          </a:xfrm>
        </p:spPr>
        <p:txBody>
          <a:bodyPr anchor="t">
            <a:normAutofit/>
          </a:bodyPr>
          <a:lstStyle/>
          <a:p>
            <a:pPr marL="0" indent="0">
              <a:buNone/>
            </a:pPr>
            <a:r>
              <a:rPr lang="es-CL" sz="2000" b="1" i="1" dirty="0">
                <a:solidFill>
                  <a:schemeClr val="tx1">
                    <a:lumMod val="65000"/>
                    <a:lumOff val="35000"/>
                  </a:schemeClr>
                </a:solidFill>
                <a:latin typeface="Abadi Extra Light" panose="020B0204020104020204" pitchFamily="34" charset="0"/>
              </a:rPr>
              <a:t>Ondas mecánicas:</a:t>
            </a:r>
            <a:r>
              <a:rPr lang="es-CL" sz="2000" dirty="0">
                <a:solidFill>
                  <a:schemeClr val="tx1">
                    <a:lumMod val="65000"/>
                    <a:lumOff val="35000"/>
                  </a:schemeClr>
                </a:solidFill>
                <a:latin typeface="Abadi Extra Light" panose="020B0204020104020204" pitchFamily="34" charset="0"/>
              </a:rPr>
              <a:t> Son aquellas que necesitan de un medio material para propagarse.</a:t>
            </a:r>
          </a:p>
          <a:p>
            <a:pPr marL="0" indent="0">
              <a:buNone/>
            </a:pPr>
            <a:r>
              <a:rPr lang="es-CL" sz="2000" b="1" i="1" dirty="0">
                <a:solidFill>
                  <a:schemeClr val="tx1">
                    <a:lumMod val="65000"/>
                    <a:lumOff val="35000"/>
                  </a:schemeClr>
                </a:solidFill>
                <a:latin typeface="Abadi Extra Light" panose="020B0204020104020204" pitchFamily="34" charset="0"/>
              </a:rPr>
              <a:t>Ondas electromagnéticas: </a:t>
            </a:r>
            <a:r>
              <a:rPr lang="es-CL" sz="2000" dirty="0">
                <a:solidFill>
                  <a:schemeClr val="tx1">
                    <a:lumMod val="65000"/>
                    <a:lumOff val="35000"/>
                  </a:schemeClr>
                </a:solidFill>
                <a:latin typeface="Abadi Extra Light" panose="020B0204020104020204" pitchFamily="34" charset="0"/>
                <a:cs typeface="Times New Roman" panose="02020603050405020304" pitchFamily="18" charset="0"/>
              </a:rPr>
              <a:t>son aquellas que </a:t>
            </a:r>
            <a:r>
              <a:rPr lang="es-CL" sz="2000" dirty="0">
                <a:solidFill>
                  <a:schemeClr val="tx1">
                    <a:lumMod val="65000"/>
                    <a:lumOff val="35000"/>
                  </a:schemeClr>
                </a:solidFill>
                <a:effectLst/>
                <a:latin typeface="Abadi Extra Light" panose="020B0204020104020204" pitchFamily="34" charset="0"/>
                <a:ea typeface="Calibri" panose="020F0502020204030204" pitchFamily="34" charset="0"/>
                <a:cs typeface="Times New Roman" panose="02020603050405020304" pitchFamily="18" charset="0"/>
              </a:rPr>
              <a:t>aparte de viajar en medios materiales, también lo pueden hacer en el vacío, como la luz.</a:t>
            </a:r>
          </a:p>
          <a:p>
            <a:endParaRPr lang="es-CL" sz="2000" dirty="0">
              <a:solidFill>
                <a:schemeClr val="tx1">
                  <a:lumMod val="65000"/>
                  <a:lumOff val="35000"/>
                </a:schemeClr>
              </a:solidFill>
            </a:endParaRPr>
          </a:p>
        </p:txBody>
      </p:sp>
      <p:pic>
        <p:nvPicPr>
          <p:cNvPr id="7" name="Imagen 6" descr="Física y Química: ONDAS, LUZ">
            <a:extLst>
              <a:ext uri="{FF2B5EF4-FFF2-40B4-BE49-F238E27FC236}">
                <a16:creationId xmlns:a16="http://schemas.microsoft.com/office/drawing/2014/main" id="{315BD10E-1F25-4AC9-A788-24A9F10300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63648" y="3930294"/>
            <a:ext cx="2532351" cy="1666570"/>
          </a:xfrm>
          <a:prstGeom prst="rect">
            <a:avLst/>
          </a:prstGeom>
          <a:noFill/>
          <a:ln>
            <a:noFill/>
          </a:ln>
        </p:spPr>
      </p:pic>
      <p:pic>
        <p:nvPicPr>
          <p:cNvPr id="1026" name="Picture 2" descr="Un experimento internacional aumenta la energía de interacción entre la luz  y la materia">
            <a:extLst>
              <a:ext uri="{FF2B5EF4-FFF2-40B4-BE49-F238E27FC236}">
                <a16:creationId xmlns:a16="http://schemas.microsoft.com/office/drawing/2014/main" id="{68C212D6-7BAE-45D4-82EB-188426C01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701" y="3700391"/>
            <a:ext cx="3186722" cy="21841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rre Inalámbrica Con La Ilustración De Vector De Comunicación De Ondas De  Radio Ilustraciones Vectoriales, Clip Art Vectorizado Libre De Derechos.  Image 77969322.">
            <a:extLst>
              <a:ext uri="{FF2B5EF4-FFF2-40B4-BE49-F238E27FC236}">
                <a16:creationId xmlns:a16="http://schemas.microsoft.com/office/drawing/2014/main" id="{E7FECB5D-ECFD-4B41-AF5E-0DDF88400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353" y="4530700"/>
            <a:ext cx="2338639" cy="2338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486FDE2-D9C8-4BD9-9E15-A22E695E7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33" y="4848943"/>
            <a:ext cx="3271431" cy="17835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1091" name="Entrada de lápiz 1090">
                <a:extLst>
                  <a:ext uri="{FF2B5EF4-FFF2-40B4-BE49-F238E27FC236}">
                    <a16:creationId xmlns:a16="http://schemas.microsoft.com/office/drawing/2014/main" id="{5799C9ED-8266-4702-8C66-EA37F335B1A0}"/>
                  </a:ext>
                </a:extLst>
              </p14:cNvPr>
              <p14:cNvContentPartPr/>
              <p14:nvPr/>
            </p14:nvContentPartPr>
            <p14:xfrm>
              <a:off x="1137240" y="3291240"/>
              <a:ext cx="329040" cy="125280"/>
            </p14:xfrm>
          </p:contentPart>
        </mc:Choice>
        <mc:Fallback xmlns="">
          <p:pic>
            <p:nvPicPr>
              <p:cNvPr id="1091" name="Entrada de lápiz 1090">
                <a:extLst>
                  <a:ext uri="{FF2B5EF4-FFF2-40B4-BE49-F238E27FC236}">
                    <a16:creationId xmlns:a16="http://schemas.microsoft.com/office/drawing/2014/main" id="{5799C9ED-8266-4702-8C66-EA37F335B1A0}"/>
                  </a:ext>
                </a:extLst>
              </p:cNvPr>
              <p:cNvPicPr/>
              <p:nvPr/>
            </p:nvPicPr>
            <p:blipFill>
              <a:blip r:embed="rId7"/>
              <a:stretch>
                <a:fillRect/>
              </a:stretch>
            </p:blipFill>
            <p:spPr>
              <a:xfrm>
                <a:off x="1119600" y="3273600"/>
                <a:ext cx="364680" cy="160920"/>
              </a:xfrm>
              <a:prstGeom prst="rect">
                <a:avLst/>
              </a:prstGeom>
            </p:spPr>
          </p:pic>
        </mc:Fallback>
      </mc:AlternateContent>
      <p:grpSp>
        <p:nvGrpSpPr>
          <p:cNvPr id="1093" name="Grupo 1092">
            <a:extLst>
              <a:ext uri="{FF2B5EF4-FFF2-40B4-BE49-F238E27FC236}">
                <a16:creationId xmlns:a16="http://schemas.microsoft.com/office/drawing/2014/main" id="{0A37C80F-E8FD-44CD-9A50-ECA89DA7AF1C}"/>
              </a:ext>
            </a:extLst>
          </p:cNvPr>
          <p:cNvGrpSpPr/>
          <p:nvPr/>
        </p:nvGrpSpPr>
        <p:grpSpPr>
          <a:xfrm>
            <a:off x="1148040" y="2883720"/>
            <a:ext cx="246240" cy="115920"/>
            <a:chOff x="1148040" y="2883720"/>
            <a:chExt cx="246240" cy="115920"/>
          </a:xfrm>
        </p:grpSpPr>
        <mc:AlternateContent xmlns:mc="http://schemas.openxmlformats.org/markup-compatibility/2006" xmlns:p14="http://schemas.microsoft.com/office/powerpoint/2010/main">
          <mc:Choice Requires="p14">
            <p:contentPart p14:bwMode="auto" r:id="rId8">
              <p14:nvContentPartPr>
                <p14:cNvPr id="1090" name="Entrada de lápiz 1089">
                  <a:extLst>
                    <a:ext uri="{FF2B5EF4-FFF2-40B4-BE49-F238E27FC236}">
                      <a16:creationId xmlns:a16="http://schemas.microsoft.com/office/drawing/2014/main" id="{FE6D9A9F-9E29-4A48-BC77-BF95B037F1C1}"/>
                    </a:ext>
                  </a:extLst>
                </p14:cNvPr>
                <p14:cNvContentPartPr/>
                <p14:nvPr/>
              </p14:nvContentPartPr>
              <p14:xfrm>
                <a:off x="1148040" y="2883720"/>
                <a:ext cx="246240" cy="79560"/>
              </p14:xfrm>
            </p:contentPart>
          </mc:Choice>
          <mc:Fallback xmlns="">
            <p:pic>
              <p:nvPicPr>
                <p:cNvPr id="1090" name="Entrada de lápiz 1089">
                  <a:extLst>
                    <a:ext uri="{FF2B5EF4-FFF2-40B4-BE49-F238E27FC236}">
                      <a16:creationId xmlns:a16="http://schemas.microsoft.com/office/drawing/2014/main" id="{FE6D9A9F-9E29-4A48-BC77-BF95B037F1C1}"/>
                    </a:ext>
                  </a:extLst>
                </p:cNvPr>
                <p:cNvPicPr/>
                <p:nvPr/>
              </p:nvPicPr>
              <p:blipFill>
                <a:blip r:embed="rId9"/>
                <a:stretch>
                  <a:fillRect/>
                </a:stretch>
              </p:blipFill>
              <p:spPr>
                <a:xfrm>
                  <a:off x="1130040" y="2866080"/>
                  <a:ext cx="281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92" name="Entrada de lápiz 1091">
                  <a:extLst>
                    <a:ext uri="{FF2B5EF4-FFF2-40B4-BE49-F238E27FC236}">
                      <a16:creationId xmlns:a16="http://schemas.microsoft.com/office/drawing/2014/main" id="{5729FA20-4FCC-4DD1-AB62-1D45F2E7411D}"/>
                    </a:ext>
                  </a:extLst>
                </p14:cNvPr>
                <p14:cNvContentPartPr/>
                <p14:nvPr/>
              </p14:nvContentPartPr>
              <p14:xfrm>
                <a:off x="1325160" y="2915760"/>
                <a:ext cx="46440" cy="83880"/>
              </p14:xfrm>
            </p:contentPart>
          </mc:Choice>
          <mc:Fallback xmlns="">
            <p:pic>
              <p:nvPicPr>
                <p:cNvPr id="1092" name="Entrada de lápiz 1091">
                  <a:extLst>
                    <a:ext uri="{FF2B5EF4-FFF2-40B4-BE49-F238E27FC236}">
                      <a16:creationId xmlns:a16="http://schemas.microsoft.com/office/drawing/2014/main" id="{5729FA20-4FCC-4DD1-AB62-1D45F2E7411D}"/>
                    </a:ext>
                  </a:extLst>
                </p:cNvPr>
                <p:cNvPicPr/>
                <p:nvPr/>
              </p:nvPicPr>
              <p:blipFill>
                <a:blip r:embed="rId11"/>
                <a:stretch>
                  <a:fillRect/>
                </a:stretch>
              </p:blipFill>
              <p:spPr>
                <a:xfrm>
                  <a:off x="1307160" y="2897760"/>
                  <a:ext cx="82080" cy="119520"/>
                </a:xfrm>
                <a:prstGeom prst="rect">
                  <a:avLst/>
                </a:prstGeom>
              </p:spPr>
            </p:pic>
          </mc:Fallback>
        </mc:AlternateContent>
      </p:grpSp>
      <p:grpSp>
        <p:nvGrpSpPr>
          <p:cNvPr id="1128" name="Grupo 1127">
            <a:extLst>
              <a:ext uri="{FF2B5EF4-FFF2-40B4-BE49-F238E27FC236}">
                <a16:creationId xmlns:a16="http://schemas.microsoft.com/office/drawing/2014/main" id="{3C3E586C-0717-4682-A79D-709A7A2A3A0C}"/>
              </a:ext>
            </a:extLst>
          </p:cNvPr>
          <p:cNvGrpSpPr/>
          <p:nvPr/>
        </p:nvGrpSpPr>
        <p:grpSpPr>
          <a:xfrm>
            <a:off x="9083160" y="1541280"/>
            <a:ext cx="3018600" cy="1304640"/>
            <a:chOff x="9083160" y="1541280"/>
            <a:chExt cx="3018600" cy="1304640"/>
          </a:xfrm>
        </p:grpSpPr>
        <mc:AlternateContent xmlns:mc="http://schemas.openxmlformats.org/markup-compatibility/2006" xmlns:p14="http://schemas.microsoft.com/office/powerpoint/2010/main">
          <mc:Choice Requires="p14">
            <p:contentPart p14:bwMode="auto" r:id="rId12">
              <p14:nvContentPartPr>
                <p14:cNvPr id="1094" name="Entrada de lápiz 1093">
                  <a:extLst>
                    <a:ext uri="{FF2B5EF4-FFF2-40B4-BE49-F238E27FC236}">
                      <a16:creationId xmlns:a16="http://schemas.microsoft.com/office/drawing/2014/main" id="{CEC1B0CB-E1DE-4740-B3FB-14AE338EE6E1}"/>
                    </a:ext>
                  </a:extLst>
                </p14:cNvPr>
                <p14:cNvContentPartPr/>
                <p14:nvPr/>
              </p14:nvContentPartPr>
              <p14:xfrm>
                <a:off x="9083160" y="2092440"/>
                <a:ext cx="196200" cy="305640"/>
              </p14:xfrm>
            </p:contentPart>
          </mc:Choice>
          <mc:Fallback xmlns="">
            <p:pic>
              <p:nvPicPr>
                <p:cNvPr id="1094" name="Entrada de lápiz 1093">
                  <a:extLst>
                    <a:ext uri="{FF2B5EF4-FFF2-40B4-BE49-F238E27FC236}">
                      <a16:creationId xmlns:a16="http://schemas.microsoft.com/office/drawing/2014/main" id="{CEC1B0CB-E1DE-4740-B3FB-14AE338EE6E1}"/>
                    </a:ext>
                  </a:extLst>
                </p:cNvPr>
                <p:cNvPicPr/>
                <p:nvPr/>
              </p:nvPicPr>
              <p:blipFill>
                <a:blip r:embed="rId13"/>
                <a:stretch>
                  <a:fillRect/>
                </a:stretch>
              </p:blipFill>
              <p:spPr>
                <a:xfrm>
                  <a:off x="9065160" y="2074800"/>
                  <a:ext cx="2318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95" name="Entrada de lápiz 1094">
                  <a:extLst>
                    <a:ext uri="{FF2B5EF4-FFF2-40B4-BE49-F238E27FC236}">
                      <a16:creationId xmlns:a16="http://schemas.microsoft.com/office/drawing/2014/main" id="{5385D390-2C3A-4AE2-A3DD-E2B4EA54731A}"/>
                    </a:ext>
                  </a:extLst>
                </p14:cNvPr>
                <p14:cNvContentPartPr/>
                <p14:nvPr/>
              </p14:nvContentPartPr>
              <p14:xfrm>
                <a:off x="9366840" y="2194320"/>
                <a:ext cx="145440" cy="225360"/>
              </p14:xfrm>
            </p:contentPart>
          </mc:Choice>
          <mc:Fallback xmlns="">
            <p:pic>
              <p:nvPicPr>
                <p:cNvPr id="1095" name="Entrada de lápiz 1094">
                  <a:extLst>
                    <a:ext uri="{FF2B5EF4-FFF2-40B4-BE49-F238E27FC236}">
                      <a16:creationId xmlns:a16="http://schemas.microsoft.com/office/drawing/2014/main" id="{5385D390-2C3A-4AE2-A3DD-E2B4EA54731A}"/>
                    </a:ext>
                  </a:extLst>
                </p:cNvPr>
                <p:cNvPicPr/>
                <p:nvPr/>
              </p:nvPicPr>
              <p:blipFill>
                <a:blip r:embed="rId15"/>
                <a:stretch>
                  <a:fillRect/>
                </a:stretch>
              </p:blipFill>
              <p:spPr>
                <a:xfrm>
                  <a:off x="9349200" y="2176320"/>
                  <a:ext cx="1810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96" name="Entrada de lápiz 1095">
                  <a:extLst>
                    <a:ext uri="{FF2B5EF4-FFF2-40B4-BE49-F238E27FC236}">
                      <a16:creationId xmlns:a16="http://schemas.microsoft.com/office/drawing/2014/main" id="{75DB7216-B955-48B2-A427-6A96AE78E703}"/>
                    </a:ext>
                  </a:extLst>
                </p14:cNvPr>
                <p14:cNvContentPartPr/>
                <p14:nvPr/>
              </p14:nvContentPartPr>
              <p14:xfrm>
                <a:off x="9549720" y="2070840"/>
                <a:ext cx="360" cy="10440"/>
              </p14:xfrm>
            </p:contentPart>
          </mc:Choice>
          <mc:Fallback xmlns="">
            <p:pic>
              <p:nvPicPr>
                <p:cNvPr id="1096" name="Entrada de lápiz 1095">
                  <a:extLst>
                    <a:ext uri="{FF2B5EF4-FFF2-40B4-BE49-F238E27FC236}">
                      <a16:creationId xmlns:a16="http://schemas.microsoft.com/office/drawing/2014/main" id="{75DB7216-B955-48B2-A427-6A96AE78E703}"/>
                    </a:ext>
                  </a:extLst>
                </p:cNvPr>
                <p:cNvPicPr/>
                <p:nvPr/>
              </p:nvPicPr>
              <p:blipFill>
                <a:blip r:embed="rId17"/>
                <a:stretch>
                  <a:fillRect/>
                </a:stretch>
              </p:blipFill>
              <p:spPr>
                <a:xfrm>
                  <a:off x="9532080" y="2052840"/>
                  <a:ext cx="36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97" name="Entrada de lápiz 1096">
                  <a:extLst>
                    <a:ext uri="{FF2B5EF4-FFF2-40B4-BE49-F238E27FC236}">
                      <a16:creationId xmlns:a16="http://schemas.microsoft.com/office/drawing/2014/main" id="{220FD01F-1A41-44E3-B20B-8477F0FAD254}"/>
                    </a:ext>
                  </a:extLst>
                </p14:cNvPr>
                <p14:cNvContentPartPr/>
                <p14:nvPr/>
              </p14:nvContentPartPr>
              <p14:xfrm>
                <a:off x="9578160" y="2173800"/>
                <a:ext cx="12600" cy="4680"/>
              </p14:xfrm>
            </p:contentPart>
          </mc:Choice>
          <mc:Fallback xmlns="">
            <p:pic>
              <p:nvPicPr>
                <p:cNvPr id="1097" name="Entrada de lápiz 1096">
                  <a:extLst>
                    <a:ext uri="{FF2B5EF4-FFF2-40B4-BE49-F238E27FC236}">
                      <a16:creationId xmlns:a16="http://schemas.microsoft.com/office/drawing/2014/main" id="{220FD01F-1A41-44E3-B20B-8477F0FAD254}"/>
                    </a:ext>
                  </a:extLst>
                </p:cNvPr>
                <p:cNvPicPr/>
                <p:nvPr/>
              </p:nvPicPr>
              <p:blipFill>
                <a:blip r:embed="rId19"/>
                <a:stretch>
                  <a:fillRect/>
                </a:stretch>
              </p:blipFill>
              <p:spPr>
                <a:xfrm>
                  <a:off x="9560520" y="2155800"/>
                  <a:ext cx="48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99" name="Entrada de lápiz 1098">
                  <a:extLst>
                    <a:ext uri="{FF2B5EF4-FFF2-40B4-BE49-F238E27FC236}">
                      <a16:creationId xmlns:a16="http://schemas.microsoft.com/office/drawing/2014/main" id="{37C26E28-EB71-4B9D-9C0B-E7DFEEF7E645}"/>
                    </a:ext>
                  </a:extLst>
                </p14:cNvPr>
                <p14:cNvContentPartPr/>
                <p14:nvPr/>
              </p14:nvContentPartPr>
              <p14:xfrm>
                <a:off x="9701280" y="1941600"/>
                <a:ext cx="144720" cy="209520"/>
              </p14:xfrm>
            </p:contentPart>
          </mc:Choice>
          <mc:Fallback xmlns="">
            <p:pic>
              <p:nvPicPr>
                <p:cNvPr id="1099" name="Entrada de lápiz 1098">
                  <a:extLst>
                    <a:ext uri="{FF2B5EF4-FFF2-40B4-BE49-F238E27FC236}">
                      <a16:creationId xmlns:a16="http://schemas.microsoft.com/office/drawing/2014/main" id="{37C26E28-EB71-4B9D-9C0B-E7DFEEF7E645}"/>
                    </a:ext>
                  </a:extLst>
                </p:cNvPr>
                <p:cNvPicPr/>
                <p:nvPr/>
              </p:nvPicPr>
              <p:blipFill>
                <a:blip r:embed="rId21"/>
                <a:stretch>
                  <a:fillRect/>
                </a:stretch>
              </p:blipFill>
              <p:spPr>
                <a:xfrm>
                  <a:off x="9683640" y="1923600"/>
                  <a:ext cx="180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00" name="Entrada de lápiz 1099">
                  <a:extLst>
                    <a:ext uri="{FF2B5EF4-FFF2-40B4-BE49-F238E27FC236}">
                      <a16:creationId xmlns:a16="http://schemas.microsoft.com/office/drawing/2014/main" id="{DE6841BF-7743-4704-837A-306B075CC019}"/>
                    </a:ext>
                  </a:extLst>
                </p14:cNvPr>
                <p14:cNvContentPartPr/>
                <p14:nvPr/>
              </p14:nvContentPartPr>
              <p14:xfrm>
                <a:off x="9942840" y="1938000"/>
                <a:ext cx="112680" cy="182160"/>
              </p14:xfrm>
            </p:contentPart>
          </mc:Choice>
          <mc:Fallback xmlns="">
            <p:pic>
              <p:nvPicPr>
                <p:cNvPr id="1100" name="Entrada de lápiz 1099">
                  <a:extLst>
                    <a:ext uri="{FF2B5EF4-FFF2-40B4-BE49-F238E27FC236}">
                      <a16:creationId xmlns:a16="http://schemas.microsoft.com/office/drawing/2014/main" id="{DE6841BF-7743-4704-837A-306B075CC019}"/>
                    </a:ext>
                  </a:extLst>
                </p:cNvPr>
                <p:cNvPicPr/>
                <p:nvPr/>
              </p:nvPicPr>
              <p:blipFill>
                <a:blip r:embed="rId23"/>
                <a:stretch>
                  <a:fillRect/>
                </a:stretch>
              </p:blipFill>
              <p:spPr>
                <a:xfrm>
                  <a:off x="9924840" y="1920360"/>
                  <a:ext cx="148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01" name="Entrada de lápiz 1100">
                  <a:extLst>
                    <a:ext uri="{FF2B5EF4-FFF2-40B4-BE49-F238E27FC236}">
                      <a16:creationId xmlns:a16="http://schemas.microsoft.com/office/drawing/2014/main" id="{1C1A03BE-B226-4AC3-9701-3E495E2AE6C3}"/>
                    </a:ext>
                  </a:extLst>
                </p14:cNvPr>
                <p14:cNvContentPartPr/>
                <p14:nvPr/>
              </p14:nvContentPartPr>
              <p14:xfrm>
                <a:off x="10107000" y="1655400"/>
                <a:ext cx="205560" cy="384840"/>
              </p14:xfrm>
            </p:contentPart>
          </mc:Choice>
          <mc:Fallback xmlns="">
            <p:pic>
              <p:nvPicPr>
                <p:cNvPr id="1101" name="Entrada de lápiz 1100">
                  <a:extLst>
                    <a:ext uri="{FF2B5EF4-FFF2-40B4-BE49-F238E27FC236}">
                      <a16:creationId xmlns:a16="http://schemas.microsoft.com/office/drawing/2014/main" id="{1C1A03BE-B226-4AC3-9701-3E495E2AE6C3}"/>
                    </a:ext>
                  </a:extLst>
                </p:cNvPr>
                <p:cNvPicPr/>
                <p:nvPr/>
              </p:nvPicPr>
              <p:blipFill>
                <a:blip r:embed="rId25"/>
                <a:stretch>
                  <a:fillRect/>
                </a:stretch>
              </p:blipFill>
              <p:spPr>
                <a:xfrm>
                  <a:off x="10089000" y="1637760"/>
                  <a:ext cx="2412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02" name="Entrada de lápiz 1101">
                  <a:extLst>
                    <a:ext uri="{FF2B5EF4-FFF2-40B4-BE49-F238E27FC236}">
                      <a16:creationId xmlns:a16="http://schemas.microsoft.com/office/drawing/2014/main" id="{3CB76E39-9735-4696-8AB0-09FF77D9A5E2}"/>
                    </a:ext>
                  </a:extLst>
                </p14:cNvPr>
                <p14:cNvContentPartPr/>
                <p14:nvPr/>
              </p14:nvContentPartPr>
              <p14:xfrm>
                <a:off x="10290240" y="1846560"/>
                <a:ext cx="157680" cy="144000"/>
              </p14:xfrm>
            </p:contentPart>
          </mc:Choice>
          <mc:Fallback xmlns="">
            <p:pic>
              <p:nvPicPr>
                <p:cNvPr id="1102" name="Entrada de lápiz 1101">
                  <a:extLst>
                    <a:ext uri="{FF2B5EF4-FFF2-40B4-BE49-F238E27FC236}">
                      <a16:creationId xmlns:a16="http://schemas.microsoft.com/office/drawing/2014/main" id="{3CB76E39-9735-4696-8AB0-09FF77D9A5E2}"/>
                    </a:ext>
                  </a:extLst>
                </p:cNvPr>
                <p:cNvPicPr/>
                <p:nvPr/>
              </p:nvPicPr>
              <p:blipFill>
                <a:blip r:embed="rId27"/>
                <a:stretch>
                  <a:fillRect/>
                </a:stretch>
              </p:blipFill>
              <p:spPr>
                <a:xfrm>
                  <a:off x="10272240" y="1828560"/>
                  <a:ext cx="193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03" name="Entrada de lápiz 1102">
                  <a:extLst>
                    <a:ext uri="{FF2B5EF4-FFF2-40B4-BE49-F238E27FC236}">
                      <a16:creationId xmlns:a16="http://schemas.microsoft.com/office/drawing/2014/main" id="{8B878D64-7242-4C16-942C-BFEFF7F50389}"/>
                    </a:ext>
                  </a:extLst>
                </p14:cNvPr>
                <p14:cNvContentPartPr/>
                <p14:nvPr/>
              </p14:nvContentPartPr>
              <p14:xfrm>
                <a:off x="10650960" y="1721640"/>
                <a:ext cx="281520" cy="165600"/>
              </p14:xfrm>
            </p:contentPart>
          </mc:Choice>
          <mc:Fallback xmlns="">
            <p:pic>
              <p:nvPicPr>
                <p:cNvPr id="1103" name="Entrada de lápiz 1102">
                  <a:extLst>
                    <a:ext uri="{FF2B5EF4-FFF2-40B4-BE49-F238E27FC236}">
                      <a16:creationId xmlns:a16="http://schemas.microsoft.com/office/drawing/2014/main" id="{8B878D64-7242-4C16-942C-BFEFF7F50389}"/>
                    </a:ext>
                  </a:extLst>
                </p:cNvPr>
                <p:cNvPicPr/>
                <p:nvPr/>
              </p:nvPicPr>
              <p:blipFill>
                <a:blip r:embed="rId29"/>
                <a:stretch>
                  <a:fillRect/>
                </a:stretch>
              </p:blipFill>
              <p:spPr>
                <a:xfrm>
                  <a:off x="10632960" y="1703640"/>
                  <a:ext cx="317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04" name="Entrada de lápiz 1103">
                  <a:extLst>
                    <a:ext uri="{FF2B5EF4-FFF2-40B4-BE49-F238E27FC236}">
                      <a16:creationId xmlns:a16="http://schemas.microsoft.com/office/drawing/2014/main" id="{92E26877-F6B8-4723-A693-198B0CBA6326}"/>
                    </a:ext>
                  </a:extLst>
                </p14:cNvPr>
                <p14:cNvContentPartPr/>
                <p14:nvPr/>
              </p14:nvContentPartPr>
              <p14:xfrm>
                <a:off x="11072880" y="1590960"/>
                <a:ext cx="267480" cy="198360"/>
              </p14:xfrm>
            </p:contentPart>
          </mc:Choice>
          <mc:Fallback xmlns="">
            <p:pic>
              <p:nvPicPr>
                <p:cNvPr id="1104" name="Entrada de lápiz 1103">
                  <a:extLst>
                    <a:ext uri="{FF2B5EF4-FFF2-40B4-BE49-F238E27FC236}">
                      <a16:creationId xmlns:a16="http://schemas.microsoft.com/office/drawing/2014/main" id="{92E26877-F6B8-4723-A693-198B0CBA6326}"/>
                    </a:ext>
                  </a:extLst>
                </p:cNvPr>
                <p:cNvPicPr/>
                <p:nvPr/>
              </p:nvPicPr>
              <p:blipFill>
                <a:blip r:embed="rId31"/>
                <a:stretch>
                  <a:fillRect/>
                </a:stretch>
              </p:blipFill>
              <p:spPr>
                <a:xfrm>
                  <a:off x="11055240" y="1572960"/>
                  <a:ext cx="3031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05" name="Entrada de lápiz 1104">
                  <a:extLst>
                    <a:ext uri="{FF2B5EF4-FFF2-40B4-BE49-F238E27FC236}">
                      <a16:creationId xmlns:a16="http://schemas.microsoft.com/office/drawing/2014/main" id="{9E9FF822-12E3-4BB3-867D-95528D1B3FE8}"/>
                    </a:ext>
                  </a:extLst>
                </p14:cNvPr>
                <p14:cNvContentPartPr/>
                <p14:nvPr/>
              </p14:nvContentPartPr>
              <p14:xfrm>
                <a:off x="11363040" y="1541280"/>
                <a:ext cx="216000" cy="126720"/>
              </p14:xfrm>
            </p:contentPart>
          </mc:Choice>
          <mc:Fallback xmlns="">
            <p:pic>
              <p:nvPicPr>
                <p:cNvPr id="1105" name="Entrada de lápiz 1104">
                  <a:extLst>
                    <a:ext uri="{FF2B5EF4-FFF2-40B4-BE49-F238E27FC236}">
                      <a16:creationId xmlns:a16="http://schemas.microsoft.com/office/drawing/2014/main" id="{9E9FF822-12E3-4BB3-867D-95528D1B3FE8}"/>
                    </a:ext>
                  </a:extLst>
                </p:cNvPr>
                <p:cNvPicPr/>
                <p:nvPr/>
              </p:nvPicPr>
              <p:blipFill>
                <a:blip r:embed="rId33"/>
                <a:stretch>
                  <a:fillRect/>
                </a:stretch>
              </p:blipFill>
              <p:spPr>
                <a:xfrm>
                  <a:off x="11345040" y="1523280"/>
                  <a:ext cx="251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06" name="Entrada de lápiz 1105">
                  <a:extLst>
                    <a:ext uri="{FF2B5EF4-FFF2-40B4-BE49-F238E27FC236}">
                      <a16:creationId xmlns:a16="http://schemas.microsoft.com/office/drawing/2014/main" id="{7D5386B5-581C-499B-846E-7482FAB81892}"/>
                    </a:ext>
                  </a:extLst>
                </p14:cNvPr>
                <p14:cNvContentPartPr/>
                <p14:nvPr/>
              </p14:nvContentPartPr>
              <p14:xfrm>
                <a:off x="10421280" y="2083440"/>
                <a:ext cx="294480" cy="172800"/>
              </p14:xfrm>
            </p:contentPart>
          </mc:Choice>
          <mc:Fallback xmlns="">
            <p:pic>
              <p:nvPicPr>
                <p:cNvPr id="1106" name="Entrada de lápiz 1105">
                  <a:extLst>
                    <a:ext uri="{FF2B5EF4-FFF2-40B4-BE49-F238E27FC236}">
                      <a16:creationId xmlns:a16="http://schemas.microsoft.com/office/drawing/2014/main" id="{7D5386B5-581C-499B-846E-7482FAB81892}"/>
                    </a:ext>
                  </a:extLst>
                </p:cNvPr>
                <p:cNvPicPr/>
                <p:nvPr/>
              </p:nvPicPr>
              <p:blipFill>
                <a:blip r:embed="rId35"/>
                <a:stretch>
                  <a:fillRect/>
                </a:stretch>
              </p:blipFill>
              <p:spPr>
                <a:xfrm>
                  <a:off x="10403280" y="2065440"/>
                  <a:ext cx="330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08" name="Entrada de lápiz 1107">
                  <a:extLst>
                    <a:ext uri="{FF2B5EF4-FFF2-40B4-BE49-F238E27FC236}">
                      <a16:creationId xmlns:a16="http://schemas.microsoft.com/office/drawing/2014/main" id="{C2AF6D0E-774F-4809-96DD-0AAB460E9D39}"/>
                    </a:ext>
                  </a:extLst>
                </p14:cNvPr>
                <p14:cNvContentPartPr/>
                <p14:nvPr/>
              </p14:nvContentPartPr>
              <p14:xfrm>
                <a:off x="10735560" y="1947000"/>
                <a:ext cx="290160" cy="217440"/>
              </p14:xfrm>
            </p:contentPart>
          </mc:Choice>
          <mc:Fallback xmlns="">
            <p:pic>
              <p:nvPicPr>
                <p:cNvPr id="1108" name="Entrada de lápiz 1107">
                  <a:extLst>
                    <a:ext uri="{FF2B5EF4-FFF2-40B4-BE49-F238E27FC236}">
                      <a16:creationId xmlns:a16="http://schemas.microsoft.com/office/drawing/2014/main" id="{C2AF6D0E-774F-4809-96DD-0AAB460E9D39}"/>
                    </a:ext>
                  </a:extLst>
                </p:cNvPr>
                <p:cNvPicPr/>
                <p:nvPr/>
              </p:nvPicPr>
              <p:blipFill>
                <a:blip r:embed="rId37"/>
                <a:stretch>
                  <a:fillRect/>
                </a:stretch>
              </p:blipFill>
              <p:spPr>
                <a:xfrm>
                  <a:off x="10717560" y="1929000"/>
                  <a:ext cx="325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09" name="Entrada de lápiz 1108">
                  <a:extLst>
                    <a:ext uri="{FF2B5EF4-FFF2-40B4-BE49-F238E27FC236}">
                      <a16:creationId xmlns:a16="http://schemas.microsoft.com/office/drawing/2014/main" id="{35B36653-BD0F-4425-B130-5D48035AB168}"/>
                    </a:ext>
                  </a:extLst>
                </p14:cNvPr>
                <p14:cNvContentPartPr/>
                <p14:nvPr/>
              </p14:nvContentPartPr>
              <p14:xfrm>
                <a:off x="11065680" y="1762320"/>
                <a:ext cx="214200" cy="300600"/>
              </p14:xfrm>
            </p:contentPart>
          </mc:Choice>
          <mc:Fallback xmlns="">
            <p:pic>
              <p:nvPicPr>
                <p:cNvPr id="1109" name="Entrada de lápiz 1108">
                  <a:extLst>
                    <a:ext uri="{FF2B5EF4-FFF2-40B4-BE49-F238E27FC236}">
                      <a16:creationId xmlns:a16="http://schemas.microsoft.com/office/drawing/2014/main" id="{35B36653-BD0F-4425-B130-5D48035AB168}"/>
                    </a:ext>
                  </a:extLst>
                </p:cNvPr>
                <p:cNvPicPr/>
                <p:nvPr/>
              </p:nvPicPr>
              <p:blipFill>
                <a:blip r:embed="rId39"/>
                <a:stretch>
                  <a:fillRect/>
                </a:stretch>
              </p:blipFill>
              <p:spPr>
                <a:xfrm>
                  <a:off x="11047680" y="1744320"/>
                  <a:ext cx="2498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10" name="Entrada de lápiz 1109">
                  <a:extLst>
                    <a:ext uri="{FF2B5EF4-FFF2-40B4-BE49-F238E27FC236}">
                      <a16:creationId xmlns:a16="http://schemas.microsoft.com/office/drawing/2014/main" id="{222ACD2B-DC9C-49C9-B7FC-571A6BF122C4}"/>
                    </a:ext>
                  </a:extLst>
                </p14:cNvPr>
                <p14:cNvContentPartPr/>
                <p14:nvPr/>
              </p14:nvContentPartPr>
              <p14:xfrm>
                <a:off x="11268720" y="1857720"/>
                <a:ext cx="201240" cy="145800"/>
              </p14:xfrm>
            </p:contentPart>
          </mc:Choice>
          <mc:Fallback xmlns="">
            <p:pic>
              <p:nvPicPr>
                <p:cNvPr id="1110" name="Entrada de lápiz 1109">
                  <a:extLst>
                    <a:ext uri="{FF2B5EF4-FFF2-40B4-BE49-F238E27FC236}">
                      <a16:creationId xmlns:a16="http://schemas.microsoft.com/office/drawing/2014/main" id="{222ACD2B-DC9C-49C9-B7FC-571A6BF122C4}"/>
                    </a:ext>
                  </a:extLst>
                </p:cNvPr>
                <p:cNvPicPr/>
                <p:nvPr/>
              </p:nvPicPr>
              <p:blipFill>
                <a:blip r:embed="rId41"/>
                <a:stretch>
                  <a:fillRect/>
                </a:stretch>
              </p:blipFill>
              <p:spPr>
                <a:xfrm>
                  <a:off x="11251080" y="1839720"/>
                  <a:ext cx="236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12" name="Entrada de lápiz 1111">
                  <a:extLst>
                    <a:ext uri="{FF2B5EF4-FFF2-40B4-BE49-F238E27FC236}">
                      <a16:creationId xmlns:a16="http://schemas.microsoft.com/office/drawing/2014/main" id="{0F2E6AC7-BB10-4CFC-90C3-6DB7F9233CE2}"/>
                    </a:ext>
                  </a:extLst>
                </p14:cNvPr>
                <p14:cNvContentPartPr/>
                <p14:nvPr/>
              </p14:nvContentPartPr>
              <p14:xfrm>
                <a:off x="9771480" y="2550000"/>
                <a:ext cx="160200" cy="215280"/>
              </p14:xfrm>
            </p:contentPart>
          </mc:Choice>
          <mc:Fallback xmlns="">
            <p:pic>
              <p:nvPicPr>
                <p:cNvPr id="1112" name="Entrada de lápiz 1111">
                  <a:extLst>
                    <a:ext uri="{FF2B5EF4-FFF2-40B4-BE49-F238E27FC236}">
                      <a16:creationId xmlns:a16="http://schemas.microsoft.com/office/drawing/2014/main" id="{0F2E6AC7-BB10-4CFC-90C3-6DB7F9233CE2}"/>
                    </a:ext>
                  </a:extLst>
                </p:cNvPr>
                <p:cNvPicPr/>
                <p:nvPr/>
              </p:nvPicPr>
              <p:blipFill>
                <a:blip r:embed="rId43"/>
                <a:stretch>
                  <a:fillRect/>
                </a:stretch>
              </p:blipFill>
              <p:spPr>
                <a:xfrm>
                  <a:off x="9753480" y="2532000"/>
                  <a:ext cx="195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13" name="Entrada de lápiz 1112">
                  <a:extLst>
                    <a:ext uri="{FF2B5EF4-FFF2-40B4-BE49-F238E27FC236}">
                      <a16:creationId xmlns:a16="http://schemas.microsoft.com/office/drawing/2014/main" id="{5F8A2A75-F481-4A28-950C-90BD935B3E12}"/>
                    </a:ext>
                  </a:extLst>
                </p14:cNvPr>
                <p14:cNvContentPartPr/>
                <p14:nvPr/>
              </p14:nvContentPartPr>
              <p14:xfrm>
                <a:off x="9947520" y="2620920"/>
                <a:ext cx="123840" cy="201600"/>
              </p14:xfrm>
            </p:contentPart>
          </mc:Choice>
          <mc:Fallback xmlns="">
            <p:pic>
              <p:nvPicPr>
                <p:cNvPr id="1113" name="Entrada de lápiz 1112">
                  <a:extLst>
                    <a:ext uri="{FF2B5EF4-FFF2-40B4-BE49-F238E27FC236}">
                      <a16:creationId xmlns:a16="http://schemas.microsoft.com/office/drawing/2014/main" id="{5F8A2A75-F481-4A28-950C-90BD935B3E12}"/>
                    </a:ext>
                  </a:extLst>
                </p:cNvPr>
                <p:cNvPicPr/>
                <p:nvPr/>
              </p:nvPicPr>
              <p:blipFill>
                <a:blip r:embed="rId45"/>
                <a:stretch>
                  <a:fillRect/>
                </a:stretch>
              </p:blipFill>
              <p:spPr>
                <a:xfrm>
                  <a:off x="9929520" y="2603280"/>
                  <a:ext cx="1594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14" name="Entrada de lápiz 1113">
                  <a:extLst>
                    <a:ext uri="{FF2B5EF4-FFF2-40B4-BE49-F238E27FC236}">
                      <a16:creationId xmlns:a16="http://schemas.microsoft.com/office/drawing/2014/main" id="{F98FB24F-66B0-42A7-8B2B-0106CA1BC22B}"/>
                    </a:ext>
                  </a:extLst>
                </p14:cNvPr>
                <p14:cNvContentPartPr/>
                <p14:nvPr/>
              </p14:nvContentPartPr>
              <p14:xfrm>
                <a:off x="10194120" y="2519400"/>
                <a:ext cx="6480" cy="4320"/>
              </p14:xfrm>
            </p:contentPart>
          </mc:Choice>
          <mc:Fallback xmlns="">
            <p:pic>
              <p:nvPicPr>
                <p:cNvPr id="1114" name="Entrada de lápiz 1113">
                  <a:extLst>
                    <a:ext uri="{FF2B5EF4-FFF2-40B4-BE49-F238E27FC236}">
                      <a16:creationId xmlns:a16="http://schemas.microsoft.com/office/drawing/2014/main" id="{F98FB24F-66B0-42A7-8B2B-0106CA1BC22B}"/>
                    </a:ext>
                  </a:extLst>
                </p:cNvPr>
                <p:cNvPicPr/>
                <p:nvPr/>
              </p:nvPicPr>
              <p:blipFill>
                <a:blip r:embed="rId47"/>
                <a:stretch>
                  <a:fillRect/>
                </a:stretch>
              </p:blipFill>
              <p:spPr>
                <a:xfrm>
                  <a:off x="10176120" y="2501400"/>
                  <a:ext cx="42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15" name="Entrada de lápiz 1114">
                  <a:extLst>
                    <a:ext uri="{FF2B5EF4-FFF2-40B4-BE49-F238E27FC236}">
                      <a16:creationId xmlns:a16="http://schemas.microsoft.com/office/drawing/2014/main" id="{D3993D16-FF2C-4755-B8CA-0988D8E421D3}"/>
                    </a:ext>
                  </a:extLst>
                </p14:cNvPr>
                <p14:cNvContentPartPr/>
                <p14:nvPr/>
              </p14:nvContentPartPr>
              <p14:xfrm>
                <a:off x="10212480" y="2600400"/>
                <a:ext cx="8280" cy="20160"/>
              </p14:xfrm>
            </p:contentPart>
          </mc:Choice>
          <mc:Fallback xmlns="">
            <p:pic>
              <p:nvPicPr>
                <p:cNvPr id="1115" name="Entrada de lápiz 1114">
                  <a:extLst>
                    <a:ext uri="{FF2B5EF4-FFF2-40B4-BE49-F238E27FC236}">
                      <a16:creationId xmlns:a16="http://schemas.microsoft.com/office/drawing/2014/main" id="{D3993D16-FF2C-4755-B8CA-0988D8E421D3}"/>
                    </a:ext>
                  </a:extLst>
                </p:cNvPr>
                <p:cNvPicPr/>
                <p:nvPr/>
              </p:nvPicPr>
              <p:blipFill>
                <a:blip r:embed="rId49"/>
                <a:stretch>
                  <a:fillRect/>
                </a:stretch>
              </p:blipFill>
              <p:spPr>
                <a:xfrm>
                  <a:off x="10194480" y="2582400"/>
                  <a:ext cx="43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17" name="Entrada de lápiz 1116">
                  <a:extLst>
                    <a:ext uri="{FF2B5EF4-FFF2-40B4-BE49-F238E27FC236}">
                      <a16:creationId xmlns:a16="http://schemas.microsoft.com/office/drawing/2014/main" id="{22123D2A-052E-4DFF-BA83-3B52D26D9ED8}"/>
                    </a:ext>
                  </a:extLst>
                </p14:cNvPr>
                <p14:cNvContentPartPr/>
                <p14:nvPr/>
              </p14:nvContentPartPr>
              <p14:xfrm>
                <a:off x="10361160" y="2452800"/>
                <a:ext cx="156240" cy="156600"/>
              </p14:xfrm>
            </p:contentPart>
          </mc:Choice>
          <mc:Fallback xmlns="">
            <p:pic>
              <p:nvPicPr>
                <p:cNvPr id="1117" name="Entrada de lápiz 1116">
                  <a:extLst>
                    <a:ext uri="{FF2B5EF4-FFF2-40B4-BE49-F238E27FC236}">
                      <a16:creationId xmlns:a16="http://schemas.microsoft.com/office/drawing/2014/main" id="{22123D2A-052E-4DFF-BA83-3B52D26D9ED8}"/>
                    </a:ext>
                  </a:extLst>
                </p:cNvPr>
                <p:cNvPicPr/>
                <p:nvPr/>
              </p:nvPicPr>
              <p:blipFill>
                <a:blip r:embed="rId51"/>
                <a:stretch>
                  <a:fillRect/>
                </a:stretch>
              </p:blipFill>
              <p:spPr>
                <a:xfrm>
                  <a:off x="10343160" y="2435160"/>
                  <a:ext cx="191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18" name="Entrada de lápiz 1117">
                  <a:extLst>
                    <a:ext uri="{FF2B5EF4-FFF2-40B4-BE49-F238E27FC236}">
                      <a16:creationId xmlns:a16="http://schemas.microsoft.com/office/drawing/2014/main" id="{0AE1384D-EF49-4DBC-8DAC-3BD8BE9AD1F9}"/>
                    </a:ext>
                  </a:extLst>
                </p14:cNvPr>
                <p14:cNvContentPartPr/>
                <p14:nvPr/>
              </p14:nvContentPartPr>
              <p14:xfrm>
                <a:off x="10585080" y="2489160"/>
                <a:ext cx="104400" cy="138240"/>
              </p14:xfrm>
            </p:contentPart>
          </mc:Choice>
          <mc:Fallback xmlns="">
            <p:pic>
              <p:nvPicPr>
                <p:cNvPr id="1118" name="Entrada de lápiz 1117">
                  <a:extLst>
                    <a:ext uri="{FF2B5EF4-FFF2-40B4-BE49-F238E27FC236}">
                      <a16:creationId xmlns:a16="http://schemas.microsoft.com/office/drawing/2014/main" id="{0AE1384D-EF49-4DBC-8DAC-3BD8BE9AD1F9}"/>
                    </a:ext>
                  </a:extLst>
                </p:cNvPr>
                <p:cNvPicPr/>
                <p:nvPr/>
              </p:nvPicPr>
              <p:blipFill>
                <a:blip r:embed="rId53"/>
                <a:stretch>
                  <a:fillRect/>
                </a:stretch>
              </p:blipFill>
              <p:spPr>
                <a:xfrm>
                  <a:off x="10567440" y="2471160"/>
                  <a:ext cx="140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19" name="Entrada de lápiz 1118">
                  <a:extLst>
                    <a:ext uri="{FF2B5EF4-FFF2-40B4-BE49-F238E27FC236}">
                      <a16:creationId xmlns:a16="http://schemas.microsoft.com/office/drawing/2014/main" id="{00B396A2-735B-4C42-ACCA-2DC2B9FC95E6}"/>
                    </a:ext>
                  </a:extLst>
                </p14:cNvPr>
                <p14:cNvContentPartPr/>
                <p14:nvPr/>
              </p14:nvContentPartPr>
              <p14:xfrm>
                <a:off x="10728720" y="2336160"/>
                <a:ext cx="132120" cy="255240"/>
              </p14:xfrm>
            </p:contentPart>
          </mc:Choice>
          <mc:Fallback xmlns="">
            <p:pic>
              <p:nvPicPr>
                <p:cNvPr id="1119" name="Entrada de lápiz 1118">
                  <a:extLst>
                    <a:ext uri="{FF2B5EF4-FFF2-40B4-BE49-F238E27FC236}">
                      <a16:creationId xmlns:a16="http://schemas.microsoft.com/office/drawing/2014/main" id="{00B396A2-735B-4C42-ACCA-2DC2B9FC95E6}"/>
                    </a:ext>
                  </a:extLst>
                </p:cNvPr>
                <p:cNvPicPr/>
                <p:nvPr/>
              </p:nvPicPr>
              <p:blipFill>
                <a:blip r:embed="rId55"/>
                <a:stretch>
                  <a:fillRect/>
                </a:stretch>
              </p:blipFill>
              <p:spPr>
                <a:xfrm>
                  <a:off x="10711080" y="2318520"/>
                  <a:ext cx="167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20" name="Entrada de lápiz 1119">
                  <a:extLst>
                    <a:ext uri="{FF2B5EF4-FFF2-40B4-BE49-F238E27FC236}">
                      <a16:creationId xmlns:a16="http://schemas.microsoft.com/office/drawing/2014/main" id="{DECEE3EE-D276-40F9-9BF9-9F1FC887AB4B}"/>
                    </a:ext>
                  </a:extLst>
                </p14:cNvPr>
                <p14:cNvContentPartPr/>
                <p14:nvPr/>
              </p14:nvContentPartPr>
              <p14:xfrm>
                <a:off x="10870200" y="2433000"/>
                <a:ext cx="95760" cy="116640"/>
              </p14:xfrm>
            </p:contentPart>
          </mc:Choice>
          <mc:Fallback xmlns="">
            <p:pic>
              <p:nvPicPr>
                <p:cNvPr id="1120" name="Entrada de lápiz 1119">
                  <a:extLst>
                    <a:ext uri="{FF2B5EF4-FFF2-40B4-BE49-F238E27FC236}">
                      <a16:creationId xmlns:a16="http://schemas.microsoft.com/office/drawing/2014/main" id="{DECEE3EE-D276-40F9-9BF9-9F1FC887AB4B}"/>
                    </a:ext>
                  </a:extLst>
                </p:cNvPr>
                <p:cNvPicPr/>
                <p:nvPr/>
              </p:nvPicPr>
              <p:blipFill>
                <a:blip r:embed="rId57"/>
                <a:stretch>
                  <a:fillRect/>
                </a:stretch>
              </p:blipFill>
              <p:spPr>
                <a:xfrm>
                  <a:off x="10852560" y="2415000"/>
                  <a:ext cx="131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21" name="Entrada de lápiz 1120">
                  <a:extLst>
                    <a:ext uri="{FF2B5EF4-FFF2-40B4-BE49-F238E27FC236}">
                      <a16:creationId xmlns:a16="http://schemas.microsoft.com/office/drawing/2014/main" id="{5BD1E442-1046-4C32-86BD-D22E6274CB3D}"/>
                    </a:ext>
                  </a:extLst>
                </p14:cNvPr>
                <p14:cNvContentPartPr/>
                <p14:nvPr/>
              </p14:nvContentPartPr>
              <p14:xfrm>
                <a:off x="10996200" y="2339400"/>
                <a:ext cx="120960" cy="189720"/>
              </p14:xfrm>
            </p:contentPart>
          </mc:Choice>
          <mc:Fallback xmlns="">
            <p:pic>
              <p:nvPicPr>
                <p:cNvPr id="1121" name="Entrada de lápiz 1120">
                  <a:extLst>
                    <a:ext uri="{FF2B5EF4-FFF2-40B4-BE49-F238E27FC236}">
                      <a16:creationId xmlns:a16="http://schemas.microsoft.com/office/drawing/2014/main" id="{5BD1E442-1046-4C32-86BD-D22E6274CB3D}"/>
                    </a:ext>
                  </a:extLst>
                </p:cNvPr>
                <p:cNvPicPr/>
                <p:nvPr/>
              </p:nvPicPr>
              <p:blipFill>
                <a:blip r:embed="rId59"/>
                <a:stretch>
                  <a:fillRect/>
                </a:stretch>
              </p:blipFill>
              <p:spPr>
                <a:xfrm>
                  <a:off x="10978560" y="2321400"/>
                  <a:ext cx="1566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2" name="Entrada de lápiz 1121">
                  <a:extLst>
                    <a:ext uri="{FF2B5EF4-FFF2-40B4-BE49-F238E27FC236}">
                      <a16:creationId xmlns:a16="http://schemas.microsoft.com/office/drawing/2014/main" id="{64CFE806-C4BD-40ED-8976-057244E8B95F}"/>
                    </a:ext>
                  </a:extLst>
                </p14:cNvPr>
                <p14:cNvContentPartPr/>
                <p14:nvPr/>
              </p14:nvContentPartPr>
              <p14:xfrm>
                <a:off x="11338200" y="2327160"/>
                <a:ext cx="335880" cy="159840"/>
              </p14:xfrm>
            </p:contentPart>
          </mc:Choice>
          <mc:Fallback xmlns="">
            <p:pic>
              <p:nvPicPr>
                <p:cNvPr id="1122" name="Entrada de lápiz 1121">
                  <a:extLst>
                    <a:ext uri="{FF2B5EF4-FFF2-40B4-BE49-F238E27FC236}">
                      <a16:creationId xmlns:a16="http://schemas.microsoft.com/office/drawing/2014/main" id="{64CFE806-C4BD-40ED-8976-057244E8B95F}"/>
                    </a:ext>
                  </a:extLst>
                </p:cNvPr>
                <p:cNvPicPr/>
                <p:nvPr/>
              </p:nvPicPr>
              <p:blipFill>
                <a:blip r:embed="rId61"/>
                <a:stretch>
                  <a:fillRect/>
                </a:stretch>
              </p:blipFill>
              <p:spPr>
                <a:xfrm>
                  <a:off x="11320560" y="2309160"/>
                  <a:ext cx="371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23" name="Entrada de lápiz 1122">
                  <a:extLst>
                    <a:ext uri="{FF2B5EF4-FFF2-40B4-BE49-F238E27FC236}">
                      <a16:creationId xmlns:a16="http://schemas.microsoft.com/office/drawing/2014/main" id="{F3C26C97-2580-446A-B557-930E6BB2FD14}"/>
                    </a:ext>
                  </a:extLst>
                </p14:cNvPr>
                <p14:cNvContentPartPr/>
                <p14:nvPr/>
              </p14:nvContentPartPr>
              <p14:xfrm>
                <a:off x="11801880" y="2027640"/>
                <a:ext cx="299880" cy="391320"/>
              </p14:xfrm>
            </p:contentPart>
          </mc:Choice>
          <mc:Fallback xmlns="">
            <p:pic>
              <p:nvPicPr>
                <p:cNvPr id="1123" name="Entrada de lápiz 1122">
                  <a:extLst>
                    <a:ext uri="{FF2B5EF4-FFF2-40B4-BE49-F238E27FC236}">
                      <a16:creationId xmlns:a16="http://schemas.microsoft.com/office/drawing/2014/main" id="{F3C26C97-2580-446A-B557-930E6BB2FD14}"/>
                    </a:ext>
                  </a:extLst>
                </p:cNvPr>
                <p:cNvPicPr/>
                <p:nvPr/>
              </p:nvPicPr>
              <p:blipFill>
                <a:blip r:embed="rId63"/>
                <a:stretch>
                  <a:fillRect/>
                </a:stretch>
              </p:blipFill>
              <p:spPr>
                <a:xfrm>
                  <a:off x="11784240" y="2010000"/>
                  <a:ext cx="33552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24" name="Entrada de lápiz 1123">
                  <a:extLst>
                    <a:ext uri="{FF2B5EF4-FFF2-40B4-BE49-F238E27FC236}">
                      <a16:creationId xmlns:a16="http://schemas.microsoft.com/office/drawing/2014/main" id="{29660E13-3394-45A4-B500-888EEEDD2807}"/>
                    </a:ext>
                  </a:extLst>
                </p14:cNvPr>
                <p14:cNvContentPartPr/>
                <p14:nvPr/>
              </p14:nvContentPartPr>
              <p14:xfrm>
                <a:off x="11133720" y="2652960"/>
                <a:ext cx="173160" cy="153000"/>
              </p14:xfrm>
            </p:contentPart>
          </mc:Choice>
          <mc:Fallback xmlns="">
            <p:pic>
              <p:nvPicPr>
                <p:cNvPr id="1124" name="Entrada de lápiz 1123">
                  <a:extLst>
                    <a:ext uri="{FF2B5EF4-FFF2-40B4-BE49-F238E27FC236}">
                      <a16:creationId xmlns:a16="http://schemas.microsoft.com/office/drawing/2014/main" id="{29660E13-3394-45A4-B500-888EEEDD2807}"/>
                    </a:ext>
                  </a:extLst>
                </p:cNvPr>
                <p:cNvPicPr/>
                <p:nvPr/>
              </p:nvPicPr>
              <p:blipFill>
                <a:blip r:embed="rId65"/>
                <a:stretch>
                  <a:fillRect/>
                </a:stretch>
              </p:blipFill>
              <p:spPr>
                <a:xfrm>
                  <a:off x="11115720" y="2635320"/>
                  <a:ext cx="208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25" name="Entrada de lápiz 1124">
                  <a:extLst>
                    <a:ext uri="{FF2B5EF4-FFF2-40B4-BE49-F238E27FC236}">
                      <a16:creationId xmlns:a16="http://schemas.microsoft.com/office/drawing/2014/main" id="{854E0A9F-DCDA-43F1-B557-CE252F0EE88C}"/>
                    </a:ext>
                  </a:extLst>
                </p14:cNvPr>
                <p14:cNvContentPartPr/>
                <p14:nvPr/>
              </p14:nvContentPartPr>
              <p14:xfrm>
                <a:off x="11346120" y="2651160"/>
                <a:ext cx="256680" cy="194760"/>
              </p14:xfrm>
            </p:contentPart>
          </mc:Choice>
          <mc:Fallback xmlns="">
            <p:pic>
              <p:nvPicPr>
                <p:cNvPr id="1125" name="Entrada de lápiz 1124">
                  <a:extLst>
                    <a:ext uri="{FF2B5EF4-FFF2-40B4-BE49-F238E27FC236}">
                      <a16:creationId xmlns:a16="http://schemas.microsoft.com/office/drawing/2014/main" id="{854E0A9F-DCDA-43F1-B557-CE252F0EE88C}"/>
                    </a:ext>
                  </a:extLst>
                </p:cNvPr>
                <p:cNvPicPr/>
                <p:nvPr/>
              </p:nvPicPr>
              <p:blipFill>
                <a:blip r:embed="rId67"/>
                <a:stretch>
                  <a:fillRect/>
                </a:stretch>
              </p:blipFill>
              <p:spPr>
                <a:xfrm>
                  <a:off x="11328480" y="2633160"/>
                  <a:ext cx="292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26" name="Entrada de lápiz 1125">
                  <a:extLst>
                    <a:ext uri="{FF2B5EF4-FFF2-40B4-BE49-F238E27FC236}">
                      <a16:creationId xmlns:a16="http://schemas.microsoft.com/office/drawing/2014/main" id="{00E53E69-7E04-4253-A510-FE7ED7008128}"/>
                    </a:ext>
                  </a:extLst>
                </p14:cNvPr>
                <p14:cNvContentPartPr/>
                <p14:nvPr/>
              </p14:nvContentPartPr>
              <p14:xfrm>
                <a:off x="11641680" y="2600400"/>
                <a:ext cx="124920" cy="121680"/>
              </p14:xfrm>
            </p:contentPart>
          </mc:Choice>
          <mc:Fallback xmlns="">
            <p:pic>
              <p:nvPicPr>
                <p:cNvPr id="1126" name="Entrada de lápiz 1125">
                  <a:extLst>
                    <a:ext uri="{FF2B5EF4-FFF2-40B4-BE49-F238E27FC236}">
                      <a16:creationId xmlns:a16="http://schemas.microsoft.com/office/drawing/2014/main" id="{00E53E69-7E04-4253-A510-FE7ED7008128}"/>
                    </a:ext>
                  </a:extLst>
                </p:cNvPr>
                <p:cNvPicPr/>
                <p:nvPr/>
              </p:nvPicPr>
              <p:blipFill>
                <a:blip r:embed="rId69"/>
                <a:stretch>
                  <a:fillRect/>
                </a:stretch>
              </p:blipFill>
              <p:spPr>
                <a:xfrm>
                  <a:off x="11623680" y="2582400"/>
                  <a:ext cx="160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27" name="Entrada de lápiz 1126">
                  <a:extLst>
                    <a:ext uri="{FF2B5EF4-FFF2-40B4-BE49-F238E27FC236}">
                      <a16:creationId xmlns:a16="http://schemas.microsoft.com/office/drawing/2014/main" id="{2CA71C19-421D-48A4-9CB4-4155F7E82628}"/>
                    </a:ext>
                  </a:extLst>
                </p14:cNvPr>
                <p14:cNvContentPartPr/>
                <p14:nvPr/>
              </p14:nvContentPartPr>
              <p14:xfrm>
                <a:off x="11824200" y="2529480"/>
                <a:ext cx="188280" cy="112680"/>
              </p14:xfrm>
            </p:contentPart>
          </mc:Choice>
          <mc:Fallback xmlns="">
            <p:pic>
              <p:nvPicPr>
                <p:cNvPr id="1127" name="Entrada de lápiz 1126">
                  <a:extLst>
                    <a:ext uri="{FF2B5EF4-FFF2-40B4-BE49-F238E27FC236}">
                      <a16:creationId xmlns:a16="http://schemas.microsoft.com/office/drawing/2014/main" id="{2CA71C19-421D-48A4-9CB4-4155F7E82628}"/>
                    </a:ext>
                  </a:extLst>
                </p:cNvPr>
                <p:cNvPicPr/>
                <p:nvPr/>
              </p:nvPicPr>
              <p:blipFill>
                <a:blip r:embed="rId71"/>
                <a:stretch>
                  <a:fillRect/>
                </a:stretch>
              </p:blipFill>
              <p:spPr>
                <a:xfrm>
                  <a:off x="11806200" y="2511480"/>
                  <a:ext cx="223920" cy="148320"/>
                </a:xfrm>
                <a:prstGeom prst="rect">
                  <a:avLst/>
                </a:prstGeom>
              </p:spPr>
            </p:pic>
          </mc:Fallback>
        </mc:AlternateContent>
      </p:grpSp>
      <p:grpSp>
        <p:nvGrpSpPr>
          <p:cNvPr id="1142" name="Grupo 1141">
            <a:extLst>
              <a:ext uri="{FF2B5EF4-FFF2-40B4-BE49-F238E27FC236}">
                <a16:creationId xmlns:a16="http://schemas.microsoft.com/office/drawing/2014/main" id="{C85494D9-FC6F-42DA-93FD-79CE718C7FB9}"/>
              </a:ext>
            </a:extLst>
          </p:cNvPr>
          <p:cNvGrpSpPr/>
          <p:nvPr/>
        </p:nvGrpSpPr>
        <p:grpSpPr>
          <a:xfrm>
            <a:off x="10360800" y="3001800"/>
            <a:ext cx="1715400" cy="482400"/>
            <a:chOff x="10360800" y="3001800"/>
            <a:chExt cx="1715400" cy="482400"/>
          </a:xfrm>
        </p:grpSpPr>
        <mc:AlternateContent xmlns:mc="http://schemas.openxmlformats.org/markup-compatibility/2006" xmlns:p14="http://schemas.microsoft.com/office/powerpoint/2010/main">
          <mc:Choice Requires="p14">
            <p:contentPart p14:bwMode="auto" r:id="rId72">
              <p14:nvContentPartPr>
                <p14:cNvPr id="1129" name="Entrada de lápiz 1128">
                  <a:extLst>
                    <a:ext uri="{FF2B5EF4-FFF2-40B4-BE49-F238E27FC236}">
                      <a16:creationId xmlns:a16="http://schemas.microsoft.com/office/drawing/2014/main" id="{B2370474-5D5D-4B69-B11F-74F1AEF6AD2C}"/>
                    </a:ext>
                  </a:extLst>
                </p14:cNvPr>
                <p14:cNvContentPartPr/>
                <p14:nvPr/>
              </p14:nvContentPartPr>
              <p14:xfrm>
                <a:off x="10360800" y="3098640"/>
                <a:ext cx="174600" cy="293400"/>
              </p14:xfrm>
            </p:contentPart>
          </mc:Choice>
          <mc:Fallback xmlns="">
            <p:pic>
              <p:nvPicPr>
                <p:cNvPr id="1129" name="Entrada de lápiz 1128">
                  <a:extLst>
                    <a:ext uri="{FF2B5EF4-FFF2-40B4-BE49-F238E27FC236}">
                      <a16:creationId xmlns:a16="http://schemas.microsoft.com/office/drawing/2014/main" id="{B2370474-5D5D-4B69-B11F-74F1AEF6AD2C}"/>
                    </a:ext>
                  </a:extLst>
                </p:cNvPr>
                <p:cNvPicPr/>
                <p:nvPr/>
              </p:nvPicPr>
              <p:blipFill>
                <a:blip r:embed="rId73"/>
                <a:stretch>
                  <a:fillRect/>
                </a:stretch>
              </p:blipFill>
              <p:spPr>
                <a:xfrm>
                  <a:off x="10343160" y="3080640"/>
                  <a:ext cx="2102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30" name="Entrada de lápiz 1129">
                  <a:extLst>
                    <a:ext uri="{FF2B5EF4-FFF2-40B4-BE49-F238E27FC236}">
                      <a16:creationId xmlns:a16="http://schemas.microsoft.com/office/drawing/2014/main" id="{1BAF4BB5-43D2-4A09-9738-0B4FBC725B75}"/>
                    </a:ext>
                  </a:extLst>
                </p14:cNvPr>
                <p14:cNvContentPartPr/>
                <p14:nvPr/>
              </p14:nvContentPartPr>
              <p14:xfrm>
                <a:off x="10474920" y="3291600"/>
                <a:ext cx="143640" cy="192600"/>
              </p14:xfrm>
            </p:contentPart>
          </mc:Choice>
          <mc:Fallback xmlns="">
            <p:pic>
              <p:nvPicPr>
                <p:cNvPr id="1130" name="Entrada de lápiz 1129">
                  <a:extLst>
                    <a:ext uri="{FF2B5EF4-FFF2-40B4-BE49-F238E27FC236}">
                      <a16:creationId xmlns:a16="http://schemas.microsoft.com/office/drawing/2014/main" id="{1BAF4BB5-43D2-4A09-9738-0B4FBC725B75}"/>
                    </a:ext>
                  </a:extLst>
                </p:cNvPr>
                <p:cNvPicPr/>
                <p:nvPr/>
              </p:nvPicPr>
              <p:blipFill>
                <a:blip r:embed="rId75"/>
                <a:stretch>
                  <a:fillRect/>
                </a:stretch>
              </p:blipFill>
              <p:spPr>
                <a:xfrm>
                  <a:off x="10457280" y="3273600"/>
                  <a:ext cx="179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31" name="Entrada de lápiz 1130">
                  <a:extLst>
                    <a:ext uri="{FF2B5EF4-FFF2-40B4-BE49-F238E27FC236}">
                      <a16:creationId xmlns:a16="http://schemas.microsoft.com/office/drawing/2014/main" id="{EDA594EB-7AD4-4565-BE27-56CFB6E58E79}"/>
                    </a:ext>
                  </a:extLst>
                </p14:cNvPr>
                <p14:cNvContentPartPr/>
                <p14:nvPr/>
              </p14:nvContentPartPr>
              <p14:xfrm>
                <a:off x="10667880" y="3199800"/>
                <a:ext cx="360" cy="41040"/>
              </p14:xfrm>
            </p:contentPart>
          </mc:Choice>
          <mc:Fallback xmlns="">
            <p:pic>
              <p:nvPicPr>
                <p:cNvPr id="1131" name="Entrada de lápiz 1130">
                  <a:extLst>
                    <a:ext uri="{FF2B5EF4-FFF2-40B4-BE49-F238E27FC236}">
                      <a16:creationId xmlns:a16="http://schemas.microsoft.com/office/drawing/2014/main" id="{EDA594EB-7AD4-4565-BE27-56CFB6E58E79}"/>
                    </a:ext>
                  </a:extLst>
                </p:cNvPr>
                <p:cNvPicPr/>
                <p:nvPr/>
              </p:nvPicPr>
              <p:blipFill>
                <a:blip r:embed="rId77"/>
                <a:stretch>
                  <a:fillRect/>
                </a:stretch>
              </p:blipFill>
              <p:spPr>
                <a:xfrm>
                  <a:off x="10649880" y="3182160"/>
                  <a:ext cx="36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32" name="Entrada de lápiz 1131">
                  <a:extLst>
                    <a:ext uri="{FF2B5EF4-FFF2-40B4-BE49-F238E27FC236}">
                      <a16:creationId xmlns:a16="http://schemas.microsoft.com/office/drawing/2014/main" id="{46951B63-FA97-473A-88E0-608B5BE16D90}"/>
                    </a:ext>
                  </a:extLst>
                </p14:cNvPr>
                <p14:cNvContentPartPr/>
                <p14:nvPr/>
              </p14:nvContentPartPr>
              <p14:xfrm>
                <a:off x="10688040" y="3321840"/>
                <a:ext cx="360" cy="360"/>
              </p14:xfrm>
            </p:contentPart>
          </mc:Choice>
          <mc:Fallback xmlns="">
            <p:pic>
              <p:nvPicPr>
                <p:cNvPr id="1132" name="Entrada de lápiz 1131">
                  <a:extLst>
                    <a:ext uri="{FF2B5EF4-FFF2-40B4-BE49-F238E27FC236}">
                      <a16:creationId xmlns:a16="http://schemas.microsoft.com/office/drawing/2014/main" id="{46951B63-FA97-473A-88E0-608B5BE16D90}"/>
                    </a:ext>
                  </a:extLst>
                </p:cNvPr>
                <p:cNvPicPr/>
                <p:nvPr/>
              </p:nvPicPr>
              <p:blipFill>
                <a:blip r:embed="rId79"/>
                <a:stretch>
                  <a:fillRect/>
                </a:stretch>
              </p:blipFill>
              <p:spPr>
                <a:xfrm>
                  <a:off x="10670040" y="3303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33" name="Entrada de lápiz 1132">
                  <a:extLst>
                    <a:ext uri="{FF2B5EF4-FFF2-40B4-BE49-F238E27FC236}">
                      <a16:creationId xmlns:a16="http://schemas.microsoft.com/office/drawing/2014/main" id="{ADDC7F53-F0F0-4E8D-A282-5130D8A2A2D0}"/>
                    </a:ext>
                  </a:extLst>
                </p14:cNvPr>
                <p14:cNvContentPartPr/>
                <p14:nvPr/>
              </p14:nvContentPartPr>
              <p14:xfrm>
                <a:off x="10748160" y="3149040"/>
                <a:ext cx="186120" cy="296280"/>
              </p14:xfrm>
            </p:contentPart>
          </mc:Choice>
          <mc:Fallback xmlns="">
            <p:pic>
              <p:nvPicPr>
                <p:cNvPr id="1133" name="Entrada de lápiz 1132">
                  <a:extLst>
                    <a:ext uri="{FF2B5EF4-FFF2-40B4-BE49-F238E27FC236}">
                      <a16:creationId xmlns:a16="http://schemas.microsoft.com/office/drawing/2014/main" id="{ADDC7F53-F0F0-4E8D-A282-5130D8A2A2D0}"/>
                    </a:ext>
                  </a:extLst>
                </p:cNvPr>
                <p:cNvPicPr/>
                <p:nvPr/>
              </p:nvPicPr>
              <p:blipFill>
                <a:blip r:embed="rId81"/>
                <a:stretch>
                  <a:fillRect/>
                </a:stretch>
              </p:blipFill>
              <p:spPr>
                <a:xfrm>
                  <a:off x="10730160" y="3131040"/>
                  <a:ext cx="2217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34" name="Entrada de lápiz 1133">
                  <a:extLst>
                    <a:ext uri="{FF2B5EF4-FFF2-40B4-BE49-F238E27FC236}">
                      <a16:creationId xmlns:a16="http://schemas.microsoft.com/office/drawing/2014/main" id="{4C975695-6B76-4131-86CA-F60E8D89F841}"/>
                    </a:ext>
                  </a:extLst>
                </p14:cNvPr>
                <p14:cNvContentPartPr/>
                <p14:nvPr/>
              </p14:nvContentPartPr>
              <p14:xfrm>
                <a:off x="10931760" y="3078120"/>
                <a:ext cx="102240" cy="387000"/>
              </p14:xfrm>
            </p:contentPart>
          </mc:Choice>
          <mc:Fallback xmlns="">
            <p:pic>
              <p:nvPicPr>
                <p:cNvPr id="1134" name="Entrada de lápiz 1133">
                  <a:extLst>
                    <a:ext uri="{FF2B5EF4-FFF2-40B4-BE49-F238E27FC236}">
                      <a16:creationId xmlns:a16="http://schemas.microsoft.com/office/drawing/2014/main" id="{4C975695-6B76-4131-86CA-F60E8D89F841}"/>
                    </a:ext>
                  </a:extLst>
                </p:cNvPr>
                <p:cNvPicPr/>
                <p:nvPr/>
              </p:nvPicPr>
              <p:blipFill>
                <a:blip r:embed="rId83"/>
                <a:stretch>
                  <a:fillRect/>
                </a:stretch>
              </p:blipFill>
              <p:spPr>
                <a:xfrm>
                  <a:off x="10914120" y="3060120"/>
                  <a:ext cx="1378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35" name="Entrada de lápiz 1134">
                  <a:extLst>
                    <a:ext uri="{FF2B5EF4-FFF2-40B4-BE49-F238E27FC236}">
                      <a16:creationId xmlns:a16="http://schemas.microsoft.com/office/drawing/2014/main" id="{960F6035-5595-4DFB-ACB4-A27675578EFB}"/>
                    </a:ext>
                  </a:extLst>
                </p14:cNvPr>
                <p14:cNvContentPartPr/>
                <p14:nvPr/>
              </p14:nvContentPartPr>
              <p14:xfrm>
                <a:off x="11125440" y="3200880"/>
                <a:ext cx="142920" cy="173880"/>
              </p14:xfrm>
            </p:contentPart>
          </mc:Choice>
          <mc:Fallback xmlns="">
            <p:pic>
              <p:nvPicPr>
                <p:cNvPr id="1135" name="Entrada de lápiz 1134">
                  <a:extLst>
                    <a:ext uri="{FF2B5EF4-FFF2-40B4-BE49-F238E27FC236}">
                      <a16:creationId xmlns:a16="http://schemas.microsoft.com/office/drawing/2014/main" id="{960F6035-5595-4DFB-ACB4-A27675578EFB}"/>
                    </a:ext>
                  </a:extLst>
                </p:cNvPr>
                <p:cNvPicPr/>
                <p:nvPr/>
              </p:nvPicPr>
              <p:blipFill>
                <a:blip r:embed="rId85"/>
                <a:stretch>
                  <a:fillRect/>
                </a:stretch>
              </p:blipFill>
              <p:spPr>
                <a:xfrm>
                  <a:off x="11107800" y="3182880"/>
                  <a:ext cx="1785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36" name="Entrada de lápiz 1135">
                  <a:extLst>
                    <a:ext uri="{FF2B5EF4-FFF2-40B4-BE49-F238E27FC236}">
                      <a16:creationId xmlns:a16="http://schemas.microsoft.com/office/drawing/2014/main" id="{51E58724-20FB-496F-8D0B-B9983F35FB5F}"/>
                    </a:ext>
                  </a:extLst>
                </p14:cNvPr>
                <p14:cNvContentPartPr/>
                <p14:nvPr/>
              </p14:nvContentPartPr>
              <p14:xfrm>
                <a:off x="11257920" y="3240840"/>
                <a:ext cx="162000" cy="102240"/>
              </p14:xfrm>
            </p:contentPart>
          </mc:Choice>
          <mc:Fallback xmlns="">
            <p:pic>
              <p:nvPicPr>
                <p:cNvPr id="1136" name="Entrada de lápiz 1135">
                  <a:extLst>
                    <a:ext uri="{FF2B5EF4-FFF2-40B4-BE49-F238E27FC236}">
                      <a16:creationId xmlns:a16="http://schemas.microsoft.com/office/drawing/2014/main" id="{51E58724-20FB-496F-8D0B-B9983F35FB5F}"/>
                    </a:ext>
                  </a:extLst>
                </p:cNvPr>
                <p:cNvPicPr/>
                <p:nvPr/>
              </p:nvPicPr>
              <p:blipFill>
                <a:blip r:embed="rId87"/>
                <a:stretch>
                  <a:fillRect/>
                </a:stretch>
              </p:blipFill>
              <p:spPr>
                <a:xfrm>
                  <a:off x="11240280" y="3222840"/>
                  <a:ext cx="197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37" name="Entrada de lápiz 1136">
                  <a:extLst>
                    <a:ext uri="{FF2B5EF4-FFF2-40B4-BE49-F238E27FC236}">
                      <a16:creationId xmlns:a16="http://schemas.microsoft.com/office/drawing/2014/main" id="{C6527075-FACB-4275-B1FB-CD61103AE6D4}"/>
                    </a:ext>
                  </a:extLst>
                </p14:cNvPr>
                <p14:cNvContentPartPr/>
                <p14:nvPr/>
              </p14:nvContentPartPr>
              <p14:xfrm>
                <a:off x="11414880" y="3189720"/>
                <a:ext cx="137160" cy="159480"/>
              </p14:xfrm>
            </p:contentPart>
          </mc:Choice>
          <mc:Fallback xmlns="">
            <p:pic>
              <p:nvPicPr>
                <p:cNvPr id="1137" name="Entrada de lápiz 1136">
                  <a:extLst>
                    <a:ext uri="{FF2B5EF4-FFF2-40B4-BE49-F238E27FC236}">
                      <a16:creationId xmlns:a16="http://schemas.microsoft.com/office/drawing/2014/main" id="{C6527075-FACB-4275-B1FB-CD61103AE6D4}"/>
                    </a:ext>
                  </a:extLst>
                </p:cNvPr>
                <p:cNvPicPr/>
                <p:nvPr/>
              </p:nvPicPr>
              <p:blipFill>
                <a:blip r:embed="rId89"/>
                <a:stretch>
                  <a:fillRect/>
                </a:stretch>
              </p:blipFill>
              <p:spPr>
                <a:xfrm>
                  <a:off x="11396880" y="3172080"/>
                  <a:ext cx="172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38" name="Entrada de lápiz 1137">
                  <a:extLst>
                    <a:ext uri="{FF2B5EF4-FFF2-40B4-BE49-F238E27FC236}">
                      <a16:creationId xmlns:a16="http://schemas.microsoft.com/office/drawing/2014/main" id="{EE33AC46-21B3-47CF-9E5A-D1A5A430D1B1}"/>
                    </a:ext>
                  </a:extLst>
                </p14:cNvPr>
                <p14:cNvContentPartPr/>
                <p14:nvPr/>
              </p14:nvContentPartPr>
              <p14:xfrm>
                <a:off x="11661120" y="3250920"/>
                <a:ext cx="12600" cy="110880"/>
              </p14:xfrm>
            </p:contentPart>
          </mc:Choice>
          <mc:Fallback xmlns="">
            <p:pic>
              <p:nvPicPr>
                <p:cNvPr id="1138" name="Entrada de lápiz 1137">
                  <a:extLst>
                    <a:ext uri="{FF2B5EF4-FFF2-40B4-BE49-F238E27FC236}">
                      <a16:creationId xmlns:a16="http://schemas.microsoft.com/office/drawing/2014/main" id="{EE33AC46-21B3-47CF-9E5A-D1A5A430D1B1}"/>
                    </a:ext>
                  </a:extLst>
                </p:cNvPr>
                <p:cNvPicPr/>
                <p:nvPr/>
              </p:nvPicPr>
              <p:blipFill>
                <a:blip r:embed="rId91"/>
                <a:stretch>
                  <a:fillRect/>
                </a:stretch>
              </p:blipFill>
              <p:spPr>
                <a:xfrm>
                  <a:off x="11643120" y="3232920"/>
                  <a:ext cx="48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39" name="Entrada de lápiz 1138">
                  <a:extLst>
                    <a:ext uri="{FF2B5EF4-FFF2-40B4-BE49-F238E27FC236}">
                      <a16:creationId xmlns:a16="http://schemas.microsoft.com/office/drawing/2014/main" id="{C62B4ABA-4AB0-4789-884A-86AFB0454591}"/>
                    </a:ext>
                  </a:extLst>
                </p14:cNvPr>
                <p14:cNvContentPartPr/>
                <p14:nvPr/>
              </p14:nvContentPartPr>
              <p14:xfrm>
                <a:off x="11649960" y="3169560"/>
                <a:ext cx="23760" cy="4320"/>
              </p14:xfrm>
            </p:contentPart>
          </mc:Choice>
          <mc:Fallback xmlns="">
            <p:pic>
              <p:nvPicPr>
                <p:cNvPr id="1139" name="Entrada de lápiz 1138">
                  <a:extLst>
                    <a:ext uri="{FF2B5EF4-FFF2-40B4-BE49-F238E27FC236}">
                      <a16:creationId xmlns:a16="http://schemas.microsoft.com/office/drawing/2014/main" id="{C62B4ABA-4AB0-4789-884A-86AFB0454591}"/>
                    </a:ext>
                  </a:extLst>
                </p:cNvPr>
                <p:cNvPicPr/>
                <p:nvPr/>
              </p:nvPicPr>
              <p:blipFill>
                <a:blip r:embed="rId93"/>
                <a:stretch>
                  <a:fillRect/>
                </a:stretch>
              </p:blipFill>
              <p:spPr>
                <a:xfrm>
                  <a:off x="11632320" y="3151920"/>
                  <a:ext cx="59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40" name="Entrada de lápiz 1139">
                  <a:extLst>
                    <a:ext uri="{FF2B5EF4-FFF2-40B4-BE49-F238E27FC236}">
                      <a16:creationId xmlns:a16="http://schemas.microsoft.com/office/drawing/2014/main" id="{4B87C1B7-953A-40FB-B0FD-6EB9D543C58A}"/>
                    </a:ext>
                  </a:extLst>
                </p14:cNvPr>
                <p14:cNvContentPartPr/>
                <p14:nvPr/>
              </p14:nvContentPartPr>
              <p14:xfrm>
                <a:off x="11723400" y="3001800"/>
                <a:ext cx="226080" cy="388080"/>
              </p14:xfrm>
            </p:contentPart>
          </mc:Choice>
          <mc:Fallback xmlns="">
            <p:pic>
              <p:nvPicPr>
                <p:cNvPr id="1140" name="Entrada de lápiz 1139">
                  <a:extLst>
                    <a:ext uri="{FF2B5EF4-FFF2-40B4-BE49-F238E27FC236}">
                      <a16:creationId xmlns:a16="http://schemas.microsoft.com/office/drawing/2014/main" id="{4B87C1B7-953A-40FB-B0FD-6EB9D543C58A}"/>
                    </a:ext>
                  </a:extLst>
                </p:cNvPr>
                <p:cNvPicPr/>
                <p:nvPr/>
              </p:nvPicPr>
              <p:blipFill>
                <a:blip r:embed="rId95"/>
                <a:stretch>
                  <a:fillRect/>
                </a:stretch>
              </p:blipFill>
              <p:spPr>
                <a:xfrm>
                  <a:off x="11705760" y="2983800"/>
                  <a:ext cx="26172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41" name="Entrada de lápiz 1140">
                  <a:extLst>
                    <a:ext uri="{FF2B5EF4-FFF2-40B4-BE49-F238E27FC236}">
                      <a16:creationId xmlns:a16="http://schemas.microsoft.com/office/drawing/2014/main" id="{750001CD-1FD9-4535-95CF-6CEDCC8071F5}"/>
                    </a:ext>
                  </a:extLst>
                </p14:cNvPr>
                <p14:cNvContentPartPr/>
                <p14:nvPr/>
              </p14:nvContentPartPr>
              <p14:xfrm>
                <a:off x="11956680" y="3236520"/>
                <a:ext cx="119520" cy="105120"/>
              </p14:xfrm>
            </p:contentPart>
          </mc:Choice>
          <mc:Fallback xmlns="">
            <p:pic>
              <p:nvPicPr>
                <p:cNvPr id="1141" name="Entrada de lápiz 1140">
                  <a:extLst>
                    <a:ext uri="{FF2B5EF4-FFF2-40B4-BE49-F238E27FC236}">
                      <a16:creationId xmlns:a16="http://schemas.microsoft.com/office/drawing/2014/main" id="{750001CD-1FD9-4535-95CF-6CEDCC8071F5}"/>
                    </a:ext>
                  </a:extLst>
                </p:cNvPr>
                <p:cNvPicPr/>
                <p:nvPr/>
              </p:nvPicPr>
              <p:blipFill>
                <a:blip r:embed="rId97"/>
                <a:stretch>
                  <a:fillRect/>
                </a:stretch>
              </p:blipFill>
              <p:spPr>
                <a:xfrm>
                  <a:off x="11938680" y="3218880"/>
                  <a:ext cx="155160" cy="140760"/>
                </a:xfrm>
                <a:prstGeom prst="rect">
                  <a:avLst/>
                </a:prstGeom>
              </p:spPr>
            </p:pic>
          </mc:Fallback>
        </mc:AlternateContent>
      </p:grpSp>
      <p:grpSp>
        <p:nvGrpSpPr>
          <p:cNvPr id="1188" name="Grupo 1187">
            <a:extLst>
              <a:ext uri="{FF2B5EF4-FFF2-40B4-BE49-F238E27FC236}">
                <a16:creationId xmlns:a16="http://schemas.microsoft.com/office/drawing/2014/main" id="{893ECB0A-7E9B-47C0-BFC5-89D2E351C4FD}"/>
              </a:ext>
            </a:extLst>
          </p:cNvPr>
          <p:cNvGrpSpPr/>
          <p:nvPr/>
        </p:nvGrpSpPr>
        <p:grpSpPr>
          <a:xfrm>
            <a:off x="6916680" y="3493920"/>
            <a:ext cx="2614320" cy="1211040"/>
            <a:chOff x="6916680" y="3493920"/>
            <a:chExt cx="2614320" cy="1211040"/>
          </a:xfrm>
        </p:grpSpPr>
        <mc:AlternateContent xmlns:mc="http://schemas.openxmlformats.org/markup-compatibility/2006" xmlns:p14="http://schemas.microsoft.com/office/powerpoint/2010/main">
          <mc:Choice Requires="p14">
            <p:contentPart p14:bwMode="auto" r:id="rId98">
              <p14:nvContentPartPr>
                <p14:cNvPr id="1143" name="Entrada de lápiz 1142">
                  <a:extLst>
                    <a:ext uri="{FF2B5EF4-FFF2-40B4-BE49-F238E27FC236}">
                      <a16:creationId xmlns:a16="http://schemas.microsoft.com/office/drawing/2014/main" id="{E0C0DDB9-823B-43B3-993D-0D3F3450D6BF}"/>
                    </a:ext>
                  </a:extLst>
                </p14:cNvPr>
                <p14:cNvContentPartPr/>
                <p14:nvPr/>
              </p14:nvContentPartPr>
              <p14:xfrm>
                <a:off x="6916680" y="3637920"/>
                <a:ext cx="179280" cy="275040"/>
              </p14:xfrm>
            </p:contentPart>
          </mc:Choice>
          <mc:Fallback xmlns="">
            <p:pic>
              <p:nvPicPr>
                <p:cNvPr id="1143" name="Entrada de lápiz 1142">
                  <a:extLst>
                    <a:ext uri="{FF2B5EF4-FFF2-40B4-BE49-F238E27FC236}">
                      <a16:creationId xmlns:a16="http://schemas.microsoft.com/office/drawing/2014/main" id="{E0C0DDB9-823B-43B3-993D-0D3F3450D6BF}"/>
                    </a:ext>
                  </a:extLst>
                </p:cNvPr>
                <p:cNvPicPr/>
                <p:nvPr/>
              </p:nvPicPr>
              <p:blipFill>
                <a:blip r:embed="rId99"/>
                <a:stretch>
                  <a:fillRect/>
                </a:stretch>
              </p:blipFill>
              <p:spPr>
                <a:xfrm>
                  <a:off x="6898680" y="3620280"/>
                  <a:ext cx="214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44" name="Entrada de lápiz 1143">
                  <a:extLst>
                    <a:ext uri="{FF2B5EF4-FFF2-40B4-BE49-F238E27FC236}">
                      <a16:creationId xmlns:a16="http://schemas.microsoft.com/office/drawing/2014/main" id="{6836005E-E9B6-4A8A-AEE7-1C12B14A52C6}"/>
                    </a:ext>
                  </a:extLst>
                </p14:cNvPr>
                <p14:cNvContentPartPr/>
                <p14:nvPr/>
              </p14:nvContentPartPr>
              <p14:xfrm>
                <a:off x="7057440" y="3738360"/>
                <a:ext cx="188640" cy="246240"/>
              </p14:xfrm>
            </p:contentPart>
          </mc:Choice>
          <mc:Fallback xmlns="">
            <p:pic>
              <p:nvPicPr>
                <p:cNvPr id="1144" name="Entrada de lápiz 1143">
                  <a:extLst>
                    <a:ext uri="{FF2B5EF4-FFF2-40B4-BE49-F238E27FC236}">
                      <a16:creationId xmlns:a16="http://schemas.microsoft.com/office/drawing/2014/main" id="{6836005E-E9B6-4A8A-AEE7-1C12B14A52C6}"/>
                    </a:ext>
                  </a:extLst>
                </p:cNvPr>
                <p:cNvPicPr/>
                <p:nvPr/>
              </p:nvPicPr>
              <p:blipFill>
                <a:blip r:embed="rId101"/>
                <a:stretch>
                  <a:fillRect/>
                </a:stretch>
              </p:blipFill>
              <p:spPr>
                <a:xfrm>
                  <a:off x="7039440" y="3720720"/>
                  <a:ext cx="2242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45" name="Entrada de lápiz 1144">
                  <a:extLst>
                    <a:ext uri="{FF2B5EF4-FFF2-40B4-BE49-F238E27FC236}">
                      <a16:creationId xmlns:a16="http://schemas.microsoft.com/office/drawing/2014/main" id="{1989F0D2-0C5C-44B2-9A02-E2A51B2211E9}"/>
                    </a:ext>
                  </a:extLst>
                </p14:cNvPr>
                <p14:cNvContentPartPr/>
                <p14:nvPr/>
              </p14:nvContentPartPr>
              <p14:xfrm>
                <a:off x="7304760" y="3616680"/>
                <a:ext cx="20520" cy="136440"/>
              </p14:xfrm>
            </p:contentPart>
          </mc:Choice>
          <mc:Fallback xmlns="">
            <p:pic>
              <p:nvPicPr>
                <p:cNvPr id="1145" name="Entrada de lápiz 1144">
                  <a:extLst>
                    <a:ext uri="{FF2B5EF4-FFF2-40B4-BE49-F238E27FC236}">
                      <a16:creationId xmlns:a16="http://schemas.microsoft.com/office/drawing/2014/main" id="{1989F0D2-0C5C-44B2-9A02-E2A51B2211E9}"/>
                    </a:ext>
                  </a:extLst>
                </p:cNvPr>
                <p:cNvPicPr/>
                <p:nvPr/>
              </p:nvPicPr>
              <p:blipFill>
                <a:blip r:embed="rId103"/>
                <a:stretch>
                  <a:fillRect/>
                </a:stretch>
              </p:blipFill>
              <p:spPr>
                <a:xfrm>
                  <a:off x="7287120" y="3598680"/>
                  <a:ext cx="56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46" name="Entrada de lápiz 1145">
                  <a:extLst>
                    <a:ext uri="{FF2B5EF4-FFF2-40B4-BE49-F238E27FC236}">
                      <a16:creationId xmlns:a16="http://schemas.microsoft.com/office/drawing/2014/main" id="{8605F715-C3D4-479E-A074-F3E09EF6D0A6}"/>
                    </a:ext>
                  </a:extLst>
                </p14:cNvPr>
                <p14:cNvContentPartPr/>
                <p14:nvPr/>
              </p14:nvContentPartPr>
              <p14:xfrm>
                <a:off x="7476120" y="3575640"/>
                <a:ext cx="203400" cy="221040"/>
              </p14:xfrm>
            </p:contentPart>
          </mc:Choice>
          <mc:Fallback xmlns="">
            <p:pic>
              <p:nvPicPr>
                <p:cNvPr id="1146" name="Entrada de lápiz 1145">
                  <a:extLst>
                    <a:ext uri="{FF2B5EF4-FFF2-40B4-BE49-F238E27FC236}">
                      <a16:creationId xmlns:a16="http://schemas.microsoft.com/office/drawing/2014/main" id="{8605F715-C3D4-479E-A074-F3E09EF6D0A6}"/>
                    </a:ext>
                  </a:extLst>
                </p:cNvPr>
                <p:cNvPicPr/>
                <p:nvPr/>
              </p:nvPicPr>
              <p:blipFill>
                <a:blip r:embed="rId105"/>
                <a:stretch>
                  <a:fillRect/>
                </a:stretch>
              </p:blipFill>
              <p:spPr>
                <a:xfrm>
                  <a:off x="7458120" y="3558000"/>
                  <a:ext cx="239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47" name="Entrada de lápiz 1146">
                  <a:extLst>
                    <a:ext uri="{FF2B5EF4-FFF2-40B4-BE49-F238E27FC236}">
                      <a16:creationId xmlns:a16="http://schemas.microsoft.com/office/drawing/2014/main" id="{FEDB49AD-213A-4949-A126-CB6BAE4796EB}"/>
                    </a:ext>
                  </a:extLst>
                </p14:cNvPr>
                <p14:cNvContentPartPr/>
                <p14:nvPr/>
              </p14:nvContentPartPr>
              <p14:xfrm>
                <a:off x="7651080" y="3652320"/>
                <a:ext cx="202680" cy="140760"/>
              </p14:xfrm>
            </p:contentPart>
          </mc:Choice>
          <mc:Fallback xmlns="">
            <p:pic>
              <p:nvPicPr>
                <p:cNvPr id="1147" name="Entrada de lápiz 1146">
                  <a:extLst>
                    <a:ext uri="{FF2B5EF4-FFF2-40B4-BE49-F238E27FC236}">
                      <a16:creationId xmlns:a16="http://schemas.microsoft.com/office/drawing/2014/main" id="{FEDB49AD-213A-4949-A126-CB6BAE4796EB}"/>
                    </a:ext>
                  </a:extLst>
                </p:cNvPr>
                <p:cNvPicPr/>
                <p:nvPr/>
              </p:nvPicPr>
              <p:blipFill>
                <a:blip r:embed="rId107"/>
                <a:stretch>
                  <a:fillRect/>
                </a:stretch>
              </p:blipFill>
              <p:spPr>
                <a:xfrm>
                  <a:off x="7633440" y="3634320"/>
                  <a:ext cx="238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48" name="Entrada de lápiz 1147">
                  <a:extLst>
                    <a:ext uri="{FF2B5EF4-FFF2-40B4-BE49-F238E27FC236}">
                      <a16:creationId xmlns:a16="http://schemas.microsoft.com/office/drawing/2014/main" id="{13A24BB5-ABC5-44B2-8B62-09566CB3CB6E}"/>
                    </a:ext>
                  </a:extLst>
                </p14:cNvPr>
                <p14:cNvContentPartPr/>
                <p14:nvPr/>
              </p14:nvContentPartPr>
              <p14:xfrm>
                <a:off x="7984800" y="3493920"/>
                <a:ext cx="123840" cy="285840"/>
              </p14:xfrm>
            </p:contentPart>
          </mc:Choice>
          <mc:Fallback xmlns="">
            <p:pic>
              <p:nvPicPr>
                <p:cNvPr id="1148" name="Entrada de lápiz 1147">
                  <a:extLst>
                    <a:ext uri="{FF2B5EF4-FFF2-40B4-BE49-F238E27FC236}">
                      <a16:creationId xmlns:a16="http://schemas.microsoft.com/office/drawing/2014/main" id="{13A24BB5-ABC5-44B2-8B62-09566CB3CB6E}"/>
                    </a:ext>
                  </a:extLst>
                </p:cNvPr>
                <p:cNvPicPr/>
                <p:nvPr/>
              </p:nvPicPr>
              <p:blipFill>
                <a:blip r:embed="rId109"/>
                <a:stretch>
                  <a:fillRect/>
                </a:stretch>
              </p:blipFill>
              <p:spPr>
                <a:xfrm>
                  <a:off x="7967160" y="3475920"/>
                  <a:ext cx="1594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49" name="Entrada de lápiz 1148">
                  <a:extLst>
                    <a:ext uri="{FF2B5EF4-FFF2-40B4-BE49-F238E27FC236}">
                      <a16:creationId xmlns:a16="http://schemas.microsoft.com/office/drawing/2014/main" id="{3807DA35-6142-4CA9-9EC0-856A358E83C2}"/>
                    </a:ext>
                  </a:extLst>
                </p14:cNvPr>
                <p14:cNvContentPartPr/>
                <p14:nvPr/>
              </p14:nvContentPartPr>
              <p14:xfrm>
                <a:off x="8137440" y="3565560"/>
                <a:ext cx="93600" cy="156600"/>
              </p14:xfrm>
            </p:contentPart>
          </mc:Choice>
          <mc:Fallback xmlns="">
            <p:pic>
              <p:nvPicPr>
                <p:cNvPr id="1149" name="Entrada de lápiz 1148">
                  <a:extLst>
                    <a:ext uri="{FF2B5EF4-FFF2-40B4-BE49-F238E27FC236}">
                      <a16:creationId xmlns:a16="http://schemas.microsoft.com/office/drawing/2014/main" id="{3807DA35-6142-4CA9-9EC0-856A358E83C2}"/>
                    </a:ext>
                  </a:extLst>
                </p:cNvPr>
                <p:cNvPicPr/>
                <p:nvPr/>
              </p:nvPicPr>
              <p:blipFill>
                <a:blip r:embed="rId111"/>
                <a:stretch>
                  <a:fillRect/>
                </a:stretch>
              </p:blipFill>
              <p:spPr>
                <a:xfrm>
                  <a:off x="8119440" y="3547920"/>
                  <a:ext cx="129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50" name="Entrada de lápiz 1149">
                  <a:extLst>
                    <a:ext uri="{FF2B5EF4-FFF2-40B4-BE49-F238E27FC236}">
                      <a16:creationId xmlns:a16="http://schemas.microsoft.com/office/drawing/2014/main" id="{A2244E2D-9132-48D0-93F3-65960AFADA40}"/>
                    </a:ext>
                  </a:extLst>
                </p14:cNvPr>
                <p14:cNvContentPartPr/>
                <p14:nvPr/>
              </p14:nvContentPartPr>
              <p14:xfrm>
                <a:off x="8315640" y="3514800"/>
                <a:ext cx="244800" cy="236160"/>
              </p14:xfrm>
            </p:contentPart>
          </mc:Choice>
          <mc:Fallback xmlns="">
            <p:pic>
              <p:nvPicPr>
                <p:cNvPr id="1150" name="Entrada de lápiz 1149">
                  <a:extLst>
                    <a:ext uri="{FF2B5EF4-FFF2-40B4-BE49-F238E27FC236}">
                      <a16:creationId xmlns:a16="http://schemas.microsoft.com/office/drawing/2014/main" id="{A2244E2D-9132-48D0-93F3-65960AFADA40}"/>
                    </a:ext>
                  </a:extLst>
                </p:cNvPr>
                <p:cNvPicPr/>
                <p:nvPr/>
              </p:nvPicPr>
              <p:blipFill>
                <a:blip r:embed="rId113"/>
                <a:stretch>
                  <a:fillRect/>
                </a:stretch>
              </p:blipFill>
              <p:spPr>
                <a:xfrm>
                  <a:off x="8297640" y="3496800"/>
                  <a:ext cx="2804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51" name="Entrada de lápiz 1150">
                  <a:extLst>
                    <a:ext uri="{FF2B5EF4-FFF2-40B4-BE49-F238E27FC236}">
                      <a16:creationId xmlns:a16="http://schemas.microsoft.com/office/drawing/2014/main" id="{A49B6B75-EB2D-4F7F-84BA-53AFEBFF58D0}"/>
                    </a:ext>
                  </a:extLst>
                </p14:cNvPr>
                <p14:cNvContentPartPr/>
                <p14:nvPr/>
              </p14:nvContentPartPr>
              <p14:xfrm>
                <a:off x="8340840" y="3626760"/>
                <a:ext cx="138600" cy="17640"/>
              </p14:xfrm>
            </p:contentPart>
          </mc:Choice>
          <mc:Fallback xmlns="">
            <p:pic>
              <p:nvPicPr>
                <p:cNvPr id="1151" name="Entrada de lápiz 1150">
                  <a:extLst>
                    <a:ext uri="{FF2B5EF4-FFF2-40B4-BE49-F238E27FC236}">
                      <a16:creationId xmlns:a16="http://schemas.microsoft.com/office/drawing/2014/main" id="{A49B6B75-EB2D-4F7F-84BA-53AFEBFF58D0}"/>
                    </a:ext>
                  </a:extLst>
                </p:cNvPr>
                <p:cNvPicPr/>
                <p:nvPr/>
              </p:nvPicPr>
              <p:blipFill>
                <a:blip r:embed="rId115"/>
                <a:stretch>
                  <a:fillRect/>
                </a:stretch>
              </p:blipFill>
              <p:spPr>
                <a:xfrm>
                  <a:off x="8323200" y="3609120"/>
                  <a:ext cx="174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8" name="Entrada de lápiz 1157">
                  <a:extLst>
                    <a:ext uri="{FF2B5EF4-FFF2-40B4-BE49-F238E27FC236}">
                      <a16:creationId xmlns:a16="http://schemas.microsoft.com/office/drawing/2014/main" id="{330EC7A8-9CA8-478B-894E-8A27E19CF572}"/>
                    </a:ext>
                  </a:extLst>
                </p14:cNvPr>
                <p14:cNvContentPartPr/>
                <p14:nvPr/>
              </p14:nvContentPartPr>
              <p14:xfrm>
                <a:off x="7480800" y="4061280"/>
                <a:ext cx="171360" cy="146520"/>
              </p14:xfrm>
            </p:contentPart>
          </mc:Choice>
          <mc:Fallback xmlns="">
            <p:pic>
              <p:nvPicPr>
                <p:cNvPr id="1158" name="Entrada de lápiz 1157">
                  <a:extLst>
                    <a:ext uri="{FF2B5EF4-FFF2-40B4-BE49-F238E27FC236}">
                      <a16:creationId xmlns:a16="http://schemas.microsoft.com/office/drawing/2014/main" id="{330EC7A8-9CA8-478B-894E-8A27E19CF572}"/>
                    </a:ext>
                  </a:extLst>
                </p:cNvPr>
                <p:cNvPicPr/>
                <p:nvPr/>
              </p:nvPicPr>
              <p:blipFill>
                <a:blip r:embed="rId117"/>
                <a:stretch>
                  <a:fillRect/>
                </a:stretch>
              </p:blipFill>
              <p:spPr>
                <a:xfrm>
                  <a:off x="7462800" y="4043280"/>
                  <a:ext cx="207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59" name="Entrada de lápiz 1158">
                  <a:extLst>
                    <a:ext uri="{FF2B5EF4-FFF2-40B4-BE49-F238E27FC236}">
                      <a16:creationId xmlns:a16="http://schemas.microsoft.com/office/drawing/2014/main" id="{D422320C-EA83-4969-A654-52942A3D5C4E}"/>
                    </a:ext>
                  </a:extLst>
                </p14:cNvPr>
                <p14:cNvContentPartPr/>
                <p14:nvPr/>
              </p14:nvContentPartPr>
              <p14:xfrm>
                <a:off x="7715520" y="4054080"/>
                <a:ext cx="119160" cy="124920"/>
              </p14:xfrm>
            </p:contentPart>
          </mc:Choice>
          <mc:Fallback xmlns="">
            <p:pic>
              <p:nvPicPr>
                <p:cNvPr id="1159" name="Entrada de lápiz 1158">
                  <a:extLst>
                    <a:ext uri="{FF2B5EF4-FFF2-40B4-BE49-F238E27FC236}">
                      <a16:creationId xmlns:a16="http://schemas.microsoft.com/office/drawing/2014/main" id="{D422320C-EA83-4969-A654-52942A3D5C4E}"/>
                    </a:ext>
                  </a:extLst>
                </p:cNvPr>
                <p:cNvPicPr/>
                <p:nvPr/>
              </p:nvPicPr>
              <p:blipFill>
                <a:blip r:embed="rId119"/>
                <a:stretch>
                  <a:fillRect/>
                </a:stretch>
              </p:blipFill>
              <p:spPr>
                <a:xfrm>
                  <a:off x="7697880" y="4036080"/>
                  <a:ext cx="154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60" name="Entrada de lápiz 1159">
                  <a:extLst>
                    <a:ext uri="{FF2B5EF4-FFF2-40B4-BE49-F238E27FC236}">
                      <a16:creationId xmlns:a16="http://schemas.microsoft.com/office/drawing/2014/main" id="{B205BEF2-A8D5-42A0-A5EC-B2EAA72BCC02}"/>
                    </a:ext>
                  </a:extLst>
                </p14:cNvPr>
                <p14:cNvContentPartPr/>
                <p14:nvPr/>
              </p14:nvContentPartPr>
              <p14:xfrm>
                <a:off x="7853400" y="3887040"/>
                <a:ext cx="101880" cy="284760"/>
              </p14:xfrm>
            </p:contentPart>
          </mc:Choice>
          <mc:Fallback xmlns="">
            <p:pic>
              <p:nvPicPr>
                <p:cNvPr id="1160" name="Entrada de lápiz 1159">
                  <a:extLst>
                    <a:ext uri="{FF2B5EF4-FFF2-40B4-BE49-F238E27FC236}">
                      <a16:creationId xmlns:a16="http://schemas.microsoft.com/office/drawing/2014/main" id="{B205BEF2-A8D5-42A0-A5EC-B2EAA72BCC02}"/>
                    </a:ext>
                  </a:extLst>
                </p:cNvPr>
                <p:cNvPicPr/>
                <p:nvPr/>
              </p:nvPicPr>
              <p:blipFill>
                <a:blip r:embed="rId121"/>
                <a:stretch>
                  <a:fillRect/>
                </a:stretch>
              </p:blipFill>
              <p:spPr>
                <a:xfrm>
                  <a:off x="7835760" y="3869040"/>
                  <a:ext cx="1375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61" name="Entrada de lápiz 1160">
                  <a:extLst>
                    <a:ext uri="{FF2B5EF4-FFF2-40B4-BE49-F238E27FC236}">
                      <a16:creationId xmlns:a16="http://schemas.microsoft.com/office/drawing/2014/main" id="{EABFBE84-3B79-4A3A-A552-F1965F231FC0}"/>
                    </a:ext>
                  </a:extLst>
                </p14:cNvPr>
                <p14:cNvContentPartPr/>
                <p14:nvPr/>
              </p14:nvContentPartPr>
              <p14:xfrm>
                <a:off x="8003880" y="4027800"/>
                <a:ext cx="131040" cy="136080"/>
              </p14:xfrm>
            </p:contentPart>
          </mc:Choice>
          <mc:Fallback xmlns="">
            <p:pic>
              <p:nvPicPr>
                <p:cNvPr id="1161" name="Entrada de lápiz 1160">
                  <a:extLst>
                    <a:ext uri="{FF2B5EF4-FFF2-40B4-BE49-F238E27FC236}">
                      <a16:creationId xmlns:a16="http://schemas.microsoft.com/office/drawing/2014/main" id="{EABFBE84-3B79-4A3A-A552-F1965F231FC0}"/>
                    </a:ext>
                  </a:extLst>
                </p:cNvPr>
                <p:cNvPicPr/>
                <p:nvPr/>
              </p:nvPicPr>
              <p:blipFill>
                <a:blip r:embed="rId123"/>
                <a:stretch>
                  <a:fillRect/>
                </a:stretch>
              </p:blipFill>
              <p:spPr>
                <a:xfrm>
                  <a:off x="7985880" y="4009800"/>
                  <a:ext cx="166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62" name="Entrada de lápiz 1161">
                  <a:extLst>
                    <a:ext uri="{FF2B5EF4-FFF2-40B4-BE49-F238E27FC236}">
                      <a16:creationId xmlns:a16="http://schemas.microsoft.com/office/drawing/2014/main" id="{3EFCC855-8174-452D-BB04-4E2F181793A3}"/>
                    </a:ext>
                  </a:extLst>
                </p14:cNvPr>
                <p14:cNvContentPartPr/>
                <p14:nvPr/>
              </p14:nvContentPartPr>
              <p14:xfrm>
                <a:off x="8125560" y="3952200"/>
                <a:ext cx="112320" cy="171360"/>
              </p14:xfrm>
            </p:contentPart>
          </mc:Choice>
          <mc:Fallback xmlns="">
            <p:pic>
              <p:nvPicPr>
                <p:cNvPr id="1162" name="Entrada de lápiz 1161">
                  <a:extLst>
                    <a:ext uri="{FF2B5EF4-FFF2-40B4-BE49-F238E27FC236}">
                      <a16:creationId xmlns:a16="http://schemas.microsoft.com/office/drawing/2014/main" id="{3EFCC855-8174-452D-BB04-4E2F181793A3}"/>
                    </a:ext>
                  </a:extLst>
                </p:cNvPr>
                <p:cNvPicPr/>
                <p:nvPr/>
              </p:nvPicPr>
              <p:blipFill>
                <a:blip r:embed="rId125"/>
                <a:stretch>
                  <a:fillRect/>
                </a:stretch>
              </p:blipFill>
              <p:spPr>
                <a:xfrm>
                  <a:off x="8107560" y="3934200"/>
                  <a:ext cx="1479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63" name="Entrada de lápiz 1162">
                  <a:extLst>
                    <a:ext uri="{FF2B5EF4-FFF2-40B4-BE49-F238E27FC236}">
                      <a16:creationId xmlns:a16="http://schemas.microsoft.com/office/drawing/2014/main" id="{FF2FD41B-33C7-4C9D-BB28-7FB95D589F5C}"/>
                    </a:ext>
                  </a:extLst>
                </p14:cNvPr>
                <p14:cNvContentPartPr/>
                <p14:nvPr/>
              </p14:nvContentPartPr>
              <p14:xfrm>
                <a:off x="8419680" y="3752760"/>
                <a:ext cx="153360" cy="336960"/>
              </p14:xfrm>
            </p:contentPart>
          </mc:Choice>
          <mc:Fallback xmlns="">
            <p:pic>
              <p:nvPicPr>
                <p:cNvPr id="1163" name="Entrada de lápiz 1162">
                  <a:extLst>
                    <a:ext uri="{FF2B5EF4-FFF2-40B4-BE49-F238E27FC236}">
                      <a16:creationId xmlns:a16="http://schemas.microsoft.com/office/drawing/2014/main" id="{FF2FD41B-33C7-4C9D-BB28-7FB95D589F5C}"/>
                    </a:ext>
                  </a:extLst>
                </p:cNvPr>
                <p:cNvPicPr/>
                <p:nvPr/>
              </p:nvPicPr>
              <p:blipFill>
                <a:blip r:embed="rId127"/>
                <a:stretch>
                  <a:fillRect/>
                </a:stretch>
              </p:blipFill>
              <p:spPr>
                <a:xfrm>
                  <a:off x="8402040" y="3735120"/>
                  <a:ext cx="1890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64" name="Entrada de lápiz 1163">
                  <a:extLst>
                    <a:ext uri="{FF2B5EF4-FFF2-40B4-BE49-F238E27FC236}">
                      <a16:creationId xmlns:a16="http://schemas.microsoft.com/office/drawing/2014/main" id="{4990ACCC-DC78-4A9C-9E45-61099181F3E5}"/>
                    </a:ext>
                  </a:extLst>
                </p14:cNvPr>
                <p14:cNvContentPartPr/>
                <p14:nvPr/>
              </p14:nvContentPartPr>
              <p14:xfrm>
                <a:off x="8565840" y="3876240"/>
                <a:ext cx="141840" cy="175320"/>
              </p14:xfrm>
            </p:contentPart>
          </mc:Choice>
          <mc:Fallback xmlns="">
            <p:pic>
              <p:nvPicPr>
                <p:cNvPr id="1164" name="Entrada de lápiz 1163">
                  <a:extLst>
                    <a:ext uri="{FF2B5EF4-FFF2-40B4-BE49-F238E27FC236}">
                      <a16:creationId xmlns:a16="http://schemas.microsoft.com/office/drawing/2014/main" id="{4990ACCC-DC78-4A9C-9E45-61099181F3E5}"/>
                    </a:ext>
                  </a:extLst>
                </p:cNvPr>
                <p:cNvPicPr/>
                <p:nvPr/>
              </p:nvPicPr>
              <p:blipFill>
                <a:blip r:embed="rId129"/>
                <a:stretch>
                  <a:fillRect/>
                </a:stretch>
              </p:blipFill>
              <p:spPr>
                <a:xfrm>
                  <a:off x="8548200" y="3858600"/>
                  <a:ext cx="1774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65" name="Entrada de lápiz 1164">
                  <a:extLst>
                    <a:ext uri="{FF2B5EF4-FFF2-40B4-BE49-F238E27FC236}">
                      <a16:creationId xmlns:a16="http://schemas.microsoft.com/office/drawing/2014/main" id="{3F7961FF-8600-4A51-852E-21BCE026CB7A}"/>
                    </a:ext>
                  </a:extLst>
                </p14:cNvPr>
                <p14:cNvContentPartPr/>
                <p14:nvPr/>
              </p14:nvContentPartPr>
              <p14:xfrm>
                <a:off x="8849160" y="3819720"/>
                <a:ext cx="102600" cy="173880"/>
              </p14:xfrm>
            </p:contentPart>
          </mc:Choice>
          <mc:Fallback xmlns="">
            <p:pic>
              <p:nvPicPr>
                <p:cNvPr id="1165" name="Entrada de lápiz 1164">
                  <a:extLst>
                    <a:ext uri="{FF2B5EF4-FFF2-40B4-BE49-F238E27FC236}">
                      <a16:creationId xmlns:a16="http://schemas.microsoft.com/office/drawing/2014/main" id="{3F7961FF-8600-4A51-852E-21BCE026CB7A}"/>
                    </a:ext>
                  </a:extLst>
                </p:cNvPr>
                <p:cNvPicPr/>
                <p:nvPr/>
              </p:nvPicPr>
              <p:blipFill>
                <a:blip r:embed="rId131"/>
                <a:stretch>
                  <a:fillRect/>
                </a:stretch>
              </p:blipFill>
              <p:spPr>
                <a:xfrm>
                  <a:off x="8831160" y="3801720"/>
                  <a:ext cx="138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66" name="Entrada de lápiz 1165">
                  <a:extLst>
                    <a:ext uri="{FF2B5EF4-FFF2-40B4-BE49-F238E27FC236}">
                      <a16:creationId xmlns:a16="http://schemas.microsoft.com/office/drawing/2014/main" id="{98F4DC30-41AB-430E-A8CA-24411B935091}"/>
                    </a:ext>
                  </a:extLst>
                </p14:cNvPr>
                <p14:cNvContentPartPr/>
                <p14:nvPr/>
              </p14:nvContentPartPr>
              <p14:xfrm>
                <a:off x="8931960" y="3826560"/>
                <a:ext cx="145440" cy="127800"/>
              </p14:xfrm>
            </p:contentPart>
          </mc:Choice>
          <mc:Fallback xmlns="">
            <p:pic>
              <p:nvPicPr>
                <p:cNvPr id="1166" name="Entrada de lápiz 1165">
                  <a:extLst>
                    <a:ext uri="{FF2B5EF4-FFF2-40B4-BE49-F238E27FC236}">
                      <a16:creationId xmlns:a16="http://schemas.microsoft.com/office/drawing/2014/main" id="{98F4DC30-41AB-430E-A8CA-24411B935091}"/>
                    </a:ext>
                  </a:extLst>
                </p:cNvPr>
                <p:cNvPicPr/>
                <p:nvPr/>
              </p:nvPicPr>
              <p:blipFill>
                <a:blip r:embed="rId133"/>
                <a:stretch>
                  <a:fillRect/>
                </a:stretch>
              </p:blipFill>
              <p:spPr>
                <a:xfrm>
                  <a:off x="8913960" y="3808560"/>
                  <a:ext cx="181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67" name="Entrada de lápiz 1166">
                  <a:extLst>
                    <a:ext uri="{FF2B5EF4-FFF2-40B4-BE49-F238E27FC236}">
                      <a16:creationId xmlns:a16="http://schemas.microsoft.com/office/drawing/2014/main" id="{416FEDB3-A4A8-4F62-8DD5-E776F57050D0}"/>
                    </a:ext>
                  </a:extLst>
                </p14:cNvPr>
                <p14:cNvContentPartPr/>
                <p14:nvPr/>
              </p14:nvContentPartPr>
              <p14:xfrm>
                <a:off x="9049320" y="3570600"/>
                <a:ext cx="196920" cy="349920"/>
              </p14:xfrm>
            </p:contentPart>
          </mc:Choice>
          <mc:Fallback xmlns="">
            <p:pic>
              <p:nvPicPr>
                <p:cNvPr id="1167" name="Entrada de lápiz 1166">
                  <a:extLst>
                    <a:ext uri="{FF2B5EF4-FFF2-40B4-BE49-F238E27FC236}">
                      <a16:creationId xmlns:a16="http://schemas.microsoft.com/office/drawing/2014/main" id="{416FEDB3-A4A8-4F62-8DD5-E776F57050D0}"/>
                    </a:ext>
                  </a:extLst>
                </p:cNvPr>
                <p:cNvPicPr/>
                <p:nvPr/>
              </p:nvPicPr>
              <p:blipFill>
                <a:blip r:embed="rId135"/>
                <a:stretch>
                  <a:fillRect/>
                </a:stretch>
              </p:blipFill>
              <p:spPr>
                <a:xfrm>
                  <a:off x="9031680" y="3552960"/>
                  <a:ext cx="2325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68" name="Entrada de lápiz 1167">
                  <a:extLst>
                    <a:ext uri="{FF2B5EF4-FFF2-40B4-BE49-F238E27FC236}">
                      <a16:creationId xmlns:a16="http://schemas.microsoft.com/office/drawing/2014/main" id="{EA3C5384-808A-4BA2-9267-B1DAC5692DAA}"/>
                    </a:ext>
                  </a:extLst>
                </p14:cNvPr>
                <p14:cNvContentPartPr/>
                <p14:nvPr/>
              </p14:nvContentPartPr>
              <p14:xfrm>
                <a:off x="9316440" y="3738360"/>
                <a:ext cx="360" cy="78840"/>
              </p14:xfrm>
            </p:contentPart>
          </mc:Choice>
          <mc:Fallback xmlns="">
            <p:pic>
              <p:nvPicPr>
                <p:cNvPr id="1168" name="Entrada de lápiz 1167">
                  <a:extLst>
                    <a:ext uri="{FF2B5EF4-FFF2-40B4-BE49-F238E27FC236}">
                      <a16:creationId xmlns:a16="http://schemas.microsoft.com/office/drawing/2014/main" id="{EA3C5384-808A-4BA2-9267-B1DAC5692DAA}"/>
                    </a:ext>
                  </a:extLst>
                </p:cNvPr>
                <p:cNvPicPr/>
                <p:nvPr/>
              </p:nvPicPr>
              <p:blipFill>
                <a:blip r:embed="rId137"/>
                <a:stretch>
                  <a:fillRect/>
                </a:stretch>
              </p:blipFill>
              <p:spPr>
                <a:xfrm>
                  <a:off x="9298800" y="3720720"/>
                  <a:ext cx="36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69" name="Entrada de lápiz 1168">
                  <a:extLst>
                    <a:ext uri="{FF2B5EF4-FFF2-40B4-BE49-F238E27FC236}">
                      <a16:creationId xmlns:a16="http://schemas.microsoft.com/office/drawing/2014/main" id="{DE7AA21E-F21D-4F5A-9832-80306B3EABD4}"/>
                    </a:ext>
                  </a:extLst>
                </p14:cNvPr>
                <p14:cNvContentPartPr/>
                <p14:nvPr/>
              </p14:nvContentPartPr>
              <p14:xfrm>
                <a:off x="9389520" y="3639000"/>
                <a:ext cx="59400" cy="14400"/>
              </p14:xfrm>
            </p:contentPart>
          </mc:Choice>
          <mc:Fallback xmlns="">
            <p:pic>
              <p:nvPicPr>
                <p:cNvPr id="1169" name="Entrada de lápiz 1168">
                  <a:extLst>
                    <a:ext uri="{FF2B5EF4-FFF2-40B4-BE49-F238E27FC236}">
                      <a16:creationId xmlns:a16="http://schemas.microsoft.com/office/drawing/2014/main" id="{DE7AA21E-F21D-4F5A-9832-80306B3EABD4}"/>
                    </a:ext>
                  </a:extLst>
                </p:cNvPr>
                <p:cNvPicPr/>
                <p:nvPr/>
              </p:nvPicPr>
              <p:blipFill>
                <a:blip r:embed="rId139"/>
                <a:stretch>
                  <a:fillRect/>
                </a:stretch>
              </p:blipFill>
              <p:spPr>
                <a:xfrm>
                  <a:off x="9371520" y="3621000"/>
                  <a:ext cx="95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70" name="Entrada de lápiz 1169">
                  <a:extLst>
                    <a:ext uri="{FF2B5EF4-FFF2-40B4-BE49-F238E27FC236}">
                      <a16:creationId xmlns:a16="http://schemas.microsoft.com/office/drawing/2014/main" id="{DE90D0A8-9644-4474-8A75-968619838FEA}"/>
                    </a:ext>
                  </a:extLst>
                </p14:cNvPr>
                <p14:cNvContentPartPr/>
                <p14:nvPr/>
              </p14:nvContentPartPr>
              <p14:xfrm>
                <a:off x="9403920" y="3669240"/>
                <a:ext cx="127080" cy="139680"/>
              </p14:xfrm>
            </p:contentPart>
          </mc:Choice>
          <mc:Fallback xmlns="">
            <p:pic>
              <p:nvPicPr>
                <p:cNvPr id="1170" name="Entrada de lápiz 1169">
                  <a:extLst>
                    <a:ext uri="{FF2B5EF4-FFF2-40B4-BE49-F238E27FC236}">
                      <a16:creationId xmlns:a16="http://schemas.microsoft.com/office/drawing/2014/main" id="{DE90D0A8-9644-4474-8A75-968619838FEA}"/>
                    </a:ext>
                  </a:extLst>
                </p:cNvPr>
                <p:cNvPicPr/>
                <p:nvPr/>
              </p:nvPicPr>
              <p:blipFill>
                <a:blip r:embed="rId141"/>
                <a:stretch>
                  <a:fillRect/>
                </a:stretch>
              </p:blipFill>
              <p:spPr>
                <a:xfrm>
                  <a:off x="9386280" y="3651600"/>
                  <a:ext cx="162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53" name="Entrada de lápiz 1152">
                  <a:extLst>
                    <a:ext uri="{FF2B5EF4-FFF2-40B4-BE49-F238E27FC236}">
                      <a16:creationId xmlns:a16="http://schemas.microsoft.com/office/drawing/2014/main" id="{BE3E68DC-D8A4-4641-90C2-829651AE9504}"/>
                    </a:ext>
                  </a:extLst>
                </p14:cNvPr>
                <p14:cNvContentPartPr/>
                <p14:nvPr/>
              </p14:nvContentPartPr>
              <p14:xfrm>
                <a:off x="7039080" y="4107720"/>
                <a:ext cx="228600" cy="231480"/>
              </p14:xfrm>
            </p:contentPart>
          </mc:Choice>
          <mc:Fallback xmlns="">
            <p:pic>
              <p:nvPicPr>
                <p:cNvPr id="1153" name="Entrada de lápiz 1152">
                  <a:extLst>
                    <a:ext uri="{FF2B5EF4-FFF2-40B4-BE49-F238E27FC236}">
                      <a16:creationId xmlns:a16="http://schemas.microsoft.com/office/drawing/2014/main" id="{BE3E68DC-D8A4-4641-90C2-829651AE9504}"/>
                    </a:ext>
                  </a:extLst>
                </p:cNvPr>
                <p:cNvPicPr/>
                <p:nvPr/>
              </p:nvPicPr>
              <p:blipFill>
                <a:blip r:embed="rId143"/>
                <a:stretch>
                  <a:fillRect/>
                </a:stretch>
              </p:blipFill>
              <p:spPr>
                <a:xfrm>
                  <a:off x="7021080" y="4089720"/>
                  <a:ext cx="264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4" name="Entrada de lápiz 1153">
                  <a:extLst>
                    <a:ext uri="{FF2B5EF4-FFF2-40B4-BE49-F238E27FC236}">
                      <a16:creationId xmlns:a16="http://schemas.microsoft.com/office/drawing/2014/main" id="{1A213D36-1286-4346-BEA0-C44C568A3857}"/>
                    </a:ext>
                  </a:extLst>
                </p14:cNvPr>
                <p14:cNvContentPartPr/>
                <p14:nvPr/>
              </p14:nvContentPartPr>
              <p14:xfrm>
                <a:off x="7234200" y="4195920"/>
                <a:ext cx="141840" cy="164160"/>
              </p14:xfrm>
            </p:contentPart>
          </mc:Choice>
          <mc:Fallback xmlns="">
            <p:pic>
              <p:nvPicPr>
                <p:cNvPr id="1154" name="Entrada de lápiz 1153">
                  <a:extLst>
                    <a:ext uri="{FF2B5EF4-FFF2-40B4-BE49-F238E27FC236}">
                      <a16:creationId xmlns:a16="http://schemas.microsoft.com/office/drawing/2014/main" id="{1A213D36-1286-4346-BEA0-C44C568A3857}"/>
                    </a:ext>
                  </a:extLst>
                </p:cNvPr>
                <p:cNvPicPr/>
                <p:nvPr/>
              </p:nvPicPr>
              <p:blipFill>
                <a:blip r:embed="rId145"/>
                <a:stretch>
                  <a:fillRect/>
                </a:stretch>
              </p:blipFill>
              <p:spPr>
                <a:xfrm>
                  <a:off x="7216560" y="4177920"/>
                  <a:ext cx="177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5" name="Entrada de lápiz 1154">
                  <a:extLst>
                    <a:ext uri="{FF2B5EF4-FFF2-40B4-BE49-F238E27FC236}">
                      <a16:creationId xmlns:a16="http://schemas.microsoft.com/office/drawing/2014/main" id="{188267D1-AAED-4BE2-9A86-D68A553445E1}"/>
                    </a:ext>
                  </a:extLst>
                </p14:cNvPr>
                <p14:cNvContentPartPr/>
                <p14:nvPr/>
              </p14:nvContentPartPr>
              <p14:xfrm>
                <a:off x="7446960" y="4124280"/>
                <a:ext cx="360" cy="28080"/>
              </p14:xfrm>
            </p:contentPart>
          </mc:Choice>
          <mc:Fallback xmlns="">
            <p:pic>
              <p:nvPicPr>
                <p:cNvPr id="1155" name="Entrada de lápiz 1154">
                  <a:extLst>
                    <a:ext uri="{FF2B5EF4-FFF2-40B4-BE49-F238E27FC236}">
                      <a16:creationId xmlns:a16="http://schemas.microsoft.com/office/drawing/2014/main" id="{188267D1-AAED-4BE2-9A86-D68A553445E1}"/>
                    </a:ext>
                  </a:extLst>
                </p:cNvPr>
                <p:cNvPicPr/>
                <p:nvPr/>
              </p:nvPicPr>
              <p:blipFill>
                <a:blip r:embed="rId147"/>
                <a:stretch>
                  <a:fillRect/>
                </a:stretch>
              </p:blipFill>
              <p:spPr>
                <a:xfrm>
                  <a:off x="7428960" y="4106640"/>
                  <a:ext cx="36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56" name="Entrada de lápiz 1155">
                  <a:extLst>
                    <a:ext uri="{FF2B5EF4-FFF2-40B4-BE49-F238E27FC236}">
                      <a16:creationId xmlns:a16="http://schemas.microsoft.com/office/drawing/2014/main" id="{476DE06B-3E11-4E22-BC16-626179BDA8B7}"/>
                    </a:ext>
                  </a:extLst>
                </p14:cNvPr>
                <p14:cNvContentPartPr/>
                <p14:nvPr/>
              </p14:nvContentPartPr>
              <p14:xfrm>
                <a:off x="7457040" y="4206000"/>
                <a:ext cx="360" cy="360"/>
              </p14:xfrm>
            </p:contentPart>
          </mc:Choice>
          <mc:Fallback xmlns="">
            <p:pic>
              <p:nvPicPr>
                <p:cNvPr id="1156" name="Entrada de lápiz 1155">
                  <a:extLst>
                    <a:ext uri="{FF2B5EF4-FFF2-40B4-BE49-F238E27FC236}">
                      <a16:creationId xmlns:a16="http://schemas.microsoft.com/office/drawing/2014/main" id="{476DE06B-3E11-4E22-BC16-626179BDA8B7}"/>
                    </a:ext>
                  </a:extLst>
                </p:cNvPr>
                <p:cNvPicPr/>
                <p:nvPr/>
              </p:nvPicPr>
              <p:blipFill>
                <a:blip r:embed="rId79"/>
                <a:stretch>
                  <a:fillRect/>
                </a:stretch>
              </p:blipFill>
              <p:spPr>
                <a:xfrm>
                  <a:off x="7439040" y="4188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72" name="Entrada de lápiz 1171">
                  <a:extLst>
                    <a:ext uri="{FF2B5EF4-FFF2-40B4-BE49-F238E27FC236}">
                      <a16:creationId xmlns:a16="http://schemas.microsoft.com/office/drawing/2014/main" id="{D014113A-87CC-4535-9232-7049399DE0A1}"/>
                    </a:ext>
                  </a:extLst>
                </p14:cNvPr>
                <p14:cNvContentPartPr/>
                <p14:nvPr/>
              </p14:nvContentPartPr>
              <p14:xfrm>
                <a:off x="7099560" y="4415160"/>
                <a:ext cx="155880" cy="240480"/>
              </p14:xfrm>
            </p:contentPart>
          </mc:Choice>
          <mc:Fallback xmlns="">
            <p:pic>
              <p:nvPicPr>
                <p:cNvPr id="1172" name="Entrada de lápiz 1171">
                  <a:extLst>
                    <a:ext uri="{FF2B5EF4-FFF2-40B4-BE49-F238E27FC236}">
                      <a16:creationId xmlns:a16="http://schemas.microsoft.com/office/drawing/2014/main" id="{D014113A-87CC-4535-9232-7049399DE0A1}"/>
                    </a:ext>
                  </a:extLst>
                </p:cNvPr>
                <p:cNvPicPr/>
                <p:nvPr/>
              </p:nvPicPr>
              <p:blipFill>
                <a:blip r:embed="rId150"/>
                <a:stretch>
                  <a:fillRect/>
                </a:stretch>
              </p:blipFill>
              <p:spPr>
                <a:xfrm>
                  <a:off x="7081560" y="4397520"/>
                  <a:ext cx="1915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73" name="Entrada de lápiz 1172">
                  <a:extLst>
                    <a:ext uri="{FF2B5EF4-FFF2-40B4-BE49-F238E27FC236}">
                      <a16:creationId xmlns:a16="http://schemas.microsoft.com/office/drawing/2014/main" id="{21EF2366-7FD7-470B-8A9D-A21F4791CDE9}"/>
                    </a:ext>
                  </a:extLst>
                </p14:cNvPr>
                <p14:cNvContentPartPr/>
                <p14:nvPr/>
              </p14:nvContentPartPr>
              <p14:xfrm>
                <a:off x="7238160" y="4510920"/>
                <a:ext cx="115560" cy="194040"/>
              </p14:xfrm>
            </p:contentPart>
          </mc:Choice>
          <mc:Fallback xmlns="">
            <p:pic>
              <p:nvPicPr>
                <p:cNvPr id="1173" name="Entrada de lápiz 1172">
                  <a:extLst>
                    <a:ext uri="{FF2B5EF4-FFF2-40B4-BE49-F238E27FC236}">
                      <a16:creationId xmlns:a16="http://schemas.microsoft.com/office/drawing/2014/main" id="{21EF2366-7FD7-470B-8A9D-A21F4791CDE9}"/>
                    </a:ext>
                  </a:extLst>
                </p:cNvPr>
                <p:cNvPicPr/>
                <p:nvPr/>
              </p:nvPicPr>
              <p:blipFill>
                <a:blip r:embed="rId152"/>
                <a:stretch>
                  <a:fillRect/>
                </a:stretch>
              </p:blipFill>
              <p:spPr>
                <a:xfrm>
                  <a:off x="7220520" y="4492920"/>
                  <a:ext cx="1512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4" name="Entrada de lápiz 1173">
                  <a:extLst>
                    <a:ext uri="{FF2B5EF4-FFF2-40B4-BE49-F238E27FC236}">
                      <a16:creationId xmlns:a16="http://schemas.microsoft.com/office/drawing/2014/main" id="{50BF416A-A1BB-4BD1-AECC-B02D00F68614}"/>
                    </a:ext>
                  </a:extLst>
                </p14:cNvPr>
                <p14:cNvContentPartPr/>
                <p14:nvPr/>
              </p14:nvContentPartPr>
              <p14:xfrm>
                <a:off x="7368120" y="4449720"/>
                <a:ext cx="8280" cy="10440"/>
              </p14:xfrm>
            </p:contentPart>
          </mc:Choice>
          <mc:Fallback xmlns="">
            <p:pic>
              <p:nvPicPr>
                <p:cNvPr id="1174" name="Entrada de lápiz 1173">
                  <a:extLst>
                    <a:ext uri="{FF2B5EF4-FFF2-40B4-BE49-F238E27FC236}">
                      <a16:creationId xmlns:a16="http://schemas.microsoft.com/office/drawing/2014/main" id="{50BF416A-A1BB-4BD1-AECC-B02D00F68614}"/>
                    </a:ext>
                  </a:extLst>
                </p:cNvPr>
                <p:cNvPicPr/>
                <p:nvPr/>
              </p:nvPicPr>
              <p:blipFill>
                <a:blip r:embed="rId154"/>
                <a:stretch>
                  <a:fillRect/>
                </a:stretch>
              </p:blipFill>
              <p:spPr>
                <a:xfrm>
                  <a:off x="7350120" y="4432080"/>
                  <a:ext cx="439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75" name="Entrada de lápiz 1174">
                  <a:extLst>
                    <a:ext uri="{FF2B5EF4-FFF2-40B4-BE49-F238E27FC236}">
                      <a16:creationId xmlns:a16="http://schemas.microsoft.com/office/drawing/2014/main" id="{262F2513-9ACC-4C16-8D37-15E6DB0C8428}"/>
                    </a:ext>
                  </a:extLst>
                </p14:cNvPr>
                <p14:cNvContentPartPr/>
                <p14:nvPr/>
              </p14:nvContentPartPr>
              <p14:xfrm>
                <a:off x="7398000" y="4551240"/>
                <a:ext cx="8280" cy="360"/>
              </p14:xfrm>
            </p:contentPart>
          </mc:Choice>
          <mc:Fallback xmlns="">
            <p:pic>
              <p:nvPicPr>
                <p:cNvPr id="1175" name="Entrada de lápiz 1174">
                  <a:extLst>
                    <a:ext uri="{FF2B5EF4-FFF2-40B4-BE49-F238E27FC236}">
                      <a16:creationId xmlns:a16="http://schemas.microsoft.com/office/drawing/2014/main" id="{262F2513-9ACC-4C16-8D37-15E6DB0C8428}"/>
                    </a:ext>
                  </a:extLst>
                </p:cNvPr>
                <p:cNvPicPr/>
                <p:nvPr/>
              </p:nvPicPr>
              <p:blipFill>
                <a:blip r:embed="rId156"/>
                <a:stretch>
                  <a:fillRect/>
                </a:stretch>
              </p:blipFill>
              <p:spPr>
                <a:xfrm>
                  <a:off x="7380360" y="4533240"/>
                  <a:ext cx="43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77" name="Entrada de lápiz 1176">
                  <a:extLst>
                    <a:ext uri="{FF2B5EF4-FFF2-40B4-BE49-F238E27FC236}">
                      <a16:creationId xmlns:a16="http://schemas.microsoft.com/office/drawing/2014/main" id="{FEA109E8-0D4D-44C2-A5FE-BA15E1BB21F5}"/>
                    </a:ext>
                  </a:extLst>
                </p14:cNvPr>
                <p14:cNvContentPartPr/>
                <p14:nvPr/>
              </p14:nvContentPartPr>
              <p14:xfrm>
                <a:off x="7476120" y="4328760"/>
                <a:ext cx="187560" cy="208440"/>
              </p14:xfrm>
            </p:contentPart>
          </mc:Choice>
          <mc:Fallback xmlns="">
            <p:pic>
              <p:nvPicPr>
                <p:cNvPr id="1177" name="Entrada de lápiz 1176">
                  <a:extLst>
                    <a:ext uri="{FF2B5EF4-FFF2-40B4-BE49-F238E27FC236}">
                      <a16:creationId xmlns:a16="http://schemas.microsoft.com/office/drawing/2014/main" id="{FEA109E8-0D4D-44C2-A5FE-BA15E1BB21F5}"/>
                    </a:ext>
                  </a:extLst>
                </p:cNvPr>
                <p:cNvPicPr/>
                <p:nvPr/>
              </p:nvPicPr>
              <p:blipFill>
                <a:blip r:embed="rId158"/>
                <a:stretch>
                  <a:fillRect/>
                </a:stretch>
              </p:blipFill>
              <p:spPr>
                <a:xfrm>
                  <a:off x="7458120" y="4310760"/>
                  <a:ext cx="223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78" name="Entrada de lápiz 1177">
                  <a:extLst>
                    <a:ext uri="{FF2B5EF4-FFF2-40B4-BE49-F238E27FC236}">
                      <a16:creationId xmlns:a16="http://schemas.microsoft.com/office/drawing/2014/main" id="{4CE42C72-E648-47DF-B337-5DFB4E8B5ECE}"/>
                    </a:ext>
                  </a:extLst>
                </p14:cNvPr>
                <p14:cNvContentPartPr/>
                <p14:nvPr/>
              </p14:nvContentPartPr>
              <p14:xfrm>
                <a:off x="7712640" y="4410480"/>
                <a:ext cx="155880" cy="121320"/>
              </p14:xfrm>
            </p:contentPart>
          </mc:Choice>
          <mc:Fallback xmlns="">
            <p:pic>
              <p:nvPicPr>
                <p:cNvPr id="1178" name="Entrada de lápiz 1177">
                  <a:extLst>
                    <a:ext uri="{FF2B5EF4-FFF2-40B4-BE49-F238E27FC236}">
                      <a16:creationId xmlns:a16="http://schemas.microsoft.com/office/drawing/2014/main" id="{4CE42C72-E648-47DF-B337-5DFB4E8B5ECE}"/>
                    </a:ext>
                  </a:extLst>
                </p:cNvPr>
                <p:cNvPicPr/>
                <p:nvPr/>
              </p:nvPicPr>
              <p:blipFill>
                <a:blip r:embed="rId160"/>
                <a:stretch>
                  <a:fillRect/>
                </a:stretch>
              </p:blipFill>
              <p:spPr>
                <a:xfrm>
                  <a:off x="7694640" y="4392840"/>
                  <a:ext cx="191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79" name="Entrada de lápiz 1178">
                  <a:extLst>
                    <a:ext uri="{FF2B5EF4-FFF2-40B4-BE49-F238E27FC236}">
                      <a16:creationId xmlns:a16="http://schemas.microsoft.com/office/drawing/2014/main" id="{AFE3A307-1C68-4A1F-AE19-B33BDBD222FA}"/>
                    </a:ext>
                  </a:extLst>
                </p14:cNvPr>
                <p14:cNvContentPartPr/>
                <p14:nvPr/>
              </p14:nvContentPartPr>
              <p14:xfrm>
                <a:off x="7954560" y="4183320"/>
                <a:ext cx="197280" cy="333360"/>
              </p14:xfrm>
            </p:contentPart>
          </mc:Choice>
          <mc:Fallback xmlns="">
            <p:pic>
              <p:nvPicPr>
                <p:cNvPr id="1179" name="Entrada de lápiz 1178">
                  <a:extLst>
                    <a:ext uri="{FF2B5EF4-FFF2-40B4-BE49-F238E27FC236}">
                      <a16:creationId xmlns:a16="http://schemas.microsoft.com/office/drawing/2014/main" id="{AFE3A307-1C68-4A1F-AE19-B33BDBD222FA}"/>
                    </a:ext>
                  </a:extLst>
                </p:cNvPr>
                <p:cNvPicPr/>
                <p:nvPr/>
              </p:nvPicPr>
              <p:blipFill>
                <a:blip r:embed="rId162"/>
                <a:stretch>
                  <a:fillRect/>
                </a:stretch>
              </p:blipFill>
              <p:spPr>
                <a:xfrm>
                  <a:off x="7936920" y="4165320"/>
                  <a:ext cx="232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80" name="Entrada de lápiz 1179">
                  <a:extLst>
                    <a:ext uri="{FF2B5EF4-FFF2-40B4-BE49-F238E27FC236}">
                      <a16:creationId xmlns:a16="http://schemas.microsoft.com/office/drawing/2014/main" id="{C4624C56-E4B3-4A23-AABE-7913341CF5FA}"/>
                    </a:ext>
                  </a:extLst>
                </p14:cNvPr>
                <p14:cNvContentPartPr/>
                <p14:nvPr/>
              </p14:nvContentPartPr>
              <p14:xfrm>
                <a:off x="8187480" y="4354320"/>
                <a:ext cx="21240" cy="126360"/>
              </p14:xfrm>
            </p:contentPart>
          </mc:Choice>
          <mc:Fallback xmlns="">
            <p:pic>
              <p:nvPicPr>
                <p:cNvPr id="1180" name="Entrada de lápiz 1179">
                  <a:extLst>
                    <a:ext uri="{FF2B5EF4-FFF2-40B4-BE49-F238E27FC236}">
                      <a16:creationId xmlns:a16="http://schemas.microsoft.com/office/drawing/2014/main" id="{C4624C56-E4B3-4A23-AABE-7913341CF5FA}"/>
                    </a:ext>
                  </a:extLst>
                </p:cNvPr>
                <p:cNvPicPr/>
                <p:nvPr/>
              </p:nvPicPr>
              <p:blipFill>
                <a:blip r:embed="rId164"/>
                <a:stretch>
                  <a:fillRect/>
                </a:stretch>
              </p:blipFill>
              <p:spPr>
                <a:xfrm>
                  <a:off x="8169840" y="4336320"/>
                  <a:ext cx="56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81" name="Entrada de lápiz 1180">
                  <a:extLst>
                    <a:ext uri="{FF2B5EF4-FFF2-40B4-BE49-F238E27FC236}">
                      <a16:creationId xmlns:a16="http://schemas.microsoft.com/office/drawing/2014/main" id="{7E77B425-4553-4DBC-9129-9EF1322CA7FE}"/>
                    </a:ext>
                  </a:extLst>
                </p14:cNvPr>
                <p14:cNvContentPartPr/>
                <p14:nvPr/>
              </p14:nvContentPartPr>
              <p14:xfrm>
                <a:off x="8192520" y="4303200"/>
                <a:ext cx="6480" cy="4320"/>
              </p14:xfrm>
            </p:contentPart>
          </mc:Choice>
          <mc:Fallback xmlns="">
            <p:pic>
              <p:nvPicPr>
                <p:cNvPr id="1181" name="Entrada de lápiz 1180">
                  <a:extLst>
                    <a:ext uri="{FF2B5EF4-FFF2-40B4-BE49-F238E27FC236}">
                      <a16:creationId xmlns:a16="http://schemas.microsoft.com/office/drawing/2014/main" id="{7E77B425-4553-4DBC-9129-9EF1322CA7FE}"/>
                    </a:ext>
                  </a:extLst>
                </p:cNvPr>
                <p:cNvPicPr/>
                <p:nvPr/>
              </p:nvPicPr>
              <p:blipFill>
                <a:blip r:embed="rId166"/>
                <a:stretch>
                  <a:fillRect/>
                </a:stretch>
              </p:blipFill>
              <p:spPr>
                <a:xfrm>
                  <a:off x="8174520" y="4285560"/>
                  <a:ext cx="42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82" name="Entrada de lápiz 1181">
                  <a:extLst>
                    <a:ext uri="{FF2B5EF4-FFF2-40B4-BE49-F238E27FC236}">
                      <a16:creationId xmlns:a16="http://schemas.microsoft.com/office/drawing/2014/main" id="{C07D4966-DB79-4AA0-B3B2-357B18400378}"/>
                    </a:ext>
                  </a:extLst>
                </p14:cNvPr>
                <p14:cNvContentPartPr/>
                <p14:nvPr/>
              </p14:nvContentPartPr>
              <p14:xfrm>
                <a:off x="8239680" y="4322640"/>
                <a:ext cx="144360" cy="126000"/>
              </p14:xfrm>
            </p:contentPart>
          </mc:Choice>
          <mc:Fallback xmlns="">
            <p:pic>
              <p:nvPicPr>
                <p:cNvPr id="1182" name="Entrada de lápiz 1181">
                  <a:extLst>
                    <a:ext uri="{FF2B5EF4-FFF2-40B4-BE49-F238E27FC236}">
                      <a16:creationId xmlns:a16="http://schemas.microsoft.com/office/drawing/2014/main" id="{C07D4966-DB79-4AA0-B3B2-357B18400378}"/>
                    </a:ext>
                  </a:extLst>
                </p:cNvPr>
                <p:cNvPicPr/>
                <p:nvPr/>
              </p:nvPicPr>
              <p:blipFill>
                <a:blip r:embed="rId168"/>
                <a:stretch>
                  <a:fillRect/>
                </a:stretch>
              </p:blipFill>
              <p:spPr>
                <a:xfrm>
                  <a:off x="8222040" y="4304640"/>
                  <a:ext cx="180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83" name="Entrada de lápiz 1182">
                  <a:extLst>
                    <a:ext uri="{FF2B5EF4-FFF2-40B4-BE49-F238E27FC236}">
                      <a16:creationId xmlns:a16="http://schemas.microsoft.com/office/drawing/2014/main" id="{2C56461F-F81F-4542-90DD-5BF6974813F4}"/>
                    </a:ext>
                  </a:extLst>
                </p14:cNvPr>
                <p14:cNvContentPartPr/>
                <p14:nvPr/>
              </p14:nvContentPartPr>
              <p14:xfrm>
                <a:off x="8430480" y="4286280"/>
                <a:ext cx="143640" cy="123120"/>
              </p14:xfrm>
            </p:contentPart>
          </mc:Choice>
          <mc:Fallback xmlns="">
            <p:pic>
              <p:nvPicPr>
                <p:cNvPr id="1183" name="Entrada de lápiz 1182">
                  <a:extLst>
                    <a:ext uri="{FF2B5EF4-FFF2-40B4-BE49-F238E27FC236}">
                      <a16:creationId xmlns:a16="http://schemas.microsoft.com/office/drawing/2014/main" id="{2C56461F-F81F-4542-90DD-5BF6974813F4}"/>
                    </a:ext>
                  </a:extLst>
                </p:cNvPr>
                <p:cNvPicPr/>
                <p:nvPr/>
              </p:nvPicPr>
              <p:blipFill>
                <a:blip r:embed="rId170"/>
                <a:stretch>
                  <a:fillRect/>
                </a:stretch>
              </p:blipFill>
              <p:spPr>
                <a:xfrm>
                  <a:off x="8412480" y="4268640"/>
                  <a:ext cx="179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84" name="Entrada de lápiz 1183">
                  <a:extLst>
                    <a:ext uri="{FF2B5EF4-FFF2-40B4-BE49-F238E27FC236}">
                      <a16:creationId xmlns:a16="http://schemas.microsoft.com/office/drawing/2014/main" id="{2165FFA2-881F-4BFE-8BE2-6A53E5675280}"/>
                    </a:ext>
                  </a:extLst>
                </p14:cNvPr>
                <p14:cNvContentPartPr/>
                <p14:nvPr/>
              </p14:nvContentPartPr>
              <p14:xfrm>
                <a:off x="8535600" y="4230840"/>
                <a:ext cx="19080" cy="15840"/>
              </p14:xfrm>
            </p:contentPart>
          </mc:Choice>
          <mc:Fallback xmlns="">
            <p:pic>
              <p:nvPicPr>
                <p:cNvPr id="1184" name="Entrada de lápiz 1183">
                  <a:extLst>
                    <a:ext uri="{FF2B5EF4-FFF2-40B4-BE49-F238E27FC236}">
                      <a16:creationId xmlns:a16="http://schemas.microsoft.com/office/drawing/2014/main" id="{2165FFA2-881F-4BFE-8BE2-6A53E5675280}"/>
                    </a:ext>
                  </a:extLst>
                </p:cNvPr>
                <p:cNvPicPr/>
                <p:nvPr/>
              </p:nvPicPr>
              <p:blipFill>
                <a:blip r:embed="rId172"/>
                <a:stretch>
                  <a:fillRect/>
                </a:stretch>
              </p:blipFill>
              <p:spPr>
                <a:xfrm>
                  <a:off x="8517960" y="4213200"/>
                  <a:ext cx="54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5" name="Entrada de lápiz 1184">
                  <a:extLst>
                    <a:ext uri="{FF2B5EF4-FFF2-40B4-BE49-F238E27FC236}">
                      <a16:creationId xmlns:a16="http://schemas.microsoft.com/office/drawing/2014/main" id="{73A53BE4-1A37-4ACB-A9C2-376668408281}"/>
                    </a:ext>
                  </a:extLst>
                </p14:cNvPr>
                <p14:cNvContentPartPr/>
                <p14:nvPr/>
              </p14:nvContentPartPr>
              <p14:xfrm>
                <a:off x="8684280" y="4239480"/>
                <a:ext cx="135360" cy="120600"/>
              </p14:xfrm>
            </p:contentPart>
          </mc:Choice>
          <mc:Fallback xmlns="">
            <p:pic>
              <p:nvPicPr>
                <p:cNvPr id="1185" name="Entrada de lápiz 1184">
                  <a:extLst>
                    <a:ext uri="{FF2B5EF4-FFF2-40B4-BE49-F238E27FC236}">
                      <a16:creationId xmlns:a16="http://schemas.microsoft.com/office/drawing/2014/main" id="{73A53BE4-1A37-4ACB-A9C2-376668408281}"/>
                    </a:ext>
                  </a:extLst>
                </p:cNvPr>
                <p:cNvPicPr/>
                <p:nvPr/>
              </p:nvPicPr>
              <p:blipFill>
                <a:blip r:embed="rId174"/>
                <a:stretch>
                  <a:fillRect/>
                </a:stretch>
              </p:blipFill>
              <p:spPr>
                <a:xfrm>
                  <a:off x="8666640" y="4221840"/>
                  <a:ext cx="171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6" name="Entrada de lápiz 1185">
                  <a:extLst>
                    <a:ext uri="{FF2B5EF4-FFF2-40B4-BE49-F238E27FC236}">
                      <a16:creationId xmlns:a16="http://schemas.microsoft.com/office/drawing/2014/main" id="{A38AD42D-47DD-4902-9AB7-AA092F40E1F5}"/>
                    </a:ext>
                  </a:extLst>
                </p14:cNvPr>
                <p14:cNvContentPartPr/>
                <p14:nvPr/>
              </p14:nvContentPartPr>
              <p14:xfrm>
                <a:off x="8891640" y="4190520"/>
                <a:ext cx="80280" cy="156960"/>
              </p14:xfrm>
            </p:contentPart>
          </mc:Choice>
          <mc:Fallback xmlns="">
            <p:pic>
              <p:nvPicPr>
                <p:cNvPr id="1186" name="Entrada de lápiz 1185">
                  <a:extLst>
                    <a:ext uri="{FF2B5EF4-FFF2-40B4-BE49-F238E27FC236}">
                      <a16:creationId xmlns:a16="http://schemas.microsoft.com/office/drawing/2014/main" id="{A38AD42D-47DD-4902-9AB7-AA092F40E1F5}"/>
                    </a:ext>
                  </a:extLst>
                </p:cNvPr>
                <p:cNvPicPr/>
                <p:nvPr/>
              </p:nvPicPr>
              <p:blipFill>
                <a:blip r:embed="rId176"/>
                <a:stretch>
                  <a:fillRect/>
                </a:stretch>
              </p:blipFill>
              <p:spPr>
                <a:xfrm>
                  <a:off x="8874000" y="4172520"/>
                  <a:ext cx="115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7" name="Entrada de lápiz 1186">
                  <a:extLst>
                    <a:ext uri="{FF2B5EF4-FFF2-40B4-BE49-F238E27FC236}">
                      <a16:creationId xmlns:a16="http://schemas.microsoft.com/office/drawing/2014/main" id="{AE009F26-F6A6-41A4-9BAE-42CCA7F35B3F}"/>
                    </a:ext>
                  </a:extLst>
                </p14:cNvPr>
                <p14:cNvContentPartPr/>
                <p14:nvPr/>
              </p14:nvContentPartPr>
              <p14:xfrm>
                <a:off x="8747280" y="4091880"/>
                <a:ext cx="84240" cy="93960"/>
              </p14:xfrm>
            </p:contentPart>
          </mc:Choice>
          <mc:Fallback xmlns="">
            <p:pic>
              <p:nvPicPr>
                <p:cNvPr id="1187" name="Entrada de lápiz 1186">
                  <a:extLst>
                    <a:ext uri="{FF2B5EF4-FFF2-40B4-BE49-F238E27FC236}">
                      <a16:creationId xmlns:a16="http://schemas.microsoft.com/office/drawing/2014/main" id="{AE009F26-F6A6-41A4-9BAE-42CCA7F35B3F}"/>
                    </a:ext>
                  </a:extLst>
                </p:cNvPr>
                <p:cNvPicPr/>
                <p:nvPr/>
              </p:nvPicPr>
              <p:blipFill>
                <a:blip r:embed="rId178"/>
                <a:stretch>
                  <a:fillRect/>
                </a:stretch>
              </p:blipFill>
              <p:spPr>
                <a:xfrm>
                  <a:off x="8729280" y="4073880"/>
                  <a:ext cx="11988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189" name="Entrada de lápiz 1188">
                <a:extLst>
                  <a:ext uri="{FF2B5EF4-FFF2-40B4-BE49-F238E27FC236}">
                    <a16:creationId xmlns:a16="http://schemas.microsoft.com/office/drawing/2014/main" id="{64BD1C39-BE2D-4D25-ABAF-57175BB379FE}"/>
                  </a:ext>
                </a:extLst>
              </p14:cNvPr>
              <p14:cNvContentPartPr/>
              <p14:nvPr/>
            </p14:nvContentPartPr>
            <p14:xfrm>
              <a:off x="416520" y="6380040"/>
              <a:ext cx="2153160" cy="408600"/>
            </p14:xfrm>
          </p:contentPart>
        </mc:Choice>
        <mc:Fallback xmlns="">
          <p:pic>
            <p:nvPicPr>
              <p:cNvPr id="1189" name="Entrada de lápiz 1188">
                <a:extLst>
                  <a:ext uri="{FF2B5EF4-FFF2-40B4-BE49-F238E27FC236}">
                    <a16:creationId xmlns:a16="http://schemas.microsoft.com/office/drawing/2014/main" id="{64BD1C39-BE2D-4D25-ABAF-57175BB379FE}"/>
                  </a:ext>
                </a:extLst>
              </p:cNvPr>
              <p:cNvPicPr/>
              <p:nvPr/>
            </p:nvPicPr>
            <p:blipFill>
              <a:blip r:embed="rId180"/>
              <a:stretch>
                <a:fillRect/>
              </a:stretch>
            </p:blipFill>
            <p:spPr>
              <a:xfrm>
                <a:off x="398520" y="6362040"/>
                <a:ext cx="2188800" cy="444240"/>
              </a:xfrm>
              <a:prstGeom prst="rect">
                <a:avLst/>
              </a:prstGeom>
            </p:spPr>
          </p:pic>
        </mc:Fallback>
      </mc:AlternateContent>
      <p:grpSp>
        <p:nvGrpSpPr>
          <p:cNvPr id="1206" name="Grupo 1205">
            <a:extLst>
              <a:ext uri="{FF2B5EF4-FFF2-40B4-BE49-F238E27FC236}">
                <a16:creationId xmlns:a16="http://schemas.microsoft.com/office/drawing/2014/main" id="{C3EF2490-63E5-4157-9845-9246A79B2C9A}"/>
              </a:ext>
            </a:extLst>
          </p:cNvPr>
          <p:cNvGrpSpPr/>
          <p:nvPr/>
        </p:nvGrpSpPr>
        <p:grpSpPr>
          <a:xfrm>
            <a:off x="2387880" y="6027600"/>
            <a:ext cx="3810960" cy="1218240"/>
            <a:chOff x="2387880" y="6027600"/>
            <a:chExt cx="3810960" cy="1218240"/>
          </a:xfrm>
        </p:grpSpPr>
        <mc:AlternateContent xmlns:mc="http://schemas.openxmlformats.org/markup-compatibility/2006" xmlns:p14="http://schemas.microsoft.com/office/powerpoint/2010/main">
          <mc:Choice Requires="p14">
            <p:contentPart p14:bwMode="auto" r:id="rId181">
              <p14:nvContentPartPr>
                <p14:cNvPr id="1190" name="Entrada de lápiz 1189">
                  <a:extLst>
                    <a:ext uri="{FF2B5EF4-FFF2-40B4-BE49-F238E27FC236}">
                      <a16:creationId xmlns:a16="http://schemas.microsoft.com/office/drawing/2014/main" id="{EBA56939-B471-4563-8104-8EEDD4F09427}"/>
                    </a:ext>
                  </a:extLst>
                </p14:cNvPr>
                <p14:cNvContentPartPr/>
                <p14:nvPr/>
              </p14:nvContentPartPr>
              <p14:xfrm>
                <a:off x="2536200" y="6027600"/>
                <a:ext cx="3662640" cy="778320"/>
              </p14:xfrm>
            </p:contentPart>
          </mc:Choice>
          <mc:Fallback xmlns="">
            <p:pic>
              <p:nvPicPr>
                <p:cNvPr id="1190" name="Entrada de lápiz 1189">
                  <a:extLst>
                    <a:ext uri="{FF2B5EF4-FFF2-40B4-BE49-F238E27FC236}">
                      <a16:creationId xmlns:a16="http://schemas.microsoft.com/office/drawing/2014/main" id="{EBA56939-B471-4563-8104-8EEDD4F09427}"/>
                    </a:ext>
                  </a:extLst>
                </p:cNvPr>
                <p:cNvPicPr/>
                <p:nvPr/>
              </p:nvPicPr>
              <p:blipFill>
                <a:blip r:embed="rId182"/>
                <a:stretch>
                  <a:fillRect/>
                </a:stretch>
              </p:blipFill>
              <p:spPr>
                <a:xfrm>
                  <a:off x="2518560" y="6009960"/>
                  <a:ext cx="3698280" cy="813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1" name="Entrada de lápiz 1190">
                  <a:extLst>
                    <a:ext uri="{FF2B5EF4-FFF2-40B4-BE49-F238E27FC236}">
                      <a16:creationId xmlns:a16="http://schemas.microsoft.com/office/drawing/2014/main" id="{6ED25027-17E9-4A1F-8F5A-BE06185E549E}"/>
                    </a:ext>
                  </a:extLst>
                </p14:cNvPr>
                <p14:cNvContentPartPr/>
                <p14:nvPr/>
              </p14:nvContentPartPr>
              <p14:xfrm>
                <a:off x="2387880" y="7042800"/>
                <a:ext cx="193680" cy="203040"/>
              </p14:xfrm>
            </p:contentPart>
          </mc:Choice>
          <mc:Fallback xmlns="">
            <p:pic>
              <p:nvPicPr>
                <p:cNvPr id="1191" name="Entrada de lápiz 1190">
                  <a:extLst>
                    <a:ext uri="{FF2B5EF4-FFF2-40B4-BE49-F238E27FC236}">
                      <a16:creationId xmlns:a16="http://schemas.microsoft.com/office/drawing/2014/main" id="{6ED25027-17E9-4A1F-8F5A-BE06185E549E}"/>
                    </a:ext>
                  </a:extLst>
                </p:cNvPr>
                <p:cNvPicPr/>
                <p:nvPr/>
              </p:nvPicPr>
              <p:blipFill>
                <a:blip r:embed="rId184"/>
                <a:stretch>
                  <a:fillRect/>
                </a:stretch>
              </p:blipFill>
              <p:spPr>
                <a:xfrm>
                  <a:off x="2369880" y="7025160"/>
                  <a:ext cx="2293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92" name="Entrada de lápiz 1191">
                  <a:extLst>
                    <a:ext uri="{FF2B5EF4-FFF2-40B4-BE49-F238E27FC236}">
                      <a16:creationId xmlns:a16="http://schemas.microsoft.com/office/drawing/2014/main" id="{ACE63CFF-BAA6-4D35-9F88-3B532E990A0B}"/>
                    </a:ext>
                  </a:extLst>
                </p14:cNvPr>
                <p14:cNvContentPartPr/>
                <p14:nvPr/>
              </p14:nvContentPartPr>
              <p14:xfrm>
                <a:off x="2575440" y="7081080"/>
                <a:ext cx="158400" cy="128880"/>
              </p14:xfrm>
            </p:contentPart>
          </mc:Choice>
          <mc:Fallback xmlns="">
            <p:pic>
              <p:nvPicPr>
                <p:cNvPr id="1192" name="Entrada de lápiz 1191">
                  <a:extLst>
                    <a:ext uri="{FF2B5EF4-FFF2-40B4-BE49-F238E27FC236}">
                      <a16:creationId xmlns:a16="http://schemas.microsoft.com/office/drawing/2014/main" id="{ACE63CFF-BAA6-4D35-9F88-3B532E990A0B}"/>
                    </a:ext>
                  </a:extLst>
                </p:cNvPr>
                <p:cNvPicPr/>
                <p:nvPr/>
              </p:nvPicPr>
              <p:blipFill>
                <a:blip r:embed="rId186"/>
                <a:stretch>
                  <a:fillRect/>
                </a:stretch>
              </p:blipFill>
              <p:spPr>
                <a:xfrm>
                  <a:off x="2557440" y="7063080"/>
                  <a:ext cx="194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93" name="Entrada de lápiz 1192">
                  <a:extLst>
                    <a:ext uri="{FF2B5EF4-FFF2-40B4-BE49-F238E27FC236}">
                      <a16:creationId xmlns:a16="http://schemas.microsoft.com/office/drawing/2014/main" id="{16AC604F-12F8-47EB-9D65-85AF70949069}"/>
                    </a:ext>
                  </a:extLst>
                </p14:cNvPr>
                <p14:cNvContentPartPr/>
                <p14:nvPr/>
              </p14:nvContentPartPr>
              <p14:xfrm>
                <a:off x="2764800" y="6913680"/>
                <a:ext cx="135360" cy="306720"/>
              </p14:xfrm>
            </p:contentPart>
          </mc:Choice>
          <mc:Fallback xmlns="">
            <p:pic>
              <p:nvPicPr>
                <p:cNvPr id="1193" name="Entrada de lápiz 1192">
                  <a:extLst>
                    <a:ext uri="{FF2B5EF4-FFF2-40B4-BE49-F238E27FC236}">
                      <a16:creationId xmlns:a16="http://schemas.microsoft.com/office/drawing/2014/main" id="{16AC604F-12F8-47EB-9D65-85AF70949069}"/>
                    </a:ext>
                  </a:extLst>
                </p:cNvPr>
                <p:cNvPicPr/>
                <p:nvPr/>
              </p:nvPicPr>
              <p:blipFill>
                <a:blip r:embed="rId188"/>
                <a:stretch>
                  <a:fillRect/>
                </a:stretch>
              </p:blipFill>
              <p:spPr>
                <a:xfrm>
                  <a:off x="2747160" y="6896040"/>
                  <a:ext cx="17100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94" name="Entrada de lápiz 1193">
                  <a:extLst>
                    <a:ext uri="{FF2B5EF4-FFF2-40B4-BE49-F238E27FC236}">
                      <a16:creationId xmlns:a16="http://schemas.microsoft.com/office/drawing/2014/main" id="{0AF2C269-097F-4EA2-8C37-BCC73B2D48B3}"/>
                    </a:ext>
                  </a:extLst>
                </p14:cNvPr>
                <p14:cNvContentPartPr/>
                <p14:nvPr/>
              </p14:nvContentPartPr>
              <p14:xfrm>
                <a:off x="2944080" y="7034640"/>
                <a:ext cx="126000" cy="189360"/>
              </p14:xfrm>
            </p:contentPart>
          </mc:Choice>
          <mc:Fallback xmlns="">
            <p:pic>
              <p:nvPicPr>
                <p:cNvPr id="1194" name="Entrada de lápiz 1193">
                  <a:extLst>
                    <a:ext uri="{FF2B5EF4-FFF2-40B4-BE49-F238E27FC236}">
                      <a16:creationId xmlns:a16="http://schemas.microsoft.com/office/drawing/2014/main" id="{0AF2C269-097F-4EA2-8C37-BCC73B2D48B3}"/>
                    </a:ext>
                  </a:extLst>
                </p:cNvPr>
                <p:cNvPicPr/>
                <p:nvPr/>
              </p:nvPicPr>
              <p:blipFill>
                <a:blip r:embed="rId190"/>
                <a:stretch>
                  <a:fillRect/>
                </a:stretch>
              </p:blipFill>
              <p:spPr>
                <a:xfrm>
                  <a:off x="2926440" y="7017000"/>
                  <a:ext cx="161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5" name="Entrada de lápiz 1194">
                  <a:extLst>
                    <a:ext uri="{FF2B5EF4-FFF2-40B4-BE49-F238E27FC236}">
                      <a16:creationId xmlns:a16="http://schemas.microsoft.com/office/drawing/2014/main" id="{E628022F-65D9-4BA2-AC0A-71988A1D1D82}"/>
                    </a:ext>
                  </a:extLst>
                </p14:cNvPr>
                <p14:cNvContentPartPr/>
                <p14:nvPr/>
              </p14:nvContentPartPr>
              <p14:xfrm>
                <a:off x="3102840" y="6938880"/>
                <a:ext cx="171720" cy="241200"/>
              </p14:xfrm>
            </p:contentPart>
          </mc:Choice>
          <mc:Fallback xmlns="">
            <p:pic>
              <p:nvPicPr>
                <p:cNvPr id="1195" name="Entrada de lápiz 1194">
                  <a:extLst>
                    <a:ext uri="{FF2B5EF4-FFF2-40B4-BE49-F238E27FC236}">
                      <a16:creationId xmlns:a16="http://schemas.microsoft.com/office/drawing/2014/main" id="{E628022F-65D9-4BA2-AC0A-71988A1D1D82}"/>
                    </a:ext>
                  </a:extLst>
                </p:cNvPr>
                <p:cNvPicPr/>
                <p:nvPr/>
              </p:nvPicPr>
              <p:blipFill>
                <a:blip r:embed="rId192"/>
                <a:stretch>
                  <a:fillRect/>
                </a:stretch>
              </p:blipFill>
              <p:spPr>
                <a:xfrm>
                  <a:off x="3084840" y="6920880"/>
                  <a:ext cx="2073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6" name="Entrada de lápiz 1195">
                  <a:extLst>
                    <a:ext uri="{FF2B5EF4-FFF2-40B4-BE49-F238E27FC236}">
                      <a16:creationId xmlns:a16="http://schemas.microsoft.com/office/drawing/2014/main" id="{A6B0AEF2-B7B8-48E9-B9D5-1EC09EB12A09}"/>
                    </a:ext>
                  </a:extLst>
                </p14:cNvPr>
                <p14:cNvContentPartPr/>
                <p14:nvPr/>
              </p14:nvContentPartPr>
              <p14:xfrm>
                <a:off x="3526200" y="6867960"/>
                <a:ext cx="286200" cy="156960"/>
              </p14:xfrm>
            </p:contentPart>
          </mc:Choice>
          <mc:Fallback xmlns="">
            <p:pic>
              <p:nvPicPr>
                <p:cNvPr id="1196" name="Entrada de lápiz 1195">
                  <a:extLst>
                    <a:ext uri="{FF2B5EF4-FFF2-40B4-BE49-F238E27FC236}">
                      <a16:creationId xmlns:a16="http://schemas.microsoft.com/office/drawing/2014/main" id="{A6B0AEF2-B7B8-48E9-B9D5-1EC09EB12A09}"/>
                    </a:ext>
                  </a:extLst>
                </p:cNvPr>
                <p:cNvPicPr/>
                <p:nvPr/>
              </p:nvPicPr>
              <p:blipFill>
                <a:blip r:embed="rId194"/>
                <a:stretch>
                  <a:fillRect/>
                </a:stretch>
              </p:blipFill>
              <p:spPr>
                <a:xfrm>
                  <a:off x="3508560" y="6849960"/>
                  <a:ext cx="321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97" name="Entrada de lápiz 1196">
                  <a:extLst>
                    <a:ext uri="{FF2B5EF4-FFF2-40B4-BE49-F238E27FC236}">
                      <a16:creationId xmlns:a16="http://schemas.microsoft.com/office/drawing/2014/main" id="{8722D359-A340-4B9A-8C2D-DF56390FB82D}"/>
                    </a:ext>
                  </a:extLst>
                </p14:cNvPr>
                <p14:cNvContentPartPr/>
                <p14:nvPr/>
              </p14:nvContentPartPr>
              <p14:xfrm>
                <a:off x="3829680" y="6821160"/>
                <a:ext cx="209880" cy="209160"/>
              </p14:xfrm>
            </p:contentPart>
          </mc:Choice>
          <mc:Fallback xmlns="">
            <p:pic>
              <p:nvPicPr>
                <p:cNvPr id="1197" name="Entrada de lápiz 1196">
                  <a:extLst>
                    <a:ext uri="{FF2B5EF4-FFF2-40B4-BE49-F238E27FC236}">
                      <a16:creationId xmlns:a16="http://schemas.microsoft.com/office/drawing/2014/main" id="{8722D359-A340-4B9A-8C2D-DF56390FB82D}"/>
                    </a:ext>
                  </a:extLst>
                </p:cNvPr>
                <p:cNvPicPr/>
                <p:nvPr/>
              </p:nvPicPr>
              <p:blipFill>
                <a:blip r:embed="rId196"/>
                <a:stretch>
                  <a:fillRect/>
                </a:stretch>
              </p:blipFill>
              <p:spPr>
                <a:xfrm>
                  <a:off x="3811680" y="6803520"/>
                  <a:ext cx="2455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8" name="Entrada de lápiz 1197">
                  <a:extLst>
                    <a:ext uri="{FF2B5EF4-FFF2-40B4-BE49-F238E27FC236}">
                      <a16:creationId xmlns:a16="http://schemas.microsoft.com/office/drawing/2014/main" id="{D1577D21-CFAB-402C-874F-32ABAC190E63}"/>
                    </a:ext>
                  </a:extLst>
                </p14:cNvPr>
                <p14:cNvContentPartPr/>
                <p14:nvPr/>
              </p14:nvContentPartPr>
              <p14:xfrm>
                <a:off x="4032000" y="6827280"/>
                <a:ext cx="164160" cy="171000"/>
              </p14:xfrm>
            </p:contentPart>
          </mc:Choice>
          <mc:Fallback xmlns="">
            <p:pic>
              <p:nvPicPr>
                <p:cNvPr id="1198" name="Entrada de lápiz 1197">
                  <a:extLst>
                    <a:ext uri="{FF2B5EF4-FFF2-40B4-BE49-F238E27FC236}">
                      <a16:creationId xmlns:a16="http://schemas.microsoft.com/office/drawing/2014/main" id="{D1577D21-CFAB-402C-874F-32ABAC190E63}"/>
                    </a:ext>
                  </a:extLst>
                </p:cNvPr>
                <p:cNvPicPr/>
                <p:nvPr/>
              </p:nvPicPr>
              <p:blipFill>
                <a:blip r:embed="rId198"/>
                <a:stretch>
                  <a:fillRect/>
                </a:stretch>
              </p:blipFill>
              <p:spPr>
                <a:xfrm>
                  <a:off x="4014000" y="6809280"/>
                  <a:ext cx="1998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9" name="Entrada de lápiz 1198">
                  <a:extLst>
                    <a:ext uri="{FF2B5EF4-FFF2-40B4-BE49-F238E27FC236}">
                      <a16:creationId xmlns:a16="http://schemas.microsoft.com/office/drawing/2014/main" id="{89A6E85F-F0A6-42B0-843C-012380303CCC}"/>
                    </a:ext>
                  </a:extLst>
                </p14:cNvPr>
                <p14:cNvContentPartPr/>
                <p14:nvPr/>
              </p14:nvContentPartPr>
              <p14:xfrm>
                <a:off x="4216320" y="6756720"/>
                <a:ext cx="452880" cy="263160"/>
              </p14:xfrm>
            </p:contentPart>
          </mc:Choice>
          <mc:Fallback xmlns="">
            <p:pic>
              <p:nvPicPr>
                <p:cNvPr id="1199" name="Entrada de lápiz 1198">
                  <a:extLst>
                    <a:ext uri="{FF2B5EF4-FFF2-40B4-BE49-F238E27FC236}">
                      <a16:creationId xmlns:a16="http://schemas.microsoft.com/office/drawing/2014/main" id="{89A6E85F-F0A6-42B0-843C-012380303CCC}"/>
                    </a:ext>
                  </a:extLst>
                </p:cNvPr>
                <p:cNvPicPr/>
                <p:nvPr/>
              </p:nvPicPr>
              <p:blipFill>
                <a:blip r:embed="rId200"/>
                <a:stretch>
                  <a:fillRect/>
                </a:stretch>
              </p:blipFill>
              <p:spPr>
                <a:xfrm>
                  <a:off x="4198680" y="6738720"/>
                  <a:ext cx="488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0" name="Entrada de lápiz 1199">
                  <a:extLst>
                    <a:ext uri="{FF2B5EF4-FFF2-40B4-BE49-F238E27FC236}">
                      <a16:creationId xmlns:a16="http://schemas.microsoft.com/office/drawing/2014/main" id="{004780C9-0503-4D55-9257-BB1D4206C003}"/>
                    </a:ext>
                  </a:extLst>
                </p14:cNvPr>
                <p14:cNvContentPartPr/>
                <p14:nvPr/>
              </p14:nvContentPartPr>
              <p14:xfrm>
                <a:off x="4734000" y="6806400"/>
                <a:ext cx="35280" cy="183960"/>
              </p14:xfrm>
            </p:contentPart>
          </mc:Choice>
          <mc:Fallback xmlns="">
            <p:pic>
              <p:nvPicPr>
                <p:cNvPr id="1200" name="Entrada de lápiz 1199">
                  <a:extLst>
                    <a:ext uri="{FF2B5EF4-FFF2-40B4-BE49-F238E27FC236}">
                      <a16:creationId xmlns:a16="http://schemas.microsoft.com/office/drawing/2014/main" id="{004780C9-0503-4D55-9257-BB1D4206C003}"/>
                    </a:ext>
                  </a:extLst>
                </p:cNvPr>
                <p:cNvPicPr/>
                <p:nvPr/>
              </p:nvPicPr>
              <p:blipFill>
                <a:blip r:embed="rId202"/>
                <a:stretch>
                  <a:fillRect/>
                </a:stretch>
              </p:blipFill>
              <p:spPr>
                <a:xfrm>
                  <a:off x="4716000" y="6788400"/>
                  <a:ext cx="709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1" name="Entrada de lápiz 1200">
                  <a:extLst>
                    <a:ext uri="{FF2B5EF4-FFF2-40B4-BE49-F238E27FC236}">
                      <a16:creationId xmlns:a16="http://schemas.microsoft.com/office/drawing/2014/main" id="{8A3ACDC7-FE08-47ED-A84D-E60B2FAD9630}"/>
                    </a:ext>
                  </a:extLst>
                </p14:cNvPr>
                <p14:cNvContentPartPr/>
                <p14:nvPr/>
              </p14:nvContentPartPr>
              <p14:xfrm>
                <a:off x="4682880" y="6746280"/>
                <a:ext cx="41400" cy="30240"/>
              </p14:xfrm>
            </p:contentPart>
          </mc:Choice>
          <mc:Fallback xmlns="">
            <p:pic>
              <p:nvPicPr>
                <p:cNvPr id="1201" name="Entrada de lápiz 1200">
                  <a:extLst>
                    <a:ext uri="{FF2B5EF4-FFF2-40B4-BE49-F238E27FC236}">
                      <a16:creationId xmlns:a16="http://schemas.microsoft.com/office/drawing/2014/main" id="{8A3ACDC7-FE08-47ED-A84D-E60B2FAD9630}"/>
                    </a:ext>
                  </a:extLst>
                </p:cNvPr>
                <p:cNvPicPr/>
                <p:nvPr/>
              </p:nvPicPr>
              <p:blipFill>
                <a:blip r:embed="rId204"/>
                <a:stretch>
                  <a:fillRect/>
                </a:stretch>
              </p:blipFill>
              <p:spPr>
                <a:xfrm>
                  <a:off x="4664880" y="6728640"/>
                  <a:ext cx="77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2" name="Entrada de lápiz 1201">
                  <a:extLst>
                    <a:ext uri="{FF2B5EF4-FFF2-40B4-BE49-F238E27FC236}">
                      <a16:creationId xmlns:a16="http://schemas.microsoft.com/office/drawing/2014/main" id="{A49B6DC5-BC7E-4FAD-93A0-4398C2E34223}"/>
                    </a:ext>
                  </a:extLst>
                </p14:cNvPr>
                <p14:cNvContentPartPr/>
                <p14:nvPr/>
              </p14:nvContentPartPr>
              <p14:xfrm>
                <a:off x="4847040" y="6766800"/>
                <a:ext cx="135360" cy="158760"/>
              </p14:xfrm>
            </p:contentPart>
          </mc:Choice>
          <mc:Fallback xmlns="">
            <p:pic>
              <p:nvPicPr>
                <p:cNvPr id="1202" name="Entrada de lápiz 1201">
                  <a:extLst>
                    <a:ext uri="{FF2B5EF4-FFF2-40B4-BE49-F238E27FC236}">
                      <a16:creationId xmlns:a16="http://schemas.microsoft.com/office/drawing/2014/main" id="{A49B6DC5-BC7E-4FAD-93A0-4398C2E34223}"/>
                    </a:ext>
                  </a:extLst>
                </p:cNvPr>
                <p:cNvPicPr/>
                <p:nvPr/>
              </p:nvPicPr>
              <p:blipFill>
                <a:blip r:embed="rId206"/>
                <a:stretch>
                  <a:fillRect/>
                </a:stretch>
              </p:blipFill>
              <p:spPr>
                <a:xfrm>
                  <a:off x="4829400" y="6748800"/>
                  <a:ext cx="171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03" name="Entrada de lápiz 1202">
                  <a:extLst>
                    <a:ext uri="{FF2B5EF4-FFF2-40B4-BE49-F238E27FC236}">
                      <a16:creationId xmlns:a16="http://schemas.microsoft.com/office/drawing/2014/main" id="{0E791D92-20FA-46CA-86CA-14FF16779701}"/>
                    </a:ext>
                  </a:extLst>
                </p14:cNvPr>
                <p14:cNvContentPartPr/>
                <p14:nvPr/>
              </p14:nvContentPartPr>
              <p14:xfrm>
                <a:off x="5027760" y="6689760"/>
                <a:ext cx="183960" cy="206640"/>
              </p14:xfrm>
            </p:contentPart>
          </mc:Choice>
          <mc:Fallback xmlns="">
            <p:pic>
              <p:nvPicPr>
                <p:cNvPr id="1203" name="Entrada de lápiz 1202">
                  <a:extLst>
                    <a:ext uri="{FF2B5EF4-FFF2-40B4-BE49-F238E27FC236}">
                      <a16:creationId xmlns:a16="http://schemas.microsoft.com/office/drawing/2014/main" id="{0E791D92-20FA-46CA-86CA-14FF16779701}"/>
                    </a:ext>
                  </a:extLst>
                </p:cNvPr>
                <p:cNvPicPr/>
                <p:nvPr/>
              </p:nvPicPr>
              <p:blipFill>
                <a:blip r:embed="rId208"/>
                <a:stretch>
                  <a:fillRect/>
                </a:stretch>
              </p:blipFill>
              <p:spPr>
                <a:xfrm>
                  <a:off x="5010120" y="6671760"/>
                  <a:ext cx="219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4" name="Entrada de lápiz 1203">
                  <a:extLst>
                    <a:ext uri="{FF2B5EF4-FFF2-40B4-BE49-F238E27FC236}">
                      <a16:creationId xmlns:a16="http://schemas.microsoft.com/office/drawing/2014/main" id="{CEE36594-8195-49A7-BA1C-6F84C93AC3F1}"/>
                    </a:ext>
                  </a:extLst>
                </p14:cNvPr>
                <p14:cNvContentPartPr/>
                <p14:nvPr/>
              </p14:nvContentPartPr>
              <p14:xfrm>
                <a:off x="5323680" y="6603720"/>
                <a:ext cx="183240" cy="296640"/>
              </p14:xfrm>
            </p:contentPart>
          </mc:Choice>
          <mc:Fallback xmlns="">
            <p:pic>
              <p:nvPicPr>
                <p:cNvPr id="1204" name="Entrada de lápiz 1203">
                  <a:extLst>
                    <a:ext uri="{FF2B5EF4-FFF2-40B4-BE49-F238E27FC236}">
                      <a16:creationId xmlns:a16="http://schemas.microsoft.com/office/drawing/2014/main" id="{CEE36594-8195-49A7-BA1C-6F84C93AC3F1}"/>
                    </a:ext>
                  </a:extLst>
                </p:cNvPr>
                <p:cNvPicPr/>
                <p:nvPr/>
              </p:nvPicPr>
              <p:blipFill>
                <a:blip r:embed="rId210"/>
                <a:stretch>
                  <a:fillRect/>
                </a:stretch>
              </p:blipFill>
              <p:spPr>
                <a:xfrm>
                  <a:off x="5305680" y="6585720"/>
                  <a:ext cx="218880" cy="332280"/>
                </a:xfrm>
                <a:prstGeom prst="rect">
                  <a:avLst/>
                </a:prstGeom>
              </p:spPr>
            </p:pic>
          </mc:Fallback>
        </mc:AlternateContent>
      </p:grpSp>
      <p:grpSp>
        <p:nvGrpSpPr>
          <p:cNvPr id="1233" name="Grupo 1232">
            <a:extLst>
              <a:ext uri="{FF2B5EF4-FFF2-40B4-BE49-F238E27FC236}">
                <a16:creationId xmlns:a16="http://schemas.microsoft.com/office/drawing/2014/main" id="{7E762046-0F02-4C1C-9048-8C2142D2FDEA}"/>
              </a:ext>
            </a:extLst>
          </p:cNvPr>
          <p:cNvGrpSpPr/>
          <p:nvPr/>
        </p:nvGrpSpPr>
        <p:grpSpPr>
          <a:xfrm>
            <a:off x="6386400" y="5731080"/>
            <a:ext cx="5646600" cy="1542960"/>
            <a:chOff x="6386400" y="5731080"/>
            <a:chExt cx="5646600" cy="1542960"/>
          </a:xfrm>
        </p:grpSpPr>
        <mc:AlternateContent xmlns:mc="http://schemas.openxmlformats.org/markup-compatibility/2006" xmlns:p14="http://schemas.microsoft.com/office/powerpoint/2010/main">
          <mc:Choice Requires="p14">
            <p:contentPart p14:bwMode="auto" r:id="rId211">
              <p14:nvContentPartPr>
                <p14:cNvPr id="1207" name="Entrada de lápiz 1206">
                  <a:extLst>
                    <a:ext uri="{FF2B5EF4-FFF2-40B4-BE49-F238E27FC236}">
                      <a16:creationId xmlns:a16="http://schemas.microsoft.com/office/drawing/2014/main" id="{030A8C3E-C527-47CC-B8B4-4FCF04A80B29}"/>
                    </a:ext>
                  </a:extLst>
                </p14:cNvPr>
                <p14:cNvContentPartPr/>
                <p14:nvPr/>
              </p14:nvContentPartPr>
              <p14:xfrm>
                <a:off x="6386400" y="5731080"/>
                <a:ext cx="5308920" cy="1198800"/>
              </p14:xfrm>
            </p:contentPart>
          </mc:Choice>
          <mc:Fallback xmlns="">
            <p:pic>
              <p:nvPicPr>
                <p:cNvPr id="1207" name="Entrada de lápiz 1206">
                  <a:extLst>
                    <a:ext uri="{FF2B5EF4-FFF2-40B4-BE49-F238E27FC236}">
                      <a16:creationId xmlns:a16="http://schemas.microsoft.com/office/drawing/2014/main" id="{030A8C3E-C527-47CC-B8B4-4FCF04A80B29}"/>
                    </a:ext>
                  </a:extLst>
                </p:cNvPr>
                <p:cNvPicPr/>
                <p:nvPr/>
              </p:nvPicPr>
              <p:blipFill>
                <a:blip r:embed="rId212"/>
                <a:stretch>
                  <a:fillRect/>
                </a:stretch>
              </p:blipFill>
              <p:spPr>
                <a:xfrm>
                  <a:off x="6368760" y="5713080"/>
                  <a:ext cx="5344560" cy="1234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08" name="Entrada de lápiz 1207">
                  <a:extLst>
                    <a:ext uri="{FF2B5EF4-FFF2-40B4-BE49-F238E27FC236}">
                      <a16:creationId xmlns:a16="http://schemas.microsoft.com/office/drawing/2014/main" id="{62B1BB96-88CE-47C4-8758-81E78C255112}"/>
                    </a:ext>
                  </a:extLst>
                </p14:cNvPr>
                <p14:cNvContentPartPr/>
                <p14:nvPr/>
              </p14:nvContentPartPr>
              <p14:xfrm>
                <a:off x="8644680" y="6867960"/>
                <a:ext cx="216360" cy="194760"/>
              </p14:xfrm>
            </p:contentPart>
          </mc:Choice>
          <mc:Fallback xmlns="">
            <p:pic>
              <p:nvPicPr>
                <p:cNvPr id="1208" name="Entrada de lápiz 1207">
                  <a:extLst>
                    <a:ext uri="{FF2B5EF4-FFF2-40B4-BE49-F238E27FC236}">
                      <a16:creationId xmlns:a16="http://schemas.microsoft.com/office/drawing/2014/main" id="{62B1BB96-88CE-47C4-8758-81E78C255112}"/>
                    </a:ext>
                  </a:extLst>
                </p:cNvPr>
                <p:cNvPicPr/>
                <p:nvPr/>
              </p:nvPicPr>
              <p:blipFill>
                <a:blip r:embed="rId214"/>
                <a:stretch>
                  <a:fillRect/>
                </a:stretch>
              </p:blipFill>
              <p:spPr>
                <a:xfrm>
                  <a:off x="8626680" y="6849960"/>
                  <a:ext cx="252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09" name="Entrada de lápiz 1208">
                  <a:extLst>
                    <a:ext uri="{FF2B5EF4-FFF2-40B4-BE49-F238E27FC236}">
                      <a16:creationId xmlns:a16="http://schemas.microsoft.com/office/drawing/2014/main" id="{BE542A17-DDDF-4B28-918F-76C6CBD11B2D}"/>
                    </a:ext>
                  </a:extLst>
                </p14:cNvPr>
                <p14:cNvContentPartPr/>
                <p14:nvPr/>
              </p14:nvContentPartPr>
              <p14:xfrm>
                <a:off x="8940240" y="6796680"/>
                <a:ext cx="235440" cy="201960"/>
              </p14:xfrm>
            </p:contentPart>
          </mc:Choice>
          <mc:Fallback xmlns="">
            <p:pic>
              <p:nvPicPr>
                <p:cNvPr id="1209" name="Entrada de lápiz 1208">
                  <a:extLst>
                    <a:ext uri="{FF2B5EF4-FFF2-40B4-BE49-F238E27FC236}">
                      <a16:creationId xmlns:a16="http://schemas.microsoft.com/office/drawing/2014/main" id="{BE542A17-DDDF-4B28-918F-76C6CBD11B2D}"/>
                    </a:ext>
                  </a:extLst>
                </p:cNvPr>
                <p:cNvPicPr/>
                <p:nvPr/>
              </p:nvPicPr>
              <p:blipFill>
                <a:blip r:embed="rId216"/>
                <a:stretch>
                  <a:fillRect/>
                </a:stretch>
              </p:blipFill>
              <p:spPr>
                <a:xfrm>
                  <a:off x="8922600" y="6779040"/>
                  <a:ext cx="271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10" name="Entrada de lápiz 1209">
                  <a:extLst>
                    <a:ext uri="{FF2B5EF4-FFF2-40B4-BE49-F238E27FC236}">
                      <a16:creationId xmlns:a16="http://schemas.microsoft.com/office/drawing/2014/main" id="{44F5061F-E912-4D58-84EE-07B297B8DA0F}"/>
                    </a:ext>
                  </a:extLst>
                </p14:cNvPr>
                <p14:cNvContentPartPr/>
                <p14:nvPr/>
              </p14:nvContentPartPr>
              <p14:xfrm>
                <a:off x="9183960" y="6639000"/>
                <a:ext cx="173160" cy="327600"/>
              </p14:xfrm>
            </p:contentPart>
          </mc:Choice>
          <mc:Fallback xmlns="">
            <p:pic>
              <p:nvPicPr>
                <p:cNvPr id="1210" name="Entrada de lápiz 1209">
                  <a:extLst>
                    <a:ext uri="{FF2B5EF4-FFF2-40B4-BE49-F238E27FC236}">
                      <a16:creationId xmlns:a16="http://schemas.microsoft.com/office/drawing/2014/main" id="{44F5061F-E912-4D58-84EE-07B297B8DA0F}"/>
                    </a:ext>
                  </a:extLst>
                </p:cNvPr>
                <p:cNvPicPr/>
                <p:nvPr/>
              </p:nvPicPr>
              <p:blipFill>
                <a:blip r:embed="rId218"/>
                <a:stretch>
                  <a:fillRect/>
                </a:stretch>
              </p:blipFill>
              <p:spPr>
                <a:xfrm>
                  <a:off x="9165960" y="6621360"/>
                  <a:ext cx="20880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11" name="Entrada de lápiz 1210">
                  <a:extLst>
                    <a:ext uri="{FF2B5EF4-FFF2-40B4-BE49-F238E27FC236}">
                      <a16:creationId xmlns:a16="http://schemas.microsoft.com/office/drawing/2014/main" id="{0C82503C-6C5D-4CC3-8EAF-337A74F8DB2F}"/>
                    </a:ext>
                  </a:extLst>
                </p14:cNvPr>
                <p14:cNvContentPartPr/>
                <p14:nvPr/>
              </p14:nvContentPartPr>
              <p14:xfrm>
                <a:off x="9366480" y="6740520"/>
                <a:ext cx="161280" cy="175320"/>
              </p14:xfrm>
            </p:contentPart>
          </mc:Choice>
          <mc:Fallback xmlns="">
            <p:pic>
              <p:nvPicPr>
                <p:cNvPr id="1211" name="Entrada de lápiz 1210">
                  <a:extLst>
                    <a:ext uri="{FF2B5EF4-FFF2-40B4-BE49-F238E27FC236}">
                      <a16:creationId xmlns:a16="http://schemas.microsoft.com/office/drawing/2014/main" id="{0C82503C-6C5D-4CC3-8EAF-337A74F8DB2F}"/>
                    </a:ext>
                  </a:extLst>
                </p:cNvPr>
                <p:cNvPicPr/>
                <p:nvPr/>
              </p:nvPicPr>
              <p:blipFill>
                <a:blip r:embed="rId220"/>
                <a:stretch>
                  <a:fillRect/>
                </a:stretch>
              </p:blipFill>
              <p:spPr>
                <a:xfrm>
                  <a:off x="9348840" y="6722880"/>
                  <a:ext cx="196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12" name="Entrada de lápiz 1211">
                  <a:extLst>
                    <a:ext uri="{FF2B5EF4-FFF2-40B4-BE49-F238E27FC236}">
                      <a16:creationId xmlns:a16="http://schemas.microsoft.com/office/drawing/2014/main" id="{1B9D9D7B-28CC-425F-82E1-4F9597E96FF8}"/>
                    </a:ext>
                  </a:extLst>
                </p14:cNvPr>
                <p14:cNvContentPartPr/>
                <p14:nvPr/>
              </p14:nvContentPartPr>
              <p14:xfrm>
                <a:off x="9506880" y="6685080"/>
                <a:ext cx="135360" cy="180000"/>
              </p14:xfrm>
            </p:contentPart>
          </mc:Choice>
          <mc:Fallback xmlns="">
            <p:pic>
              <p:nvPicPr>
                <p:cNvPr id="1212" name="Entrada de lápiz 1211">
                  <a:extLst>
                    <a:ext uri="{FF2B5EF4-FFF2-40B4-BE49-F238E27FC236}">
                      <a16:creationId xmlns:a16="http://schemas.microsoft.com/office/drawing/2014/main" id="{1B9D9D7B-28CC-425F-82E1-4F9597E96FF8}"/>
                    </a:ext>
                  </a:extLst>
                </p:cNvPr>
                <p:cNvPicPr/>
                <p:nvPr/>
              </p:nvPicPr>
              <p:blipFill>
                <a:blip r:embed="rId222"/>
                <a:stretch>
                  <a:fillRect/>
                </a:stretch>
              </p:blipFill>
              <p:spPr>
                <a:xfrm>
                  <a:off x="9488880" y="6667440"/>
                  <a:ext cx="1710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13" name="Entrada de lápiz 1212">
                  <a:extLst>
                    <a:ext uri="{FF2B5EF4-FFF2-40B4-BE49-F238E27FC236}">
                      <a16:creationId xmlns:a16="http://schemas.microsoft.com/office/drawing/2014/main" id="{3517D641-AD0B-44CC-B19D-6B1D8A42CC69}"/>
                    </a:ext>
                  </a:extLst>
                </p14:cNvPr>
                <p14:cNvContentPartPr/>
                <p14:nvPr/>
              </p14:nvContentPartPr>
              <p14:xfrm>
                <a:off x="9326520" y="7094040"/>
                <a:ext cx="281520" cy="180000"/>
              </p14:xfrm>
            </p:contentPart>
          </mc:Choice>
          <mc:Fallback xmlns="">
            <p:pic>
              <p:nvPicPr>
                <p:cNvPr id="1213" name="Entrada de lápiz 1212">
                  <a:extLst>
                    <a:ext uri="{FF2B5EF4-FFF2-40B4-BE49-F238E27FC236}">
                      <a16:creationId xmlns:a16="http://schemas.microsoft.com/office/drawing/2014/main" id="{3517D641-AD0B-44CC-B19D-6B1D8A42CC69}"/>
                    </a:ext>
                  </a:extLst>
                </p:cNvPr>
                <p:cNvPicPr/>
                <p:nvPr/>
              </p:nvPicPr>
              <p:blipFill>
                <a:blip r:embed="rId224"/>
                <a:stretch>
                  <a:fillRect/>
                </a:stretch>
              </p:blipFill>
              <p:spPr>
                <a:xfrm>
                  <a:off x="9308880" y="7076400"/>
                  <a:ext cx="317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14" name="Entrada de lápiz 1213">
                  <a:extLst>
                    <a:ext uri="{FF2B5EF4-FFF2-40B4-BE49-F238E27FC236}">
                      <a16:creationId xmlns:a16="http://schemas.microsoft.com/office/drawing/2014/main" id="{6ABFFEA9-6DA6-4875-8F32-E7A19A0EF46C}"/>
                    </a:ext>
                  </a:extLst>
                </p14:cNvPr>
                <p14:cNvContentPartPr/>
                <p14:nvPr/>
              </p14:nvContentPartPr>
              <p14:xfrm>
                <a:off x="9568800" y="6904920"/>
                <a:ext cx="52920" cy="346320"/>
              </p14:xfrm>
            </p:contentPart>
          </mc:Choice>
          <mc:Fallback xmlns="">
            <p:pic>
              <p:nvPicPr>
                <p:cNvPr id="1214" name="Entrada de lápiz 1213">
                  <a:extLst>
                    <a:ext uri="{FF2B5EF4-FFF2-40B4-BE49-F238E27FC236}">
                      <a16:creationId xmlns:a16="http://schemas.microsoft.com/office/drawing/2014/main" id="{6ABFFEA9-6DA6-4875-8F32-E7A19A0EF46C}"/>
                    </a:ext>
                  </a:extLst>
                </p:cNvPr>
                <p:cNvPicPr/>
                <p:nvPr/>
              </p:nvPicPr>
              <p:blipFill>
                <a:blip r:embed="rId226"/>
                <a:stretch>
                  <a:fillRect/>
                </a:stretch>
              </p:blipFill>
              <p:spPr>
                <a:xfrm>
                  <a:off x="9550800" y="6886920"/>
                  <a:ext cx="8856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15" name="Entrada de lápiz 1214">
                  <a:extLst>
                    <a:ext uri="{FF2B5EF4-FFF2-40B4-BE49-F238E27FC236}">
                      <a16:creationId xmlns:a16="http://schemas.microsoft.com/office/drawing/2014/main" id="{991E7C68-C871-4EC9-A607-5FEEC58F1032}"/>
                    </a:ext>
                  </a:extLst>
                </p14:cNvPr>
                <p14:cNvContentPartPr/>
                <p14:nvPr/>
              </p14:nvContentPartPr>
              <p14:xfrm>
                <a:off x="9651600" y="6993480"/>
                <a:ext cx="149400" cy="185760"/>
              </p14:xfrm>
            </p:contentPart>
          </mc:Choice>
          <mc:Fallback xmlns="">
            <p:pic>
              <p:nvPicPr>
                <p:cNvPr id="1215" name="Entrada de lápiz 1214">
                  <a:extLst>
                    <a:ext uri="{FF2B5EF4-FFF2-40B4-BE49-F238E27FC236}">
                      <a16:creationId xmlns:a16="http://schemas.microsoft.com/office/drawing/2014/main" id="{991E7C68-C871-4EC9-A607-5FEEC58F1032}"/>
                    </a:ext>
                  </a:extLst>
                </p:cNvPr>
                <p:cNvPicPr/>
                <p:nvPr/>
              </p:nvPicPr>
              <p:blipFill>
                <a:blip r:embed="rId228"/>
                <a:stretch>
                  <a:fillRect/>
                </a:stretch>
              </p:blipFill>
              <p:spPr>
                <a:xfrm>
                  <a:off x="9633600" y="6975840"/>
                  <a:ext cx="185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16" name="Entrada de lápiz 1215">
                  <a:extLst>
                    <a:ext uri="{FF2B5EF4-FFF2-40B4-BE49-F238E27FC236}">
                      <a16:creationId xmlns:a16="http://schemas.microsoft.com/office/drawing/2014/main" id="{C75080BC-DA08-4E81-9149-FF0309AD1168}"/>
                    </a:ext>
                  </a:extLst>
                </p14:cNvPr>
                <p14:cNvContentPartPr/>
                <p14:nvPr/>
              </p14:nvContentPartPr>
              <p14:xfrm>
                <a:off x="9833760" y="6846240"/>
                <a:ext cx="221760" cy="252720"/>
              </p14:xfrm>
            </p:contentPart>
          </mc:Choice>
          <mc:Fallback xmlns="">
            <p:pic>
              <p:nvPicPr>
                <p:cNvPr id="1216" name="Entrada de lápiz 1215">
                  <a:extLst>
                    <a:ext uri="{FF2B5EF4-FFF2-40B4-BE49-F238E27FC236}">
                      <a16:creationId xmlns:a16="http://schemas.microsoft.com/office/drawing/2014/main" id="{C75080BC-DA08-4E81-9149-FF0309AD1168}"/>
                    </a:ext>
                  </a:extLst>
                </p:cNvPr>
                <p:cNvPicPr/>
                <p:nvPr/>
              </p:nvPicPr>
              <p:blipFill>
                <a:blip r:embed="rId230"/>
                <a:stretch>
                  <a:fillRect/>
                </a:stretch>
              </p:blipFill>
              <p:spPr>
                <a:xfrm>
                  <a:off x="9816120" y="6828600"/>
                  <a:ext cx="2574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17" name="Entrada de lápiz 1216">
                  <a:extLst>
                    <a:ext uri="{FF2B5EF4-FFF2-40B4-BE49-F238E27FC236}">
                      <a16:creationId xmlns:a16="http://schemas.microsoft.com/office/drawing/2014/main" id="{1F06A019-E03B-445B-B76F-5A76B44AA0A4}"/>
                    </a:ext>
                  </a:extLst>
                </p14:cNvPr>
                <p14:cNvContentPartPr/>
                <p14:nvPr/>
              </p14:nvContentPartPr>
              <p14:xfrm>
                <a:off x="9905040" y="6830400"/>
                <a:ext cx="172800" cy="68400"/>
              </p14:xfrm>
            </p:contentPart>
          </mc:Choice>
          <mc:Fallback xmlns="">
            <p:pic>
              <p:nvPicPr>
                <p:cNvPr id="1217" name="Entrada de lápiz 1216">
                  <a:extLst>
                    <a:ext uri="{FF2B5EF4-FFF2-40B4-BE49-F238E27FC236}">
                      <a16:creationId xmlns:a16="http://schemas.microsoft.com/office/drawing/2014/main" id="{1F06A019-E03B-445B-B76F-5A76B44AA0A4}"/>
                    </a:ext>
                  </a:extLst>
                </p:cNvPr>
                <p:cNvPicPr/>
                <p:nvPr/>
              </p:nvPicPr>
              <p:blipFill>
                <a:blip r:embed="rId232"/>
                <a:stretch>
                  <a:fillRect/>
                </a:stretch>
              </p:blipFill>
              <p:spPr>
                <a:xfrm>
                  <a:off x="9887040" y="6812400"/>
                  <a:ext cx="208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18" name="Entrada de lápiz 1217">
                  <a:extLst>
                    <a:ext uri="{FF2B5EF4-FFF2-40B4-BE49-F238E27FC236}">
                      <a16:creationId xmlns:a16="http://schemas.microsoft.com/office/drawing/2014/main" id="{FACEA8BF-C706-4560-A3BE-F85295E0EAE1}"/>
                    </a:ext>
                  </a:extLst>
                </p14:cNvPr>
                <p14:cNvContentPartPr/>
                <p14:nvPr/>
              </p14:nvContentPartPr>
              <p14:xfrm>
                <a:off x="10090080" y="6856680"/>
                <a:ext cx="119880" cy="156960"/>
              </p14:xfrm>
            </p:contentPart>
          </mc:Choice>
          <mc:Fallback xmlns="">
            <p:pic>
              <p:nvPicPr>
                <p:cNvPr id="1218" name="Entrada de lápiz 1217">
                  <a:extLst>
                    <a:ext uri="{FF2B5EF4-FFF2-40B4-BE49-F238E27FC236}">
                      <a16:creationId xmlns:a16="http://schemas.microsoft.com/office/drawing/2014/main" id="{FACEA8BF-C706-4560-A3BE-F85295E0EAE1}"/>
                    </a:ext>
                  </a:extLst>
                </p:cNvPr>
                <p:cNvPicPr/>
                <p:nvPr/>
              </p:nvPicPr>
              <p:blipFill>
                <a:blip r:embed="rId234"/>
                <a:stretch>
                  <a:fillRect/>
                </a:stretch>
              </p:blipFill>
              <p:spPr>
                <a:xfrm>
                  <a:off x="10072080" y="6839040"/>
                  <a:ext cx="155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19" name="Entrada de lápiz 1218">
                  <a:extLst>
                    <a:ext uri="{FF2B5EF4-FFF2-40B4-BE49-F238E27FC236}">
                      <a16:creationId xmlns:a16="http://schemas.microsoft.com/office/drawing/2014/main" id="{29C0B051-741F-4533-AB0D-46557218DFDF}"/>
                    </a:ext>
                  </a:extLst>
                </p14:cNvPr>
                <p14:cNvContentPartPr/>
                <p14:nvPr/>
              </p14:nvContentPartPr>
              <p14:xfrm>
                <a:off x="10168920" y="6858840"/>
                <a:ext cx="141480" cy="138960"/>
              </p14:xfrm>
            </p:contentPart>
          </mc:Choice>
          <mc:Fallback xmlns="">
            <p:pic>
              <p:nvPicPr>
                <p:cNvPr id="1219" name="Entrada de lápiz 1218">
                  <a:extLst>
                    <a:ext uri="{FF2B5EF4-FFF2-40B4-BE49-F238E27FC236}">
                      <a16:creationId xmlns:a16="http://schemas.microsoft.com/office/drawing/2014/main" id="{29C0B051-741F-4533-AB0D-46557218DFDF}"/>
                    </a:ext>
                  </a:extLst>
                </p:cNvPr>
                <p:cNvPicPr/>
                <p:nvPr/>
              </p:nvPicPr>
              <p:blipFill>
                <a:blip r:embed="rId236"/>
                <a:stretch>
                  <a:fillRect/>
                </a:stretch>
              </p:blipFill>
              <p:spPr>
                <a:xfrm>
                  <a:off x="10150920" y="6841200"/>
                  <a:ext cx="177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20" name="Entrada de lápiz 1219">
                  <a:extLst>
                    <a:ext uri="{FF2B5EF4-FFF2-40B4-BE49-F238E27FC236}">
                      <a16:creationId xmlns:a16="http://schemas.microsoft.com/office/drawing/2014/main" id="{66EA3849-7AFB-42EA-A3F6-A06BEC75523C}"/>
                    </a:ext>
                  </a:extLst>
                </p14:cNvPr>
                <p14:cNvContentPartPr/>
                <p14:nvPr/>
              </p14:nvContentPartPr>
              <p14:xfrm>
                <a:off x="10281240" y="6713040"/>
                <a:ext cx="316440" cy="176760"/>
              </p14:xfrm>
            </p:contentPart>
          </mc:Choice>
          <mc:Fallback xmlns="">
            <p:pic>
              <p:nvPicPr>
                <p:cNvPr id="1220" name="Entrada de lápiz 1219">
                  <a:extLst>
                    <a:ext uri="{FF2B5EF4-FFF2-40B4-BE49-F238E27FC236}">
                      <a16:creationId xmlns:a16="http://schemas.microsoft.com/office/drawing/2014/main" id="{66EA3849-7AFB-42EA-A3F6-A06BEC75523C}"/>
                    </a:ext>
                  </a:extLst>
                </p:cNvPr>
                <p:cNvPicPr/>
                <p:nvPr/>
              </p:nvPicPr>
              <p:blipFill>
                <a:blip r:embed="rId238"/>
                <a:stretch>
                  <a:fillRect/>
                </a:stretch>
              </p:blipFill>
              <p:spPr>
                <a:xfrm>
                  <a:off x="10263600" y="6695040"/>
                  <a:ext cx="352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21" name="Entrada de lápiz 1220">
                  <a:extLst>
                    <a:ext uri="{FF2B5EF4-FFF2-40B4-BE49-F238E27FC236}">
                      <a16:creationId xmlns:a16="http://schemas.microsoft.com/office/drawing/2014/main" id="{AF9A5F99-5E76-42CB-B79C-5057CD08026B}"/>
                    </a:ext>
                  </a:extLst>
                </p14:cNvPr>
                <p14:cNvContentPartPr/>
                <p14:nvPr/>
              </p14:nvContentPartPr>
              <p14:xfrm>
                <a:off x="10657440" y="6689640"/>
                <a:ext cx="132480" cy="159480"/>
              </p14:xfrm>
            </p:contentPart>
          </mc:Choice>
          <mc:Fallback xmlns="">
            <p:pic>
              <p:nvPicPr>
                <p:cNvPr id="1221" name="Entrada de lápiz 1220">
                  <a:extLst>
                    <a:ext uri="{FF2B5EF4-FFF2-40B4-BE49-F238E27FC236}">
                      <a16:creationId xmlns:a16="http://schemas.microsoft.com/office/drawing/2014/main" id="{AF9A5F99-5E76-42CB-B79C-5057CD08026B}"/>
                    </a:ext>
                  </a:extLst>
                </p:cNvPr>
                <p:cNvPicPr/>
                <p:nvPr/>
              </p:nvPicPr>
              <p:blipFill>
                <a:blip r:embed="rId240"/>
                <a:stretch>
                  <a:fillRect/>
                </a:stretch>
              </p:blipFill>
              <p:spPr>
                <a:xfrm>
                  <a:off x="10639440" y="6671640"/>
                  <a:ext cx="168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22" name="Entrada de lápiz 1221">
                  <a:extLst>
                    <a:ext uri="{FF2B5EF4-FFF2-40B4-BE49-F238E27FC236}">
                      <a16:creationId xmlns:a16="http://schemas.microsoft.com/office/drawing/2014/main" id="{2F66182B-DD7C-4E70-8EA2-F9B2A6DC6534}"/>
                    </a:ext>
                  </a:extLst>
                </p14:cNvPr>
                <p14:cNvContentPartPr/>
                <p14:nvPr/>
              </p14:nvContentPartPr>
              <p14:xfrm>
                <a:off x="10708920" y="6639960"/>
                <a:ext cx="204120" cy="300240"/>
              </p14:xfrm>
            </p:contentPart>
          </mc:Choice>
          <mc:Fallback xmlns="">
            <p:pic>
              <p:nvPicPr>
                <p:cNvPr id="1222" name="Entrada de lápiz 1221">
                  <a:extLst>
                    <a:ext uri="{FF2B5EF4-FFF2-40B4-BE49-F238E27FC236}">
                      <a16:creationId xmlns:a16="http://schemas.microsoft.com/office/drawing/2014/main" id="{2F66182B-DD7C-4E70-8EA2-F9B2A6DC6534}"/>
                    </a:ext>
                  </a:extLst>
                </p:cNvPr>
                <p:cNvPicPr/>
                <p:nvPr/>
              </p:nvPicPr>
              <p:blipFill>
                <a:blip r:embed="rId242"/>
                <a:stretch>
                  <a:fillRect/>
                </a:stretch>
              </p:blipFill>
              <p:spPr>
                <a:xfrm>
                  <a:off x="10690920" y="6621960"/>
                  <a:ext cx="2397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23" name="Entrada de lápiz 1222">
                  <a:extLst>
                    <a:ext uri="{FF2B5EF4-FFF2-40B4-BE49-F238E27FC236}">
                      <a16:creationId xmlns:a16="http://schemas.microsoft.com/office/drawing/2014/main" id="{AA317253-30B9-471A-8A61-2F8CF894FE79}"/>
                    </a:ext>
                  </a:extLst>
                </p14:cNvPr>
                <p14:cNvContentPartPr/>
                <p14:nvPr/>
              </p14:nvContentPartPr>
              <p14:xfrm>
                <a:off x="10950480" y="6562920"/>
                <a:ext cx="125640" cy="168480"/>
              </p14:xfrm>
            </p:contentPart>
          </mc:Choice>
          <mc:Fallback xmlns="">
            <p:pic>
              <p:nvPicPr>
                <p:cNvPr id="1223" name="Entrada de lápiz 1222">
                  <a:extLst>
                    <a:ext uri="{FF2B5EF4-FFF2-40B4-BE49-F238E27FC236}">
                      <a16:creationId xmlns:a16="http://schemas.microsoft.com/office/drawing/2014/main" id="{AA317253-30B9-471A-8A61-2F8CF894FE79}"/>
                    </a:ext>
                  </a:extLst>
                </p:cNvPr>
                <p:cNvPicPr/>
                <p:nvPr/>
              </p:nvPicPr>
              <p:blipFill>
                <a:blip r:embed="rId244"/>
                <a:stretch>
                  <a:fillRect/>
                </a:stretch>
              </p:blipFill>
              <p:spPr>
                <a:xfrm>
                  <a:off x="10932480" y="6545280"/>
                  <a:ext cx="161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24" name="Entrada de lápiz 1223">
                  <a:extLst>
                    <a:ext uri="{FF2B5EF4-FFF2-40B4-BE49-F238E27FC236}">
                      <a16:creationId xmlns:a16="http://schemas.microsoft.com/office/drawing/2014/main" id="{B4D84945-EE60-49C3-8933-E54B8FB91055}"/>
                    </a:ext>
                  </a:extLst>
                </p14:cNvPr>
                <p14:cNvContentPartPr/>
                <p14:nvPr/>
              </p14:nvContentPartPr>
              <p14:xfrm>
                <a:off x="11123640" y="6545640"/>
                <a:ext cx="219240" cy="149760"/>
              </p14:xfrm>
            </p:contentPart>
          </mc:Choice>
          <mc:Fallback xmlns="">
            <p:pic>
              <p:nvPicPr>
                <p:cNvPr id="1224" name="Entrada de lápiz 1223">
                  <a:extLst>
                    <a:ext uri="{FF2B5EF4-FFF2-40B4-BE49-F238E27FC236}">
                      <a16:creationId xmlns:a16="http://schemas.microsoft.com/office/drawing/2014/main" id="{B4D84945-EE60-49C3-8933-E54B8FB91055}"/>
                    </a:ext>
                  </a:extLst>
                </p:cNvPr>
                <p:cNvPicPr/>
                <p:nvPr/>
              </p:nvPicPr>
              <p:blipFill>
                <a:blip r:embed="rId246"/>
                <a:stretch>
                  <a:fillRect/>
                </a:stretch>
              </p:blipFill>
              <p:spPr>
                <a:xfrm>
                  <a:off x="11105640" y="6528000"/>
                  <a:ext cx="254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25" name="Entrada de lápiz 1224">
                  <a:extLst>
                    <a:ext uri="{FF2B5EF4-FFF2-40B4-BE49-F238E27FC236}">
                      <a16:creationId xmlns:a16="http://schemas.microsoft.com/office/drawing/2014/main" id="{CC6B0CB0-008E-4344-B8D9-7C1D9D43D1B3}"/>
                    </a:ext>
                  </a:extLst>
                </p14:cNvPr>
                <p14:cNvContentPartPr/>
                <p14:nvPr/>
              </p14:nvContentPartPr>
              <p14:xfrm>
                <a:off x="11369520" y="6416760"/>
                <a:ext cx="30240" cy="215280"/>
              </p14:xfrm>
            </p:contentPart>
          </mc:Choice>
          <mc:Fallback xmlns="">
            <p:pic>
              <p:nvPicPr>
                <p:cNvPr id="1225" name="Entrada de lápiz 1224">
                  <a:extLst>
                    <a:ext uri="{FF2B5EF4-FFF2-40B4-BE49-F238E27FC236}">
                      <a16:creationId xmlns:a16="http://schemas.microsoft.com/office/drawing/2014/main" id="{CC6B0CB0-008E-4344-B8D9-7C1D9D43D1B3}"/>
                    </a:ext>
                  </a:extLst>
                </p:cNvPr>
                <p:cNvPicPr/>
                <p:nvPr/>
              </p:nvPicPr>
              <p:blipFill>
                <a:blip r:embed="rId248"/>
                <a:stretch>
                  <a:fillRect/>
                </a:stretch>
              </p:blipFill>
              <p:spPr>
                <a:xfrm>
                  <a:off x="11351520" y="6399120"/>
                  <a:ext cx="65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26" name="Entrada de lápiz 1225">
                  <a:extLst>
                    <a:ext uri="{FF2B5EF4-FFF2-40B4-BE49-F238E27FC236}">
                      <a16:creationId xmlns:a16="http://schemas.microsoft.com/office/drawing/2014/main" id="{A5EC59CF-8807-4DDC-AF99-950D2A531D59}"/>
                    </a:ext>
                  </a:extLst>
                </p14:cNvPr>
                <p14:cNvContentPartPr/>
                <p14:nvPr/>
              </p14:nvContentPartPr>
              <p14:xfrm>
                <a:off x="11196720" y="6463200"/>
                <a:ext cx="214920" cy="60120"/>
              </p14:xfrm>
            </p:contentPart>
          </mc:Choice>
          <mc:Fallback xmlns="">
            <p:pic>
              <p:nvPicPr>
                <p:cNvPr id="1226" name="Entrada de lápiz 1225">
                  <a:extLst>
                    <a:ext uri="{FF2B5EF4-FFF2-40B4-BE49-F238E27FC236}">
                      <a16:creationId xmlns:a16="http://schemas.microsoft.com/office/drawing/2014/main" id="{A5EC59CF-8807-4DDC-AF99-950D2A531D59}"/>
                    </a:ext>
                  </a:extLst>
                </p:cNvPr>
                <p:cNvPicPr/>
                <p:nvPr/>
              </p:nvPicPr>
              <p:blipFill>
                <a:blip r:embed="rId250"/>
                <a:stretch>
                  <a:fillRect/>
                </a:stretch>
              </p:blipFill>
              <p:spPr>
                <a:xfrm>
                  <a:off x="11178720" y="6445200"/>
                  <a:ext cx="250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27" name="Entrada de lápiz 1226">
                  <a:extLst>
                    <a:ext uri="{FF2B5EF4-FFF2-40B4-BE49-F238E27FC236}">
                      <a16:creationId xmlns:a16="http://schemas.microsoft.com/office/drawing/2014/main" id="{637CFA5C-2721-4827-8909-2C2FD2553671}"/>
                    </a:ext>
                  </a:extLst>
                </p14:cNvPr>
                <p14:cNvContentPartPr/>
                <p14:nvPr/>
              </p14:nvContentPartPr>
              <p14:xfrm>
                <a:off x="11466360" y="6400560"/>
                <a:ext cx="4320" cy="213120"/>
              </p14:xfrm>
            </p:contentPart>
          </mc:Choice>
          <mc:Fallback xmlns="">
            <p:pic>
              <p:nvPicPr>
                <p:cNvPr id="1227" name="Entrada de lápiz 1226">
                  <a:extLst>
                    <a:ext uri="{FF2B5EF4-FFF2-40B4-BE49-F238E27FC236}">
                      <a16:creationId xmlns:a16="http://schemas.microsoft.com/office/drawing/2014/main" id="{637CFA5C-2721-4827-8909-2C2FD2553671}"/>
                    </a:ext>
                  </a:extLst>
                </p:cNvPr>
                <p:cNvPicPr/>
                <p:nvPr/>
              </p:nvPicPr>
              <p:blipFill>
                <a:blip r:embed="rId252"/>
                <a:stretch>
                  <a:fillRect/>
                </a:stretch>
              </p:blipFill>
              <p:spPr>
                <a:xfrm>
                  <a:off x="11448360" y="6382560"/>
                  <a:ext cx="39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28" name="Entrada de lápiz 1227">
                  <a:extLst>
                    <a:ext uri="{FF2B5EF4-FFF2-40B4-BE49-F238E27FC236}">
                      <a16:creationId xmlns:a16="http://schemas.microsoft.com/office/drawing/2014/main" id="{F8E9DBAB-6858-47BB-B94E-B8B127492A88}"/>
                    </a:ext>
                  </a:extLst>
                </p14:cNvPr>
                <p14:cNvContentPartPr/>
                <p14:nvPr/>
              </p14:nvContentPartPr>
              <p14:xfrm>
                <a:off x="11539080" y="6462120"/>
                <a:ext cx="165240" cy="142920"/>
              </p14:xfrm>
            </p:contentPart>
          </mc:Choice>
          <mc:Fallback xmlns="">
            <p:pic>
              <p:nvPicPr>
                <p:cNvPr id="1228" name="Entrada de lápiz 1227">
                  <a:extLst>
                    <a:ext uri="{FF2B5EF4-FFF2-40B4-BE49-F238E27FC236}">
                      <a16:creationId xmlns:a16="http://schemas.microsoft.com/office/drawing/2014/main" id="{F8E9DBAB-6858-47BB-B94E-B8B127492A88}"/>
                    </a:ext>
                  </a:extLst>
                </p:cNvPr>
                <p:cNvPicPr/>
                <p:nvPr/>
              </p:nvPicPr>
              <p:blipFill>
                <a:blip r:embed="rId254"/>
                <a:stretch>
                  <a:fillRect/>
                </a:stretch>
              </p:blipFill>
              <p:spPr>
                <a:xfrm>
                  <a:off x="11521080" y="6444120"/>
                  <a:ext cx="200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29" name="Entrada de lápiz 1228">
                  <a:extLst>
                    <a:ext uri="{FF2B5EF4-FFF2-40B4-BE49-F238E27FC236}">
                      <a16:creationId xmlns:a16="http://schemas.microsoft.com/office/drawing/2014/main" id="{89D1FDA5-7788-4122-9A32-E9A75B20D9DE}"/>
                    </a:ext>
                  </a:extLst>
                </p14:cNvPr>
                <p14:cNvContentPartPr/>
                <p14:nvPr/>
              </p14:nvContentPartPr>
              <p14:xfrm>
                <a:off x="11661840" y="6418920"/>
                <a:ext cx="153360" cy="163800"/>
              </p14:xfrm>
            </p:contentPart>
          </mc:Choice>
          <mc:Fallback xmlns="">
            <p:pic>
              <p:nvPicPr>
                <p:cNvPr id="1229" name="Entrada de lápiz 1228">
                  <a:extLst>
                    <a:ext uri="{FF2B5EF4-FFF2-40B4-BE49-F238E27FC236}">
                      <a16:creationId xmlns:a16="http://schemas.microsoft.com/office/drawing/2014/main" id="{89D1FDA5-7788-4122-9A32-E9A75B20D9DE}"/>
                    </a:ext>
                  </a:extLst>
                </p:cNvPr>
                <p:cNvPicPr/>
                <p:nvPr/>
              </p:nvPicPr>
              <p:blipFill>
                <a:blip r:embed="rId256"/>
                <a:stretch>
                  <a:fillRect/>
                </a:stretch>
              </p:blipFill>
              <p:spPr>
                <a:xfrm>
                  <a:off x="11644200" y="6401280"/>
                  <a:ext cx="189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30" name="Entrada de lápiz 1229">
                  <a:extLst>
                    <a:ext uri="{FF2B5EF4-FFF2-40B4-BE49-F238E27FC236}">
                      <a16:creationId xmlns:a16="http://schemas.microsoft.com/office/drawing/2014/main" id="{F557042A-8B9E-4E2E-BE9D-AC306F565F90}"/>
                    </a:ext>
                  </a:extLst>
                </p14:cNvPr>
                <p14:cNvContentPartPr/>
                <p14:nvPr/>
              </p14:nvContentPartPr>
              <p14:xfrm>
                <a:off x="11885400" y="6266280"/>
                <a:ext cx="147600" cy="246600"/>
              </p14:xfrm>
            </p:contentPart>
          </mc:Choice>
          <mc:Fallback xmlns="">
            <p:pic>
              <p:nvPicPr>
                <p:cNvPr id="1230" name="Entrada de lápiz 1229">
                  <a:extLst>
                    <a:ext uri="{FF2B5EF4-FFF2-40B4-BE49-F238E27FC236}">
                      <a16:creationId xmlns:a16="http://schemas.microsoft.com/office/drawing/2014/main" id="{F557042A-8B9E-4E2E-BE9D-AC306F565F90}"/>
                    </a:ext>
                  </a:extLst>
                </p:cNvPr>
                <p:cNvPicPr/>
                <p:nvPr/>
              </p:nvPicPr>
              <p:blipFill>
                <a:blip r:embed="rId258"/>
                <a:stretch>
                  <a:fillRect/>
                </a:stretch>
              </p:blipFill>
              <p:spPr>
                <a:xfrm>
                  <a:off x="11867760" y="6248280"/>
                  <a:ext cx="1832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32" name="Entrada de lápiz 1231">
                  <a:extLst>
                    <a:ext uri="{FF2B5EF4-FFF2-40B4-BE49-F238E27FC236}">
                      <a16:creationId xmlns:a16="http://schemas.microsoft.com/office/drawing/2014/main" id="{A77377B6-6243-454E-8A9D-7AEDD5C791E9}"/>
                    </a:ext>
                  </a:extLst>
                </p14:cNvPr>
                <p14:cNvContentPartPr/>
                <p14:nvPr/>
              </p14:nvContentPartPr>
              <p14:xfrm>
                <a:off x="11155320" y="6345840"/>
                <a:ext cx="21240" cy="165960"/>
              </p14:xfrm>
            </p:contentPart>
          </mc:Choice>
          <mc:Fallback xmlns="">
            <p:pic>
              <p:nvPicPr>
                <p:cNvPr id="1232" name="Entrada de lápiz 1231">
                  <a:extLst>
                    <a:ext uri="{FF2B5EF4-FFF2-40B4-BE49-F238E27FC236}">
                      <a16:creationId xmlns:a16="http://schemas.microsoft.com/office/drawing/2014/main" id="{A77377B6-6243-454E-8A9D-7AEDD5C791E9}"/>
                    </a:ext>
                  </a:extLst>
                </p:cNvPr>
                <p:cNvPicPr/>
                <p:nvPr/>
              </p:nvPicPr>
              <p:blipFill>
                <a:blip r:embed="rId260"/>
                <a:stretch>
                  <a:fillRect/>
                </a:stretch>
              </p:blipFill>
              <p:spPr>
                <a:xfrm>
                  <a:off x="11137680" y="6327840"/>
                  <a:ext cx="56880" cy="201600"/>
                </a:xfrm>
                <a:prstGeom prst="rect">
                  <a:avLst/>
                </a:prstGeom>
              </p:spPr>
            </p:pic>
          </mc:Fallback>
        </mc:AlternateContent>
      </p:grpSp>
    </p:spTree>
    <p:extLst>
      <p:ext uri="{BB962C8B-B14F-4D97-AF65-F5344CB8AC3E}">
        <p14:creationId xmlns:p14="http://schemas.microsoft.com/office/powerpoint/2010/main" val="2183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CBD74E-E7EA-412E-9204-2DEE9151269F}"/>
              </a:ext>
            </a:extLst>
          </p:cNvPr>
          <p:cNvSpPr>
            <a:spLocks noGrp="1"/>
          </p:cNvSpPr>
          <p:nvPr>
            <p:ph type="title"/>
          </p:nvPr>
        </p:nvSpPr>
        <p:spPr>
          <a:xfrm>
            <a:off x="1005016" y="388566"/>
            <a:ext cx="9902066" cy="1383316"/>
          </a:xfrm>
          <a:solidFill>
            <a:schemeClr val="bg1"/>
          </a:solidFill>
          <a:ln w="38100">
            <a:solidFill>
              <a:schemeClr val="accent2">
                <a:lumMod val="20000"/>
                <a:lumOff val="80000"/>
              </a:schemeClr>
            </a:solidFill>
          </a:ln>
        </p:spPr>
        <p:txBody>
          <a:bodyPr anchor="b">
            <a:normAutofit/>
          </a:bodyPr>
          <a:lstStyle/>
          <a:p>
            <a:pPr algn="ctr"/>
            <a:r>
              <a:rPr lang="es-CL" sz="4000" dirty="0">
                <a:solidFill>
                  <a:srgbClr val="595959"/>
                </a:solidFill>
                <a:latin typeface="Modern Love" panose="04090805081005020601" pitchFamily="82" charset="0"/>
              </a:rPr>
              <a:t>Según la dirección de oscilación de las partículas</a:t>
            </a:r>
          </a:p>
        </p:txBody>
      </p:sp>
      <p:sp>
        <p:nvSpPr>
          <p:cNvPr id="3" name="Marcador de contenido 2">
            <a:extLst>
              <a:ext uri="{FF2B5EF4-FFF2-40B4-BE49-F238E27FC236}">
                <a16:creationId xmlns:a16="http://schemas.microsoft.com/office/drawing/2014/main" id="{D9ED1B58-2082-4FF3-A391-19C3BDD68DB8}"/>
              </a:ext>
            </a:extLst>
          </p:cNvPr>
          <p:cNvSpPr>
            <a:spLocks noGrp="1"/>
          </p:cNvSpPr>
          <p:nvPr>
            <p:ph idx="1"/>
          </p:nvPr>
        </p:nvSpPr>
        <p:spPr>
          <a:xfrm>
            <a:off x="871442" y="2236322"/>
            <a:ext cx="4353116" cy="3770434"/>
          </a:xfrm>
        </p:spPr>
        <p:txBody>
          <a:bodyPr anchor="t">
            <a:normAutofit lnSpcReduction="10000"/>
          </a:bodyPr>
          <a:lstStyle/>
          <a:p>
            <a:pPr marL="0" indent="0">
              <a:buNone/>
            </a:pPr>
            <a:r>
              <a:rPr lang="es-CL" b="1" i="1" dirty="0">
                <a:solidFill>
                  <a:srgbClr val="595959"/>
                </a:solidFill>
                <a:latin typeface="Abadi Extra Light" panose="020B0204020104020204" pitchFamily="34" charset="0"/>
              </a:rPr>
              <a:t>Ondas transversales: </a:t>
            </a:r>
            <a:r>
              <a:rPr lang="es-MX" dirty="0">
                <a:solidFill>
                  <a:srgbClr val="595959"/>
                </a:solidFill>
                <a:latin typeface="Abadi Extra Light" panose="020B0204020104020204" pitchFamily="34" charset="0"/>
              </a:rPr>
              <a:t>cuando las partículas del medio vibran perpendicularmente a la dirección de propagación de los pulsos.</a:t>
            </a:r>
          </a:p>
          <a:p>
            <a:pPr marL="0" indent="0">
              <a:buNone/>
            </a:pPr>
            <a:endParaRPr lang="es-MX" dirty="0">
              <a:solidFill>
                <a:srgbClr val="595959"/>
              </a:solidFill>
              <a:latin typeface="Abadi Extra Light" panose="020B0204020104020204" pitchFamily="34" charset="0"/>
            </a:endParaRPr>
          </a:p>
          <a:p>
            <a:pPr marL="0" indent="0">
              <a:buNone/>
            </a:pPr>
            <a:r>
              <a:rPr lang="es-MX" b="1" i="1" dirty="0">
                <a:solidFill>
                  <a:srgbClr val="595959"/>
                </a:solidFill>
                <a:latin typeface="Abadi Extra Light" panose="020B0204020104020204" pitchFamily="34" charset="0"/>
              </a:rPr>
              <a:t>Ondas longitudinales: </a:t>
            </a:r>
            <a:r>
              <a:rPr lang="es-MX" dirty="0">
                <a:solidFill>
                  <a:srgbClr val="595959"/>
                </a:solidFill>
                <a:latin typeface="Abadi Extra Light" panose="020B0204020104020204" pitchFamily="34" charset="0"/>
              </a:rPr>
              <a:t>cuando las partículas del medio vibran en la misma dirección de propagación de los pulsos </a:t>
            </a:r>
          </a:p>
          <a:p>
            <a:endParaRPr lang="es-CL" sz="2000" dirty="0">
              <a:solidFill>
                <a:srgbClr val="595959"/>
              </a:solidFill>
            </a:endParaRPr>
          </a:p>
        </p:txBody>
      </p:sp>
      <p:pic>
        <p:nvPicPr>
          <p:cNvPr id="2050" name="Picture 2" descr="Curso: I° Medio: CARACTERÍSTICAS DE LAS ONDAS">
            <a:extLst>
              <a:ext uri="{FF2B5EF4-FFF2-40B4-BE49-F238E27FC236}">
                <a16:creationId xmlns:a16="http://schemas.microsoft.com/office/drawing/2014/main" id="{5A45860E-061F-429A-AC32-B2FAA83C433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967442" y="2229175"/>
            <a:ext cx="4797056" cy="35977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1181D182-0886-4E73-88A6-043F302B88D7}"/>
              </a:ext>
            </a:extLst>
          </p:cNvPr>
          <p:cNvCxnSpPr/>
          <p:nvPr/>
        </p:nvCxnSpPr>
        <p:spPr>
          <a:xfrm>
            <a:off x="5224557" y="3317630"/>
            <a:ext cx="131691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Conector recto de flecha 14">
            <a:extLst>
              <a:ext uri="{FF2B5EF4-FFF2-40B4-BE49-F238E27FC236}">
                <a16:creationId xmlns:a16="http://schemas.microsoft.com/office/drawing/2014/main" id="{4AED136D-4224-415C-931F-DE4744B1D818}"/>
              </a:ext>
            </a:extLst>
          </p:cNvPr>
          <p:cNvCxnSpPr/>
          <p:nvPr/>
        </p:nvCxnSpPr>
        <p:spPr>
          <a:xfrm>
            <a:off x="5224557" y="4806461"/>
            <a:ext cx="131691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97" name="Entrada de lápiz 96">
                <a:extLst>
                  <a:ext uri="{FF2B5EF4-FFF2-40B4-BE49-F238E27FC236}">
                    <a16:creationId xmlns:a16="http://schemas.microsoft.com/office/drawing/2014/main" id="{0332CDEA-EF9B-4D82-9B4E-2A5A3FC21451}"/>
                  </a:ext>
                </a:extLst>
              </p14:cNvPr>
              <p14:cNvContentPartPr/>
              <p14:nvPr/>
            </p14:nvContentPartPr>
            <p14:xfrm>
              <a:off x="777960" y="1563960"/>
              <a:ext cx="4680" cy="360"/>
            </p14:xfrm>
          </p:contentPart>
        </mc:Choice>
        <mc:Fallback xmlns="">
          <p:pic>
            <p:nvPicPr>
              <p:cNvPr id="97" name="Entrada de lápiz 96">
                <a:extLst>
                  <a:ext uri="{FF2B5EF4-FFF2-40B4-BE49-F238E27FC236}">
                    <a16:creationId xmlns:a16="http://schemas.microsoft.com/office/drawing/2014/main" id="{0332CDEA-EF9B-4D82-9B4E-2A5A3FC21451}"/>
                  </a:ext>
                </a:extLst>
              </p:cNvPr>
              <p:cNvPicPr/>
              <p:nvPr/>
            </p:nvPicPr>
            <p:blipFill>
              <a:blip r:embed="rId4"/>
              <a:stretch>
                <a:fillRect/>
              </a:stretch>
            </p:blipFill>
            <p:spPr>
              <a:xfrm>
                <a:off x="759960" y="1546320"/>
                <a:ext cx="40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8" name="Entrada de lápiz 97">
                <a:extLst>
                  <a:ext uri="{FF2B5EF4-FFF2-40B4-BE49-F238E27FC236}">
                    <a16:creationId xmlns:a16="http://schemas.microsoft.com/office/drawing/2014/main" id="{3EFA640A-F3E5-4E8C-BE59-7B7A81048A4D}"/>
                  </a:ext>
                </a:extLst>
              </p14:cNvPr>
              <p14:cNvContentPartPr/>
              <p14:nvPr/>
            </p14:nvContentPartPr>
            <p14:xfrm>
              <a:off x="338400" y="2416800"/>
              <a:ext cx="274320" cy="165240"/>
            </p14:xfrm>
          </p:contentPart>
        </mc:Choice>
        <mc:Fallback xmlns="">
          <p:pic>
            <p:nvPicPr>
              <p:cNvPr id="98" name="Entrada de lápiz 97">
                <a:extLst>
                  <a:ext uri="{FF2B5EF4-FFF2-40B4-BE49-F238E27FC236}">
                    <a16:creationId xmlns:a16="http://schemas.microsoft.com/office/drawing/2014/main" id="{3EFA640A-F3E5-4E8C-BE59-7B7A81048A4D}"/>
                  </a:ext>
                </a:extLst>
              </p:cNvPr>
              <p:cNvPicPr/>
              <p:nvPr/>
            </p:nvPicPr>
            <p:blipFill>
              <a:blip r:embed="rId6"/>
              <a:stretch>
                <a:fillRect/>
              </a:stretch>
            </p:blipFill>
            <p:spPr>
              <a:xfrm>
                <a:off x="320400" y="2399160"/>
                <a:ext cx="309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9" name="Entrada de lápiz 98">
                <a:extLst>
                  <a:ext uri="{FF2B5EF4-FFF2-40B4-BE49-F238E27FC236}">
                    <a16:creationId xmlns:a16="http://schemas.microsoft.com/office/drawing/2014/main" id="{58A8628B-DB83-48BB-A851-DEA120432ACF}"/>
                  </a:ext>
                </a:extLst>
              </p14:cNvPr>
              <p14:cNvContentPartPr/>
              <p14:nvPr/>
            </p14:nvContentPartPr>
            <p14:xfrm>
              <a:off x="331920" y="4676160"/>
              <a:ext cx="334440" cy="262080"/>
            </p14:xfrm>
          </p:contentPart>
        </mc:Choice>
        <mc:Fallback xmlns="">
          <p:pic>
            <p:nvPicPr>
              <p:cNvPr id="99" name="Entrada de lápiz 98">
                <a:extLst>
                  <a:ext uri="{FF2B5EF4-FFF2-40B4-BE49-F238E27FC236}">
                    <a16:creationId xmlns:a16="http://schemas.microsoft.com/office/drawing/2014/main" id="{58A8628B-DB83-48BB-A851-DEA120432ACF}"/>
                  </a:ext>
                </a:extLst>
              </p:cNvPr>
              <p:cNvPicPr/>
              <p:nvPr/>
            </p:nvPicPr>
            <p:blipFill>
              <a:blip r:embed="rId8"/>
              <a:stretch>
                <a:fillRect/>
              </a:stretch>
            </p:blipFill>
            <p:spPr>
              <a:xfrm>
                <a:off x="313920" y="4658520"/>
                <a:ext cx="370080" cy="297720"/>
              </a:xfrm>
              <a:prstGeom prst="rect">
                <a:avLst/>
              </a:prstGeom>
            </p:spPr>
          </p:pic>
        </mc:Fallback>
      </mc:AlternateContent>
      <p:grpSp>
        <p:nvGrpSpPr>
          <p:cNvPr id="111" name="Grupo 110">
            <a:extLst>
              <a:ext uri="{FF2B5EF4-FFF2-40B4-BE49-F238E27FC236}">
                <a16:creationId xmlns:a16="http://schemas.microsoft.com/office/drawing/2014/main" id="{F72E44C7-E2DC-4584-A42A-2A8A8465C0A7}"/>
              </a:ext>
            </a:extLst>
          </p:cNvPr>
          <p:cNvGrpSpPr/>
          <p:nvPr/>
        </p:nvGrpSpPr>
        <p:grpSpPr>
          <a:xfrm>
            <a:off x="8135280" y="2062560"/>
            <a:ext cx="2033280" cy="515880"/>
            <a:chOff x="8135280" y="2062560"/>
            <a:chExt cx="2033280" cy="515880"/>
          </a:xfrm>
        </p:grpSpPr>
        <mc:AlternateContent xmlns:mc="http://schemas.openxmlformats.org/markup-compatibility/2006" xmlns:p14="http://schemas.microsoft.com/office/powerpoint/2010/main">
          <mc:Choice Requires="p14">
            <p:contentPart p14:bwMode="auto" r:id="rId9">
              <p14:nvContentPartPr>
                <p14:cNvPr id="100" name="Entrada de lápiz 99">
                  <a:extLst>
                    <a:ext uri="{FF2B5EF4-FFF2-40B4-BE49-F238E27FC236}">
                      <a16:creationId xmlns:a16="http://schemas.microsoft.com/office/drawing/2014/main" id="{AF185888-1708-4287-AE74-E9A6DFA33668}"/>
                    </a:ext>
                  </a:extLst>
                </p14:cNvPr>
                <p14:cNvContentPartPr/>
                <p14:nvPr/>
              </p14:nvContentPartPr>
              <p14:xfrm>
                <a:off x="8135280" y="2174160"/>
                <a:ext cx="245520" cy="404280"/>
              </p14:xfrm>
            </p:contentPart>
          </mc:Choice>
          <mc:Fallback xmlns="">
            <p:pic>
              <p:nvPicPr>
                <p:cNvPr id="100" name="Entrada de lápiz 99">
                  <a:extLst>
                    <a:ext uri="{FF2B5EF4-FFF2-40B4-BE49-F238E27FC236}">
                      <a16:creationId xmlns:a16="http://schemas.microsoft.com/office/drawing/2014/main" id="{AF185888-1708-4287-AE74-E9A6DFA33668}"/>
                    </a:ext>
                  </a:extLst>
                </p:cNvPr>
                <p:cNvPicPr/>
                <p:nvPr/>
              </p:nvPicPr>
              <p:blipFill>
                <a:blip r:embed="rId10"/>
                <a:stretch>
                  <a:fillRect/>
                </a:stretch>
              </p:blipFill>
              <p:spPr>
                <a:xfrm>
                  <a:off x="8117280" y="2156160"/>
                  <a:ext cx="28116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1" name="Entrada de lápiz 100">
                  <a:extLst>
                    <a:ext uri="{FF2B5EF4-FFF2-40B4-BE49-F238E27FC236}">
                      <a16:creationId xmlns:a16="http://schemas.microsoft.com/office/drawing/2014/main" id="{90BE7AB3-BDD9-4C06-8C2E-EF5D2B70F55A}"/>
                    </a:ext>
                  </a:extLst>
                </p14:cNvPr>
                <p14:cNvContentPartPr/>
                <p14:nvPr/>
              </p14:nvContentPartPr>
              <p14:xfrm>
                <a:off x="8390160" y="2305920"/>
                <a:ext cx="205560" cy="224280"/>
              </p14:xfrm>
            </p:contentPart>
          </mc:Choice>
          <mc:Fallback xmlns="">
            <p:pic>
              <p:nvPicPr>
                <p:cNvPr id="101" name="Entrada de lápiz 100">
                  <a:extLst>
                    <a:ext uri="{FF2B5EF4-FFF2-40B4-BE49-F238E27FC236}">
                      <a16:creationId xmlns:a16="http://schemas.microsoft.com/office/drawing/2014/main" id="{90BE7AB3-BDD9-4C06-8C2E-EF5D2B70F55A}"/>
                    </a:ext>
                  </a:extLst>
                </p:cNvPr>
                <p:cNvPicPr/>
                <p:nvPr/>
              </p:nvPicPr>
              <p:blipFill>
                <a:blip r:embed="rId12"/>
                <a:stretch>
                  <a:fillRect/>
                </a:stretch>
              </p:blipFill>
              <p:spPr>
                <a:xfrm>
                  <a:off x="8372160" y="2288280"/>
                  <a:ext cx="241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 name="Entrada de lápiz 101">
                  <a:extLst>
                    <a:ext uri="{FF2B5EF4-FFF2-40B4-BE49-F238E27FC236}">
                      <a16:creationId xmlns:a16="http://schemas.microsoft.com/office/drawing/2014/main" id="{DE67C88F-3726-4B4A-B60F-F5B86D10BDCC}"/>
                    </a:ext>
                  </a:extLst>
                </p14:cNvPr>
                <p14:cNvContentPartPr/>
                <p14:nvPr/>
              </p14:nvContentPartPr>
              <p14:xfrm>
                <a:off x="8554680" y="2276760"/>
                <a:ext cx="195120" cy="244080"/>
              </p14:xfrm>
            </p:contentPart>
          </mc:Choice>
          <mc:Fallback xmlns="">
            <p:pic>
              <p:nvPicPr>
                <p:cNvPr id="102" name="Entrada de lápiz 101">
                  <a:extLst>
                    <a:ext uri="{FF2B5EF4-FFF2-40B4-BE49-F238E27FC236}">
                      <a16:creationId xmlns:a16="http://schemas.microsoft.com/office/drawing/2014/main" id="{DE67C88F-3726-4B4A-B60F-F5B86D10BDCC}"/>
                    </a:ext>
                  </a:extLst>
                </p:cNvPr>
                <p:cNvPicPr/>
                <p:nvPr/>
              </p:nvPicPr>
              <p:blipFill>
                <a:blip r:embed="rId14"/>
                <a:stretch>
                  <a:fillRect/>
                </a:stretch>
              </p:blipFill>
              <p:spPr>
                <a:xfrm>
                  <a:off x="8537040" y="2259120"/>
                  <a:ext cx="2307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 name="Entrada de lápiz 102">
                  <a:extLst>
                    <a:ext uri="{FF2B5EF4-FFF2-40B4-BE49-F238E27FC236}">
                      <a16:creationId xmlns:a16="http://schemas.microsoft.com/office/drawing/2014/main" id="{BBD6FE53-0948-4D77-875A-598A2975CC26}"/>
                    </a:ext>
                  </a:extLst>
                </p14:cNvPr>
                <p14:cNvContentPartPr/>
                <p14:nvPr/>
              </p14:nvContentPartPr>
              <p14:xfrm>
                <a:off x="8798760" y="2305200"/>
                <a:ext cx="264960" cy="202680"/>
              </p14:xfrm>
            </p:contentPart>
          </mc:Choice>
          <mc:Fallback xmlns="">
            <p:pic>
              <p:nvPicPr>
                <p:cNvPr id="103" name="Entrada de lápiz 102">
                  <a:extLst>
                    <a:ext uri="{FF2B5EF4-FFF2-40B4-BE49-F238E27FC236}">
                      <a16:creationId xmlns:a16="http://schemas.microsoft.com/office/drawing/2014/main" id="{BBD6FE53-0948-4D77-875A-598A2975CC26}"/>
                    </a:ext>
                  </a:extLst>
                </p:cNvPr>
                <p:cNvPicPr/>
                <p:nvPr/>
              </p:nvPicPr>
              <p:blipFill>
                <a:blip r:embed="rId16"/>
                <a:stretch>
                  <a:fillRect/>
                </a:stretch>
              </p:blipFill>
              <p:spPr>
                <a:xfrm>
                  <a:off x="8780760" y="2287560"/>
                  <a:ext cx="3006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4" name="Entrada de lápiz 103">
                  <a:extLst>
                    <a:ext uri="{FF2B5EF4-FFF2-40B4-BE49-F238E27FC236}">
                      <a16:creationId xmlns:a16="http://schemas.microsoft.com/office/drawing/2014/main" id="{17D67A28-93DA-406F-B22D-3BB4B743F693}"/>
                    </a:ext>
                  </a:extLst>
                </p14:cNvPr>
                <p14:cNvContentPartPr/>
                <p14:nvPr/>
              </p14:nvContentPartPr>
              <p14:xfrm>
                <a:off x="9094320" y="2214120"/>
                <a:ext cx="206280" cy="299880"/>
              </p14:xfrm>
            </p:contentPart>
          </mc:Choice>
          <mc:Fallback xmlns="">
            <p:pic>
              <p:nvPicPr>
                <p:cNvPr id="104" name="Entrada de lápiz 103">
                  <a:extLst>
                    <a:ext uri="{FF2B5EF4-FFF2-40B4-BE49-F238E27FC236}">
                      <a16:creationId xmlns:a16="http://schemas.microsoft.com/office/drawing/2014/main" id="{17D67A28-93DA-406F-B22D-3BB4B743F693}"/>
                    </a:ext>
                  </a:extLst>
                </p:cNvPr>
                <p:cNvPicPr/>
                <p:nvPr/>
              </p:nvPicPr>
              <p:blipFill>
                <a:blip r:embed="rId18"/>
                <a:stretch>
                  <a:fillRect/>
                </a:stretch>
              </p:blipFill>
              <p:spPr>
                <a:xfrm>
                  <a:off x="9076320" y="2196480"/>
                  <a:ext cx="2419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5" name="Entrada de lápiz 104">
                  <a:extLst>
                    <a:ext uri="{FF2B5EF4-FFF2-40B4-BE49-F238E27FC236}">
                      <a16:creationId xmlns:a16="http://schemas.microsoft.com/office/drawing/2014/main" id="{FE987DC7-B48A-44EC-AEF0-70316408ABEA}"/>
                    </a:ext>
                  </a:extLst>
                </p14:cNvPr>
                <p14:cNvContentPartPr/>
                <p14:nvPr/>
              </p14:nvContentPartPr>
              <p14:xfrm>
                <a:off x="9468360" y="2204400"/>
                <a:ext cx="112680" cy="279360"/>
              </p14:xfrm>
            </p:contentPart>
          </mc:Choice>
          <mc:Fallback xmlns="">
            <p:pic>
              <p:nvPicPr>
                <p:cNvPr id="105" name="Entrada de lápiz 104">
                  <a:extLst>
                    <a:ext uri="{FF2B5EF4-FFF2-40B4-BE49-F238E27FC236}">
                      <a16:creationId xmlns:a16="http://schemas.microsoft.com/office/drawing/2014/main" id="{FE987DC7-B48A-44EC-AEF0-70316408ABEA}"/>
                    </a:ext>
                  </a:extLst>
                </p:cNvPr>
                <p:cNvPicPr/>
                <p:nvPr/>
              </p:nvPicPr>
              <p:blipFill>
                <a:blip r:embed="rId20"/>
                <a:stretch>
                  <a:fillRect/>
                </a:stretch>
              </p:blipFill>
              <p:spPr>
                <a:xfrm>
                  <a:off x="9450720" y="2186400"/>
                  <a:ext cx="1483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 name="Entrada de lápiz 105">
                  <a:extLst>
                    <a:ext uri="{FF2B5EF4-FFF2-40B4-BE49-F238E27FC236}">
                      <a16:creationId xmlns:a16="http://schemas.microsoft.com/office/drawing/2014/main" id="{E3BD8CF4-E0AC-4015-AC10-1AA6605E9107}"/>
                    </a:ext>
                  </a:extLst>
                </p14:cNvPr>
                <p14:cNvContentPartPr/>
                <p14:nvPr/>
              </p14:nvContentPartPr>
              <p14:xfrm>
                <a:off x="9399240" y="2205840"/>
                <a:ext cx="324720" cy="80280"/>
              </p14:xfrm>
            </p:contentPart>
          </mc:Choice>
          <mc:Fallback xmlns="">
            <p:pic>
              <p:nvPicPr>
                <p:cNvPr id="106" name="Entrada de lápiz 105">
                  <a:extLst>
                    <a:ext uri="{FF2B5EF4-FFF2-40B4-BE49-F238E27FC236}">
                      <a16:creationId xmlns:a16="http://schemas.microsoft.com/office/drawing/2014/main" id="{E3BD8CF4-E0AC-4015-AC10-1AA6605E9107}"/>
                    </a:ext>
                  </a:extLst>
                </p:cNvPr>
                <p:cNvPicPr/>
                <p:nvPr/>
              </p:nvPicPr>
              <p:blipFill>
                <a:blip r:embed="rId22"/>
                <a:stretch>
                  <a:fillRect/>
                </a:stretch>
              </p:blipFill>
              <p:spPr>
                <a:xfrm>
                  <a:off x="9381240" y="2187840"/>
                  <a:ext cx="36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7" name="Entrada de lápiz 106">
                  <a:extLst>
                    <a:ext uri="{FF2B5EF4-FFF2-40B4-BE49-F238E27FC236}">
                      <a16:creationId xmlns:a16="http://schemas.microsoft.com/office/drawing/2014/main" id="{37F7C945-AFDD-4CFB-99D9-17249F7D3886}"/>
                    </a:ext>
                  </a:extLst>
                </p14:cNvPr>
                <p14:cNvContentPartPr/>
                <p14:nvPr/>
              </p14:nvContentPartPr>
              <p14:xfrm>
                <a:off x="9598680" y="2204040"/>
                <a:ext cx="271080" cy="186120"/>
              </p14:xfrm>
            </p:contentPart>
          </mc:Choice>
          <mc:Fallback xmlns="">
            <p:pic>
              <p:nvPicPr>
                <p:cNvPr id="107" name="Entrada de lápiz 106">
                  <a:extLst>
                    <a:ext uri="{FF2B5EF4-FFF2-40B4-BE49-F238E27FC236}">
                      <a16:creationId xmlns:a16="http://schemas.microsoft.com/office/drawing/2014/main" id="{37F7C945-AFDD-4CFB-99D9-17249F7D3886}"/>
                    </a:ext>
                  </a:extLst>
                </p:cNvPr>
                <p:cNvPicPr/>
                <p:nvPr/>
              </p:nvPicPr>
              <p:blipFill>
                <a:blip r:embed="rId24"/>
                <a:stretch>
                  <a:fillRect/>
                </a:stretch>
              </p:blipFill>
              <p:spPr>
                <a:xfrm>
                  <a:off x="9581040" y="2186400"/>
                  <a:ext cx="306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8" name="Entrada de lápiz 107">
                  <a:extLst>
                    <a:ext uri="{FF2B5EF4-FFF2-40B4-BE49-F238E27FC236}">
                      <a16:creationId xmlns:a16="http://schemas.microsoft.com/office/drawing/2014/main" id="{84A7D9B7-BA99-44B7-BFC2-A498E4641A97}"/>
                    </a:ext>
                  </a:extLst>
                </p14:cNvPr>
                <p14:cNvContentPartPr/>
                <p14:nvPr/>
              </p14:nvContentPartPr>
              <p14:xfrm>
                <a:off x="9896040" y="2062560"/>
                <a:ext cx="272520" cy="317520"/>
              </p14:xfrm>
            </p:contentPart>
          </mc:Choice>
          <mc:Fallback xmlns="">
            <p:pic>
              <p:nvPicPr>
                <p:cNvPr id="108" name="Entrada de lápiz 107">
                  <a:extLst>
                    <a:ext uri="{FF2B5EF4-FFF2-40B4-BE49-F238E27FC236}">
                      <a16:creationId xmlns:a16="http://schemas.microsoft.com/office/drawing/2014/main" id="{84A7D9B7-BA99-44B7-BFC2-A498E4641A97}"/>
                    </a:ext>
                  </a:extLst>
                </p:cNvPr>
                <p:cNvPicPr/>
                <p:nvPr/>
              </p:nvPicPr>
              <p:blipFill>
                <a:blip r:embed="rId26"/>
                <a:stretch>
                  <a:fillRect/>
                </a:stretch>
              </p:blipFill>
              <p:spPr>
                <a:xfrm>
                  <a:off x="9878400" y="2044920"/>
                  <a:ext cx="3081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0" name="Entrada de lápiz 109">
                  <a:extLst>
                    <a:ext uri="{FF2B5EF4-FFF2-40B4-BE49-F238E27FC236}">
                      <a16:creationId xmlns:a16="http://schemas.microsoft.com/office/drawing/2014/main" id="{C5D8E24A-17BD-4BF7-882D-6286BBEA5170}"/>
                    </a:ext>
                  </a:extLst>
                </p14:cNvPr>
                <p14:cNvContentPartPr/>
                <p14:nvPr/>
              </p14:nvContentPartPr>
              <p14:xfrm>
                <a:off x="9585360" y="2257680"/>
                <a:ext cx="280800" cy="213120"/>
              </p14:xfrm>
            </p:contentPart>
          </mc:Choice>
          <mc:Fallback xmlns="">
            <p:pic>
              <p:nvPicPr>
                <p:cNvPr id="110" name="Entrada de lápiz 109">
                  <a:extLst>
                    <a:ext uri="{FF2B5EF4-FFF2-40B4-BE49-F238E27FC236}">
                      <a16:creationId xmlns:a16="http://schemas.microsoft.com/office/drawing/2014/main" id="{C5D8E24A-17BD-4BF7-882D-6286BBEA5170}"/>
                    </a:ext>
                  </a:extLst>
                </p:cNvPr>
                <p:cNvPicPr/>
                <p:nvPr/>
              </p:nvPicPr>
              <p:blipFill>
                <a:blip r:embed="rId28"/>
                <a:stretch>
                  <a:fillRect/>
                </a:stretch>
              </p:blipFill>
              <p:spPr>
                <a:xfrm>
                  <a:off x="9567360" y="2239680"/>
                  <a:ext cx="316440" cy="24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12" name="Entrada de lápiz 111">
                <a:extLst>
                  <a:ext uri="{FF2B5EF4-FFF2-40B4-BE49-F238E27FC236}">
                    <a16:creationId xmlns:a16="http://schemas.microsoft.com/office/drawing/2014/main" id="{20B3CF8A-43F3-4B69-A8EC-A64FFA025917}"/>
                  </a:ext>
                </a:extLst>
              </p14:cNvPr>
              <p14:cNvContentPartPr/>
              <p14:nvPr/>
            </p14:nvContentPartPr>
            <p14:xfrm>
              <a:off x="8256240" y="2681400"/>
              <a:ext cx="1666440" cy="95040"/>
            </p14:xfrm>
          </p:contentPart>
        </mc:Choice>
        <mc:Fallback xmlns="">
          <p:pic>
            <p:nvPicPr>
              <p:cNvPr id="112" name="Entrada de lápiz 111">
                <a:extLst>
                  <a:ext uri="{FF2B5EF4-FFF2-40B4-BE49-F238E27FC236}">
                    <a16:creationId xmlns:a16="http://schemas.microsoft.com/office/drawing/2014/main" id="{20B3CF8A-43F3-4B69-A8EC-A64FFA025917}"/>
                  </a:ext>
                </a:extLst>
              </p:cNvPr>
              <p:cNvPicPr/>
              <p:nvPr/>
            </p:nvPicPr>
            <p:blipFill>
              <a:blip r:embed="rId30"/>
              <a:stretch>
                <a:fillRect/>
              </a:stretch>
            </p:blipFill>
            <p:spPr>
              <a:xfrm>
                <a:off x="8238600" y="2663760"/>
                <a:ext cx="1702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3" name="Entrada de lápiz 112">
                <a:extLst>
                  <a:ext uri="{FF2B5EF4-FFF2-40B4-BE49-F238E27FC236}">
                    <a16:creationId xmlns:a16="http://schemas.microsoft.com/office/drawing/2014/main" id="{1E75976C-1C89-4CED-8851-E313147A248F}"/>
                  </a:ext>
                </a:extLst>
              </p14:cNvPr>
              <p14:cNvContentPartPr/>
              <p14:nvPr/>
            </p14:nvContentPartPr>
            <p14:xfrm>
              <a:off x="7287480" y="3261360"/>
              <a:ext cx="110520" cy="108000"/>
            </p14:xfrm>
          </p:contentPart>
        </mc:Choice>
        <mc:Fallback xmlns="">
          <p:pic>
            <p:nvPicPr>
              <p:cNvPr id="113" name="Entrada de lápiz 112">
                <a:extLst>
                  <a:ext uri="{FF2B5EF4-FFF2-40B4-BE49-F238E27FC236}">
                    <a16:creationId xmlns:a16="http://schemas.microsoft.com/office/drawing/2014/main" id="{1E75976C-1C89-4CED-8851-E313147A248F}"/>
                  </a:ext>
                </a:extLst>
              </p:cNvPr>
              <p:cNvPicPr/>
              <p:nvPr/>
            </p:nvPicPr>
            <p:blipFill>
              <a:blip r:embed="rId32"/>
              <a:stretch>
                <a:fillRect/>
              </a:stretch>
            </p:blipFill>
            <p:spPr>
              <a:xfrm>
                <a:off x="7269840" y="3243720"/>
                <a:ext cx="146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4" name="Entrada de lápiz 113">
                <a:extLst>
                  <a:ext uri="{FF2B5EF4-FFF2-40B4-BE49-F238E27FC236}">
                    <a16:creationId xmlns:a16="http://schemas.microsoft.com/office/drawing/2014/main" id="{8F65E821-0E90-4F25-95DB-51A45B533AA3}"/>
                  </a:ext>
                </a:extLst>
              </p14:cNvPr>
              <p14:cNvContentPartPr/>
              <p14:nvPr/>
            </p14:nvContentPartPr>
            <p14:xfrm>
              <a:off x="7218720" y="2667720"/>
              <a:ext cx="154080" cy="360000"/>
            </p14:xfrm>
          </p:contentPart>
        </mc:Choice>
        <mc:Fallback xmlns="">
          <p:pic>
            <p:nvPicPr>
              <p:cNvPr id="114" name="Entrada de lápiz 113">
                <a:extLst>
                  <a:ext uri="{FF2B5EF4-FFF2-40B4-BE49-F238E27FC236}">
                    <a16:creationId xmlns:a16="http://schemas.microsoft.com/office/drawing/2014/main" id="{8F65E821-0E90-4F25-95DB-51A45B533AA3}"/>
                  </a:ext>
                </a:extLst>
              </p:cNvPr>
              <p:cNvPicPr/>
              <p:nvPr/>
            </p:nvPicPr>
            <p:blipFill>
              <a:blip r:embed="rId34"/>
              <a:stretch>
                <a:fillRect/>
              </a:stretch>
            </p:blipFill>
            <p:spPr>
              <a:xfrm>
                <a:off x="7201080" y="2649720"/>
                <a:ext cx="18972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5" name="Entrada de lápiz 114">
                <a:extLst>
                  <a:ext uri="{FF2B5EF4-FFF2-40B4-BE49-F238E27FC236}">
                    <a16:creationId xmlns:a16="http://schemas.microsoft.com/office/drawing/2014/main" id="{98E89C74-D04F-4273-A33F-47307DCBD1BA}"/>
                  </a:ext>
                </a:extLst>
              </p14:cNvPr>
              <p14:cNvContentPartPr/>
              <p14:nvPr/>
            </p14:nvContentPartPr>
            <p14:xfrm>
              <a:off x="7283160" y="3494640"/>
              <a:ext cx="122040" cy="399960"/>
            </p14:xfrm>
          </p:contentPart>
        </mc:Choice>
        <mc:Fallback xmlns="">
          <p:pic>
            <p:nvPicPr>
              <p:cNvPr id="115" name="Entrada de lápiz 114">
                <a:extLst>
                  <a:ext uri="{FF2B5EF4-FFF2-40B4-BE49-F238E27FC236}">
                    <a16:creationId xmlns:a16="http://schemas.microsoft.com/office/drawing/2014/main" id="{98E89C74-D04F-4273-A33F-47307DCBD1BA}"/>
                  </a:ext>
                </a:extLst>
              </p:cNvPr>
              <p:cNvPicPr/>
              <p:nvPr/>
            </p:nvPicPr>
            <p:blipFill>
              <a:blip r:embed="rId36"/>
              <a:stretch>
                <a:fillRect/>
              </a:stretch>
            </p:blipFill>
            <p:spPr>
              <a:xfrm>
                <a:off x="7265160" y="3476640"/>
                <a:ext cx="157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6" name="Entrada de lápiz 115">
                <a:extLst>
                  <a:ext uri="{FF2B5EF4-FFF2-40B4-BE49-F238E27FC236}">
                    <a16:creationId xmlns:a16="http://schemas.microsoft.com/office/drawing/2014/main" id="{A95C278F-0D81-43CF-A7C3-3BB70738E1ED}"/>
                  </a:ext>
                </a:extLst>
              </p14:cNvPr>
              <p14:cNvContentPartPr/>
              <p14:nvPr/>
            </p14:nvContentPartPr>
            <p14:xfrm>
              <a:off x="7294320" y="4670040"/>
              <a:ext cx="70200" cy="61560"/>
            </p14:xfrm>
          </p:contentPart>
        </mc:Choice>
        <mc:Fallback xmlns="">
          <p:pic>
            <p:nvPicPr>
              <p:cNvPr id="116" name="Entrada de lápiz 115">
                <a:extLst>
                  <a:ext uri="{FF2B5EF4-FFF2-40B4-BE49-F238E27FC236}">
                    <a16:creationId xmlns:a16="http://schemas.microsoft.com/office/drawing/2014/main" id="{A95C278F-0D81-43CF-A7C3-3BB70738E1ED}"/>
                  </a:ext>
                </a:extLst>
              </p:cNvPr>
              <p:cNvPicPr/>
              <p:nvPr/>
            </p:nvPicPr>
            <p:blipFill>
              <a:blip r:embed="rId38"/>
              <a:stretch>
                <a:fillRect/>
              </a:stretch>
            </p:blipFill>
            <p:spPr>
              <a:xfrm>
                <a:off x="7276320" y="4652040"/>
                <a:ext cx="105840" cy="97200"/>
              </a:xfrm>
              <a:prstGeom prst="rect">
                <a:avLst/>
              </a:prstGeom>
            </p:spPr>
          </p:pic>
        </mc:Fallback>
      </mc:AlternateContent>
      <p:grpSp>
        <p:nvGrpSpPr>
          <p:cNvPr id="119" name="Grupo 118">
            <a:extLst>
              <a:ext uri="{FF2B5EF4-FFF2-40B4-BE49-F238E27FC236}">
                <a16:creationId xmlns:a16="http://schemas.microsoft.com/office/drawing/2014/main" id="{38A2D790-BADE-4F09-8B6D-B76548BAAD5E}"/>
              </a:ext>
            </a:extLst>
          </p:cNvPr>
          <p:cNvGrpSpPr/>
          <p:nvPr/>
        </p:nvGrpSpPr>
        <p:grpSpPr>
          <a:xfrm>
            <a:off x="6933240" y="4632240"/>
            <a:ext cx="870480" cy="141840"/>
            <a:chOff x="6933240" y="4632240"/>
            <a:chExt cx="870480" cy="141840"/>
          </a:xfrm>
        </p:grpSpPr>
        <mc:AlternateContent xmlns:mc="http://schemas.openxmlformats.org/markup-compatibility/2006" xmlns:p14="http://schemas.microsoft.com/office/powerpoint/2010/main">
          <mc:Choice Requires="p14">
            <p:contentPart p14:bwMode="auto" r:id="rId39">
              <p14:nvContentPartPr>
                <p14:cNvPr id="117" name="Entrada de lápiz 116">
                  <a:extLst>
                    <a:ext uri="{FF2B5EF4-FFF2-40B4-BE49-F238E27FC236}">
                      <a16:creationId xmlns:a16="http://schemas.microsoft.com/office/drawing/2014/main" id="{635221D3-EB6D-4CF9-8E42-2AE196F61C1E}"/>
                    </a:ext>
                  </a:extLst>
                </p14:cNvPr>
                <p14:cNvContentPartPr/>
                <p14:nvPr/>
              </p14:nvContentPartPr>
              <p14:xfrm>
                <a:off x="6933240" y="4632960"/>
                <a:ext cx="290160" cy="141120"/>
              </p14:xfrm>
            </p:contentPart>
          </mc:Choice>
          <mc:Fallback xmlns="">
            <p:pic>
              <p:nvPicPr>
                <p:cNvPr id="117" name="Entrada de lápiz 116">
                  <a:extLst>
                    <a:ext uri="{FF2B5EF4-FFF2-40B4-BE49-F238E27FC236}">
                      <a16:creationId xmlns:a16="http://schemas.microsoft.com/office/drawing/2014/main" id="{635221D3-EB6D-4CF9-8E42-2AE196F61C1E}"/>
                    </a:ext>
                  </a:extLst>
                </p:cNvPr>
                <p:cNvPicPr/>
                <p:nvPr/>
              </p:nvPicPr>
              <p:blipFill>
                <a:blip r:embed="rId40"/>
                <a:stretch>
                  <a:fillRect/>
                </a:stretch>
              </p:blipFill>
              <p:spPr>
                <a:xfrm>
                  <a:off x="6915600" y="4615320"/>
                  <a:ext cx="325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8" name="Entrada de lápiz 117">
                  <a:extLst>
                    <a:ext uri="{FF2B5EF4-FFF2-40B4-BE49-F238E27FC236}">
                      <a16:creationId xmlns:a16="http://schemas.microsoft.com/office/drawing/2014/main" id="{78A2715F-F90A-4D72-8D62-2CB9C1A10235}"/>
                    </a:ext>
                  </a:extLst>
                </p14:cNvPr>
                <p14:cNvContentPartPr/>
                <p14:nvPr/>
              </p14:nvContentPartPr>
              <p14:xfrm>
                <a:off x="7507800" y="4632240"/>
                <a:ext cx="295920" cy="107280"/>
              </p14:xfrm>
            </p:contentPart>
          </mc:Choice>
          <mc:Fallback xmlns="">
            <p:pic>
              <p:nvPicPr>
                <p:cNvPr id="118" name="Entrada de lápiz 117">
                  <a:extLst>
                    <a:ext uri="{FF2B5EF4-FFF2-40B4-BE49-F238E27FC236}">
                      <a16:creationId xmlns:a16="http://schemas.microsoft.com/office/drawing/2014/main" id="{78A2715F-F90A-4D72-8D62-2CB9C1A10235}"/>
                    </a:ext>
                  </a:extLst>
                </p:cNvPr>
                <p:cNvPicPr/>
                <p:nvPr/>
              </p:nvPicPr>
              <p:blipFill>
                <a:blip r:embed="rId42"/>
                <a:stretch>
                  <a:fillRect/>
                </a:stretch>
              </p:blipFill>
              <p:spPr>
                <a:xfrm>
                  <a:off x="7490160" y="4614240"/>
                  <a:ext cx="33156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120" name="Entrada de lápiz 119">
                <a:extLst>
                  <a:ext uri="{FF2B5EF4-FFF2-40B4-BE49-F238E27FC236}">
                    <a16:creationId xmlns:a16="http://schemas.microsoft.com/office/drawing/2014/main" id="{531DBBB9-152C-425B-A9C5-7B12B7432E4E}"/>
                  </a:ext>
                </a:extLst>
              </p14:cNvPr>
              <p14:cNvContentPartPr/>
              <p14:nvPr/>
            </p14:nvContentPartPr>
            <p14:xfrm>
              <a:off x="2905200" y="152040"/>
              <a:ext cx="10800" cy="360"/>
            </p14:xfrm>
          </p:contentPart>
        </mc:Choice>
        <mc:Fallback xmlns="">
          <p:pic>
            <p:nvPicPr>
              <p:cNvPr id="120" name="Entrada de lápiz 119">
                <a:extLst>
                  <a:ext uri="{FF2B5EF4-FFF2-40B4-BE49-F238E27FC236}">
                    <a16:creationId xmlns:a16="http://schemas.microsoft.com/office/drawing/2014/main" id="{531DBBB9-152C-425B-A9C5-7B12B7432E4E}"/>
                  </a:ext>
                </a:extLst>
              </p:cNvPr>
              <p:cNvPicPr/>
              <p:nvPr/>
            </p:nvPicPr>
            <p:blipFill>
              <a:blip r:embed="rId44"/>
              <a:stretch>
                <a:fillRect/>
              </a:stretch>
            </p:blipFill>
            <p:spPr>
              <a:xfrm>
                <a:off x="2887560" y="134040"/>
                <a:ext cx="46440" cy="36000"/>
              </a:xfrm>
              <a:prstGeom prst="rect">
                <a:avLst/>
              </a:prstGeom>
            </p:spPr>
          </p:pic>
        </mc:Fallback>
      </mc:AlternateContent>
      <p:grpSp>
        <p:nvGrpSpPr>
          <p:cNvPr id="2068" name="Grupo 2067">
            <a:extLst>
              <a:ext uri="{FF2B5EF4-FFF2-40B4-BE49-F238E27FC236}">
                <a16:creationId xmlns:a16="http://schemas.microsoft.com/office/drawing/2014/main" id="{61724ABF-21B9-4B52-B77A-437FFD94FF32}"/>
              </a:ext>
            </a:extLst>
          </p:cNvPr>
          <p:cNvGrpSpPr/>
          <p:nvPr/>
        </p:nvGrpSpPr>
        <p:grpSpPr>
          <a:xfrm>
            <a:off x="5303880" y="4886760"/>
            <a:ext cx="1514880" cy="742680"/>
            <a:chOff x="5303880" y="4886760"/>
            <a:chExt cx="1514880" cy="742680"/>
          </a:xfrm>
        </p:grpSpPr>
        <mc:AlternateContent xmlns:mc="http://schemas.openxmlformats.org/markup-compatibility/2006" xmlns:p14="http://schemas.microsoft.com/office/powerpoint/2010/main">
          <mc:Choice Requires="p14">
            <p:contentPart p14:bwMode="auto" r:id="rId45">
              <p14:nvContentPartPr>
                <p14:cNvPr id="2054" name="Entrada de lápiz 2053">
                  <a:extLst>
                    <a:ext uri="{FF2B5EF4-FFF2-40B4-BE49-F238E27FC236}">
                      <a16:creationId xmlns:a16="http://schemas.microsoft.com/office/drawing/2014/main" id="{D50D7937-8133-49AA-8427-611CA4082869}"/>
                    </a:ext>
                  </a:extLst>
                </p14:cNvPr>
                <p14:cNvContentPartPr/>
                <p14:nvPr/>
              </p14:nvContentPartPr>
              <p14:xfrm>
                <a:off x="5303880" y="5095920"/>
                <a:ext cx="154440" cy="239760"/>
              </p14:xfrm>
            </p:contentPart>
          </mc:Choice>
          <mc:Fallback xmlns="">
            <p:pic>
              <p:nvPicPr>
                <p:cNvPr id="2054" name="Entrada de lápiz 2053">
                  <a:extLst>
                    <a:ext uri="{FF2B5EF4-FFF2-40B4-BE49-F238E27FC236}">
                      <a16:creationId xmlns:a16="http://schemas.microsoft.com/office/drawing/2014/main" id="{D50D7937-8133-49AA-8427-611CA4082869}"/>
                    </a:ext>
                  </a:extLst>
                </p:cNvPr>
                <p:cNvPicPr/>
                <p:nvPr/>
              </p:nvPicPr>
              <p:blipFill>
                <a:blip r:embed="rId46"/>
                <a:stretch>
                  <a:fillRect/>
                </a:stretch>
              </p:blipFill>
              <p:spPr>
                <a:xfrm>
                  <a:off x="5285880" y="5078280"/>
                  <a:ext cx="1900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55" name="Entrada de lápiz 2054">
                  <a:extLst>
                    <a:ext uri="{FF2B5EF4-FFF2-40B4-BE49-F238E27FC236}">
                      <a16:creationId xmlns:a16="http://schemas.microsoft.com/office/drawing/2014/main" id="{0C68DE20-F72D-4DC0-8241-2BE076C5F47F}"/>
                    </a:ext>
                  </a:extLst>
                </p14:cNvPr>
                <p14:cNvContentPartPr/>
                <p14:nvPr/>
              </p14:nvContentPartPr>
              <p14:xfrm>
                <a:off x="5454360" y="5201400"/>
                <a:ext cx="135000" cy="193680"/>
              </p14:xfrm>
            </p:contentPart>
          </mc:Choice>
          <mc:Fallback xmlns="">
            <p:pic>
              <p:nvPicPr>
                <p:cNvPr id="2055" name="Entrada de lápiz 2054">
                  <a:extLst>
                    <a:ext uri="{FF2B5EF4-FFF2-40B4-BE49-F238E27FC236}">
                      <a16:creationId xmlns:a16="http://schemas.microsoft.com/office/drawing/2014/main" id="{0C68DE20-F72D-4DC0-8241-2BE076C5F47F}"/>
                    </a:ext>
                  </a:extLst>
                </p:cNvPr>
                <p:cNvPicPr/>
                <p:nvPr/>
              </p:nvPicPr>
              <p:blipFill>
                <a:blip r:embed="rId48"/>
                <a:stretch>
                  <a:fillRect/>
                </a:stretch>
              </p:blipFill>
              <p:spPr>
                <a:xfrm>
                  <a:off x="5436360" y="5183760"/>
                  <a:ext cx="170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56" name="Entrada de lápiz 2055">
                  <a:extLst>
                    <a:ext uri="{FF2B5EF4-FFF2-40B4-BE49-F238E27FC236}">
                      <a16:creationId xmlns:a16="http://schemas.microsoft.com/office/drawing/2014/main" id="{FF8B2F90-8FD5-4244-9C56-C76E7673F37C}"/>
                    </a:ext>
                  </a:extLst>
                </p14:cNvPr>
                <p14:cNvContentPartPr/>
                <p14:nvPr/>
              </p14:nvContentPartPr>
              <p14:xfrm>
                <a:off x="5648400" y="5095920"/>
                <a:ext cx="360" cy="4320"/>
              </p14:xfrm>
            </p:contentPart>
          </mc:Choice>
          <mc:Fallback xmlns="">
            <p:pic>
              <p:nvPicPr>
                <p:cNvPr id="2056" name="Entrada de lápiz 2055">
                  <a:extLst>
                    <a:ext uri="{FF2B5EF4-FFF2-40B4-BE49-F238E27FC236}">
                      <a16:creationId xmlns:a16="http://schemas.microsoft.com/office/drawing/2014/main" id="{FF8B2F90-8FD5-4244-9C56-C76E7673F37C}"/>
                    </a:ext>
                  </a:extLst>
                </p:cNvPr>
                <p:cNvPicPr/>
                <p:nvPr/>
              </p:nvPicPr>
              <p:blipFill>
                <a:blip r:embed="rId50"/>
                <a:stretch>
                  <a:fillRect/>
                </a:stretch>
              </p:blipFill>
              <p:spPr>
                <a:xfrm>
                  <a:off x="5630400" y="5077920"/>
                  <a:ext cx="36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57" name="Entrada de lápiz 2056">
                  <a:extLst>
                    <a:ext uri="{FF2B5EF4-FFF2-40B4-BE49-F238E27FC236}">
                      <a16:creationId xmlns:a16="http://schemas.microsoft.com/office/drawing/2014/main" id="{B8C7096C-4B0C-43C5-AFA9-0B6715B673AF}"/>
                    </a:ext>
                  </a:extLst>
                </p14:cNvPr>
                <p14:cNvContentPartPr/>
                <p14:nvPr/>
              </p14:nvContentPartPr>
              <p14:xfrm>
                <a:off x="5681160" y="5201400"/>
                <a:ext cx="8280" cy="360"/>
              </p14:xfrm>
            </p:contentPart>
          </mc:Choice>
          <mc:Fallback xmlns="">
            <p:pic>
              <p:nvPicPr>
                <p:cNvPr id="2057" name="Entrada de lápiz 2056">
                  <a:extLst>
                    <a:ext uri="{FF2B5EF4-FFF2-40B4-BE49-F238E27FC236}">
                      <a16:creationId xmlns:a16="http://schemas.microsoft.com/office/drawing/2014/main" id="{B8C7096C-4B0C-43C5-AFA9-0B6715B673AF}"/>
                    </a:ext>
                  </a:extLst>
                </p:cNvPr>
                <p:cNvPicPr/>
                <p:nvPr/>
              </p:nvPicPr>
              <p:blipFill>
                <a:blip r:embed="rId52"/>
                <a:stretch>
                  <a:fillRect/>
                </a:stretch>
              </p:blipFill>
              <p:spPr>
                <a:xfrm>
                  <a:off x="5663520" y="5183760"/>
                  <a:ext cx="43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58" name="Entrada de lápiz 2057">
                  <a:extLst>
                    <a:ext uri="{FF2B5EF4-FFF2-40B4-BE49-F238E27FC236}">
                      <a16:creationId xmlns:a16="http://schemas.microsoft.com/office/drawing/2014/main" id="{665AA1D5-4F03-4E1C-B841-4199FBC5FBA0}"/>
                    </a:ext>
                  </a:extLst>
                </p14:cNvPr>
                <p14:cNvContentPartPr/>
                <p14:nvPr/>
              </p14:nvContentPartPr>
              <p14:xfrm>
                <a:off x="5873040" y="4994760"/>
                <a:ext cx="171720" cy="279000"/>
              </p14:xfrm>
            </p:contentPart>
          </mc:Choice>
          <mc:Fallback xmlns="">
            <p:pic>
              <p:nvPicPr>
                <p:cNvPr id="2058" name="Entrada de lápiz 2057">
                  <a:extLst>
                    <a:ext uri="{FF2B5EF4-FFF2-40B4-BE49-F238E27FC236}">
                      <a16:creationId xmlns:a16="http://schemas.microsoft.com/office/drawing/2014/main" id="{665AA1D5-4F03-4E1C-B841-4199FBC5FBA0}"/>
                    </a:ext>
                  </a:extLst>
                </p:cNvPr>
                <p:cNvPicPr/>
                <p:nvPr/>
              </p:nvPicPr>
              <p:blipFill>
                <a:blip r:embed="rId54"/>
                <a:stretch>
                  <a:fillRect/>
                </a:stretch>
              </p:blipFill>
              <p:spPr>
                <a:xfrm>
                  <a:off x="5855040" y="4976760"/>
                  <a:ext cx="2073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59" name="Entrada de lápiz 2058">
                  <a:extLst>
                    <a:ext uri="{FF2B5EF4-FFF2-40B4-BE49-F238E27FC236}">
                      <a16:creationId xmlns:a16="http://schemas.microsoft.com/office/drawing/2014/main" id="{FD6CDFAE-4048-453A-BDEA-06F445F98C89}"/>
                    </a:ext>
                  </a:extLst>
                </p14:cNvPr>
                <p14:cNvContentPartPr/>
                <p14:nvPr/>
              </p14:nvContentPartPr>
              <p14:xfrm>
                <a:off x="6156720" y="4886760"/>
                <a:ext cx="4320" cy="310320"/>
              </p14:xfrm>
            </p:contentPart>
          </mc:Choice>
          <mc:Fallback xmlns="">
            <p:pic>
              <p:nvPicPr>
                <p:cNvPr id="2059" name="Entrada de lápiz 2058">
                  <a:extLst>
                    <a:ext uri="{FF2B5EF4-FFF2-40B4-BE49-F238E27FC236}">
                      <a16:creationId xmlns:a16="http://schemas.microsoft.com/office/drawing/2014/main" id="{FD6CDFAE-4048-453A-BDEA-06F445F98C89}"/>
                    </a:ext>
                  </a:extLst>
                </p:cNvPr>
                <p:cNvPicPr/>
                <p:nvPr/>
              </p:nvPicPr>
              <p:blipFill>
                <a:blip r:embed="rId56"/>
                <a:stretch>
                  <a:fillRect/>
                </a:stretch>
              </p:blipFill>
              <p:spPr>
                <a:xfrm>
                  <a:off x="6138720" y="4868760"/>
                  <a:ext cx="399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60" name="Entrada de lápiz 2059">
                  <a:extLst>
                    <a:ext uri="{FF2B5EF4-FFF2-40B4-BE49-F238E27FC236}">
                      <a16:creationId xmlns:a16="http://schemas.microsoft.com/office/drawing/2014/main" id="{22397442-73F3-4FBA-B295-79DB686A02C5}"/>
                    </a:ext>
                  </a:extLst>
                </p14:cNvPr>
                <p14:cNvContentPartPr/>
                <p14:nvPr/>
              </p14:nvContentPartPr>
              <p14:xfrm>
                <a:off x="5886360" y="5421360"/>
                <a:ext cx="129960" cy="208080"/>
              </p14:xfrm>
            </p:contentPart>
          </mc:Choice>
          <mc:Fallback xmlns="">
            <p:pic>
              <p:nvPicPr>
                <p:cNvPr id="2060" name="Entrada de lápiz 2059">
                  <a:extLst>
                    <a:ext uri="{FF2B5EF4-FFF2-40B4-BE49-F238E27FC236}">
                      <a16:creationId xmlns:a16="http://schemas.microsoft.com/office/drawing/2014/main" id="{22397442-73F3-4FBA-B295-79DB686A02C5}"/>
                    </a:ext>
                  </a:extLst>
                </p:cNvPr>
                <p:cNvPicPr/>
                <p:nvPr/>
              </p:nvPicPr>
              <p:blipFill>
                <a:blip r:embed="rId58"/>
                <a:stretch>
                  <a:fillRect/>
                </a:stretch>
              </p:blipFill>
              <p:spPr>
                <a:xfrm>
                  <a:off x="5868360" y="5403720"/>
                  <a:ext cx="165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62" name="Entrada de lápiz 2061">
                  <a:extLst>
                    <a:ext uri="{FF2B5EF4-FFF2-40B4-BE49-F238E27FC236}">
                      <a16:creationId xmlns:a16="http://schemas.microsoft.com/office/drawing/2014/main" id="{AE922EB0-74CB-452B-8216-481D767E87C2}"/>
                    </a:ext>
                  </a:extLst>
                </p14:cNvPr>
                <p14:cNvContentPartPr/>
                <p14:nvPr/>
              </p14:nvContentPartPr>
              <p14:xfrm>
                <a:off x="6055200" y="5448360"/>
                <a:ext cx="133200" cy="151560"/>
              </p14:xfrm>
            </p:contentPart>
          </mc:Choice>
          <mc:Fallback xmlns="">
            <p:pic>
              <p:nvPicPr>
                <p:cNvPr id="2062" name="Entrada de lápiz 2061">
                  <a:extLst>
                    <a:ext uri="{FF2B5EF4-FFF2-40B4-BE49-F238E27FC236}">
                      <a16:creationId xmlns:a16="http://schemas.microsoft.com/office/drawing/2014/main" id="{AE922EB0-74CB-452B-8216-481D767E87C2}"/>
                    </a:ext>
                  </a:extLst>
                </p:cNvPr>
                <p:cNvPicPr/>
                <p:nvPr/>
              </p:nvPicPr>
              <p:blipFill>
                <a:blip r:embed="rId60"/>
                <a:stretch>
                  <a:fillRect/>
                </a:stretch>
              </p:blipFill>
              <p:spPr>
                <a:xfrm>
                  <a:off x="6037560" y="5430360"/>
                  <a:ext cx="168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63" name="Entrada de lápiz 2062">
                  <a:extLst>
                    <a:ext uri="{FF2B5EF4-FFF2-40B4-BE49-F238E27FC236}">
                      <a16:creationId xmlns:a16="http://schemas.microsoft.com/office/drawing/2014/main" id="{316B6D0C-3DC4-4009-BC21-59EEA92C8217}"/>
                    </a:ext>
                  </a:extLst>
                </p14:cNvPr>
                <p14:cNvContentPartPr/>
                <p14:nvPr/>
              </p14:nvContentPartPr>
              <p14:xfrm>
                <a:off x="6227640" y="5404440"/>
                <a:ext cx="137160" cy="128520"/>
              </p14:xfrm>
            </p:contentPart>
          </mc:Choice>
          <mc:Fallback xmlns="">
            <p:pic>
              <p:nvPicPr>
                <p:cNvPr id="2063" name="Entrada de lápiz 2062">
                  <a:extLst>
                    <a:ext uri="{FF2B5EF4-FFF2-40B4-BE49-F238E27FC236}">
                      <a16:creationId xmlns:a16="http://schemas.microsoft.com/office/drawing/2014/main" id="{316B6D0C-3DC4-4009-BC21-59EEA92C8217}"/>
                    </a:ext>
                  </a:extLst>
                </p:cNvPr>
                <p:cNvPicPr/>
                <p:nvPr/>
              </p:nvPicPr>
              <p:blipFill>
                <a:blip r:embed="rId62"/>
                <a:stretch>
                  <a:fillRect/>
                </a:stretch>
              </p:blipFill>
              <p:spPr>
                <a:xfrm>
                  <a:off x="6209640" y="5386800"/>
                  <a:ext cx="172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64" name="Entrada de lápiz 2063">
                  <a:extLst>
                    <a:ext uri="{FF2B5EF4-FFF2-40B4-BE49-F238E27FC236}">
                      <a16:creationId xmlns:a16="http://schemas.microsoft.com/office/drawing/2014/main" id="{E50812B4-634D-49AF-BE99-6F9FB4D86998}"/>
                    </a:ext>
                  </a:extLst>
                </p14:cNvPr>
                <p14:cNvContentPartPr/>
                <p14:nvPr/>
              </p14:nvContentPartPr>
              <p14:xfrm>
                <a:off x="6440760" y="5394360"/>
                <a:ext cx="360" cy="89280"/>
              </p14:xfrm>
            </p:contentPart>
          </mc:Choice>
          <mc:Fallback xmlns="">
            <p:pic>
              <p:nvPicPr>
                <p:cNvPr id="2064" name="Entrada de lápiz 2063">
                  <a:extLst>
                    <a:ext uri="{FF2B5EF4-FFF2-40B4-BE49-F238E27FC236}">
                      <a16:creationId xmlns:a16="http://schemas.microsoft.com/office/drawing/2014/main" id="{E50812B4-634D-49AF-BE99-6F9FB4D86998}"/>
                    </a:ext>
                  </a:extLst>
                </p:cNvPr>
                <p:cNvPicPr/>
                <p:nvPr/>
              </p:nvPicPr>
              <p:blipFill>
                <a:blip r:embed="rId64"/>
                <a:stretch>
                  <a:fillRect/>
                </a:stretch>
              </p:blipFill>
              <p:spPr>
                <a:xfrm>
                  <a:off x="6423120" y="5376720"/>
                  <a:ext cx="36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065" name="Entrada de lápiz 2064">
                  <a:extLst>
                    <a:ext uri="{FF2B5EF4-FFF2-40B4-BE49-F238E27FC236}">
                      <a16:creationId xmlns:a16="http://schemas.microsoft.com/office/drawing/2014/main" id="{0A6FADE7-62BD-4477-BA08-B4CDDAC20E59}"/>
                    </a:ext>
                  </a:extLst>
                </p14:cNvPr>
                <p14:cNvContentPartPr/>
                <p14:nvPr/>
              </p14:nvContentPartPr>
              <p14:xfrm>
                <a:off x="6441120" y="5303280"/>
                <a:ext cx="20880" cy="4320"/>
              </p14:xfrm>
            </p:contentPart>
          </mc:Choice>
          <mc:Fallback xmlns="">
            <p:pic>
              <p:nvPicPr>
                <p:cNvPr id="2065" name="Entrada de lápiz 2064">
                  <a:extLst>
                    <a:ext uri="{FF2B5EF4-FFF2-40B4-BE49-F238E27FC236}">
                      <a16:creationId xmlns:a16="http://schemas.microsoft.com/office/drawing/2014/main" id="{0A6FADE7-62BD-4477-BA08-B4CDDAC20E59}"/>
                    </a:ext>
                  </a:extLst>
                </p:cNvPr>
                <p:cNvPicPr/>
                <p:nvPr/>
              </p:nvPicPr>
              <p:blipFill>
                <a:blip r:embed="rId66"/>
                <a:stretch>
                  <a:fillRect/>
                </a:stretch>
              </p:blipFill>
              <p:spPr>
                <a:xfrm>
                  <a:off x="6423120" y="5285280"/>
                  <a:ext cx="56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066" name="Entrada de lápiz 2065">
                  <a:extLst>
                    <a:ext uri="{FF2B5EF4-FFF2-40B4-BE49-F238E27FC236}">
                      <a16:creationId xmlns:a16="http://schemas.microsoft.com/office/drawing/2014/main" id="{E12D4472-7A97-44F9-BAA0-8EC20C80FB55}"/>
                    </a:ext>
                  </a:extLst>
                </p14:cNvPr>
                <p14:cNvContentPartPr/>
                <p14:nvPr/>
              </p14:nvContentPartPr>
              <p14:xfrm>
                <a:off x="6479280" y="5138760"/>
                <a:ext cx="196560" cy="358560"/>
              </p14:xfrm>
            </p:contentPart>
          </mc:Choice>
          <mc:Fallback xmlns="">
            <p:pic>
              <p:nvPicPr>
                <p:cNvPr id="2066" name="Entrada de lápiz 2065">
                  <a:extLst>
                    <a:ext uri="{FF2B5EF4-FFF2-40B4-BE49-F238E27FC236}">
                      <a16:creationId xmlns:a16="http://schemas.microsoft.com/office/drawing/2014/main" id="{E12D4472-7A97-44F9-BAA0-8EC20C80FB55}"/>
                    </a:ext>
                  </a:extLst>
                </p:cNvPr>
                <p:cNvPicPr/>
                <p:nvPr/>
              </p:nvPicPr>
              <p:blipFill>
                <a:blip r:embed="rId68"/>
                <a:stretch>
                  <a:fillRect/>
                </a:stretch>
              </p:blipFill>
              <p:spPr>
                <a:xfrm>
                  <a:off x="6461640" y="5120760"/>
                  <a:ext cx="23220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067" name="Entrada de lápiz 2066">
                  <a:extLst>
                    <a:ext uri="{FF2B5EF4-FFF2-40B4-BE49-F238E27FC236}">
                      <a16:creationId xmlns:a16="http://schemas.microsoft.com/office/drawing/2014/main" id="{7582B1CD-7158-4ECB-9FD7-38EE7D190F90}"/>
                    </a:ext>
                  </a:extLst>
                </p14:cNvPr>
                <p14:cNvContentPartPr/>
                <p14:nvPr/>
              </p14:nvContentPartPr>
              <p14:xfrm>
                <a:off x="6675480" y="5306160"/>
                <a:ext cx="143280" cy="131400"/>
              </p14:xfrm>
            </p:contentPart>
          </mc:Choice>
          <mc:Fallback xmlns="">
            <p:pic>
              <p:nvPicPr>
                <p:cNvPr id="2067" name="Entrada de lápiz 2066">
                  <a:extLst>
                    <a:ext uri="{FF2B5EF4-FFF2-40B4-BE49-F238E27FC236}">
                      <a16:creationId xmlns:a16="http://schemas.microsoft.com/office/drawing/2014/main" id="{7582B1CD-7158-4ECB-9FD7-38EE7D190F90}"/>
                    </a:ext>
                  </a:extLst>
                </p:cNvPr>
                <p:cNvPicPr/>
                <p:nvPr/>
              </p:nvPicPr>
              <p:blipFill>
                <a:blip r:embed="rId70"/>
                <a:stretch>
                  <a:fillRect/>
                </a:stretch>
              </p:blipFill>
              <p:spPr>
                <a:xfrm>
                  <a:off x="6657840" y="5288160"/>
                  <a:ext cx="178920" cy="167040"/>
                </a:xfrm>
                <a:prstGeom prst="rect">
                  <a:avLst/>
                </a:prstGeom>
              </p:spPr>
            </p:pic>
          </mc:Fallback>
        </mc:AlternateContent>
      </p:grpSp>
      <p:grpSp>
        <p:nvGrpSpPr>
          <p:cNvPr id="2085" name="Grupo 2084">
            <a:extLst>
              <a:ext uri="{FF2B5EF4-FFF2-40B4-BE49-F238E27FC236}">
                <a16:creationId xmlns:a16="http://schemas.microsoft.com/office/drawing/2014/main" id="{60382CDD-0614-4568-A1DE-CE4213D9BF31}"/>
              </a:ext>
            </a:extLst>
          </p:cNvPr>
          <p:cNvGrpSpPr/>
          <p:nvPr/>
        </p:nvGrpSpPr>
        <p:grpSpPr>
          <a:xfrm>
            <a:off x="5086440" y="2234640"/>
            <a:ext cx="1974600" cy="1018440"/>
            <a:chOff x="5086440" y="2234640"/>
            <a:chExt cx="1974600" cy="1018440"/>
          </a:xfrm>
        </p:grpSpPr>
        <mc:AlternateContent xmlns:mc="http://schemas.openxmlformats.org/markup-compatibility/2006" xmlns:p14="http://schemas.microsoft.com/office/powerpoint/2010/main">
          <mc:Choice Requires="p14">
            <p:contentPart p14:bwMode="auto" r:id="rId71">
              <p14:nvContentPartPr>
                <p14:cNvPr id="121" name="Entrada de lápiz 120">
                  <a:extLst>
                    <a:ext uri="{FF2B5EF4-FFF2-40B4-BE49-F238E27FC236}">
                      <a16:creationId xmlns:a16="http://schemas.microsoft.com/office/drawing/2014/main" id="{C5BE70B9-44F1-4D0A-98F1-9E137C6A1D57}"/>
                    </a:ext>
                  </a:extLst>
                </p14:cNvPr>
                <p14:cNvContentPartPr/>
                <p14:nvPr/>
              </p14:nvContentPartPr>
              <p14:xfrm>
                <a:off x="5086440" y="2352720"/>
                <a:ext cx="216720" cy="321480"/>
              </p14:xfrm>
            </p:contentPart>
          </mc:Choice>
          <mc:Fallback xmlns="">
            <p:pic>
              <p:nvPicPr>
                <p:cNvPr id="121" name="Entrada de lápiz 120">
                  <a:extLst>
                    <a:ext uri="{FF2B5EF4-FFF2-40B4-BE49-F238E27FC236}">
                      <a16:creationId xmlns:a16="http://schemas.microsoft.com/office/drawing/2014/main" id="{C5BE70B9-44F1-4D0A-98F1-9E137C6A1D57}"/>
                    </a:ext>
                  </a:extLst>
                </p:cNvPr>
                <p:cNvPicPr/>
                <p:nvPr/>
              </p:nvPicPr>
              <p:blipFill>
                <a:blip r:embed="rId72"/>
                <a:stretch>
                  <a:fillRect/>
                </a:stretch>
              </p:blipFill>
              <p:spPr>
                <a:xfrm>
                  <a:off x="5068800" y="2334720"/>
                  <a:ext cx="2523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2" name="Entrada de lápiz 121">
                  <a:extLst>
                    <a:ext uri="{FF2B5EF4-FFF2-40B4-BE49-F238E27FC236}">
                      <a16:creationId xmlns:a16="http://schemas.microsoft.com/office/drawing/2014/main" id="{704E0B26-BD1A-4DBC-8E4D-657FB49C11D1}"/>
                    </a:ext>
                  </a:extLst>
                </p14:cNvPr>
                <p14:cNvContentPartPr/>
                <p14:nvPr/>
              </p14:nvContentPartPr>
              <p14:xfrm>
                <a:off x="5259600" y="2570160"/>
                <a:ext cx="188640" cy="173880"/>
              </p14:xfrm>
            </p:contentPart>
          </mc:Choice>
          <mc:Fallback xmlns="">
            <p:pic>
              <p:nvPicPr>
                <p:cNvPr id="122" name="Entrada de lápiz 121">
                  <a:extLst>
                    <a:ext uri="{FF2B5EF4-FFF2-40B4-BE49-F238E27FC236}">
                      <a16:creationId xmlns:a16="http://schemas.microsoft.com/office/drawing/2014/main" id="{704E0B26-BD1A-4DBC-8E4D-657FB49C11D1}"/>
                    </a:ext>
                  </a:extLst>
                </p:cNvPr>
                <p:cNvPicPr/>
                <p:nvPr/>
              </p:nvPicPr>
              <p:blipFill>
                <a:blip r:embed="rId74"/>
                <a:stretch>
                  <a:fillRect/>
                </a:stretch>
              </p:blipFill>
              <p:spPr>
                <a:xfrm>
                  <a:off x="5241600" y="2552160"/>
                  <a:ext cx="2242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3" name="Entrada de lápiz 122">
                  <a:extLst>
                    <a:ext uri="{FF2B5EF4-FFF2-40B4-BE49-F238E27FC236}">
                      <a16:creationId xmlns:a16="http://schemas.microsoft.com/office/drawing/2014/main" id="{AE89A07B-0558-4A31-A3DF-D67E84D43CF6}"/>
                    </a:ext>
                  </a:extLst>
                </p14:cNvPr>
                <p14:cNvContentPartPr/>
                <p14:nvPr/>
              </p14:nvContentPartPr>
              <p14:xfrm>
                <a:off x="5482080" y="2417520"/>
                <a:ext cx="4320" cy="360"/>
              </p14:xfrm>
            </p:contentPart>
          </mc:Choice>
          <mc:Fallback xmlns="">
            <p:pic>
              <p:nvPicPr>
                <p:cNvPr id="123" name="Entrada de lápiz 122">
                  <a:extLst>
                    <a:ext uri="{FF2B5EF4-FFF2-40B4-BE49-F238E27FC236}">
                      <a16:creationId xmlns:a16="http://schemas.microsoft.com/office/drawing/2014/main" id="{AE89A07B-0558-4A31-A3DF-D67E84D43CF6}"/>
                    </a:ext>
                  </a:extLst>
                </p:cNvPr>
                <p:cNvPicPr/>
                <p:nvPr/>
              </p:nvPicPr>
              <p:blipFill>
                <a:blip r:embed="rId76"/>
                <a:stretch>
                  <a:fillRect/>
                </a:stretch>
              </p:blipFill>
              <p:spPr>
                <a:xfrm>
                  <a:off x="5464440" y="2399520"/>
                  <a:ext cx="3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4" name="Entrada de lápiz 123">
                  <a:extLst>
                    <a:ext uri="{FF2B5EF4-FFF2-40B4-BE49-F238E27FC236}">
                      <a16:creationId xmlns:a16="http://schemas.microsoft.com/office/drawing/2014/main" id="{D8859F95-8E84-4560-8A02-EFAD6963C588}"/>
                    </a:ext>
                  </a:extLst>
                </p14:cNvPr>
                <p14:cNvContentPartPr/>
                <p14:nvPr/>
              </p14:nvContentPartPr>
              <p14:xfrm>
                <a:off x="5528880" y="2519400"/>
                <a:ext cx="8640" cy="360"/>
              </p14:xfrm>
            </p:contentPart>
          </mc:Choice>
          <mc:Fallback xmlns="">
            <p:pic>
              <p:nvPicPr>
                <p:cNvPr id="124" name="Entrada de lápiz 123">
                  <a:extLst>
                    <a:ext uri="{FF2B5EF4-FFF2-40B4-BE49-F238E27FC236}">
                      <a16:creationId xmlns:a16="http://schemas.microsoft.com/office/drawing/2014/main" id="{D8859F95-8E84-4560-8A02-EFAD6963C588}"/>
                    </a:ext>
                  </a:extLst>
                </p:cNvPr>
                <p:cNvPicPr/>
                <p:nvPr/>
              </p:nvPicPr>
              <p:blipFill>
                <a:blip r:embed="rId78"/>
                <a:stretch>
                  <a:fillRect/>
                </a:stretch>
              </p:blipFill>
              <p:spPr>
                <a:xfrm>
                  <a:off x="5510880" y="2501400"/>
                  <a:ext cx="44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5" name="Entrada de lápiz 124">
                  <a:extLst>
                    <a:ext uri="{FF2B5EF4-FFF2-40B4-BE49-F238E27FC236}">
                      <a16:creationId xmlns:a16="http://schemas.microsoft.com/office/drawing/2014/main" id="{46BF2F2B-043F-43C4-BC42-F34289016CD6}"/>
                    </a:ext>
                  </a:extLst>
                </p14:cNvPr>
                <p14:cNvContentPartPr/>
                <p14:nvPr/>
              </p14:nvContentPartPr>
              <p14:xfrm>
                <a:off x="5721480" y="2285400"/>
                <a:ext cx="221040" cy="338040"/>
              </p14:xfrm>
            </p:contentPart>
          </mc:Choice>
          <mc:Fallback xmlns="">
            <p:pic>
              <p:nvPicPr>
                <p:cNvPr id="125" name="Entrada de lápiz 124">
                  <a:extLst>
                    <a:ext uri="{FF2B5EF4-FFF2-40B4-BE49-F238E27FC236}">
                      <a16:creationId xmlns:a16="http://schemas.microsoft.com/office/drawing/2014/main" id="{46BF2F2B-043F-43C4-BC42-F34289016CD6}"/>
                    </a:ext>
                  </a:extLst>
                </p:cNvPr>
                <p:cNvPicPr/>
                <p:nvPr/>
              </p:nvPicPr>
              <p:blipFill>
                <a:blip r:embed="rId80"/>
                <a:stretch>
                  <a:fillRect/>
                </a:stretch>
              </p:blipFill>
              <p:spPr>
                <a:xfrm>
                  <a:off x="5703480" y="2267760"/>
                  <a:ext cx="25668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6" name="Entrada de lápiz 125">
                  <a:extLst>
                    <a:ext uri="{FF2B5EF4-FFF2-40B4-BE49-F238E27FC236}">
                      <a16:creationId xmlns:a16="http://schemas.microsoft.com/office/drawing/2014/main" id="{68B8A066-12A6-4E44-A100-FBE2EDDB4C14}"/>
                    </a:ext>
                  </a:extLst>
                </p14:cNvPr>
                <p14:cNvContentPartPr/>
                <p14:nvPr/>
              </p14:nvContentPartPr>
              <p14:xfrm>
                <a:off x="5930640" y="2466480"/>
                <a:ext cx="157320" cy="125280"/>
              </p14:xfrm>
            </p:contentPart>
          </mc:Choice>
          <mc:Fallback xmlns="">
            <p:pic>
              <p:nvPicPr>
                <p:cNvPr id="126" name="Entrada de lápiz 125">
                  <a:extLst>
                    <a:ext uri="{FF2B5EF4-FFF2-40B4-BE49-F238E27FC236}">
                      <a16:creationId xmlns:a16="http://schemas.microsoft.com/office/drawing/2014/main" id="{68B8A066-12A6-4E44-A100-FBE2EDDB4C14}"/>
                    </a:ext>
                  </a:extLst>
                </p:cNvPr>
                <p:cNvPicPr/>
                <p:nvPr/>
              </p:nvPicPr>
              <p:blipFill>
                <a:blip r:embed="rId82"/>
                <a:stretch>
                  <a:fillRect/>
                </a:stretch>
              </p:blipFill>
              <p:spPr>
                <a:xfrm>
                  <a:off x="5912640" y="2448840"/>
                  <a:ext cx="192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048" name="Entrada de lápiz 2047">
                  <a:extLst>
                    <a:ext uri="{FF2B5EF4-FFF2-40B4-BE49-F238E27FC236}">
                      <a16:creationId xmlns:a16="http://schemas.microsoft.com/office/drawing/2014/main" id="{87FE2E82-C48A-415F-A2D1-501955524B3F}"/>
                    </a:ext>
                  </a:extLst>
                </p14:cNvPr>
                <p14:cNvContentPartPr/>
                <p14:nvPr/>
              </p14:nvContentPartPr>
              <p14:xfrm>
                <a:off x="6247080" y="2234640"/>
                <a:ext cx="208080" cy="376200"/>
              </p14:xfrm>
            </p:contentPart>
          </mc:Choice>
          <mc:Fallback xmlns="">
            <p:pic>
              <p:nvPicPr>
                <p:cNvPr id="2048" name="Entrada de lápiz 2047">
                  <a:extLst>
                    <a:ext uri="{FF2B5EF4-FFF2-40B4-BE49-F238E27FC236}">
                      <a16:creationId xmlns:a16="http://schemas.microsoft.com/office/drawing/2014/main" id="{87FE2E82-C48A-415F-A2D1-501955524B3F}"/>
                    </a:ext>
                  </a:extLst>
                </p:cNvPr>
                <p:cNvPicPr/>
                <p:nvPr/>
              </p:nvPicPr>
              <p:blipFill>
                <a:blip r:embed="rId84"/>
                <a:stretch>
                  <a:fillRect/>
                </a:stretch>
              </p:blipFill>
              <p:spPr>
                <a:xfrm>
                  <a:off x="6229080" y="2216640"/>
                  <a:ext cx="2437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049" name="Entrada de lápiz 2048">
                  <a:extLst>
                    <a:ext uri="{FF2B5EF4-FFF2-40B4-BE49-F238E27FC236}">
                      <a16:creationId xmlns:a16="http://schemas.microsoft.com/office/drawing/2014/main" id="{B90AC855-6471-4749-A831-BA41DC93E59F}"/>
                    </a:ext>
                  </a:extLst>
                </p14:cNvPr>
                <p14:cNvContentPartPr/>
                <p14:nvPr/>
              </p14:nvContentPartPr>
              <p14:xfrm>
                <a:off x="6481080" y="2397360"/>
                <a:ext cx="183960" cy="144000"/>
              </p14:xfrm>
            </p:contentPart>
          </mc:Choice>
          <mc:Fallback xmlns="">
            <p:pic>
              <p:nvPicPr>
                <p:cNvPr id="2049" name="Entrada de lápiz 2048">
                  <a:extLst>
                    <a:ext uri="{FF2B5EF4-FFF2-40B4-BE49-F238E27FC236}">
                      <a16:creationId xmlns:a16="http://schemas.microsoft.com/office/drawing/2014/main" id="{B90AC855-6471-4749-A831-BA41DC93E59F}"/>
                    </a:ext>
                  </a:extLst>
                </p:cNvPr>
                <p:cNvPicPr/>
                <p:nvPr/>
              </p:nvPicPr>
              <p:blipFill>
                <a:blip r:embed="rId86"/>
                <a:stretch>
                  <a:fillRect/>
                </a:stretch>
              </p:blipFill>
              <p:spPr>
                <a:xfrm>
                  <a:off x="6463440" y="2379360"/>
                  <a:ext cx="2196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051" name="Entrada de lápiz 2050">
                  <a:extLst>
                    <a:ext uri="{FF2B5EF4-FFF2-40B4-BE49-F238E27FC236}">
                      <a16:creationId xmlns:a16="http://schemas.microsoft.com/office/drawing/2014/main" id="{58A76CDB-DCE3-4C53-80FF-A53BAF146FE0}"/>
                    </a:ext>
                  </a:extLst>
                </p14:cNvPr>
                <p14:cNvContentPartPr/>
                <p14:nvPr/>
              </p14:nvContentPartPr>
              <p14:xfrm>
                <a:off x="6674760" y="2285040"/>
                <a:ext cx="183600" cy="221400"/>
              </p14:xfrm>
            </p:contentPart>
          </mc:Choice>
          <mc:Fallback xmlns="">
            <p:pic>
              <p:nvPicPr>
                <p:cNvPr id="2051" name="Entrada de lápiz 2050">
                  <a:extLst>
                    <a:ext uri="{FF2B5EF4-FFF2-40B4-BE49-F238E27FC236}">
                      <a16:creationId xmlns:a16="http://schemas.microsoft.com/office/drawing/2014/main" id="{58A76CDB-DCE3-4C53-80FF-A53BAF146FE0}"/>
                    </a:ext>
                  </a:extLst>
                </p:cNvPr>
                <p:cNvPicPr/>
                <p:nvPr/>
              </p:nvPicPr>
              <p:blipFill>
                <a:blip r:embed="rId88"/>
                <a:stretch>
                  <a:fillRect/>
                </a:stretch>
              </p:blipFill>
              <p:spPr>
                <a:xfrm>
                  <a:off x="6656760" y="2267040"/>
                  <a:ext cx="2192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052" name="Entrada de lápiz 2051">
                  <a:extLst>
                    <a:ext uri="{FF2B5EF4-FFF2-40B4-BE49-F238E27FC236}">
                      <a16:creationId xmlns:a16="http://schemas.microsoft.com/office/drawing/2014/main" id="{EA0B6557-0EA9-4797-A42C-437BA21EA87B}"/>
                    </a:ext>
                  </a:extLst>
                </p14:cNvPr>
                <p14:cNvContentPartPr/>
                <p14:nvPr/>
              </p14:nvContentPartPr>
              <p14:xfrm>
                <a:off x="6654600" y="2357040"/>
                <a:ext cx="151920" cy="40680"/>
              </p14:xfrm>
            </p:contentPart>
          </mc:Choice>
          <mc:Fallback xmlns="">
            <p:pic>
              <p:nvPicPr>
                <p:cNvPr id="2052" name="Entrada de lápiz 2051">
                  <a:extLst>
                    <a:ext uri="{FF2B5EF4-FFF2-40B4-BE49-F238E27FC236}">
                      <a16:creationId xmlns:a16="http://schemas.microsoft.com/office/drawing/2014/main" id="{EA0B6557-0EA9-4797-A42C-437BA21EA87B}"/>
                    </a:ext>
                  </a:extLst>
                </p:cNvPr>
                <p:cNvPicPr/>
                <p:nvPr/>
              </p:nvPicPr>
              <p:blipFill>
                <a:blip r:embed="rId90"/>
                <a:stretch>
                  <a:fillRect/>
                </a:stretch>
              </p:blipFill>
              <p:spPr>
                <a:xfrm>
                  <a:off x="6636600" y="2339040"/>
                  <a:ext cx="187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069" name="Entrada de lápiz 2068">
                  <a:extLst>
                    <a:ext uri="{FF2B5EF4-FFF2-40B4-BE49-F238E27FC236}">
                      <a16:creationId xmlns:a16="http://schemas.microsoft.com/office/drawing/2014/main" id="{88157080-EFA0-4127-9750-D2420AF86E4B}"/>
                    </a:ext>
                  </a:extLst>
                </p14:cNvPr>
                <p14:cNvContentPartPr/>
                <p14:nvPr/>
              </p14:nvContentPartPr>
              <p14:xfrm>
                <a:off x="5139720" y="2924400"/>
                <a:ext cx="167040" cy="268200"/>
              </p14:xfrm>
            </p:contentPart>
          </mc:Choice>
          <mc:Fallback xmlns="">
            <p:pic>
              <p:nvPicPr>
                <p:cNvPr id="2069" name="Entrada de lápiz 2068">
                  <a:extLst>
                    <a:ext uri="{FF2B5EF4-FFF2-40B4-BE49-F238E27FC236}">
                      <a16:creationId xmlns:a16="http://schemas.microsoft.com/office/drawing/2014/main" id="{88157080-EFA0-4127-9750-D2420AF86E4B}"/>
                    </a:ext>
                  </a:extLst>
                </p:cNvPr>
                <p:cNvPicPr/>
                <p:nvPr/>
              </p:nvPicPr>
              <p:blipFill>
                <a:blip r:embed="rId92"/>
                <a:stretch>
                  <a:fillRect/>
                </a:stretch>
              </p:blipFill>
              <p:spPr>
                <a:xfrm>
                  <a:off x="5122080" y="2906400"/>
                  <a:ext cx="2026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70" name="Entrada de lápiz 2069">
                  <a:extLst>
                    <a:ext uri="{FF2B5EF4-FFF2-40B4-BE49-F238E27FC236}">
                      <a16:creationId xmlns:a16="http://schemas.microsoft.com/office/drawing/2014/main" id="{D4A13A61-6E13-428C-B739-169B7EDE9149}"/>
                    </a:ext>
                  </a:extLst>
                </p14:cNvPr>
                <p14:cNvContentPartPr/>
                <p14:nvPr/>
              </p14:nvContentPartPr>
              <p14:xfrm>
                <a:off x="5233320" y="3087840"/>
                <a:ext cx="204840" cy="145080"/>
              </p14:xfrm>
            </p:contentPart>
          </mc:Choice>
          <mc:Fallback xmlns="">
            <p:pic>
              <p:nvPicPr>
                <p:cNvPr id="2070" name="Entrada de lápiz 2069">
                  <a:extLst>
                    <a:ext uri="{FF2B5EF4-FFF2-40B4-BE49-F238E27FC236}">
                      <a16:creationId xmlns:a16="http://schemas.microsoft.com/office/drawing/2014/main" id="{D4A13A61-6E13-428C-B739-169B7EDE9149}"/>
                    </a:ext>
                  </a:extLst>
                </p:cNvPr>
                <p:cNvPicPr/>
                <p:nvPr/>
              </p:nvPicPr>
              <p:blipFill>
                <a:blip r:embed="rId94"/>
                <a:stretch>
                  <a:fillRect/>
                </a:stretch>
              </p:blipFill>
              <p:spPr>
                <a:xfrm>
                  <a:off x="5215680" y="3070200"/>
                  <a:ext cx="240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71" name="Entrada de lápiz 2070">
                  <a:extLst>
                    <a:ext uri="{FF2B5EF4-FFF2-40B4-BE49-F238E27FC236}">
                      <a16:creationId xmlns:a16="http://schemas.microsoft.com/office/drawing/2014/main" id="{BD31D21E-709E-407A-9065-A160C2F7A5ED}"/>
                    </a:ext>
                  </a:extLst>
                </p14:cNvPr>
                <p14:cNvContentPartPr/>
                <p14:nvPr/>
              </p14:nvContentPartPr>
              <p14:xfrm>
                <a:off x="5497920" y="2986680"/>
                <a:ext cx="8640" cy="360"/>
              </p14:xfrm>
            </p:contentPart>
          </mc:Choice>
          <mc:Fallback xmlns="">
            <p:pic>
              <p:nvPicPr>
                <p:cNvPr id="2071" name="Entrada de lápiz 2070">
                  <a:extLst>
                    <a:ext uri="{FF2B5EF4-FFF2-40B4-BE49-F238E27FC236}">
                      <a16:creationId xmlns:a16="http://schemas.microsoft.com/office/drawing/2014/main" id="{BD31D21E-709E-407A-9065-A160C2F7A5ED}"/>
                    </a:ext>
                  </a:extLst>
                </p:cNvPr>
                <p:cNvPicPr/>
                <p:nvPr/>
              </p:nvPicPr>
              <p:blipFill>
                <a:blip r:embed="rId78"/>
                <a:stretch>
                  <a:fillRect/>
                </a:stretch>
              </p:blipFill>
              <p:spPr>
                <a:xfrm>
                  <a:off x="5480280" y="2969040"/>
                  <a:ext cx="44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72" name="Entrada de lápiz 2071">
                  <a:extLst>
                    <a:ext uri="{FF2B5EF4-FFF2-40B4-BE49-F238E27FC236}">
                      <a16:creationId xmlns:a16="http://schemas.microsoft.com/office/drawing/2014/main" id="{18F5D552-B354-4DB6-9D1D-51C2960FFD53}"/>
                    </a:ext>
                  </a:extLst>
                </p14:cNvPr>
                <p14:cNvContentPartPr/>
                <p14:nvPr/>
              </p14:nvContentPartPr>
              <p14:xfrm>
                <a:off x="5547240" y="3084240"/>
                <a:ext cx="360" cy="4320"/>
              </p14:xfrm>
            </p:contentPart>
          </mc:Choice>
          <mc:Fallback xmlns="">
            <p:pic>
              <p:nvPicPr>
                <p:cNvPr id="2072" name="Entrada de lápiz 2071">
                  <a:extLst>
                    <a:ext uri="{FF2B5EF4-FFF2-40B4-BE49-F238E27FC236}">
                      <a16:creationId xmlns:a16="http://schemas.microsoft.com/office/drawing/2014/main" id="{18F5D552-B354-4DB6-9D1D-51C2960FFD53}"/>
                    </a:ext>
                  </a:extLst>
                </p:cNvPr>
                <p:cNvPicPr/>
                <p:nvPr/>
              </p:nvPicPr>
              <p:blipFill>
                <a:blip r:embed="rId50"/>
                <a:stretch>
                  <a:fillRect/>
                </a:stretch>
              </p:blipFill>
              <p:spPr>
                <a:xfrm>
                  <a:off x="5529240" y="3066240"/>
                  <a:ext cx="36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74" name="Entrada de lápiz 2073">
                  <a:extLst>
                    <a:ext uri="{FF2B5EF4-FFF2-40B4-BE49-F238E27FC236}">
                      <a16:creationId xmlns:a16="http://schemas.microsoft.com/office/drawing/2014/main" id="{C62F3069-FCE8-4DBE-91B3-45C4A3904AAC}"/>
                    </a:ext>
                  </a:extLst>
                </p14:cNvPr>
                <p14:cNvContentPartPr/>
                <p14:nvPr/>
              </p14:nvContentPartPr>
              <p14:xfrm>
                <a:off x="5698080" y="2885880"/>
                <a:ext cx="146160" cy="210960"/>
              </p14:xfrm>
            </p:contentPart>
          </mc:Choice>
          <mc:Fallback xmlns="">
            <p:pic>
              <p:nvPicPr>
                <p:cNvPr id="2074" name="Entrada de lápiz 2073">
                  <a:extLst>
                    <a:ext uri="{FF2B5EF4-FFF2-40B4-BE49-F238E27FC236}">
                      <a16:creationId xmlns:a16="http://schemas.microsoft.com/office/drawing/2014/main" id="{C62F3069-FCE8-4DBE-91B3-45C4A3904AAC}"/>
                    </a:ext>
                  </a:extLst>
                </p:cNvPr>
                <p:cNvPicPr/>
                <p:nvPr/>
              </p:nvPicPr>
              <p:blipFill>
                <a:blip r:embed="rId98"/>
                <a:stretch>
                  <a:fillRect/>
                </a:stretch>
              </p:blipFill>
              <p:spPr>
                <a:xfrm>
                  <a:off x="5680440" y="2867880"/>
                  <a:ext cx="181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075" name="Entrada de lápiz 2074">
                  <a:extLst>
                    <a:ext uri="{FF2B5EF4-FFF2-40B4-BE49-F238E27FC236}">
                      <a16:creationId xmlns:a16="http://schemas.microsoft.com/office/drawing/2014/main" id="{312B21F6-926A-4855-9029-4DFFF78E983E}"/>
                    </a:ext>
                  </a:extLst>
                </p14:cNvPr>
                <p14:cNvContentPartPr/>
                <p14:nvPr/>
              </p14:nvContentPartPr>
              <p14:xfrm>
                <a:off x="5871960" y="2946000"/>
                <a:ext cx="136440" cy="173520"/>
              </p14:xfrm>
            </p:contentPart>
          </mc:Choice>
          <mc:Fallback xmlns="">
            <p:pic>
              <p:nvPicPr>
                <p:cNvPr id="2075" name="Entrada de lápiz 2074">
                  <a:extLst>
                    <a:ext uri="{FF2B5EF4-FFF2-40B4-BE49-F238E27FC236}">
                      <a16:creationId xmlns:a16="http://schemas.microsoft.com/office/drawing/2014/main" id="{312B21F6-926A-4855-9029-4DFFF78E983E}"/>
                    </a:ext>
                  </a:extLst>
                </p:cNvPr>
                <p:cNvPicPr/>
                <p:nvPr/>
              </p:nvPicPr>
              <p:blipFill>
                <a:blip r:embed="rId100"/>
                <a:stretch>
                  <a:fillRect/>
                </a:stretch>
              </p:blipFill>
              <p:spPr>
                <a:xfrm>
                  <a:off x="5854320" y="2928000"/>
                  <a:ext cx="172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076" name="Entrada de lápiz 2075">
                  <a:extLst>
                    <a:ext uri="{FF2B5EF4-FFF2-40B4-BE49-F238E27FC236}">
                      <a16:creationId xmlns:a16="http://schemas.microsoft.com/office/drawing/2014/main" id="{AC0698BA-1CA3-4C51-AE40-9ED84CCA09D7}"/>
                    </a:ext>
                  </a:extLst>
                </p14:cNvPr>
                <p14:cNvContentPartPr/>
                <p14:nvPr/>
              </p14:nvContentPartPr>
              <p14:xfrm>
                <a:off x="5992560" y="2839080"/>
                <a:ext cx="79200" cy="244800"/>
              </p14:xfrm>
            </p:contentPart>
          </mc:Choice>
          <mc:Fallback xmlns="">
            <p:pic>
              <p:nvPicPr>
                <p:cNvPr id="2076" name="Entrada de lápiz 2075">
                  <a:extLst>
                    <a:ext uri="{FF2B5EF4-FFF2-40B4-BE49-F238E27FC236}">
                      <a16:creationId xmlns:a16="http://schemas.microsoft.com/office/drawing/2014/main" id="{AC0698BA-1CA3-4C51-AE40-9ED84CCA09D7}"/>
                    </a:ext>
                  </a:extLst>
                </p:cNvPr>
                <p:cNvPicPr/>
                <p:nvPr/>
              </p:nvPicPr>
              <p:blipFill>
                <a:blip r:embed="rId102"/>
                <a:stretch>
                  <a:fillRect/>
                </a:stretch>
              </p:blipFill>
              <p:spPr>
                <a:xfrm>
                  <a:off x="5974920" y="2821440"/>
                  <a:ext cx="1148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077" name="Entrada de lápiz 2076">
                  <a:extLst>
                    <a:ext uri="{FF2B5EF4-FFF2-40B4-BE49-F238E27FC236}">
                      <a16:creationId xmlns:a16="http://schemas.microsoft.com/office/drawing/2014/main" id="{2B4EAA0C-D220-41A5-8E4A-CD4118E7ED0A}"/>
                    </a:ext>
                  </a:extLst>
                </p14:cNvPr>
                <p14:cNvContentPartPr/>
                <p14:nvPr/>
              </p14:nvContentPartPr>
              <p14:xfrm>
                <a:off x="6115680" y="2889120"/>
                <a:ext cx="142920" cy="191880"/>
              </p14:xfrm>
            </p:contentPart>
          </mc:Choice>
          <mc:Fallback xmlns="">
            <p:pic>
              <p:nvPicPr>
                <p:cNvPr id="2077" name="Entrada de lápiz 2076">
                  <a:extLst>
                    <a:ext uri="{FF2B5EF4-FFF2-40B4-BE49-F238E27FC236}">
                      <a16:creationId xmlns:a16="http://schemas.microsoft.com/office/drawing/2014/main" id="{2B4EAA0C-D220-41A5-8E4A-CD4118E7ED0A}"/>
                    </a:ext>
                  </a:extLst>
                </p:cNvPr>
                <p:cNvPicPr/>
                <p:nvPr/>
              </p:nvPicPr>
              <p:blipFill>
                <a:blip r:embed="rId104"/>
                <a:stretch>
                  <a:fillRect/>
                </a:stretch>
              </p:blipFill>
              <p:spPr>
                <a:xfrm>
                  <a:off x="6098040" y="2871480"/>
                  <a:ext cx="1785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78" name="Entrada de lápiz 2077">
                  <a:extLst>
                    <a:ext uri="{FF2B5EF4-FFF2-40B4-BE49-F238E27FC236}">
                      <a16:creationId xmlns:a16="http://schemas.microsoft.com/office/drawing/2014/main" id="{E50B4B04-F7B7-46D8-936C-D95ACBB090DC}"/>
                    </a:ext>
                  </a:extLst>
                </p14:cNvPr>
                <p14:cNvContentPartPr/>
                <p14:nvPr/>
              </p14:nvContentPartPr>
              <p14:xfrm>
                <a:off x="6294960" y="2858160"/>
                <a:ext cx="125640" cy="227880"/>
              </p14:xfrm>
            </p:contentPart>
          </mc:Choice>
          <mc:Fallback xmlns="">
            <p:pic>
              <p:nvPicPr>
                <p:cNvPr id="2078" name="Entrada de lápiz 2077">
                  <a:extLst>
                    <a:ext uri="{FF2B5EF4-FFF2-40B4-BE49-F238E27FC236}">
                      <a16:creationId xmlns:a16="http://schemas.microsoft.com/office/drawing/2014/main" id="{E50B4B04-F7B7-46D8-936C-D95ACBB090DC}"/>
                    </a:ext>
                  </a:extLst>
                </p:cNvPr>
                <p:cNvPicPr/>
                <p:nvPr/>
              </p:nvPicPr>
              <p:blipFill>
                <a:blip r:embed="rId106"/>
                <a:stretch>
                  <a:fillRect/>
                </a:stretch>
              </p:blipFill>
              <p:spPr>
                <a:xfrm>
                  <a:off x="6276960" y="2840160"/>
                  <a:ext cx="1612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079" name="Entrada de lápiz 2078">
                  <a:extLst>
                    <a:ext uri="{FF2B5EF4-FFF2-40B4-BE49-F238E27FC236}">
                      <a16:creationId xmlns:a16="http://schemas.microsoft.com/office/drawing/2014/main" id="{D9044E79-D406-425E-B82F-00058B923AFF}"/>
                    </a:ext>
                  </a:extLst>
                </p14:cNvPr>
                <p14:cNvContentPartPr/>
                <p14:nvPr/>
              </p14:nvContentPartPr>
              <p14:xfrm>
                <a:off x="6602760" y="2574120"/>
                <a:ext cx="210600" cy="372960"/>
              </p14:xfrm>
            </p:contentPart>
          </mc:Choice>
          <mc:Fallback xmlns="">
            <p:pic>
              <p:nvPicPr>
                <p:cNvPr id="2079" name="Entrada de lápiz 2078">
                  <a:extLst>
                    <a:ext uri="{FF2B5EF4-FFF2-40B4-BE49-F238E27FC236}">
                      <a16:creationId xmlns:a16="http://schemas.microsoft.com/office/drawing/2014/main" id="{D9044E79-D406-425E-B82F-00058B923AFF}"/>
                    </a:ext>
                  </a:extLst>
                </p:cNvPr>
                <p:cNvPicPr/>
                <p:nvPr/>
              </p:nvPicPr>
              <p:blipFill>
                <a:blip r:embed="rId108"/>
                <a:stretch>
                  <a:fillRect/>
                </a:stretch>
              </p:blipFill>
              <p:spPr>
                <a:xfrm>
                  <a:off x="6585120" y="2556120"/>
                  <a:ext cx="2462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080" name="Entrada de lápiz 2079">
                  <a:extLst>
                    <a:ext uri="{FF2B5EF4-FFF2-40B4-BE49-F238E27FC236}">
                      <a16:creationId xmlns:a16="http://schemas.microsoft.com/office/drawing/2014/main" id="{C4263670-4B2D-4261-A748-1734FF535DBF}"/>
                    </a:ext>
                  </a:extLst>
                </p14:cNvPr>
                <p14:cNvContentPartPr/>
                <p14:nvPr/>
              </p14:nvContentPartPr>
              <p14:xfrm>
                <a:off x="6826680" y="2687160"/>
                <a:ext cx="160200" cy="156960"/>
              </p14:xfrm>
            </p:contentPart>
          </mc:Choice>
          <mc:Fallback xmlns="">
            <p:pic>
              <p:nvPicPr>
                <p:cNvPr id="2080" name="Entrada de lápiz 2079">
                  <a:extLst>
                    <a:ext uri="{FF2B5EF4-FFF2-40B4-BE49-F238E27FC236}">
                      <a16:creationId xmlns:a16="http://schemas.microsoft.com/office/drawing/2014/main" id="{C4263670-4B2D-4261-A748-1734FF535DBF}"/>
                    </a:ext>
                  </a:extLst>
                </p:cNvPr>
                <p:cNvPicPr/>
                <p:nvPr/>
              </p:nvPicPr>
              <p:blipFill>
                <a:blip r:embed="rId110"/>
                <a:stretch>
                  <a:fillRect/>
                </a:stretch>
              </p:blipFill>
              <p:spPr>
                <a:xfrm>
                  <a:off x="6809040" y="2669160"/>
                  <a:ext cx="195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81" name="Entrada de lápiz 2080">
                  <a:extLst>
                    <a:ext uri="{FF2B5EF4-FFF2-40B4-BE49-F238E27FC236}">
                      <a16:creationId xmlns:a16="http://schemas.microsoft.com/office/drawing/2014/main" id="{B3E0AFCD-EE29-4CF9-9778-53AAF37706AB}"/>
                    </a:ext>
                  </a:extLst>
                </p14:cNvPr>
                <p14:cNvContentPartPr/>
                <p14:nvPr/>
              </p14:nvContentPartPr>
              <p14:xfrm>
                <a:off x="6309000" y="3127800"/>
                <a:ext cx="259200" cy="123840"/>
              </p14:xfrm>
            </p:contentPart>
          </mc:Choice>
          <mc:Fallback xmlns="">
            <p:pic>
              <p:nvPicPr>
                <p:cNvPr id="2081" name="Entrada de lápiz 2080">
                  <a:extLst>
                    <a:ext uri="{FF2B5EF4-FFF2-40B4-BE49-F238E27FC236}">
                      <a16:creationId xmlns:a16="http://schemas.microsoft.com/office/drawing/2014/main" id="{B3E0AFCD-EE29-4CF9-9778-53AAF37706AB}"/>
                    </a:ext>
                  </a:extLst>
                </p:cNvPr>
                <p:cNvPicPr/>
                <p:nvPr/>
              </p:nvPicPr>
              <p:blipFill>
                <a:blip r:embed="rId112"/>
                <a:stretch>
                  <a:fillRect/>
                </a:stretch>
              </p:blipFill>
              <p:spPr>
                <a:xfrm>
                  <a:off x="6291360" y="3110160"/>
                  <a:ext cx="294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082" name="Entrada de lápiz 2081">
                  <a:extLst>
                    <a:ext uri="{FF2B5EF4-FFF2-40B4-BE49-F238E27FC236}">
                      <a16:creationId xmlns:a16="http://schemas.microsoft.com/office/drawing/2014/main" id="{45C6F139-751D-4B7C-B4DD-80886BCF3F6F}"/>
                    </a:ext>
                  </a:extLst>
                </p14:cNvPr>
                <p14:cNvContentPartPr/>
                <p14:nvPr/>
              </p14:nvContentPartPr>
              <p14:xfrm>
                <a:off x="6493320" y="3088560"/>
                <a:ext cx="224640" cy="164520"/>
              </p14:xfrm>
            </p:contentPart>
          </mc:Choice>
          <mc:Fallback xmlns="">
            <p:pic>
              <p:nvPicPr>
                <p:cNvPr id="2082" name="Entrada de lápiz 2081">
                  <a:extLst>
                    <a:ext uri="{FF2B5EF4-FFF2-40B4-BE49-F238E27FC236}">
                      <a16:creationId xmlns:a16="http://schemas.microsoft.com/office/drawing/2014/main" id="{45C6F139-751D-4B7C-B4DD-80886BCF3F6F}"/>
                    </a:ext>
                  </a:extLst>
                </p:cNvPr>
                <p:cNvPicPr/>
                <p:nvPr/>
              </p:nvPicPr>
              <p:blipFill>
                <a:blip r:embed="rId114"/>
                <a:stretch>
                  <a:fillRect/>
                </a:stretch>
              </p:blipFill>
              <p:spPr>
                <a:xfrm>
                  <a:off x="6475320" y="3070560"/>
                  <a:ext cx="260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083" name="Entrada de lápiz 2082">
                  <a:extLst>
                    <a:ext uri="{FF2B5EF4-FFF2-40B4-BE49-F238E27FC236}">
                      <a16:creationId xmlns:a16="http://schemas.microsoft.com/office/drawing/2014/main" id="{7089A69E-C1A4-4A8C-9AE9-CB237260900C}"/>
                    </a:ext>
                  </a:extLst>
                </p14:cNvPr>
                <p14:cNvContentPartPr/>
                <p14:nvPr/>
              </p14:nvContentPartPr>
              <p14:xfrm>
                <a:off x="6698520" y="2996760"/>
                <a:ext cx="129960" cy="104040"/>
              </p14:xfrm>
            </p:contentPart>
          </mc:Choice>
          <mc:Fallback xmlns="">
            <p:pic>
              <p:nvPicPr>
                <p:cNvPr id="2083" name="Entrada de lápiz 2082">
                  <a:extLst>
                    <a:ext uri="{FF2B5EF4-FFF2-40B4-BE49-F238E27FC236}">
                      <a16:creationId xmlns:a16="http://schemas.microsoft.com/office/drawing/2014/main" id="{7089A69E-C1A4-4A8C-9AE9-CB237260900C}"/>
                    </a:ext>
                  </a:extLst>
                </p:cNvPr>
                <p:cNvPicPr/>
                <p:nvPr/>
              </p:nvPicPr>
              <p:blipFill>
                <a:blip r:embed="rId116"/>
                <a:stretch>
                  <a:fillRect/>
                </a:stretch>
              </p:blipFill>
              <p:spPr>
                <a:xfrm>
                  <a:off x="6680880" y="2979120"/>
                  <a:ext cx="165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084" name="Entrada de lápiz 2083">
                  <a:extLst>
                    <a:ext uri="{FF2B5EF4-FFF2-40B4-BE49-F238E27FC236}">
                      <a16:creationId xmlns:a16="http://schemas.microsoft.com/office/drawing/2014/main" id="{B09B29D5-4C09-4163-9781-0363AE4484AD}"/>
                    </a:ext>
                  </a:extLst>
                </p14:cNvPr>
                <p14:cNvContentPartPr/>
                <p14:nvPr/>
              </p14:nvContentPartPr>
              <p14:xfrm>
                <a:off x="6878880" y="2928000"/>
                <a:ext cx="182160" cy="153000"/>
              </p14:xfrm>
            </p:contentPart>
          </mc:Choice>
          <mc:Fallback xmlns="">
            <p:pic>
              <p:nvPicPr>
                <p:cNvPr id="2084" name="Entrada de lápiz 2083">
                  <a:extLst>
                    <a:ext uri="{FF2B5EF4-FFF2-40B4-BE49-F238E27FC236}">
                      <a16:creationId xmlns:a16="http://schemas.microsoft.com/office/drawing/2014/main" id="{B09B29D5-4C09-4163-9781-0363AE4484AD}"/>
                    </a:ext>
                  </a:extLst>
                </p:cNvPr>
                <p:cNvPicPr/>
                <p:nvPr/>
              </p:nvPicPr>
              <p:blipFill>
                <a:blip r:embed="rId118"/>
                <a:stretch>
                  <a:fillRect/>
                </a:stretch>
              </p:blipFill>
              <p:spPr>
                <a:xfrm>
                  <a:off x="6861240" y="2910000"/>
                  <a:ext cx="217800" cy="188640"/>
                </a:xfrm>
                <a:prstGeom prst="rect">
                  <a:avLst/>
                </a:prstGeom>
              </p:spPr>
            </p:pic>
          </mc:Fallback>
        </mc:AlternateContent>
      </p:grpSp>
      <p:grpSp>
        <p:nvGrpSpPr>
          <p:cNvPr id="2114" name="Grupo 2113">
            <a:extLst>
              <a:ext uri="{FF2B5EF4-FFF2-40B4-BE49-F238E27FC236}">
                <a16:creationId xmlns:a16="http://schemas.microsoft.com/office/drawing/2014/main" id="{1EF6A8CA-FCCD-486F-AB22-AAD288F729DD}"/>
              </a:ext>
            </a:extLst>
          </p:cNvPr>
          <p:cNvGrpSpPr/>
          <p:nvPr/>
        </p:nvGrpSpPr>
        <p:grpSpPr>
          <a:xfrm>
            <a:off x="4866120" y="3452520"/>
            <a:ext cx="1932120" cy="966960"/>
            <a:chOff x="4866120" y="3452520"/>
            <a:chExt cx="1932120" cy="966960"/>
          </a:xfrm>
        </p:grpSpPr>
        <mc:AlternateContent xmlns:mc="http://schemas.openxmlformats.org/markup-compatibility/2006" xmlns:p14="http://schemas.microsoft.com/office/powerpoint/2010/main">
          <mc:Choice Requires="p14">
            <p:contentPart p14:bwMode="auto" r:id="rId119">
              <p14:nvContentPartPr>
                <p14:cNvPr id="2086" name="Entrada de lápiz 2085">
                  <a:extLst>
                    <a:ext uri="{FF2B5EF4-FFF2-40B4-BE49-F238E27FC236}">
                      <a16:creationId xmlns:a16="http://schemas.microsoft.com/office/drawing/2014/main" id="{722271DB-3EDB-4793-84DA-6D460BCA07A9}"/>
                    </a:ext>
                  </a:extLst>
                </p14:cNvPr>
                <p14:cNvContentPartPr/>
                <p14:nvPr/>
              </p14:nvContentPartPr>
              <p14:xfrm>
                <a:off x="5058000" y="3546120"/>
                <a:ext cx="208440" cy="303480"/>
              </p14:xfrm>
            </p:contentPart>
          </mc:Choice>
          <mc:Fallback xmlns="">
            <p:pic>
              <p:nvPicPr>
                <p:cNvPr id="2086" name="Entrada de lápiz 2085">
                  <a:extLst>
                    <a:ext uri="{FF2B5EF4-FFF2-40B4-BE49-F238E27FC236}">
                      <a16:creationId xmlns:a16="http://schemas.microsoft.com/office/drawing/2014/main" id="{722271DB-3EDB-4793-84DA-6D460BCA07A9}"/>
                    </a:ext>
                  </a:extLst>
                </p:cNvPr>
                <p:cNvPicPr/>
                <p:nvPr/>
              </p:nvPicPr>
              <p:blipFill>
                <a:blip r:embed="rId120"/>
                <a:stretch>
                  <a:fillRect/>
                </a:stretch>
              </p:blipFill>
              <p:spPr>
                <a:xfrm>
                  <a:off x="5040000" y="3528120"/>
                  <a:ext cx="2440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087" name="Entrada de lápiz 2086">
                  <a:extLst>
                    <a:ext uri="{FF2B5EF4-FFF2-40B4-BE49-F238E27FC236}">
                      <a16:creationId xmlns:a16="http://schemas.microsoft.com/office/drawing/2014/main" id="{420A0B2D-D6AC-4E06-823A-12586067902F}"/>
                    </a:ext>
                  </a:extLst>
                </p14:cNvPr>
                <p14:cNvContentPartPr/>
                <p14:nvPr/>
              </p14:nvContentPartPr>
              <p14:xfrm>
                <a:off x="5202360" y="3748440"/>
                <a:ext cx="183240" cy="205920"/>
              </p14:xfrm>
            </p:contentPart>
          </mc:Choice>
          <mc:Fallback xmlns="">
            <p:pic>
              <p:nvPicPr>
                <p:cNvPr id="2087" name="Entrada de lápiz 2086">
                  <a:extLst>
                    <a:ext uri="{FF2B5EF4-FFF2-40B4-BE49-F238E27FC236}">
                      <a16:creationId xmlns:a16="http://schemas.microsoft.com/office/drawing/2014/main" id="{420A0B2D-D6AC-4E06-823A-12586067902F}"/>
                    </a:ext>
                  </a:extLst>
                </p:cNvPr>
                <p:cNvPicPr/>
                <p:nvPr/>
              </p:nvPicPr>
              <p:blipFill>
                <a:blip r:embed="rId122"/>
                <a:stretch>
                  <a:fillRect/>
                </a:stretch>
              </p:blipFill>
              <p:spPr>
                <a:xfrm>
                  <a:off x="5184720" y="3730800"/>
                  <a:ext cx="218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088" name="Entrada de lápiz 2087">
                  <a:extLst>
                    <a:ext uri="{FF2B5EF4-FFF2-40B4-BE49-F238E27FC236}">
                      <a16:creationId xmlns:a16="http://schemas.microsoft.com/office/drawing/2014/main" id="{7F75D8EA-1F5E-4D95-984A-374264D0D6BB}"/>
                    </a:ext>
                  </a:extLst>
                </p14:cNvPr>
                <p14:cNvContentPartPr/>
                <p14:nvPr/>
              </p14:nvContentPartPr>
              <p14:xfrm>
                <a:off x="5394600" y="3622080"/>
                <a:ext cx="10440" cy="28080"/>
              </p14:xfrm>
            </p:contentPart>
          </mc:Choice>
          <mc:Fallback xmlns="">
            <p:pic>
              <p:nvPicPr>
                <p:cNvPr id="2088" name="Entrada de lápiz 2087">
                  <a:extLst>
                    <a:ext uri="{FF2B5EF4-FFF2-40B4-BE49-F238E27FC236}">
                      <a16:creationId xmlns:a16="http://schemas.microsoft.com/office/drawing/2014/main" id="{7F75D8EA-1F5E-4D95-984A-374264D0D6BB}"/>
                    </a:ext>
                  </a:extLst>
                </p:cNvPr>
                <p:cNvPicPr/>
                <p:nvPr/>
              </p:nvPicPr>
              <p:blipFill>
                <a:blip r:embed="rId124"/>
                <a:stretch>
                  <a:fillRect/>
                </a:stretch>
              </p:blipFill>
              <p:spPr>
                <a:xfrm>
                  <a:off x="5376600" y="3604440"/>
                  <a:ext cx="46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089" name="Entrada de lápiz 2088">
                  <a:extLst>
                    <a:ext uri="{FF2B5EF4-FFF2-40B4-BE49-F238E27FC236}">
                      <a16:creationId xmlns:a16="http://schemas.microsoft.com/office/drawing/2014/main" id="{AE106908-0FD9-41BF-B364-8013916B20D9}"/>
                    </a:ext>
                  </a:extLst>
                </p14:cNvPr>
                <p14:cNvContentPartPr/>
                <p14:nvPr/>
              </p14:nvContentPartPr>
              <p14:xfrm>
                <a:off x="5435280" y="3748440"/>
                <a:ext cx="20520" cy="360"/>
              </p14:xfrm>
            </p:contentPart>
          </mc:Choice>
          <mc:Fallback xmlns="">
            <p:pic>
              <p:nvPicPr>
                <p:cNvPr id="2089" name="Entrada de lápiz 2088">
                  <a:extLst>
                    <a:ext uri="{FF2B5EF4-FFF2-40B4-BE49-F238E27FC236}">
                      <a16:creationId xmlns:a16="http://schemas.microsoft.com/office/drawing/2014/main" id="{AE106908-0FD9-41BF-B364-8013916B20D9}"/>
                    </a:ext>
                  </a:extLst>
                </p:cNvPr>
                <p:cNvPicPr/>
                <p:nvPr/>
              </p:nvPicPr>
              <p:blipFill>
                <a:blip r:embed="rId126"/>
                <a:stretch>
                  <a:fillRect/>
                </a:stretch>
              </p:blipFill>
              <p:spPr>
                <a:xfrm>
                  <a:off x="5417280" y="3730800"/>
                  <a:ext cx="56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091" name="Entrada de lápiz 2090">
                  <a:extLst>
                    <a:ext uri="{FF2B5EF4-FFF2-40B4-BE49-F238E27FC236}">
                      <a16:creationId xmlns:a16="http://schemas.microsoft.com/office/drawing/2014/main" id="{A1324DDC-0B65-4AAE-9D88-8E2B990AEB1D}"/>
                    </a:ext>
                  </a:extLst>
                </p14:cNvPr>
                <p14:cNvContentPartPr/>
                <p14:nvPr/>
              </p14:nvContentPartPr>
              <p14:xfrm>
                <a:off x="5555880" y="3602280"/>
                <a:ext cx="176400" cy="156960"/>
              </p14:xfrm>
            </p:contentPart>
          </mc:Choice>
          <mc:Fallback xmlns="">
            <p:pic>
              <p:nvPicPr>
                <p:cNvPr id="2091" name="Entrada de lápiz 2090">
                  <a:extLst>
                    <a:ext uri="{FF2B5EF4-FFF2-40B4-BE49-F238E27FC236}">
                      <a16:creationId xmlns:a16="http://schemas.microsoft.com/office/drawing/2014/main" id="{A1324DDC-0B65-4AAE-9D88-8E2B990AEB1D}"/>
                    </a:ext>
                  </a:extLst>
                </p:cNvPr>
                <p:cNvPicPr/>
                <p:nvPr/>
              </p:nvPicPr>
              <p:blipFill>
                <a:blip r:embed="rId128"/>
                <a:stretch>
                  <a:fillRect/>
                </a:stretch>
              </p:blipFill>
              <p:spPr>
                <a:xfrm>
                  <a:off x="5538240" y="3584640"/>
                  <a:ext cx="212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092" name="Entrada de lápiz 2091">
                  <a:extLst>
                    <a:ext uri="{FF2B5EF4-FFF2-40B4-BE49-F238E27FC236}">
                      <a16:creationId xmlns:a16="http://schemas.microsoft.com/office/drawing/2014/main" id="{A20BFC11-A50A-48CA-A34C-6CF05CE64FE5}"/>
                    </a:ext>
                  </a:extLst>
                </p14:cNvPr>
                <p14:cNvContentPartPr/>
                <p14:nvPr/>
              </p14:nvContentPartPr>
              <p14:xfrm>
                <a:off x="5801040" y="3616680"/>
                <a:ext cx="83160" cy="142560"/>
              </p14:xfrm>
            </p:contentPart>
          </mc:Choice>
          <mc:Fallback xmlns="">
            <p:pic>
              <p:nvPicPr>
                <p:cNvPr id="2092" name="Entrada de lápiz 2091">
                  <a:extLst>
                    <a:ext uri="{FF2B5EF4-FFF2-40B4-BE49-F238E27FC236}">
                      <a16:creationId xmlns:a16="http://schemas.microsoft.com/office/drawing/2014/main" id="{A20BFC11-A50A-48CA-A34C-6CF05CE64FE5}"/>
                    </a:ext>
                  </a:extLst>
                </p:cNvPr>
                <p:cNvPicPr/>
                <p:nvPr/>
              </p:nvPicPr>
              <p:blipFill>
                <a:blip r:embed="rId130"/>
                <a:stretch>
                  <a:fillRect/>
                </a:stretch>
              </p:blipFill>
              <p:spPr>
                <a:xfrm>
                  <a:off x="5783040" y="3598680"/>
                  <a:ext cx="118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093" name="Entrada de lápiz 2092">
                  <a:extLst>
                    <a:ext uri="{FF2B5EF4-FFF2-40B4-BE49-F238E27FC236}">
                      <a16:creationId xmlns:a16="http://schemas.microsoft.com/office/drawing/2014/main" id="{D24E7FD0-DF4A-43A9-8BAD-C7FB12F85151}"/>
                    </a:ext>
                  </a:extLst>
                </p14:cNvPr>
                <p14:cNvContentPartPr/>
                <p14:nvPr/>
              </p14:nvContentPartPr>
              <p14:xfrm>
                <a:off x="5902200" y="3452520"/>
                <a:ext cx="154080" cy="311400"/>
              </p14:xfrm>
            </p:contentPart>
          </mc:Choice>
          <mc:Fallback xmlns="">
            <p:pic>
              <p:nvPicPr>
                <p:cNvPr id="2093" name="Entrada de lápiz 2092">
                  <a:extLst>
                    <a:ext uri="{FF2B5EF4-FFF2-40B4-BE49-F238E27FC236}">
                      <a16:creationId xmlns:a16="http://schemas.microsoft.com/office/drawing/2014/main" id="{D24E7FD0-DF4A-43A9-8BAD-C7FB12F85151}"/>
                    </a:ext>
                  </a:extLst>
                </p:cNvPr>
                <p:cNvPicPr/>
                <p:nvPr/>
              </p:nvPicPr>
              <p:blipFill>
                <a:blip r:embed="rId132"/>
                <a:stretch>
                  <a:fillRect/>
                </a:stretch>
              </p:blipFill>
              <p:spPr>
                <a:xfrm>
                  <a:off x="5884200" y="3434880"/>
                  <a:ext cx="1897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094" name="Entrada de lápiz 2093">
                  <a:extLst>
                    <a:ext uri="{FF2B5EF4-FFF2-40B4-BE49-F238E27FC236}">
                      <a16:creationId xmlns:a16="http://schemas.microsoft.com/office/drawing/2014/main" id="{9805EE9D-5BF8-463A-9617-FB1E635EECB6}"/>
                    </a:ext>
                  </a:extLst>
                </p14:cNvPr>
                <p14:cNvContentPartPr/>
                <p14:nvPr/>
              </p14:nvContentPartPr>
              <p14:xfrm>
                <a:off x="6063840" y="3607680"/>
                <a:ext cx="113760" cy="141840"/>
              </p14:xfrm>
            </p:contentPart>
          </mc:Choice>
          <mc:Fallback xmlns="">
            <p:pic>
              <p:nvPicPr>
                <p:cNvPr id="2094" name="Entrada de lápiz 2093">
                  <a:extLst>
                    <a:ext uri="{FF2B5EF4-FFF2-40B4-BE49-F238E27FC236}">
                      <a16:creationId xmlns:a16="http://schemas.microsoft.com/office/drawing/2014/main" id="{9805EE9D-5BF8-463A-9617-FB1E635EECB6}"/>
                    </a:ext>
                  </a:extLst>
                </p:cNvPr>
                <p:cNvPicPr/>
                <p:nvPr/>
              </p:nvPicPr>
              <p:blipFill>
                <a:blip r:embed="rId134"/>
                <a:stretch>
                  <a:fillRect/>
                </a:stretch>
              </p:blipFill>
              <p:spPr>
                <a:xfrm>
                  <a:off x="6045840" y="3590040"/>
                  <a:ext cx="149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95" name="Entrada de lápiz 2094">
                  <a:extLst>
                    <a:ext uri="{FF2B5EF4-FFF2-40B4-BE49-F238E27FC236}">
                      <a16:creationId xmlns:a16="http://schemas.microsoft.com/office/drawing/2014/main" id="{F81D2539-0EE1-47CF-A01A-EDBDD81B6F12}"/>
                    </a:ext>
                  </a:extLst>
                </p14:cNvPr>
                <p14:cNvContentPartPr/>
                <p14:nvPr/>
              </p14:nvContentPartPr>
              <p14:xfrm>
                <a:off x="6167880" y="3575640"/>
                <a:ext cx="101160" cy="213480"/>
              </p14:xfrm>
            </p:contentPart>
          </mc:Choice>
          <mc:Fallback xmlns="">
            <p:pic>
              <p:nvPicPr>
                <p:cNvPr id="2095" name="Entrada de lápiz 2094">
                  <a:extLst>
                    <a:ext uri="{FF2B5EF4-FFF2-40B4-BE49-F238E27FC236}">
                      <a16:creationId xmlns:a16="http://schemas.microsoft.com/office/drawing/2014/main" id="{F81D2539-0EE1-47CF-A01A-EDBDD81B6F12}"/>
                    </a:ext>
                  </a:extLst>
                </p:cNvPr>
                <p:cNvPicPr/>
                <p:nvPr/>
              </p:nvPicPr>
              <p:blipFill>
                <a:blip r:embed="rId136"/>
                <a:stretch>
                  <a:fillRect/>
                </a:stretch>
              </p:blipFill>
              <p:spPr>
                <a:xfrm>
                  <a:off x="6150240" y="3558000"/>
                  <a:ext cx="1368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96" name="Entrada de lápiz 2095">
                  <a:extLst>
                    <a:ext uri="{FF2B5EF4-FFF2-40B4-BE49-F238E27FC236}">
                      <a16:creationId xmlns:a16="http://schemas.microsoft.com/office/drawing/2014/main" id="{A398D224-A787-4DC4-921B-2AB05CA6F3E7}"/>
                    </a:ext>
                  </a:extLst>
                </p14:cNvPr>
                <p14:cNvContentPartPr/>
                <p14:nvPr/>
              </p14:nvContentPartPr>
              <p14:xfrm>
                <a:off x="6456240" y="3524880"/>
                <a:ext cx="342000" cy="184680"/>
              </p14:xfrm>
            </p:contentPart>
          </mc:Choice>
          <mc:Fallback xmlns="">
            <p:pic>
              <p:nvPicPr>
                <p:cNvPr id="2096" name="Entrada de lápiz 2095">
                  <a:extLst>
                    <a:ext uri="{FF2B5EF4-FFF2-40B4-BE49-F238E27FC236}">
                      <a16:creationId xmlns:a16="http://schemas.microsoft.com/office/drawing/2014/main" id="{A398D224-A787-4DC4-921B-2AB05CA6F3E7}"/>
                    </a:ext>
                  </a:extLst>
                </p:cNvPr>
                <p:cNvPicPr/>
                <p:nvPr/>
              </p:nvPicPr>
              <p:blipFill>
                <a:blip r:embed="rId138"/>
                <a:stretch>
                  <a:fillRect/>
                </a:stretch>
              </p:blipFill>
              <p:spPr>
                <a:xfrm>
                  <a:off x="6438600" y="3506880"/>
                  <a:ext cx="3776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097" name="Entrada de lápiz 2096">
                  <a:extLst>
                    <a:ext uri="{FF2B5EF4-FFF2-40B4-BE49-F238E27FC236}">
                      <a16:creationId xmlns:a16="http://schemas.microsoft.com/office/drawing/2014/main" id="{57E97C3D-B05A-4F9F-A5C5-B5F4652576D8}"/>
                    </a:ext>
                  </a:extLst>
                </p14:cNvPr>
                <p14:cNvContentPartPr/>
                <p14:nvPr/>
              </p14:nvContentPartPr>
              <p14:xfrm>
                <a:off x="5686920" y="3903600"/>
                <a:ext cx="276480" cy="120960"/>
              </p14:xfrm>
            </p:contentPart>
          </mc:Choice>
          <mc:Fallback xmlns="">
            <p:pic>
              <p:nvPicPr>
                <p:cNvPr id="2097" name="Entrada de lápiz 2096">
                  <a:extLst>
                    <a:ext uri="{FF2B5EF4-FFF2-40B4-BE49-F238E27FC236}">
                      <a16:creationId xmlns:a16="http://schemas.microsoft.com/office/drawing/2014/main" id="{57E97C3D-B05A-4F9F-A5C5-B5F4652576D8}"/>
                    </a:ext>
                  </a:extLst>
                </p:cNvPr>
                <p:cNvPicPr/>
                <p:nvPr/>
              </p:nvPicPr>
              <p:blipFill>
                <a:blip r:embed="rId140"/>
                <a:stretch>
                  <a:fillRect/>
                </a:stretch>
              </p:blipFill>
              <p:spPr>
                <a:xfrm>
                  <a:off x="5668920" y="3885960"/>
                  <a:ext cx="312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098" name="Entrada de lápiz 2097">
                  <a:extLst>
                    <a:ext uri="{FF2B5EF4-FFF2-40B4-BE49-F238E27FC236}">
                      <a16:creationId xmlns:a16="http://schemas.microsoft.com/office/drawing/2014/main" id="{40215D6B-9A9B-4FA1-B0EA-58A922EE92B5}"/>
                    </a:ext>
                  </a:extLst>
                </p14:cNvPr>
                <p14:cNvContentPartPr/>
                <p14:nvPr/>
              </p14:nvContentPartPr>
              <p14:xfrm>
                <a:off x="5963400" y="3870840"/>
                <a:ext cx="239760" cy="132120"/>
              </p14:xfrm>
            </p:contentPart>
          </mc:Choice>
          <mc:Fallback xmlns="">
            <p:pic>
              <p:nvPicPr>
                <p:cNvPr id="2098" name="Entrada de lápiz 2097">
                  <a:extLst>
                    <a:ext uri="{FF2B5EF4-FFF2-40B4-BE49-F238E27FC236}">
                      <a16:creationId xmlns:a16="http://schemas.microsoft.com/office/drawing/2014/main" id="{40215D6B-9A9B-4FA1-B0EA-58A922EE92B5}"/>
                    </a:ext>
                  </a:extLst>
                </p:cNvPr>
                <p:cNvPicPr/>
                <p:nvPr/>
              </p:nvPicPr>
              <p:blipFill>
                <a:blip r:embed="rId142"/>
                <a:stretch>
                  <a:fillRect/>
                </a:stretch>
              </p:blipFill>
              <p:spPr>
                <a:xfrm>
                  <a:off x="5945760" y="3852840"/>
                  <a:ext cx="275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099" name="Entrada de lápiz 2098">
                  <a:extLst>
                    <a:ext uri="{FF2B5EF4-FFF2-40B4-BE49-F238E27FC236}">
                      <a16:creationId xmlns:a16="http://schemas.microsoft.com/office/drawing/2014/main" id="{2ECD7F1C-78D2-4E89-B3C8-2F590244F865}"/>
                    </a:ext>
                  </a:extLst>
                </p14:cNvPr>
                <p14:cNvContentPartPr/>
                <p14:nvPr/>
              </p14:nvContentPartPr>
              <p14:xfrm>
                <a:off x="6266160" y="3777600"/>
                <a:ext cx="167760" cy="225720"/>
              </p14:xfrm>
            </p:contentPart>
          </mc:Choice>
          <mc:Fallback xmlns="">
            <p:pic>
              <p:nvPicPr>
                <p:cNvPr id="2099" name="Entrada de lápiz 2098">
                  <a:extLst>
                    <a:ext uri="{FF2B5EF4-FFF2-40B4-BE49-F238E27FC236}">
                      <a16:creationId xmlns:a16="http://schemas.microsoft.com/office/drawing/2014/main" id="{2ECD7F1C-78D2-4E89-B3C8-2F590244F865}"/>
                    </a:ext>
                  </a:extLst>
                </p:cNvPr>
                <p:cNvPicPr/>
                <p:nvPr/>
              </p:nvPicPr>
              <p:blipFill>
                <a:blip r:embed="rId144"/>
                <a:stretch>
                  <a:fillRect/>
                </a:stretch>
              </p:blipFill>
              <p:spPr>
                <a:xfrm>
                  <a:off x="6248160" y="3759960"/>
                  <a:ext cx="2034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0" name="Entrada de lápiz 2099">
                  <a:extLst>
                    <a:ext uri="{FF2B5EF4-FFF2-40B4-BE49-F238E27FC236}">
                      <a16:creationId xmlns:a16="http://schemas.microsoft.com/office/drawing/2014/main" id="{71894958-275D-4D8F-934D-DDB8440F4D3D}"/>
                    </a:ext>
                  </a:extLst>
                </p14:cNvPr>
                <p14:cNvContentPartPr/>
                <p14:nvPr/>
              </p14:nvContentPartPr>
              <p14:xfrm>
                <a:off x="6480720" y="3859320"/>
                <a:ext cx="302040" cy="145440"/>
              </p14:xfrm>
            </p:contentPart>
          </mc:Choice>
          <mc:Fallback xmlns="">
            <p:pic>
              <p:nvPicPr>
                <p:cNvPr id="2100" name="Entrada de lápiz 2099">
                  <a:extLst>
                    <a:ext uri="{FF2B5EF4-FFF2-40B4-BE49-F238E27FC236}">
                      <a16:creationId xmlns:a16="http://schemas.microsoft.com/office/drawing/2014/main" id="{71894958-275D-4D8F-934D-DDB8440F4D3D}"/>
                    </a:ext>
                  </a:extLst>
                </p:cNvPr>
                <p:cNvPicPr/>
                <p:nvPr/>
              </p:nvPicPr>
              <p:blipFill>
                <a:blip r:embed="rId146"/>
                <a:stretch>
                  <a:fillRect/>
                </a:stretch>
              </p:blipFill>
              <p:spPr>
                <a:xfrm>
                  <a:off x="6462720" y="3841680"/>
                  <a:ext cx="337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02" name="Entrada de lápiz 2101">
                  <a:extLst>
                    <a:ext uri="{FF2B5EF4-FFF2-40B4-BE49-F238E27FC236}">
                      <a16:creationId xmlns:a16="http://schemas.microsoft.com/office/drawing/2014/main" id="{EAF2EBBC-0E3A-4E09-83C1-50E5C69CE4D4}"/>
                    </a:ext>
                  </a:extLst>
                </p14:cNvPr>
                <p14:cNvContentPartPr/>
                <p14:nvPr/>
              </p14:nvContentPartPr>
              <p14:xfrm>
                <a:off x="4866120" y="4096200"/>
                <a:ext cx="170640" cy="265320"/>
              </p14:xfrm>
            </p:contentPart>
          </mc:Choice>
          <mc:Fallback xmlns="">
            <p:pic>
              <p:nvPicPr>
                <p:cNvPr id="2102" name="Entrada de lápiz 2101">
                  <a:extLst>
                    <a:ext uri="{FF2B5EF4-FFF2-40B4-BE49-F238E27FC236}">
                      <a16:creationId xmlns:a16="http://schemas.microsoft.com/office/drawing/2014/main" id="{EAF2EBBC-0E3A-4E09-83C1-50E5C69CE4D4}"/>
                    </a:ext>
                  </a:extLst>
                </p:cNvPr>
                <p:cNvPicPr/>
                <p:nvPr/>
              </p:nvPicPr>
              <p:blipFill>
                <a:blip r:embed="rId148"/>
                <a:stretch>
                  <a:fillRect/>
                </a:stretch>
              </p:blipFill>
              <p:spPr>
                <a:xfrm>
                  <a:off x="4848120" y="4078200"/>
                  <a:ext cx="2062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03" name="Entrada de lápiz 2102">
                  <a:extLst>
                    <a:ext uri="{FF2B5EF4-FFF2-40B4-BE49-F238E27FC236}">
                      <a16:creationId xmlns:a16="http://schemas.microsoft.com/office/drawing/2014/main" id="{EBD48A5D-74E9-44AC-9452-992613B06060}"/>
                    </a:ext>
                  </a:extLst>
                </p14:cNvPr>
                <p14:cNvContentPartPr/>
                <p14:nvPr/>
              </p14:nvContentPartPr>
              <p14:xfrm>
                <a:off x="4998960" y="4226160"/>
                <a:ext cx="159480" cy="193320"/>
              </p14:xfrm>
            </p:contentPart>
          </mc:Choice>
          <mc:Fallback xmlns="">
            <p:pic>
              <p:nvPicPr>
                <p:cNvPr id="2103" name="Entrada de lápiz 2102">
                  <a:extLst>
                    <a:ext uri="{FF2B5EF4-FFF2-40B4-BE49-F238E27FC236}">
                      <a16:creationId xmlns:a16="http://schemas.microsoft.com/office/drawing/2014/main" id="{EBD48A5D-74E9-44AC-9452-992613B06060}"/>
                    </a:ext>
                  </a:extLst>
                </p:cNvPr>
                <p:cNvPicPr/>
                <p:nvPr/>
              </p:nvPicPr>
              <p:blipFill>
                <a:blip r:embed="rId150"/>
                <a:stretch>
                  <a:fillRect/>
                </a:stretch>
              </p:blipFill>
              <p:spPr>
                <a:xfrm>
                  <a:off x="4981320" y="4208160"/>
                  <a:ext cx="195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04" name="Entrada de lápiz 2103">
                  <a:extLst>
                    <a:ext uri="{FF2B5EF4-FFF2-40B4-BE49-F238E27FC236}">
                      <a16:creationId xmlns:a16="http://schemas.microsoft.com/office/drawing/2014/main" id="{9F63BAAE-60AD-44D1-9697-7245F8075CF8}"/>
                    </a:ext>
                  </a:extLst>
                </p14:cNvPr>
                <p14:cNvContentPartPr/>
                <p14:nvPr/>
              </p14:nvContentPartPr>
              <p14:xfrm>
                <a:off x="5264280" y="4185480"/>
                <a:ext cx="18720" cy="26640"/>
              </p14:xfrm>
            </p:contentPart>
          </mc:Choice>
          <mc:Fallback xmlns="">
            <p:pic>
              <p:nvPicPr>
                <p:cNvPr id="2104" name="Entrada de lápiz 2103">
                  <a:extLst>
                    <a:ext uri="{FF2B5EF4-FFF2-40B4-BE49-F238E27FC236}">
                      <a16:creationId xmlns:a16="http://schemas.microsoft.com/office/drawing/2014/main" id="{9F63BAAE-60AD-44D1-9697-7245F8075CF8}"/>
                    </a:ext>
                  </a:extLst>
                </p:cNvPr>
                <p:cNvPicPr/>
                <p:nvPr/>
              </p:nvPicPr>
              <p:blipFill>
                <a:blip r:embed="rId152"/>
                <a:stretch>
                  <a:fillRect/>
                </a:stretch>
              </p:blipFill>
              <p:spPr>
                <a:xfrm>
                  <a:off x="5246640" y="4167480"/>
                  <a:ext cx="54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05" name="Entrada de lápiz 2104">
                  <a:extLst>
                    <a:ext uri="{FF2B5EF4-FFF2-40B4-BE49-F238E27FC236}">
                      <a16:creationId xmlns:a16="http://schemas.microsoft.com/office/drawing/2014/main" id="{61DC35E1-F287-4576-A999-8B71F90BBEE4}"/>
                    </a:ext>
                  </a:extLst>
                </p14:cNvPr>
                <p14:cNvContentPartPr/>
                <p14:nvPr/>
              </p14:nvContentPartPr>
              <p14:xfrm>
                <a:off x="5268600" y="4297080"/>
                <a:ext cx="4320" cy="360"/>
              </p14:xfrm>
            </p:contentPart>
          </mc:Choice>
          <mc:Fallback xmlns="">
            <p:pic>
              <p:nvPicPr>
                <p:cNvPr id="2105" name="Entrada de lápiz 2104">
                  <a:extLst>
                    <a:ext uri="{FF2B5EF4-FFF2-40B4-BE49-F238E27FC236}">
                      <a16:creationId xmlns:a16="http://schemas.microsoft.com/office/drawing/2014/main" id="{61DC35E1-F287-4576-A999-8B71F90BBEE4}"/>
                    </a:ext>
                  </a:extLst>
                </p:cNvPr>
                <p:cNvPicPr/>
                <p:nvPr/>
              </p:nvPicPr>
              <p:blipFill>
                <a:blip r:embed="rId76"/>
                <a:stretch>
                  <a:fillRect/>
                </a:stretch>
              </p:blipFill>
              <p:spPr>
                <a:xfrm>
                  <a:off x="5250600" y="4279440"/>
                  <a:ext cx="3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106" name="Entrada de lápiz 2105">
                  <a:extLst>
                    <a:ext uri="{FF2B5EF4-FFF2-40B4-BE49-F238E27FC236}">
                      <a16:creationId xmlns:a16="http://schemas.microsoft.com/office/drawing/2014/main" id="{BD10FDE8-38FE-44B0-848E-35703910A63C}"/>
                    </a:ext>
                  </a:extLst>
                </p14:cNvPr>
                <p14:cNvContentPartPr/>
                <p14:nvPr/>
              </p14:nvContentPartPr>
              <p14:xfrm>
                <a:off x="5505840" y="4094040"/>
                <a:ext cx="138960" cy="297720"/>
              </p14:xfrm>
            </p:contentPart>
          </mc:Choice>
          <mc:Fallback xmlns="">
            <p:pic>
              <p:nvPicPr>
                <p:cNvPr id="2106" name="Entrada de lápiz 2105">
                  <a:extLst>
                    <a:ext uri="{FF2B5EF4-FFF2-40B4-BE49-F238E27FC236}">
                      <a16:creationId xmlns:a16="http://schemas.microsoft.com/office/drawing/2014/main" id="{BD10FDE8-38FE-44B0-848E-35703910A63C}"/>
                    </a:ext>
                  </a:extLst>
                </p:cNvPr>
                <p:cNvPicPr/>
                <p:nvPr/>
              </p:nvPicPr>
              <p:blipFill>
                <a:blip r:embed="rId155"/>
                <a:stretch>
                  <a:fillRect/>
                </a:stretch>
              </p:blipFill>
              <p:spPr>
                <a:xfrm>
                  <a:off x="5487840" y="4076400"/>
                  <a:ext cx="1746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07" name="Entrada de lápiz 2106">
                  <a:extLst>
                    <a:ext uri="{FF2B5EF4-FFF2-40B4-BE49-F238E27FC236}">
                      <a16:creationId xmlns:a16="http://schemas.microsoft.com/office/drawing/2014/main" id="{C4C846C6-D705-4C4A-8719-A27D8215039A}"/>
                    </a:ext>
                  </a:extLst>
                </p14:cNvPr>
                <p14:cNvContentPartPr/>
                <p14:nvPr/>
              </p14:nvContentPartPr>
              <p14:xfrm>
                <a:off x="5677560" y="4237680"/>
                <a:ext cx="144720" cy="163800"/>
              </p14:xfrm>
            </p:contentPart>
          </mc:Choice>
          <mc:Fallback xmlns="">
            <p:pic>
              <p:nvPicPr>
                <p:cNvPr id="2107" name="Entrada de lápiz 2106">
                  <a:extLst>
                    <a:ext uri="{FF2B5EF4-FFF2-40B4-BE49-F238E27FC236}">
                      <a16:creationId xmlns:a16="http://schemas.microsoft.com/office/drawing/2014/main" id="{C4C846C6-D705-4C4A-8719-A27D8215039A}"/>
                    </a:ext>
                  </a:extLst>
                </p:cNvPr>
                <p:cNvPicPr/>
                <p:nvPr/>
              </p:nvPicPr>
              <p:blipFill>
                <a:blip r:embed="rId157"/>
                <a:stretch>
                  <a:fillRect/>
                </a:stretch>
              </p:blipFill>
              <p:spPr>
                <a:xfrm>
                  <a:off x="5659560" y="4220040"/>
                  <a:ext cx="1803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108" name="Entrada de lápiz 2107">
                  <a:extLst>
                    <a:ext uri="{FF2B5EF4-FFF2-40B4-BE49-F238E27FC236}">
                      <a16:creationId xmlns:a16="http://schemas.microsoft.com/office/drawing/2014/main" id="{3FB7B0B6-41C2-46F4-A2ED-A3765D6CA076}"/>
                    </a:ext>
                  </a:extLst>
                </p14:cNvPr>
                <p14:cNvContentPartPr/>
                <p14:nvPr/>
              </p14:nvContentPartPr>
              <p14:xfrm>
                <a:off x="6084720" y="4235520"/>
                <a:ext cx="142560" cy="142200"/>
              </p14:xfrm>
            </p:contentPart>
          </mc:Choice>
          <mc:Fallback xmlns="">
            <p:pic>
              <p:nvPicPr>
                <p:cNvPr id="2108" name="Entrada de lápiz 2107">
                  <a:extLst>
                    <a:ext uri="{FF2B5EF4-FFF2-40B4-BE49-F238E27FC236}">
                      <a16:creationId xmlns:a16="http://schemas.microsoft.com/office/drawing/2014/main" id="{3FB7B0B6-41C2-46F4-A2ED-A3765D6CA076}"/>
                    </a:ext>
                  </a:extLst>
                </p:cNvPr>
                <p:cNvPicPr/>
                <p:nvPr/>
              </p:nvPicPr>
              <p:blipFill>
                <a:blip r:embed="rId159"/>
                <a:stretch>
                  <a:fillRect/>
                </a:stretch>
              </p:blipFill>
              <p:spPr>
                <a:xfrm>
                  <a:off x="6066720" y="4217520"/>
                  <a:ext cx="1782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12" name="Entrada de lápiz 2111">
                  <a:extLst>
                    <a:ext uri="{FF2B5EF4-FFF2-40B4-BE49-F238E27FC236}">
                      <a16:creationId xmlns:a16="http://schemas.microsoft.com/office/drawing/2014/main" id="{B0CC7D75-C116-41F0-B197-FAF5C906E641}"/>
                    </a:ext>
                  </a:extLst>
                </p14:cNvPr>
                <p14:cNvContentPartPr/>
                <p14:nvPr/>
              </p14:nvContentPartPr>
              <p14:xfrm>
                <a:off x="6288480" y="4112760"/>
                <a:ext cx="42120" cy="214560"/>
              </p14:xfrm>
            </p:contentPart>
          </mc:Choice>
          <mc:Fallback xmlns="">
            <p:pic>
              <p:nvPicPr>
                <p:cNvPr id="2112" name="Entrada de lápiz 2111">
                  <a:extLst>
                    <a:ext uri="{FF2B5EF4-FFF2-40B4-BE49-F238E27FC236}">
                      <a16:creationId xmlns:a16="http://schemas.microsoft.com/office/drawing/2014/main" id="{B0CC7D75-C116-41F0-B197-FAF5C906E641}"/>
                    </a:ext>
                  </a:extLst>
                </p:cNvPr>
                <p:cNvPicPr/>
                <p:nvPr/>
              </p:nvPicPr>
              <p:blipFill>
                <a:blip r:embed="rId161"/>
                <a:stretch>
                  <a:fillRect/>
                </a:stretch>
              </p:blipFill>
              <p:spPr>
                <a:xfrm>
                  <a:off x="6270840" y="4095120"/>
                  <a:ext cx="777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13" name="Entrada de lápiz 2112">
                  <a:extLst>
                    <a:ext uri="{FF2B5EF4-FFF2-40B4-BE49-F238E27FC236}">
                      <a16:creationId xmlns:a16="http://schemas.microsoft.com/office/drawing/2014/main" id="{949442C8-6CD7-4E28-B95C-58310190C40E}"/>
                    </a:ext>
                  </a:extLst>
                </p14:cNvPr>
                <p14:cNvContentPartPr/>
                <p14:nvPr/>
              </p14:nvContentPartPr>
              <p14:xfrm>
                <a:off x="6360120" y="4187280"/>
                <a:ext cx="313920" cy="192960"/>
              </p14:xfrm>
            </p:contentPart>
          </mc:Choice>
          <mc:Fallback xmlns="">
            <p:pic>
              <p:nvPicPr>
                <p:cNvPr id="2113" name="Entrada de lápiz 2112">
                  <a:extLst>
                    <a:ext uri="{FF2B5EF4-FFF2-40B4-BE49-F238E27FC236}">
                      <a16:creationId xmlns:a16="http://schemas.microsoft.com/office/drawing/2014/main" id="{949442C8-6CD7-4E28-B95C-58310190C40E}"/>
                    </a:ext>
                  </a:extLst>
                </p:cNvPr>
                <p:cNvPicPr/>
                <p:nvPr/>
              </p:nvPicPr>
              <p:blipFill>
                <a:blip r:embed="rId163"/>
                <a:stretch>
                  <a:fillRect/>
                </a:stretch>
              </p:blipFill>
              <p:spPr>
                <a:xfrm>
                  <a:off x="6342120" y="4169280"/>
                  <a:ext cx="349560" cy="228600"/>
                </a:xfrm>
                <a:prstGeom prst="rect">
                  <a:avLst/>
                </a:prstGeom>
              </p:spPr>
            </p:pic>
          </mc:Fallback>
        </mc:AlternateContent>
      </p:grpSp>
    </p:spTree>
    <p:extLst>
      <p:ext uri="{BB962C8B-B14F-4D97-AF65-F5344CB8AC3E}">
        <p14:creationId xmlns:p14="http://schemas.microsoft.com/office/powerpoint/2010/main" val="131697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9EA95B6-474F-45AC-818B-C16DDA5A4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84BD8C85-3E1B-430D-B450-1C103B9E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1" y="1751605"/>
            <a:ext cx="2705100" cy="33547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644236-EFAC-46DA-A694-F763FA1516C8}"/>
              </a:ext>
            </a:extLst>
          </p:cNvPr>
          <p:cNvSpPr>
            <a:spLocks noGrp="1"/>
          </p:cNvSpPr>
          <p:nvPr>
            <p:ph type="title"/>
          </p:nvPr>
        </p:nvSpPr>
        <p:spPr>
          <a:xfrm>
            <a:off x="1371600" y="1934308"/>
            <a:ext cx="2705100" cy="3048000"/>
          </a:xfrm>
        </p:spPr>
        <p:txBody>
          <a:bodyPr>
            <a:normAutofit/>
          </a:bodyPr>
          <a:lstStyle/>
          <a:p>
            <a:pPr algn="ctr"/>
            <a:r>
              <a:rPr lang="es-CL" sz="3200" dirty="0">
                <a:solidFill>
                  <a:srgbClr val="595959"/>
                </a:solidFill>
                <a:latin typeface="Modern Love" panose="04090805081005020601" pitchFamily="82" charset="0"/>
              </a:rPr>
              <a:t>Según su sentido de propagación</a:t>
            </a:r>
          </a:p>
        </p:txBody>
      </p:sp>
      <p:sp>
        <p:nvSpPr>
          <p:cNvPr id="16" name="Rectangle 11">
            <a:extLst>
              <a:ext uri="{FF2B5EF4-FFF2-40B4-BE49-F238E27FC236}">
                <a16:creationId xmlns:a16="http://schemas.microsoft.com/office/drawing/2014/main" id="{CFE22830-D1DB-4DDE-9CC9-1F1A16F5C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arcador de contenido 2">
            <a:extLst>
              <a:ext uri="{FF2B5EF4-FFF2-40B4-BE49-F238E27FC236}">
                <a16:creationId xmlns:a16="http://schemas.microsoft.com/office/drawing/2014/main" id="{AA164045-671C-4E44-AA61-2E67677D0300}"/>
              </a:ext>
            </a:extLst>
          </p:cNvPr>
          <p:cNvSpPr>
            <a:spLocks noGrp="1"/>
          </p:cNvSpPr>
          <p:nvPr>
            <p:ph idx="1"/>
          </p:nvPr>
        </p:nvSpPr>
        <p:spPr>
          <a:xfrm>
            <a:off x="4892586" y="762000"/>
            <a:ext cx="3927564" cy="5334000"/>
          </a:xfrm>
          <a:solidFill>
            <a:srgbClr val="FBE5D6"/>
          </a:solidFill>
        </p:spPr>
        <p:txBody>
          <a:bodyPr anchor="ctr">
            <a:normAutofit/>
          </a:bodyPr>
          <a:lstStyle/>
          <a:p>
            <a:pPr marL="0" indent="0">
              <a:buNone/>
            </a:pPr>
            <a:r>
              <a:rPr lang="es-CL" sz="3200" b="1" i="1" dirty="0">
                <a:solidFill>
                  <a:srgbClr val="595959"/>
                </a:solidFill>
                <a:latin typeface="Abadi Extra Light" panose="020B0204020104020204" pitchFamily="34" charset="0"/>
              </a:rPr>
              <a:t>Ondas Viajeras: </a:t>
            </a:r>
            <a:r>
              <a:rPr lang="es-CL" sz="3200" dirty="0">
                <a:solidFill>
                  <a:srgbClr val="595959"/>
                </a:solidFill>
                <a:latin typeface="Abadi Extra Light" panose="020B0204020104020204" pitchFamily="34" charset="0"/>
              </a:rPr>
              <a:t>Aquellas </a:t>
            </a:r>
            <a:r>
              <a:rPr lang="es-MX" sz="3200" dirty="0">
                <a:solidFill>
                  <a:srgbClr val="595959"/>
                </a:solidFill>
                <a:latin typeface="Abadi Extra Light" panose="020B0204020104020204" pitchFamily="34" charset="0"/>
              </a:rPr>
              <a:t>ondas que se pueden propagar de forma libre y en una región no limitada.</a:t>
            </a:r>
          </a:p>
          <a:p>
            <a:pPr marL="0" indent="0">
              <a:buNone/>
            </a:pPr>
            <a:endParaRPr lang="es-MX" sz="3200" dirty="0">
              <a:solidFill>
                <a:srgbClr val="595959"/>
              </a:solidFill>
              <a:latin typeface="Abadi Extra Light" panose="020B0204020104020204" pitchFamily="34" charset="0"/>
            </a:endParaRPr>
          </a:p>
          <a:p>
            <a:pPr marL="0" indent="0">
              <a:buNone/>
            </a:pPr>
            <a:r>
              <a:rPr lang="es-MX" sz="3200" b="1" i="1" dirty="0">
                <a:solidFill>
                  <a:srgbClr val="595959"/>
                </a:solidFill>
                <a:latin typeface="Abadi Extra Light" panose="020B0204020104020204" pitchFamily="34" charset="0"/>
              </a:rPr>
              <a:t>Ondas estacionarias: </a:t>
            </a:r>
            <a:r>
              <a:rPr lang="es-CL" sz="3200" dirty="0">
                <a:solidFill>
                  <a:schemeClr val="tx1">
                    <a:lumMod val="65000"/>
                    <a:lumOff val="35000"/>
                  </a:schemeClr>
                </a:solidFill>
                <a:effectLst/>
                <a:latin typeface="Abadi Extra Light" panose="020B0204020104020204" pitchFamily="34" charset="0"/>
                <a:ea typeface="Calibri" panose="020F0502020204030204" pitchFamily="34" charset="0"/>
              </a:rPr>
              <a:t>ondas que quedan confinadas a una región del espacio.</a:t>
            </a:r>
            <a:endParaRPr lang="es-CL" sz="3200" dirty="0">
              <a:solidFill>
                <a:schemeClr val="tx1">
                  <a:lumMod val="65000"/>
                  <a:lumOff val="35000"/>
                </a:schemeClr>
              </a:solidFill>
              <a:latin typeface="Abadi Extra Light" panose="020B0204020104020204" pitchFamily="34" charset="0"/>
            </a:endParaRPr>
          </a:p>
        </p:txBody>
      </p:sp>
      <p:pic>
        <p:nvPicPr>
          <p:cNvPr id="11" name="Imagen 10">
            <a:extLst>
              <a:ext uri="{FF2B5EF4-FFF2-40B4-BE49-F238E27FC236}">
                <a16:creationId xmlns:a16="http://schemas.microsoft.com/office/drawing/2014/main" id="{CB872ABB-7B70-4278-A04D-89706431A4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65151" y="3995899"/>
            <a:ext cx="3490874" cy="2247585"/>
          </a:xfrm>
          <a:prstGeom prst="rect">
            <a:avLst/>
          </a:prstGeom>
          <a:noFill/>
          <a:ln>
            <a:noFill/>
          </a:ln>
        </p:spPr>
      </p:pic>
      <p:pic>
        <p:nvPicPr>
          <p:cNvPr id="13" name="Imagen 12" descr="La voz humana - El sonido: UNA ONDA MECANICA">
            <a:extLst>
              <a:ext uri="{FF2B5EF4-FFF2-40B4-BE49-F238E27FC236}">
                <a16:creationId xmlns:a16="http://schemas.microsoft.com/office/drawing/2014/main" id="{450A3679-128F-4365-A203-4907FF5778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08780" y="909484"/>
            <a:ext cx="3189930" cy="2519516"/>
          </a:xfrm>
          <a:prstGeom prst="rect">
            <a:avLst/>
          </a:prstGeom>
          <a:noFill/>
          <a:ln>
            <a:noFill/>
          </a:ln>
        </p:spPr>
      </p:pic>
      <p:grpSp>
        <p:nvGrpSpPr>
          <p:cNvPr id="80" name="Grupo 79">
            <a:extLst>
              <a:ext uri="{FF2B5EF4-FFF2-40B4-BE49-F238E27FC236}">
                <a16:creationId xmlns:a16="http://schemas.microsoft.com/office/drawing/2014/main" id="{E8560440-FF5E-4152-AE6C-F484B5FC76A1}"/>
              </a:ext>
            </a:extLst>
          </p:cNvPr>
          <p:cNvGrpSpPr/>
          <p:nvPr/>
        </p:nvGrpSpPr>
        <p:grpSpPr>
          <a:xfrm>
            <a:off x="4388760" y="1189560"/>
            <a:ext cx="327600" cy="211680"/>
            <a:chOff x="4388760" y="1189560"/>
            <a:chExt cx="327600" cy="211680"/>
          </a:xfrm>
        </p:grpSpPr>
        <mc:AlternateContent xmlns:mc="http://schemas.openxmlformats.org/markup-compatibility/2006" xmlns:p14="http://schemas.microsoft.com/office/powerpoint/2010/main">
          <mc:Choice Requires="p14">
            <p:contentPart p14:bwMode="auto" r:id="rId4">
              <p14:nvContentPartPr>
                <p14:cNvPr id="78" name="Entrada de lápiz 77">
                  <a:extLst>
                    <a:ext uri="{FF2B5EF4-FFF2-40B4-BE49-F238E27FC236}">
                      <a16:creationId xmlns:a16="http://schemas.microsoft.com/office/drawing/2014/main" id="{0953BD7C-E4FB-4293-8D6C-602A7945D86B}"/>
                    </a:ext>
                  </a:extLst>
                </p14:cNvPr>
                <p14:cNvContentPartPr/>
                <p14:nvPr/>
              </p14:nvContentPartPr>
              <p14:xfrm>
                <a:off x="4673160" y="1229160"/>
                <a:ext cx="10800" cy="360"/>
              </p14:xfrm>
            </p:contentPart>
          </mc:Choice>
          <mc:Fallback xmlns="">
            <p:pic>
              <p:nvPicPr>
                <p:cNvPr id="78" name="Entrada de lápiz 77">
                  <a:extLst>
                    <a:ext uri="{FF2B5EF4-FFF2-40B4-BE49-F238E27FC236}">
                      <a16:creationId xmlns:a16="http://schemas.microsoft.com/office/drawing/2014/main" id="{0953BD7C-E4FB-4293-8D6C-602A7945D86B}"/>
                    </a:ext>
                  </a:extLst>
                </p:cNvPr>
                <p:cNvPicPr/>
                <p:nvPr/>
              </p:nvPicPr>
              <p:blipFill>
                <a:blip r:embed="rId5"/>
                <a:stretch>
                  <a:fillRect/>
                </a:stretch>
              </p:blipFill>
              <p:spPr>
                <a:xfrm>
                  <a:off x="4655160" y="1211160"/>
                  <a:ext cx="46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9" name="Entrada de lápiz 78">
                  <a:extLst>
                    <a:ext uri="{FF2B5EF4-FFF2-40B4-BE49-F238E27FC236}">
                      <a16:creationId xmlns:a16="http://schemas.microsoft.com/office/drawing/2014/main" id="{00194773-8137-4CEF-BF8E-4CB5EDF100A4}"/>
                    </a:ext>
                  </a:extLst>
                </p14:cNvPr>
                <p14:cNvContentPartPr/>
                <p14:nvPr/>
              </p14:nvContentPartPr>
              <p14:xfrm>
                <a:off x="4388760" y="1189560"/>
                <a:ext cx="327600" cy="211680"/>
              </p14:xfrm>
            </p:contentPart>
          </mc:Choice>
          <mc:Fallback xmlns="">
            <p:pic>
              <p:nvPicPr>
                <p:cNvPr id="79" name="Entrada de lápiz 78">
                  <a:extLst>
                    <a:ext uri="{FF2B5EF4-FFF2-40B4-BE49-F238E27FC236}">
                      <a16:creationId xmlns:a16="http://schemas.microsoft.com/office/drawing/2014/main" id="{00194773-8137-4CEF-BF8E-4CB5EDF100A4}"/>
                    </a:ext>
                  </a:extLst>
                </p:cNvPr>
                <p:cNvPicPr/>
                <p:nvPr/>
              </p:nvPicPr>
              <p:blipFill>
                <a:blip r:embed="rId7"/>
                <a:stretch>
                  <a:fillRect/>
                </a:stretch>
              </p:blipFill>
              <p:spPr>
                <a:xfrm>
                  <a:off x="4371120" y="1171560"/>
                  <a:ext cx="363240" cy="24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81" name="Entrada de lápiz 80">
                <a:extLst>
                  <a:ext uri="{FF2B5EF4-FFF2-40B4-BE49-F238E27FC236}">
                    <a16:creationId xmlns:a16="http://schemas.microsoft.com/office/drawing/2014/main" id="{E52882E5-394C-4AB7-9D5C-7240D3293CAA}"/>
                  </a:ext>
                </a:extLst>
              </p14:cNvPr>
              <p14:cNvContentPartPr/>
              <p14:nvPr/>
            </p14:nvContentPartPr>
            <p14:xfrm>
              <a:off x="4398840" y="4132200"/>
              <a:ext cx="379440" cy="217800"/>
            </p14:xfrm>
          </p:contentPart>
        </mc:Choice>
        <mc:Fallback xmlns="">
          <p:pic>
            <p:nvPicPr>
              <p:cNvPr id="81" name="Entrada de lápiz 80">
                <a:extLst>
                  <a:ext uri="{FF2B5EF4-FFF2-40B4-BE49-F238E27FC236}">
                    <a16:creationId xmlns:a16="http://schemas.microsoft.com/office/drawing/2014/main" id="{E52882E5-394C-4AB7-9D5C-7240D3293CAA}"/>
                  </a:ext>
                </a:extLst>
              </p:cNvPr>
              <p:cNvPicPr/>
              <p:nvPr/>
            </p:nvPicPr>
            <p:blipFill>
              <a:blip r:embed="rId9"/>
              <a:stretch>
                <a:fillRect/>
              </a:stretch>
            </p:blipFill>
            <p:spPr>
              <a:xfrm>
                <a:off x="4381200" y="4114560"/>
                <a:ext cx="415080" cy="253440"/>
              </a:xfrm>
              <a:prstGeom prst="rect">
                <a:avLst/>
              </a:prstGeom>
            </p:spPr>
          </p:pic>
        </mc:Fallback>
      </mc:AlternateContent>
      <p:grpSp>
        <p:nvGrpSpPr>
          <p:cNvPr id="122" name="Grupo 121">
            <a:extLst>
              <a:ext uri="{FF2B5EF4-FFF2-40B4-BE49-F238E27FC236}">
                <a16:creationId xmlns:a16="http://schemas.microsoft.com/office/drawing/2014/main" id="{10AF63F3-AEEB-46E8-99B5-C6FBE50143B1}"/>
              </a:ext>
            </a:extLst>
          </p:cNvPr>
          <p:cNvGrpSpPr/>
          <p:nvPr/>
        </p:nvGrpSpPr>
        <p:grpSpPr>
          <a:xfrm>
            <a:off x="8505360" y="6322800"/>
            <a:ext cx="1654560" cy="505800"/>
            <a:chOff x="8505360" y="6322800"/>
            <a:chExt cx="1654560" cy="505800"/>
          </a:xfrm>
        </p:grpSpPr>
        <mc:AlternateContent xmlns:mc="http://schemas.openxmlformats.org/markup-compatibility/2006" xmlns:p14="http://schemas.microsoft.com/office/powerpoint/2010/main">
          <mc:Choice Requires="p14">
            <p:contentPart p14:bwMode="auto" r:id="rId10">
              <p14:nvContentPartPr>
                <p14:cNvPr id="97" name="Entrada de lápiz 96">
                  <a:extLst>
                    <a:ext uri="{FF2B5EF4-FFF2-40B4-BE49-F238E27FC236}">
                      <a16:creationId xmlns:a16="http://schemas.microsoft.com/office/drawing/2014/main" id="{493A3EC5-43D5-45EE-B8EE-FF294ED845CC}"/>
                    </a:ext>
                  </a:extLst>
                </p14:cNvPr>
                <p14:cNvContentPartPr/>
                <p14:nvPr/>
              </p14:nvContentPartPr>
              <p14:xfrm>
                <a:off x="8505360" y="6430080"/>
                <a:ext cx="200160" cy="276840"/>
              </p14:xfrm>
            </p:contentPart>
          </mc:Choice>
          <mc:Fallback xmlns="">
            <p:pic>
              <p:nvPicPr>
                <p:cNvPr id="97" name="Entrada de lápiz 96">
                  <a:extLst>
                    <a:ext uri="{FF2B5EF4-FFF2-40B4-BE49-F238E27FC236}">
                      <a16:creationId xmlns:a16="http://schemas.microsoft.com/office/drawing/2014/main" id="{493A3EC5-43D5-45EE-B8EE-FF294ED845CC}"/>
                    </a:ext>
                  </a:extLst>
                </p:cNvPr>
                <p:cNvPicPr/>
                <p:nvPr/>
              </p:nvPicPr>
              <p:blipFill>
                <a:blip r:embed="rId11"/>
                <a:stretch>
                  <a:fillRect/>
                </a:stretch>
              </p:blipFill>
              <p:spPr>
                <a:xfrm>
                  <a:off x="8487360" y="6412440"/>
                  <a:ext cx="2358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Entrada de lápiz 97">
                  <a:extLst>
                    <a:ext uri="{FF2B5EF4-FFF2-40B4-BE49-F238E27FC236}">
                      <a16:creationId xmlns:a16="http://schemas.microsoft.com/office/drawing/2014/main" id="{EDEB970F-8FE1-40B7-B0E4-0F31C8D2C769}"/>
                    </a:ext>
                  </a:extLst>
                </p14:cNvPr>
                <p14:cNvContentPartPr/>
                <p14:nvPr/>
              </p14:nvContentPartPr>
              <p14:xfrm>
                <a:off x="8625240" y="6613680"/>
                <a:ext cx="241920" cy="214920"/>
              </p14:xfrm>
            </p:contentPart>
          </mc:Choice>
          <mc:Fallback xmlns="">
            <p:pic>
              <p:nvPicPr>
                <p:cNvPr id="98" name="Entrada de lápiz 97">
                  <a:extLst>
                    <a:ext uri="{FF2B5EF4-FFF2-40B4-BE49-F238E27FC236}">
                      <a16:creationId xmlns:a16="http://schemas.microsoft.com/office/drawing/2014/main" id="{EDEB970F-8FE1-40B7-B0E4-0F31C8D2C769}"/>
                    </a:ext>
                  </a:extLst>
                </p:cNvPr>
                <p:cNvPicPr/>
                <p:nvPr/>
              </p:nvPicPr>
              <p:blipFill>
                <a:blip r:embed="rId13"/>
                <a:stretch>
                  <a:fillRect/>
                </a:stretch>
              </p:blipFill>
              <p:spPr>
                <a:xfrm>
                  <a:off x="8607240" y="6595680"/>
                  <a:ext cx="2775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Entrada de lápiz 98">
                  <a:extLst>
                    <a:ext uri="{FF2B5EF4-FFF2-40B4-BE49-F238E27FC236}">
                      <a16:creationId xmlns:a16="http://schemas.microsoft.com/office/drawing/2014/main" id="{1C34D49B-6FC9-40AE-976A-A22F0B3950F1}"/>
                    </a:ext>
                  </a:extLst>
                </p14:cNvPr>
                <p14:cNvContentPartPr/>
                <p14:nvPr/>
              </p14:nvContentPartPr>
              <p14:xfrm>
                <a:off x="8808120" y="6506040"/>
                <a:ext cx="35640" cy="35640"/>
              </p14:xfrm>
            </p:contentPart>
          </mc:Choice>
          <mc:Fallback xmlns="">
            <p:pic>
              <p:nvPicPr>
                <p:cNvPr id="99" name="Entrada de lápiz 98">
                  <a:extLst>
                    <a:ext uri="{FF2B5EF4-FFF2-40B4-BE49-F238E27FC236}">
                      <a16:creationId xmlns:a16="http://schemas.microsoft.com/office/drawing/2014/main" id="{1C34D49B-6FC9-40AE-976A-A22F0B3950F1}"/>
                    </a:ext>
                  </a:extLst>
                </p:cNvPr>
                <p:cNvPicPr/>
                <p:nvPr/>
              </p:nvPicPr>
              <p:blipFill>
                <a:blip r:embed="rId15"/>
                <a:stretch>
                  <a:fillRect/>
                </a:stretch>
              </p:blipFill>
              <p:spPr>
                <a:xfrm>
                  <a:off x="8790480" y="6488040"/>
                  <a:ext cx="71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Entrada de lápiz 99">
                  <a:extLst>
                    <a:ext uri="{FF2B5EF4-FFF2-40B4-BE49-F238E27FC236}">
                      <a16:creationId xmlns:a16="http://schemas.microsoft.com/office/drawing/2014/main" id="{01C93544-263A-4B02-BDDC-969910387496}"/>
                    </a:ext>
                  </a:extLst>
                </p14:cNvPr>
                <p14:cNvContentPartPr/>
                <p14:nvPr/>
              </p14:nvContentPartPr>
              <p14:xfrm>
                <a:off x="8879400" y="6644280"/>
                <a:ext cx="360" cy="360"/>
              </p14:xfrm>
            </p:contentPart>
          </mc:Choice>
          <mc:Fallback xmlns="">
            <p:pic>
              <p:nvPicPr>
                <p:cNvPr id="100" name="Entrada de lápiz 99">
                  <a:extLst>
                    <a:ext uri="{FF2B5EF4-FFF2-40B4-BE49-F238E27FC236}">
                      <a16:creationId xmlns:a16="http://schemas.microsoft.com/office/drawing/2014/main" id="{01C93544-263A-4B02-BDDC-969910387496}"/>
                    </a:ext>
                  </a:extLst>
                </p:cNvPr>
                <p:cNvPicPr/>
                <p:nvPr/>
              </p:nvPicPr>
              <p:blipFill>
                <a:blip r:embed="rId17"/>
                <a:stretch>
                  <a:fillRect/>
                </a:stretch>
              </p:blipFill>
              <p:spPr>
                <a:xfrm>
                  <a:off x="8861400" y="6626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 name="Entrada de lápiz 101">
                  <a:extLst>
                    <a:ext uri="{FF2B5EF4-FFF2-40B4-BE49-F238E27FC236}">
                      <a16:creationId xmlns:a16="http://schemas.microsoft.com/office/drawing/2014/main" id="{2ADCEB3F-334D-4A38-8FCE-22FAD36CBA85}"/>
                    </a:ext>
                  </a:extLst>
                </p14:cNvPr>
                <p14:cNvContentPartPr/>
                <p14:nvPr/>
              </p14:nvContentPartPr>
              <p14:xfrm>
                <a:off x="8899920" y="6623760"/>
                <a:ext cx="360" cy="360"/>
              </p14:xfrm>
            </p:contentPart>
          </mc:Choice>
          <mc:Fallback xmlns="">
            <p:pic>
              <p:nvPicPr>
                <p:cNvPr id="102" name="Entrada de lápiz 101">
                  <a:extLst>
                    <a:ext uri="{FF2B5EF4-FFF2-40B4-BE49-F238E27FC236}">
                      <a16:creationId xmlns:a16="http://schemas.microsoft.com/office/drawing/2014/main" id="{2ADCEB3F-334D-4A38-8FCE-22FAD36CBA85}"/>
                    </a:ext>
                  </a:extLst>
                </p:cNvPr>
                <p:cNvPicPr/>
                <p:nvPr/>
              </p:nvPicPr>
              <p:blipFill>
                <a:blip r:embed="rId17"/>
                <a:stretch>
                  <a:fillRect/>
                </a:stretch>
              </p:blipFill>
              <p:spPr>
                <a:xfrm>
                  <a:off x="8881920" y="66057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 name="Entrada de lápiz 102">
                  <a:extLst>
                    <a:ext uri="{FF2B5EF4-FFF2-40B4-BE49-F238E27FC236}">
                      <a16:creationId xmlns:a16="http://schemas.microsoft.com/office/drawing/2014/main" id="{7AC360F7-BCE4-4555-8D8E-451617B2461F}"/>
                    </a:ext>
                  </a:extLst>
                </p14:cNvPr>
                <p14:cNvContentPartPr/>
                <p14:nvPr/>
              </p14:nvContentPartPr>
              <p14:xfrm>
                <a:off x="8970120" y="6440880"/>
                <a:ext cx="250920" cy="255600"/>
              </p14:xfrm>
            </p:contentPart>
          </mc:Choice>
          <mc:Fallback xmlns="">
            <p:pic>
              <p:nvPicPr>
                <p:cNvPr id="103" name="Entrada de lápiz 102">
                  <a:extLst>
                    <a:ext uri="{FF2B5EF4-FFF2-40B4-BE49-F238E27FC236}">
                      <a16:creationId xmlns:a16="http://schemas.microsoft.com/office/drawing/2014/main" id="{7AC360F7-BCE4-4555-8D8E-451617B2461F}"/>
                    </a:ext>
                  </a:extLst>
                </p:cNvPr>
                <p:cNvPicPr/>
                <p:nvPr/>
              </p:nvPicPr>
              <p:blipFill>
                <a:blip r:embed="rId20"/>
                <a:stretch>
                  <a:fillRect/>
                </a:stretch>
              </p:blipFill>
              <p:spPr>
                <a:xfrm>
                  <a:off x="8952480" y="6422880"/>
                  <a:ext cx="2865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4" name="Entrada de lápiz 103">
                  <a:extLst>
                    <a:ext uri="{FF2B5EF4-FFF2-40B4-BE49-F238E27FC236}">
                      <a16:creationId xmlns:a16="http://schemas.microsoft.com/office/drawing/2014/main" id="{D4DE4055-A352-4ED1-8163-31A09DB97556}"/>
                    </a:ext>
                  </a:extLst>
                </p14:cNvPr>
                <p14:cNvContentPartPr/>
                <p14:nvPr/>
              </p14:nvContentPartPr>
              <p14:xfrm>
                <a:off x="9254880" y="6563280"/>
                <a:ext cx="170640" cy="154800"/>
              </p14:xfrm>
            </p:contentPart>
          </mc:Choice>
          <mc:Fallback xmlns="">
            <p:pic>
              <p:nvPicPr>
                <p:cNvPr id="104" name="Entrada de lápiz 103">
                  <a:extLst>
                    <a:ext uri="{FF2B5EF4-FFF2-40B4-BE49-F238E27FC236}">
                      <a16:creationId xmlns:a16="http://schemas.microsoft.com/office/drawing/2014/main" id="{D4DE4055-A352-4ED1-8163-31A09DB97556}"/>
                    </a:ext>
                  </a:extLst>
                </p:cNvPr>
                <p:cNvPicPr/>
                <p:nvPr/>
              </p:nvPicPr>
              <p:blipFill>
                <a:blip r:embed="rId22"/>
                <a:stretch>
                  <a:fillRect/>
                </a:stretch>
              </p:blipFill>
              <p:spPr>
                <a:xfrm>
                  <a:off x="9237240" y="6545640"/>
                  <a:ext cx="206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5" name="Entrada de lápiz 104">
                  <a:extLst>
                    <a:ext uri="{FF2B5EF4-FFF2-40B4-BE49-F238E27FC236}">
                      <a16:creationId xmlns:a16="http://schemas.microsoft.com/office/drawing/2014/main" id="{EE80A226-E997-4265-853C-970FF27029A8}"/>
                    </a:ext>
                  </a:extLst>
                </p14:cNvPr>
                <p14:cNvContentPartPr/>
                <p14:nvPr/>
              </p14:nvContentPartPr>
              <p14:xfrm>
                <a:off x="9407880" y="6517200"/>
                <a:ext cx="229320" cy="150120"/>
              </p14:xfrm>
            </p:contentPart>
          </mc:Choice>
          <mc:Fallback xmlns="">
            <p:pic>
              <p:nvPicPr>
                <p:cNvPr id="105" name="Entrada de lápiz 104">
                  <a:extLst>
                    <a:ext uri="{FF2B5EF4-FFF2-40B4-BE49-F238E27FC236}">
                      <a16:creationId xmlns:a16="http://schemas.microsoft.com/office/drawing/2014/main" id="{EE80A226-E997-4265-853C-970FF27029A8}"/>
                    </a:ext>
                  </a:extLst>
                </p:cNvPr>
                <p:cNvPicPr/>
                <p:nvPr/>
              </p:nvPicPr>
              <p:blipFill>
                <a:blip r:embed="rId24"/>
                <a:stretch>
                  <a:fillRect/>
                </a:stretch>
              </p:blipFill>
              <p:spPr>
                <a:xfrm>
                  <a:off x="9389880" y="6499200"/>
                  <a:ext cx="264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6" name="Entrada de lápiz 105">
                  <a:extLst>
                    <a:ext uri="{FF2B5EF4-FFF2-40B4-BE49-F238E27FC236}">
                      <a16:creationId xmlns:a16="http://schemas.microsoft.com/office/drawing/2014/main" id="{CE8A4FCA-D482-4832-927D-719DE21E84F7}"/>
                    </a:ext>
                  </a:extLst>
                </p14:cNvPr>
                <p14:cNvContentPartPr/>
                <p14:nvPr/>
              </p14:nvContentPartPr>
              <p14:xfrm>
                <a:off x="9621360" y="6481560"/>
                <a:ext cx="63360" cy="180720"/>
              </p14:xfrm>
            </p:contentPart>
          </mc:Choice>
          <mc:Fallback xmlns="">
            <p:pic>
              <p:nvPicPr>
                <p:cNvPr id="106" name="Entrada de lápiz 105">
                  <a:extLst>
                    <a:ext uri="{FF2B5EF4-FFF2-40B4-BE49-F238E27FC236}">
                      <a16:creationId xmlns:a16="http://schemas.microsoft.com/office/drawing/2014/main" id="{CE8A4FCA-D482-4832-927D-719DE21E84F7}"/>
                    </a:ext>
                  </a:extLst>
                </p:cNvPr>
                <p:cNvPicPr/>
                <p:nvPr/>
              </p:nvPicPr>
              <p:blipFill>
                <a:blip r:embed="rId26"/>
                <a:stretch>
                  <a:fillRect/>
                </a:stretch>
              </p:blipFill>
              <p:spPr>
                <a:xfrm>
                  <a:off x="9603720" y="6463920"/>
                  <a:ext cx="990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7" name="Entrada de lápiz 106">
                  <a:extLst>
                    <a:ext uri="{FF2B5EF4-FFF2-40B4-BE49-F238E27FC236}">
                      <a16:creationId xmlns:a16="http://schemas.microsoft.com/office/drawing/2014/main" id="{BCDAA8F7-06BD-4C67-A016-E2DA804A8A66}"/>
                    </a:ext>
                  </a:extLst>
                </p14:cNvPr>
                <p14:cNvContentPartPr/>
                <p14:nvPr/>
              </p14:nvContentPartPr>
              <p14:xfrm>
                <a:off x="9700920" y="6322800"/>
                <a:ext cx="174960" cy="290160"/>
              </p14:xfrm>
            </p:contentPart>
          </mc:Choice>
          <mc:Fallback xmlns="">
            <p:pic>
              <p:nvPicPr>
                <p:cNvPr id="107" name="Entrada de lápiz 106">
                  <a:extLst>
                    <a:ext uri="{FF2B5EF4-FFF2-40B4-BE49-F238E27FC236}">
                      <a16:creationId xmlns:a16="http://schemas.microsoft.com/office/drawing/2014/main" id="{BCDAA8F7-06BD-4C67-A016-E2DA804A8A66}"/>
                    </a:ext>
                  </a:extLst>
                </p:cNvPr>
                <p:cNvPicPr/>
                <p:nvPr/>
              </p:nvPicPr>
              <p:blipFill>
                <a:blip r:embed="rId28"/>
                <a:stretch>
                  <a:fillRect/>
                </a:stretch>
              </p:blipFill>
              <p:spPr>
                <a:xfrm>
                  <a:off x="9682920" y="6304800"/>
                  <a:ext cx="2106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8" name="Entrada de lápiz 107">
                  <a:extLst>
                    <a:ext uri="{FF2B5EF4-FFF2-40B4-BE49-F238E27FC236}">
                      <a16:creationId xmlns:a16="http://schemas.microsoft.com/office/drawing/2014/main" id="{C5022658-0859-47D1-9604-CA4116073829}"/>
                    </a:ext>
                  </a:extLst>
                </p14:cNvPr>
                <p14:cNvContentPartPr/>
                <p14:nvPr/>
              </p14:nvContentPartPr>
              <p14:xfrm>
                <a:off x="9832320" y="6471840"/>
                <a:ext cx="175680" cy="181080"/>
              </p14:xfrm>
            </p:contentPart>
          </mc:Choice>
          <mc:Fallback xmlns="">
            <p:pic>
              <p:nvPicPr>
                <p:cNvPr id="108" name="Entrada de lápiz 107">
                  <a:extLst>
                    <a:ext uri="{FF2B5EF4-FFF2-40B4-BE49-F238E27FC236}">
                      <a16:creationId xmlns:a16="http://schemas.microsoft.com/office/drawing/2014/main" id="{C5022658-0859-47D1-9604-CA4116073829}"/>
                    </a:ext>
                  </a:extLst>
                </p:cNvPr>
                <p:cNvPicPr/>
                <p:nvPr/>
              </p:nvPicPr>
              <p:blipFill>
                <a:blip r:embed="rId30"/>
                <a:stretch>
                  <a:fillRect/>
                </a:stretch>
              </p:blipFill>
              <p:spPr>
                <a:xfrm>
                  <a:off x="9814320" y="6454200"/>
                  <a:ext cx="211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9" name="Entrada de lápiz 108">
                  <a:extLst>
                    <a:ext uri="{FF2B5EF4-FFF2-40B4-BE49-F238E27FC236}">
                      <a16:creationId xmlns:a16="http://schemas.microsoft.com/office/drawing/2014/main" id="{9A95528F-D1EA-46F3-AA1B-E85B0F0962F5}"/>
                    </a:ext>
                  </a:extLst>
                </p14:cNvPr>
                <p14:cNvContentPartPr/>
                <p14:nvPr/>
              </p14:nvContentPartPr>
              <p14:xfrm>
                <a:off x="9966960" y="6420720"/>
                <a:ext cx="192960" cy="235440"/>
              </p14:xfrm>
            </p:contentPart>
          </mc:Choice>
          <mc:Fallback xmlns="">
            <p:pic>
              <p:nvPicPr>
                <p:cNvPr id="109" name="Entrada de lápiz 108">
                  <a:extLst>
                    <a:ext uri="{FF2B5EF4-FFF2-40B4-BE49-F238E27FC236}">
                      <a16:creationId xmlns:a16="http://schemas.microsoft.com/office/drawing/2014/main" id="{9A95528F-D1EA-46F3-AA1B-E85B0F0962F5}"/>
                    </a:ext>
                  </a:extLst>
                </p:cNvPr>
                <p:cNvPicPr/>
                <p:nvPr/>
              </p:nvPicPr>
              <p:blipFill>
                <a:blip r:embed="rId32"/>
                <a:stretch>
                  <a:fillRect/>
                </a:stretch>
              </p:blipFill>
              <p:spPr>
                <a:xfrm>
                  <a:off x="9948960" y="6402720"/>
                  <a:ext cx="228600" cy="271080"/>
                </a:xfrm>
                <a:prstGeom prst="rect">
                  <a:avLst/>
                </a:prstGeom>
              </p:spPr>
            </p:pic>
          </mc:Fallback>
        </mc:AlternateContent>
      </p:grpSp>
      <p:grpSp>
        <p:nvGrpSpPr>
          <p:cNvPr id="121" name="Grupo 120">
            <a:extLst>
              <a:ext uri="{FF2B5EF4-FFF2-40B4-BE49-F238E27FC236}">
                <a16:creationId xmlns:a16="http://schemas.microsoft.com/office/drawing/2014/main" id="{32758585-044F-4985-AE17-AE70B879972E}"/>
              </a:ext>
            </a:extLst>
          </p:cNvPr>
          <p:cNvGrpSpPr/>
          <p:nvPr/>
        </p:nvGrpSpPr>
        <p:grpSpPr>
          <a:xfrm>
            <a:off x="10433160" y="6404520"/>
            <a:ext cx="1788480" cy="312840"/>
            <a:chOff x="10433160" y="6404520"/>
            <a:chExt cx="1788480" cy="312840"/>
          </a:xfrm>
        </p:grpSpPr>
        <mc:AlternateContent xmlns:mc="http://schemas.openxmlformats.org/markup-compatibility/2006" xmlns:p14="http://schemas.microsoft.com/office/powerpoint/2010/main">
          <mc:Choice Requires="p14">
            <p:contentPart p14:bwMode="auto" r:id="rId33">
              <p14:nvContentPartPr>
                <p14:cNvPr id="110" name="Entrada de lápiz 109">
                  <a:extLst>
                    <a:ext uri="{FF2B5EF4-FFF2-40B4-BE49-F238E27FC236}">
                      <a16:creationId xmlns:a16="http://schemas.microsoft.com/office/drawing/2014/main" id="{10B79FC1-BD62-4EE1-82D0-0238FC7E2841}"/>
                    </a:ext>
                  </a:extLst>
                </p14:cNvPr>
                <p14:cNvContentPartPr/>
                <p14:nvPr/>
              </p14:nvContentPartPr>
              <p14:xfrm>
                <a:off x="10433160" y="6472560"/>
                <a:ext cx="326880" cy="161640"/>
              </p14:xfrm>
            </p:contentPart>
          </mc:Choice>
          <mc:Fallback xmlns="">
            <p:pic>
              <p:nvPicPr>
                <p:cNvPr id="110" name="Entrada de lápiz 109">
                  <a:extLst>
                    <a:ext uri="{FF2B5EF4-FFF2-40B4-BE49-F238E27FC236}">
                      <a16:creationId xmlns:a16="http://schemas.microsoft.com/office/drawing/2014/main" id="{10B79FC1-BD62-4EE1-82D0-0238FC7E2841}"/>
                    </a:ext>
                  </a:extLst>
                </p:cNvPr>
                <p:cNvPicPr/>
                <p:nvPr/>
              </p:nvPicPr>
              <p:blipFill>
                <a:blip r:embed="rId34"/>
                <a:stretch>
                  <a:fillRect/>
                </a:stretch>
              </p:blipFill>
              <p:spPr>
                <a:xfrm>
                  <a:off x="10415520" y="6454920"/>
                  <a:ext cx="362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1" name="Entrada de lápiz 110">
                  <a:extLst>
                    <a:ext uri="{FF2B5EF4-FFF2-40B4-BE49-F238E27FC236}">
                      <a16:creationId xmlns:a16="http://schemas.microsoft.com/office/drawing/2014/main" id="{BDBA1A83-8804-4971-B7B4-A730B4D24167}"/>
                    </a:ext>
                  </a:extLst>
                </p14:cNvPr>
                <p14:cNvContentPartPr/>
                <p14:nvPr/>
              </p14:nvContentPartPr>
              <p14:xfrm>
                <a:off x="10882440" y="6484800"/>
                <a:ext cx="223200" cy="232560"/>
              </p14:xfrm>
            </p:contentPart>
          </mc:Choice>
          <mc:Fallback xmlns="">
            <p:pic>
              <p:nvPicPr>
                <p:cNvPr id="111" name="Entrada de lápiz 110">
                  <a:extLst>
                    <a:ext uri="{FF2B5EF4-FFF2-40B4-BE49-F238E27FC236}">
                      <a16:creationId xmlns:a16="http://schemas.microsoft.com/office/drawing/2014/main" id="{BDBA1A83-8804-4971-B7B4-A730B4D24167}"/>
                    </a:ext>
                  </a:extLst>
                </p:cNvPr>
                <p:cNvPicPr/>
                <p:nvPr/>
              </p:nvPicPr>
              <p:blipFill>
                <a:blip r:embed="rId36"/>
                <a:stretch>
                  <a:fillRect/>
                </a:stretch>
              </p:blipFill>
              <p:spPr>
                <a:xfrm>
                  <a:off x="10864440" y="6466800"/>
                  <a:ext cx="2588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2" name="Entrada de lápiz 111">
                  <a:extLst>
                    <a:ext uri="{FF2B5EF4-FFF2-40B4-BE49-F238E27FC236}">
                      <a16:creationId xmlns:a16="http://schemas.microsoft.com/office/drawing/2014/main" id="{A2D75AF2-FD87-47CF-9B42-51EACE2262DE}"/>
                    </a:ext>
                  </a:extLst>
                </p14:cNvPr>
                <p14:cNvContentPartPr/>
                <p14:nvPr/>
              </p14:nvContentPartPr>
              <p14:xfrm>
                <a:off x="11163960" y="6471480"/>
                <a:ext cx="102600" cy="110880"/>
              </p14:xfrm>
            </p:contentPart>
          </mc:Choice>
          <mc:Fallback xmlns="">
            <p:pic>
              <p:nvPicPr>
                <p:cNvPr id="112" name="Entrada de lápiz 111">
                  <a:extLst>
                    <a:ext uri="{FF2B5EF4-FFF2-40B4-BE49-F238E27FC236}">
                      <a16:creationId xmlns:a16="http://schemas.microsoft.com/office/drawing/2014/main" id="{A2D75AF2-FD87-47CF-9B42-51EACE2262DE}"/>
                    </a:ext>
                  </a:extLst>
                </p:cNvPr>
                <p:cNvPicPr/>
                <p:nvPr/>
              </p:nvPicPr>
              <p:blipFill>
                <a:blip r:embed="rId38"/>
                <a:stretch>
                  <a:fillRect/>
                </a:stretch>
              </p:blipFill>
              <p:spPr>
                <a:xfrm>
                  <a:off x="11145960" y="6453840"/>
                  <a:ext cx="138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3" name="Entrada de lápiz 112">
                  <a:extLst>
                    <a:ext uri="{FF2B5EF4-FFF2-40B4-BE49-F238E27FC236}">
                      <a16:creationId xmlns:a16="http://schemas.microsoft.com/office/drawing/2014/main" id="{83149AD1-F0F1-4FF3-98CF-BEAFD5D4F7AB}"/>
                    </a:ext>
                  </a:extLst>
                </p14:cNvPr>
                <p14:cNvContentPartPr/>
                <p14:nvPr/>
              </p14:nvContentPartPr>
              <p14:xfrm>
                <a:off x="11286360" y="6451320"/>
                <a:ext cx="21240" cy="111240"/>
              </p14:xfrm>
            </p:contentPart>
          </mc:Choice>
          <mc:Fallback xmlns="">
            <p:pic>
              <p:nvPicPr>
                <p:cNvPr id="113" name="Entrada de lápiz 112">
                  <a:extLst>
                    <a:ext uri="{FF2B5EF4-FFF2-40B4-BE49-F238E27FC236}">
                      <a16:creationId xmlns:a16="http://schemas.microsoft.com/office/drawing/2014/main" id="{83149AD1-F0F1-4FF3-98CF-BEAFD5D4F7AB}"/>
                    </a:ext>
                  </a:extLst>
                </p:cNvPr>
                <p:cNvPicPr/>
                <p:nvPr/>
              </p:nvPicPr>
              <p:blipFill>
                <a:blip r:embed="rId40"/>
                <a:stretch>
                  <a:fillRect/>
                </a:stretch>
              </p:blipFill>
              <p:spPr>
                <a:xfrm>
                  <a:off x="11268720" y="6433680"/>
                  <a:ext cx="56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4" name="Entrada de lápiz 113">
                  <a:extLst>
                    <a:ext uri="{FF2B5EF4-FFF2-40B4-BE49-F238E27FC236}">
                      <a16:creationId xmlns:a16="http://schemas.microsoft.com/office/drawing/2014/main" id="{82A44DC1-5113-4087-BD8F-6D3273186DA6}"/>
                    </a:ext>
                  </a:extLst>
                </p14:cNvPr>
                <p14:cNvContentPartPr/>
                <p14:nvPr/>
              </p14:nvContentPartPr>
              <p14:xfrm>
                <a:off x="11287440" y="6404520"/>
                <a:ext cx="10440" cy="6480"/>
              </p14:xfrm>
            </p:contentPart>
          </mc:Choice>
          <mc:Fallback xmlns="">
            <p:pic>
              <p:nvPicPr>
                <p:cNvPr id="114" name="Entrada de lápiz 113">
                  <a:extLst>
                    <a:ext uri="{FF2B5EF4-FFF2-40B4-BE49-F238E27FC236}">
                      <a16:creationId xmlns:a16="http://schemas.microsoft.com/office/drawing/2014/main" id="{82A44DC1-5113-4087-BD8F-6D3273186DA6}"/>
                    </a:ext>
                  </a:extLst>
                </p:cNvPr>
                <p:cNvPicPr/>
                <p:nvPr/>
              </p:nvPicPr>
              <p:blipFill>
                <a:blip r:embed="rId42"/>
                <a:stretch>
                  <a:fillRect/>
                </a:stretch>
              </p:blipFill>
              <p:spPr>
                <a:xfrm>
                  <a:off x="11269440" y="6386520"/>
                  <a:ext cx="46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5" name="Entrada de lápiz 114">
                  <a:extLst>
                    <a:ext uri="{FF2B5EF4-FFF2-40B4-BE49-F238E27FC236}">
                      <a16:creationId xmlns:a16="http://schemas.microsoft.com/office/drawing/2014/main" id="{0ED7228F-A960-4922-A2D3-BDE9744863D8}"/>
                    </a:ext>
                  </a:extLst>
                </p14:cNvPr>
                <p14:cNvContentPartPr/>
                <p14:nvPr/>
              </p14:nvContentPartPr>
              <p14:xfrm>
                <a:off x="11348640" y="6440880"/>
                <a:ext cx="10440" cy="101160"/>
              </p14:xfrm>
            </p:contentPart>
          </mc:Choice>
          <mc:Fallback xmlns="">
            <p:pic>
              <p:nvPicPr>
                <p:cNvPr id="115" name="Entrada de lápiz 114">
                  <a:extLst>
                    <a:ext uri="{FF2B5EF4-FFF2-40B4-BE49-F238E27FC236}">
                      <a16:creationId xmlns:a16="http://schemas.microsoft.com/office/drawing/2014/main" id="{0ED7228F-A960-4922-A2D3-BDE9744863D8}"/>
                    </a:ext>
                  </a:extLst>
                </p:cNvPr>
                <p:cNvPicPr/>
                <p:nvPr/>
              </p:nvPicPr>
              <p:blipFill>
                <a:blip r:embed="rId44"/>
                <a:stretch>
                  <a:fillRect/>
                </a:stretch>
              </p:blipFill>
              <p:spPr>
                <a:xfrm>
                  <a:off x="11330640" y="6422880"/>
                  <a:ext cx="46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6" name="Entrada de lápiz 115">
                  <a:extLst>
                    <a:ext uri="{FF2B5EF4-FFF2-40B4-BE49-F238E27FC236}">
                      <a16:creationId xmlns:a16="http://schemas.microsoft.com/office/drawing/2014/main" id="{D9B63D06-8B1B-449D-BAF2-5775CF5F327F}"/>
                    </a:ext>
                  </a:extLst>
                </p14:cNvPr>
                <p14:cNvContentPartPr/>
                <p14:nvPr/>
              </p14:nvContentPartPr>
              <p14:xfrm>
                <a:off x="11306520" y="6465360"/>
                <a:ext cx="219600" cy="16560"/>
              </p14:xfrm>
            </p:contentPart>
          </mc:Choice>
          <mc:Fallback xmlns="">
            <p:pic>
              <p:nvPicPr>
                <p:cNvPr id="116" name="Entrada de lápiz 115">
                  <a:extLst>
                    <a:ext uri="{FF2B5EF4-FFF2-40B4-BE49-F238E27FC236}">
                      <a16:creationId xmlns:a16="http://schemas.microsoft.com/office/drawing/2014/main" id="{D9B63D06-8B1B-449D-BAF2-5775CF5F327F}"/>
                    </a:ext>
                  </a:extLst>
                </p:cNvPr>
                <p:cNvPicPr/>
                <p:nvPr/>
              </p:nvPicPr>
              <p:blipFill>
                <a:blip r:embed="rId46"/>
                <a:stretch>
                  <a:fillRect/>
                </a:stretch>
              </p:blipFill>
              <p:spPr>
                <a:xfrm>
                  <a:off x="11288880" y="6447720"/>
                  <a:ext cx="255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7" name="Entrada de lápiz 116">
                  <a:extLst>
                    <a:ext uri="{FF2B5EF4-FFF2-40B4-BE49-F238E27FC236}">
                      <a16:creationId xmlns:a16="http://schemas.microsoft.com/office/drawing/2014/main" id="{7EF40CE9-11A3-46EE-8C11-978CC8606974}"/>
                    </a:ext>
                  </a:extLst>
                </p14:cNvPr>
                <p14:cNvContentPartPr/>
                <p14:nvPr/>
              </p14:nvContentPartPr>
              <p14:xfrm>
                <a:off x="11473200" y="6470400"/>
                <a:ext cx="156960" cy="124200"/>
              </p14:xfrm>
            </p:contentPart>
          </mc:Choice>
          <mc:Fallback xmlns="">
            <p:pic>
              <p:nvPicPr>
                <p:cNvPr id="117" name="Entrada de lápiz 116">
                  <a:extLst>
                    <a:ext uri="{FF2B5EF4-FFF2-40B4-BE49-F238E27FC236}">
                      <a16:creationId xmlns:a16="http://schemas.microsoft.com/office/drawing/2014/main" id="{7EF40CE9-11A3-46EE-8C11-978CC8606974}"/>
                    </a:ext>
                  </a:extLst>
                </p:cNvPr>
                <p:cNvPicPr/>
                <p:nvPr/>
              </p:nvPicPr>
              <p:blipFill>
                <a:blip r:embed="rId48"/>
                <a:stretch>
                  <a:fillRect/>
                </a:stretch>
              </p:blipFill>
              <p:spPr>
                <a:xfrm>
                  <a:off x="11455560" y="6452400"/>
                  <a:ext cx="192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8" name="Entrada de lápiz 117">
                  <a:extLst>
                    <a:ext uri="{FF2B5EF4-FFF2-40B4-BE49-F238E27FC236}">
                      <a16:creationId xmlns:a16="http://schemas.microsoft.com/office/drawing/2014/main" id="{59847A28-1630-4999-BB6B-F7E7D69E5B24}"/>
                    </a:ext>
                  </a:extLst>
                </p14:cNvPr>
                <p14:cNvContentPartPr/>
                <p14:nvPr/>
              </p14:nvContentPartPr>
              <p14:xfrm>
                <a:off x="11684160" y="6430800"/>
                <a:ext cx="135360" cy="192240"/>
              </p14:xfrm>
            </p:contentPart>
          </mc:Choice>
          <mc:Fallback xmlns="">
            <p:pic>
              <p:nvPicPr>
                <p:cNvPr id="118" name="Entrada de lápiz 117">
                  <a:extLst>
                    <a:ext uri="{FF2B5EF4-FFF2-40B4-BE49-F238E27FC236}">
                      <a16:creationId xmlns:a16="http://schemas.microsoft.com/office/drawing/2014/main" id="{59847A28-1630-4999-BB6B-F7E7D69E5B24}"/>
                    </a:ext>
                  </a:extLst>
                </p:cNvPr>
                <p:cNvPicPr/>
                <p:nvPr/>
              </p:nvPicPr>
              <p:blipFill>
                <a:blip r:embed="rId50"/>
                <a:stretch>
                  <a:fillRect/>
                </a:stretch>
              </p:blipFill>
              <p:spPr>
                <a:xfrm>
                  <a:off x="11666520" y="6412800"/>
                  <a:ext cx="171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9" name="Entrada de lápiz 118">
                  <a:extLst>
                    <a:ext uri="{FF2B5EF4-FFF2-40B4-BE49-F238E27FC236}">
                      <a16:creationId xmlns:a16="http://schemas.microsoft.com/office/drawing/2014/main" id="{91C131C9-6940-45D2-A6EB-C4D9FFE11214}"/>
                    </a:ext>
                  </a:extLst>
                </p14:cNvPr>
                <p14:cNvContentPartPr/>
                <p14:nvPr/>
              </p14:nvContentPartPr>
              <p14:xfrm>
                <a:off x="11876760" y="6451320"/>
                <a:ext cx="114120" cy="144720"/>
              </p14:xfrm>
            </p:contentPart>
          </mc:Choice>
          <mc:Fallback xmlns="">
            <p:pic>
              <p:nvPicPr>
                <p:cNvPr id="119" name="Entrada de lápiz 118">
                  <a:extLst>
                    <a:ext uri="{FF2B5EF4-FFF2-40B4-BE49-F238E27FC236}">
                      <a16:creationId xmlns:a16="http://schemas.microsoft.com/office/drawing/2014/main" id="{91C131C9-6940-45D2-A6EB-C4D9FFE11214}"/>
                    </a:ext>
                  </a:extLst>
                </p:cNvPr>
                <p:cNvPicPr/>
                <p:nvPr/>
              </p:nvPicPr>
              <p:blipFill>
                <a:blip r:embed="rId52"/>
                <a:stretch>
                  <a:fillRect/>
                </a:stretch>
              </p:blipFill>
              <p:spPr>
                <a:xfrm>
                  <a:off x="11858760" y="6433680"/>
                  <a:ext cx="149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0" name="Entrada de lápiz 119">
                  <a:extLst>
                    <a:ext uri="{FF2B5EF4-FFF2-40B4-BE49-F238E27FC236}">
                      <a16:creationId xmlns:a16="http://schemas.microsoft.com/office/drawing/2014/main" id="{5B915BEE-691F-4C09-9EF1-19E396C30024}"/>
                    </a:ext>
                  </a:extLst>
                </p14:cNvPr>
                <p14:cNvContentPartPr/>
                <p14:nvPr/>
              </p14:nvContentPartPr>
              <p14:xfrm>
                <a:off x="12028320" y="6453840"/>
                <a:ext cx="193320" cy="110880"/>
              </p14:xfrm>
            </p:contentPart>
          </mc:Choice>
          <mc:Fallback xmlns="">
            <p:pic>
              <p:nvPicPr>
                <p:cNvPr id="120" name="Entrada de lápiz 119">
                  <a:extLst>
                    <a:ext uri="{FF2B5EF4-FFF2-40B4-BE49-F238E27FC236}">
                      <a16:creationId xmlns:a16="http://schemas.microsoft.com/office/drawing/2014/main" id="{5B915BEE-691F-4C09-9EF1-19E396C30024}"/>
                    </a:ext>
                  </a:extLst>
                </p:cNvPr>
                <p:cNvPicPr/>
                <p:nvPr/>
              </p:nvPicPr>
              <p:blipFill>
                <a:blip r:embed="rId54"/>
                <a:stretch>
                  <a:fillRect/>
                </a:stretch>
              </p:blipFill>
              <p:spPr>
                <a:xfrm>
                  <a:off x="12010680" y="6435840"/>
                  <a:ext cx="22896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123" name="Entrada de lápiz 122">
                <a:extLst>
                  <a:ext uri="{FF2B5EF4-FFF2-40B4-BE49-F238E27FC236}">
                    <a16:creationId xmlns:a16="http://schemas.microsoft.com/office/drawing/2014/main" id="{46786B57-C5AE-40DE-AD83-DB983576B15B}"/>
                  </a:ext>
                </a:extLst>
              </p14:cNvPr>
              <p14:cNvContentPartPr/>
              <p14:nvPr/>
            </p14:nvContentPartPr>
            <p14:xfrm>
              <a:off x="1523880" y="527880"/>
              <a:ext cx="360" cy="360"/>
            </p14:xfrm>
          </p:contentPart>
        </mc:Choice>
        <mc:Fallback xmlns="">
          <p:pic>
            <p:nvPicPr>
              <p:cNvPr id="123" name="Entrada de lápiz 122">
                <a:extLst>
                  <a:ext uri="{FF2B5EF4-FFF2-40B4-BE49-F238E27FC236}">
                    <a16:creationId xmlns:a16="http://schemas.microsoft.com/office/drawing/2014/main" id="{46786B57-C5AE-40DE-AD83-DB983576B15B}"/>
                  </a:ext>
                </a:extLst>
              </p:cNvPr>
              <p:cNvPicPr/>
              <p:nvPr/>
            </p:nvPicPr>
            <p:blipFill>
              <a:blip r:embed="rId17"/>
              <a:stretch>
                <a:fillRect/>
              </a:stretch>
            </p:blipFill>
            <p:spPr>
              <a:xfrm>
                <a:off x="1505880" y="509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4" name="Entrada de lápiz 123">
                <a:extLst>
                  <a:ext uri="{FF2B5EF4-FFF2-40B4-BE49-F238E27FC236}">
                    <a16:creationId xmlns:a16="http://schemas.microsoft.com/office/drawing/2014/main" id="{B20D98C8-E651-4EE1-9D1C-45859C501193}"/>
                  </a:ext>
                </a:extLst>
              </p14:cNvPr>
              <p14:cNvContentPartPr/>
              <p14:nvPr/>
            </p14:nvContentPartPr>
            <p14:xfrm>
              <a:off x="3200040" y="19920"/>
              <a:ext cx="360" cy="360"/>
            </p14:xfrm>
          </p:contentPart>
        </mc:Choice>
        <mc:Fallback xmlns="">
          <p:pic>
            <p:nvPicPr>
              <p:cNvPr id="124" name="Entrada de lápiz 123">
                <a:extLst>
                  <a:ext uri="{FF2B5EF4-FFF2-40B4-BE49-F238E27FC236}">
                    <a16:creationId xmlns:a16="http://schemas.microsoft.com/office/drawing/2014/main" id="{B20D98C8-E651-4EE1-9D1C-45859C501193}"/>
                  </a:ext>
                </a:extLst>
              </p:cNvPr>
              <p:cNvPicPr/>
              <p:nvPr/>
            </p:nvPicPr>
            <p:blipFill>
              <a:blip r:embed="rId57"/>
              <a:stretch>
                <a:fillRect/>
              </a:stretch>
            </p:blipFill>
            <p:spPr>
              <a:xfrm>
                <a:off x="3182040" y="1920"/>
                <a:ext cx="36000" cy="36000"/>
              </a:xfrm>
              <a:prstGeom prst="rect">
                <a:avLst/>
              </a:prstGeom>
            </p:spPr>
          </p:pic>
        </mc:Fallback>
      </mc:AlternateContent>
      <p:grpSp>
        <p:nvGrpSpPr>
          <p:cNvPr id="135" name="Grupo 134">
            <a:extLst>
              <a:ext uri="{FF2B5EF4-FFF2-40B4-BE49-F238E27FC236}">
                <a16:creationId xmlns:a16="http://schemas.microsoft.com/office/drawing/2014/main" id="{C810A2A7-016A-4FC2-8897-C701C7EDBE1C}"/>
              </a:ext>
            </a:extLst>
          </p:cNvPr>
          <p:cNvGrpSpPr/>
          <p:nvPr/>
        </p:nvGrpSpPr>
        <p:grpSpPr>
          <a:xfrm>
            <a:off x="8674560" y="-243960"/>
            <a:ext cx="2677320" cy="1089720"/>
            <a:chOff x="8674560" y="-243960"/>
            <a:chExt cx="2677320" cy="1089720"/>
          </a:xfrm>
        </p:grpSpPr>
        <mc:AlternateContent xmlns:mc="http://schemas.openxmlformats.org/markup-compatibility/2006" xmlns:p14="http://schemas.microsoft.com/office/powerpoint/2010/main">
          <mc:Choice Requires="p14">
            <p:contentPart p14:bwMode="auto" r:id="rId58">
              <p14:nvContentPartPr>
                <p14:cNvPr id="82" name="Entrada de lápiz 81">
                  <a:extLst>
                    <a:ext uri="{FF2B5EF4-FFF2-40B4-BE49-F238E27FC236}">
                      <a16:creationId xmlns:a16="http://schemas.microsoft.com/office/drawing/2014/main" id="{2599463B-F37D-4C60-B39D-440A5C0BF0C1}"/>
                    </a:ext>
                  </a:extLst>
                </p14:cNvPr>
                <p14:cNvContentPartPr/>
                <p14:nvPr/>
              </p14:nvContentPartPr>
              <p14:xfrm>
                <a:off x="8687160" y="426360"/>
                <a:ext cx="269280" cy="285480"/>
              </p14:xfrm>
            </p:contentPart>
          </mc:Choice>
          <mc:Fallback xmlns="">
            <p:pic>
              <p:nvPicPr>
                <p:cNvPr id="82" name="Entrada de lápiz 81">
                  <a:extLst>
                    <a:ext uri="{FF2B5EF4-FFF2-40B4-BE49-F238E27FC236}">
                      <a16:creationId xmlns:a16="http://schemas.microsoft.com/office/drawing/2014/main" id="{2599463B-F37D-4C60-B39D-440A5C0BF0C1}"/>
                    </a:ext>
                  </a:extLst>
                </p:cNvPr>
                <p:cNvPicPr/>
                <p:nvPr/>
              </p:nvPicPr>
              <p:blipFill>
                <a:blip r:embed="rId59"/>
                <a:stretch>
                  <a:fillRect/>
                </a:stretch>
              </p:blipFill>
              <p:spPr>
                <a:xfrm>
                  <a:off x="8669520" y="408720"/>
                  <a:ext cx="3049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3" name="Entrada de lápiz 82">
                  <a:extLst>
                    <a:ext uri="{FF2B5EF4-FFF2-40B4-BE49-F238E27FC236}">
                      <a16:creationId xmlns:a16="http://schemas.microsoft.com/office/drawing/2014/main" id="{1303320C-6DC5-42F4-BD3D-121D76E6FAF5}"/>
                    </a:ext>
                  </a:extLst>
                </p14:cNvPr>
                <p14:cNvContentPartPr/>
                <p14:nvPr/>
              </p14:nvContentPartPr>
              <p14:xfrm>
                <a:off x="8912880" y="629400"/>
                <a:ext cx="254520" cy="216360"/>
              </p14:xfrm>
            </p:contentPart>
          </mc:Choice>
          <mc:Fallback xmlns="">
            <p:pic>
              <p:nvPicPr>
                <p:cNvPr id="83" name="Entrada de lápiz 82">
                  <a:extLst>
                    <a:ext uri="{FF2B5EF4-FFF2-40B4-BE49-F238E27FC236}">
                      <a16:creationId xmlns:a16="http://schemas.microsoft.com/office/drawing/2014/main" id="{1303320C-6DC5-42F4-BD3D-121D76E6FAF5}"/>
                    </a:ext>
                  </a:extLst>
                </p:cNvPr>
                <p:cNvPicPr/>
                <p:nvPr/>
              </p:nvPicPr>
              <p:blipFill>
                <a:blip r:embed="rId61"/>
                <a:stretch>
                  <a:fillRect/>
                </a:stretch>
              </p:blipFill>
              <p:spPr>
                <a:xfrm>
                  <a:off x="8894880" y="611760"/>
                  <a:ext cx="2901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4" name="Entrada de lápiz 83">
                  <a:extLst>
                    <a:ext uri="{FF2B5EF4-FFF2-40B4-BE49-F238E27FC236}">
                      <a16:creationId xmlns:a16="http://schemas.microsoft.com/office/drawing/2014/main" id="{1CC146E8-DD75-473A-8445-0759E4817254}"/>
                    </a:ext>
                  </a:extLst>
                </p14:cNvPr>
                <p14:cNvContentPartPr/>
                <p14:nvPr/>
              </p14:nvContentPartPr>
              <p14:xfrm>
                <a:off x="9278640" y="466680"/>
                <a:ext cx="17280" cy="10800"/>
              </p14:xfrm>
            </p:contentPart>
          </mc:Choice>
          <mc:Fallback xmlns="">
            <p:pic>
              <p:nvPicPr>
                <p:cNvPr id="84" name="Entrada de lápiz 83">
                  <a:extLst>
                    <a:ext uri="{FF2B5EF4-FFF2-40B4-BE49-F238E27FC236}">
                      <a16:creationId xmlns:a16="http://schemas.microsoft.com/office/drawing/2014/main" id="{1CC146E8-DD75-473A-8445-0759E4817254}"/>
                    </a:ext>
                  </a:extLst>
                </p:cNvPr>
                <p:cNvPicPr/>
                <p:nvPr/>
              </p:nvPicPr>
              <p:blipFill>
                <a:blip r:embed="rId63"/>
                <a:stretch>
                  <a:fillRect/>
                </a:stretch>
              </p:blipFill>
              <p:spPr>
                <a:xfrm>
                  <a:off x="9261000" y="449040"/>
                  <a:ext cx="52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5" name="Entrada de lápiz 84">
                  <a:extLst>
                    <a:ext uri="{FF2B5EF4-FFF2-40B4-BE49-F238E27FC236}">
                      <a16:creationId xmlns:a16="http://schemas.microsoft.com/office/drawing/2014/main" id="{AF1560D8-0F31-439A-B2BB-075DC5A3DA62}"/>
                    </a:ext>
                  </a:extLst>
                </p14:cNvPr>
                <p14:cNvContentPartPr/>
                <p14:nvPr/>
              </p14:nvContentPartPr>
              <p14:xfrm>
                <a:off x="9275760" y="609240"/>
                <a:ext cx="360" cy="4320"/>
              </p14:xfrm>
            </p:contentPart>
          </mc:Choice>
          <mc:Fallback xmlns="">
            <p:pic>
              <p:nvPicPr>
                <p:cNvPr id="85" name="Entrada de lápiz 84">
                  <a:extLst>
                    <a:ext uri="{FF2B5EF4-FFF2-40B4-BE49-F238E27FC236}">
                      <a16:creationId xmlns:a16="http://schemas.microsoft.com/office/drawing/2014/main" id="{AF1560D8-0F31-439A-B2BB-075DC5A3DA62}"/>
                    </a:ext>
                  </a:extLst>
                </p:cNvPr>
                <p:cNvPicPr/>
                <p:nvPr/>
              </p:nvPicPr>
              <p:blipFill>
                <a:blip r:embed="rId65"/>
                <a:stretch>
                  <a:fillRect/>
                </a:stretch>
              </p:blipFill>
              <p:spPr>
                <a:xfrm>
                  <a:off x="9257760" y="591600"/>
                  <a:ext cx="36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7" name="Entrada de lápiz 86">
                  <a:extLst>
                    <a:ext uri="{FF2B5EF4-FFF2-40B4-BE49-F238E27FC236}">
                      <a16:creationId xmlns:a16="http://schemas.microsoft.com/office/drawing/2014/main" id="{CF338770-5A25-40E5-99BD-A5210C114D33}"/>
                    </a:ext>
                  </a:extLst>
                </p14:cNvPr>
                <p14:cNvContentPartPr/>
                <p14:nvPr/>
              </p14:nvContentPartPr>
              <p14:xfrm>
                <a:off x="9406080" y="385680"/>
                <a:ext cx="229320" cy="328320"/>
              </p14:xfrm>
            </p:contentPart>
          </mc:Choice>
          <mc:Fallback xmlns="">
            <p:pic>
              <p:nvPicPr>
                <p:cNvPr id="87" name="Entrada de lápiz 86">
                  <a:extLst>
                    <a:ext uri="{FF2B5EF4-FFF2-40B4-BE49-F238E27FC236}">
                      <a16:creationId xmlns:a16="http://schemas.microsoft.com/office/drawing/2014/main" id="{CF338770-5A25-40E5-99BD-A5210C114D33}"/>
                    </a:ext>
                  </a:extLst>
                </p:cNvPr>
                <p:cNvPicPr/>
                <p:nvPr/>
              </p:nvPicPr>
              <p:blipFill>
                <a:blip r:embed="rId67"/>
                <a:stretch>
                  <a:fillRect/>
                </a:stretch>
              </p:blipFill>
              <p:spPr>
                <a:xfrm>
                  <a:off x="9388440" y="367680"/>
                  <a:ext cx="2649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8" name="Entrada de lápiz 87">
                  <a:extLst>
                    <a:ext uri="{FF2B5EF4-FFF2-40B4-BE49-F238E27FC236}">
                      <a16:creationId xmlns:a16="http://schemas.microsoft.com/office/drawing/2014/main" id="{4DD3F248-3C4C-4D20-866E-ECC0E38B64DD}"/>
                    </a:ext>
                  </a:extLst>
                </p14:cNvPr>
                <p14:cNvContentPartPr/>
                <p14:nvPr/>
              </p14:nvContentPartPr>
              <p14:xfrm>
                <a:off x="9691560" y="294600"/>
                <a:ext cx="42120" cy="433800"/>
              </p14:xfrm>
            </p:contentPart>
          </mc:Choice>
          <mc:Fallback xmlns="">
            <p:pic>
              <p:nvPicPr>
                <p:cNvPr id="88" name="Entrada de lápiz 87">
                  <a:extLst>
                    <a:ext uri="{FF2B5EF4-FFF2-40B4-BE49-F238E27FC236}">
                      <a16:creationId xmlns:a16="http://schemas.microsoft.com/office/drawing/2014/main" id="{4DD3F248-3C4C-4D20-866E-ECC0E38B64DD}"/>
                    </a:ext>
                  </a:extLst>
                </p:cNvPr>
                <p:cNvPicPr/>
                <p:nvPr/>
              </p:nvPicPr>
              <p:blipFill>
                <a:blip r:embed="rId69"/>
                <a:stretch>
                  <a:fillRect/>
                </a:stretch>
              </p:blipFill>
              <p:spPr>
                <a:xfrm>
                  <a:off x="9673920" y="276600"/>
                  <a:ext cx="777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9" name="Entrada de lápiz 88">
                  <a:extLst>
                    <a:ext uri="{FF2B5EF4-FFF2-40B4-BE49-F238E27FC236}">
                      <a16:creationId xmlns:a16="http://schemas.microsoft.com/office/drawing/2014/main" id="{CEC08273-E377-463F-84CF-1C9CF42C91AF}"/>
                    </a:ext>
                  </a:extLst>
                </p14:cNvPr>
                <p14:cNvContentPartPr/>
                <p14:nvPr/>
              </p14:nvContentPartPr>
              <p14:xfrm>
                <a:off x="9939960" y="451200"/>
                <a:ext cx="208800" cy="211320"/>
              </p14:xfrm>
            </p:contentPart>
          </mc:Choice>
          <mc:Fallback xmlns="">
            <p:pic>
              <p:nvPicPr>
                <p:cNvPr id="89" name="Entrada de lápiz 88">
                  <a:extLst>
                    <a:ext uri="{FF2B5EF4-FFF2-40B4-BE49-F238E27FC236}">
                      <a16:creationId xmlns:a16="http://schemas.microsoft.com/office/drawing/2014/main" id="{CEC08273-E377-463F-84CF-1C9CF42C91AF}"/>
                    </a:ext>
                  </a:extLst>
                </p:cNvPr>
                <p:cNvPicPr/>
                <p:nvPr/>
              </p:nvPicPr>
              <p:blipFill>
                <a:blip r:embed="rId71"/>
                <a:stretch>
                  <a:fillRect/>
                </a:stretch>
              </p:blipFill>
              <p:spPr>
                <a:xfrm>
                  <a:off x="9922320" y="433200"/>
                  <a:ext cx="2444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0" name="Entrada de lápiz 89">
                  <a:extLst>
                    <a:ext uri="{FF2B5EF4-FFF2-40B4-BE49-F238E27FC236}">
                      <a16:creationId xmlns:a16="http://schemas.microsoft.com/office/drawing/2014/main" id="{15745DCD-8447-44AB-9618-BE90407E4F6A}"/>
                    </a:ext>
                  </a:extLst>
                </p14:cNvPr>
                <p14:cNvContentPartPr/>
                <p14:nvPr/>
              </p14:nvContentPartPr>
              <p14:xfrm>
                <a:off x="10219320" y="485040"/>
                <a:ext cx="193680" cy="146880"/>
              </p14:xfrm>
            </p:contentPart>
          </mc:Choice>
          <mc:Fallback xmlns="">
            <p:pic>
              <p:nvPicPr>
                <p:cNvPr id="90" name="Entrada de lápiz 89">
                  <a:extLst>
                    <a:ext uri="{FF2B5EF4-FFF2-40B4-BE49-F238E27FC236}">
                      <a16:creationId xmlns:a16="http://schemas.microsoft.com/office/drawing/2014/main" id="{15745DCD-8447-44AB-9618-BE90407E4F6A}"/>
                    </a:ext>
                  </a:extLst>
                </p:cNvPr>
                <p:cNvPicPr/>
                <p:nvPr/>
              </p:nvPicPr>
              <p:blipFill>
                <a:blip r:embed="rId73"/>
                <a:stretch>
                  <a:fillRect/>
                </a:stretch>
              </p:blipFill>
              <p:spPr>
                <a:xfrm>
                  <a:off x="10201680" y="467400"/>
                  <a:ext cx="229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1" name="Entrada de lápiz 90">
                  <a:extLst>
                    <a:ext uri="{FF2B5EF4-FFF2-40B4-BE49-F238E27FC236}">
                      <a16:creationId xmlns:a16="http://schemas.microsoft.com/office/drawing/2014/main" id="{090E3DD5-574A-4B37-A762-4E0C4F229BA4}"/>
                    </a:ext>
                  </a:extLst>
                </p14:cNvPr>
                <p14:cNvContentPartPr/>
                <p14:nvPr/>
              </p14:nvContentPartPr>
              <p14:xfrm>
                <a:off x="10388520" y="466680"/>
                <a:ext cx="179640" cy="189720"/>
              </p14:xfrm>
            </p:contentPart>
          </mc:Choice>
          <mc:Fallback xmlns="">
            <p:pic>
              <p:nvPicPr>
                <p:cNvPr id="91" name="Entrada de lápiz 90">
                  <a:extLst>
                    <a:ext uri="{FF2B5EF4-FFF2-40B4-BE49-F238E27FC236}">
                      <a16:creationId xmlns:a16="http://schemas.microsoft.com/office/drawing/2014/main" id="{090E3DD5-574A-4B37-A762-4E0C4F229BA4}"/>
                    </a:ext>
                  </a:extLst>
                </p:cNvPr>
                <p:cNvPicPr/>
                <p:nvPr/>
              </p:nvPicPr>
              <p:blipFill>
                <a:blip r:embed="rId75"/>
                <a:stretch>
                  <a:fillRect/>
                </a:stretch>
              </p:blipFill>
              <p:spPr>
                <a:xfrm>
                  <a:off x="10370880" y="449040"/>
                  <a:ext cx="215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2" name="Entrada de lápiz 91">
                  <a:extLst>
                    <a:ext uri="{FF2B5EF4-FFF2-40B4-BE49-F238E27FC236}">
                      <a16:creationId xmlns:a16="http://schemas.microsoft.com/office/drawing/2014/main" id="{74FDC1C3-C3DE-430B-8716-E303AEE180F6}"/>
                    </a:ext>
                  </a:extLst>
                </p14:cNvPr>
                <p14:cNvContentPartPr/>
                <p14:nvPr/>
              </p14:nvContentPartPr>
              <p14:xfrm>
                <a:off x="10688040" y="505920"/>
                <a:ext cx="10440" cy="102960"/>
              </p14:xfrm>
            </p:contentPart>
          </mc:Choice>
          <mc:Fallback xmlns="">
            <p:pic>
              <p:nvPicPr>
                <p:cNvPr id="92" name="Entrada de lápiz 91">
                  <a:extLst>
                    <a:ext uri="{FF2B5EF4-FFF2-40B4-BE49-F238E27FC236}">
                      <a16:creationId xmlns:a16="http://schemas.microsoft.com/office/drawing/2014/main" id="{74FDC1C3-C3DE-430B-8716-E303AEE180F6}"/>
                    </a:ext>
                  </a:extLst>
                </p:cNvPr>
                <p:cNvPicPr/>
                <p:nvPr/>
              </p:nvPicPr>
              <p:blipFill>
                <a:blip r:embed="rId77"/>
                <a:stretch>
                  <a:fillRect/>
                </a:stretch>
              </p:blipFill>
              <p:spPr>
                <a:xfrm>
                  <a:off x="10670040" y="487920"/>
                  <a:ext cx="46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3" name="Entrada de lápiz 92">
                  <a:extLst>
                    <a:ext uri="{FF2B5EF4-FFF2-40B4-BE49-F238E27FC236}">
                      <a16:creationId xmlns:a16="http://schemas.microsoft.com/office/drawing/2014/main" id="{B4867A3C-3E84-4961-9537-54EC6CC66CAB}"/>
                    </a:ext>
                  </a:extLst>
                </p14:cNvPr>
                <p14:cNvContentPartPr/>
                <p14:nvPr/>
              </p14:nvContentPartPr>
              <p14:xfrm>
                <a:off x="10720440" y="375600"/>
                <a:ext cx="18720" cy="24840"/>
              </p14:xfrm>
            </p:contentPart>
          </mc:Choice>
          <mc:Fallback xmlns="">
            <p:pic>
              <p:nvPicPr>
                <p:cNvPr id="93" name="Entrada de lápiz 92">
                  <a:extLst>
                    <a:ext uri="{FF2B5EF4-FFF2-40B4-BE49-F238E27FC236}">
                      <a16:creationId xmlns:a16="http://schemas.microsoft.com/office/drawing/2014/main" id="{B4867A3C-3E84-4961-9537-54EC6CC66CAB}"/>
                    </a:ext>
                  </a:extLst>
                </p:cNvPr>
                <p:cNvPicPr/>
                <p:nvPr/>
              </p:nvPicPr>
              <p:blipFill>
                <a:blip r:embed="rId79"/>
                <a:stretch>
                  <a:fillRect/>
                </a:stretch>
              </p:blipFill>
              <p:spPr>
                <a:xfrm>
                  <a:off x="10702800" y="357600"/>
                  <a:ext cx="54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4" name="Entrada de lápiz 93">
                  <a:extLst>
                    <a:ext uri="{FF2B5EF4-FFF2-40B4-BE49-F238E27FC236}">
                      <a16:creationId xmlns:a16="http://schemas.microsoft.com/office/drawing/2014/main" id="{66DD24B0-0FC3-405F-9F58-C0FB51782941}"/>
                    </a:ext>
                  </a:extLst>
                </p14:cNvPr>
                <p14:cNvContentPartPr/>
                <p14:nvPr/>
              </p14:nvContentPartPr>
              <p14:xfrm>
                <a:off x="10809360" y="267600"/>
                <a:ext cx="338400" cy="336240"/>
              </p14:xfrm>
            </p:contentPart>
          </mc:Choice>
          <mc:Fallback xmlns="">
            <p:pic>
              <p:nvPicPr>
                <p:cNvPr id="94" name="Entrada de lápiz 93">
                  <a:extLst>
                    <a:ext uri="{FF2B5EF4-FFF2-40B4-BE49-F238E27FC236}">
                      <a16:creationId xmlns:a16="http://schemas.microsoft.com/office/drawing/2014/main" id="{66DD24B0-0FC3-405F-9F58-C0FB51782941}"/>
                    </a:ext>
                  </a:extLst>
                </p:cNvPr>
                <p:cNvPicPr/>
                <p:nvPr/>
              </p:nvPicPr>
              <p:blipFill>
                <a:blip r:embed="rId81"/>
                <a:stretch>
                  <a:fillRect/>
                </a:stretch>
              </p:blipFill>
              <p:spPr>
                <a:xfrm>
                  <a:off x="10791720" y="249600"/>
                  <a:ext cx="3740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5" name="Entrada de lápiz 94">
                  <a:extLst>
                    <a:ext uri="{FF2B5EF4-FFF2-40B4-BE49-F238E27FC236}">
                      <a16:creationId xmlns:a16="http://schemas.microsoft.com/office/drawing/2014/main" id="{12C60F9C-3383-4706-9305-40A476DD6BF9}"/>
                    </a:ext>
                  </a:extLst>
                </p14:cNvPr>
                <p14:cNvContentPartPr/>
                <p14:nvPr/>
              </p14:nvContentPartPr>
              <p14:xfrm>
                <a:off x="11132280" y="424920"/>
                <a:ext cx="219600" cy="183960"/>
              </p14:xfrm>
            </p:contentPart>
          </mc:Choice>
          <mc:Fallback xmlns="">
            <p:pic>
              <p:nvPicPr>
                <p:cNvPr id="95" name="Entrada de lápiz 94">
                  <a:extLst>
                    <a:ext uri="{FF2B5EF4-FFF2-40B4-BE49-F238E27FC236}">
                      <a16:creationId xmlns:a16="http://schemas.microsoft.com/office/drawing/2014/main" id="{12C60F9C-3383-4706-9305-40A476DD6BF9}"/>
                    </a:ext>
                  </a:extLst>
                </p:cNvPr>
                <p:cNvPicPr/>
                <p:nvPr/>
              </p:nvPicPr>
              <p:blipFill>
                <a:blip r:embed="rId83"/>
                <a:stretch>
                  <a:fillRect/>
                </a:stretch>
              </p:blipFill>
              <p:spPr>
                <a:xfrm>
                  <a:off x="11114280" y="406920"/>
                  <a:ext cx="255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25" name="Entrada de lápiz 124">
                  <a:extLst>
                    <a:ext uri="{FF2B5EF4-FFF2-40B4-BE49-F238E27FC236}">
                      <a16:creationId xmlns:a16="http://schemas.microsoft.com/office/drawing/2014/main" id="{B2F26BE6-A867-4B3B-9895-958B066C8981}"/>
                    </a:ext>
                  </a:extLst>
                </p14:cNvPr>
                <p14:cNvContentPartPr/>
                <p14:nvPr/>
              </p14:nvContentPartPr>
              <p14:xfrm>
                <a:off x="8674560" y="-101400"/>
                <a:ext cx="203760" cy="266400"/>
              </p14:xfrm>
            </p:contentPart>
          </mc:Choice>
          <mc:Fallback xmlns="">
            <p:pic>
              <p:nvPicPr>
                <p:cNvPr id="125" name="Entrada de lápiz 124">
                  <a:extLst>
                    <a:ext uri="{FF2B5EF4-FFF2-40B4-BE49-F238E27FC236}">
                      <a16:creationId xmlns:a16="http://schemas.microsoft.com/office/drawing/2014/main" id="{B2F26BE6-A867-4B3B-9895-958B066C8981}"/>
                    </a:ext>
                  </a:extLst>
                </p:cNvPr>
                <p:cNvPicPr/>
                <p:nvPr/>
              </p:nvPicPr>
              <p:blipFill>
                <a:blip r:embed="rId85"/>
                <a:stretch>
                  <a:fillRect/>
                </a:stretch>
              </p:blipFill>
              <p:spPr>
                <a:xfrm>
                  <a:off x="8656920" y="-119040"/>
                  <a:ext cx="2394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6" name="Entrada de lápiz 125">
                  <a:extLst>
                    <a:ext uri="{FF2B5EF4-FFF2-40B4-BE49-F238E27FC236}">
                      <a16:creationId xmlns:a16="http://schemas.microsoft.com/office/drawing/2014/main" id="{EE29D80F-BF38-48B7-A63A-5178C61A09D6}"/>
                    </a:ext>
                  </a:extLst>
                </p14:cNvPr>
                <p14:cNvContentPartPr/>
                <p14:nvPr/>
              </p14:nvContentPartPr>
              <p14:xfrm>
                <a:off x="8900280" y="50520"/>
                <a:ext cx="173880" cy="245880"/>
              </p14:xfrm>
            </p:contentPart>
          </mc:Choice>
          <mc:Fallback xmlns="">
            <p:pic>
              <p:nvPicPr>
                <p:cNvPr id="126" name="Entrada de lápiz 125">
                  <a:extLst>
                    <a:ext uri="{FF2B5EF4-FFF2-40B4-BE49-F238E27FC236}">
                      <a16:creationId xmlns:a16="http://schemas.microsoft.com/office/drawing/2014/main" id="{EE29D80F-BF38-48B7-A63A-5178C61A09D6}"/>
                    </a:ext>
                  </a:extLst>
                </p:cNvPr>
                <p:cNvPicPr/>
                <p:nvPr/>
              </p:nvPicPr>
              <p:blipFill>
                <a:blip r:embed="rId87"/>
                <a:stretch>
                  <a:fillRect/>
                </a:stretch>
              </p:blipFill>
              <p:spPr>
                <a:xfrm>
                  <a:off x="8882640" y="32880"/>
                  <a:ext cx="2095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27" name="Entrada de lápiz 126">
                  <a:extLst>
                    <a:ext uri="{FF2B5EF4-FFF2-40B4-BE49-F238E27FC236}">
                      <a16:creationId xmlns:a16="http://schemas.microsoft.com/office/drawing/2014/main" id="{9B58C422-437D-4891-BD29-35B6C4DF4714}"/>
                    </a:ext>
                  </a:extLst>
                </p14:cNvPr>
                <p14:cNvContentPartPr/>
                <p14:nvPr/>
              </p14:nvContentPartPr>
              <p14:xfrm>
                <a:off x="9135720" y="-40920"/>
                <a:ext cx="8640" cy="360"/>
              </p14:xfrm>
            </p:contentPart>
          </mc:Choice>
          <mc:Fallback xmlns="">
            <p:pic>
              <p:nvPicPr>
                <p:cNvPr id="127" name="Entrada de lápiz 126">
                  <a:extLst>
                    <a:ext uri="{FF2B5EF4-FFF2-40B4-BE49-F238E27FC236}">
                      <a16:creationId xmlns:a16="http://schemas.microsoft.com/office/drawing/2014/main" id="{9B58C422-437D-4891-BD29-35B6C4DF4714}"/>
                    </a:ext>
                  </a:extLst>
                </p:cNvPr>
                <p:cNvPicPr/>
                <p:nvPr/>
              </p:nvPicPr>
              <p:blipFill>
                <a:blip r:embed="rId89"/>
                <a:stretch>
                  <a:fillRect/>
                </a:stretch>
              </p:blipFill>
              <p:spPr>
                <a:xfrm>
                  <a:off x="9117720" y="-58920"/>
                  <a:ext cx="44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28" name="Entrada de lápiz 127">
                  <a:extLst>
                    <a:ext uri="{FF2B5EF4-FFF2-40B4-BE49-F238E27FC236}">
                      <a16:creationId xmlns:a16="http://schemas.microsoft.com/office/drawing/2014/main" id="{0EFD42DE-E596-41AD-AD2D-E003C4A8869A}"/>
                    </a:ext>
                  </a:extLst>
                </p14:cNvPr>
                <p14:cNvContentPartPr/>
                <p14:nvPr/>
              </p14:nvContentPartPr>
              <p14:xfrm>
                <a:off x="9133560" y="90840"/>
                <a:ext cx="360" cy="360"/>
              </p14:xfrm>
            </p:contentPart>
          </mc:Choice>
          <mc:Fallback xmlns="">
            <p:pic>
              <p:nvPicPr>
                <p:cNvPr id="128" name="Entrada de lápiz 127">
                  <a:extLst>
                    <a:ext uri="{FF2B5EF4-FFF2-40B4-BE49-F238E27FC236}">
                      <a16:creationId xmlns:a16="http://schemas.microsoft.com/office/drawing/2014/main" id="{0EFD42DE-E596-41AD-AD2D-E003C4A8869A}"/>
                    </a:ext>
                  </a:extLst>
                </p:cNvPr>
                <p:cNvPicPr/>
                <p:nvPr/>
              </p:nvPicPr>
              <p:blipFill>
                <a:blip r:embed="rId17"/>
                <a:stretch>
                  <a:fillRect/>
                </a:stretch>
              </p:blipFill>
              <p:spPr>
                <a:xfrm>
                  <a:off x="9115920" y="73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9" name="Entrada de lápiz 128">
                  <a:extLst>
                    <a:ext uri="{FF2B5EF4-FFF2-40B4-BE49-F238E27FC236}">
                      <a16:creationId xmlns:a16="http://schemas.microsoft.com/office/drawing/2014/main" id="{9052D01D-E40F-44C5-AFA8-3ECA0CE5672C}"/>
                    </a:ext>
                  </a:extLst>
                </p14:cNvPr>
                <p14:cNvContentPartPr/>
                <p14:nvPr/>
              </p14:nvContentPartPr>
              <p14:xfrm>
                <a:off x="9221400" y="-19320"/>
                <a:ext cx="186840" cy="171720"/>
              </p14:xfrm>
            </p:contentPart>
          </mc:Choice>
          <mc:Fallback xmlns="">
            <p:pic>
              <p:nvPicPr>
                <p:cNvPr id="129" name="Entrada de lápiz 128">
                  <a:extLst>
                    <a:ext uri="{FF2B5EF4-FFF2-40B4-BE49-F238E27FC236}">
                      <a16:creationId xmlns:a16="http://schemas.microsoft.com/office/drawing/2014/main" id="{9052D01D-E40F-44C5-AFA8-3ECA0CE5672C}"/>
                    </a:ext>
                  </a:extLst>
                </p:cNvPr>
                <p:cNvPicPr/>
                <p:nvPr/>
              </p:nvPicPr>
              <p:blipFill>
                <a:blip r:embed="rId92"/>
                <a:stretch>
                  <a:fillRect/>
                </a:stretch>
              </p:blipFill>
              <p:spPr>
                <a:xfrm>
                  <a:off x="9203760" y="-36960"/>
                  <a:ext cx="222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0" name="Entrada de lápiz 129">
                  <a:extLst>
                    <a:ext uri="{FF2B5EF4-FFF2-40B4-BE49-F238E27FC236}">
                      <a16:creationId xmlns:a16="http://schemas.microsoft.com/office/drawing/2014/main" id="{78F4A882-A2D9-4D20-A9AB-338C3A6208C3}"/>
                    </a:ext>
                  </a:extLst>
                </p14:cNvPr>
                <p14:cNvContentPartPr/>
                <p14:nvPr/>
              </p14:nvContentPartPr>
              <p14:xfrm>
                <a:off x="9426960" y="-243960"/>
                <a:ext cx="82800" cy="346320"/>
              </p14:xfrm>
            </p:contentPart>
          </mc:Choice>
          <mc:Fallback xmlns="">
            <p:pic>
              <p:nvPicPr>
                <p:cNvPr id="130" name="Entrada de lápiz 129">
                  <a:extLst>
                    <a:ext uri="{FF2B5EF4-FFF2-40B4-BE49-F238E27FC236}">
                      <a16:creationId xmlns:a16="http://schemas.microsoft.com/office/drawing/2014/main" id="{78F4A882-A2D9-4D20-A9AB-338C3A6208C3}"/>
                    </a:ext>
                  </a:extLst>
                </p:cNvPr>
                <p:cNvPicPr/>
                <p:nvPr/>
              </p:nvPicPr>
              <p:blipFill>
                <a:blip r:embed="rId94"/>
                <a:stretch>
                  <a:fillRect/>
                </a:stretch>
              </p:blipFill>
              <p:spPr>
                <a:xfrm>
                  <a:off x="9408960" y="-261960"/>
                  <a:ext cx="1184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1" name="Entrada de lápiz 130">
                  <a:extLst>
                    <a:ext uri="{FF2B5EF4-FFF2-40B4-BE49-F238E27FC236}">
                      <a16:creationId xmlns:a16="http://schemas.microsoft.com/office/drawing/2014/main" id="{F91F830C-57BE-4F6D-84E9-6C60163907DF}"/>
                    </a:ext>
                  </a:extLst>
                </p14:cNvPr>
                <p14:cNvContentPartPr/>
                <p14:nvPr/>
              </p14:nvContentPartPr>
              <p14:xfrm>
                <a:off x="9490680" y="-18960"/>
                <a:ext cx="139320" cy="132480"/>
              </p14:xfrm>
            </p:contentPart>
          </mc:Choice>
          <mc:Fallback xmlns="">
            <p:pic>
              <p:nvPicPr>
                <p:cNvPr id="131" name="Entrada de lápiz 130">
                  <a:extLst>
                    <a:ext uri="{FF2B5EF4-FFF2-40B4-BE49-F238E27FC236}">
                      <a16:creationId xmlns:a16="http://schemas.microsoft.com/office/drawing/2014/main" id="{F91F830C-57BE-4F6D-84E9-6C60163907DF}"/>
                    </a:ext>
                  </a:extLst>
                </p:cNvPr>
                <p:cNvPicPr/>
                <p:nvPr/>
              </p:nvPicPr>
              <p:blipFill>
                <a:blip r:embed="rId96"/>
                <a:stretch>
                  <a:fillRect/>
                </a:stretch>
              </p:blipFill>
              <p:spPr>
                <a:xfrm>
                  <a:off x="9473040" y="-36600"/>
                  <a:ext cx="174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2" name="Entrada de lápiz 131">
                  <a:extLst>
                    <a:ext uri="{FF2B5EF4-FFF2-40B4-BE49-F238E27FC236}">
                      <a16:creationId xmlns:a16="http://schemas.microsoft.com/office/drawing/2014/main" id="{D2254CE3-E046-413C-B5A9-E978E2D23EF7}"/>
                    </a:ext>
                  </a:extLst>
                </p14:cNvPr>
                <p14:cNvContentPartPr/>
                <p14:nvPr/>
              </p14:nvContentPartPr>
              <p14:xfrm>
                <a:off x="9877320" y="-230640"/>
                <a:ext cx="215280" cy="327960"/>
              </p14:xfrm>
            </p:contentPart>
          </mc:Choice>
          <mc:Fallback xmlns="">
            <p:pic>
              <p:nvPicPr>
                <p:cNvPr id="132" name="Entrada de lápiz 131">
                  <a:extLst>
                    <a:ext uri="{FF2B5EF4-FFF2-40B4-BE49-F238E27FC236}">
                      <a16:creationId xmlns:a16="http://schemas.microsoft.com/office/drawing/2014/main" id="{D2254CE3-E046-413C-B5A9-E978E2D23EF7}"/>
                    </a:ext>
                  </a:extLst>
                </p:cNvPr>
                <p:cNvPicPr/>
                <p:nvPr/>
              </p:nvPicPr>
              <p:blipFill>
                <a:blip r:embed="rId98"/>
                <a:stretch>
                  <a:fillRect/>
                </a:stretch>
              </p:blipFill>
              <p:spPr>
                <a:xfrm>
                  <a:off x="9859680" y="-248640"/>
                  <a:ext cx="25092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33" name="Entrada de lápiz 132">
                  <a:extLst>
                    <a:ext uri="{FF2B5EF4-FFF2-40B4-BE49-F238E27FC236}">
                      <a16:creationId xmlns:a16="http://schemas.microsoft.com/office/drawing/2014/main" id="{D7AF355E-5DB7-4B07-9DF7-D9D4F2ED2C8D}"/>
                    </a:ext>
                  </a:extLst>
                </p14:cNvPr>
                <p14:cNvContentPartPr/>
                <p14:nvPr/>
              </p14:nvContentPartPr>
              <p14:xfrm>
                <a:off x="10046160" y="-60000"/>
                <a:ext cx="113760" cy="132840"/>
              </p14:xfrm>
            </p:contentPart>
          </mc:Choice>
          <mc:Fallback xmlns="">
            <p:pic>
              <p:nvPicPr>
                <p:cNvPr id="133" name="Entrada de lápiz 132">
                  <a:extLst>
                    <a:ext uri="{FF2B5EF4-FFF2-40B4-BE49-F238E27FC236}">
                      <a16:creationId xmlns:a16="http://schemas.microsoft.com/office/drawing/2014/main" id="{D7AF355E-5DB7-4B07-9DF7-D9D4F2ED2C8D}"/>
                    </a:ext>
                  </a:extLst>
                </p:cNvPr>
                <p:cNvPicPr/>
                <p:nvPr/>
              </p:nvPicPr>
              <p:blipFill>
                <a:blip r:embed="rId100"/>
                <a:stretch>
                  <a:fillRect/>
                </a:stretch>
              </p:blipFill>
              <p:spPr>
                <a:xfrm>
                  <a:off x="10028160" y="-77640"/>
                  <a:ext cx="149400" cy="168480"/>
                </a:xfrm>
                <a:prstGeom prst="rect">
                  <a:avLst/>
                </a:prstGeom>
              </p:spPr>
            </p:pic>
          </mc:Fallback>
        </mc:AlternateContent>
      </p:grpSp>
      <p:grpSp>
        <p:nvGrpSpPr>
          <p:cNvPr id="138" name="Grupo 137">
            <a:extLst>
              <a:ext uri="{FF2B5EF4-FFF2-40B4-BE49-F238E27FC236}">
                <a16:creationId xmlns:a16="http://schemas.microsoft.com/office/drawing/2014/main" id="{D4021332-A62A-4F5C-9C1E-ECFFAF095462}"/>
              </a:ext>
            </a:extLst>
          </p:cNvPr>
          <p:cNvGrpSpPr/>
          <p:nvPr/>
        </p:nvGrpSpPr>
        <p:grpSpPr>
          <a:xfrm>
            <a:off x="10392480" y="-110760"/>
            <a:ext cx="693720" cy="227520"/>
            <a:chOff x="10392480" y="-110760"/>
            <a:chExt cx="693720" cy="227520"/>
          </a:xfrm>
        </p:grpSpPr>
        <mc:AlternateContent xmlns:mc="http://schemas.openxmlformats.org/markup-compatibility/2006" xmlns:p14="http://schemas.microsoft.com/office/powerpoint/2010/main">
          <mc:Choice Requires="p14">
            <p:contentPart p14:bwMode="auto" r:id="rId101">
              <p14:nvContentPartPr>
                <p14:cNvPr id="136" name="Entrada de lápiz 135">
                  <a:extLst>
                    <a:ext uri="{FF2B5EF4-FFF2-40B4-BE49-F238E27FC236}">
                      <a16:creationId xmlns:a16="http://schemas.microsoft.com/office/drawing/2014/main" id="{8BDF82F3-70EB-4AA1-A980-BEF189961A4F}"/>
                    </a:ext>
                  </a:extLst>
                </p14:cNvPr>
                <p14:cNvContentPartPr/>
                <p14:nvPr/>
              </p14:nvContentPartPr>
              <p14:xfrm>
                <a:off x="10392480" y="-61080"/>
                <a:ext cx="297720" cy="177840"/>
              </p14:xfrm>
            </p:contentPart>
          </mc:Choice>
          <mc:Fallback xmlns="">
            <p:pic>
              <p:nvPicPr>
                <p:cNvPr id="136" name="Entrada de lápiz 135">
                  <a:extLst>
                    <a:ext uri="{FF2B5EF4-FFF2-40B4-BE49-F238E27FC236}">
                      <a16:creationId xmlns:a16="http://schemas.microsoft.com/office/drawing/2014/main" id="{8BDF82F3-70EB-4AA1-A980-BEF189961A4F}"/>
                    </a:ext>
                  </a:extLst>
                </p:cNvPr>
                <p:cNvPicPr/>
                <p:nvPr/>
              </p:nvPicPr>
              <p:blipFill>
                <a:blip r:embed="rId102"/>
                <a:stretch>
                  <a:fillRect/>
                </a:stretch>
              </p:blipFill>
              <p:spPr>
                <a:xfrm>
                  <a:off x="10374480" y="-79080"/>
                  <a:ext cx="333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7" name="Entrada de lápiz 136">
                  <a:extLst>
                    <a:ext uri="{FF2B5EF4-FFF2-40B4-BE49-F238E27FC236}">
                      <a16:creationId xmlns:a16="http://schemas.microsoft.com/office/drawing/2014/main" id="{E022708A-DA5D-4A23-AEA3-81C4FB35D6B2}"/>
                    </a:ext>
                  </a:extLst>
                </p14:cNvPr>
                <p14:cNvContentPartPr/>
                <p14:nvPr/>
              </p14:nvContentPartPr>
              <p14:xfrm>
                <a:off x="10748520" y="-110760"/>
                <a:ext cx="337680" cy="193320"/>
              </p14:xfrm>
            </p:contentPart>
          </mc:Choice>
          <mc:Fallback xmlns="">
            <p:pic>
              <p:nvPicPr>
                <p:cNvPr id="137" name="Entrada de lápiz 136">
                  <a:extLst>
                    <a:ext uri="{FF2B5EF4-FFF2-40B4-BE49-F238E27FC236}">
                      <a16:creationId xmlns:a16="http://schemas.microsoft.com/office/drawing/2014/main" id="{E022708A-DA5D-4A23-AEA3-81C4FB35D6B2}"/>
                    </a:ext>
                  </a:extLst>
                </p:cNvPr>
                <p:cNvPicPr/>
                <p:nvPr/>
              </p:nvPicPr>
              <p:blipFill>
                <a:blip r:embed="rId104"/>
                <a:stretch>
                  <a:fillRect/>
                </a:stretch>
              </p:blipFill>
              <p:spPr>
                <a:xfrm>
                  <a:off x="10730880" y="-128760"/>
                  <a:ext cx="373320" cy="228960"/>
                </a:xfrm>
                <a:prstGeom prst="rect">
                  <a:avLst/>
                </a:prstGeom>
              </p:spPr>
            </p:pic>
          </mc:Fallback>
        </mc:AlternateContent>
      </p:grpSp>
      <p:grpSp>
        <p:nvGrpSpPr>
          <p:cNvPr id="152" name="Grupo 151">
            <a:extLst>
              <a:ext uri="{FF2B5EF4-FFF2-40B4-BE49-F238E27FC236}">
                <a16:creationId xmlns:a16="http://schemas.microsoft.com/office/drawing/2014/main" id="{DDAB0720-24DD-4536-A9AE-43CC3741D441}"/>
              </a:ext>
            </a:extLst>
          </p:cNvPr>
          <p:cNvGrpSpPr/>
          <p:nvPr/>
        </p:nvGrpSpPr>
        <p:grpSpPr>
          <a:xfrm>
            <a:off x="6591600" y="-64680"/>
            <a:ext cx="1604880" cy="512640"/>
            <a:chOff x="6591600" y="-64680"/>
            <a:chExt cx="1604880" cy="512640"/>
          </a:xfrm>
        </p:grpSpPr>
        <mc:AlternateContent xmlns:mc="http://schemas.openxmlformats.org/markup-compatibility/2006" xmlns:p14="http://schemas.microsoft.com/office/powerpoint/2010/main">
          <mc:Choice Requires="p14">
            <p:contentPart p14:bwMode="auto" r:id="rId105">
              <p14:nvContentPartPr>
                <p14:cNvPr id="139" name="Entrada de lápiz 138">
                  <a:extLst>
                    <a:ext uri="{FF2B5EF4-FFF2-40B4-BE49-F238E27FC236}">
                      <a16:creationId xmlns:a16="http://schemas.microsoft.com/office/drawing/2014/main" id="{B5BCD9ED-2AC3-47FE-9723-524367AEFB96}"/>
                    </a:ext>
                  </a:extLst>
                </p14:cNvPr>
                <p14:cNvContentPartPr/>
                <p14:nvPr/>
              </p14:nvContentPartPr>
              <p14:xfrm>
                <a:off x="6591600" y="99840"/>
                <a:ext cx="225720" cy="286560"/>
              </p14:xfrm>
            </p:contentPart>
          </mc:Choice>
          <mc:Fallback xmlns="">
            <p:pic>
              <p:nvPicPr>
                <p:cNvPr id="139" name="Entrada de lápiz 138">
                  <a:extLst>
                    <a:ext uri="{FF2B5EF4-FFF2-40B4-BE49-F238E27FC236}">
                      <a16:creationId xmlns:a16="http://schemas.microsoft.com/office/drawing/2014/main" id="{B5BCD9ED-2AC3-47FE-9723-524367AEFB96}"/>
                    </a:ext>
                  </a:extLst>
                </p:cNvPr>
                <p:cNvPicPr/>
                <p:nvPr/>
              </p:nvPicPr>
              <p:blipFill>
                <a:blip r:embed="rId106"/>
                <a:stretch>
                  <a:fillRect/>
                </a:stretch>
              </p:blipFill>
              <p:spPr>
                <a:xfrm>
                  <a:off x="6573960" y="82200"/>
                  <a:ext cx="2613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0" name="Entrada de lápiz 139">
                  <a:extLst>
                    <a:ext uri="{FF2B5EF4-FFF2-40B4-BE49-F238E27FC236}">
                      <a16:creationId xmlns:a16="http://schemas.microsoft.com/office/drawing/2014/main" id="{453228B2-EA2A-4553-AC17-641B63A9A6BA}"/>
                    </a:ext>
                  </a:extLst>
                </p14:cNvPr>
                <p14:cNvContentPartPr/>
                <p14:nvPr/>
              </p14:nvContentPartPr>
              <p14:xfrm>
                <a:off x="6723360" y="233400"/>
                <a:ext cx="176760" cy="214560"/>
              </p14:xfrm>
            </p:contentPart>
          </mc:Choice>
          <mc:Fallback xmlns="">
            <p:pic>
              <p:nvPicPr>
                <p:cNvPr id="140" name="Entrada de lápiz 139">
                  <a:extLst>
                    <a:ext uri="{FF2B5EF4-FFF2-40B4-BE49-F238E27FC236}">
                      <a16:creationId xmlns:a16="http://schemas.microsoft.com/office/drawing/2014/main" id="{453228B2-EA2A-4553-AC17-641B63A9A6BA}"/>
                    </a:ext>
                  </a:extLst>
                </p:cNvPr>
                <p:cNvPicPr/>
                <p:nvPr/>
              </p:nvPicPr>
              <p:blipFill>
                <a:blip r:embed="rId108"/>
                <a:stretch>
                  <a:fillRect/>
                </a:stretch>
              </p:blipFill>
              <p:spPr>
                <a:xfrm>
                  <a:off x="6705360" y="215760"/>
                  <a:ext cx="212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1" name="Entrada de lápiz 140">
                  <a:extLst>
                    <a:ext uri="{FF2B5EF4-FFF2-40B4-BE49-F238E27FC236}">
                      <a16:creationId xmlns:a16="http://schemas.microsoft.com/office/drawing/2014/main" id="{F9F65FAF-2D39-4133-8BB1-E10A15EE3ECF}"/>
                    </a:ext>
                  </a:extLst>
                </p14:cNvPr>
                <p14:cNvContentPartPr/>
                <p14:nvPr/>
              </p14:nvContentPartPr>
              <p14:xfrm>
                <a:off x="6989400" y="111720"/>
                <a:ext cx="6840" cy="31320"/>
              </p14:xfrm>
            </p:contentPart>
          </mc:Choice>
          <mc:Fallback xmlns="">
            <p:pic>
              <p:nvPicPr>
                <p:cNvPr id="141" name="Entrada de lápiz 140">
                  <a:extLst>
                    <a:ext uri="{FF2B5EF4-FFF2-40B4-BE49-F238E27FC236}">
                      <a16:creationId xmlns:a16="http://schemas.microsoft.com/office/drawing/2014/main" id="{F9F65FAF-2D39-4133-8BB1-E10A15EE3ECF}"/>
                    </a:ext>
                  </a:extLst>
                </p:cNvPr>
                <p:cNvPicPr/>
                <p:nvPr/>
              </p:nvPicPr>
              <p:blipFill>
                <a:blip r:embed="rId110"/>
                <a:stretch>
                  <a:fillRect/>
                </a:stretch>
              </p:blipFill>
              <p:spPr>
                <a:xfrm>
                  <a:off x="6971760" y="93720"/>
                  <a:ext cx="42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2" name="Entrada de lápiz 141">
                  <a:extLst>
                    <a:ext uri="{FF2B5EF4-FFF2-40B4-BE49-F238E27FC236}">
                      <a16:creationId xmlns:a16="http://schemas.microsoft.com/office/drawing/2014/main" id="{CD877BC5-6352-4532-B606-6741606B239F}"/>
                    </a:ext>
                  </a:extLst>
                </p14:cNvPr>
                <p14:cNvContentPartPr/>
                <p14:nvPr/>
              </p14:nvContentPartPr>
              <p14:xfrm>
                <a:off x="7061040" y="233400"/>
                <a:ext cx="360" cy="4320"/>
              </p14:xfrm>
            </p:contentPart>
          </mc:Choice>
          <mc:Fallback xmlns="">
            <p:pic>
              <p:nvPicPr>
                <p:cNvPr id="142" name="Entrada de lápiz 141">
                  <a:extLst>
                    <a:ext uri="{FF2B5EF4-FFF2-40B4-BE49-F238E27FC236}">
                      <a16:creationId xmlns:a16="http://schemas.microsoft.com/office/drawing/2014/main" id="{CD877BC5-6352-4532-B606-6741606B239F}"/>
                    </a:ext>
                  </a:extLst>
                </p:cNvPr>
                <p:cNvPicPr/>
                <p:nvPr/>
              </p:nvPicPr>
              <p:blipFill>
                <a:blip r:embed="rId65"/>
                <a:stretch>
                  <a:fillRect/>
                </a:stretch>
              </p:blipFill>
              <p:spPr>
                <a:xfrm>
                  <a:off x="7043040" y="215760"/>
                  <a:ext cx="36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4" name="Entrada de lápiz 143">
                  <a:extLst>
                    <a:ext uri="{FF2B5EF4-FFF2-40B4-BE49-F238E27FC236}">
                      <a16:creationId xmlns:a16="http://schemas.microsoft.com/office/drawing/2014/main" id="{3A34B977-1A90-402C-98BD-94DF1679404C}"/>
                    </a:ext>
                  </a:extLst>
                </p14:cNvPr>
                <p14:cNvContentPartPr/>
                <p14:nvPr/>
              </p14:nvContentPartPr>
              <p14:xfrm>
                <a:off x="7152120" y="-10320"/>
                <a:ext cx="144360" cy="333000"/>
              </p14:xfrm>
            </p:contentPart>
          </mc:Choice>
          <mc:Fallback xmlns="">
            <p:pic>
              <p:nvPicPr>
                <p:cNvPr id="144" name="Entrada de lápiz 143">
                  <a:extLst>
                    <a:ext uri="{FF2B5EF4-FFF2-40B4-BE49-F238E27FC236}">
                      <a16:creationId xmlns:a16="http://schemas.microsoft.com/office/drawing/2014/main" id="{3A34B977-1A90-402C-98BD-94DF1679404C}"/>
                    </a:ext>
                  </a:extLst>
                </p:cNvPr>
                <p:cNvPicPr/>
                <p:nvPr/>
              </p:nvPicPr>
              <p:blipFill>
                <a:blip r:embed="rId113"/>
                <a:stretch>
                  <a:fillRect/>
                </a:stretch>
              </p:blipFill>
              <p:spPr>
                <a:xfrm>
                  <a:off x="7134480" y="-28320"/>
                  <a:ext cx="1800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5" name="Entrada de lápiz 144">
                  <a:extLst>
                    <a:ext uri="{FF2B5EF4-FFF2-40B4-BE49-F238E27FC236}">
                      <a16:creationId xmlns:a16="http://schemas.microsoft.com/office/drawing/2014/main" id="{B9BEBF6A-D062-466A-8F37-C3A9BC1889B1}"/>
                    </a:ext>
                  </a:extLst>
                </p14:cNvPr>
                <p14:cNvContentPartPr/>
                <p14:nvPr/>
              </p14:nvContentPartPr>
              <p14:xfrm>
                <a:off x="7313760" y="137640"/>
                <a:ext cx="142920" cy="159120"/>
              </p14:xfrm>
            </p:contentPart>
          </mc:Choice>
          <mc:Fallback xmlns="">
            <p:pic>
              <p:nvPicPr>
                <p:cNvPr id="145" name="Entrada de lápiz 144">
                  <a:extLst>
                    <a:ext uri="{FF2B5EF4-FFF2-40B4-BE49-F238E27FC236}">
                      <a16:creationId xmlns:a16="http://schemas.microsoft.com/office/drawing/2014/main" id="{B9BEBF6A-D062-466A-8F37-C3A9BC1889B1}"/>
                    </a:ext>
                  </a:extLst>
                </p:cNvPr>
                <p:cNvPicPr/>
                <p:nvPr/>
              </p:nvPicPr>
              <p:blipFill>
                <a:blip r:embed="rId115"/>
                <a:stretch>
                  <a:fillRect/>
                </a:stretch>
              </p:blipFill>
              <p:spPr>
                <a:xfrm>
                  <a:off x="7295760" y="120000"/>
                  <a:ext cx="178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6" name="Entrada de lápiz 145">
                  <a:extLst>
                    <a:ext uri="{FF2B5EF4-FFF2-40B4-BE49-F238E27FC236}">
                      <a16:creationId xmlns:a16="http://schemas.microsoft.com/office/drawing/2014/main" id="{5F1D6D5A-F9AE-4A4C-8FF7-3E10980BE95E}"/>
                    </a:ext>
                  </a:extLst>
                </p14:cNvPr>
                <p14:cNvContentPartPr/>
                <p14:nvPr/>
              </p14:nvContentPartPr>
              <p14:xfrm>
                <a:off x="7596720" y="-64680"/>
                <a:ext cx="217080" cy="289080"/>
              </p14:xfrm>
            </p:contentPart>
          </mc:Choice>
          <mc:Fallback xmlns="">
            <p:pic>
              <p:nvPicPr>
                <p:cNvPr id="146" name="Entrada de lápiz 145">
                  <a:extLst>
                    <a:ext uri="{FF2B5EF4-FFF2-40B4-BE49-F238E27FC236}">
                      <a16:creationId xmlns:a16="http://schemas.microsoft.com/office/drawing/2014/main" id="{5F1D6D5A-F9AE-4A4C-8FF7-3E10980BE95E}"/>
                    </a:ext>
                  </a:extLst>
                </p:cNvPr>
                <p:cNvPicPr/>
                <p:nvPr/>
              </p:nvPicPr>
              <p:blipFill>
                <a:blip r:embed="rId117"/>
                <a:stretch>
                  <a:fillRect/>
                </a:stretch>
              </p:blipFill>
              <p:spPr>
                <a:xfrm>
                  <a:off x="7578720" y="-82680"/>
                  <a:ext cx="2527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7" name="Entrada de lápiz 146">
                  <a:extLst>
                    <a:ext uri="{FF2B5EF4-FFF2-40B4-BE49-F238E27FC236}">
                      <a16:creationId xmlns:a16="http://schemas.microsoft.com/office/drawing/2014/main" id="{17BBFBA8-66F1-459B-9CD5-024E87EA9667}"/>
                    </a:ext>
                  </a:extLst>
                </p14:cNvPr>
                <p14:cNvContentPartPr/>
                <p14:nvPr/>
              </p14:nvContentPartPr>
              <p14:xfrm>
                <a:off x="7869600" y="50520"/>
                <a:ext cx="4320" cy="360"/>
              </p14:xfrm>
            </p:contentPart>
          </mc:Choice>
          <mc:Fallback xmlns="">
            <p:pic>
              <p:nvPicPr>
                <p:cNvPr id="147" name="Entrada de lápiz 146">
                  <a:extLst>
                    <a:ext uri="{FF2B5EF4-FFF2-40B4-BE49-F238E27FC236}">
                      <a16:creationId xmlns:a16="http://schemas.microsoft.com/office/drawing/2014/main" id="{17BBFBA8-66F1-459B-9CD5-024E87EA9667}"/>
                    </a:ext>
                  </a:extLst>
                </p:cNvPr>
                <p:cNvPicPr/>
                <p:nvPr/>
              </p:nvPicPr>
              <p:blipFill>
                <a:blip r:embed="rId119"/>
                <a:stretch>
                  <a:fillRect/>
                </a:stretch>
              </p:blipFill>
              <p:spPr>
                <a:xfrm>
                  <a:off x="7851960" y="32880"/>
                  <a:ext cx="3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9" name="Entrada de lápiz 148">
                  <a:extLst>
                    <a:ext uri="{FF2B5EF4-FFF2-40B4-BE49-F238E27FC236}">
                      <a16:creationId xmlns:a16="http://schemas.microsoft.com/office/drawing/2014/main" id="{CC023027-07D6-49BA-804D-93B3E06FAFCD}"/>
                    </a:ext>
                  </a:extLst>
                </p14:cNvPr>
                <p14:cNvContentPartPr/>
                <p14:nvPr/>
              </p14:nvContentPartPr>
              <p14:xfrm>
                <a:off x="7802640" y="18480"/>
                <a:ext cx="171720" cy="142200"/>
              </p14:xfrm>
            </p:contentPart>
          </mc:Choice>
          <mc:Fallback xmlns="">
            <p:pic>
              <p:nvPicPr>
                <p:cNvPr id="149" name="Entrada de lápiz 148">
                  <a:extLst>
                    <a:ext uri="{FF2B5EF4-FFF2-40B4-BE49-F238E27FC236}">
                      <a16:creationId xmlns:a16="http://schemas.microsoft.com/office/drawing/2014/main" id="{CC023027-07D6-49BA-804D-93B3E06FAFCD}"/>
                    </a:ext>
                  </a:extLst>
                </p:cNvPr>
                <p:cNvPicPr/>
                <p:nvPr/>
              </p:nvPicPr>
              <p:blipFill>
                <a:blip r:embed="rId121"/>
                <a:stretch>
                  <a:fillRect/>
                </a:stretch>
              </p:blipFill>
              <p:spPr>
                <a:xfrm>
                  <a:off x="7784640" y="480"/>
                  <a:ext cx="207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0" name="Entrada de lápiz 149">
                  <a:extLst>
                    <a:ext uri="{FF2B5EF4-FFF2-40B4-BE49-F238E27FC236}">
                      <a16:creationId xmlns:a16="http://schemas.microsoft.com/office/drawing/2014/main" id="{343940A9-65D5-40BC-84DC-FD21D2D489ED}"/>
                    </a:ext>
                  </a:extLst>
                </p14:cNvPr>
                <p14:cNvContentPartPr/>
                <p14:nvPr/>
              </p14:nvContentPartPr>
              <p14:xfrm>
                <a:off x="7994160" y="-28320"/>
                <a:ext cx="202320" cy="222840"/>
              </p14:xfrm>
            </p:contentPart>
          </mc:Choice>
          <mc:Fallback xmlns="">
            <p:pic>
              <p:nvPicPr>
                <p:cNvPr id="150" name="Entrada de lápiz 149">
                  <a:extLst>
                    <a:ext uri="{FF2B5EF4-FFF2-40B4-BE49-F238E27FC236}">
                      <a16:creationId xmlns:a16="http://schemas.microsoft.com/office/drawing/2014/main" id="{343940A9-65D5-40BC-84DC-FD21D2D489ED}"/>
                    </a:ext>
                  </a:extLst>
                </p:cNvPr>
                <p:cNvPicPr/>
                <p:nvPr/>
              </p:nvPicPr>
              <p:blipFill>
                <a:blip r:embed="rId123"/>
                <a:stretch>
                  <a:fillRect/>
                </a:stretch>
              </p:blipFill>
              <p:spPr>
                <a:xfrm>
                  <a:off x="7976160" y="-46320"/>
                  <a:ext cx="237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1" name="Entrada de lápiz 150">
                  <a:extLst>
                    <a:ext uri="{FF2B5EF4-FFF2-40B4-BE49-F238E27FC236}">
                      <a16:creationId xmlns:a16="http://schemas.microsoft.com/office/drawing/2014/main" id="{78D68669-4F94-4FAC-9682-EDE108F178F5}"/>
                    </a:ext>
                  </a:extLst>
                </p14:cNvPr>
                <p14:cNvContentPartPr/>
                <p14:nvPr/>
              </p14:nvContentPartPr>
              <p14:xfrm>
                <a:off x="7965000" y="31080"/>
                <a:ext cx="174240" cy="50040"/>
              </p14:xfrm>
            </p:contentPart>
          </mc:Choice>
          <mc:Fallback xmlns="">
            <p:pic>
              <p:nvPicPr>
                <p:cNvPr id="151" name="Entrada de lápiz 150">
                  <a:extLst>
                    <a:ext uri="{FF2B5EF4-FFF2-40B4-BE49-F238E27FC236}">
                      <a16:creationId xmlns:a16="http://schemas.microsoft.com/office/drawing/2014/main" id="{78D68669-4F94-4FAC-9682-EDE108F178F5}"/>
                    </a:ext>
                  </a:extLst>
                </p:cNvPr>
                <p:cNvPicPr/>
                <p:nvPr/>
              </p:nvPicPr>
              <p:blipFill>
                <a:blip r:embed="rId125"/>
                <a:stretch>
                  <a:fillRect/>
                </a:stretch>
              </p:blipFill>
              <p:spPr>
                <a:xfrm>
                  <a:off x="7947000" y="13440"/>
                  <a:ext cx="209880" cy="85680"/>
                </a:xfrm>
                <a:prstGeom prst="rect">
                  <a:avLst/>
                </a:prstGeom>
              </p:spPr>
            </p:pic>
          </mc:Fallback>
        </mc:AlternateContent>
      </p:grpSp>
      <p:grpSp>
        <p:nvGrpSpPr>
          <p:cNvPr id="173" name="Grupo 172">
            <a:extLst>
              <a:ext uri="{FF2B5EF4-FFF2-40B4-BE49-F238E27FC236}">
                <a16:creationId xmlns:a16="http://schemas.microsoft.com/office/drawing/2014/main" id="{8A0FC088-BB34-425A-BF58-677C3E3A385F}"/>
              </a:ext>
            </a:extLst>
          </p:cNvPr>
          <p:cNvGrpSpPr/>
          <p:nvPr/>
        </p:nvGrpSpPr>
        <p:grpSpPr>
          <a:xfrm>
            <a:off x="4683240" y="5826720"/>
            <a:ext cx="3080160" cy="585000"/>
            <a:chOff x="4683240" y="5826720"/>
            <a:chExt cx="3080160" cy="585000"/>
          </a:xfrm>
        </p:grpSpPr>
        <mc:AlternateContent xmlns:mc="http://schemas.openxmlformats.org/markup-compatibility/2006" xmlns:p14="http://schemas.microsoft.com/office/powerpoint/2010/main">
          <mc:Choice Requires="p14">
            <p:contentPart p14:bwMode="auto" r:id="rId126">
              <p14:nvContentPartPr>
                <p14:cNvPr id="153" name="Entrada de lápiz 152">
                  <a:extLst>
                    <a:ext uri="{FF2B5EF4-FFF2-40B4-BE49-F238E27FC236}">
                      <a16:creationId xmlns:a16="http://schemas.microsoft.com/office/drawing/2014/main" id="{1DB674F5-11DA-47BE-8AA8-3AB71008139D}"/>
                    </a:ext>
                  </a:extLst>
                </p14:cNvPr>
                <p14:cNvContentPartPr/>
                <p14:nvPr/>
              </p14:nvContentPartPr>
              <p14:xfrm>
                <a:off x="4683240" y="6015000"/>
                <a:ext cx="161640" cy="307440"/>
              </p14:xfrm>
            </p:contentPart>
          </mc:Choice>
          <mc:Fallback xmlns="">
            <p:pic>
              <p:nvPicPr>
                <p:cNvPr id="153" name="Entrada de lápiz 152">
                  <a:extLst>
                    <a:ext uri="{FF2B5EF4-FFF2-40B4-BE49-F238E27FC236}">
                      <a16:creationId xmlns:a16="http://schemas.microsoft.com/office/drawing/2014/main" id="{1DB674F5-11DA-47BE-8AA8-3AB71008139D}"/>
                    </a:ext>
                  </a:extLst>
                </p:cNvPr>
                <p:cNvPicPr/>
                <p:nvPr/>
              </p:nvPicPr>
              <p:blipFill>
                <a:blip r:embed="rId127"/>
                <a:stretch>
                  <a:fillRect/>
                </a:stretch>
              </p:blipFill>
              <p:spPr>
                <a:xfrm>
                  <a:off x="4665600" y="5997000"/>
                  <a:ext cx="1972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4" name="Entrada de lápiz 153">
                  <a:extLst>
                    <a:ext uri="{FF2B5EF4-FFF2-40B4-BE49-F238E27FC236}">
                      <a16:creationId xmlns:a16="http://schemas.microsoft.com/office/drawing/2014/main" id="{03007B1E-B633-42BD-9664-27F91BC67E81}"/>
                    </a:ext>
                  </a:extLst>
                </p14:cNvPr>
                <p14:cNvContentPartPr/>
                <p14:nvPr/>
              </p14:nvContentPartPr>
              <p14:xfrm>
                <a:off x="4784040" y="6227760"/>
                <a:ext cx="216360" cy="183960"/>
              </p14:xfrm>
            </p:contentPart>
          </mc:Choice>
          <mc:Fallback xmlns="">
            <p:pic>
              <p:nvPicPr>
                <p:cNvPr id="154" name="Entrada de lápiz 153">
                  <a:extLst>
                    <a:ext uri="{FF2B5EF4-FFF2-40B4-BE49-F238E27FC236}">
                      <a16:creationId xmlns:a16="http://schemas.microsoft.com/office/drawing/2014/main" id="{03007B1E-B633-42BD-9664-27F91BC67E81}"/>
                    </a:ext>
                  </a:extLst>
                </p:cNvPr>
                <p:cNvPicPr/>
                <p:nvPr/>
              </p:nvPicPr>
              <p:blipFill>
                <a:blip r:embed="rId129"/>
                <a:stretch>
                  <a:fillRect/>
                </a:stretch>
              </p:blipFill>
              <p:spPr>
                <a:xfrm>
                  <a:off x="4766400" y="6209760"/>
                  <a:ext cx="252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5" name="Entrada de lápiz 154">
                  <a:extLst>
                    <a:ext uri="{FF2B5EF4-FFF2-40B4-BE49-F238E27FC236}">
                      <a16:creationId xmlns:a16="http://schemas.microsoft.com/office/drawing/2014/main" id="{D5EA1E61-436E-4E5A-A694-CA441C4F3518}"/>
                    </a:ext>
                  </a:extLst>
                </p14:cNvPr>
                <p14:cNvContentPartPr/>
                <p14:nvPr/>
              </p14:nvContentPartPr>
              <p14:xfrm>
                <a:off x="5038920" y="6075120"/>
                <a:ext cx="360" cy="14760"/>
              </p14:xfrm>
            </p:contentPart>
          </mc:Choice>
          <mc:Fallback xmlns="">
            <p:pic>
              <p:nvPicPr>
                <p:cNvPr id="155" name="Entrada de lápiz 154">
                  <a:extLst>
                    <a:ext uri="{FF2B5EF4-FFF2-40B4-BE49-F238E27FC236}">
                      <a16:creationId xmlns:a16="http://schemas.microsoft.com/office/drawing/2014/main" id="{D5EA1E61-436E-4E5A-A694-CA441C4F3518}"/>
                    </a:ext>
                  </a:extLst>
                </p:cNvPr>
                <p:cNvPicPr/>
                <p:nvPr/>
              </p:nvPicPr>
              <p:blipFill>
                <a:blip r:embed="rId131"/>
                <a:stretch>
                  <a:fillRect/>
                </a:stretch>
              </p:blipFill>
              <p:spPr>
                <a:xfrm>
                  <a:off x="5020920" y="6057120"/>
                  <a:ext cx="36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6" name="Entrada de lápiz 155">
                  <a:extLst>
                    <a:ext uri="{FF2B5EF4-FFF2-40B4-BE49-F238E27FC236}">
                      <a16:creationId xmlns:a16="http://schemas.microsoft.com/office/drawing/2014/main" id="{3D6C46A8-A13E-4374-8A2E-055877CB9A38}"/>
                    </a:ext>
                  </a:extLst>
                </p14:cNvPr>
                <p14:cNvContentPartPr/>
                <p14:nvPr/>
              </p14:nvContentPartPr>
              <p14:xfrm>
                <a:off x="5061600" y="6187080"/>
                <a:ext cx="8280" cy="360"/>
              </p14:xfrm>
            </p:contentPart>
          </mc:Choice>
          <mc:Fallback xmlns="">
            <p:pic>
              <p:nvPicPr>
                <p:cNvPr id="156" name="Entrada de lápiz 155">
                  <a:extLst>
                    <a:ext uri="{FF2B5EF4-FFF2-40B4-BE49-F238E27FC236}">
                      <a16:creationId xmlns:a16="http://schemas.microsoft.com/office/drawing/2014/main" id="{3D6C46A8-A13E-4374-8A2E-055877CB9A38}"/>
                    </a:ext>
                  </a:extLst>
                </p:cNvPr>
                <p:cNvPicPr/>
                <p:nvPr/>
              </p:nvPicPr>
              <p:blipFill>
                <a:blip r:embed="rId89"/>
                <a:stretch>
                  <a:fillRect/>
                </a:stretch>
              </p:blipFill>
              <p:spPr>
                <a:xfrm>
                  <a:off x="5043600" y="6169080"/>
                  <a:ext cx="43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58" name="Entrada de lápiz 157">
                  <a:extLst>
                    <a:ext uri="{FF2B5EF4-FFF2-40B4-BE49-F238E27FC236}">
                      <a16:creationId xmlns:a16="http://schemas.microsoft.com/office/drawing/2014/main" id="{25C3E06B-4E37-4EB7-93C9-655E1BC0A9E2}"/>
                    </a:ext>
                  </a:extLst>
                </p14:cNvPr>
                <p14:cNvContentPartPr/>
                <p14:nvPr/>
              </p14:nvContentPartPr>
              <p14:xfrm>
                <a:off x="5190480" y="6091320"/>
                <a:ext cx="56160" cy="137520"/>
              </p14:xfrm>
            </p:contentPart>
          </mc:Choice>
          <mc:Fallback xmlns="">
            <p:pic>
              <p:nvPicPr>
                <p:cNvPr id="158" name="Entrada de lápiz 157">
                  <a:extLst>
                    <a:ext uri="{FF2B5EF4-FFF2-40B4-BE49-F238E27FC236}">
                      <a16:creationId xmlns:a16="http://schemas.microsoft.com/office/drawing/2014/main" id="{25C3E06B-4E37-4EB7-93C9-655E1BC0A9E2}"/>
                    </a:ext>
                  </a:extLst>
                </p:cNvPr>
                <p:cNvPicPr/>
                <p:nvPr/>
              </p:nvPicPr>
              <p:blipFill>
                <a:blip r:embed="rId134"/>
                <a:stretch>
                  <a:fillRect/>
                </a:stretch>
              </p:blipFill>
              <p:spPr>
                <a:xfrm>
                  <a:off x="5172480" y="6073680"/>
                  <a:ext cx="91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9" name="Entrada de lápiz 158">
                  <a:extLst>
                    <a:ext uri="{FF2B5EF4-FFF2-40B4-BE49-F238E27FC236}">
                      <a16:creationId xmlns:a16="http://schemas.microsoft.com/office/drawing/2014/main" id="{18770115-AE73-4DA8-AD99-84A04FD66932}"/>
                    </a:ext>
                  </a:extLst>
                </p14:cNvPr>
                <p14:cNvContentPartPr/>
                <p14:nvPr/>
              </p14:nvContentPartPr>
              <p14:xfrm>
                <a:off x="5220360" y="6026880"/>
                <a:ext cx="144360" cy="187920"/>
              </p14:xfrm>
            </p:contentPart>
          </mc:Choice>
          <mc:Fallback xmlns="">
            <p:pic>
              <p:nvPicPr>
                <p:cNvPr id="159" name="Entrada de lápiz 158">
                  <a:extLst>
                    <a:ext uri="{FF2B5EF4-FFF2-40B4-BE49-F238E27FC236}">
                      <a16:creationId xmlns:a16="http://schemas.microsoft.com/office/drawing/2014/main" id="{18770115-AE73-4DA8-AD99-84A04FD66932}"/>
                    </a:ext>
                  </a:extLst>
                </p:cNvPr>
                <p:cNvPicPr/>
                <p:nvPr/>
              </p:nvPicPr>
              <p:blipFill>
                <a:blip r:embed="rId136"/>
                <a:stretch>
                  <a:fillRect/>
                </a:stretch>
              </p:blipFill>
              <p:spPr>
                <a:xfrm>
                  <a:off x="5202360" y="6009240"/>
                  <a:ext cx="180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0" name="Entrada de lápiz 159">
                  <a:extLst>
                    <a:ext uri="{FF2B5EF4-FFF2-40B4-BE49-F238E27FC236}">
                      <a16:creationId xmlns:a16="http://schemas.microsoft.com/office/drawing/2014/main" id="{AF31E324-4DA4-4E08-A3BF-4D480DA5B766}"/>
                    </a:ext>
                  </a:extLst>
                </p14:cNvPr>
                <p14:cNvContentPartPr/>
                <p14:nvPr/>
              </p14:nvContentPartPr>
              <p14:xfrm>
                <a:off x="5445360" y="6051720"/>
                <a:ext cx="114120" cy="141480"/>
              </p14:xfrm>
            </p:contentPart>
          </mc:Choice>
          <mc:Fallback xmlns="">
            <p:pic>
              <p:nvPicPr>
                <p:cNvPr id="160" name="Entrada de lápiz 159">
                  <a:extLst>
                    <a:ext uri="{FF2B5EF4-FFF2-40B4-BE49-F238E27FC236}">
                      <a16:creationId xmlns:a16="http://schemas.microsoft.com/office/drawing/2014/main" id="{AF31E324-4DA4-4E08-A3BF-4D480DA5B766}"/>
                    </a:ext>
                  </a:extLst>
                </p:cNvPr>
                <p:cNvPicPr/>
                <p:nvPr/>
              </p:nvPicPr>
              <p:blipFill>
                <a:blip r:embed="rId138"/>
                <a:stretch>
                  <a:fillRect/>
                </a:stretch>
              </p:blipFill>
              <p:spPr>
                <a:xfrm>
                  <a:off x="5427360" y="6033720"/>
                  <a:ext cx="149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1" name="Entrada de lápiz 160">
                  <a:extLst>
                    <a:ext uri="{FF2B5EF4-FFF2-40B4-BE49-F238E27FC236}">
                      <a16:creationId xmlns:a16="http://schemas.microsoft.com/office/drawing/2014/main" id="{2D479079-1BC8-4505-BEB0-0A9AA41235CC}"/>
                    </a:ext>
                  </a:extLst>
                </p14:cNvPr>
                <p14:cNvContentPartPr/>
                <p14:nvPr/>
              </p14:nvContentPartPr>
              <p14:xfrm>
                <a:off x="5567760" y="5826720"/>
                <a:ext cx="153000" cy="381240"/>
              </p14:xfrm>
            </p:contentPart>
          </mc:Choice>
          <mc:Fallback xmlns="">
            <p:pic>
              <p:nvPicPr>
                <p:cNvPr id="161" name="Entrada de lápiz 160">
                  <a:extLst>
                    <a:ext uri="{FF2B5EF4-FFF2-40B4-BE49-F238E27FC236}">
                      <a16:creationId xmlns:a16="http://schemas.microsoft.com/office/drawing/2014/main" id="{2D479079-1BC8-4505-BEB0-0A9AA41235CC}"/>
                    </a:ext>
                  </a:extLst>
                </p:cNvPr>
                <p:cNvPicPr/>
                <p:nvPr/>
              </p:nvPicPr>
              <p:blipFill>
                <a:blip r:embed="rId140"/>
                <a:stretch>
                  <a:fillRect/>
                </a:stretch>
              </p:blipFill>
              <p:spPr>
                <a:xfrm>
                  <a:off x="5550120" y="5809080"/>
                  <a:ext cx="1886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2" name="Entrada de lápiz 161">
                  <a:extLst>
                    <a:ext uri="{FF2B5EF4-FFF2-40B4-BE49-F238E27FC236}">
                      <a16:creationId xmlns:a16="http://schemas.microsoft.com/office/drawing/2014/main" id="{57036582-0DD3-41DD-94D1-7563CE40CB70}"/>
                    </a:ext>
                  </a:extLst>
                </p14:cNvPr>
                <p14:cNvContentPartPr/>
                <p14:nvPr/>
              </p14:nvContentPartPr>
              <p14:xfrm>
                <a:off x="5718240" y="6044160"/>
                <a:ext cx="144000" cy="163800"/>
              </p14:xfrm>
            </p:contentPart>
          </mc:Choice>
          <mc:Fallback xmlns="">
            <p:pic>
              <p:nvPicPr>
                <p:cNvPr id="162" name="Entrada de lápiz 161">
                  <a:extLst>
                    <a:ext uri="{FF2B5EF4-FFF2-40B4-BE49-F238E27FC236}">
                      <a16:creationId xmlns:a16="http://schemas.microsoft.com/office/drawing/2014/main" id="{57036582-0DD3-41DD-94D1-7563CE40CB70}"/>
                    </a:ext>
                  </a:extLst>
                </p:cNvPr>
                <p:cNvPicPr/>
                <p:nvPr/>
              </p:nvPicPr>
              <p:blipFill>
                <a:blip r:embed="rId142"/>
                <a:stretch>
                  <a:fillRect/>
                </a:stretch>
              </p:blipFill>
              <p:spPr>
                <a:xfrm>
                  <a:off x="5700240" y="6026160"/>
                  <a:ext cx="179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3" name="Entrada de lápiz 162">
                  <a:extLst>
                    <a:ext uri="{FF2B5EF4-FFF2-40B4-BE49-F238E27FC236}">
                      <a16:creationId xmlns:a16="http://schemas.microsoft.com/office/drawing/2014/main" id="{D91F0344-12BC-4F1E-9596-917B4CD79E39}"/>
                    </a:ext>
                  </a:extLst>
                </p14:cNvPr>
                <p14:cNvContentPartPr/>
                <p14:nvPr/>
              </p14:nvContentPartPr>
              <p14:xfrm>
                <a:off x="5862600" y="5967840"/>
                <a:ext cx="132480" cy="251640"/>
              </p14:xfrm>
            </p:contentPart>
          </mc:Choice>
          <mc:Fallback xmlns="">
            <p:pic>
              <p:nvPicPr>
                <p:cNvPr id="163" name="Entrada de lápiz 162">
                  <a:extLst>
                    <a:ext uri="{FF2B5EF4-FFF2-40B4-BE49-F238E27FC236}">
                      <a16:creationId xmlns:a16="http://schemas.microsoft.com/office/drawing/2014/main" id="{D91F0344-12BC-4F1E-9596-917B4CD79E39}"/>
                    </a:ext>
                  </a:extLst>
                </p:cNvPr>
                <p:cNvPicPr/>
                <p:nvPr/>
              </p:nvPicPr>
              <p:blipFill>
                <a:blip r:embed="rId144"/>
                <a:stretch>
                  <a:fillRect/>
                </a:stretch>
              </p:blipFill>
              <p:spPr>
                <a:xfrm>
                  <a:off x="5844600" y="5949840"/>
                  <a:ext cx="1681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4" name="Entrada de lápiz 163">
                  <a:extLst>
                    <a:ext uri="{FF2B5EF4-FFF2-40B4-BE49-F238E27FC236}">
                      <a16:creationId xmlns:a16="http://schemas.microsoft.com/office/drawing/2014/main" id="{DAC31EA3-D1DB-4DEB-A8B0-C9FABBC3E4E9}"/>
                    </a:ext>
                  </a:extLst>
                </p14:cNvPr>
                <p14:cNvContentPartPr/>
                <p14:nvPr/>
              </p14:nvContentPartPr>
              <p14:xfrm>
                <a:off x="6130080" y="6047760"/>
                <a:ext cx="423720" cy="190080"/>
              </p14:xfrm>
            </p:contentPart>
          </mc:Choice>
          <mc:Fallback xmlns="">
            <p:pic>
              <p:nvPicPr>
                <p:cNvPr id="164" name="Entrada de lápiz 163">
                  <a:extLst>
                    <a:ext uri="{FF2B5EF4-FFF2-40B4-BE49-F238E27FC236}">
                      <a16:creationId xmlns:a16="http://schemas.microsoft.com/office/drawing/2014/main" id="{DAC31EA3-D1DB-4DEB-A8B0-C9FABBC3E4E9}"/>
                    </a:ext>
                  </a:extLst>
                </p:cNvPr>
                <p:cNvPicPr/>
                <p:nvPr/>
              </p:nvPicPr>
              <p:blipFill>
                <a:blip r:embed="rId146"/>
                <a:stretch>
                  <a:fillRect/>
                </a:stretch>
              </p:blipFill>
              <p:spPr>
                <a:xfrm>
                  <a:off x="6112080" y="6030120"/>
                  <a:ext cx="459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5" name="Entrada de lápiz 164">
                  <a:extLst>
                    <a:ext uri="{FF2B5EF4-FFF2-40B4-BE49-F238E27FC236}">
                      <a16:creationId xmlns:a16="http://schemas.microsoft.com/office/drawing/2014/main" id="{7B5E5D81-EF6C-4AC7-9035-548C2C27FD31}"/>
                    </a:ext>
                  </a:extLst>
                </p14:cNvPr>
                <p14:cNvContentPartPr/>
                <p14:nvPr/>
              </p14:nvContentPartPr>
              <p14:xfrm>
                <a:off x="6664680" y="5912040"/>
                <a:ext cx="124200" cy="245880"/>
              </p14:xfrm>
            </p:contentPart>
          </mc:Choice>
          <mc:Fallback xmlns="">
            <p:pic>
              <p:nvPicPr>
                <p:cNvPr id="165" name="Entrada de lápiz 164">
                  <a:extLst>
                    <a:ext uri="{FF2B5EF4-FFF2-40B4-BE49-F238E27FC236}">
                      <a16:creationId xmlns:a16="http://schemas.microsoft.com/office/drawing/2014/main" id="{7B5E5D81-EF6C-4AC7-9035-548C2C27FD31}"/>
                    </a:ext>
                  </a:extLst>
                </p:cNvPr>
                <p:cNvPicPr/>
                <p:nvPr/>
              </p:nvPicPr>
              <p:blipFill>
                <a:blip r:embed="rId148"/>
                <a:stretch>
                  <a:fillRect/>
                </a:stretch>
              </p:blipFill>
              <p:spPr>
                <a:xfrm>
                  <a:off x="6646680" y="5894400"/>
                  <a:ext cx="1598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6" name="Entrada de lápiz 165">
                  <a:extLst>
                    <a:ext uri="{FF2B5EF4-FFF2-40B4-BE49-F238E27FC236}">
                      <a16:creationId xmlns:a16="http://schemas.microsoft.com/office/drawing/2014/main" id="{C501A619-704D-4328-A273-C4790E9C3D4C}"/>
                    </a:ext>
                  </a:extLst>
                </p14:cNvPr>
                <p14:cNvContentPartPr/>
                <p14:nvPr/>
              </p14:nvContentPartPr>
              <p14:xfrm>
                <a:off x="6674760" y="6065400"/>
                <a:ext cx="138960" cy="61200"/>
              </p14:xfrm>
            </p:contentPart>
          </mc:Choice>
          <mc:Fallback xmlns="">
            <p:pic>
              <p:nvPicPr>
                <p:cNvPr id="166" name="Entrada de lápiz 165">
                  <a:extLst>
                    <a:ext uri="{FF2B5EF4-FFF2-40B4-BE49-F238E27FC236}">
                      <a16:creationId xmlns:a16="http://schemas.microsoft.com/office/drawing/2014/main" id="{C501A619-704D-4328-A273-C4790E9C3D4C}"/>
                    </a:ext>
                  </a:extLst>
                </p:cNvPr>
                <p:cNvPicPr/>
                <p:nvPr/>
              </p:nvPicPr>
              <p:blipFill>
                <a:blip r:embed="rId150"/>
                <a:stretch>
                  <a:fillRect/>
                </a:stretch>
              </p:blipFill>
              <p:spPr>
                <a:xfrm>
                  <a:off x="6656760" y="6047400"/>
                  <a:ext cx="174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7" name="Entrada de lápiz 166">
                  <a:extLst>
                    <a:ext uri="{FF2B5EF4-FFF2-40B4-BE49-F238E27FC236}">
                      <a16:creationId xmlns:a16="http://schemas.microsoft.com/office/drawing/2014/main" id="{640D1884-ADC2-45DC-B013-7BFAA9869E82}"/>
                    </a:ext>
                  </a:extLst>
                </p14:cNvPr>
                <p14:cNvContentPartPr/>
                <p14:nvPr/>
              </p14:nvContentPartPr>
              <p14:xfrm>
                <a:off x="6918480" y="5862000"/>
                <a:ext cx="360" cy="264600"/>
              </p14:xfrm>
            </p:contentPart>
          </mc:Choice>
          <mc:Fallback xmlns="">
            <p:pic>
              <p:nvPicPr>
                <p:cNvPr id="167" name="Entrada de lápiz 166">
                  <a:extLst>
                    <a:ext uri="{FF2B5EF4-FFF2-40B4-BE49-F238E27FC236}">
                      <a16:creationId xmlns:a16="http://schemas.microsoft.com/office/drawing/2014/main" id="{640D1884-ADC2-45DC-B013-7BFAA9869E82}"/>
                    </a:ext>
                  </a:extLst>
                </p:cNvPr>
                <p:cNvPicPr/>
                <p:nvPr/>
              </p:nvPicPr>
              <p:blipFill>
                <a:blip r:embed="rId152"/>
                <a:stretch>
                  <a:fillRect/>
                </a:stretch>
              </p:blipFill>
              <p:spPr>
                <a:xfrm>
                  <a:off x="6900480" y="5844000"/>
                  <a:ext cx="360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8" name="Entrada de lápiz 167">
                  <a:extLst>
                    <a:ext uri="{FF2B5EF4-FFF2-40B4-BE49-F238E27FC236}">
                      <a16:creationId xmlns:a16="http://schemas.microsoft.com/office/drawing/2014/main" id="{CB1643F2-68C1-40C1-A42B-AFC05D16A3D4}"/>
                    </a:ext>
                  </a:extLst>
                </p14:cNvPr>
                <p14:cNvContentPartPr/>
                <p14:nvPr/>
              </p14:nvContentPartPr>
              <p14:xfrm>
                <a:off x="6987600" y="6012840"/>
                <a:ext cx="224280" cy="185400"/>
              </p14:xfrm>
            </p:contentPart>
          </mc:Choice>
          <mc:Fallback xmlns="">
            <p:pic>
              <p:nvPicPr>
                <p:cNvPr id="168" name="Entrada de lápiz 167">
                  <a:extLst>
                    <a:ext uri="{FF2B5EF4-FFF2-40B4-BE49-F238E27FC236}">
                      <a16:creationId xmlns:a16="http://schemas.microsoft.com/office/drawing/2014/main" id="{CB1643F2-68C1-40C1-A42B-AFC05D16A3D4}"/>
                    </a:ext>
                  </a:extLst>
                </p:cNvPr>
                <p:cNvPicPr/>
                <p:nvPr/>
              </p:nvPicPr>
              <p:blipFill>
                <a:blip r:embed="rId154"/>
                <a:stretch>
                  <a:fillRect/>
                </a:stretch>
              </p:blipFill>
              <p:spPr>
                <a:xfrm>
                  <a:off x="6969600" y="5994840"/>
                  <a:ext cx="259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9" name="Entrada de lápiz 168">
                  <a:extLst>
                    <a:ext uri="{FF2B5EF4-FFF2-40B4-BE49-F238E27FC236}">
                      <a16:creationId xmlns:a16="http://schemas.microsoft.com/office/drawing/2014/main" id="{6849090F-E30C-4903-8B8B-EA4F902216D4}"/>
                    </a:ext>
                  </a:extLst>
                </p14:cNvPr>
                <p14:cNvContentPartPr/>
                <p14:nvPr/>
              </p14:nvContentPartPr>
              <p14:xfrm>
                <a:off x="7253640" y="6025800"/>
                <a:ext cx="144000" cy="143640"/>
              </p14:xfrm>
            </p:contentPart>
          </mc:Choice>
          <mc:Fallback xmlns="">
            <p:pic>
              <p:nvPicPr>
                <p:cNvPr id="169" name="Entrada de lápiz 168">
                  <a:extLst>
                    <a:ext uri="{FF2B5EF4-FFF2-40B4-BE49-F238E27FC236}">
                      <a16:creationId xmlns:a16="http://schemas.microsoft.com/office/drawing/2014/main" id="{6849090F-E30C-4903-8B8B-EA4F902216D4}"/>
                    </a:ext>
                  </a:extLst>
                </p:cNvPr>
                <p:cNvPicPr/>
                <p:nvPr/>
              </p:nvPicPr>
              <p:blipFill>
                <a:blip r:embed="rId156"/>
                <a:stretch>
                  <a:fillRect/>
                </a:stretch>
              </p:blipFill>
              <p:spPr>
                <a:xfrm>
                  <a:off x="7235640" y="6008160"/>
                  <a:ext cx="179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0" name="Entrada de lápiz 169">
                  <a:extLst>
                    <a:ext uri="{FF2B5EF4-FFF2-40B4-BE49-F238E27FC236}">
                      <a16:creationId xmlns:a16="http://schemas.microsoft.com/office/drawing/2014/main" id="{85F74DA4-342B-42AC-B7D6-08E80B775116}"/>
                    </a:ext>
                  </a:extLst>
                </p14:cNvPr>
                <p14:cNvContentPartPr/>
                <p14:nvPr/>
              </p14:nvContentPartPr>
              <p14:xfrm>
                <a:off x="7416360" y="5963880"/>
                <a:ext cx="20160" cy="161640"/>
              </p14:xfrm>
            </p:contentPart>
          </mc:Choice>
          <mc:Fallback xmlns="">
            <p:pic>
              <p:nvPicPr>
                <p:cNvPr id="170" name="Entrada de lápiz 169">
                  <a:extLst>
                    <a:ext uri="{FF2B5EF4-FFF2-40B4-BE49-F238E27FC236}">
                      <a16:creationId xmlns:a16="http://schemas.microsoft.com/office/drawing/2014/main" id="{85F74DA4-342B-42AC-B7D6-08E80B775116}"/>
                    </a:ext>
                  </a:extLst>
                </p:cNvPr>
                <p:cNvPicPr/>
                <p:nvPr/>
              </p:nvPicPr>
              <p:blipFill>
                <a:blip r:embed="rId158"/>
                <a:stretch>
                  <a:fillRect/>
                </a:stretch>
              </p:blipFill>
              <p:spPr>
                <a:xfrm>
                  <a:off x="7398360" y="5945880"/>
                  <a:ext cx="55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1" name="Entrada de lápiz 170">
                  <a:extLst>
                    <a:ext uri="{FF2B5EF4-FFF2-40B4-BE49-F238E27FC236}">
                      <a16:creationId xmlns:a16="http://schemas.microsoft.com/office/drawing/2014/main" id="{F3C7D73A-D523-41FD-BDD1-CDC887A4D6D3}"/>
                    </a:ext>
                  </a:extLst>
                </p14:cNvPr>
                <p14:cNvContentPartPr/>
                <p14:nvPr/>
              </p14:nvContentPartPr>
              <p14:xfrm>
                <a:off x="7313400" y="5967840"/>
                <a:ext cx="139680" cy="36720"/>
              </p14:xfrm>
            </p:contentPart>
          </mc:Choice>
          <mc:Fallback xmlns="">
            <p:pic>
              <p:nvPicPr>
                <p:cNvPr id="171" name="Entrada de lápiz 170">
                  <a:extLst>
                    <a:ext uri="{FF2B5EF4-FFF2-40B4-BE49-F238E27FC236}">
                      <a16:creationId xmlns:a16="http://schemas.microsoft.com/office/drawing/2014/main" id="{F3C7D73A-D523-41FD-BDD1-CDC887A4D6D3}"/>
                    </a:ext>
                  </a:extLst>
                </p:cNvPr>
                <p:cNvPicPr/>
                <p:nvPr/>
              </p:nvPicPr>
              <p:blipFill>
                <a:blip r:embed="rId160"/>
                <a:stretch>
                  <a:fillRect/>
                </a:stretch>
              </p:blipFill>
              <p:spPr>
                <a:xfrm>
                  <a:off x="7295400" y="5950200"/>
                  <a:ext cx="175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2" name="Entrada de lápiz 171">
                  <a:extLst>
                    <a:ext uri="{FF2B5EF4-FFF2-40B4-BE49-F238E27FC236}">
                      <a16:creationId xmlns:a16="http://schemas.microsoft.com/office/drawing/2014/main" id="{0729FFB2-D7AF-4283-9C8E-CDED1B9EE779}"/>
                    </a:ext>
                  </a:extLst>
                </p14:cNvPr>
                <p14:cNvContentPartPr/>
                <p14:nvPr/>
              </p14:nvContentPartPr>
              <p14:xfrm>
                <a:off x="7517160" y="5944800"/>
                <a:ext cx="246240" cy="153720"/>
              </p14:xfrm>
            </p:contentPart>
          </mc:Choice>
          <mc:Fallback xmlns="">
            <p:pic>
              <p:nvPicPr>
                <p:cNvPr id="172" name="Entrada de lápiz 171">
                  <a:extLst>
                    <a:ext uri="{FF2B5EF4-FFF2-40B4-BE49-F238E27FC236}">
                      <a16:creationId xmlns:a16="http://schemas.microsoft.com/office/drawing/2014/main" id="{0729FFB2-D7AF-4283-9C8E-CDED1B9EE779}"/>
                    </a:ext>
                  </a:extLst>
                </p:cNvPr>
                <p:cNvPicPr/>
                <p:nvPr/>
              </p:nvPicPr>
              <p:blipFill>
                <a:blip r:embed="rId162"/>
                <a:stretch>
                  <a:fillRect/>
                </a:stretch>
              </p:blipFill>
              <p:spPr>
                <a:xfrm>
                  <a:off x="7499160" y="5927160"/>
                  <a:ext cx="281880" cy="189360"/>
                </a:xfrm>
                <a:prstGeom prst="rect">
                  <a:avLst/>
                </a:prstGeom>
              </p:spPr>
            </p:pic>
          </mc:Fallback>
        </mc:AlternateContent>
      </p:grpSp>
      <p:grpSp>
        <p:nvGrpSpPr>
          <p:cNvPr id="188" name="Grupo 187">
            <a:extLst>
              <a:ext uri="{FF2B5EF4-FFF2-40B4-BE49-F238E27FC236}">
                <a16:creationId xmlns:a16="http://schemas.microsoft.com/office/drawing/2014/main" id="{0AD3AB39-3EFC-4FEE-B7D9-14E30CD29BCC}"/>
              </a:ext>
            </a:extLst>
          </p:cNvPr>
          <p:cNvGrpSpPr/>
          <p:nvPr/>
        </p:nvGrpSpPr>
        <p:grpSpPr>
          <a:xfrm>
            <a:off x="1767600" y="4866600"/>
            <a:ext cx="480960" cy="1809000"/>
            <a:chOff x="1767600" y="4866600"/>
            <a:chExt cx="480960" cy="1809000"/>
          </a:xfrm>
        </p:grpSpPr>
        <mc:AlternateContent xmlns:mc="http://schemas.openxmlformats.org/markup-compatibility/2006" xmlns:p14="http://schemas.microsoft.com/office/powerpoint/2010/main">
          <mc:Choice Requires="p14">
            <p:contentPart p14:bwMode="auto" r:id="rId163">
              <p14:nvContentPartPr>
                <p14:cNvPr id="174" name="Entrada de lápiz 173">
                  <a:extLst>
                    <a:ext uri="{FF2B5EF4-FFF2-40B4-BE49-F238E27FC236}">
                      <a16:creationId xmlns:a16="http://schemas.microsoft.com/office/drawing/2014/main" id="{ABBD405E-4A8F-43F8-B733-86E681F6FA58}"/>
                    </a:ext>
                  </a:extLst>
                </p14:cNvPr>
                <p14:cNvContentPartPr/>
                <p14:nvPr/>
              </p14:nvContentPartPr>
              <p14:xfrm>
                <a:off x="1787400" y="5171160"/>
                <a:ext cx="32040" cy="1157400"/>
              </p14:xfrm>
            </p:contentPart>
          </mc:Choice>
          <mc:Fallback xmlns="">
            <p:pic>
              <p:nvPicPr>
                <p:cNvPr id="174" name="Entrada de lápiz 173">
                  <a:extLst>
                    <a:ext uri="{FF2B5EF4-FFF2-40B4-BE49-F238E27FC236}">
                      <a16:creationId xmlns:a16="http://schemas.microsoft.com/office/drawing/2014/main" id="{ABBD405E-4A8F-43F8-B733-86E681F6FA58}"/>
                    </a:ext>
                  </a:extLst>
                </p:cNvPr>
                <p:cNvPicPr/>
                <p:nvPr/>
              </p:nvPicPr>
              <p:blipFill>
                <a:blip r:embed="rId164"/>
                <a:stretch>
                  <a:fillRect/>
                </a:stretch>
              </p:blipFill>
              <p:spPr>
                <a:xfrm>
                  <a:off x="1769400" y="5153520"/>
                  <a:ext cx="6768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5" name="Entrada de lápiz 174">
                  <a:extLst>
                    <a:ext uri="{FF2B5EF4-FFF2-40B4-BE49-F238E27FC236}">
                      <a16:creationId xmlns:a16="http://schemas.microsoft.com/office/drawing/2014/main" id="{94442F62-F521-4EFC-BB8E-25E39A7B7729}"/>
                    </a:ext>
                  </a:extLst>
                </p14:cNvPr>
                <p14:cNvContentPartPr/>
                <p14:nvPr/>
              </p14:nvContentPartPr>
              <p14:xfrm>
                <a:off x="1767600" y="5071440"/>
                <a:ext cx="468000" cy="1429920"/>
              </p14:xfrm>
            </p:contentPart>
          </mc:Choice>
          <mc:Fallback xmlns="">
            <p:pic>
              <p:nvPicPr>
                <p:cNvPr id="175" name="Entrada de lápiz 174">
                  <a:extLst>
                    <a:ext uri="{FF2B5EF4-FFF2-40B4-BE49-F238E27FC236}">
                      <a16:creationId xmlns:a16="http://schemas.microsoft.com/office/drawing/2014/main" id="{94442F62-F521-4EFC-BB8E-25E39A7B7729}"/>
                    </a:ext>
                  </a:extLst>
                </p:cNvPr>
                <p:cNvPicPr/>
                <p:nvPr/>
              </p:nvPicPr>
              <p:blipFill>
                <a:blip r:embed="rId166"/>
                <a:stretch>
                  <a:fillRect/>
                </a:stretch>
              </p:blipFill>
              <p:spPr>
                <a:xfrm>
                  <a:off x="1749600" y="5053440"/>
                  <a:ext cx="503640" cy="1465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6" name="Entrada de lápiz 175">
                  <a:extLst>
                    <a:ext uri="{FF2B5EF4-FFF2-40B4-BE49-F238E27FC236}">
                      <a16:creationId xmlns:a16="http://schemas.microsoft.com/office/drawing/2014/main" id="{3161F33B-EF52-44CE-B365-C1C8308B1664}"/>
                    </a:ext>
                  </a:extLst>
                </p14:cNvPr>
                <p14:cNvContentPartPr/>
                <p14:nvPr/>
              </p14:nvContentPartPr>
              <p14:xfrm>
                <a:off x="1787760" y="6187080"/>
                <a:ext cx="460800" cy="488520"/>
              </p14:xfrm>
            </p:contentPart>
          </mc:Choice>
          <mc:Fallback xmlns="">
            <p:pic>
              <p:nvPicPr>
                <p:cNvPr id="176" name="Entrada de lápiz 175">
                  <a:extLst>
                    <a:ext uri="{FF2B5EF4-FFF2-40B4-BE49-F238E27FC236}">
                      <a16:creationId xmlns:a16="http://schemas.microsoft.com/office/drawing/2014/main" id="{3161F33B-EF52-44CE-B365-C1C8308B1664}"/>
                    </a:ext>
                  </a:extLst>
                </p:cNvPr>
                <p:cNvPicPr/>
                <p:nvPr/>
              </p:nvPicPr>
              <p:blipFill>
                <a:blip r:embed="rId168"/>
                <a:stretch>
                  <a:fillRect/>
                </a:stretch>
              </p:blipFill>
              <p:spPr>
                <a:xfrm>
                  <a:off x="1769760" y="6169080"/>
                  <a:ext cx="49644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8" name="Entrada de lápiz 177">
                  <a:extLst>
                    <a:ext uri="{FF2B5EF4-FFF2-40B4-BE49-F238E27FC236}">
                      <a16:creationId xmlns:a16="http://schemas.microsoft.com/office/drawing/2014/main" id="{000478AD-A672-4130-80BB-A4B07D8BC65D}"/>
                    </a:ext>
                  </a:extLst>
                </p14:cNvPr>
                <p14:cNvContentPartPr/>
                <p14:nvPr/>
              </p14:nvContentPartPr>
              <p14:xfrm>
                <a:off x="1790640" y="4876680"/>
                <a:ext cx="78480" cy="222480"/>
              </p14:xfrm>
            </p:contentPart>
          </mc:Choice>
          <mc:Fallback xmlns="">
            <p:pic>
              <p:nvPicPr>
                <p:cNvPr id="178" name="Entrada de lápiz 177">
                  <a:extLst>
                    <a:ext uri="{FF2B5EF4-FFF2-40B4-BE49-F238E27FC236}">
                      <a16:creationId xmlns:a16="http://schemas.microsoft.com/office/drawing/2014/main" id="{000478AD-A672-4130-80BB-A4B07D8BC65D}"/>
                    </a:ext>
                  </a:extLst>
                </p:cNvPr>
                <p:cNvPicPr/>
                <p:nvPr/>
              </p:nvPicPr>
              <p:blipFill>
                <a:blip r:embed="rId170"/>
                <a:stretch>
                  <a:fillRect/>
                </a:stretch>
              </p:blipFill>
              <p:spPr>
                <a:xfrm>
                  <a:off x="1773000" y="4858680"/>
                  <a:ext cx="1141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9" name="Entrada de lápiz 178">
                  <a:extLst>
                    <a:ext uri="{FF2B5EF4-FFF2-40B4-BE49-F238E27FC236}">
                      <a16:creationId xmlns:a16="http://schemas.microsoft.com/office/drawing/2014/main" id="{B9D84903-8A39-44E8-8752-7B617D1E5E31}"/>
                    </a:ext>
                  </a:extLst>
                </p14:cNvPr>
                <p14:cNvContentPartPr/>
                <p14:nvPr/>
              </p14:nvContentPartPr>
              <p14:xfrm>
                <a:off x="1899720" y="4895760"/>
                <a:ext cx="121320" cy="21240"/>
              </p14:xfrm>
            </p:contentPart>
          </mc:Choice>
          <mc:Fallback xmlns="">
            <p:pic>
              <p:nvPicPr>
                <p:cNvPr id="179" name="Entrada de lápiz 178">
                  <a:extLst>
                    <a:ext uri="{FF2B5EF4-FFF2-40B4-BE49-F238E27FC236}">
                      <a16:creationId xmlns:a16="http://schemas.microsoft.com/office/drawing/2014/main" id="{B9D84903-8A39-44E8-8752-7B617D1E5E31}"/>
                    </a:ext>
                  </a:extLst>
                </p:cNvPr>
                <p:cNvPicPr/>
                <p:nvPr/>
              </p:nvPicPr>
              <p:blipFill>
                <a:blip r:embed="rId172"/>
                <a:stretch>
                  <a:fillRect/>
                </a:stretch>
              </p:blipFill>
              <p:spPr>
                <a:xfrm>
                  <a:off x="1881720" y="4878120"/>
                  <a:ext cx="156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80" name="Entrada de lápiz 179">
                  <a:extLst>
                    <a:ext uri="{FF2B5EF4-FFF2-40B4-BE49-F238E27FC236}">
                      <a16:creationId xmlns:a16="http://schemas.microsoft.com/office/drawing/2014/main" id="{7EAAF160-666B-42CD-BBC4-CB0DE03DF39A}"/>
                    </a:ext>
                  </a:extLst>
                </p14:cNvPr>
                <p14:cNvContentPartPr/>
                <p14:nvPr/>
              </p14:nvContentPartPr>
              <p14:xfrm>
                <a:off x="2011320" y="4866600"/>
                <a:ext cx="196200" cy="162720"/>
              </p14:xfrm>
            </p:contentPart>
          </mc:Choice>
          <mc:Fallback xmlns="">
            <p:pic>
              <p:nvPicPr>
                <p:cNvPr id="180" name="Entrada de lápiz 179">
                  <a:extLst>
                    <a:ext uri="{FF2B5EF4-FFF2-40B4-BE49-F238E27FC236}">
                      <a16:creationId xmlns:a16="http://schemas.microsoft.com/office/drawing/2014/main" id="{7EAAF160-666B-42CD-BBC4-CB0DE03DF39A}"/>
                    </a:ext>
                  </a:extLst>
                </p:cNvPr>
                <p:cNvPicPr/>
                <p:nvPr/>
              </p:nvPicPr>
              <p:blipFill>
                <a:blip r:embed="rId174"/>
                <a:stretch>
                  <a:fillRect/>
                </a:stretch>
              </p:blipFill>
              <p:spPr>
                <a:xfrm>
                  <a:off x="1993680" y="4848600"/>
                  <a:ext cx="231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82" name="Entrada de lápiz 181">
                  <a:extLst>
                    <a:ext uri="{FF2B5EF4-FFF2-40B4-BE49-F238E27FC236}">
                      <a16:creationId xmlns:a16="http://schemas.microsoft.com/office/drawing/2014/main" id="{E38F6500-0751-49A6-8B54-BFFF75AC4089}"/>
                    </a:ext>
                  </a:extLst>
                </p14:cNvPr>
                <p14:cNvContentPartPr/>
                <p14:nvPr/>
              </p14:nvContentPartPr>
              <p14:xfrm>
                <a:off x="1868760" y="4906920"/>
                <a:ext cx="115200" cy="88560"/>
              </p14:xfrm>
            </p:contentPart>
          </mc:Choice>
          <mc:Fallback xmlns="">
            <p:pic>
              <p:nvPicPr>
                <p:cNvPr id="182" name="Entrada de lápiz 181">
                  <a:extLst>
                    <a:ext uri="{FF2B5EF4-FFF2-40B4-BE49-F238E27FC236}">
                      <a16:creationId xmlns:a16="http://schemas.microsoft.com/office/drawing/2014/main" id="{E38F6500-0751-49A6-8B54-BFFF75AC4089}"/>
                    </a:ext>
                  </a:extLst>
                </p:cNvPr>
                <p:cNvPicPr/>
                <p:nvPr/>
              </p:nvPicPr>
              <p:blipFill>
                <a:blip r:embed="rId176"/>
                <a:stretch>
                  <a:fillRect/>
                </a:stretch>
              </p:blipFill>
              <p:spPr>
                <a:xfrm>
                  <a:off x="1851120" y="4888920"/>
                  <a:ext cx="150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83" name="Entrada de lápiz 182">
                  <a:extLst>
                    <a:ext uri="{FF2B5EF4-FFF2-40B4-BE49-F238E27FC236}">
                      <a16:creationId xmlns:a16="http://schemas.microsoft.com/office/drawing/2014/main" id="{218E8B6D-E315-4B93-97C6-8A627755E5FC}"/>
                    </a:ext>
                  </a:extLst>
                </p14:cNvPr>
                <p14:cNvContentPartPr/>
                <p14:nvPr/>
              </p14:nvContentPartPr>
              <p14:xfrm>
                <a:off x="1960560" y="4888560"/>
                <a:ext cx="73440" cy="89640"/>
              </p14:xfrm>
            </p:contentPart>
          </mc:Choice>
          <mc:Fallback xmlns="">
            <p:pic>
              <p:nvPicPr>
                <p:cNvPr id="183" name="Entrada de lápiz 182">
                  <a:extLst>
                    <a:ext uri="{FF2B5EF4-FFF2-40B4-BE49-F238E27FC236}">
                      <a16:creationId xmlns:a16="http://schemas.microsoft.com/office/drawing/2014/main" id="{218E8B6D-E315-4B93-97C6-8A627755E5FC}"/>
                    </a:ext>
                  </a:extLst>
                </p:cNvPr>
                <p:cNvPicPr/>
                <p:nvPr/>
              </p:nvPicPr>
              <p:blipFill>
                <a:blip r:embed="rId178"/>
                <a:stretch>
                  <a:fillRect/>
                </a:stretch>
              </p:blipFill>
              <p:spPr>
                <a:xfrm>
                  <a:off x="1942560" y="4870560"/>
                  <a:ext cx="10908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89" name="Entrada de lápiz 188">
                <a:extLst>
                  <a:ext uri="{FF2B5EF4-FFF2-40B4-BE49-F238E27FC236}">
                    <a16:creationId xmlns:a16="http://schemas.microsoft.com/office/drawing/2014/main" id="{C11955FD-0113-4AA3-9A08-514F5819EA17}"/>
                  </a:ext>
                </a:extLst>
              </p14:cNvPr>
              <p14:cNvContentPartPr/>
              <p14:nvPr/>
            </p14:nvContentPartPr>
            <p14:xfrm>
              <a:off x="3939480" y="710760"/>
              <a:ext cx="12960" cy="30960"/>
            </p14:xfrm>
          </p:contentPart>
        </mc:Choice>
        <mc:Fallback xmlns="">
          <p:pic>
            <p:nvPicPr>
              <p:cNvPr id="189" name="Entrada de lápiz 188">
                <a:extLst>
                  <a:ext uri="{FF2B5EF4-FFF2-40B4-BE49-F238E27FC236}">
                    <a16:creationId xmlns:a16="http://schemas.microsoft.com/office/drawing/2014/main" id="{C11955FD-0113-4AA3-9A08-514F5819EA17}"/>
                  </a:ext>
                </a:extLst>
              </p:cNvPr>
              <p:cNvPicPr/>
              <p:nvPr/>
            </p:nvPicPr>
            <p:blipFill>
              <a:blip r:embed="rId180"/>
              <a:stretch>
                <a:fillRect/>
              </a:stretch>
            </p:blipFill>
            <p:spPr>
              <a:xfrm>
                <a:off x="3930480" y="701760"/>
                <a:ext cx="30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92" name="Entrada de lápiz 191">
                <a:extLst>
                  <a:ext uri="{FF2B5EF4-FFF2-40B4-BE49-F238E27FC236}">
                    <a16:creationId xmlns:a16="http://schemas.microsoft.com/office/drawing/2014/main" id="{6BEF1499-327C-493B-B56B-B7A2DA3C57EA}"/>
                  </a:ext>
                </a:extLst>
              </p14:cNvPr>
              <p14:cNvContentPartPr/>
              <p14:nvPr/>
            </p14:nvContentPartPr>
            <p14:xfrm>
              <a:off x="1846800" y="5076840"/>
              <a:ext cx="358200" cy="1496880"/>
            </p14:xfrm>
          </p:contentPart>
        </mc:Choice>
        <mc:Fallback xmlns="">
          <p:pic>
            <p:nvPicPr>
              <p:cNvPr id="192" name="Entrada de lápiz 191">
                <a:extLst>
                  <a:ext uri="{FF2B5EF4-FFF2-40B4-BE49-F238E27FC236}">
                    <a16:creationId xmlns:a16="http://schemas.microsoft.com/office/drawing/2014/main" id="{6BEF1499-327C-493B-B56B-B7A2DA3C57EA}"/>
                  </a:ext>
                </a:extLst>
              </p:cNvPr>
              <p:cNvPicPr/>
              <p:nvPr/>
            </p:nvPicPr>
            <p:blipFill>
              <a:blip r:embed="rId182"/>
              <a:stretch>
                <a:fillRect/>
              </a:stretch>
            </p:blipFill>
            <p:spPr>
              <a:xfrm>
                <a:off x="1837800" y="5067840"/>
                <a:ext cx="375840" cy="1514520"/>
              </a:xfrm>
              <a:prstGeom prst="rect">
                <a:avLst/>
              </a:prstGeom>
            </p:spPr>
          </p:pic>
        </mc:Fallback>
      </mc:AlternateContent>
      <p:grpSp>
        <p:nvGrpSpPr>
          <p:cNvPr id="195" name="Grupo 194">
            <a:extLst>
              <a:ext uri="{FF2B5EF4-FFF2-40B4-BE49-F238E27FC236}">
                <a16:creationId xmlns:a16="http://schemas.microsoft.com/office/drawing/2014/main" id="{818488A1-691B-42A6-A769-FB6AC61F6056}"/>
              </a:ext>
            </a:extLst>
          </p:cNvPr>
          <p:cNvGrpSpPr/>
          <p:nvPr/>
        </p:nvGrpSpPr>
        <p:grpSpPr>
          <a:xfrm>
            <a:off x="1787760" y="5242440"/>
            <a:ext cx="426960" cy="1382400"/>
            <a:chOff x="1787760" y="5242440"/>
            <a:chExt cx="426960" cy="1382400"/>
          </a:xfrm>
        </p:grpSpPr>
        <mc:AlternateContent xmlns:mc="http://schemas.openxmlformats.org/markup-compatibility/2006" xmlns:p14="http://schemas.microsoft.com/office/powerpoint/2010/main">
          <mc:Choice Requires="p14">
            <p:contentPart p14:bwMode="auto" r:id="rId183">
              <p14:nvContentPartPr>
                <p14:cNvPr id="190" name="Entrada de lápiz 189">
                  <a:extLst>
                    <a:ext uri="{FF2B5EF4-FFF2-40B4-BE49-F238E27FC236}">
                      <a16:creationId xmlns:a16="http://schemas.microsoft.com/office/drawing/2014/main" id="{303BBDEB-D1F6-48D7-B973-9A1F5C52F99F}"/>
                    </a:ext>
                  </a:extLst>
                </p14:cNvPr>
                <p14:cNvContentPartPr/>
                <p14:nvPr/>
              </p14:nvContentPartPr>
              <p14:xfrm>
                <a:off x="1787760" y="5242440"/>
                <a:ext cx="407160" cy="1290240"/>
              </p14:xfrm>
            </p:contentPart>
          </mc:Choice>
          <mc:Fallback xmlns="">
            <p:pic>
              <p:nvPicPr>
                <p:cNvPr id="190" name="Entrada de lápiz 189">
                  <a:extLst>
                    <a:ext uri="{FF2B5EF4-FFF2-40B4-BE49-F238E27FC236}">
                      <a16:creationId xmlns:a16="http://schemas.microsoft.com/office/drawing/2014/main" id="{303BBDEB-D1F6-48D7-B973-9A1F5C52F99F}"/>
                    </a:ext>
                  </a:extLst>
                </p:cNvPr>
                <p:cNvPicPr/>
                <p:nvPr/>
              </p:nvPicPr>
              <p:blipFill>
                <a:blip r:embed="rId184"/>
                <a:stretch>
                  <a:fillRect/>
                </a:stretch>
              </p:blipFill>
              <p:spPr>
                <a:xfrm>
                  <a:off x="1778760" y="5233440"/>
                  <a:ext cx="424800" cy="1307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91" name="Entrada de lápiz 190">
                  <a:extLst>
                    <a:ext uri="{FF2B5EF4-FFF2-40B4-BE49-F238E27FC236}">
                      <a16:creationId xmlns:a16="http://schemas.microsoft.com/office/drawing/2014/main" id="{2F1707E9-ED29-4380-B502-55B8E073353A}"/>
                    </a:ext>
                  </a:extLst>
                </p14:cNvPr>
                <p14:cNvContentPartPr/>
                <p14:nvPr/>
              </p14:nvContentPartPr>
              <p14:xfrm>
                <a:off x="2100600" y="6362400"/>
                <a:ext cx="114120" cy="200880"/>
              </p14:xfrm>
            </p:contentPart>
          </mc:Choice>
          <mc:Fallback xmlns="">
            <p:pic>
              <p:nvPicPr>
                <p:cNvPr id="191" name="Entrada de lápiz 190">
                  <a:extLst>
                    <a:ext uri="{FF2B5EF4-FFF2-40B4-BE49-F238E27FC236}">
                      <a16:creationId xmlns:a16="http://schemas.microsoft.com/office/drawing/2014/main" id="{2F1707E9-ED29-4380-B502-55B8E073353A}"/>
                    </a:ext>
                  </a:extLst>
                </p:cNvPr>
                <p:cNvPicPr/>
                <p:nvPr/>
              </p:nvPicPr>
              <p:blipFill>
                <a:blip r:embed="rId186"/>
                <a:stretch>
                  <a:fillRect/>
                </a:stretch>
              </p:blipFill>
              <p:spPr>
                <a:xfrm>
                  <a:off x="2091960" y="6353400"/>
                  <a:ext cx="131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94" name="Entrada de lápiz 193">
                  <a:extLst>
                    <a:ext uri="{FF2B5EF4-FFF2-40B4-BE49-F238E27FC236}">
                      <a16:creationId xmlns:a16="http://schemas.microsoft.com/office/drawing/2014/main" id="{E4411D84-5A39-411A-B6AE-1E6B93539783}"/>
                    </a:ext>
                  </a:extLst>
                </p14:cNvPr>
                <p14:cNvContentPartPr/>
                <p14:nvPr/>
              </p14:nvContentPartPr>
              <p14:xfrm>
                <a:off x="1873800" y="6571200"/>
                <a:ext cx="303120" cy="53640"/>
              </p14:xfrm>
            </p:contentPart>
          </mc:Choice>
          <mc:Fallback xmlns="">
            <p:pic>
              <p:nvPicPr>
                <p:cNvPr id="194" name="Entrada de lápiz 193">
                  <a:extLst>
                    <a:ext uri="{FF2B5EF4-FFF2-40B4-BE49-F238E27FC236}">
                      <a16:creationId xmlns:a16="http://schemas.microsoft.com/office/drawing/2014/main" id="{E4411D84-5A39-411A-B6AE-1E6B93539783}"/>
                    </a:ext>
                  </a:extLst>
                </p:cNvPr>
                <p:cNvPicPr/>
                <p:nvPr/>
              </p:nvPicPr>
              <p:blipFill>
                <a:blip r:embed="rId188"/>
                <a:stretch>
                  <a:fillRect/>
                </a:stretch>
              </p:blipFill>
              <p:spPr>
                <a:xfrm>
                  <a:off x="1864800" y="6562200"/>
                  <a:ext cx="320760" cy="71280"/>
                </a:xfrm>
                <a:prstGeom prst="rect">
                  <a:avLst/>
                </a:prstGeom>
              </p:spPr>
            </p:pic>
          </mc:Fallback>
        </mc:AlternateContent>
      </p:grpSp>
    </p:spTree>
    <p:extLst>
      <p:ext uri="{BB962C8B-B14F-4D97-AF65-F5344CB8AC3E}">
        <p14:creationId xmlns:p14="http://schemas.microsoft.com/office/powerpoint/2010/main" val="425049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C4F3E-E984-464A-ADBB-06F122BD24C6}"/>
              </a:ext>
            </a:extLst>
          </p:cNvPr>
          <p:cNvSpPr>
            <a:spLocks noGrp="1"/>
          </p:cNvSpPr>
          <p:nvPr>
            <p:ph type="title"/>
          </p:nvPr>
        </p:nvSpPr>
        <p:spPr>
          <a:xfrm>
            <a:off x="1616054" y="1070149"/>
            <a:ext cx="8959893" cy="1004836"/>
          </a:xfrm>
        </p:spPr>
        <p:txBody>
          <a:bodyPr anchor="ctr">
            <a:normAutofit/>
          </a:bodyPr>
          <a:lstStyle/>
          <a:p>
            <a:r>
              <a:rPr lang="es-CL" sz="3600" dirty="0">
                <a:solidFill>
                  <a:srgbClr val="595959"/>
                </a:solidFill>
                <a:latin typeface="Modern Love Caps" panose="04070805081001020A01" pitchFamily="82" charset="0"/>
              </a:rPr>
              <a:t>Pregunta</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8F89C3C-9C8B-449F-8E21-7047D72A6033}"/>
              </a:ext>
            </a:extLst>
          </p:cNvPr>
          <p:cNvSpPr>
            <a:spLocks noGrp="1"/>
          </p:cNvSpPr>
          <p:nvPr>
            <p:ph idx="1"/>
          </p:nvPr>
        </p:nvSpPr>
        <p:spPr>
          <a:xfrm>
            <a:off x="1101436" y="2670465"/>
            <a:ext cx="9474510" cy="3727824"/>
          </a:xfrm>
        </p:spPr>
        <p:txBody>
          <a:bodyPr anchor="t">
            <a:normAutofit/>
          </a:bodyPr>
          <a:lstStyle/>
          <a:p>
            <a:pPr marL="0" indent="0">
              <a:buNone/>
            </a:pPr>
            <a:r>
              <a:rPr lang="es-ES" sz="2400" dirty="0">
                <a:effectLst/>
                <a:latin typeface="Abadi Extra Light" panose="020B0204020104020204" pitchFamily="34" charset="0"/>
                <a:ea typeface="Times New Roman" panose="02020603050405020304" pitchFamily="18" charset="0"/>
              </a:rPr>
              <a:t>Considerando la clasificación de las ondas, es correcto afirmar que un rayo de luz viajando por el vidrio corresponde a una onda del tipo</a:t>
            </a:r>
            <a:endParaRPr lang="es-CL" sz="2400" dirty="0">
              <a:effectLst/>
              <a:latin typeface="Abadi Extra Light" panose="020B0204020104020204" pitchFamily="34" charset="0"/>
              <a:ea typeface="Times New Roman" panose="02020603050405020304" pitchFamily="18" charset="0"/>
            </a:endParaRPr>
          </a:p>
          <a:p>
            <a:pPr indent="0">
              <a:buNone/>
            </a:pPr>
            <a:r>
              <a:rPr lang="es-ES" sz="2400" dirty="0">
                <a:effectLst/>
                <a:latin typeface="Abadi Extra Light" panose="020B0204020104020204" pitchFamily="34" charset="0"/>
                <a:ea typeface="Times New Roman" panose="02020603050405020304" pitchFamily="18" charset="0"/>
              </a:rPr>
              <a:t> </a:t>
            </a:r>
            <a:endParaRPr lang="es-CL" sz="2400" dirty="0">
              <a:effectLst/>
              <a:latin typeface="Abadi Extra Light" panose="020B0204020104020204" pitchFamily="34" charset="0"/>
              <a:ea typeface="Times New Roman" panose="02020603050405020304" pitchFamily="18" charset="0"/>
            </a:endParaRPr>
          </a:p>
          <a:p>
            <a:pPr indent="0">
              <a:buNone/>
            </a:pPr>
            <a:r>
              <a:rPr lang="es-ES" sz="2400" dirty="0">
                <a:effectLst/>
                <a:latin typeface="Abadi Extra Light" panose="020B0204020104020204" pitchFamily="34" charset="0"/>
                <a:ea typeface="Times New Roman" panose="02020603050405020304" pitchFamily="18" charset="0"/>
              </a:rPr>
              <a:t>A) Electromagnética / Longitudinal / Viajera</a:t>
            </a:r>
            <a:endParaRPr lang="es-CL" sz="2400" dirty="0">
              <a:effectLst/>
              <a:latin typeface="Abadi Extra Light" panose="020B0204020104020204" pitchFamily="34" charset="0"/>
              <a:ea typeface="Times New Roman" panose="02020603050405020304" pitchFamily="18" charset="0"/>
            </a:endParaRPr>
          </a:p>
          <a:p>
            <a:pPr indent="0">
              <a:buNone/>
            </a:pPr>
            <a:r>
              <a:rPr lang="es-ES" sz="2400" dirty="0">
                <a:effectLst/>
                <a:latin typeface="Abadi Extra Light" panose="020B0204020104020204" pitchFamily="34" charset="0"/>
                <a:ea typeface="Times New Roman" panose="02020603050405020304" pitchFamily="18" charset="0"/>
              </a:rPr>
              <a:t>B) Mecánica / Transversal / Viajera</a:t>
            </a:r>
            <a:endParaRPr lang="es-CL" sz="2400" dirty="0">
              <a:effectLst/>
              <a:latin typeface="Abadi Extra Light" panose="020B0204020104020204" pitchFamily="34" charset="0"/>
              <a:ea typeface="Times New Roman" panose="02020603050405020304" pitchFamily="18" charset="0"/>
            </a:endParaRPr>
          </a:p>
          <a:p>
            <a:pPr indent="0">
              <a:buNone/>
            </a:pPr>
            <a:r>
              <a:rPr lang="es-ES" sz="2400" dirty="0">
                <a:effectLst/>
                <a:latin typeface="Abadi Extra Light" panose="020B0204020104020204" pitchFamily="34" charset="0"/>
                <a:ea typeface="Times New Roman" panose="02020603050405020304" pitchFamily="18" charset="0"/>
              </a:rPr>
              <a:t>C) Electromagnética / Transversal / Estacionaria</a:t>
            </a:r>
            <a:endParaRPr lang="es-CL" sz="2400" dirty="0">
              <a:effectLst/>
              <a:latin typeface="Abadi Extra Light" panose="020B0204020104020204" pitchFamily="34" charset="0"/>
              <a:ea typeface="Times New Roman" panose="02020603050405020304" pitchFamily="18" charset="0"/>
            </a:endParaRPr>
          </a:p>
          <a:p>
            <a:pPr indent="0">
              <a:buNone/>
            </a:pPr>
            <a:r>
              <a:rPr lang="es-ES" sz="2400" dirty="0">
                <a:effectLst/>
                <a:latin typeface="Abadi Extra Light" panose="020B0204020104020204" pitchFamily="34" charset="0"/>
                <a:ea typeface="Times New Roman" panose="02020603050405020304" pitchFamily="18" charset="0"/>
              </a:rPr>
              <a:t>D) Mecánica / Longitudinal / Estacionaria</a:t>
            </a:r>
            <a:endParaRPr lang="es-CL" sz="2400" dirty="0">
              <a:effectLst/>
              <a:latin typeface="Abadi Extra Light" panose="020B0204020104020204" pitchFamily="34" charset="0"/>
              <a:ea typeface="Times New Roman" panose="02020603050405020304" pitchFamily="18" charset="0"/>
            </a:endParaRPr>
          </a:p>
          <a:p>
            <a:pPr indent="0">
              <a:buNone/>
            </a:pPr>
            <a:r>
              <a:rPr lang="es-ES" sz="2400" dirty="0">
                <a:effectLst/>
                <a:latin typeface="Abadi Extra Light" panose="020B0204020104020204" pitchFamily="34" charset="0"/>
                <a:ea typeface="Times New Roman" panose="02020603050405020304" pitchFamily="18" charset="0"/>
              </a:rPr>
              <a:t>E) Electromagnética / Transversal / Viajera</a:t>
            </a:r>
            <a:endParaRPr lang="es-CL" sz="2400" dirty="0">
              <a:effectLst/>
              <a:latin typeface="Abadi Extra Light" panose="020B0204020104020204" pitchFamily="34" charset="0"/>
              <a:ea typeface="Times New Roman" panose="02020603050405020304" pitchFamily="18" charset="0"/>
            </a:endParaRPr>
          </a:p>
          <a:p>
            <a:endParaRPr lang="es-CL" sz="2000" dirty="0">
              <a:solidFill>
                <a:schemeClr val="tx1">
                  <a:lumMod val="65000"/>
                  <a:lumOff val="35000"/>
                </a:schemeClr>
              </a:solidFill>
            </a:endParaRPr>
          </a:p>
        </p:txBody>
      </p:sp>
      <mc:AlternateContent xmlns:mc="http://schemas.openxmlformats.org/markup-compatibility/2006" xmlns:p14="http://schemas.microsoft.com/office/powerpoint/2010/main">
        <mc:Choice Requires="p14">
          <p:contentPart p14:bwMode="auto" r:id="rId2">
            <p14:nvContentPartPr>
              <p14:cNvPr id="14" name="Entrada de lápiz 13">
                <a:extLst>
                  <a:ext uri="{FF2B5EF4-FFF2-40B4-BE49-F238E27FC236}">
                    <a16:creationId xmlns:a16="http://schemas.microsoft.com/office/drawing/2014/main" id="{F7BC4B86-16AC-45FD-8C94-600015B54C75}"/>
                  </a:ext>
                </a:extLst>
              </p14:cNvPr>
              <p14:cNvContentPartPr/>
              <p14:nvPr/>
            </p14:nvContentPartPr>
            <p14:xfrm>
              <a:off x="6989400" y="3794160"/>
              <a:ext cx="324720" cy="300960"/>
            </p14:xfrm>
          </p:contentPart>
        </mc:Choice>
        <mc:Fallback xmlns="">
          <p:pic>
            <p:nvPicPr>
              <p:cNvPr id="14" name="Entrada de lápiz 13">
                <a:extLst>
                  <a:ext uri="{FF2B5EF4-FFF2-40B4-BE49-F238E27FC236}">
                    <a16:creationId xmlns:a16="http://schemas.microsoft.com/office/drawing/2014/main" id="{F7BC4B86-16AC-45FD-8C94-600015B54C75}"/>
                  </a:ext>
                </a:extLst>
              </p:cNvPr>
              <p:cNvPicPr/>
              <p:nvPr/>
            </p:nvPicPr>
            <p:blipFill>
              <a:blip r:embed="rId3"/>
              <a:stretch>
                <a:fillRect/>
              </a:stretch>
            </p:blipFill>
            <p:spPr>
              <a:xfrm>
                <a:off x="6980400" y="3785160"/>
                <a:ext cx="3423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Entrada de lápiz 14">
                <a:extLst>
                  <a:ext uri="{FF2B5EF4-FFF2-40B4-BE49-F238E27FC236}">
                    <a16:creationId xmlns:a16="http://schemas.microsoft.com/office/drawing/2014/main" id="{FB5F002E-1CA2-4F27-AA87-977AAC993F56}"/>
                  </a:ext>
                </a:extLst>
              </p14:cNvPr>
              <p14:cNvContentPartPr/>
              <p14:nvPr/>
            </p14:nvContentPartPr>
            <p14:xfrm>
              <a:off x="7426800" y="4790280"/>
              <a:ext cx="392760" cy="356040"/>
            </p14:xfrm>
          </p:contentPart>
        </mc:Choice>
        <mc:Fallback xmlns="">
          <p:pic>
            <p:nvPicPr>
              <p:cNvPr id="15" name="Entrada de lápiz 14">
                <a:extLst>
                  <a:ext uri="{FF2B5EF4-FFF2-40B4-BE49-F238E27FC236}">
                    <a16:creationId xmlns:a16="http://schemas.microsoft.com/office/drawing/2014/main" id="{FB5F002E-1CA2-4F27-AA87-977AAC993F56}"/>
                  </a:ext>
                </a:extLst>
              </p:cNvPr>
              <p:cNvPicPr/>
              <p:nvPr/>
            </p:nvPicPr>
            <p:blipFill>
              <a:blip r:embed="rId5"/>
              <a:stretch>
                <a:fillRect/>
              </a:stretch>
            </p:blipFill>
            <p:spPr>
              <a:xfrm>
                <a:off x="7417800" y="4781280"/>
                <a:ext cx="4104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Entrada de lápiz 15">
                <a:extLst>
                  <a:ext uri="{FF2B5EF4-FFF2-40B4-BE49-F238E27FC236}">
                    <a16:creationId xmlns:a16="http://schemas.microsoft.com/office/drawing/2014/main" id="{3CBA2E6A-DC83-4E0C-A8C2-6F4103DD0127}"/>
                  </a:ext>
                </a:extLst>
              </p14:cNvPr>
              <p14:cNvContentPartPr/>
              <p14:nvPr/>
            </p14:nvContentPartPr>
            <p14:xfrm>
              <a:off x="7175520" y="5782080"/>
              <a:ext cx="382680" cy="329040"/>
            </p14:xfrm>
          </p:contentPart>
        </mc:Choice>
        <mc:Fallback xmlns="">
          <p:pic>
            <p:nvPicPr>
              <p:cNvPr id="16" name="Entrada de lápiz 15">
                <a:extLst>
                  <a:ext uri="{FF2B5EF4-FFF2-40B4-BE49-F238E27FC236}">
                    <a16:creationId xmlns:a16="http://schemas.microsoft.com/office/drawing/2014/main" id="{3CBA2E6A-DC83-4E0C-A8C2-6F4103DD0127}"/>
                  </a:ext>
                </a:extLst>
              </p:cNvPr>
              <p:cNvPicPr/>
              <p:nvPr/>
            </p:nvPicPr>
            <p:blipFill>
              <a:blip r:embed="rId7"/>
              <a:stretch>
                <a:fillRect/>
              </a:stretch>
            </p:blipFill>
            <p:spPr>
              <a:xfrm>
                <a:off x="7166520" y="5773080"/>
                <a:ext cx="4003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Entrada de lápiz 16">
                <a:extLst>
                  <a:ext uri="{FF2B5EF4-FFF2-40B4-BE49-F238E27FC236}">
                    <a16:creationId xmlns:a16="http://schemas.microsoft.com/office/drawing/2014/main" id="{6D12CC2A-5CAF-4722-A6A4-DAFA35F73D1C}"/>
                  </a:ext>
                </a:extLst>
              </p14:cNvPr>
              <p14:cNvContentPartPr/>
              <p14:nvPr/>
            </p14:nvContentPartPr>
            <p14:xfrm>
              <a:off x="7975440" y="4788480"/>
              <a:ext cx="466200" cy="398160"/>
            </p14:xfrm>
          </p:contentPart>
        </mc:Choice>
        <mc:Fallback xmlns="">
          <p:pic>
            <p:nvPicPr>
              <p:cNvPr id="17" name="Entrada de lápiz 16">
                <a:extLst>
                  <a:ext uri="{FF2B5EF4-FFF2-40B4-BE49-F238E27FC236}">
                    <a16:creationId xmlns:a16="http://schemas.microsoft.com/office/drawing/2014/main" id="{6D12CC2A-5CAF-4722-A6A4-DAFA35F73D1C}"/>
                  </a:ext>
                </a:extLst>
              </p:cNvPr>
              <p:cNvPicPr/>
              <p:nvPr/>
            </p:nvPicPr>
            <p:blipFill>
              <a:blip r:embed="rId9"/>
              <a:stretch>
                <a:fillRect/>
              </a:stretch>
            </p:blipFill>
            <p:spPr>
              <a:xfrm>
                <a:off x="7966440" y="4779840"/>
                <a:ext cx="4838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Entrada de lápiz 17">
                <a:extLst>
                  <a:ext uri="{FF2B5EF4-FFF2-40B4-BE49-F238E27FC236}">
                    <a16:creationId xmlns:a16="http://schemas.microsoft.com/office/drawing/2014/main" id="{DA0D91DB-BB92-4DD0-89B6-39B4B7E91EA7}"/>
                  </a:ext>
                </a:extLst>
              </p14:cNvPr>
              <p14:cNvContentPartPr/>
              <p14:nvPr/>
            </p14:nvContentPartPr>
            <p14:xfrm>
              <a:off x="7903800" y="5830320"/>
              <a:ext cx="438120" cy="352440"/>
            </p14:xfrm>
          </p:contentPart>
        </mc:Choice>
        <mc:Fallback xmlns="">
          <p:pic>
            <p:nvPicPr>
              <p:cNvPr id="18" name="Entrada de lápiz 17">
                <a:extLst>
                  <a:ext uri="{FF2B5EF4-FFF2-40B4-BE49-F238E27FC236}">
                    <a16:creationId xmlns:a16="http://schemas.microsoft.com/office/drawing/2014/main" id="{DA0D91DB-BB92-4DD0-89B6-39B4B7E91EA7}"/>
                  </a:ext>
                </a:extLst>
              </p:cNvPr>
              <p:cNvPicPr/>
              <p:nvPr/>
            </p:nvPicPr>
            <p:blipFill>
              <a:blip r:embed="rId11"/>
              <a:stretch>
                <a:fillRect/>
              </a:stretch>
            </p:blipFill>
            <p:spPr>
              <a:xfrm>
                <a:off x="7895160" y="5821320"/>
                <a:ext cx="4557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Entrada de lápiz 18">
                <a:extLst>
                  <a:ext uri="{FF2B5EF4-FFF2-40B4-BE49-F238E27FC236}">
                    <a16:creationId xmlns:a16="http://schemas.microsoft.com/office/drawing/2014/main" id="{27A5A734-18A2-45FC-97B3-081FB1B9836C}"/>
                  </a:ext>
                </a:extLst>
              </p14:cNvPr>
              <p14:cNvContentPartPr/>
              <p14:nvPr/>
            </p14:nvContentPartPr>
            <p14:xfrm>
              <a:off x="1329480" y="5748600"/>
              <a:ext cx="439920" cy="439920"/>
            </p14:xfrm>
          </p:contentPart>
        </mc:Choice>
        <mc:Fallback xmlns="">
          <p:pic>
            <p:nvPicPr>
              <p:cNvPr id="19" name="Entrada de lápiz 18">
                <a:extLst>
                  <a:ext uri="{FF2B5EF4-FFF2-40B4-BE49-F238E27FC236}">
                    <a16:creationId xmlns:a16="http://schemas.microsoft.com/office/drawing/2014/main" id="{27A5A734-18A2-45FC-97B3-081FB1B9836C}"/>
                  </a:ext>
                </a:extLst>
              </p:cNvPr>
              <p:cNvPicPr/>
              <p:nvPr/>
            </p:nvPicPr>
            <p:blipFill>
              <a:blip r:embed="rId13"/>
              <a:stretch>
                <a:fillRect/>
              </a:stretch>
            </p:blipFill>
            <p:spPr>
              <a:xfrm>
                <a:off x="1320840" y="5739960"/>
                <a:ext cx="45756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Entrada de lápiz 19">
                <a:extLst>
                  <a:ext uri="{FF2B5EF4-FFF2-40B4-BE49-F238E27FC236}">
                    <a16:creationId xmlns:a16="http://schemas.microsoft.com/office/drawing/2014/main" id="{3B842071-62F2-44E0-89FD-D8460D42C0CD}"/>
                  </a:ext>
                </a:extLst>
              </p14:cNvPr>
              <p14:cNvContentPartPr/>
              <p14:nvPr/>
            </p14:nvContentPartPr>
            <p14:xfrm>
              <a:off x="8361360" y="5743200"/>
              <a:ext cx="361080" cy="384120"/>
            </p14:xfrm>
          </p:contentPart>
        </mc:Choice>
        <mc:Fallback xmlns="">
          <p:pic>
            <p:nvPicPr>
              <p:cNvPr id="20" name="Entrada de lápiz 19">
                <a:extLst>
                  <a:ext uri="{FF2B5EF4-FFF2-40B4-BE49-F238E27FC236}">
                    <a16:creationId xmlns:a16="http://schemas.microsoft.com/office/drawing/2014/main" id="{3B842071-62F2-44E0-89FD-D8460D42C0CD}"/>
                  </a:ext>
                </a:extLst>
              </p:cNvPr>
              <p:cNvPicPr/>
              <p:nvPr/>
            </p:nvPicPr>
            <p:blipFill>
              <a:blip r:embed="rId15"/>
              <a:stretch>
                <a:fillRect/>
              </a:stretch>
            </p:blipFill>
            <p:spPr>
              <a:xfrm>
                <a:off x="8352360" y="5734200"/>
                <a:ext cx="3787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Entrada de lápiz 20">
                <a:extLst>
                  <a:ext uri="{FF2B5EF4-FFF2-40B4-BE49-F238E27FC236}">
                    <a16:creationId xmlns:a16="http://schemas.microsoft.com/office/drawing/2014/main" id="{622C47B9-FEB4-47D6-95B0-68D2157F1731}"/>
                  </a:ext>
                </a:extLst>
              </p14:cNvPr>
              <p14:cNvContentPartPr/>
              <p14:nvPr/>
            </p14:nvContentPartPr>
            <p14:xfrm>
              <a:off x="1330200" y="5751120"/>
              <a:ext cx="460080" cy="397800"/>
            </p14:xfrm>
          </p:contentPart>
        </mc:Choice>
        <mc:Fallback xmlns="">
          <p:pic>
            <p:nvPicPr>
              <p:cNvPr id="21" name="Entrada de lápiz 20">
                <a:extLst>
                  <a:ext uri="{FF2B5EF4-FFF2-40B4-BE49-F238E27FC236}">
                    <a16:creationId xmlns:a16="http://schemas.microsoft.com/office/drawing/2014/main" id="{622C47B9-FEB4-47D6-95B0-68D2157F1731}"/>
                  </a:ext>
                </a:extLst>
              </p:cNvPr>
              <p:cNvPicPr/>
              <p:nvPr/>
            </p:nvPicPr>
            <p:blipFill>
              <a:blip r:embed="rId17"/>
              <a:stretch>
                <a:fillRect/>
              </a:stretch>
            </p:blipFill>
            <p:spPr>
              <a:xfrm>
                <a:off x="1321200" y="5742120"/>
                <a:ext cx="477720" cy="415440"/>
              </a:xfrm>
              <a:prstGeom prst="rect">
                <a:avLst/>
              </a:prstGeom>
            </p:spPr>
          </p:pic>
        </mc:Fallback>
      </mc:AlternateContent>
    </p:spTree>
    <p:extLst>
      <p:ext uri="{BB962C8B-B14F-4D97-AF65-F5344CB8AC3E}">
        <p14:creationId xmlns:p14="http://schemas.microsoft.com/office/powerpoint/2010/main" val="27616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D1D5C1B1-A139-40E4-B49C-26BF28823464}"/>
              </a:ext>
            </a:extLst>
          </p:cNvPr>
          <p:cNvPicPr>
            <a:picLocks noGrp="1" noChangeAspect="1"/>
          </p:cNvPicPr>
          <p:nvPr>
            <p:ph idx="1"/>
          </p:nvPr>
        </p:nvPicPr>
        <p:blipFill rotWithShape="1">
          <a:blip r:embed="rId2"/>
          <a:srcRect t="804"/>
          <a:stretch/>
        </p:blipFill>
        <p:spPr>
          <a:xfrm>
            <a:off x="1517920" y="660005"/>
            <a:ext cx="9296647" cy="5537989"/>
          </a:xfrm>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95EEFFC7-7DE0-406F-9666-4A67C1FBD128}"/>
                  </a:ext>
                </a:extLst>
              </p14:cNvPr>
              <p14:cNvContentPartPr/>
              <p14:nvPr/>
            </p14:nvContentPartPr>
            <p14:xfrm>
              <a:off x="670320" y="212880"/>
              <a:ext cx="360" cy="360"/>
            </p14:xfrm>
          </p:contentPart>
        </mc:Choice>
        <mc:Fallback xmlns="">
          <p:pic>
            <p:nvPicPr>
              <p:cNvPr id="2" name="Entrada de lápiz 1">
                <a:extLst>
                  <a:ext uri="{FF2B5EF4-FFF2-40B4-BE49-F238E27FC236}">
                    <a16:creationId xmlns:a16="http://schemas.microsoft.com/office/drawing/2014/main" id="{95EEFFC7-7DE0-406F-9666-4A67C1FBD128}"/>
                  </a:ext>
                </a:extLst>
              </p:cNvPr>
              <p:cNvPicPr/>
              <p:nvPr/>
            </p:nvPicPr>
            <p:blipFill>
              <a:blip r:embed="rId4"/>
              <a:stretch>
                <a:fillRect/>
              </a:stretch>
            </p:blipFill>
            <p:spPr>
              <a:xfrm>
                <a:off x="661320" y="203880"/>
                <a:ext cx="18000" cy="18000"/>
              </a:xfrm>
              <a:prstGeom prst="rect">
                <a:avLst/>
              </a:prstGeom>
            </p:spPr>
          </p:pic>
        </mc:Fallback>
      </mc:AlternateContent>
    </p:spTree>
    <p:extLst>
      <p:ext uri="{BB962C8B-B14F-4D97-AF65-F5344CB8AC3E}">
        <p14:creationId xmlns:p14="http://schemas.microsoft.com/office/powerpoint/2010/main" val="28503639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31.png"/></Relationships>
</file>

<file path=ppt/webextensions/webextension1.xml><?xml version="1.0" encoding="utf-8"?>
<we:webextension xmlns:we="http://schemas.microsoft.com/office/webextensions/webextension/2010/11" id="{012569B5-8131-412F-AD96-16D861331E58}">
  <we:reference id="wa104221182" version="3.3.0.0" store="es-ES" storeType="OMEX"/>
  <we:alternateReferences>
    <we:reference id="WA104221182" version="3.3.0.0" store="WA104221182" storeType="OMEX"/>
  </we:alternateReferences>
  <we:properties>
    <we:property name="autoplay" value="0"/>
    <we:property name="endtime" value="0"/>
    <we:property name="slideId" value="264"/>
    <we:property name="starttime" value="6"/>
    <we:property name="vid" value="&quot;https://www.youtube.com/watch?v=1mPYQ5DVPxQ&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529</TotalTime>
  <Words>852</Words>
  <Application>Microsoft Office PowerPoint</Application>
  <PresentationFormat>Panorámica</PresentationFormat>
  <Paragraphs>85</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21</vt:i4>
      </vt:variant>
    </vt:vector>
  </HeadingPairs>
  <TitlesOfParts>
    <vt:vector size="30" baseType="lpstr">
      <vt:lpstr>Abadi Extra Light</vt:lpstr>
      <vt:lpstr>Arial</vt:lpstr>
      <vt:lpstr>Calibri</vt:lpstr>
      <vt:lpstr>Calibri Light</vt:lpstr>
      <vt:lpstr>Modern Love</vt:lpstr>
      <vt:lpstr>Modern Love Caps</vt:lpstr>
      <vt:lpstr>Wingdings</vt:lpstr>
      <vt:lpstr>Tema de Office</vt:lpstr>
      <vt:lpstr>Tema de Office</vt:lpstr>
      <vt:lpstr>Clasificación y fenómenos de las ondas</vt:lpstr>
      <vt:lpstr>Objetivo</vt:lpstr>
      <vt:lpstr>Recordando las caracteristicas de las Ondas</vt:lpstr>
      <vt:lpstr>Clasificación de las ondas</vt:lpstr>
      <vt:lpstr>Según su medio de propagación</vt:lpstr>
      <vt:lpstr>Según la dirección de oscilación de las partículas</vt:lpstr>
      <vt:lpstr>Según su sentido de propagación</vt:lpstr>
      <vt:lpstr>Pregunta</vt:lpstr>
      <vt:lpstr>Presentación de PowerPoint</vt:lpstr>
      <vt:lpstr>Propiedades de las ondas</vt:lpstr>
      <vt:lpstr>Reflexión</vt:lpstr>
      <vt:lpstr>Refracción</vt:lpstr>
      <vt:lpstr>Difracción</vt:lpstr>
      <vt:lpstr>Interferencia</vt:lpstr>
      <vt:lpstr>Interferencia</vt:lpstr>
      <vt:lpstr>Efecto Doppler</vt:lpstr>
      <vt:lpstr>Responde</vt:lpstr>
      <vt:lpstr>Responde</vt:lpstr>
      <vt:lpstr>Responde</vt:lpstr>
      <vt:lpstr>Para finalizar:</vt:lpstr>
      <vt:lpstr>Asistencia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Clasificación y fenómenos de las ondas</dc:title>
  <dc:creator>Ninela  Marchant Neira</dc:creator>
  <cp:lastModifiedBy>Carmen Barros Ortega</cp:lastModifiedBy>
  <cp:revision>2</cp:revision>
  <dcterms:created xsi:type="dcterms:W3CDTF">2021-05-19T21:34:08Z</dcterms:created>
  <dcterms:modified xsi:type="dcterms:W3CDTF">2021-05-26T20:19:51Z</dcterms:modified>
</cp:coreProperties>
</file>