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1"/>
  </p:notesMasterIdLst>
  <p:sldIdLst>
    <p:sldId id="256" r:id="rId3"/>
    <p:sldId id="257" r:id="rId4"/>
    <p:sldId id="258" r:id="rId5"/>
    <p:sldId id="259" r:id="rId6"/>
    <p:sldId id="260" r:id="rId7"/>
    <p:sldId id="261" r:id="rId8"/>
    <p:sldId id="262" r:id="rId9"/>
    <p:sldId id="263" r:id="rId1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5" roundtripDataSignature="AMtx7mibNWnvkyO1kSIMaLubHhz2Peo98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E88DABB-2458-41EE-95E4-8886B4D564E3}">
  <a:tblStyle styleId="{EE88DABB-2458-41EE-95E4-8886B4D564E3}"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8E7"/>
          </a:solidFill>
        </a:fill>
      </a:tcStyle>
    </a:wholeTbl>
    <a:band1H>
      <a:tcTxStyle/>
      <a:tcStyle>
        <a:tcBdr/>
        <a:fill>
          <a:solidFill>
            <a:srgbClr val="EFCECA"/>
          </a:solidFill>
        </a:fill>
      </a:tcStyle>
    </a:band1H>
    <a:band2H>
      <a:tcTxStyle/>
      <a:tcStyle>
        <a:tcBdr/>
      </a:tcStyle>
    </a:band2H>
    <a:band1V>
      <a:tcTxStyle/>
      <a:tcStyle>
        <a:tcBdr/>
        <a:fill>
          <a:solidFill>
            <a:srgbClr val="EFCECA"/>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customschemas.google.com/relationships/presentationmetadata" Target="metadata"/><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 name="Google Shape;12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0" name="Google Shape;180;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14"/>
        <p:cNvGrpSpPr/>
        <p:nvPr/>
      </p:nvGrpSpPr>
      <p:grpSpPr>
        <a:xfrm>
          <a:off x="0" y="0"/>
          <a:ext cx="0" cy="0"/>
          <a:chOff x="0" y="0"/>
          <a:chExt cx="0" cy="0"/>
        </a:xfrm>
      </p:grpSpPr>
      <p:sp>
        <p:nvSpPr>
          <p:cNvPr id="15" name="Google Shape;15;p12"/>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12"/>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12"/>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12"/>
          <p:cNvGrpSpPr/>
          <p:nvPr/>
        </p:nvGrpSpPr>
        <p:grpSpPr>
          <a:xfrm>
            <a:off x="9649215" y="4068923"/>
            <a:ext cx="1080904" cy="1080902"/>
            <a:chOff x="9685338" y="4460675"/>
            <a:chExt cx="1080904" cy="1080902"/>
          </a:xfrm>
        </p:grpSpPr>
        <p:sp>
          <p:nvSpPr>
            <p:cNvPr id="19" name="Google Shape;19;p12"/>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12"/>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12"/>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2"/>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870"/>
              <a:buNone/>
              <a:defRPr sz="2200">
                <a:solidFill>
                  <a:schemeClr val="lt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23" name="Google Shape;23;p1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2"/>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Imagen con título" type="picTx">
  <p:cSld name="PICTURE_WITH_CAPTION_TEXT">
    <p:spTree>
      <p:nvGrpSpPr>
        <p:cNvPr id="1" name="Shape 99"/>
        <p:cNvGrpSpPr/>
        <p:nvPr/>
      </p:nvGrpSpPr>
      <p:grpSpPr>
        <a:xfrm>
          <a:off x="0" y="0"/>
          <a:ext cx="0" cy="0"/>
          <a:chOff x="0" y="0"/>
          <a:chExt cx="0" cy="0"/>
        </a:xfrm>
      </p:grpSpPr>
      <p:sp>
        <p:nvSpPr>
          <p:cNvPr id="100" name="Google Shape;100;p20"/>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0"/>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20"/>
          <p:cNvSpPr>
            <a:spLocks noGrp="1"/>
          </p:cNvSpPr>
          <p:nvPr>
            <p:ph type="pic" idx="2"/>
          </p:nvPr>
        </p:nvSpPr>
        <p:spPr>
          <a:xfrm>
            <a:off x="0" y="0"/>
            <a:ext cx="8303740" cy="6858000"/>
          </a:xfrm>
          <a:prstGeom prst="rect">
            <a:avLst/>
          </a:prstGeom>
          <a:solidFill>
            <a:srgbClr val="E1DFDF"/>
          </a:solidFill>
          <a:ln>
            <a:noFill/>
          </a:ln>
        </p:spPr>
        <p:txBody>
          <a:bodyPr spcFirstLastPara="1" wrap="square" lIns="91425" tIns="45700" rIns="91425" bIns="45700" anchor="t" anchorCtr="0">
            <a:normAutofit/>
          </a:bodyPr>
          <a:lstStyle>
            <a:lvl1pPr marR="0" lvl="0" algn="l" rtl="0">
              <a:lnSpc>
                <a:spcPct val="90000"/>
              </a:lnSpc>
              <a:spcBef>
                <a:spcPts val="1200"/>
              </a:spcBef>
              <a:spcAft>
                <a:spcPts val="0"/>
              </a:spcAft>
              <a:buClr>
                <a:srgbClr val="9E3611"/>
              </a:buClr>
              <a:buSzPts val="2720"/>
              <a:buFont typeface="Noto Sans Symbols"/>
              <a:buNone/>
              <a:defRPr sz="3200" b="0" i="0" u="none" strike="noStrike" cap="none">
                <a:solidFill>
                  <a:schemeClr val="dk1"/>
                </a:solidFill>
                <a:latin typeface="Rockwell"/>
                <a:ea typeface="Rockwell"/>
                <a:cs typeface="Rockwell"/>
                <a:sym typeface="Rockwell"/>
              </a:defRPr>
            </a:lvl1pPr>
            <a:lvl2pPr marR="0" lvl="1" algn="l" rtl="0">
              <a:lnSpc>
                <a:spcPct val="90000"/>
              </a:lnSpc>
              <a:spcBef>
                <a:spcPts val="400"/>
              </a:spcBef>
              <a:spcAft>
                <a:spcPts val="0"/>
              </a:spcAft>
              <a:buClr>
                <a:srgbClr val="9E3611"/>
              </a:buClr>
              <a:buSzPts val="2380"/>
              <a:buFont typeface="Noto Sans Symbols"/>
              <a:buNone/>
              <a:defRPr sz="2800" b="0" i="0" u="none" strike="noStrike" cap="none">
                <a:solidFill>
                  <a:schemeClr val="dk1"/>
                </a:solidFill>
                <a:latin typeface="Rockwell"/>
                <a:ea typeface="Rockwell"/>
                <a:cs typeface="Rockwell"/>
                <a:sym typeface="Rockwell"/>
              </a:defRPr>
            </a:lvl2pPr>
            <a:lvl3pPr marR="0" lvl="2" algn="l" rtl="0">
              <a:lnSpc>
                <a:spcPct val="90000"/>
              </a:lnSpc>
              <a:spcBef>
                <a:spcPts val="400"/>
              </a:spcBef>
              <a:spcAft>
                <a:spcPts val="0"/>
              </a:spcAft>
              <a:buClr>
                <a:srgbClr val="9E3611"/>
              </a:buClr>
              <a:buSzPts val="2040"/>
              <a:buFont typeface="Noto Sans Symbols"/>
              <a:buNone/>
              <a:defRPr sz="2400" b="0" i="0" u="none" strike="noStrike" cap="none">
                <a:solidFill>
                  <a:schemeClr val="dk1"/>
                </a:solidFill>
                <a:latin typeface="Rockwell"/>
                <a:ea typeface="Rockwell"/>
                <a:cs typeface="Rockwell"/>
                <a:sym typeface="Rockwell"/>
              </a:defRPr>
            </a:lvl3pPr>
            <a:lvl4pPr marR="0" lvl="3"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4pPr>
            <a:lvl5pPr marR="0" lvl="4"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5pPr>
            <a:lvl6pPr marR="0" lvl="5"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6pPr>
            <a:lvl7pPr marR="0" lvl="6"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7pPr>
            <a:lvl8pPr marR="0" lvl="7" algn="l" rtl="0">
              <a:lnSpc>
                <a:spcPct val="90000"/>
              </a:lnSpc>
              <a:spcBef>
                <a:spcPts val="400"/>
              </a:spcBef>
              <a:spcAft>
                <a:spcPts val="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8pPr>
            <a:lvl9pPr marR="0" lvl="8" algn="l" rtl="0">
              <a:lnSpc>
                <a:spcPct val="90000"/>
              </a:lnSpc>
              <a:spcBef>
                <a:spcPts val="400"/>
              </a:spcBef>
              <a:spcAft>
                <a:spcPts val="200"/>
              </a:spcAft>
              <a:buClr>
                <a:srgbClr val="9E3611"/>
              </a:buClr>
              <a:buSzPts val="1700"/>
              <a:buFont typeface="Noto Sans Symbols"/>
              <a:buNone/>
              <a:defRPr sz="2000" b="0" i="0" u="none" strike="noStrike" cap="none">
                <a:solidFill>
                  <a:schemeClr val="dk1"/>
                </a:solidFill>
                <a:latin typeface="Rockwell"/>
                <a:ea typeface="Rockwell"/>
                <a:cs typeface="Rockwell"/>
                <a:sym typeface="Rockwell"/>
              </a:defRPr>
            </a:lvl9pPr>
          </a:lstStyle>
          <a:p>
            <a:endParaRPr/>
          </a:p>
        </p:txBody>
      </p:sp>
      <p:sp>
        <p:nvSpPr>
          <p:cNvPr id="103" name="Google Shape;103;p20"/>
          <p:cNvSpPr txBox="1">
            <a:spLocks noGrp="1"/>
          </p:cNvSpPr>
          <p:nvPr>
            <p:ph type="body" idx="1"/>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104" name="Google Shape;104;p2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105" name="Google Shape;105;p20"/>
          <p:cNvGrpSpPr/>
          <p:nvPr/>
        </p:nvGrpSpPr>
        <p:grpSpPr>
          <a:xfrm>
            <a:off x="11401725" y="6229681"/>
            <a:ext cx="457200" cy="457200"/>
            <a:chOff x="11361456" y="6195813"/>
            <a:chExt cx="548640" cy="548640"/>
          </a:xfrm>
        </p:grpSpPr>
        <p:sp>
          <p:nvSpPr>
            <p:cNvPr id="106" name="Google Shape;106;p20"/>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 name="Google Shape;108;p2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21"/>
          <p:cNvSpPr txBox="1">
            <a:spLocks noGrp="1"/>
          </p:cNvSpPr>
          <p:nvPr>
            <p:ph type="body" idx="1"/>
          </p:nvPr>
        </p:nvSpPr>
        <p:spPr>
          <a:xfrm rot="5400000">
            <a:off x="4073652" y="-882396"/>
            <a:ext cx="4050792" cy="100584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12" name="Google Shape;112;p2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1"/>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rot="5400000">
            <a:off x="7181850" y="2076450"/>
            <a:ext cx="5638800" cy="255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22"/>
          <p:cNvSpPr txBox="1">
            <a:spLocks noGrp="1"/>
          </p:cNvSpPr>
          <p:nvPr>
            <p:ph type="body" idx="1"/>
          </p:nvPr>
        </p:nvSpPr>
        <p:spPr>
          <a:xfrm rot="5400000">
            <a:off x="2000250" y="-400050"/>
            <a:ext cx="5638800" cy="750570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118" name="Google Shape;118;p22"/>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22"/>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22"/>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5"/>
        <p:cNvGrpSpPr/>
        <p:nvPr/>
      </p:nvGrpSpPr>
      <p:grpSpPr>
        <a:xfrm>
          <a:off x="0" y="0"/>
          <a:ext cx="0" cy="0"/>
          <a:chOff x="0" y="0"/>
          <a:chExt cx="0" cy="0"/>
        </a:xfrm>
      </p:grpSpPr>
      <p:sp>
        <p:nvSpPr>
          <p:cNvPr id="36" name="Google Shape;36;p13"/>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3"/>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1200"/>
              </a:spcBef>
              <a:spcAft>
                <a:spcPts val="0"/>
              </a:spcAft>
              <a:buSzPts val="1530"/>
              <a:buChar char="▪"/>
              <a:defRPr/>
            </a:lvl1pPr>
            <a:lvl2pPr marL="914400" lvl="1" indent="-325755" algn="l">
              <a:lnSpc>
                <a:spcPct val="90000"/>
              </a:lnSpc>
              <a:spcBef>
                <a:spcPts val="400"/>
              </a:spcBef>
              <a:spcAft>
                <a:spcPts val="0"/>
              </a:spcAft>
              <a:buSzPts val="1530"/>
              <a:buChar char="▪"/>
              <a:defRPr/>
            </a:lvl2pPr>
            <a:lvl3pPr marL="1371600" lvl="2" indent="-325755" algn="l">
              <a:lnSpc>
                <a:spcPct val="90000"/>
              </a:lnSpc>
              <a:spcBef>
                <a:spcPts val="400"/>
              </a:spcBef>
              <a:spcAft>
                <a:spcPts val="0"/>
              </a:spcAft>
              <a:buSzPts val="1530"/>
              <a:buChar char="▪"/>
              <a:defRPr/>
            </a:lvl3pPr>
            <a:lvl4pPr marL="1828800" lvl="3" indent="-325755" algn="l">
              <a:lnSpc>
                <a:spcPct val="90000"/>
              </a:lnSpc>
              <a:spcBef>
                <a:spcPts val="400"/>
              </a:spcBef>
              <a:spcAft>
                <a:spcPts val="0"/>
              </a:spcAft>
              <a:buSzPts val="1530"/>
              <a:buChar char="▪"/>
              <a:defRPr/>
            </a:lvl4pPr>
            <a:lvl5pPr marL="2286000" lvl="4" indent="-325754" algn="l">
              <a:lnSpc>
                <a:spcPct val="90000"/>
              </a:lnSpc>
              <a:spcBef>
                <a:spcPts val="400"/>
              </a:spcBef>
              <a:spcAft>
                <a:spcPts val="0"/>
              </a:spcAft>
              <a:buSzPts val="1530"/>
              <a:buChar char="▪"/>
              <a:defRPr/>
            </a:lvl5pPr>
            <a:lvl6pPr marL="2743200" lvl="5" indent="-325754" algn="l">
              <a:lnSpc>
                <a:spcPct val="90000"/>
              </a:lnSpc>
              <a:spcBef>
                <a:spcPts val="400"/>
              </a:spcBef>
              <a:spcAft>
                <a:spcPts val="0"/>
              </a:spcAft>
              <a:buSzPts val="1530"/>
              <a:buChar char="▪"/>
              <a:defRPr/>
            </a:lvl6pPr>
            <a:lvl7pPr marL="3200400" lvl="6" indent="-325754" algn="l">
              <a:lnSpc>
                <a:spcPct val="90000"/>
              </a:lnSpc>
              <a:spcBef>
                <a:spcPts val="400"/>
              </a:spcBef>
              <a:spcAft>
                <a:spcPts val="0"/>
              </a:spcAft>
              <a:buSzPts val="1530"/>
              <a:buChar char="▪"/>
              <a:defRPr/>
            </a:lvl7pPr>
            <a:lvl8pPr marL="3657600" lvl="7" indent="-325754" algn="l">
              <a:lnSpc>
                <a:spcPct val="90000"/>
              </a:lnSpc>
              <a:spcBef>
                <a:spcPts val="400"/>
              </a:spcBef>
              <a:spcAft>
                <a:spcPts val="0"/>
              </a:spcAft>
              <a:buSzPts val="1530"/>
              <a:buChar char="▪"/>
              <a:defRPr/>
            </a:lvl8pPr>
            <a:lvl9pPr marL="4114800" lvl="8" indent="-325754" algn="l">
              <a:lnSpc>
                <a:spcPct val="90000"/>
              </a:lnSpc>
              <a:spcBef>
                <a:spcPts val="400"/>
              </a:spcBef>
              <a:spcAft>
                <a:spcPts val="200"/>
              </a:spcAft>
              <a:buSzPts val="1530"/>
              <a:buChar char="▪"/>
              <a:defRPr/>
            </a:lvl9pPr>
          </a:lstStyle>
          <a:p>
            <a:endParaRPr/>
          </a:p>
        </p:txBody>
      </p:sp>
      <p:sp>
        <p:nvSpPr>
          <p:cNvPr id="38" name="Google Shape;38;p13"/>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3"/>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3"/>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Diapositiva de título" type="title">
  <p:cSld name="TITLE">
    <p:spTree>
      <p:nvGrpSpPr>
        <p:cNvPr id="1" name="Shape 41"/>
        <p:cNvGrpSpPr/>
        <p:nvPr/>
      </p:nvGrpSpPr>
      <p:grpSpPr>
        <a:xfrm>
          <a:off x="0" y="0"/>
          <a:ext cx="0" cy="0"/>
          <a:chOff x="0" y="0"/>
          <a:chExt cx="0" cy="0"/>
        </a:xfrm>
      </p:grpSpPr>
      <p:sp>
        <p:nvSpPr>
          <p:cNvPr id="42" name="Google Shape;42;p11"/>
          <p:cNvSpPr/>
          <p:nvPr/>
        </p:nvSpPr>
        <p:spPr>
          <a:xfrm>
            <a:off x="920834" y="1346946"/>
            <a:ext cx="10222992" cy="80683"/>
          </a:xfrm>
          <a:prstGeom prst="rect">
            <a:avLst/>
          </a:prstGeom>
          <a:blipFill rotWithShape="1">
            <a:blip r:embed="rId2">
              <a:alphaModFix amt="85000"/>
            </a:blip>
            <a:tile tx="0" ty="-76200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11"/>
          <p:cNvSpPr/>
          <p:nvPr/>
        </p:nvSpPr>
        <p:spPr>
          <a:xfrm>
            <a:off x="920834" y="4299696"/>
            <a:ext cx="10222992" cy="80683"/>
          </a:xfrm>
          <a:prstGeom prst="rect">
            <a:avLst/>
          </a:prstGeom>
          <a:blipFill rotWithShape="1">
            <a:blip r:embed="rId2">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11"/>
          <p:cNvSpPr/>
          <p:nvPr/>
        </p:nvSpPr>
        <p:spPr>
          <a:xfrm>
            <a:off x="920834" y="1484779"/>
            <a:ext cx="10222992" cy="274320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11"/>
          <p:cNvGrpSpPr/>
          <p:nvPr/>
        </p:nvGrpSpPr>
        <p:grpSpPr>
          <a:xfrm>
            <a:off x="9649215" y="4068923"/>
            <a:ext cx="1080904" cy="1080902"/>
            <a:chOff x="9685338" y="4460675"/>
            <a:chExt cx="1080904" cy="1080902"/>
          </a:xfrm>
        </p:grpSpPr>
        <p:sp>
          <p:nvSpPr>
            <p:cNvPr id="46" name="Google Shape;46;p11"/>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11"/>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11"/>
          <p:cNvSpPr txBox="1">
            <a:spLocks noGrp="1"/>
          </p:cNvSpPr>
          <p:nvPr>
            <p:ph type="ctrTitle"/>
          </p:nvPr>
        </p:nvSpPr>
        <p:spPr>
          <a:xfrm>
            <a:off x="1051560" y="1432223"/>
            <a:ext cx="9966960" cy="3035808"/>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11"/>
          <p:cNvSpPr txBox="1">
            <a:spLocks noGrp="1"/>
          </p:cNvSpPr>
          <p:nvPr>
            <p:ph type="subTitle" idx="1"/>
          </p:nvPr>
        </p:nvSpPr>
        <p:spPr>
          <a:xfrm>
            <a:off x="1069848" y="4389120"/>
            <a:ext cx="7891272" cy="1069848"/>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a:endParaRPr/>
          </a:p>
        </p:txBody>
      </p:sp>
      <p:sp>
        <p:nvSpPr>
          <p:cNvPr id="50" name="Google Shape;50;p11"/>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9592733" y="4289334"/>
            <a:ext cx="1193868" cy="64008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i="0" u="none" strike="noStrike" cap="none">
                <a:solidFill>
                  <a:srgbClr val="FFFFFF"/>
                </a:solidFill>
                <a:latin typeface="Rockwell"/>
                <a:ea typeface="Rockwell"/>
                <a:cs typeface="Rockwell"/>
                <a:sym typeface="Rockwell"/>
              </a:defRPr>
            </a:lvl1pPr>
            <a:lvl2pPr marL="0" lvl="1" indent="0" algn="ctr">
              <a:spcBef>
                <a:spcPts val="0"/>
              </a:spcBef>
              <a:buNone/>
              <a:defRPr sz="2800" b="1" i="0" u="none" strike="noStrike" cap="none">
                <a:solidFill>
                  <a:srgbClr val="FFFFFF"/>
                </a:solidFill>
                <a:latin typeface="Rockwell"/>
                <a:ea typeface="Rockwell"/>
                <a:cs typeface="Rockwell"/>
                <a:sym typeface="Rockwell"/>
              </a:defRPr>
            </a:lvl2pPr>
            <a:lvl3pPr marL="0" lvl="2" indent="0" algn="ctr">
              <a:spcBef>
                <a:spcPts val="0"/>
              </a:spcBef>
              <a:buNone/>
              <a:defRPr sz="2800" b="1" i="0" u="none" strike="noStrike" cap="none">
                <a:solidFill>
                  <a:srgbClr val="FFFFFF"/>
                </a:solidFill>
                <a:latin typeface="Rockwell"/>
                <a:ea typeface="Rockwell"/>
                <a:cs typeface="Rockwell"/>
                <a:sym typeface="Rockwell"/>
              </a:defRPr>
            </a:lvl3pPr>
            <a:lvl4pPr marL="0" lvl="3" indent="0" algn="ctr">
              <a:spcBef>
                <a:spcPts val="0"/>
              </a:spcBef>
              <a:buNone/>
              <a:defRPr sz="2800" b="1" i="0" u="none" strike="noStrike" cap="none">
                <a:solidFill>
                  <a:srgbClr val="FFFFFF"/>
                </a:solidFill>
                <a:latin typeface="Rockwell"/>
                <a:ea typeface="Rockwell"/>
                <a:cs typeface="Rockwell"/>
                <a:sym typeface="Rockwell"/>
              </a:defRPr>
            </a:lvl4pPr>
            <a:lvl5pPr marL="0" lvl="4" indent="0" algn="ctr">
              <a:spcBef>
                <a:spcPts val="0"/>
              </a:spcBef>
              <a:buNone/>
              <a:defRPr sz="2800" b="1" i="0" u="none" strike="noStrike" cap="none">
                <a:solidFill>
                  <a:srgbClr val="FFFFFF"/>
                </a:solidFill>
                <a:latin typeface="Rockwell"/>
                <a:ea typeface="Rockwell"/>
                <a:cs typeface="Rockwell"/>
                <a:sym typeface="Rockwell"/>
              </a:defRPr>
            </a:lvl5pPr>
            <a:lvl6pPr marL="0" lvl="5" indent="0" algn="ctr">
              <a:spcBef>
                <a:spcPts val="0"/>
              </a:spcBef>
              <a:buNone/>
              <a:defRPr sz="2800" b="1" i="0" u="none" strike="noStrike" cap="none">
                <a:solidFill>
                  <a:srgbClr val="FFFFFF"/>
                </a:solidFill>
                <a:latin typeface="Rockwell"/>
                <a:ea typeface="Rockwell"/>
                <a:cs typeface="Rockwell"/>
                <a:sym typeface="Rockwell"/>
              </a:defRPr>
            </a:lvl6pPr>
            <a:lvl7pPr marL="0" lvl="6" indent="0" algn="ctr">
              <a:spcBef>
                <a:spcPts val="0"/>
              </a:spcBef>
              <a:buNone/>
              <a:defRPr sz="2800" b="1" i="0" u="none" strike="noStrike" cap="none">
                <a:solidFill>
                  <a:srgbClr val="FFFFFF"/>
                </a:solidFill>
                <a:latin typeface="Rockwell"/>
                <a:ea typeface="Rockwell"/>
                <a:cs typeface="Rockwell"/>
                <a:sym typeface="Rockwell"/>
              </a:defRPr>
            </a:lvl7pPr>
            <a:lvl8pPr marL="0" lvl="7" indent="0" algn="ctr">
              <a:spcBef>
                <a:spcPts val="0"/>
              </a:spcBef>
              <a:buNone/>
              <a:defRPr sz="2800" b="1" i="0" u="none" strike="noStrike" cap="none">
                <a:solidFill>
                  <a:srgbClr val="FFFFFF"/>
                </a:solidFill>
                <a:latin typeface="Rockwell"/>
                <a:ea typeface="Rockwell"/>
                <a:cs typeface="Rockwell"/>
                <a:sym typeface="Rockwell"/>
              </a:defRPr>
            </a:lvl8pPr>
            <a:lvl9pPr marL="0" lvl="8" indent="0" algn="ctr">
              <a:spcBef>
                <a:spcPts val="0"/>
              </a:spcBef>
              <a:buNone/>
              <a:defRPr sz="28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Encabezado de sección" type="secHead">
  <p:cSld name="SECTION_HEADER">
    <p:spTree>
      <p:nvGrpSpPr>
        <p:cNvPr id="1" name="Shape 53"/>
        <p:cNvGrpSpPr/>
        <p:nvPr/>
      </p:nvGrpSpPr>
      <p:grpSpPr>
        <a:xfrm>
          <a:off x="0" y="0"/>
          <a:ext cx="0" cy="0"/>
          <a:chOff x="0" y="0"/>
          <a:chExt cx="0" cy="0"/>
        </a:xfrm>
      </p:grpSpPr>
      <p:sp>
        <p:nvSpPr>
          <p:cNvPr id="54" name="Google Shape;54;p14"/>
          <p:cNvSpPr/>
          <p:nvPr/>
        </p:nvSpPr>
        <p:spPr>
          <a:xfrm>
            <a:off x="0" y="4917989"/>
            <a:ext cx="12192000" cy="1940010"/>
          </a:xfrm>
          <a:prstGeom prst="rect">
            <a:avLst/>
          </a:prstGeom>
          <a:blipFill rotWithShape="1">
            <a:blip r:embed="rId2">
              <a:alphaModFix amt="85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4"/>
          <p:cNvSpPr txBox="1">
            <a:spLocks noGrp="1"/>
          </p:cNvSpPr>
          <p:nvPr>
            <p:ph type="title"/>
          </p:nvPr>
        </p:nvSpPr>
        <p:spPr>
          <a:xfrm>
            <a:off x="2167128" y="1225296"/>
            <a:ext cx="9281160" cy="352044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8000"/>
              <a:buFont typeface="Rockwell"/>
              <a:buNone/>
              <a:defRPr sz="80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2165774" y="5020056"/>
            <a:ext cx="9052560" cy="1066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700"/>
              <a:buNone/>
              <a:defRPr sz="2000">
                <a:solidFill>
                  <a:schemeClr val="dk1"/>
                </a:solidFill>
              </a:defRPr>
            </a:lvl1pPr>
            <a:lvl2pPr marL="914400" lvl="1" indent="-228600" algn="l">
              <a:lnSpc>
                <a:spcPct val="90000"/>
              </a:lnSpc>
              <a:spcBef>
                <a:spcPts val="400"/>
              </a:spcBef>
              <a:spcAft>
                <a:spcPts val="0"/>
              </a:spcAft>
              <a:buSzPts val="1530"/>
              <a:buNone/>
              <a:defRPr sz="1800">
                <a:solidFill>
                  <a:srgbClr val="888888"/>
                </a:solidFill>
              </a:defRPr>
            </a:lvl2pPr>
            <a:lvl3pPr marL="1371600" lvl="2" indent="-228600" algn="l">
              <a:lnSpc>
                <a:spcPct val="90000"/>
              </a:lnSpc>
              <a:spcBef>
                <a:spcPts val="400"/>
              </a:spcBef>
              <a:spcAft>
                <a:spcPts val="0"/>
              </a:spcAft>
              <a:buSzPts val="1360"/>
              <a:buNone/>
              <a:defRPr sz="1600">
                <a:solidFill>
                  <a:srgbClr val="888888"/>
                </a:solidFill>
              </a:defRPr>
            </a:lvl3pPr>
            <a:lvl4pPr marL="1828800" lvl="3" indent="-228600" algn="l">
              <a:lnSpc>
                <a:spcPct val="90000"/>
              </a:lnSpc>
              <a:spcBef>
                <a:spcPts val="400"/>
              </a:spcBef>
              <a:spcAft>
                <a:spcPts val="0"/>
              </a:spcAft>
              <a:buSzPts val="1190"/>
              <a:buNone/>
              <a:defRPr sz="1400">
                <a:solidFill>
                  <a:srgbClr val="888888"/>
                </a:solidFill>
              </a:defRPr>
            </a:lvl4pPr>
            <a:lvl5pPr marL="2286000" lvl="4" indent="-228600" algn="l">
              <a:lnSpc>
                <a:spcPct val="90000"/>
              </a:lnSpc>
              <a:spcBef>
                <a:spcPts val="400"/>
              </a:spcBef>
              <a:spcAft>
                <a:spcPts val="0"/>
              </a:spcAft>
              <a:buSzPts val="1190"/>
              <a:buNone/>
              <a:defRPr sz="1400">
                <a:solidFill>
                  <a:srgbClr val="888888"/>
                </a:solidFill>
              </a:defRPr>
            </a:lvl5pPr>
            <a:lvl6pPr marL="2743200" lvl="5" indent="-228600" algn="l">
              <a:lnSpc>
                <a:spcPct val="90000"/>
              </a:lnSpc>
              <a:spcBef>
                <a:spcPts val="400"/>
              </a:spcBef>
              <a:spcAft>
                <a:spcPts val="0"/>
              </a:spcAft>
              <a:buSzPts val="1190"/>
              <a:buNone/>
              <a:defRPr sz="1400">
                <a:solidFill>
                  <a:srgbClr val="888888"/>
                </a:solidFill>
              </a:defRPr>
            </a:lvl6pPr>
            <a:lvl7pPr marL="3200400" lvl="6" indent="-228600" algn="l">
              <a:lnSpc>
                <a:spcPct val="90000"/>
              </a:lnSpc>
              <a:spcBef>
                <a:spcPts val="400"/>
              </a:spcBef>
              <a:spcAft>
                <a:spcPts val="0"/>
              </a:spcAft>
              <a:buSzPts val="1190"/>
              <a:buNone/>
              <a:defRPr sz="1400">
                <a:solidFill>
                  <a:srgbClr val="888888"/>
                </a:solidFill>
              </a:defRPr>
            </a:lvl7pPr>
            <a:lvl8pPr marL="3657600" lvl="7" indent="-228600" algn="l">
              <a:lnSpc>
                <a:spcPct val="90000"/>
              </a:lnSpc>
              <a:spcBef>
                <a:spcPts val="400"/>
              </a:spcBef>
              <a:spcAft>
                <a:spcPts val="0"/>
              </a:spcAft>
              <a:buSzPts val="1190"/>
              <a:buNone/>
              <a:defRPr sz="1400">
                <a:solidFill>
                  <a:srgbClr val="888888"/>
                </a:solidFill>
              </a:defRPr>
            </a:lvl8pPr>
            <a:lvl9pPr marL="4114800" lvl="8" indent="-228600" algn="l">
              <a:lnSpc>
                <a:spcPct val="90000"/>
              </a:lnSpc>
              <a:spcBef>
                <a:spcPts val="400"/>
              </a:spcBef>
              <a:spcAft>
                <a:spcPts val="200"/>
              </a:spcAft>
              <a:buSzPts val="1190"/>
              <a:buNone/>
              <a:defRPr sz="1400">
                <a:solidFill>
                  <a:srgbClr val="888888"/>
                </a:solidFill>
              </a:defRPr>
            </a:lvl9pPr>
          </a:lstStyle>
          <a:p>
            <a:endParaRPr/>
          </a:p>
        </p:txBody>
      </p:sp>
      <p:sp>
        <p:nvSpPr>
          <p:cNvPr id="57" name="Google Shape;57;p14"/>
          <p:cNvSpPr txBox="1">
            <a:spLocks noGrp="1"/>
          </p:cNvSpPr>
          <p:nvPr>
            <p:ph type="dt" idx="10"/>
          </p:nvPr>
        </p:nvSpPr>
        <p:spPr>
          <a:xfrm>
            <a:off x="8593667" y="6272784"/>
            <a:ext cx="2644309"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2182708"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59" name="Google Shape;59;p14"/>
          <p:cNvGrpSpPr/>
          <p:nvPr/>
        </p:nvGrpSpPr>
        <p:grpSpPr>
          <a:xfrm>
            <a:off x="897399" y="2325848"/>
            <a:ext cx="1080904" cy="1080902"/>
            <a:chOff x="9685338" y="4460675"/>
            <a:chExt cx="1080904" cy="1080902"/>
          </a:xfrm>
        </p:grpSpPr>
        <p:sp>
          <p:nvSpPr>
            <p:cNvPr id="60" name="Google Shape;60;p14"/>
            <p:cNvSpPr/>
            <p:nvPr/>
          </p:nvSpPr>
          <p:spPr>
            <a:xfrm>
              <a:off x="9685338" y="4460675"/>
              <a:ext cx="1080904" cy="1080902"/>
            </a:xfrm>
            <a:prstGeom prst="ellipse">
              <a:avLst/>
            </a:prstGeom>
            <a:blipFill rotWithShape="1">
              <a:blip r:embed="rId3">
                <a:alphaModFix/>
              </a:blip>
              <a:tile tx="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1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Google Shape;62;p14"/>
          <p:cNvSpPr txBox="1">
            <a:spLocks noGrp="1"/>
          </p:cNvSpPr>
          <p:nvPr>
            <p:ph type="sldNum" idx="12"/>
          </p:nvPr>
        </p:nvSpPr>
        <p:spPr>
          <a:xfrm>
            <a:off x="843702" y="2506133"/>
            <a:ext cx="1188298" cy="720332"/>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800" b="1">
                <a:solidFill>
                  <a:srgbClr val="FFFFFF"/>
                </a:solidFill>
                <a:latin typeface="Rockwell"/>
                <a:ea typeface="Rockwell"/>
                <a:cs typeface="Rockwell"/>
                <a:sym typeface="Rockwell"/>
              </a:defRPr>
            </a:lvl1pPr>
            <a:lvl2pPr marL="0" lvl="1" indent="0" algn="ctr">
              <a:spcBef>
                <a:spcPts val="0"/>
              </a:spcBef>
              <a:buNone/>
              <a:defRPr sz="2800" b="1">
                <a:solidFill>
                  <a:srgbClr val="FFFFFF"/>
                </a:solidFill>
                <a:latin typeface="Rockwell"/>
                <a:ea typeface="Rockwell"/>
                <a:cs typeface="Rockwell"/>
                <a:sym typeface="Rockwell"/>
              </a:defRPr>
            </a:lvl2pPr>
            <a:lvl3pPr marL="0" lvl="2" indent="0" algn="ctr">
              <a:spcBef>
                <a:spcPts val="0"/>
              </a:spcBef>
              <a:buNone/>
              <a:defRPr sz="2800" b="1">
                <a:solidFill>
                  <a:srgbClr val="FFFFFF"/>
                </a:solidFill>
                <a:latin typeface="Rockwell"/>
                <a:ea typeface="Rockwell"/>
                <a:cs typeface="Rockwell"/>
                <a:sym typeface="Rockwell"/>
              </a:defRPr>
            </a:lvl3pPr>
            <a:lvl4pPr marL="0" lvl="3" indent="0" algn="ctr">
              <a:spcBef>
                <a:spcPts val="0"/>
              </a:spcBef>
              <a:buNone/>
              <a:defRPr sz="2800" b="1">
                <a:solidFill>
                  <a:srgbClr val="FFFFFF"/>
                </a:solidFill>
                <a:latin typeface="Rockwell"/>
                <a:ea typeface="Rockwell"/>
                <a:cs typeface="Rockwell"/>
                <a:sym typeface="Rockwell"/>
              </a:defRPr>
            </a:lvl4pPr>
            <a:lvl5pPr marL="0" lvl="4" indent="0" algn="ctr">
              <a:spcBef>
                <a:spcPts val="0"/>
              </a:spcBef>
              <a:buNone/>
              <a:defRPr sz="2800" b="1">
                <a:solidFill>
                  <a:srgbClr val="FFFFFF"/>
                </a:solidFill>
                <a:latin typeface="Rockwell"/>
                <a:ea typeface="Rockwell"/>
                <a:cs typeface="Rockwell"/>
                <a:sym typeface="Rockwell"/>
              </a:defRPr>
            </a:lvl5pPr>
            <a:lvl6pPr marL="0" lvl="5" indent="0" algn="ctr">
              <a:spcBef>
                <a:spcPts val="0"/>
              </a:spcBef>
              <a:buNone/>
              <a:defRPr sz="2800" b="1">
                <a:solidFill>
                  <a:srgbClr val="FFFFFF"/>
                </a:solidFill>
                <a:latin typeface="Rockwell"/>
                <a:ea typeface="Rockwell"/>
                <a:cs typeface="Rockwell"/>
                <a:sym typeface="Rockwell"/>
              </a:defRPr>
            </a:lvl6pPr>
            <a:lvl7pPr marL="0" lvl="6" indent="0" algn="ctr">
              <a:spcBef>
                <a:spcPts val="0"/>
              </a:spcBef>
              <a:buNone/>
              <a:defRPr sz="2800" b="1">
                <a:solidFill>
                  <a:srgbClr val="FFFFFF"/>
                </a:solidFill>
                <a:latin typeface="Rockwell"/>
                <a:ea typeface="Rockwell"/>
                <a:cs typeface="Rockwell"/>
                <a:sym typeface="Rockwell"/>
              </a:defRPr>
            </a:lvl7pPr>
            <a:lvl8pPr marL="0" lvl="7" indent="0" algn="ctr">
              <a:spcBef>
                <a:spcPts val="0"/>
              </a:spcBef>
              <a:buNone/>
              <a:defRPr sz="2800" b="1">
                <a:solidFill>
                  <a:srgbClr val="FFFFFF"/>
                </a:solidFill>
                <a:latin typeface="Rockwell"/>
                <a:ea typeface="Rockwell"/>
                <a:cs typeface="Rockwell"/>
                <a:sym typeface="Rockwell"/>
              </a:defRPr>
            </a:lvl8pPr>
            <a:lvl9pPr marL="0" lvl="8" indent="0" algn="ctr">
              <a:spcBef>
                <a:spcPts val="0"/>
              </a:spcBef>
              <a:buNone/>
              <a:defRPr sz="2800" b="1">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63"/>
        <p:cNvGrpSpPr/>
        <p:nvPr/>
      </p:nvGrpSpPr>
      <p:grpSpPr>
        <a:xfrm>
          <a:off x="0" y="0"/>
          <a:ext cx="0" cy="0"/>
          <a:chOff x="0" y="0"/>
          <a:chExt cx="0" cy="0"/>
        </a:xfrm>
      </p:grpSpPr>
      <p:sp>
        <p:nvSpPr>
          <p:cNvPr id="64" name="Google Shape;64;p1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15"/>
          <p:cNvSpPr txBox="1">
            <a:spLocks noGrp="1"/>
          </p:cNvSpPr>
          <p:nvPr>
            <p:ph type="body" idx="1"/>
          </p:nvPr>
        </p:nvSpPr>
        <p:spPr>
          <a:xfrm>
            <a:off x="1069848"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66" name="Google Shape;66;p15"/>
          <p:cNvSpPr txBox="1">
            <a:spLocks noGrp="1"/>
          </p:cNvSpPr>
          <p:nvPr>
            <p:ph type="body" idx="2"/>
          </p:nvPr>
        </p:nvSpPr>
        <p:spPr>
          <a:xfrm>
            <a:off x="6364224" y="2194560"/>
            <a:ext cx="4754880" cy="39776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67" name="Google Shape;67;p15"/>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5"/>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5"/>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70"/>
        <p:cNvGrpSpPr/>
        <p:nvPr/>
      </p:nvGrpSpPr>
      <p:grpSpPr>
        <a:xfrm>
          <a:off x="0" y="0"/>
          <a:ext cx="0" cy="0"/>
          <a:chOff x="0" y="0"/>
          <a:chExt cx="0" cy="0"/>
        </a:xfrm>
      </p:grpSpPr>
      <p:sp>
        <p:nvSpPr>
          <p:cNvPr id="71" name="Google Shape;71;p16"/>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 name="Google Shape;72;p16"/>
          <p:cNvSpPr txBox="1">
            <a:spLocks noGrp="1"/>
          </p:cNvSpPr>
          <p:nvPr>
            <p:ph type="body" idx="1"/>
          </p:nvPr>
        </p:nvSpPr>
        <p:spPr>
          <a:xfrm>
            <a:off x="1066800"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73" name="Google Shape;73;p16"/>
          <p:cNvSpPr txBox="1">
            <a:spLocks noGrp="1"/>
          </p:cNvSpPr>
          <p:nvPr>
            <p:ph type="body" idx="2"/>
          </p:nvPr>
        </p:nvSpPr>
        <p:spPr>
          <a:xfrm>
            <a:off x="1069848"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4" name="Google Shape;74;p16"/>
          <p:cNvSpPr txBox="1">
            <a:spLocks noGrp="1"/>
          </p:cNvSpPr>
          <p:nvPr>
            <p:ph type="body" idx="3"/>
          </p:nvPr>
        </p:nvSpPr>
        <p:spPr>
          <a:xfrm>
            <a:off x="6364224" y="2048256"/>
            <a:ext cx="4754880" cy="64008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1700"/>
              <a:buNone/>
              <a:defRPr sz="2000" b="1">
                <a:solidFill>
                  <a:srgbClr val="9E3611"/>
                </a:solidFill>
              </a:defRPr>
            </a:lvl1pPr>
            <a:lvl2pPr marL="914400" lvl="1" indent="-228600" algn="l">
              <a:lnSpc>
                <a:spcPct val="90000"/>
              </a:lnSpc>
              <a:spcBef>
                <a:spcPts val="400"/>
              </a:spcBef>
              <a:spcAft>
                <a:spcPts val="0"/>
              </a:spcAft>
              <a:buSzPts val="1700"/>
              <a:buNone/>
              <a:defRPr sz="2000" b="1"/>
            </a:lvl2pPr>
            <a:lvl3pPr marL="1371600" lvl="2" indent="-228600" algn="l">
              <a:lnSpc>
                <a:spcPct val="90000"/>
              </a:lnSpc>
              <a:spcBef>
                <a:spcPts val="400"/>
              </a:spcBef>
              <a:spcAft>
                <a:spcPts val="0"/>
              </a:spcAft>
              <a:buSzPts val="1530"/>
              <a:buNone/>
              <a:defRPr sz="1800" b="1"/>
            </a:lvl3pPr>
            <a:lvl4pPr marL="1828800" lvl="3" indent="-228600" algn="l">
              <a:lnSpc>
                <a:spcPct val="90000"/>
              </a:lnSpc>
              <a:spcBef>
                <a:spcPts val="400"/>
              </a:spcBef>
              <a:spcAft>
                <a:spcPts val="0"/>
              </a:spcAft>
              <a:buSzPts val="1360"/>
              <a:buNone/>
              <a:defRPr sz="1600" b="1"/>
            </a:lvl4pPr>
            <a:lvl5pPr marL="2286000" lvl="4" indent="-228600" algn="l">
              <a:lnSpc>
                <a:spcPct val="90000"/>
              </a:lnSpc>
              <a:spcBef>
                <a:spcPts val="400"/>
              </a:spcBef>
              <a:spcAft>
                <a:spcPts val="0"/>
              </a:spcAft>
              <a:buSzPts val="1360"/>
              <a:buNone/>
              <a:defRPr sz="1600" b="1"/>
            </a:lvl5pPr>
            <a:lvl6pPr marL="2743200" lvl="5" indent="-228600" algn="l">
              <a:lnSpc>
                <a:spcPct val="90000"/>
              </a:lnSpc>
              <a:spcBef>
                <a:spcPts val="400"/>
              </a:spcBef>
              <a:spcAft>
                <a:spcPts val="0"/>
              </a:spcAft>
              <a:buSzPts val="1360"/>
              <a:buNone/>
              <a:defRPr sz="1600" b="1"/>
            </a:lvl6pPr>
            <a:lvl7pPr marL="3200400" lvl="6" indent="-228600" algn="l">
              <a:lnSpc>
                <a:spcPct val="90000"/>
              </a:lnSpc>
              <a:spcBef>
                <a:spcPts val="400"/>
              </a:spcBef>
              <a:spcAft>
                <a:spcPts val="0"/>
              </a:spcAft>
              <a:buSzPts val="1360"/>
              <a:buNone/>
              <a:defRPr sz="1600" b="1"/>
            </a:lvl7pPr>
            <a:lvl8pPr marL="3657600" lvl="7" indent="-228600" algn="l">
              <a:lnSpc>
                <a:spcPct val="90000"/>
              </a:lnSpc>
              <a:spcBef>
                <a:spcPts val="400"/>
              </a:spcBef>
              <a:spcAft>
                <a:spcPts val="0"/>
              </a:spcAft>
              <a:buSzPts val="1360"/>
              <a:buNone/>
              <a:defRPr sz="1600" b="1"/>
            </a:lvl8pPr>
            <a:lvl9pPr marL="4114800" lvl="8" indent="-228600" algn="l">
              <a:lnSpc>
                <a:spcPct val="90000"/>
              </a:lnSpc>
              <a:spcBef>
                <a:spcPts val="400"/>
              </a:spcBef>
              <a:spcAft>
                <a:spcPts val="200"/>
              </a:spcAft>
              <a:buSzPts val="1360"/>
              <a:buNone/>
              <a:defRPr sz="1600" b="1"/>
            </a:lvl9pPr>
          </a:lstStyle>
          <a:p>
            <a:endParaRPr/>
          </a:p>
        </p:txBody>
      </p:sp>
      <p:sp>
        <p:nvSpPr>
          <p:cNvPr id="75" name="Google Shape;75;p16"/>
          <p:cNvSpPr txBox="1">
            <a:spLocks noGrp="1"/>
          </p:cNvSpPr>
          <p:nvPr>
            <p:ph type="body" idx="4"/>
          </p:nvPr>
        </p:nvSpPr>
        <p:spPr>
          <a:xfrm>
            <a:off x="6364224" y="2743200"/>
            <a:ext cx="4754880" cy="3291840"/>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76" name="Google Shape;76;p16"/>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6"/>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7"/>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7"/>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7"/>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4"/>
        <p:cNvGrpSpPr/>
        <p:nvPr/>
      </p:nvGrpSpPr>
      <p:grpSpPr>
        <a:xfrm>
          <a:off x="0" y="0"/>
          <a:ext cx="0" cy="0"/>
          <a:chOff x="0" y="0"/>
          <a:chExt cx="0" cy="0"/>
        </a:xfrm>
      </p:grpSpPr>
      <p:sp>
        <p:nvSpPr>
          <p:cNvPr id="85" name="Google Shape;85;p18"/>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8"/>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8"/>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ido con título" type="objTx">
  <p:cSld name="OBJECT_WITH_CAPTION_TEXT">
    <p:spTree>
      <p:nvGrpSpPr>
        <p:cNvPr id="1" name="Shape 88"/>
        <p:cNvGrpSpPr/>
        <p:nvPr/>
      </p:nvGrpSpPr>
      <p:grpSpPr>
        <a:xfrm>
          <a:off x="0" y="0"/>
          <a:ext cx="0" cy="0"/>
          <a:chOff x="0" y="0"/>
          <a:chExt cx="0" cy="0"/>
        </a:xfrm>
      </p:grpSpPr>
      <p:sp>
        <p:nvSpPr>
          <p:cNvPr id="89" name="Google Shape;89;p19"/>
          <p:cNvSpPr/>
          <p:nvPr/>
        </p:nvSpPr>
        <p:spPr>
          <a:xfrm>
            <a:off x="8303740" y="0"/>
            <a:ext cx="3888259" cy="6857999"/>
          </a:xfrm>
          <a:prstGeom prst="rect">
            <a:avLst/>
          </a:prstGeom>
          <a:blipFill rotWithShape="1">
            <a:blip r:embed="rId2">
              <a:alphaModFix amt="60000"/>
            </a:blip>
            <a:tile tx="0" ty="-7048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9"/>
          <p:cNvSpPr txBox="1">
            <a:spLocks noGrp="1"/>
          </p:cNvSpPr>
          <p:nvPr>
            <p:ph type="title"/>
          </p:nvPr>
        </p:nvSpPr>
        <p:spPr>
          <a:xfrm>
            <a:off x="8549640" y="685800"/>
            <a:ext cx="3200400" cy="17373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3200"/>
              <a:buFont typeface="Rockwell"/>
              <a:buNone/>
              <a:defRPr sz="32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838200" y="685800"/>
            <a:ext cx="6711696" cy="5020056"/>
          </a:xfrm>
          <a:prstGeom prst="rect">
            <a:avLst/>
          </a:prstGeom>
          <a:noFill/>
          <a:ln>
            <a:noFill/>
          </a:ln>
        </p:spPr>
        <p:txBody>
          <a:bodyPr spcFirstLastPara="1" wrap="square" lIns="91425" tIns="45700" rIns="91425" bIns="45700" anchor="t" anchorCtr="0">
            <a:normAutofit/>
          </a:bodyPr>
          <a:lstStyle>
            <a:lvl1pPr marL="457200" lvl="0" indent="-336550" algn="l">
              <a:lnSpc>
                <a:spcPct val="90000"/>
              </a:lnSpc>
              <a:spcBef>
                <a:spcPts val="1200"/>
              </a:spcBef>
              <a:spcAft>
                <a:spcPts val="0"/>
              </a:spcAft>
              <a:buSzPts val="1700"/>
              <a:buChar char="▪"/>
              <a:defRPr sz="2000"/>
            </a:lvl1pPr>
            <a:lvl2pPr marL="914400" lvl="1" indent="-325755" algn="l">
              <a:lnSpc>
                <a:spcPct val="90000"/>
              </a:lnSpc>
              <a:spcBef>
                <a:spcPts val="400"/>
              </a:spcBef>
              <a:spcAft>
                <a:spcPts val="0"/>
              </a:spcAft>
              <a:buSzPts val="1530"/>
              <a:buChar char="▪"/>
              <a:defRPr sz="1800"/>
            </a:lvl2pPr>
            <a:lvl3pPr marL="1371600" lvl="2" indent="-314960" algn="l">
              <a:lnSpc>
                <a:spcPct val="90000"/>
              </a:lnSpc>
              <a:spcBef>
                <a:spcPts val="400"/>
              </a:spcBef>
              <a:spcAft>
                <a:spcPts val="0"/>
              </a:spcAft>
              <a:buSzPts val="1360"/>
              <a:buChar char="▪"/>
              <a:defRPr sz="1600"/>
            </a:lvl3pPr>
            <a:lvl4pPr marL="1828800" lvl="3" indent="-314960" algn="l">
              <a:lnSpc>
                <a:spcPct val="90000"/>
              </a:lnSpc>
              <a:spcBef>
                <a:spcPts val="400"/>
              </a:spcBef>
              <a:spcAft>
                <a:spcPts val="0"/>
              </a:spcAft>
              <a:buSzPts val="1360"/>
              <a:buChar char="▪"/>
              <a:defRPr sz="1600"/>
            </a:lvl4pPr>
            <a:lvl5pPr marL="2286000" lvl="4" indent="-314960" algn="l">
              <a:lnSpc>
                <a:spcPct val="90000"/>
              </a:lnSpc>
              <a:spcBef>
                <a:spcPts val="400"/>
              </a:spcBef>
              <a:spcAft>
                <a:spcPts val="0"/>
              </a:spcAft>
              <a:buSzPts val="1360"/>
              <a:buChar char="▪"/>
              <a:defRPr sz="1600"/>
            </a:lvl5pPr>
            <a:lvl6pPr marL="2743200" lvl="5" indent="-314960" algn="l">
              <a:lnSpc>
                <a:spcPct val="90000"/>
              </a:lnSpc>
              <a:spcBef>
                <a:spcPts val="400"/>
              </a:spcBef>
              <a:spcAft>
                <a:spcPts val="0"/>
              </a:spcAft>
              <a:buSzPts val="1360"/>
              <a:buChar char="▪"/>
              <a:defRPr sz="1600"/>
            </a:lvl6pPr>
            <a:lvl7pPr marL="3200400" lvl="6" indent="-314960" algn="l">
              <a:lnSpc>
                <a:spcPct val="90000"/>
              </a:lnSpc>
              <a:spcBef>
                <a:spcPts val="400"/>
              </a:spcBef>
              <a:spcAft>
                <a:spcPts val="0"/>
              </a:spcAft>
              <a:buSzPts val="1360"/>
              <a:buChar char="▪"/>
              <a:defRPr sz="1600"/>
            </a:lvl7pPr>
            <a:lvl8pPr marL="3657600" lvl="7" indent="-314959" algn="l">
              <a:lnSpc>
                <a:spcPct val="90000"/>
              </a:lnSpc>
              <a:spcBef>
                <a:spcPts val="400"/>
              </a:spcBef>
              <a:spcAft>
                <a:spcPts val="0"/>
              </a:spcAft>
              <a:buSzPts val="1360"/>
              <a:buChar char="▪"/>
              <a:defRPr sz="1600"/>
            </a:lvl8pPr>
            <a:lvl9pPr marL="4114800" lvl="8" indent="-314959" algn="l">
              <a:lnSpc>
                <a:spcPct val="90000"/>
              </a:lnSpc>
              <a:spcBef>
                <a:spcPts val="400"/>
              </a:spcBef>
              <a:spcAft>
                <a:spcPts val="200"/>
              </a:spcAft>
              <a:buSzPts val="1360"/>
              <a:buChar char="▪"/>
              <a:defRPr sz="1600"/>
            </a:lvl9pPr>
          </a:lstStyle>
          <a:p>
            <a:endParaRPr/>
          </a:p>
        </p:txBody>
      </p:sp>
      <p:sp>
        <p:nvSpPr>
          <p:cNvPr id="92" name="Google Shape;92;p19"/>
          <p:cNvSpPr txBox="1">
            <a:spLocks noGrp="1"/>
          </p:cNvSpPr>
          <p:nvPr>
            <p:ph type="body" idx="2"/>
          </p:nvPr>
        </p:nvSpPr>
        <p:spPr>
          <a:xfrm>
            <a:off x="8549640" y="2423160"/>
            <a:ext cx="3200400" cy="329184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90"/>
              <a:buNone/>
              <a:defRPr sz="1400">
                <a:solidFill>
                  <a:srgbClr val="9E3611"/>
                </a:solidFill>
              </a:defRPr>
            </a:lvl1pPr>
            <a:lvl2pPr marL="914400" lvl="1" indent="-228600" algn="l">
              <a:lnSpc>
                <a:spcPct val="90000"/>
              </a:lnSpc>
              <a:spcBef>
                <a:spcPts val="400"/>
              </a:spcBef>
              <a:spcAft>
                <a:spcPts val="0"/>
              </a:spcAft>
              <a:buSzPts val="1020"/>
              <a:buNone/>
              <a:defRPr sz="1200"/>
            </a:lvl2pPr>
            <a:lvl3pPr marL="1371600" lvl="2" indent="-228600" algn="l">
              <a:lnSpc>
                <a:spcPct val="90000"/>
              </a:lnSpc>
              <a:spcBef>
                <a:spcPts val="400"/>
              </a:spcBef>
              <a:spcAft>
                <a:spcPts val="0"/>
              </a:spcAft>
              <a:buSzPts val="850"/>
              <a:buNone/>
              <a:defRPr sz="1000"/>
            </a:lvl3pPr>
            <a:lvl4pPr marL="1828800" lvl="3" indent="-228600" algn="l">
              <a:lnSpc>
                <a:spcPct val="90000"/>
              </a:lnSpc>
              <a:spcBef>
                <a:spcPts val="400"/>
              </a:spcBef>
              <a:spcAft>
                <a:spcPts val="0"/>
              </a:spcAft>
              <a:buSzPts val="765"/>
              <a:buNone/>
              <a:defRPr sz="900"/>
            </a:lvl4pPr>
            <a:lvl5pPr marL="2286000" lvl="4" indent="-228600" algn="l">
              <a:lnSpc>
                <a:spcPct val="90000"/>
              </a:lnSpc>
              <a:spcBef>
                <a:spcPts val="400"/>
              </a:spcBef>
              <a:spcAft>
                <a:spcPts val="0"/>
              </a:spcAft>
              <a:buSzPts val="765"/>
              <a:buNone/>
              <a:defRPr sz="900"/>
            </a:lvl5pPr>
            <a:lvl6pPr marL="2743200" lvl="5" indent="-228600" algn="l">
              <a:lnSpc>
                <a:spcPct val="90000"/>
              </a:lnSpc>
              <a:spcBef>
                <a:spcPts val="400"/>
              </a:spcBef>
              <a:spcAft>
                <a:spcPts val="0"/>
              </a:spcAft>
              <a:buSzPts val="765"/>
              <a:buNone/>
              <a:defRPr sz="900"/>
            </a:lvl6pPr>
            <a:lvl7pPr marL="3200400" lvl="6" indent="-228600" algn="l">
              <a:lnSpc>
                <a:spcPct val="90000"/>
              </a:lnSpc>
              <a:spcBef>
                <a:spcPts val="400"/>
              </a:spcBef>
              <a:spcAft>
                <a:spcPts val="0"/>
              </a:spcAft>
              <a:buSzPts val="765"/>
              <a:buNone/>
              <a:defRPr sz="900"/>
            </a:lvl7pPr>
            <a:lvl8pPr marL="3657600" lvl="7" indent="-228600" algn="l">
              <a:lnSpc>
                <a:spcPct val="90000"/>
              </a:lnSpc>
              <a:spcBef>
                <a:spcPts val="400"/>
              </a:spcBef>
              <a:spcAft>
                <a:spcPts val="0"/>
              </a:spcAft>
              <a:buSzPts val="765"/>
              <a:buNone/>
              <a:defRPr sz="900"/>
            </a:lvl8pPr>
            <a:lvl9pPr marL="4114800" lvl="8" indent="-228600" algn="l">
              <a:lnSpc>
                <a:spcPct val="90000"/>
              </a:lnSpc>
              <a:spcBef>
                <a:spcPts val="400"/>
              </a:spcBef>
              <a:spcAft>
                <a:spcPts val="200"/>
              </a:spcAft>
              <a:buSzPts val="765"/>
              <a:buNone/>
              <a:defRPr sz="900"/>
            </a:lvl9pPr>
          </a:lstStyle>
          <a:p>
            <a:endParaRPr/>
          </a:p>
        </p:txBody>
      </p:sp>
      <p:sp>
        <p:nvSpPr>
          <p:cNvPr id="93" name="Google Shape;93;p1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95" name="Google Shape;95;p19"/>
          <p:cNvGrpSpPr/>
          <p:nvPr/>
        </p:nvGrpSpPr>
        <p:grpSpPr>
          <a:xfrm>
            <a:off x="11401725" y="6229681"/>
            <a:ext cx="457200" cy="457200"/>
            <a:chOff x="11361456" y="6195813"/>
            <a:chExt cx="548640" cy="548640"/>
          </a:xfrm>
        </p:grpSpPr>
        <p:sp>
          <p:nvSpPr>
            <p:cNvPr id="96" name="Google Shape;96;p19"/>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9"/>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 name="Google Shape;98;p1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0"/>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5400"/>
              <a:buFont typeface="Rockwell"/>
              <a:buNone/>
              <a:defRPr sz="54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0"/>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lt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lt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lt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lt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lt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lt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lt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lt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lt1"/>
                </a:solidFill>
                <a:latin typeface="Rockwell"/>
                <a:ea typeface="Rockwell"/>
                <a:cs typeface="Rockwell"/>
                <a:sym typeface="Rockwell"/>
              </a:defRPr>
            </a:lvl9pPr>
          </a:lstStyle>
          <a:p>
            <a:endParaRPr/>
          </a:p>
        </p:txBody>
      </p:sp>
      <p:sp>
        <p:nvSpPr>
          <p:cNvPr id="8" name="Google Shape;8;p10"/>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lt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sp>
        <p:nvSpPr>
          <p:cNvPr id="9" name="Google Shape;9;p10"/>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lt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lt1"/>
                </a:solidFill>
                <a:latin typeface="Rockwell"/>
                <a:ea typeface="Rockwell"/>
                <a:cs typeface="Rockwell"/>
                <a:sym typeface="Rockwell"/>
              </a:defRPr>
            </a:lvl9pPr>
          </a:lstStyle>
          <a:p>
            <a:endParaRPr/>
          </a:p>
        </p:txBody>
      </p:sp>
      <p:grpSp>
        <p:nvGrpSpPr>
          <p:cNvPr id="10" name="Google Shape;10;p10"/>
          <p:cNvGrpSpPr/>
          <p:nvPr/>
        </p:nvGrpSpPr>
        <p:grpSpPr>
          <a:xfrm>
            <a:off x="11401725" y="6229681"/>
            <a:ext cx="457200" cy="457200"/>
            <a:chOff x="11361456" y="6195813"/>
            <a:chExt cx="548640" cy="548640"/>
          </a:xfrm>
        </p:grpSpPr>
        <p:sp>
          <p:nvSpPr>
            <p:cNvPr id="11" name="Google Shape;11;p10"/>
            <p:cNvSpPr/>
            <p:nvPr/>
          </p:nvSpPr>
          <p:spPr>
            <a:xfrm>
              <a:off x="11361456" y="6195813"/>
              <a:ext cx="548640" cy="548640"/>
            </a:xfrm>
            <a:prstGeom prst="ellipse">
              <a:avLst/>
            </a:prstGeom>
            <a:blipFill rotWithShape="1">
              <a:blip r:embed="rId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0"/>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10"/>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ckwell"/>
                <a:ea typeface="Rockwell"/>
                <a:cs typeface="Rockwell"/>
                <a:sym typeface="Rockwell"/>
              </a:defRPr>
            </a:lvl1pPr>
            <a:lvl2pPr marL="0" marR="0" lvl="1" indent="0" algn="ctr" rtl="0">
              <a:spcBef>
                <a:spcPts val="0"/>
              </a:spcBef>
              <a:buNone/>
              <a:defRPr sz="1400" b="1" i="0" u="none" strike="noStrike" cap="none">
                <a:solidFill>
                  <a:srgbClr val="FFFFFF"/>
                </a:solidFill>
                <a:latin typeface="Rockwell"/>
                <a:ea typeface="Rockwell"/>
                <a:cs typeface="Rockwell"/>
                <a:sym typeface="Rockwell"/>
              </a:defRPr>
            </a:lvl2pPr>
            <a:lvl3pPr marL="0" marR="0" lvl="2" indent="0" algn="ctr" rtl="0">
              <a:spcBef>
                <a:spcPts val="0"/>
              </a:spcBef>
              <a:buNone/>
              <a:defRPr sz="1400" b="1" i="0" u="none" strike="noStrike" cap="none">
                <a:solidFill>
                  <a:srgbClr val="FFFFFF"/>
                </a:solidFill>
                <a:latin typeface="Rockwell"/>
                <a:ea typeface="Rockwell"/>
                <a:cs typeface="Rockwell"/>
                <a:sym typeface="Rockwell"/>
              </a:defRPr>
            </a:lvl3pPr>
            <a:lvl4pPr marL="0" marR="0" lvl="3" indent="0" algn="ctr" rtl="0">
              <a:spcBef>
                <a:spcPts val="0"/>
              </a:spcBef>
              <a:buNone/>
              <a:defRPr sz="1400" b="1" i="0" u="none" strike="noStrike" cap="none">
                <a:solidFill>
                  <a:srgbClr val="FFFFFF"/>
                </a:solidFill>
                <a:latin typeface="Rockwell"/>
                <a:ea typeface="Rockwell"/>
                <a:cs typeface="Rockwell"/>
                <a:sym typeface="Rockwell"/>
              </a:defRPr>
            </a:lvl4pPr>
            <a:lvl5pPr marL="0" marR="0" lvl="4" indent="0" algn="ctr" rtl="0">
              <a:spcBef>
                <a:spcPts val="0"/>
              </a:spcBef>
              <a:buNone/>
              <a:defRPr sz="1400" b="1" i="0" u="none" strike="noStrike" cap="none">
                <a:solidFill>
                  <a:srgbClr val="FFFFFF"/>
                </a:solidFill>
                <a:latin typeface="Rockwell"/>
                <a:ea typeface="Rockwell"/>
                <a:cs typeface="Rockwell"/>
                <a:sym typeface="Rockwell"/>
              </a:defRPr>
            </a:lvl5pPr>
            <a:lvl6pPr marL="0" marR="0" lvl="5" indent="0" algn="ctr" rtl="0">
              <a:spcBef>
                <a:spcPts val="0"/>
              </a:spcBef>
              <a:buNone/>
              <a:defRPr sz="1400" b="1" i="0" u="none" strike="noStrike" cap="none">
                <a:solidFill>
                  <a:srgbClr val="FFFFFF"/>
                </a:solidFill>
                <a:latin typeface="Rockwell"/>
                <a:ea typeface="Rockwell"/>
                <a:cs typeface="Rockwell"/>
                <a:sym typeface="Rockwell"/>
              </a:defRPr>
            </a:lvl6pPr>
            <a:lvl7pPr marL="0" marR="0" lvl="6" indent="0" algn="ctr" rtl="0">
              <a:spcBef>
                <a:spcPts val="0"/>
              </a:spcBef>
              <a:buNone/>
              <a:defRPr sz="1400" b="1" i="0" u="none" strike="noStrike" cap="none">
                <a:solidFill>
                  <a:srgbClr val="FFFFFF"/>
                </a:solidFill>
                <a:latin typeface="Rockwell"/>
                <a:ea typeface="Rockwell"/>
                <a:cs typeface="Rockwell"/>
                <a:sym typeface="Rockwell"/>
              </a:defRPr>
            </a:lvl7pPr>
            <a:lvl8pPr marL="0" marR="0" lvl="7" indent="0" algn="ctr" rtl="0">
              <a:spcBef>
                <a:spcPts val="0"/>
              </a:spcBef>
              <a:buNone/>
              <a:defRPr sz="1400" b="1" i="0" u="none" strike="noStrike" cap="none">
                <a:solidFill>
                  <a:srgbClr val="FFFFFF"/>
                </a:solidFill>
                <a:latin typeface="Rockwell"/>
                <a:ea typeface="Rockwell"/>
                <a:cs typeface="Rockwell"/>
                <a:sym typeface="Rockwell"/>
              </a:defRPr>
            </a:lvl8pPr>
            <a:lvl9pPr marL="0" marR="0" lvl="8" indent="0" algn="ctr" rtl="0">
              <a:spcBef>
                <a:spcPts val="0"/>
              </a:spcBef>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
        <p:cNvGrpSpPr/>
        <p:nvPr/>
      </p:nvGrpSpPr>
      <p:grpSpPr>
        <a:xfrm>
          <a:off x="0" y="0"/>
          <a:ext cx="0" cy="0"/>
          <a:chOff x="0" y="0"/>
          <a:chExt cx="0" cy="0"/>
        </a:xfrm>
      </p:grpSpPr>
      <p:sp>
        <p:nvSpPr>
          <p:cNvPr id="27" name="Google Shape;27;p9"/>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SzPts val="5400"/>
              <a:buFont typeface="Rockwell"/>
              <a:buNone/>
              <a:defRPr sz="5400" b="0" i="0" u="none" strike="noStrike" cap="non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9"/>
          <p:cNvSpPr txBox="1">
            <a:spLocks noGrp="1"/>
          </p:cNvSpPr>
          <p:nvPr>
            <p:ph type="body" idx="1"/>
          </p:nvPr>
        </p:nvSpPr>
        <p:spPr>
          <a:xfrm>
            <a:off x="1069848" y="2121408"/>
            <a:ext cx="10058400" cy="4050792"/>
          </a:xfrm>
          <a:prstGeom prst="rect">
            <a:avLst/>
          </a:prstGeom>
          <a:noFill/>
          <a:ln>
            <a:noFill/>
          </a:ln>
        </p:spPr>
        <p:txBody>
          <a:bodyPr spcFirstLastPara="1" wrap="square" lIns="91425" tIns="45700" rIns="91425" bIns="45700" anchor="t" anchorCtr="0">
            <a:normAutofit/>
          </a:bodyPr>
          <a:lstStyle>
            <a:lvl1pPr marL="457200" marR="0" lvl="0" indent="-336550" algn="l" rtl="0">
              <a:lnSpc>
                <a:spcPct val="90000"/>
              </a:lnSpc>
              <a:spcBef>
                <a:spcPts val="1200"/>
              </a:spcBef>
              <a:spcAft>
                <a:spcPts val="0"/>
              </a:spcAft>
              <a:buClr>
                <a:srgbClr val="9E3611"/>
              </a:buClr>
              <a:buSzPts val="1700"/>
              <a:buFont typeface="Noto Sans Symbols"/>
              <a:buChar char="▪"/>
              <a:defRPr sz="2000" b="0" i="0" u="none" strike="noStrike" cap="none">
                <a:solidFill>
                  <a:schemeClr val="dk1"/>
                </a:solidFill>
                <a:latin typeface="Rockwell"/>
                <a:ea typeface="Rockwell"/>
                <a:cs typeface="Rockwell"/>
                <a:sym typeface="Rockwell"/>
              </a:defRPr>
            </a:lvl1pPr>
            <a:lvl2pPr marL="914400" marR="0" lvl="1" indent="-325755" algn="l" rtl="0">
              <a:lnSpc>
                <a:spcPct val="90000"/>
              </a:lnSpc>
              <a:spcBef>
                <a:spcPts val="400"/>
              </a:spcBef>
              <a:spcAft>
                <a:spcPts val="0"/>
              </a:spcAft>
              <a:buClr>
                <a:srgbClr val="9E3611"/>
              </a:buClr>
              <a:buSzPts val="1530"/>
              <a:buFont typeface="Noto Sans Symbols"/>
              <a:buChar char="▪"/>
              <a:defRPr sz="1800" b="0" i="0" u="none" strike="noStrike" cap="none">
                <a:solidFill>
                  <a:schemeClr val="dk1"/>
                </a:solidFill>
                <a:latin typeface="Rockwell"/>
                <a:ea typeface="Rockwell"/>
                <a:cs typeface="Rockwell"/>
                <a:sym typeface="Rockwell"/>
              </a:defRPr>
            </a:lvl2pPr>
            <a:lvl3pPr marL="1371600" marR="0" lvl="2"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3pPr>
            <a:lvl4pPr marL="1828800" marR="0" lvl="3"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4pPr>
            <a:lvl5pPr marL="2286000" marR="0" lvl="4"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5pPr>
            <a:lvl6pPr marL="2743200" marR="0" lvl="5"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6pPr>
            <a:lvl7pPr marL="3200400" marR="0" lvl="6" indent="-314960"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7pPr>
            <a:lvl8pPr marL="3657600" marR="0" lvl="7" indent="-314959" algn="l" rtl="0">
              <a:lnSpc>
                <a:spcPct val="90000"/>
              </a:lnSpc>
              <a:spcBef>
                <a:spcPts val="400"/>
              </a:spcBef>
              <a:spcAft>
                <a:spcPts val="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8pPr>
            <a:lvl9pPr marL="4114800" marR="0" lvl="8" indent="-314959" algn="l" rtl="0">
              <a:lnSpc>
                <a:spcPct val="90000"/>
              </a:lnSpc>
              <a:spcBef>
                <a:spcPts val="400"/>
              </a:spcBef>
              <a:spcAft>
                <a:spcPts val="200"/>
              </a:spcAft>
              <a:buClr>
                <a:srgbClr val="9E3611"/>
              </a:buClr>
              <a:buSzPts val="136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29" name="Google Shape;29;p9"/>
          <p:cNvSpPr txBox="1">
            <a:spLocks noGrp="1"/>
          </p:cNvSpPr>
          <p:nvPr>
            <p:ph type="dt" idx="10"/>
          </p:nvPr>
        </p:nvSpPr>
        <p:spPr>
          <a:xfrm>
            <a:off x="7964424" y="6272784"/>
            <a:ext cx="3273552"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sp>
        <p:nvSpPr>
          <p:cNvPr id="30" name="Google Shape;30;p9"/>
          <p:cNvSpPr txBox="1">
            <a:spLocks noGrp="1"/>
          </p:cNvSpPr>
          <p:nvPr>
            <p:ph type="ftr" idx="11"/>
          </p:nvPr>
        </p:nvSpPr>
        <p:spPr>
          <a:xfrm>
            <a:off x="1088136" y="6272784"/>
            <a:ext cx="6327648"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100" b="0" i="0" u="none" strike="noStrike" cap="none">
                <a:solidFill>
                  <a:schemeClr val="dk2"/>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endParaRPr/>
          </a:p>
        </p:txBody>
      </p:sp>
      <p:grpSp>
        <p:nvGrpSpPr>
          <p:cNvPr id="31" name="Google Shape;31;p9"/>
          <p:cNvGrpSpPr/>
          <p:nvPr/>
        </p:nvGrpSpPr>
        <p:grpSpPr>
          <a:xfrm>
            <a:off x="11401725" y="6229681"/>
            <a:ext cx="457200" cy="457200"/>
            <a:chOff x="11361456" y="6195813"/>
            <a:chExt cx="548640" cy="548640"/>
          </a:xfrm>
        </p:grpSpPr>
        <p:sp>
          <p:nvSpPr>
            <p:cNvPr id="32" name="Google Shape;32;p9"/>
            <p:cNvSpPr/>
            <p:nvPr/>
          </p:nvSpPr>
          <p:spPr>
            <a:xfrm>
              <a:off x="11361456" y="6195813"/>
              <a:ext cx="548640" cy="548640"/>
            </a:xfrm>
            <a:prstGeom prst="ellipse">
              <a:avLst/>
            </a:prstGeom>
            <a:blipFill rotWithShape="1">
              <a:blip r:embed="rId13">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9"/>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9"/>
          <p:cNvSpPr txBox="1">
            <a:spLocks noGrp="1"/>
          </p:cNvSpPr>
          <p:nvPr>
            <p:ph type="sldNum" idx="12"/>
          </p:nvPr>
        </p:nvSpPr>
        <p:spPr>
          <a:xfrm>
            <a:off x="11311128" y="6272784"/>
            <a:ext cx="64008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1" i="0" u="none" strike="noStrike" cap="none">
                <a:solidFill>
                  <a:srgbClr val="FFFFFF"/>
                </a:solidFill>
                <a:latin typeface="Rockwell"/>
                <a:ea typeface="Rockwell"/>
                <a:cs typeface="Rockwell"/>
                <a:sym typeface="Rockwell"/>
              </a:defRPr>
            </a:lvl1pPr>
            <a:lvl2pPr marL="0" marR="0" lvl="1" indent="0" algn="ctr" rtl="0">
              <a:spcBef>
                <a:spcPts val="0"/>
              </a:spcBef>
              <a:buNone/>
              <a:defRPr sz="1400" b="1" i="0" u="none" strike="noStrike" cap="none">
                <a:solidFill>
                  <a:srgbClr val="FFFFFF"/>
                </a:solidFill>
                <a:latin typeface="Rockwell"/>
                <a:ea typeface="Rockwell"/>
                <a:cs typeface="Rockwell"/>
                <a:sym typeface="Rockwell"/>
              </a:defRPr>
            </a:lvl2pPr>
            <a:lvl3pPr marL="0" marR="0" lvl="2" indent="0" algn="ctr" rtl="0">
              <a:spcBef>
                <a:spcPts val="0"/>
              </a:spcBef>
              <a:buNone/>
              <a:defRPr sz="1400" b="1" i="0" u="none" strike="noStrike" cap="none">
                <a:solidFill>
                  <a:srgbClr val="FFFFFF"/>
                </a:solidFill>
                <a:latin typeface="Rockwell"/>
                <a:ea typeface="Rockwell"/>
                <a:cs typeface="Rockwell"/>
                <a:sym typeface="Rockwell"/>
              </a:defRPr>
            </a:lvl3pPr>
            <a:lvl4pPr marL="0" marR="0" lvl="3" indent="0" algn="ctr" rtl="0">
              <a:spcBef>
                <a:spcPts val="0"/>
              </a:spcBef>
              <a:buNone/>
              <a:defRPr sz="1400" b="1" i="0" u="none" strike="noStrike" cap="none">
                <a:solidFill>
                  <a:srgbClr val="FFFFFF"/>
                </a:solidFill>
                <a:latin typeface="Rockwell"/>
                <a:ea typeface="Rockwell"/>
                <a:cs typeface="Rockwell"/>
                <a:sym typeface="Rockwell"/>
              </a:defRPr>
            </a:lvl4pPr>
            <a:lvl5pPr marL="0" marR="0" lvl="4" indent="0" algn="ctr" rtl="0">
              <a:spcBef>
                <a:spcPts val="0"/>
              </a:spcBef>
              <a:buNone/>
              <a:defRPr sz="1400" b="1" i="0" u="none" strike="noStrike" cap="none">
                <a:solidFill>
                  <a:srgbClr val="FFFFFF"/>
                </a:solidFill>
                <a:latin typeface="Rockwell"/>
                <a:ea typeface="Rockwell"/>
                <a:cs typeface="Rockwell"/>
                <a:sym typeface="Rockwell"/>
              </a:defRPr>
            </a:lvl5pPr>
            <a:lvl6pPr marL="0" marR="0" lvl="5" indent="0" algn="ctr" rtl="0">
              <a:spcBef>
                <a:spcPts val="0"/>
              </a:spcBef>
              <a:buNone/>
              <a:defRPr sz="1400" b="1" i="0" u="none" strike="noStrike" cap="none">
                <a:solidFill>
                  <a:srgbClr val="FFFFFF"/>
                </a:solidFill>
                <a:latin typeface="Rockwell"/>
                <a:ea typeface="Rockwell"/>
                <a:cs typeface="Rockwell"/>
                <a:sym typeface="Rockwell"/>
              </a:defRPr>
            </a:lvl6pPr>
            <a:lvl7pPr marL="0" marR="0" lvl="6" indent="0" algn="ctr" rtl="0">
              <a:spcBef>
                <a:spcPts val="0"/>
              </a:spcBef>
              <a:buNone/>
              <a:defRPr sz="1400" b="1" i="0" u="none" strike="noStrike" cap="none">
                <a:solidFill>
                  <a:srgbClr val="FFFFFF"/>
                </a:solidFill>
                <a:latin typeface="Rockwell"/>
                <a:ea typeface="Rockwell"/>
                <a:cs typeface="Rockwell"/>
                <a:sym typeface="Rockwell"/>
              </a:defRPr>
            </a:lvl7pPr>
            <a:lvl8pPr marL="0" marR="0" lvl="7" indent="0" algn="ctr" rtl="0">
              <a:spcBef>
                <a:spcPts val="0"/>
              </a:spcBef>
              <a:buNone/>
              <a:defRPr sz="1400" b="1" i="0" u="none" strike="noStrike" cap="none">
                <a:solidFill>
                  <a:srgbClr val="FFFFFF"/>
                </a:solidFill>
                <a:latin typeface="Rockwell"/>
                <a:ea typeface="Rockwell"/>
                <a:cs typeface="Rockwell"/>
                <a:sym typeface="Rockwell"/>
              </a:defRPr>
            </a:lvl8pPr>
            <a:lvl9pPr marL="0" marR="0" lvl="8" indent="0" algn="ctr" rtl="0">
              <a:spcBef>
                <a:spcPts val="0"/>
              </a:spcBef>
              <a:buNone/>
              <a:defRPr sz="1400" b="1" i="0" u="none" strike="noStrike" cap="none">
                <a:solidFill>
                  <a:srgbClr val="FFFFFF"/>
                </a:solidFill>
                <a:latin typeface="Rockwell"/>
                <a:ea typeface="Rockwell"/>
                <a:cs typeface="Rockwell"/>
                <a:sym typeface="Rockwell"/>
              </a:defRPr>
            </a:lvl9pPr>
          </a:lstStyle>
          <a:p>
            <a:pPr marL="0" lvl="0" indent="0" algn="ct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sa/3.0/" TargetMode="External"/><Relationship Id="rId4" Type="http://schemas.openxmlformats.org/officeDocument/2006/relationships/hyperlink" Target="https://www.optimainfinito.com/2017/03/diferencia-entre-decidir-y-elegir-en-gt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2.png"/><Relationship Id="rId7"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s://www.eoi.es/blogs/madeon/2013/02/09/el-papel-del-directivo-en-la-creacion-de-valor-para-el-accionista-3/"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hyperlink" Target="http://www.pngall.com/gas-cylinder-png" TargetMode="External"/><Relationship Id="rId3" Type="http://schemas.openxmlformats.org/officeDocument/2006/relationships/image" Target="../media/image2.png"/><Relationship Id="rId7" Type="http://schemas.openxmlformats.org/officeDocument/2006/relationships/image" Target="../media/image14.jpg"/><Relationship Id="rId12" Type="http://schemas.openxmlformats.org/officeDocument/2006/relationships/hyperlink" Target="https://creativecommons.org/licenses/by-nc-nd/3.0/" TargetMode="External"/><Relationship Id="rId2" Type="http://schemas.openxmlformats.org/officeDocument/2006/relationships/notesSlide" Target="../notesSlides/notesSlide7.xml"/><Relationship Id="rId16" Type="http://schemas.openxmlformats.org/officeDocument/2006/relationships/hyperlink" Target="https://creativecommons.org/licenses/by-nc-sa/3.0/" TargetMode="External"/><Relationship Id="rId1" Type="http://schemas.openxmlformats.org/officeDocument/2006/relationships/slideLayout" Target="../slideLayouts/slideLayout2.xml"/><Relationship Id="rId6" Type="http://schemas.openxmlformats.org/officeDocument/2006/relationships/image" Target="../media/image13.jpg"/><Relationship Id="rId11" Type="http://schemas.openxmlformats.org/officeDocument/2006/relationships/hyperlink" Target="https://www.lacocinadelila.com/harina-de-fuerza-que-es-y-para-que-sirve/" TargetMode="External"/><Relationship Id="rId5" Type="http://schemas.openxmlformats.org/officeDocument/2006/relationships/image" Target="../media/image12.jpg"/><Relationship Id="rId15" Type="http://schemas.openxmlformats.org/officeDocument/2006/relationships/hyperlink" Target="http://www.asopaipas.com/2011/07/queque-o-bizcochon-canario.html" TargetMode="External"/><Relationship Id="rId10" Type="http://schemas.openxmlformats.org/officeDocument/2006/relationships/hyperlink" Target="https://creativecommons.org/licenses/by/3.0/" TargetMode="External"/><Relationship Id="rId4" Type="http://schemas.openxmlformats.org/officeDocument/2006/relationships/image" Target="../media/image11.png"/><Relationship Id="rId9" Type="http://schemas.openxmlformats.org/officeDocument/2006/relationships/hyperlink" Target="http://pfrodriguezruizg.blogspot.com/2013/06/una-cocina-brillante-y-con-isla-para.html" TargetMode="External"/><Relationship Id="rId14" Type="http://schemas.openxmlformats.org/officeDocument/2006/relationships/hyperlink" Target="https://creativecommons.org/licenses/by-nc/3.0/"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4"/>
        <p:cNvGrpSpPr/>
        <p:nvPr/>
      </p:nvGrpSpPr>
      <p:grpSpPr>
        <a:xfrm>
          <a:off x="0" y="0"/>
          <a:ext cx="0" cy="0"/>
          <a:chOff x="0" y="0"/>
          <a:chExt cx="0" cy="0"/>
        </a:xfrm>
      </p:grpSpPr>
      <p:pic>
        <p:nvPicPr>
          <p:cNvPr id="125" name="Google Shape;125;p1"/>
          <p:cNvPicPr preferRelativeResize="0"/>
          <p:nvPr/>
        </p:nvPicPr>
        <p:blipFill rotWithShape="1">
          <a:blip r:embed="rId3">
            <a:alphaModFix/>
          </a:blip>
          <a:srcRect t="6494" r="8994" b="1"/>
          <a:stretch/>
        </p:blipFill>
        <p:spPr>
          <a:xfrm>
            <a:off x="3523488" y="10"/>
            <a:ext cx="8668512" cy="6857990"/>
          </a:xfrm>
          <a:prstGeom prst="rect">
            <a:avLst/>
          </a:prstGeom>
          <a:noFill/>
          <a:ln>
            <a:noFill/>
          </a:ln>
        </p:spPr>
      </p:pic>
      <p:sp>
        <p:nvSpPr>
          <p:cNvPr id="126" name="Google Shape;126;p1"/>
          <p:cNvSpPr txBox="1">
            <a:spLocks noGrp="1"/>
          </p:cNvSpPr>
          <p:nvPr>
            <p:ph type="ctrTitle"/>
          </p:nvPr>
        </p:nvSpPr>
        <p:spPr>
          <a:xfrm>
            <a:off x="970350" y="1239593"/>
            <a:ext cx="4023360" cy="3204134"/>
          </a:xfrm>
          <a:prstGeom prst="rect">
            <a:avLst/>
          </a:prstGeom>
          <a:noFill/>
          <a:ln>
            <a:noFill/>
          </a:ln>
        </p:spPr>
        <p:txBody>
          <a:bodyPr spcFirstLastPara="1" wrap="square" lIns="91425" tIns="45700" rIns="91425" bIns="45700" anchor="b" anchorCtr="0">
            <a:normAutofit/>
          </a:bodyPr>
          <a:lstStyle/>
          <a:p>
            <a:pPr marL="0" lvl="0" indent="0" algn="l" rtl="0">
              <a:lnSpc>
                <a:spcPct val="80000"/>
              </a:lnSpc>
              <a:spcBef>
                <a:spcPts val="0"/>
              </a:spcBef>
              <a:spcAft>
                <a:spcPts val="0"/>
              </a:spcAft>
              <a:buSzPts val="4800"/>
              <a:buFont typeface="Rockwell"/>
              <a:buNone/>
            </a:pPr>
            <a:r>
              <a:rPr lang="es-ES" sz="4800" dirty="0"/>
              <a:t>¿CÓMO TOMAN DECISIONES LAS PERSONAS?</a:t>
            </a:r>
            <a:endParaRPr dirty="0"/>
          </a:p>
        </p:txBody>
      </p:sp>
      <p:sp>
        <p:nvSpPr>
          <p:cNvPr id="127" name="Google Shape;127;p1"/>
          <p:cNvSpPr txBox="1">
            <a:spLocks noGrp="1"/>
          </p:cNvSpPr>
          <p:nvPr>
            <p:ph type="subTitle" idx="1"/>
          </p:nvPr>
        </p:nvSpPr>
        <p:spPr>
          <a:xfrm>
            <a:off x="477980" y="4872922"/>
            <a:ext cx="4023359" cy="1208141"/>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lnSpc>
                <a:spcPct val="90000"/>
              </a:lnSpc>
              <a:spcBef>
                <a:spcPts val="0"/>
              </a:spcBef>
              <a:spcAft>
                <a:spcPts val="0"/>
              </a:spcAft>
              <a:buSzPts val="1700"/>
              <a:buNone/>
            </a:pPr>
            <a:r>
              <a:rPr lang="es-ES" sz="2000" dirty="0"/>
              <a:t>Electivo Historia 3° y 4° Medio</a:t>
            </a:r>
            <a:endParaRPr dirty="0"/>
          </a:p>
          <a:p>
            <a:pPr marL="0" lvl="0" indent="0" algn="l" rtl="0">
              <a:lnSpc>
                <a:spcPct val="90000"/>
              </a:lnSpc>
              <a:spcBef>
                <a:spcPts val="1200"/>
              </a:spcBef>
              <a:spcAft>
                <a:spcPts val="0"/>
              </a:spcAft>
              <a:buSzPts val="1700"/>
              <a:buNone/>
            </a:pPr>
            <a:r>
              <a:rPr lang="es-ES" sz="2000" dirty="0"/>
              <a:t>Profesor Abraham López</a:t>
            </a:r>
            <a:endParaRPr dirty="0"/>
          </a:p>
          <a:p>
            <a:pPr marL="0" lvl="0" indent="0" algn="l" rtl="0">
              <a:lnSpc>
                <a:spcPct val="90000"/>
              </a:lnSpc>
              <a:spcBef>
                <a:spcPts val="1200"/>
              </a:spcBef>
              <a:spcAft>
                <a:spcPts val="0"/>
              </a:spcAft>
              <a:buSzPts val="1700"/>
              <a:buNone/>
            </a:pPr>
            <a:r>
              <a:rPr lang="es-ES" sz="2000" dirty="0" err="1"/>
              <a:t>OA</a:t>
            </a:r>
            <a:r>
              <a:rPr lang="es-ES" sz="2000" dirty="0"/>
              <a:t> 01 y 02</a:t>
            </a:r>
          </a:p>
          <a:p>
            <a:pPr marL="0" lvl="0" indent="0" algn="l" rtl="0">
              <a:lnSpc>
                <a:spcPct val="90000"/>
              </a:lnSpc>
              <a:spcBef>
                <a:spcPts val="1200"/>
              </a:spcBef>
              <a:spcAft>
                <a:spcPts val="0"/>
              </a:spcAft>
              <a:buSzPts val="1700"/>
              <a:buNone/>
            </a:pPr>
            <a:r>
              <a:rPr lang="es-ES" sz="2000" dirty="0"/>
              <a:t>Clase </a:t>
            </a:r>
            <a:r>
              <a:rPr lang="es-ES" sz="2000" dirty="0" err="1"/>
              <a:t>N°</a:t>
            </a:r>
            <a:r>
              <a:rPr lang="es-ES" sz="2000" dirty="0"/>
              <a:t> 13</a:t>
            </a:r>
            <a:endParaRPr dirty="0"/>
          </a:p>
        </p:txBody>
      </p:sp>
      <p:sp>
        <p:nvSpPr>
          <p:cNvPr id="128" name="Google Shape;128;p1"/>
          <p:cNvSpPr txBox="1"/>
          <p:nvPr/>
        </p:nvSpPr>
        <p:spPr>
          <a:xfrm>
            <a:off x="9857708" y="6657945"/>
            <a:ext cx="233429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b="0" i="0" u="sng" strike="noStrike" cap="none">
                <a:solidFill>
                  <a:srgbClr val="FFFFFF"/>
                </a:solidFill>
                <a:latin typeface="Rockwell"/>
                <a:ea typeface="Rockwell"/>
                <a:cs typeface="Rockwell"/>
                <a:sym typeface="Rockwell"/>
                <a:hlinkClick r:id="rId4">
                  <a:extLst>
                    <a:ext uri="{A12FA001-AC4F-418D-AE19-62706E023703}">
                      <ahyp:hlinkClr xmlns:ahyp="http://schemas.microsoft.com/office/drawing/2018/hyperlinkcolor" val="tx"/>
                    </a:ext>
                  </a:extLst>
                </a:hlinkClick>
              </a:rPr>
              <a:t>Esta foto</a:t>
            </a:r>
            <a:r>
              <a:rPr lang="es-ES" sz="700" b="0" i="0" u="none" strike="noStrike" cap="none">
                <a:solidFill>
                  <a:srgbClr val="FFFFFF"/>
                </a:solidFill>
                <a:latin typeface="Rockwell"/>
                <a:ea typeface="Rockwell"/>
                <a:cs typeface="Rockwell"/>
                <a:sym typeface="Rockwell"/>
              </a:rPr>
              <a:t> de Autor desconocido está bajo licencia </a:t>
            </a:r>
            <a:r>
              <a:rPr lang="es-ES" sz="700" b="0" i="0" u="sng" strike="noStrike" cap="none">
                <a:solidFill>
                  <a:srgbClr val="FFFFFF"/>
                </a:solidFill>
                <a:latin typeface="Rockwell"/>
                <a:ea typeface="Rockwell"/>
                <a:cs typeface="Rockwell"/>
                <a:sym typeface="Rockwell"/>
                <a:hlinkClick r:id="rId5">
                  <a:extLst>
                    <a:ext uri="{A12FA001-AC4F-418D-AE19-62706E023703}">
                      <ahyp:hlinkClr xmlns:ahyp="http://schemas.microsoft.com/office/drawing/2018/hyperlinkcolor" val="tx"/>
                    </a:ext>
                  </a:extLst>
                </a:hlinkClick>
              </a:rPr>
              <a:t>CC BY-SA</a:t>
            </a:r>
            <a:endParaRPr sz="700" b="0" i="0" u="none" strike="noStrike" cap="none">
              <a:solidFill>
                <a:srgbClr val="FFFFFF"/>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2"/>
        <p:cNvGrpSpPr/>
        <p:nvPr/>
      </p:nvGrpSpPr>
      <p:grpSpPr>
        <a:xfrm>
          <a:off x="0" y="0"/>
          <a:ext cx="0" cy="0"/>
          <a:chOff x="0" y="0"/>
          <a:chExt cx="0" cy="0"/>
        </a:xfrm>
      </p:grpSpPr>
      <p:sp>
        <p:nvSpPr>
          <p:cNvPr id="133" name="Google Shape;133;p2"/>
          <p:cNvSpPr/>
          <p:nvPr/>
        </p:nvSpPr>
        <p:spPr>
          <a:xfrm>
            <a:off x="3048" y="0"/>
            <a:ext cx="12188952" cy="68580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grpSp>
        <p:nvGrpSpPr>
          <p:cNvPr id="134" name="Google Shape;134;p2"/>
          <p:cNvGrpSpPr/>
          <p:nvPr/>
        </p:nvGrpSpPr>
        <p:grpSpPr>
          <a:xfrm>
            <a:off x="1061035" y="1679569"/>
            <a:ext cx="3498864" cy="3498858"/>
            <a:chOff x="1061035" y="1679569"/>
            <a:chExt cx="3498864" cy="3498858"/>
          </a:xfrm>
        </p:grpSpPr>
        <p:sp>
          <p:nvSpPr>
            <p:cNvPr id="135" name="Google Shape;135;p2"/>
            <p:cNvSpPr/>
            <p:nvPr/>
          </p:nvSpPr>
          <p:spPr>
            <a:xfrm>
              <a:off x="1061035" y="1679569"/>
              <a:ext cx="3498864" cy="3498858"/>
            </a:xfrm>
            <a:prstGeom prst="ellipse">
              <a:avLst/>
            </a:prstGeom>
            <a:blipFill rotWithShape="1">
              <a:blip r:embed="rId3">
                <a:alphaModFix/>
              </a:blip>
              <a:tile tx="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Rockwell"/>
                <a:buNone/>
              </a:pPr>
              <a:endParaRPr sz="2000" b="1" i="0" u="none" strike="noStrike" cap="none">
                <a:solidFill>
                  <a:srgbClr val="FFFFFF"/>
                </a:solidFill>
                <a:latin typeface="Rockwell"/>
                <a:ea typeface="Rockwell"/>
                <a:cs typeface="Rockwell"/>
                <a:sym typeface="Rockwell"/>
              </a:endParaRPr>
            </a:p>
          </p:txBody>
        </p:sp>
        <p:sp>
          <p:nvSpPr>
            <p:cNvPr id="136" name="Google Shape;136;p2"/>
            <p:cNvSpPr/>
            <p:nvPr/>
          </p:nvSpPr>
          <p:spPr>
            <a:xfrm>
              <a:off x="1246134" y="1864667"/>
              <a:ext cx="3128666" cy="3128662"/>
            </a:xfrm>
            <a:prstGeom prst="ellipse">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grpSp>
      <p:sp>
        <p:nvSpPr>
          <p:cNvPr id="137" name="Google Shape;137;p2"/>
          <p:cNvSpPr txBox="1">
            <a:spLocks noGrp="1"/>
          </p:cNvSpPr>
          <p:nvPr>
            <p:ph type="title"/>
          </p:nvPr>
        </p:nvSpPr>
        <p:spPr>
          <a:xfrm>
            <a:off x="1490145" y="2376862"/>
            <a:ext cx="2640646" cy="210427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3000"/>
              <a:buFont typeface="Rockwell"/>
              <a:buNone/>
            </a:pPr>
            <a:r>
              <a:rPr lang="es-ES" sz="3000">
                <a:solidFill>
                  <a:srgbClr val="FFFFFF"/>
                </a:solidFill>
              </a:rPr>
              <a:t>PROPÓSITO</a:t>
            </a:r>
            <a:endParaRPr/>
          </a:p>
        </p:txBody>
      </p:sp>
      <p:sp>
        <p:nvSpPr>
          <p:cNvPr id="138" name="Google Shape;138;p2"/>
          <p:cNvSpPr/>
          <p:nvPr/>
        </p:nvSpPr>
        <p:spPr>
          <a:xfrm rot="5400000">
            <a:off x="3502277" y="3388659"/>
            <a:ext cx="3657600" cy="80683"/>
          </a:xfrm>
          <a:prstGeom prst="rect">
            <a:avLst/>
          </a:prstGeom>
          <a:blipFill rotWithShape="1">
            <a:blip r:embed="rId4">
              <a:alphaModFix amt="85000"/>
            </a:blip>
            <a:tile tx="0" ty="-717550" sx="92000" sy="89000" flip="xy" algn="ctr"/>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txBox="1">
            <a:spLocks noGrp="1"/>
          </p:cNvSpPr>
          <p:nvPr>
            <p:ph type="body" idx="1"/>
          </p:nvPr>
        </p:nvSpPr>
        <p:spPr>
          <a:xfrm>
            <a:off x="6081089" y="725394"/>
            <a:ext cx="5142658" cy="5407212"/>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SzPts val="1700"/>
              <a:buNone/>
            </a:pPr>
            <a:r>
              <a:rPr lang="es-ES"/>
              <a:t>La actividad busca que los estudiantes comprendan cómo se toman decisiones a partir de un enfoque económico considerando incentivos, escasez, beneficios y costos marginales y sociales, y la economía del comportamiento. Mediante una simulación, se explica cómo cambia el valor marginal de la utilidad que reporta a un consumidor la última unidad del bien consumida. Posteriormente se profundiza en la decisión de cuántas unidades es óptimo comprar y se profundiza en cómo los individuos responden a incentivos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3"/>
        <p:cNvGrpSpPr/>
        <p:nvPr/>
      </p:nvGrpSpPr>
      <p:grpSpPr>
        <a:xfrm>
          <a:off x="0" y="0"/>
          <a:ext cx="0" cy="0"/>
          <a:chOff x="0" y="0"/>
          <a:chExt cx="0" cy="0"/>
        </a:xfrm>
      </p:grpSpPr>
      <p:sp>
        <p:nvSpPr>
          <p:cNvPr id="144" name="Google Shape;144;p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45" name="Google Shape;145;p3"/>
          <p:cNvSpPr/>
          <p:nvPr/>
        </p:nvSpPr>
        <p:spPr>
          <a:xfrm>
            <a:off x="641604" y="653241"/>
            <a:ext cx="10908792" cy="80683"/>
          </a:xfrm>
          <a:prstGeom prst="rect">
            <a:avLst/>
          </a:prstGeom>
          <a:blipFill rotWithShape="1">
            <a:blip r:embed="rId3">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46" name="Google Shape;146;p3"/>
          <p:cNvSpPr/>
          <p:nvPr/>
        </p:nvSpPr>
        <p:spPr>
          <a:xfrm>
            <a:off x="641602" y="822324"/>
            <a:ext cx="5149596" cy="5228279"/>
          </a:xfrm>
          <a:prstGeom prst="rect">
            <a:avLst/>
          </a:prstGeom>
          <a:blipFill rotWithShape="1">
            <a:blip r:embed="rId3">
              <a:alphaModFix amt="85000"/>
            </a:blip>
            <a:tile tx="0" ty="-7048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47" name="Google Shape;147;p3"/>
          <p:cNvSpPr txBox="1">
            <a:spLocks noGrp="1"/>
          </p:cNvSpPr>
          <p:nvPr>
            <p:ph type="title"/>
          </p:nvPr>
        </p:nvSpPr>
        <p:spPr>
          <a:xfrm>
            <a:off x="1286934" y="1465790"/>
            <a:ext cx="3860798" cy="394134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6000"/>
              <a:buFont typeface="Rockwell"/>
              <a:buNone/>
            </a:pPr>
            <a:r>
              <a:rPr lang="es-ES" sz="6000"/>
              <a:t>OBJETIVO</a:t>
            </a:r>
            <a:endParaRPr/>
          </a:p>
        </p:txBody>
      </p:sp>
      <p:sp>
        <p:nvSpPr>
          <p:cNvPr id="148" name="Google Shape;148;p3"/>
          <p:cNvSpPr txBox="1">
            <a:spLocks noGrp="1"/>
          </p:cNvSpPr>
          <p:nvPr>
            <p:ph type="body" idx="1"/>
          </p:nvPr>
        </p:nvSpPr>
        <p:spPr>
          <a:xfrm>
            <a:off x="6417733" y="1359090"/>
            <a:ext cx="5132665" cy="40480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700"/>
              <a:buNone/>
            </a:pPr>
            <a:r>
              <a:rPr lang="es-ES"/>
              <a:t>Explicar la forma en que los distintos agentes económicos se relacionan y la importancia del concepto de beneficio en las decisiones de estos.</a:t>
            </a:r>
            <a:endParaRPr/>
          </a:p>
        </p:txBody>
      </p:sp>
      <p:sp>
        <p:nvSpPr>
          <p:cNvPr id="149" name="Google Shape;149;p3"/>
          <p:cNvSpPr/>
          <p:nvPr/>
        </p:nvSpPr>
        <p:spPr>
          <a:xfrm>
            <a:off x="641604" y="6121662"/>
            <a:ext cx="10908792" cy="80683"/>
          </a:xfrm>
          <a:prstGeom prst="rect">
            <a:avLst/>
          </a:prstGeom>
          <a:blipFill rotWithShape="1">
            <a:blip r:embed="rId3">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p4"/>
          <p:cNvSpPr/>
          <p:nvPr/>
        </p:nvSpPr>
        <p:spPr>
          <a:xfrm>
            <a:off x="920834" y="1346946"/>
            <a:ext cx="10222992" cy="80683"/>
          </a:xfrm>
          <a:prstGeom prst="rect">
            <a:avLst/>
          </a:prstGeom>
          <a:blipFill rotWithShape="1">
            <a:blip r:embed="rId3">
              <a:alphaModFix amt="85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55" name="Google Shape;155;p4"/>
          <p:cNvSpPr/>
          <p:nvPr/>
        </p:nvSpPr>
        <p:spPr>
          <a:xfrm>
            <a:off x="920834" y="4299696"/>
            <a:ext cx="10222992" cy="80683"/>
          </a:xfrm>
          <a:prstGeom prst="rect">
            <a:avLst/>
          </a:prstGeom>
          <a:blipFill rotWithShape="1">
            <a:blip r:embed="rId3">
              <a:alphaModFix amt="85000"/>
            </a:blip>
            <a:tile tx="0" ty="-7175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sp>
        <p:nvSpPr>
          <p:cNvPr id="156" name="Google Shape;156;p4"/>
          <p:cNvSpPr/>
          <p:nvPr/>
        </p:nvSpPr>
        <p:spPr>
          <a:xfrm>
            <a:off x="920834" y="1484779"/>
            <a:ext cx="10222992" cy="2743200"/>
          </a:xfrm>
          <a:prstGeom prst="rect">
            <a:avLst/>
          </a:prstGeom>
          <a:blipFill rotWithShape="1">
            <a:blip r:embed="rId3">
              <a:alphaModFix amt="85000"/>
            </a:blip>
            <a:tile tx="0" ty="-7048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Rockwell"/>
              <a:ea typeface="Rockwell"/>
              <a:cs typeface="Rockwell"/>
              <a:sym typeface="Rockwell"/>
            </a:endParaRPr>
          </a:p>
        </p:txBody>
      </p:sp>
      <p:grpSp>
        <p:nvGrpSpPr>
          <p:cNvPr id="157" name="Google Shape;157;p4"/>
          <p:cNvGrpSpPr/>
          <p:nvPr/>
        </p:nvGrpSpPr>
        <p:grpSpPr>
          <a:xfrm>
            <a:off x="9649215" y="4068923"/>
            <a:ext cx="1080904" cy="1080902"/>
            <a:chOff x="9685338" y="4460675"/>
            <a:chExt cx="1080904" cy="1080902"/>
          </a:xfrm>
        </p:grpSpPr>
        <p:sp>
          <p:nvSpPr>
            <p:cNvPr id="158" name="Google Shape;158;p4"/>
            <p:cNvSpPr/>
            <p:nvPr/>
          </p:nvSpPr>
          <p:spPr>
            <a:xfrm>
              <a:off x="9685338" y="4460675"/>
              <a:ext cx="1080904" cy="1080902"/>
            </a:xfrm>
            <a:prstGeom prst="ellipse">
              <a:avLst/>
            </a:prstGeom>
            <a:blipFill rotWithShape="1">
              <a:blip r:embed="rId4">
                <a:alphaModFix/>
              </a:blip>
              <a:tile tx="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Rockwell"/>
                <a:buNone/>
              </a:pPr>
              <a:endParaRPr sz="2000" b="1" i="0" u="none" strike="noStrike" cap="none">
                <a:solidFill>
                  <a:srgbClr val="FFFFFF"/>
                </a:solidFill>
                <a:latin typeface="Rockwell"/>
                <a:ea typeface="Rockwell"/>
                <a:cs typeface="Rockwell"/>
                <a:sym typeface="Rockwell"/>
              </a:endParaRPr>
            </a:p>
          </p:txBody>
        </p:sp>
        <p:sp>
          <p:nvSpPr>
            <p:cNvPr id="159" name="Google Shape;159;p4"/>
            <p:cNvSpPr/>
            <p:nvPr/>
          </p:nvSpPr>
          <p:spPr>
            <a:xfrm>
              <a:off x="9793429" y="4568765"/>
              <a:ext cx="864723" cy="864722"/>
            </a:xfrm>
            <a:prstGeom prst="ellipse">
              <a:avLst/>
            </a:prstGeom>
            <a:no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grpSp>
      <p:sp>
        <p:nvSpPr>
          <p:cNvPr id="160" name="Google Shape;160;p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Rockwell"/>
              <a:buNone/>
            </a:pPr>
            <a:endParaRPr sz="1800" b="0" i="0" u="none" strike="noStrike" cap="none">
              <a:solidFill>
                <a:srgbClr val="FFFFFF"/>
              </a:solidFill>
              <a:latin typeface="Rockwell"/>
              <a:ea typeface="Rockwell"/>
              <a:cs typeface="Rockwell"/>
              <a:sym typeface="Rockwell"/>
            </a:endParaRPr>
          </a:p>
        </p:txBody>
      </p:sp>
      <p:sp>
        <p:nvSpPr>
          <p:cNvPr id="161" name="Google Shape;161;p4"/>
          <p:cNvSpPr txBox="1">
            <a:spLocks noGrp="1"/>
          </p:cNvSpPr>
          <p:nvPr>
            <p:ph type="title"/>
          </p:nvPr>
        </p:nvSpPr>
        <p:spPr>
          <a:xfrm>
            <a:off x="1112520" y="4289333"/>
            <a:ext cx="9966960" cy="1286007"/>
          </a:xfrm>
          <a:prstGeom prst="rect">
            <a:avLst/>
          </a:prstGeom>
          <a:noFill/>
          <a:ln>
            <a:noFill/>
          </a:ln>
        </p:spPr>
        <p:txBody>
          <a:bodyPr spcFirstLastPara="1" wrap="square" lIns="91425" tIns="45700" rIns="91425" bIns="45700" anchor="b" anchorCtr="0">
            <a:normAutofit/>
          </a:bodyPr>
          <a:lstStyle/>
          <a:p>
            <a:pPr marL="0" lvl="0" indent="0" algn="ctr" rtl="0">
              <a:lnSpc>
                <a:spcPct val="80000"/>
              </a:lnSpc>
              <a:spcBef>
                <a:spcPts val="0"/>
              </a:spcBef>
              <a:spcAft>
                <a:spcPts val="0"/>
              </a:spcAft>
              <a:buSzPts val="3000"/>
              <a:buFont typeface="Rockwell"/>
              <a:buNone/>
            </a:pPr>
            <a:r>
              <a:rPr lang="es-ES" sz="3000" cap="none">
                <a:latin typeface="Rockwell"/>
                <a:ea typeface="Rockwell"/>
                <a:cs typeface="Rockwell"/>
                <a:sym typeface="Rockwell"/>
              </a:rPr>
              <a:t>ESCOGE EL PLATO QUE MÁS TE GUSTE DE LOS 3 PROPUESTOS Y COMPLETA EL CUADRO CON EL NIVEL DE SATISFACCIÓN QUE TE GENERARÁ (DE 1 A 10) SEGÚN LA CANTIDAD DE PORCIONES CONSUMIDAS UNA SOLA VEZ</a:t>
            </a:r>
            <a:endParaRPr/>
          </a:p>
        </p:txBody>
      </p:sp>
      <p:grpSp>
        <p:nvGrpSpPr>
          <p:cNvPr id="162" name="Google Shape;162;p4"/>
          <p:cNvGrpSpPr/>
          <p:nvPr/>
        </p:nvGrpSpPr>
        <p:grpSpPr>
          <a:xfrm>
            <a:off x="848428" y="842135"/>
            <a:ext cx="3300984" cy="3300984"/>
            <a:chOff x="4387553" y="842135"/>
            <a:chExt cx="3300984" cy="3300984"/>
          </a:xfrm>
        </p:grpSpPr>
        <p:sp>
          <p:nvSpPr>
            <p:cNvPr id="163" name="Google Shape;163;p4"/>
            <p:cNvSpPr/>
            <p:nvPr/>
          </p:nvSpPr>
          <p:spPr>
            <a:xfrm>
              <a:off x="4387553" y="842135"/>
              <a:ext cx="3300984" cy="3300984"/>
            </a:xfrm>
            <a:custGeom>
              <a:avLst/>
              <a:gdLst/>
              <a:ahLst/>
              <a:cxnLst/>
              <a:rect l="l" t="t" r="r" b="b"/>
              <a:pathLst>
                <a:path w="3300984" h="3300984" extrusionOk="0">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Rockwell"/>
                <a:ea typeface="Rockwell"/>
                <a:cs typeface="Rockwell"/>
                <a:sym typeface="Rockwell"/>
              </a:endParaRPr>
            </a:p>
          </p:txBody>
        </p:sp>
        <p:sp>
          <p:nvSpPr>
            <p:cNvPr id="164" name="Google Shape;164;p4"/>
            <p:cNvSpPr/>
            <p:nvPr/>
          </p:nvSpPr>
          <p:spPr>
            <a:xfrm>
              <a:off x="4387553" y="842135"/>
              <a:ext cx="3300984" cy="3300984"/>
            </a:xfrm>
            <a:custGeom>
              <a:avLst/>
              <a:gdLst/>
              <a:ahLst/>
              <a:cxnLst/>
              <a:rect l="l" t="t" r="r" b="b"/>
              <a:pathLst>
                <a:path w="3300984" h="3300984" extrusionOk="0">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rotWithShape="1">
              <a:blip r:embed="rId5">
                <a:alphaModFix amt="30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Rockwell"/>
                <a:ea typeface="Rockwell"/>
                <a:cs typeface="Rockwell"/>
                <a:sym typeface="Rockwell"/>
              </a:endParaRPr>
            </a:p>
          </p:txBody>
        </p:sp>
      </p:grpSp>
      <p:pic>
        <p:nvPicPr>
          <p:cNvPr id="165" name="Google Shape;165;p4" descr="Un postre con crema blanca&#10;&#10;Descripción generada automáticamente"/>
          <p:cNvPicPr preferRelativeResize="0"/>
          <p:nvPr/>
        </p:nvPicPr>
        <p:blipFill rotWithShape="1">
          <a:blip r:embed="rId6">
            <a:alphaModFix/>
          </a:blip>
          <a:srcRect/>
          <a:stretch/>
        </p:blipFill>
        <p:spPr>
          <a:xfrm>
            <a:off x="1493080" y="1738247"/>
            <a:ext cx="2011680" cy="1508760"/>
          </a:xfrm>
          <a:prstGeom prst="rect">
            <a:avLst/>
          </a:prstGeom>
          <a:noFill/>
          <a:ln>
            <a:noFill/>
          </a:ln>
        </p:spPr>
      </p:pic>
      <p:grpSp>
        <p:nvGrpSpPr>
          <p:cNvPr id="166" name="Google Shape;166;p4"/>
          <p:cNvGrpSpPr/>
          <p:nvPr/>
        </p:nvGrpSpPr>
        <p:grpSpPr>
          <a:xfrm>
            <a:off x="4445508" y="842135"/>
            <a:ext cx="3300984" cy="3300984"/>
            <a:chOff x="4387553" y="842135"/>
            <a:chExt cx="3300984" cy="3300984"/>
          </a:xfrm>
        </p:grpSpPr>
        <p:sp>
          <p:nvSpPr>
            <p:cNvPr id="167" name="Google Shape;167;p4"/>
            <p:cNvSpPr/>
            <p:nvPr/>
          </p:nvSpPr>
          <p:spPr>
            <a:xfrm>
              <a:off x="4387553" y="842135"/>
              <a:ext cx="3300984" cy="3300984"/>
            </a:xfrm>
            <a:custGeom>
              <a:avLst/>
              <a:gdLst/>
              <a:ahLst/>
              <a:cxnLst/>
              <a:rect l="l" t="t" r="r" b="b"/>
              <a:pathLst>
                <a:path w="3300984" h="3300984" extrusionOk="0">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Rockwell"/>
                <a:ea typeface="Rockwell"/>
                <a:cs typeface="Rockwell"/>
                <a:sym typeface="Rockwell"/>
              </a:endParaRPr>
            </a:p>
          </p:txBody>
        </p:sp>
        <p:sp>
          <p:nvSpPr>
            <p:cNvPr id="168" name="Google Shape;168;p4"/>
            <p:cNvSpPr/>
            <p:nvPr/>
          </p:nvSpPr>
          <p:spPr>
            <a:xfrm>
              <a:off x="4387553" y="842135"/>
              <a:ext cx="3300984" cy="3300984"/>
            </a:xfrm>
            <a:custGeom>
              <a:avLst/>
              <a:gdLst/>
              <a:ahLst/>
              <a:cxnLst/>
              <a:rect l="l" t="t" r="r" b="b"/>
              <a:pathLst>
                <a:path w="3300984" h="3300984" extrusionOk="0">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rotWithShape="1">
              <a:blip r:embed="rId5">
                <a:alphaModFix amt="30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Rockwell"/>
                <a:ea typeface="Rockwell"/>
                <a:cs typeface="Rockwell"/>
                <a:sym typeface="Rockwell"/>
              </a:endParaRPr>
            </a:p>
          </p:txBody>
        </p:sp>
      </p:grpSp>
      <p:pic>
        <p:nvPicPr>
          <p:cNvPr id="169" name="Google Shape;169;p4" descr="Sándwich encima de un emparedado&#10;&#10;Descripción generada automáticamente"/>
          <p:cNvPicPr preferRelativeResize="0"/>
          <p:nvPr/>
        </p:nvPicPr>
        <p:blipFill rotWithShape="1">
          <a:blip r:embed="rId7">
            <a:alphaModFix/>
          </a:blip>
          <a:srcRect/>
          <a:stretch/>
        </p:blipFill>
        <p:spPr>
          <a:xfrm>
            <a:off x="5090160" y="1818715"/>
            <a:ext cx="2011680" cy="1347824"/>
          </a:xfrm>
          <a:prstGeom prst="rect">
            <a:avLst/>
          </a:prstGeom>
          <a:noFill/>
          <a:ln>
            <a:noFill/>
          </a:ln>
        </p:spPr>
      </p:pic>
      <p:grpSp>
        <p:nvGrpSpPr>
          <p:cNvPr id="170" name="Google Shape;170;p4"/>
          <p:cNvGrpSpPr/>
          <p:nvPr/>
        </p:nvGrpSpPr>
        <p:grpSpPr>
          <a:xfrm>
            <a:off x="8042588" y="842135"/>
            <a:ext cx="3300984" cy="3300984"/>
            <a:chOff x="4387553" y="842135"/>
            <a:chExt cx="3300984" cy="3300984"/>
          </a:xfrm>
        </p:grpSpPr>
        <p:sp>
          <p:nvSpPr>
            <p:cNvPr id="171" name="Google Shape;171;p4"/>
            <p:cNvSpPr/>
            <p:nvPr/>
          </p:nvSpPr>
          <p:spPr>
            <a:xfrm>
              <a:off x="4387553" y="842135"/>
              <a:ext cx="3300984" cy="3300984"/>
            </a:xfrm>
            <a:custGeom>
              <a:avLst/>
              <a:gdLst/>
              <a:ahLst/>
              <a:cxnLst/>
              <a:rect l="l" t="t" r="r" b="b"/>
              <a:pathLst>
                <a:path w="3300984" h="3300984" extrusionOk="0">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Rockwell"/>
                <a:ea typeface="Rockwell"/>
                <a:cs typeface="Rockwell"/>
                <a:sym typeface="Rockwell"/>
              </a:endParaRPr>
            </a:p>
          </p:txBody>
        </p:sp>
        <p:sp>
          <p:nvSpPr>
            <p:cNvPr id="172" name="Google Shape;172;p4"/>
            <p:cNvSpPr/>
            <p:nvPr/>
          </p:nvSpPr>
          <p:spPr>
            <a:xfrm>
              <a:off x="4387553" y="842135"/>
              <a:ext cx="3300984" cy="3300984"/>
            </a:xfrm>
            <a:custGeom>
              <a:avLst/>
              <a:gdLst/>
              <a:ahLst/>
              <a:cxnLst/>
              <a:rect l="l" t="t" r="r" b="b"/>
              <a:pathLst>
                <a:path w="3300984" h="3300984" extrusionOk="0">
                  <a:moveTo>
                    <a:pt x="1650492" y="164592"/>
                  </a:moveTo>
                  <a:cubicBezTo>
                    <a:pt x="829852" y="164592"/>
                    <a:pt x="164592" y="829852"/>
                    <a:pt x="164592" y="1650492"/>
                  </a:cubicBezTo>
                  <a:cubicBezTo>
                    <a:pt x="164592" y="2471132"/>
                    <a:pt x="829852" y="3136392"/>
                    <a:pt x="1650492" y="3136392"/>
                  </a:cubicBezTo>
                  <a:cubicBezTo>
                    <a:pt x="2471132" y="3136392"/>
                    <a:pt x="3136392" y="2471132"/>
                    <a:pt x="3136392" y="1650492"/>
                  </a:cubicBezTo>
                  <a:cubicBezTo>
                    <a:pt x="3136392" y="829852"/>
                    <a:pt x="2471132" y="164592"/>
                    <a:pt x="1650492" y="164592"/>
                  </a:cubicBezTo>
                  <a:close/>
                  <a:moveTo>
                    <a:pt x="1650492" y="0"/>
                  </a:moveTo>
                  <a:cubicBezTo>
                    <a:pt x="2562034" y="0"/>
                    <a:pt x="3300984" y="738950"/>
                    <a:pt x="3300984" y="1650492"/>
                  </a:cubicBezTo>
                  <a:cubicBezTo>
                    <a:pt x="3300984" y="2562034"/>
                    <a:pt x="2562034" y="3300984"/>
                    <a:pt x="1650492" y="3300984"/>
                  </a:cubicBezTo>
                  <a:cubicBezTo>
                    <a:pt x="738950" y="3300984"/>
                    <a:pt x="0" y="2562034"/>
                    <a:pt x="0" y="1650492"/>
                  </a:cubicBezTo>
                  <a:cubicBezTo>
                    <a:pt x="0" y="738950"/>
                    <a:pt x="738950" y="0"/>
                    <a:pt x="1650492" y="0"/>
                  </a:cubicBezTo>
                  <a:close/>
                </a:path>
              </a:pathLst>
            </a:custGeom>
            <a:blipFill rotWithShape="1">
              <a:blip r:embed="rId5">
                <a:alphaModFix amt="30000"/>
              </a:blip>
              <a:tile tx="0" ty="-76200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Rockwell"/>
                <a:ea typeface="Rockwell"/>
                <a:cs typeface="Rockwell"/>
                <a:sym typeface="Rockwell"/>
              </a:endParaRPr>
            </a:p>
          </p:txBody>
        </p:sp>
      </p:grpSp>
      <p:pic>
        <p:nvPicPr>
          <p:cNvPr id="173" name="Google Shape;173;p4" descr="Un plato con comida&#10;&#10;Descripción generada automáticamente"/>
          <p:cNvPicPr preferRelativeResize="0"/>
          <p:nvPr/>
        </p:nvPicPr>
        <p:blipFill rotWithShape="1">
          <a:blip r:embed="rId8">
            <a:alphaModFix/>
          </a:blip>
          <a:srcRect/>
          <a:stretch/>
        </p:blipFill>
        <p:spPr>
          <a:xfrm>
            <a:off x="8687240" y="1926842"/>
            <a:ext cx="2011680" cy="1131570"/>
          </a:xfrm>
          <a:prstGeom prst="rect">
            <a:avLst/>
          </a:prstGeom>
          <a:noFill/>
          <a:ln>
            <a:noFill/>
          </a:ln>
        </p:spPr>
      </p:pic>
      <p:grpSp>
        <p:nvGrpSpPr>
          <p:cNvPr id="174" name="Google Shape;174;p4"/>
          <p:cNvGrpSpPr/>
          <p:nvPr/>
        </p:nvGrpSpPr>
        <p:grpSpPr>
          <a:xfrm>
            <a:off x="11401725" y="6229681"/>
            <a:ext cx="457200" cy="457200"/>
            <a:chOff x="11361456" y="6195813"/>
            <a:chExt cx="548640" cy="548640"/>
          </a:xfrm>
        </p:grpSpPr>
        <p:sp>
          <p:nvSpPr>
            <p:cNvPr id="175" name="Google Shape;175;p4"/>
            <p:cNvSpPr/>
            <p:nvPr/>
          </p:nvSpPr>
          <p:spPr>
            <a:xfrm>
              <a:off x="11361456" y="6195813"/>
              <a:ext cx="548640" cy="548640"/>
            </a:xfrm>
            <a:prstGeom prst="ellipse">
              <a:avLst/>
            </a:prstGeom>
            <a:blipFill rotWithShape="1">
              <a:blip r:embed="rId9">
                <a:alphaModFix/>
              </a:blip>
              <a:tile tx="50800" ty="0" sx="85000" sy="85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aphicFrame>
        <p:nvGraphicFramePr>
          <p:cNvPr id="177" name="Google Shape;177;p4"/>
          <p:cNvGraphicFramePr/>
          <p:nvPr/>
        </p:nvGraphicFramePr>
        <p:xfrm>
          <a:off x="1973729" y="5672298"/>
          <a:ext cx="3000000" cy="3000000"/>
        </p:xfrm>
        <a:graphic>
          <a:graphicData uri="http://schemas.openxmlformats.org/drawingml/2006/table">
            <a:tbl>
              <a:tblPr firstRow="1" bandRow="1">
                <a:noFill/>
                <a:tableStyleId>{EE88DABB-2458-41EE-95E4-8886B4D564E3}</a:tableStyleId>
              </a:tblPr>
              <a:tblGrid>
                <a:gridCol w="1415025">
                  <a:extLst>
                    <a:ext uri="{9D8B030D-6E8A-4147-A177-3AD203B41FA5}">
                      <a16:colId xmlns:a16="http://schemas.microsoft.com/office/drawing/2014/main" val="20000"/>
                    </a:ext>
                  </a:extLst>
                </a:gridCol>
                <a:gridCol w="562150">
                  <a:extLst>
                    <a:ext uri="{9D8B030D-6E8A-4147-A177-3AD203B41FA5}">
                      <a16:colId xmlns:a16="http://schemas.microsoft.com/office/drawing/2014/main" val="20001"/>
                    </a:ext>
                  </a:extLst>
                </a:gridCol>
                <a:gridCol w="570300">
                  <a:extLst>
                    <a:ext uri="{9D8B030D-6E8A-4147-A177-3AD203B41FA5}">
                      <a16:colId xmlns:a16="http://schemas.microsoft.com/office/drawing/2014/main" val="20002"/>
                    </a:ext>
                  </a:extLst>
                </a:gridCol>
                <a:gridCol w="570300">
                  <a:extLst>
                    <a:ext uri="{9D8B030D-6E8A-4147-A177-3AD203B41FA5}">
                      <a16:colId xmlns:a16="http://schemas.microsoft.com/office/drawing/2014/main" val="20003"/>
                    </a:ext>
                  </a:extLst>
                </a:gridCol>
                <a:gridCol w="594750">
                  <a:extLst>
                    <a:ext uri="{9D8B030D-6E8A-4147-A177-3AD203B41FA5}">
                      <a16:colId xmlns:a16="http://schemas.microsoft.com/office/drawing/2014/main" val="20004"/>
                    </a:ext>
                  </a:extLst>
                </a:gridCol>
                <a:gridCol w="619175">
                  <a:extLst>
                    <a:ext uri="{9D8B030D-6E8A-4147-A177-3AD203B41FA5}">
                      <a16:colId xmlns:a16="http://schemas.microsoft.com/office/drawing/2014/main" val="20005"/>
                    </a:ext>
                  </a:extLst>
                </a:gridCol>
                <a:gridCol w="651775">
                  <a:extLst>
                    <a:ext uri="{9D8B030D-6E8A-4147-A177-3AD203B41FA5}">
                      <a16:colId xmlns:a16="http://schemas.microsoft.com/office/drawing/2014/main" val="20006"/>
                    </a:ext>
                  </a:extLst>
                </a:gridCol>
                <a:gridCol w="708800">
                  <a:extLst>
                    <a:ext uri="{9D8B030D-6E8A-4147-A177-3AD203B41FA5}">
                      <a16:colId xmlns:a16="http://schemas.microsoft.com/office/drawing/2014/main" val="20007"/>
                    </a:ext>
                  </a:extLst>
                </a:gridCol>
                <a:gridCol w="651775">
                  <a:extLst>
                    <a:ext uri="{9D8B030D-6E8A-4147-A177-3AD203B41FA5}">
                      <a16:colId xmlns:a16="http://schemas.microsoft.com/office/drawing/2014/main" val="20008"/>
                    </a:ext>
                  </a:extLst>
                </a:gridCol>
                <a:gridCol w="950250">
                  <a:extLst>
                    <a:ext uri="{9D8B030D-6E8A-4147-A177-3AD203B41FA5}">
                      <a16:colId xmlns:a16="http://schemas.microsoft.com/office/drawing/2014/main" val="20009"/>
                    </a:ext>
                  </a:extLst>
                </a:gridCol>
                <a:gridCol w="950250">
                  <a:extLst>
                    <a:ext uri="{9D8B030D-6E8A-4147-A177-3AD203B41FA5}">
                      <a16:colId xmlns:a16="http://schemas.microsoft.com/office/drawing/2014/main" val="20010"/>
                    </a:ext>
                  </a:extLst>
                </a:gridCol>
              </a:tblGrid>
              <a:tr h="370850">
                <a:tc>
                  <a:txBody>
                    <a:bodyPr/>
                    <a:lstStyle/>
                    <a:p>
                      <a:pPr marL="0" marR="0" lvl="0" indent="0" algn="l" rtl="0">
                        <a:spcBef>
                          <a:spcPts val="0"/>
                        </a:spcBef>
                        <a:spcAft>
                          <a:spcPts val="0"/>
                        </a:spcAft>
                        <a:buNone/>
                      </a:pPr>
                      <a:r>
                        <a:rPr lang="es-ES" sz="1800" u="none" strike="noStrike" cap="none"/>
                        <a:t>Porciones</a:t>
                      </a:r>
                      <a:endParaRPr/>
                    </a:p>
                  </a:txBody>
                  <a:tcPr marL="91450" marR="91450" marT="45725" marB="45725"/>
                </a:tc>
                <a:tc>
                  <a:txBody>
                    <a:bodyPr/>
                    <a:lstStyle/>
                    <a:p>
                      <a:pPr marL="0" marR="0" lvl="0" indent="0" algn="l" rtl="0">
                        <a:spcBef>
                          <a:spcPts val="0"/>
                        </a:spcBef>
                        <a:spcAft>
                          <a:spcPts val="0"/>
                        </a:spcAft>
                        <a:buNone/>
                      </a:pPr>
                      <a:r>
                        <a:rPr lang="es-ES" sz="1800"/>
                        <a:t>1</a:t>
                      </a:r>
                      <a:endParaRPr/>
                    </a:p>
                  </a:txBody>
                  <a:tcPr marL="91450" marR="91450" marT="45725" marB="45725"/>
                </a:tc>
                <a:tc>
                  <a:txBody>
                    <a:bodyPr/>
                    <a:lstStyle/>
                    <a:p>
                      <a:pPr marL="0" marR="0" lvl="0" indent="0" algn="l" rtl="0">
                        <a:spcBef>
                          <a:spcPts val="0"/>
                        </a:spcBef>
                        <a:spcAft>
                          <a:spcPts val="0"/>
                        </a:spcAft>
                        <a:buNone/>
                      </a:pPr>
                      <a:r>
                        <a:rPr lang="es-ES" sz="1800"/>
                        <a:t>2</a:t>
                      </a:r>
                      <a:endParaRPr/>
                    </a:p>
                  </a:txBody>
                  <a:tcPr marL="91450" marR="91450" marT="45725" marB="45725"/>
                </a:tc>
                <a:tc>
                  <a:txBody>
                    <a:bodyPr/>
                    <a:lstStyle/>
                    <a:p>
                      <a:pPr marL="0" marR="0" lvl="0" indent="0" algn="l" rtl="0">
                        <a:spcBef>
                          <a:spcPts val="0"/>
                        </a:spcBef>
                        <a:spcAft>
                          <a:spcPts val="0"/>
                        </a:spcAft>
                        <a:buNone/>
                      </a:pPr>
                      <a:r>
                        <a:rPr lang="es-ES" sz="1800"/>
                        <a:t>3</a:t>
                      </a:r>
                      <a:endParaRPr/>
                    </a:p>
                  </a:txBody>
                  <a:tcPr marL="91450" marR="91450" marT="45725" marB="45725"/>
                </a:tc>
                <a:tc>
                  <a:txBody>
                    <a:bodyPr/>
                    <a:lstStyle/>
                    <a:p>
                      <a:pPr marL="0" marR="0" lvl="0" indent="0" algn="l" rtl="0">
                        <a:spcBef>
                          <a:spcPts val="0"/>
                        </a:spcBef>
                        <a:spcAft>
                          <a:spcPts val="0"/>
                        </a:spcAft>
                        <a:buNone/>
                      </a:pPr>
                      <a:r>
                        <a:rPr lang="es-ES" sz="1800"/>
                        <a:t>4</a:t>
                      </a:r>
                      <a:endParaRPr/>
                    </a:p>
                  </a:txBody>
                  <a:tcPr marL="91450" marR="91450" marT="45725" marB="45725"/>
                </a:tc>
                <a:tc>
                  <a:txBody>
                    <a:bodyPr/>
                    <a:lstStyle/>
                    <a:p>
                      <a:pPr marL="0" marR="0" lvl="0" indent="0" algn="l" rtl="0">
                        <a:spcBef>
                          <a:spcPts val="0"/>
                        </a:spcBef>
                        <a:spcAft>
                          <a:spcPts val="0"/>
                        </a:spcAft>
                        <a:buNone/>
                      </a:pPr>
                      <a:r>
                        <a:rPr lang="es-ES" sz="1800"/>
                        <a:t>5</a:t>
                      </a:r>
                      <a:endParaRPr/>
                    </a:p>
                  </a:txBody>
                  <a:tcPr marL="91450" marR="91450" marT="45725" marB="45725"/>
                </a:tc>
                <a:tc>
                  <a:txBody>
                    <a:bodyPr/>
                    <a:lstStyle/>
                    <a:p>
                      <a:pPr marL="0" marR="0" lvl="0" indent="0" algn="l" rtl="0">
                        <a:spcBef>
                          <a:spcPts val="0"/>
                        </a:spcBef>
                        <a:spcAft>
                          <a:spcPts val="0"/>
                        </a:spcAft>
                        <a:buNone/>
                      </a:pPr>
                      <a:r>
                        <a:rPr lang="es-ES" sz="1800"/>
                        <a:t>6</a:t>
                      </a:r>
                      <a:endParaRPr/>
                    </a:p>
                  </a:txBody>
                  <a:tcPr marL="91450" marR="91450" marT="45725" marB="45725"/>
                </a:tc>
                <a:tc>
                  <a:txBody>
                    <a:bodyPr/>
                    <a:lstStyle/>
                    <a:p>
                      <a:pPr marL="0" marR="0" lvl="0" indent="0" algn="l" rtl="0">
                        <a:spcBef>
                          <a:spcPts val="0"/>
                        </a:spcBef>
                        <a:spcAft>
                          <a:spcPts val="0"/>
                        </a:spcAft>
                        <a:buNone/>
                      </a:pPr>
                      <a:r>
                        <a:rPr lang="es-ES" sz="1800"/>
                        <a:t>7</a:t>
                      </a:r>
                      <a:endParaRPr/>
                    </a:p>
                  </a:txBody>
                  <a:tcPr marL="91450" marR="91450" marT="45725" marB="45725"/>
                </a:tc>
                <a:tc>
                  <a:txBody>
                    <a:bodyPr/>
                    <a:lstStyle/>
                    <a:p>
                      <a:pPr marL="0" marR="0" lvl="0" indent="0" algn="l" rtl="0">
                        <a:spcBef>
                          <a:spcPts val="0"/>
                        </a:spcBef>
                        <a:spcAft>
                          <a:spcPts val="0"/>
                        </a:spcAft>
                        <a:buNone/>
                      </a:pPr>
                      <a:r>
                        <a:rPr lang="es-ES" sz="1800"/>
                        <a:t>8</a:t>
                      </a:r>
                      <a:endParaRPr/>
                    </a:p>
                  </a:txBody>
                  <a:tcPr marL="91450" marR="91450" marT="45725" marB="45725"/>
                </a:tc>
                <a:tc>
                  <a:txBody>
                    <a:bodyPr/>
                    <a:lstStyle/>
                    <a:p>
                      <a:pPr marL="0" marR="0" lvl="0" indent="0" algn="l" rtl="0">
                        <a:spcBef>
                          <a:spcPts val="0"/>
                        </a:spcBef>
                        <a:spcAft>
                          <a:spcPts val="0"/>
                        </a:spcAft>
                        <a:buNone/>
                      </a:pPr>
                      <a:r>
                        <a:rPr lang="es-ES" sz="1800"/>
                        <a:t>9</a:t>
                      </a:r>
                      <a:endParaRPr/>
                    </a:p>
                  </a:txBody>
                  <a:tcPr marL="91450" marR="91450" marT="45725" marB="45725"/>
                </a:tc>
                <a:tc>
                  <a:txBody>
                    <a:bodyPr/>
                    <a:lstStyle/>
                    <a:p>
                      <a:pPr marL="0" marR="0" lvl="0" indent="0" algn="l" rtl="0">
                        <a:spcBef>
                          <a:spcPts val="0"/>
                        </a:spcBef>
                        <a:spcAft>
                          <a:spcPts val="0"/>
                        </a:spcAft>
                        <a:buNone/>
                      </a:pPr>
                      <a:r>
                        <a:rPr lang="es-ES" sz="1800"/>
                        <a:t>10</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ES" sz="1800"/>
                        <a:t>Nivel de satisfacción</a:t>
                      </a:r>
                      <a:endParaRPr/>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tc>
                  <a:txBody>
                    <a:bodyPr/>
                    <a:lstStyle/>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5"/>
          <p:cNvGrpSpPr/>
          <p:nvPr/>
        </p:nvGrpSpPr>
        <p:grpSpPr>
          <a:xfrm>
            <a:off x="536359" y="2555512"/>
            <a:ext cx="4745854" cy="3648061"/>
            <a:chOff x="0" y="72939"/>
            <a:chExt cx="4745854" cy="3648061"/>
          </a:xfrm>
        </p:grpSpPr>
        <p:sp>
          <p:nvSpPr>
            <p:cNvPr id="183" name="Google Shape;183;p5"/>
            <p:cNvSpPr/>
            <p:nvPr/>
          </p:nvSpPr>
          <p:spPr>
            <a:xfrm>
              <a:off x="0" y="72939"/>
              <a:ext cx="4745854" cy="699660"/>
            </a:xfrm>
            <a:prstGeom prst="roundRect">
              <a:avLst>
                <a:gd name="adj" fmla="val 16667"/>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5"/>
            <p:cNvSpPr txBox="1"/>
            <p:nvPr/>
          </p:nvSpPr>
          <p:spPr>
            <a:xfrm>
              <a:off x="34155" y="107094"/>
              <a:ext cx="4677544" cy="6313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Rockwell"/>
                <a:buNone/>
              </a:pPr>
              <a:r>
                <a:rPr lang="es-ES" sz="1300" b="0" i="0" u="none" strike="noStrike" cap="none">
                  <a:solidFill>
                    <a:schemeClr val="lt1"/>
                  </a:solidFill>
                  <a:latin typeface="Rockwell"/>
                  <a:ea typeface="Rockwell"/>
                  <a:cs typeface="Rockwell"/>
                  <a:sym typeface="Rockwell"/>
                </a:rPr>
                <a:t>¿Qué ocurre con la satisfacción que reporta cada</a:t>
              </a:r>
              <a:r>
                <a:rPr lang="es-ES" sz="1300">
                  <a:solidFill>
                    <a:schemeClr val="lt1"/>
                  </a:solidFill>
                  <a:latin typeface="Rockwell"/>
                  <a:ea typeface="Rockwell"/>
                  <a:cs typeface="Rockwell"/>
                  <a:sym typeface="Rockwell"/>
                </a:rPr>
                <a:t> porción</a:t>
              </a:r>
              <a:r>
                <a:rPr lang="es-ES" sz="1300" b="0" i="0" u="none" strike="noStrike" cap="none">
                  <a:solidFill>
                    <a:schemeClr val="lt1"/>
                  </a:solidFill>
                  <a:latin typeface="Rockwell"/>
                  <a:ea typeface="Rockwell"/>
                  <a:cs typeface="Rockwell"/>
                  <a:sym typeface="Rockwell"/>
                </a:rPr>
                <a:t> adicional a medida que aumenta la cantidad que consume? </a:t>
              </a:r>
              <a:endParaRPr sz="1300" b="0" i="0" u="none" strike="noStrike" cap="none">
                <a:solidFill>
                  <a:schemeClr val="lt1"/>
                </a:solidFill>
                <a:latin typeface="Rockwell"/>
                <a:ea typeface="Rockwell"/>
                <a:cs typeface="Rockwell"/>
                <a:sym typeface="Rockwell"/>
              </a:endParaRPr>
            </a:p>
          </p:txBody>
        </p:sp>
        <p:sp>
          <p:nvSpPr>
            <p:cNvPr id="185" name="Google Shape;185;p5"/>
            <p:cNvSpPr/>
            <p:nvPr/>
          </p:nvSpPr>
          <p:spPr>
            <a:xfrm>
              <a:off x="0" y="810039"/>
              <a:ext cx="4745854" cy="699660"/>
            </a:xfrm>
            <a:prstGeom prst="roundRect">
              <a:avLst>
                <a:gd name="adj" fmla="val 16667"/>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txBox="1"/>
            <p:nvPr/>
          </p:nvSpPr>
          <p:spPr>
            <a:xfrm>
              <a:off x="34155" y="844194"/>
              <a:ext cx="4677544" cy="6313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Rockwell"/>
                <a:buNone/>
              </a:pPr>
              <a:r>
                <a:rPr lang="es-ES" sz="1300" b="0" i="0" u="none" strike="noStrike" cap="none">
                  <a:solidFill>
                    <a:schemeClr val="lt1"/>
                  </a:solidFill>
                  <a:latin typeface="Rockwell"/>
                  <a:ea typeface="Rockwell"/>
                  <a:cs typeface="Rockwell"/>
                  <a:sym typeface="Rockwell"/>
                </a:rPr>
                <a:t>¿Qué relación establecen entre la toma de decisiones y la satisfacción? </a:t>
              </a:r>
              <a:endParaRPr sz="1300" b="0" i="0" u="none" strike="noStrike" cap="none">
                <a:solidFill>
                  <a:schemeClr val="lt1"/>
                </a:solidFill>
                <a:latin typeface="Rockwell"/>
                <a:ea typeface="Rockwell"/>
                <a:cs typeface="Rockwell"/>
                <a:sym typeface="Rockwell"/>
              </a:endParaRPr>
            </a:p>
          </p:txBody>
        </p:sp>
        <p:sp>
          <p:nvSpPr>
            <p:cNvPr id="187" name="Google Shape;187;p5"/>
            <p:cNvSpPr/>
            <p:nvPr/>
          </p:nvSpPr>
          <p:spPr>
            <a:xfrm>
              <a:off x="0" y="1547139"/>
              <a:ext cx="4745854" cy="699660"/>
            </a:xfrm>
            <a:prstGeom prst="roundRect">
              <a:avLst>
                <a:gd name="adj" fmla="val 16667"/>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txBox="1"/>
            <p:nvPr/>
          </p:nvSpPr>
          <p:spPr>
            <a:xfrm>
              <a:off x="34155" y="1581294"/>
              <a:ext cx="4677544" cy="6313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Rockwell"/>
                <a:buNone/>
              </a:pPr>
              <a:r>
                <a:rPr lang="es-ES" sz="1300" b="0" i="0" u="none" strike="noStrike" cap="none">
                  <a:solidFill>
                    <a:schemeClr val="lt1"/>
                  </a:solidFill>
                  <a:latin typeface="Rockwell"/>
                  <a:ea typeface="Rockwell"/>
                  <a:cs typeface="Rockwell"/>
                  <a:sym typeface="Rockwell"/>
                </a:rPr>
                <a:t>¿Sería la misma satisfacción si llevan una semana sin comer? </a:t>
              </a:r>
              <a:endParaRPr sz="1300" b="0" i="0" u="none" strike="noStrike" cap="none">
                <a:solidFill>
                  <a:schemeClr val="lt1"/>
                </a:solidFill>
                <a:latin typeface="Rockwell"/>
                <a:ea typeface="Rockwell"/>
                <a:cs typeface="Rockwell"/>
                <a:sym typeface="Rockwell"/>
              </a:endParaRPr>
            </a:p>
          </p:txBody>
        </p:sp>
        <p:sp>
          <p:nvSpPr>
            <p:cNvPr id="189" name="Google Shape;189;p5"/>
            <p:cNvSpPr/>
            <p:nvPr/>
          </p:nvSpPr>
          <p:spPr>
            <a:xfrm>
              <a:off x="0" y="2284239"/>
              <a:ext cx="4745854" cy="699660"/>
            </a:xfrm>
            <a:prstGeom prst="roundRect">
              <a:avLst>
                <a:gd name="adj" fmla="val 16667"/>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5"/>
            <p:cNvSpPr txBox="1"/>
            <p:nvPr/>
          </p:nvSpPr>
          <p:spPr>
            <a:xfrm>
              <a:off x="34155" y="2318394"/>
              <a:ext cx="4677544" cy="6313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Rockwell"/>
                <a:buNone/>
              </a:pPr>
              <a:r>
                <a:rPr lang="es-ES" sz="1300" b="0" i="0" u="none" strike="noStrike" cap="none">
                  <a:solidFill>
                    <a:schemeClr val="lt1"/>
                  </a:solidFill>
                  <a:latin typeface="Rockwell"/>
                  <a:ea typeface="Rockwell"/>
                  <a:cs typeface="Rockwell"/>
                  <a:sym typeface="Rockwell"/>
                </a:rPr>
                <a:t>¿Sería la misma satisfacción si el plato esta bien o mal preparado? </a:t>
              </a:r>
              <a:endParaRPr sz="1300" b="0" i="0" u="none" strike="noStrike" cap="none">
                <a:solidFill>
                  <a:schemeClr val="lt1"/>
                </a:solidFill>
                <a:latin typeface="Rockwell"/>
                <a:ea typeface="Rockwell"/>
                <a:cs typeface="Rockwell"/>
                <a:sym typeface="Rockwell"/>
              </a:endParaRPr>
            </a:p>
          </p:txBody>
        </p:sp>
        <p:sp>
          <p:nvSpPr>
            <p:cNvPr id="191" name="Google Shape;191;p5"/>
            <p:cNvSpPr/>
            <p:nvPr/>
          </p:nvSpPr>
          <p:spPr>
            <a:xfrm>
              <a:off x="0" y="3021340"/>
              <a:ext cx="4745854" cy="699660"/>
            </a:xfrm>
            <a:prstGeom prst="roundRect">
              <a:avLst>
                <a:gd name="adj" fmla="val 16667"/>
              </a:avLst>
            </a:prstGeom>
            <a:solidFill>
              <a:srgbClr val="D34614"/>
            </a:solidFill>
            <a:ln w="127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5"/>
            <p:cNvSpPr txBox="1"/>
            <p:nvPr/>
          </p:nvSpPr>
          <p:spPr>
            <a:xfrm>
              <a:off x="34155" y="3055495"/>
              <a:ext cx="4677544" cy="631350"/>
            </a:xfrm>
            <a:prstGeom prst="rect">
              <a:avLst/>
            </a:prstGeom>
            <a:noFill/>
            <a:ln>
              <a:noFill/>
            </a:ln>
          </p:spPr>
          <p:txBody>
            <a:bodyPr spcFirstLastPara="1" wrap="square" lIns="49525" tIns="49525" rIns="49525" bIns="49525" anchor="ctr" anchorCtr="0">
              <a:noAutofit/>
            </a:bodyPr>
            <a:lstStyle/>
            <a:p>
              <a:pPr marL="0" marR="0" lvl="0" indent="0" algn="l" rtl="0">
                <a:lnSpc>
                  <a:spcPct val="90000"/>
                </a:lnSpc>
                <a:spcBef>
                  <a:spcPts val="0"/>
                </a:spcBef>
                <a:spcAft>
                  <a:spcPts val="0"/>
                </a:spcAft>
                <a:buClr>
                  <a:schemeClr val="lt1"/>
                </a:buClr>
                <a:buSzPts val="1300"/>
                <a:buFont typeface="Rockwell"/>
                <a:buNone/>
              </a:pPr>
              <a:r>
                <a:rPr lang="es-ES" sz="1300" b="0" i="0" u="none" strike="noStrike" cap="none">
                  <a:solidFill>
                    <a:schemeClr val="lt1"/>
                  </a:solidFill>
                  <a:latin typeface="Rockwell"/>
                  <a:ea typeface="Rockwell"/>
                  <a:cs typeface="Rockwell"/>
                  <a:sym typeface="Rockwell"/>
                </a:rPr>
                <a:t>¿Por qué podría cambiar la percepción de la satisfacción? </a:t>
              </a:r>
              <a:endParaRPr sz="1300" b="0" i="0" u="none" strike="noStrike" cap="none">
                <a:solidFill>
                  <a:schemeClr val="lt1"/>
                </a:solidFill>
                <a:latin typeface="Rockwell"/>
                <a:ea typeface="Rockwell"/>
                <a:cs typeface="Rockwell"/>
                <a:sym typeface="Rockwell"/>
              </a:endParaRPr>
            </a:p>
          </p:txBody>
        </p:sp>
      </p:grpSp>
      <p:sp>
        <p:nvSpPr>
          <p:cNvPr id="193" name="Google Shape;193;p5"/>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s-ES"/>
              <a:t>SATISFACCIÓN, CONTEXTO Y DECISIONES</a:t>
            </a:r>
            <a:endParaRPr/>
          </a:p>
        </p:txBody>
      </p:sp>
      <p:sp>
        <p:nvSpPr>
          <p:cNvPr id="194" name="Google Shape;194;p5"/>
          <p:cNvSpPr/>
          <p:nvPr/>
        </p:nvSpPr>
        <p:spPr>
          <a:xfrm>
            <a:off x="6223247" y="2482573"/>
            <a:ext cx="4905001" cy="3793940"/>
          </a:xfrm>
          <a:prstGeom prst="rect">
            <a:avLst/>
          </a:prstGeom>
          <a:solidFill>
            <a:schemeClr val="accent1"/>
          </a:solidFill>
          <a:ln w="12700" cap="flat" cmpd="sng">
            <a:solidFill>
              <a:srgbClr val="993410"/>
            </a:solidFill>
            <a:prstDash val="solid"/>
            <a:round/>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ES" sz="1800" b="0" i="0" u="none" strike="noStrike" cap="none">
                <a:solidFill>
                  <a:schemeClr val="lt1"/>
                </a:solidFill>
                <a:latin typeface="Rockwell"/>
                <a:ea typeface="Rockwell"/>
                <a:cs typeface="Rockwell"/>
                <a:sym typeface="Rockwell"/>
              </a:rPr>
              <a:t>Las decisiones están mediadas por expectativas de satisfacción.</a:t>
            </a:r>
            <a:endParaRPr/>
          </a:p>
          <a:p>
            <a:pPr marL="0" marR="0" lvl="0" indent="0" algn="just" rtl="0">
              <a:spcBef>
                <a:spcPts val="0"/>
              </a:spcBef>
              <a:spcAft>
                <a:spcPts val="0"/>
              </a:spcAft>
              <a:buNone/>
            </a:pPr>
            <a:endParaRPr sz="1800" b="0" i="0" u="none" strike="noStrike" cap="none">
              <a:solidFill>
                <a:schemeClr val="lt1"/>
              </a:solidFill>
              <a:latin typeface="Rockwell"/>
              <a:ea typeface="Rockwell"/>
              <a:cs typeface="Rockwell"/>
              <a:sym typeface="Rockwell"/>
            </a:endParaRPr>
          </a:p>
          <a:p>
            <a:pPr marL="0" marR="0" lvl="0" indent="0" algn="just" rtl="0">
              <a:spcBef>
                <a:spcPts val="0"/>
              </a:spcBef>
              <a:spcAft>
                <a:spcPts val="0"/>
              </a:spcAft>
              <a:buNone/>
            </a:pPr>
            <a:r>
              <a:rPr lang="es-ES" sz="1800" b="0" i="0" u="none" strike="noStrike" cap="none">
                <a:solidFill>
                  <a:schemeClr val="lt1"/>
                </a:solidFill>
                <a:latin typeface="Rockwell"/>
                <a:ea typeface="Rockwell"/>
                <a:cs typeface="Rockwell"/>
                <a:sym typeface="Rockwell"/>
              </a:rPr>
              <a:t>Estas expectativas son afectadas por el contexto en el que se encuentra el individuo.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animEffect transition="in" filter="fade">
                                      <p:cBhvr>
                                        <p:cTn id="7" dur="2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6"/>
          <p:cNvSpPr txBox="1"/>
          <p:nvPr/>
        </p:nvSpPr>
        <p:spPr>
          <a:xfrm>
            <a:off x="2909286" y="284578"/>
            <a:ext cx="6729351" cy="160934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SzPts val="5400"/>
              <a:buFont typeface="Rockwell"/>
              <a:buNone/>
            </a:pPr>
            <a:r>
              <a:rPr lang="es-ES" sz="5400" b="0" i="0" u="none" strike="noStrike" cap="none">
                <a:latin typeface="Rockwell"/>
                <a:ea typeface="Rockwell"/>
                <a:cs typeface="Rockwell"/>
                <a:sym typeface="Rockwell"/>
              </a:rPr>
              <a:t>EL CONCEPTO DE BENEFICIO</a:t>
            </a:r>
            <a:endParaRPr/>
          </a:p>
        </p:txBody>
      </p:sp>
      <p:sp>
        <p:nvSpPr>
          <p:cNvPr id="200" name="Google Shape;200;p6"/>
          <p:cNvSpPr/>
          <p:nvPr/>
        </p:nvSpPr>
        <p:spPr>
          <a:xfrm>
            <a:off x="6027062" y="1786200"/>
            <a:ext cx="5416177" cy="4339650"/>
          </a:xfrm>
          <a:prstGeom prst="rect">
            <a:avLst/>
          </a:prstGeom>
          <a:solidFill>
            <a:srgbClr val="FFFFFF"/>
          </a:solidFill>
          <a:ln>
            <a:noFill/>
          </a:ln>
        </p:spPr>
        <p:txBody>
          <a:bodyPr spcFirstLastPara="1" wrap="square" lIns="91425" tIns="45700" rIns="91425" bIns="45700" anchor="ctr" anchorCtr="0">
            <a:spAutoFit/>
          </a:bodyPr>
          <a:lstStyle/>
          <a:p>
            <a:pPr marL="0" marR="0" lvl="0" indent="0" algn="just" rtl="0">
              <a:lnSpc>
                <a:spcPct val="100000"/>
              </a:lnSpc>
              <a:spcBef>
                <a:spcPts val="0"/>
              </a:spcBef>
              <a:spcAft>
                <a:spcPts val="0"/>
              </a:spcAft>
              <a:buClr>
                <a:srgbClr val="333333"/>
              </a:buClr>
              <a:buSzPts val="1400"/>
              <a:buFont typeface="Rockwell"/>
              <a:buNone/>
            </a:pPr>
            <a:r>
              <a:rPr lang="es-ES" sz="1400" b="1" i="0" u="none" strike="noStrike" cap="none">
                <a:solidFill>
                  <a:srgbClr val="333333"/>
                </a:solidFill>
                <a:latin typeface="Rockwell"/>
                <a:ea typeface="Rockwell"/>
                <a:cs typeface="Rockwell"/>
                <a:sym typeface="Rockwell"/>
              </a:rPr>
              <a:t>El beneficio en economía es la cantidad monetaria resultante de la diferencia entre ingresos y costes de una inversión, negocio o cualquier otra actividad económica.</a:t>
            </a:r>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Rockwell"/>
              <a:ea typeface="Rockwell"/>
              <a:cs typeface="Rockwell"/>
              <a:sym typeface="Rockwell"/>
            </a:endParaRPr>
          </a:p>
          <a:p>
            <a:pPr marL="0" marR="0" lvl="0" indent="0" algn="just" rtl="0">
              <a:lnSpc>
                <a:spcPct val="100000"/>
              </a:lnSpc>
              <a:spcBef>
                <a:spcPts val="0"/>
              </a:spcBef>
              <a:spcAft>
                <a:spcPts val="0"/>
              </a:spcAft>
              <a:buClr>
                <a:srgbClr val="333333"/>
              </a:buClr>
              <a:buSzPts val="1400"/>
              <a:buFont typeface="Rockwell"/>
              <a:buNone/>
            </a:pPr>
            <a:r>
              <a:rPr lang="es-ES" sz="1400" b="0" i="0" u="none" strike="noStrike" cap="none">
                <a:solidFill>
                  <a:srgbClr val="333333"/>
                </a:solidFill>
                <a:latin typeface="Rockwell"/>
                <a:ea typeface="Rockwell"/>
                <a:cs typeface="Rockwell"/>
                <a:sym typeface="Rockwell"/>
              </a:rPr>
              <a:t>Cuando hablamos de beneficio estamos hablando de una magnitud económica. Una cantidad de dinero. Cantidad de dinero que se obtiene de hacer la siguiente operación:</a:t>
            </a:r>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rgbClr val="333333"/>
              </a:solidFill>
              <a:latin typeface="Rockwell"/>
              <a:ea typeface="Rockwell"/>
              <a:cs typeface="Rockwell"/>
              <a:sym typeface="Rockwell"/>
            </a:endParaRPr>
          </a:p>
          <a:p>
            <a:pPr marL="0" marR="0" lvl="0" indent="0" algn="just" rtl="0">
              <a:lnSpc>
                <a:spcPct val="100000"/>
              </a:lnSpc>
              <a:spcBef>
                <a:spcPts val="0"/>
              </a:spcBef>
              <a:spcAft>
                <a:spcPts val="0"/>
              </a:spcAft>
              <a:buClr>
                <a:schemeClr val="dk1"/>
              </a:buClr>
              <a:buSzPts val="1400"/>
              <a:buFont typeface="Arial"/>
              <a:buNone/>
            </a:pPr>
            <a:endParaRPr sz="1400" b="0" i="0" u="none" strike="noStrike" cap="none">
              <a:solidFill>
                <a:srgbClr val="333333"/>
              </a:solidFill>
              <a:latin typeface="Rockwell"/>
              <a:ea typeface="Rockwell"/>
              <a:cs typeface="Rockwell"/>
              <a:sym typeface="Rockwell"/>
            </a:endParaRPr>
          </a:p>
          <a:p>
            <a:pPr marL="0" marR="0" lvl="0" indent="0" algn="just" rtl="0">
              <a:spcBef>
                <a:spcPts val="0"/>
              </a:spcBef>
              <a:spcAft>
                <a:spcPts val="0"/>
              </a:spcAft>
              <a:buNone/>
            </a:pPr>
            <a:r>
              <a:rPr lang="es-ES" sz="1400" b="1" i="0" u="none" strike="noStrike" cap="none">
                <a:solidFill>
                  <a:srgbClr val="333333"/>
                </a:solidFill>
                <a:latin typeface="Rockwell"/>
                <a:ea typeface="Rockwell"/>
                <a:cs typeface="Rockwell"/>
                <a:sym typeface="Rockwell"/>
              </a:rPr>
              <a:t>Beneficio = Ingresos – Costes</a:t>
            </a:r>
            <a:endParaRPr/>
          </a:p>
          <a:p>
            <a:pPr marL="0" marR="0" lvl="0" indent="0" algn="just" rtl="0">
              <a:spcBef>
                <a:spcPts val="0"/>
              </a:spcBef>
              <a:spcAft>
                <a:spcPts val="0"/>
              </a:spcAft>
              <a:buNone/>
            </a:pPr>
            <a:endParaRPr sz="1400" b="0" i="0" u="none" strike="noStrike" cap="none">
              <a:solidFill>
                <a:schemeClr val="dk1"/>
              </a:solidFill>
              <a:latin typeface="Rockwell"/>
              <a:ea typeface="Rockwell"/>
              <a:cs typeface="Rockwell"/>
              <a:sym typeface="Rockwell"/>
            </a:endParaRPr>
          </a:p>
          <a:p>
            <a:pPr marL="0" marR="0" lvl="0" indent="0" algn="just" rtl="0">
              <a:spcBef>
                <a:spcPts val="0"/>
              </a:spcBef>
              <a:spcAft>
                <a:spcPts val="0"/>
              </a:spcAft>
              <a:buNone/>
            </a:pPr>
            <a:r>
              <a:rPr lang="es-ES" sz="1400" b="0" i="0" u="none" strike="noStrike" cap="none">
                <a:solidFill>
                  <a:srgbClr val="333333"/>
                </a:solidFill>
                <a:latin typeface="Rockwell"/>
                <a:ea typeface="Rockwell"/>
                <a:cs typeface="Rockwell"/>
                <a:sym typeface="Rockwell"/>
              </a:rPr>
              <a:t>Partiendo de esta base, debemos saber que una inversión tiene unos costes en recursos. Recursos que pueden ser de </a:t>
            </a:r>
            <a:r>
              <a:rPr lang="es-ES" sz="1400" b="1" i="0" u="none" strike="noStrike" cap="none">
                <a:solidFill>
                  <a:srgbClr val="333333"/>
                </a:solidFill>
                <a:latin typeface="Rockwell"/>
                <a:ea typeface="Rockwell"/>
                <a:cs typeface="Rockwell"/>
                <a:sym typeface="Rockwell"/>
              </a:rPr>
              <a:t>tiempo, trabajo o capital</a:t>
            </a:r>
            <a:r>
              <a:rPr lang="es-ES" sz="1400" b="0" i="0" u="none" strike="noStrike" cap="none">
                <a:solidFill>
                  <a:srgbClr val="333333"/>
                </a:solidFill>
                <a:latin typeface="Rockwell"/>
                <a:ea typeface="Rockwell"/>
                <a:cs typeface="Rockwell"/>
                <a:sym typeface="Rockwell"/>
              </a:rPr>
              <a:t>. La razón por la que asumimos determinados costes es por la esperanza de obtener unos ingresos monetarios iguales o mayores a los recursos empleados.</a:t>
            </a:r>
            <a:endParaRPr sz="1400" b="0" i="0" u="none" strike="noStrike" cap="none">
              <a:solidFill>
                <a:schemeClr val="dk1"/>
              </a:solidFill>
              <a:latin typeface="Rockwell"/>
              <a:ea typeface="Rockwell"/>
              <a:cs typeface="Rockwell"/>
              <a:sym typeface="Rockwell"/>
            </a:endParaRPr>
          </a:p>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ctr" rtl="0">
              <a:spcBef>
                <a:spcPts val="0"/>
              </a:spcBef>
              <a:spcAft>
                <a:spcPts val="0"/>
              </a:spcAft>
              <a:buNone/>
            </a:pPr>
            <a:r>
              <a:rPr lang="es-ES" sz="1800" b="1" i="0" u="none" strike="noStrike" cap="none">
                <a:solidFill>
                  <a:schemeClr val="dk1"/>
                </a:solidFill>
                <a:latin typeface="Arial"/>
                <a:ea typeface="Arial"/>
                <a:cs typeface="Arial"/>
                <a:sym typeface="Arial"/>
              </a:rPr>
              <a:t>¿Es siempre cuantificable el beneficio?</a:t>
            </a:r>
            <a:endParaRPr/>
          </a:p>
          <a:p>
            <a:pPr marL="0" marR="0" lvl="0" indent="0" algn="l" rtl="0">
              <a:lnSpc>
                <a:spcPct val="100000"/>
              </a:lnSpc>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01" name="Google Shape;201;p6" descr="Imagen que contiene verde, gente, parado, grupo&#10;&#10;Descripción generada automáticamente"/>
          <p:cNvPicPr preferRelativeResize="0"/>
          <p:nvPr/>
        </p:nvPicPr>
        <p:blipFill rotWithShape="1">
          <a:blip r:embed="rId3">
            <a:alphaModFix/>
          </a:blip>
          <a:srcRect/>
          <a:stretch/>
        </p:blipFill>
        <p:spPr>
          <a:xfrm>
            <a:off x="942637" y="1973709"/>
            <a:ext cx="4394200" cy="3733800"/>
          </a:xfrm>
          <a:prstGeom prst="rect">
            <a:avLst/>
          </a:prstGeom>
          <a:noFill/>
          <a:ln>
            <a:noFill/>
          </a:ln>
        </p:spPr>
      </p:pic>
      <p:sp>
        <p:nvSpPr>
          <p:cNvPr id="202" name="Google Shape;202;p6"/>
          <p:cNvSpPr txBox="1"/>
          <p:nvPr/>
        </p:nvSpPr>
        <p:spPr>
          <a:xfrm>
            <a:off x="1031413" y="5787296"/>
            <a:ext cx="43942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900" b="0" i="0" u="sng" strike="noStrike" cap="none">
                <a:solidFill>
                  <a:schemeClr val="dk1"/>
                </a:solidFill>
                <a:latin typeface="Rockwell"/>
                <a:ea typeface="Rockwell"/>
                <a:cs typeface="Rockwell"/>
                <a:sym typeface="Rockwell"/>
                <a:hlinkClick r:id="rId4">
                  <a:extLst>
                    <a:ext uri="{A12FA001-AC4F-418D-AE19-62706E023703}">
                      <ahyp:hlinkClr xmlns:ahyp="http://schemas.microsoft.com/office/drawing/2018/hyperlinkcolor" val="tx"/>
                    </a:ext>
                  </a:extLst>
                </a:hlinkClick>
              </a:rPr>
              <a:t>Esta foto</a:t>
            </a:r>
            <a:r>
              <a:rPr lang="es-ES" sz="900" b="0" i="0" u="none" strike="noStrike" cap="none">
                <a:solidFill>
                  <a:schemeClr val="dk1"/>
                </a:solidFill>
                <a:latin typeface="Rockwell"/>
                <a:ea typeface="Rockwell"/>
                <a:cs typeface="Rockwell"/>
                <a:sym typeface="Rockwell"/>
              </a:rPr>
              <a:t> de Autor desconocido está bajo licencia </a:t>
            </a:r>
            <a:r>
              <a:rPr lang="es-ES" sz="900" b="0" i="0" u="sng" strike="noStrike" cap="none">
                <a:solidFill>
                  <a:schemeClr val="dk1"/>
                </a:solidFill>
                <a:latin typeface="Rockwell"/>
                <a:ea typeface="Rockwell"/>
                <a:cs typeface="Rockwell"/>
                <a:sym typeface="Rockwell"/>
                <a:hlinkClick r:id="rId5">
                  <a:extLst>
                    <a:ext uri="{A12FA001-AC4F-418D-AE19-62706E023703}">
                      <ahyp:hlinkClr xmlns:ahyp="http://schemas.microsoft.com/office/drawing/2018/hyperlinkcolor" val="tx"/>
                    </a:ext>
                  </a:extLst>
                </a:hlinkClick>
              </a:rPr>
              <a:t>CC BY-SA-NC</a:t>
            </a:r>
            <a:endParaRPr sz="900">
              <a:solidFill>
                <a:schemeClr val="dk1"/>
              </a:solidFill>
              <a:latin typeface="Rockwell"/>
              <a:ea typeface="Rockwell"/>
              <a:cs typeface="Rockwell"/>
              <a:sym typeface="Rockwe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p7"/>
          <p:cNvSpPr/>
          <p:nvPr/>
        </p:nvSpPr>
        <p:spPr>
          <a:xfrm>
            <a:off x="321733" y="321733"/>
            <a:ext cx="5774268" cy="5780684"/>
          </a:xfrm>
          <a:prstGeom prst="rect">
            <a:avLst/>
          </a:prstGeom>
          <a:blipFill rotWithShape="1">
            <a:blip r:embed="rId3">
              <a:alphaModFix amt="60000"/>
            </a:blip>
            <a:tile tx="0" ty="-704850" sx="92000" sy="89000" flip="xy" algn="ctr"/>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sp>
        <p:nvSpPr>
          <p:cNvPr id="208" name="Google Shape;208;p7"/>
          <p:cNvSpPr txBox="1">
            <a:spLocks noGrp="1"/>
          </p:cNvSpPr>
          <p:nvPr>
            <p:ph type="title"/>
          </p:nvPr>
        </p:nvSpPr>
        <p:spPr>
          <a:xfrm>
            <a:off x="644893" y="484632"/>
            <a:ext cx="5168168"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4400"/>
              <a:buFont typeface="Rockwell"/>
              <a:buNone/>
            </a:pPr>
            <a:r>
              <a:rPr lang="es-ES" sz="4400"/>
              <a:t>EL COSTE MARGINAL</a:t>
            </a:r>
            <a:endParaRPr/>
          </a:p>
        </p:txBody>
      </p:sp>
      <p:sp>
        <p:nvSpPr>
          <p:cNvPr id="209" name="Google Shape;209;p7"/>
          <p:cNvSpPr txBox="1">
            <a:spLocks noGrp="1"/>
          </p:cNvSpPr>
          <p:nvPr>
            <p:ph type="body" idx="1"/>
          </p:nvPr>
        </p:nvSpPr>
        <p:spPr>
          <a:xfrm>
            <a:off x="644893" y="2121408"/>
            <a:ext cx="5168168" cy="3759628"/>
          </a:xfrm>
          <a:prstGeom prst="rect">
            <a:avLst/>
          </a:prstGeom>
          <a:noFill/>
          <a:ln>
            <a:noFill/>
          </a:ln>
        </p:spPr>
        <p:txBody>
          <a:bodyPr spcFirstLastPara="1" wrap="square" lIns="91425" tIns="45700" rIns="91425" bIns="45700" anchor="t" anchorCtr="0">
            <a:normAutofit/>
          </a:bodyPr>
          <a:lstStyle/>
          <a:p>
            <a:pPr marL="182880" lvl="0" indent="-182880" algn="just" rtl="0">
              <a:lnSpc>
                <a:spcPct val="90000"/>
              </a:lnSpc>
              <a:spcBef>
                <a:spcPts val="0"/>
              </a:spcBef>
              <a:spcAft>
                <a:spcPts val="0"/>
              </a:spcAft>
              <a:buSzPts val="1445"/>
              <a:buChar char="▪"/>
            </a:pPr>
            <a:r>
              <a:rPr lang="es-ES" sz="1700"/>
              <a:t>El coste marginal se define como la variación en el coste total, ante el aumento de una unidad en la cantidad producida. Dicho en otras palabras, </a:t>
            </a:r>
            <a:r>
              <a:rPr lang="es-ES" sz="1700" b="1"/>
              <a:t>es el coste de producir una unidad adicional</a:t>
            </a:r>
            <a:r>
              <a:rPr lang="es-ES" sz="1700"/>
              <a:t>.</a:t>
            </a:r>
            <a:endParaRPr/>
          </a:p>
          <a:p>
            <a:pPr marL="182880" lvl="0" indent="-182880" algn="just" rtl="0">
              <a:lnSpc>
                <a:spcPct val="90000"/>
              </a:lnSpc>
              <a:spcBef>
                <a:spcPts val="1200"/>
              </a:spcBef>
              <a:spcAft>
                <a:spcPts val="0"/>
              </a:spcAft>
              <a:buSzPts val="1445"/>
              <a:buChar char="▪"/>
            </a:pPr>
            <a:r>
              <a:rPr lang="es-ES" sz="1700"/>
              <a:t>El coste marginal es un concepto fundamental en la teoría microeconómica y se utiliza para determinar la </a:t>
            </a:r>
            <a:r>
              <a:rPr lang="es-ES" sz="1700" b="1"/>
              <a:t>cantidad de producción de las empresas y los precios de los productos</a:t>
            </a:r>
            <a:r>
              <a:rPr lang="es-ES" sz="1700"/>
              <a:t>. </a:t>
            </a:r>
            <a:endParaRPr/>
          </a:p>
          <a:p>
            <a:pPr marL="182880" lvl="0" indent="-182880" algn="just" rtl="0">
              <a:lnSpc>
                <a:spcPct val="90000"/>
              </a:lnSpc>
              <a:spcBef>
                <a:spcPts val="1200"/>
              </a:spcBef>
              <a:spcAft>
                <a:spcPts val="0"/>
              </a:spcAft>
              <a:buSzPts val="1445"/>
              <a:buChar char="▪"/>
            </a:pPr>
            <a:r>
              <a:rPr lang="es-ES" sz="1700"/>
              <a:t>Por ejemplo, si la producción de vehículos adicionales requiere, por ejemplo, la construcción de una nueva fábrica, el coste marginal de esos vehículos adicionales incluye el coste de la nueva fábrica.</a:t>
            </a:r>
            <a:endParaRPr/>
          </a:p>
          <a:p>
            <a:pPr marL="182880" lvl="0" indent="-91122" algn="l" rtl="0">
              <a:lnSpc>
                <a:spcPct val="90000"/>
              </a:lnSpc>
              <a:spcBef>
                <a:spcPts val="1200"/>
              </a:spcBef>
              <a:spcAft>
                <a:spcPts val="0"/>
              </a:spcAft>
              <a:buSzPts val="1445"/>
              <a:buNone/>
            </a:pPr>
            <a:endParaRPr sz="1700"/>
          </a:p>
        </p:txBody>
      </p:sp>
      <p:sp>
        <p:nvSpPr>
          <p:cNvPr id="210" name="Google Shape;210;p7"/>
          <p:cNvSpPr/>
          <p:nvPr/>
        </p:nvSpPr>
        <p:spPr>
          <a:xfrm>
            <a:off x="6241217" y="321733"/>
            <a:ext cx="2370280" cy="2832579"/>
          </a:xfrm>
          <a:prstGeom prst="rect">
            <a:avLst/>
          </a:prstGeom>
          <a:solidFill>
            <a:srgbClr val="FFFFFF"/>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211" name="Google Shape;211;p7"/>
          <p:cNvPicPr preferRelativeResize="0"/>
          <p:nvPr/>
        </p:nvPicPr>
        <p:blipFill rotWithShape="1">
          <a:blip r:embed="rId4">
            <a:alphaModFix/>
          </a:blip>
          <a:srcRect/>
          <a:stretch/>
        </p:blipFill>
        <p:spPr>
          <a:xfrm>
            <a:off x="6532071" y="475133"/>
            <a:ext cx="1781704" cy="2518311"/>
          </a:xfrm>
          <a:prstGeom prst="rect">
            <a:avLst/>
          </a:prstGeom>
          <a:noFill/>
          <a:ln>
            <a:noFill/>
          </a:ln>
        </p:spPr>
      </p:pic>
      <p:sp>
        <p:nvSpPr>
          <p:cNvPr id="212" name="Google Shape;212;p7"/>
          <p:cNvSpPr/>
          <p:nvPr/>
        </p:nvSpPr>
        <p:spPr>
          <a:xfrm>
            <a:off x="8765496" y="321734"/>
            <a:ext cx="3117048" cy="2832578"/>
          </a:xfrm>
          <a:prstGeom prst="rect">
            <a:avLst/>
          </a:prstGeom>
          <a:solidFill>
            <a:srgbClr val="FFFFFF"/>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213" name="Google Shape;213;p7"/>
          <p:cNvPicPr preferRelativeResize="0"/>
          <p:nvPr/>
        </p:nvPicPr>
        <p:blipFill rotWithShape="1">
          <a:blip r:embed="rId5">
            <a:alphaModFix/>
          </a:blip>
          <a:srcRect/>
          <a:stretch/>
        </p:blipFill>
        <p:spPr>
          <a:xfrm>
            <a:off x="8926364" y="686046"/>
            <a:ext cx="2795314" cy="2096485"/>
          </a:xfrm>
          <a:prstGeom prst="rect">
            <a:avLst/>
          </a:prstGeom>
          <a:noFill/>
          <a:ln>
            <a:noFill/>
          </a:ln>
        </p:spPr>
      </p:pic>
      <p:sp>
        <p:nvSpPr>
          <p:cNvPr id="214" name="Google Shape;214;p7"/>
          <p:cNvSpPr/>
          <p:nvPr/>
        </p:nvSpPr>
        <p:spPr>
          <a:xfrm>
            <a:off x="6241217" y="3334174"/>
            <a:ext cx="2370280" cy="2768243"/>
          </a:xfrm>
          <a:prstGeom prst="rect">
            <a:avLst/>
          </a:prstGeom>
          <a:solidFill>
            <a:srgbClr val="FFFFFF"/>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215" name="Google Shape;215;p7" descr="Cocina con estantes blancos&#10;&#10;Descripción generada automáticamente"/>
          <p:cNvPicPr preferRelativeResize="0"/>
          <p:nvPr/>
        </p:nvPicPr>
        <p:blipFill rotWithShape="1">
          <a:blip r:embed="rId6">
            <a:alphaModFix/>
          </a:blip>
          <a:srcRect/>
          <a:stretch/>
        </p:blipFill>
        <p:spPr>
          <a:xfrm>
            <a:off x="6410738" y="3915250"/>
            <a:ext cx="2033023" cy="1606088"/>
          </a:xfrm>
          <a:prstGeom prst="rect">
            <a:avLst/>
          </a:prstGeom>
          <a:noFill/>
          <a:ln>
            <a:noFill/>
          </a:ln>
        </p:spPr>
      </p:pic>
      <p:sp>
        <p:nvSpPr>
          <p:cNvPr id="216" name="Google Shape;216;p7"/>
          <p:cNvSpPr/>
          <p:nvPr/>
        </p:nvSpPr>
        <p:spPr>
          <a:xfrm>
            <a:off x="8765496" y="3334174"/>
            <a:ext cx="3117048" cy="2768243"/>
          </a:xfrm>
          <a:prstGeom prst="rect">
            <a:avLst/>
          </a:prstGeom>
          <a:solidFill>
            <a:srgbClr val="FFFFFF"/>
          </a:solidFill>
          <a:ln w="19050" cap="flat" cmpd="sng">
            <a:solidFill>
              <a:srgbClr val="A5A5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ckwell"/>
              <a:ea typeface="Rockwell"/>
              <a:cs typeface="Rockwell"/>
              <a:sym typeface="Rockwell"/>
            </a:endParaRPr>
          </a:p>
        </p:txBody>
      </p:sp>
      <p:pic>
        <p:nvPicPr>
          <p:cNvPr id="217" name="Google Shape;217;p7" descr="Un plato con un pedazo de pan&#10;&#10;Descripción generada automáticamente"/>
          <p:cNvPicPr preferRelativeResize="0"/>
          <p:nvPr/>
        </p:nvPicPr>
        <p:blipFill rotWithShape="1">
          <a:blip r:embed="rId7">
            <a:alphaModFix/>
          </a:blip>
          <a:srcRect/>
          <a:stretch/>
        </p:blipFill>
        <p:spPr>
          <a:xfrm>
            <a:off x="8926364" y="3743429"/>
            <a:ext cx="2795314" cy="1949731"/>
          </a:xfrm>
          <a:prstGeom prst="rect">
            <a:avLst/>
          </a:prstGeom>
          <a:noFill/>
          <a:ln>
            <a:noFill/>
          </a:ln>
        </p:spPr>
      </p:pic>
      <p:grpSp>
        <p:nvGrpSpPr>
          <p:cNvPr id="218" name="Google Shape;218;p7"/>
          <p:cNvGrpSpPr/>
          <p:nvPr/>
        </p:nvGrpSpPr>
        <p:grpSpPr>
          <a:xfrm>
            <a:off x="11401725" y="6229681"/>
            <a:ext cx="457200" cy="457200"/>
            <a:chOff x="11361456" y="6195813"/>
            <a:chExt cx="548640" cy="548640"/>
          </a:xfrm>
        </p:grpSpPr>
        <p:sp>
          <p:nvSpPr>
            <p:cNvPr id="219" name="Google Shape;219;p7"/>
            <p:cNvSpPr/>
            <p:nvPr/>
          </p:nvSpPr>
          <p:spPr>
            <a:xfrm>
              <a:off x="11361456" y="6195813"/>
              <a:ext cx="548640" cy="548640"/>
            </a:xfrm>
            <a:prstGeom prst="ellipse">
              <a:avLst/>
            </a:prstGeom>
            <a:blipFill rotWithShape="1">
              <a:blip r:embed="rId8">
                <a:alphaModFix/>
              </a:blip>
              <a:tile tx="50800" ty="0" sx="85000" sy="85000" flip="none" algn="tl"/>
            </a:blip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2000"/>
                <a:buFont typeface="Rockwell"/>
                <a:buNone/>
              </a:pPr>
              <a:endParaRPr sz="2000" b="1" i="0" u="none" strike="noStrike" cap="none">
                <a:solidFill>
                  <a:srgbClr val="FFFFFF"/>
                </a:solidFill>
                <a:latin typeface="Rockwell"/>
                <a:ea typeface="Rockwell"/>
                <a:cs typeface="Rockwell"/>
                <a:sym typeface="Rockwell"/>
              </a:endParaRPr>
            </a:p>
          </p:txBody>
        </p:sp>
        <p:sp>
          <p:nvSpPr>
            <p:cNvPr id="220" name="Google Shape;220;p7"/>
            <p:cNvSpPr/>
            <p:nvPr/>
          </p:nvSpPr>
          <p:spPr>
            <a:xfrm>
              <a:off x="11396488" y="6230844"/>
              <a:ext cx="478576" cy="478578"/>
            </a:xfrm>
            <a:prstGeom prst="ellipse">
              <a:avLst/>
            </a:prstGeom>
            <a:noFill/>
            <a:ln w="127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Rockwell"/>
                <a:buNone/>
              </a:pPr>
              <a:endParaRPr sz="1800" b="0" i="0" u="none" strike="noStrike" cap="none">
                <a:solidFill>
                  <a:srgbClr val="FFFFFF"/>
                </a:solidFill>
                <a:latin typeface="Calibri"/>
                <a:ea typeface="Calibri"/>
                <a:cs typeface="Calibri"/>
                <a:sym typeface="Calibri"/>
              </a:endParaRPr>
            </a:p>
          </p:txBody>
        </p:sp>
      </p:grpSp>
      <p:sp>
        <p:nvSpPr>
          <p:cNvPr id="221" name="Google Shape;221;p7"/>
          <p:cNvSpPr txBox="1"/>
          <p:nvPr/>
        </p:nvSpPr>
        <p:spPr>
          <a:xfrm>
            <a:off x="9690995" y="6870700"/>
            <a:ext cx="2501005"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u="sng">
                <a:solidFill>
                  <a:srgbClr val="FFFFFF"/>
                </a:solidFill>
                <a:latin typeface="Rockwell"/>
                <a:ea typeface="Rockwell"/>
                <a:cs typeface="Rockwell"/>
                <a:sym typeface="Rockwell"/>
                <a:hlinkClick r:id="rId9">
                  <a:extLst>
                    <a:ext uri="{A12FA001-AC4F-418D-AE19-62706E023703}">
                      <ahyp:hlinkClr xmlns:ahyp="http://schemas.microsoft.com/office/drawing/2018/hyperlinkcolor" val="tx"/>
                    </a:ext>
                  </a:extLst>
                </a:hlinkClick>
              </a:rPr>
              <a:t>Esta foto</a:t>
            </a:r>
            <a:r>
              <a:rPr lang="es-ES" sz="700">
                <a:solidFill>
                  <a:srgbClr val="FFFFFF"/>
                </a:solidFill>
                <a:latin typeface="Rockwell"/>
                <a:ea typeface="Rockwell"/>
                <a:cs typeface="Rockwell"/>
                <a:sym typeface="Rockwell"/>
              </a:rPr>
              <a:t> de Autor desconocido está bajo licencia </a:t>
            </a:r>
            <a:r>
              <a:rPr lang="es-ES" sz="700" u="sng">
                <a:solidFill>
                  <a:srgbClr val="FFFFFF"/>
                </a:solidFill>
                <a:latin typeface="Rockwell"/>
                <a:ea typeface="Rockwell"/>
                <a:cs typeface="Rockwell"/>
                <a:sym typeface="Rockwell"/>
                <a:hlinkClick r:id="rId10">
                  <a:extLst>
                    <a:ext uri="{A12FA001-AC4F-418D-AE19-62706E023703}">
                      <ahyp:hlinkClr xmlns:ahyp="http://schemas.microsoft.com/office/drawing/2018/hyperlinkcolor" val="tx"/>
                    </a:ext>
                  </a:extLst>
                </a:hlinkClick>
              </a:rPr>
              <a:t>CC BY</a:t>
            </a:r>
            <a:endParaRPr sz="700">
              <a:solidFill>
                <a:srgbClr val="FFFFFF"/>
              </a:solidFill>
              <a:latin typeface="Rockwell"/>
              <a:ea typeface="Rockwell"/>
              <a:cs typeface="Rockwell"/>
              <a:sym typeface="Rockwell"/>
            </a:endParaRPr>
          </a:p>
        </p:txBody>
      </p:sp>
      <p:sp>
        <p:nvSpPr>
          <p:cNvPr id="222" name="Google Shape;222;p7"/>
          <p:cNvSpPr txBox="1"/>
          <p:nvPr/>
        </p:nvSpPr>
        <p:spPr>
          <a:xfrm>
            <a:off x="6850277" y="6870700"/>
            <a:ext cx="282801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u="sng">
                <a:solidFill>
                  <a:srgbClr val="FFFFFF"/>
                </a:solidFill>
                <a:latin typeface="Rockwell"/>
                <a:ea typeface="Rockwell"/>
                <a:cs typeface="Rockwell"/>
                <a:sym typeface="Rockwell"/>
                <a:hlinkClick r:id="rId11">
                  <a:extLst>
                    <a:ext uri="{A12FA001-AC4F-418D-AE19-62706E023703}">
                      <ahyp:hlinkClr xmlns:ahyp="http://schemas.microsoft.com/office/drawing/2018/hyperlinkcolor" val="tx"/>
                    </a:ext>
                  </a:extLst>
                </a:hlinkClick>
              </a:rPr>
              <a:t>Esta foto</a:t>
            </a:r>
            <a:r>
              <a:rPr lang="es-ES" sz="700">
                <a:solidFill>
                  <a:srgbClr val="FFFFFF"/>
                </a:solidFill>
                <a:latin typeface="Rockwell"/>
                <a:ea typeface="Rockwell"/>
                <a:cs typeface="Rockwell"/>
                <a:sym typeface="Rockwell"/>
              </a:rPr>
              <a:t> de Autor desconocido está bajo licencia </a:t>
            </a:r>
            <a:r>
              <a:rPr lang="es-ES" sz="700" u="sng">
                <a:solidFill>
                  <a:srgbClr val="FFFFFF"/>
                </a:solidFill>
                <a:latin typeface="Rockwell"/>
                <a:ea typeface="Rockwell"/>
                <a:cs typeface="Rockwell"/>
                <a:sym typeface="Rockwell"/>
                <a:hlinkClick r:id="rId12">
                  <a:extLst>
                    <a:ext uri="{A12FA001-AC4F-418D-AE19-62706E023703}">
                      <ahyp:hlinkClr xmlns:ahyp="http://schemas.microsoft.com/office/drawing/2018/hyperlinkcolor" val="tx"/>
                    </a:ext>
                  </a:extLst>
                </a:hlinkClick>
              </a:rPr>
              <a:t>CC BY-NC-ND</a:t>
            </a:r>
            <a:endParaRPr sz="700">
              <a:solidFill>
                <a:srgbClr val="FFFFFF"/>
              </a:solidFill>
              <a:latin typeface="Rockwell"/>
              <a:ea typeface="Rockwell"/>
              <a:cs typeface="Rockwell"/>
              <a:sym typeface="Rockwell"/>
            </a:endParaRPr>
          </a:p>
        </p:txBody>
      </p:sp>
      <p:sp>
        <p:nvSpPr>
          <p:cNvPr id="223" name="Google Shape;223;p7"/>
          <p:cNvSpPr txBox="1"/>
          <p:nvPr/>
        </p:nvSpPr>
        <p:spPr>
          <a:xfrm>
            <a:off x="4171463" y="6870700"/>
            <a:ext cx="2666114"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u="sng">
                <a:solidFill>
                  <a:srgbClr val="FFFFFF"/>
                </a:solidFill>
                <a:latin typeface="Rockwell"/>
                <a:ea typeface="Rockwell"/>
                <a:cs typeface="Rockwell"/>
                <a:sym typeface="Rockwell"/>
                <a:hlinkClick r:id="rId13">
                  <a:extLst>
                    <a:ext uri="{A12FA001-AC4F-418D-AE19-62706E023703}">
                      <ahyp:hlinkClr xmlns:ahyp="http://schemas.microsoft.com/office/drawing/2018/hyperlinkcolor" val="tx"/>
                    </a:ext>
                  </a:extLst>
                </a:hlinkClick>
              </a:rPr>
              <a:t>Esta foto</a:t>
            </a:r>
            <a:r>
              <a:rPr lang="es-ES" sz="700">
                <a:solidFill>
                  <a:srgbClr val="FFFFFF"/>
                </a:solidFill>
                <a:latin typeface="Rockwell"/>
                <a:ea typeface="Rockwell"/>
                <a:cs typeface="Rockwell"/>
                <a:sym typeface="Rockwell"/>
              </a:rPr>
              <a:t> de Autor desconocido está bajo licencia </a:t>
            </a:r>
            <a:r>
              <a:rPr lang="es-ES" sz="700" u="sng">
                <a:solidFill>
                  <a:srgbClr val="FFFFFF"/>
                </a:solidFill>
                <a:latin typeface="Rockwell"/>
                <a:ea typeface="Rockwell"/>
                <a:cs typeface="Rockwell"/>
                <a:sym typeface="Rockwell"/>
                <a:hlinkClick r:id="rId14">
                  <a:extLst>
                    <a:ext uri="{A12FA001-AC4F-418D-AE19-62706E023703}">
                      <ahyp:hlinkClr xmlns:ahyp="http://schemas.microsoft.com/office/drawing/2018/hyperlinkcolor" val="tx"/>
                    </a:ext>
                  </a:extLst>
                </a:hlinkClick>
              </a:rPr>
              <a:t>CC BY-NC</a:t>
            </a:r>
            <a:endParaRPr sz="700">
              <a:solidFill>
                <a:srgbClr val="FFFFFF"/>
              </a:solidFill>
              <a:latin typeface="Rockwell"/>
              <a:ea typeface="Rockwell"/>
              <a:cs typeface="Rockwell"/>
              <a:sym typeface="Rockwell"/>
            </a:endParaRPr>
          </a:p>
        </p:txBody>
      </p:sp>
      <p:sp>
        <p:nvSpPr>
          <p:cNvPr id="224" name="Google Shape;224;p7"/>
          <p:cNvSpPr txBox="1"/>
          <p:nvPr/>
        </p:nvSpPr>
        <p:spPr>
          <a:xfrm>
            <a:off x="1349982" y="6870700"/>
            <a:ext cx="2808781"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u="sng">
                <a:solidFill>
                  <a:srgbClr val="FFFFFF"/>
                </a:solidFill>
                <a:latin typeface="Rockwell"/>
                <a:ea typeface="Rockwell"/>
                <a:cs typeface="Rockwell"/>
                <a:sym typeface="Rockwell"/>
                <a:hlinkClick r:id="rId15">
                  <a:extLst>
                    <a:ext uri="{A12FA001-AC4F-418D-AE19-62706E023703}">
                      <ahyp:hlinkClr xmlns:ahyp="http://schemas.microsoft.com/office/drawing/2018/hyperlinkcolor" val="tx"/>
                    </a:ext>
                  </a:extLst>
                </a:hlinkClick>
              </a:rPr>
              <a:t>Esta foto</a:t>
            </a:r>
            <a:r>
              <a:rPr lang="es-ES" sz="700">
                <a:solidFill>
                  <a:srgbClr val="FFFFFF"/>
                </a:solidFill>
                <a:latin typeface="Rockwell"/>
                <a:ea typeface="Rockwell"/>
                <a:cs typeface="Rockwell"/>
                <a:sym typeface="Rockwell"/>
              </a:rPr>
              <a:t> de Autor desconocido está bajo licencia </a:t>
            </a:r>
            <a:r>
              <a:rPr lang="es-ES" sz="700" u="sng">
                <a:solidFill>
                  <a:srgbClr val="FFFFFF"/>
                </a:solidFill>
                <a:latin typeface="Rockwell"/>
                <a:ea typeface="Rockwell"/>
                <a:cs typeface="Rockwell"/>
                <a:sym typeface="Rockwell"/>
                <a:hlinkClick r:id="rId16">
                  <a:extLst>
                    <a:ext uri="{A12FA001-AC4F-418D-AE19-62706E023703}">
                      <ahyp:hlinkClr xmlns:ahyp="http://schemas.microsoft.com/office/drawing/2018/hyperlinkcolor" val="tx"/>
                    </a:ext>
                  </a:extLst>
                </a:hlinkClick>
              </a:rPr>
              <a:t>CC BY-SA-NC</a:t>
            </a:r>
            <a:endParaRPr sz="700">
              <a:solidFill>
                <a:srgbClr val="FFFFFF"/>
              </a:solidFill>
              <a:latin typeface="Rockwell"/>
              <a:ea typeface="Rockwell"/>
              <a:cs typeface="Rockwell"/>
              <a:sym typeface="Rockwe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8"/>
          <p:cNvSpPr txBox="1">
            <a:spLocks noGrp="1"/>
          </p:cNvSpPr>
          <p:nvPr>
            <p:ph type="title"/>
          </p:nvPr>
        </p:nvSpPr>
        <p:spPr>
          <a:xfrm>
            <a:off x="1069848" y="484632"/>
            <a:ext cx="10058400" cy="160934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5400"/>
              <a:buFont typeface="Rockwell"/>
              <a:buNone/>
            </a:pPr>
            <a:r>
              <a:rPr lang="es-ES"/>
              <a:t>A CONTINUACIÓN</a:t>
            </a:r>
            <a:endParaRPr/>
          </a:p>
        </p:txBody>
      </p:sp>
      <p:sp>
        <p:nvSpPr>
          <p:cNvPr id="230" name="Google Shape;230;p8"/>
          <p:cNvSpPr txBox="1">
            <a:spLocks noGrp="1"/>
          </p:cNvSpPr>
          <p:nvPr>
            <p:ph type="body" idx="1"/>
          </p:nvPr>
        </p:nvSpPr>
        <p:spPr>
          <a:xfrm>
            <a:off x="1069848" y="2121408"/>
            <a:ext cx="10058400" cy="87036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1700"/>
              <a:buNone/>
            </a:pPr>
            <a:r>
              <a:rPr lang="es-ES"/>
              <a:t>Trabajaremos las características y relaciones de los </a:t>
            </a:r>
            <a:r>
              <a:rPr lang="es-ES" b="1"/>
              <a:t>agentes económicos</a:t>
            </a:r>
            <a:r>
              <a:rPr lang="es-ES"/>
              <a:t>. Para esto, debes revisar los recursos disponible en el material de clase N°13.</a:t>
            </a:r>
            <a:endParaRPr/>
          </a:p>
        </p:txBody>
      </p:sp>
    </p:spTree>
  </p:cSld>
  <p:clrMapOvr>
    <a:masterClrMapping/>
  </p:clrMapOvr>
</p:sld>
</file>

<file path=ppt/theme/theme1.xml><?xml version="1.0" encoding="utf-8"?>
<a:theme xmlns:a="http://schemas.openxmlformats.org/drawingml/2006/main" name="Letras en madera">
  <a:themeElements>
    <a:clrScheme name="Letras en madera">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tras en madera">
  <a:themeElements>
    <a:clrScheme name="Letras en madera">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605</Words>
  <Application>Microsoft Office PowerPoint</Application>
  <PresentationFormat>Panorámica</PresentationFormat>
  <Paragraphs>54</Paragraphs>
  <Slides>8</Slides>
  <Notes>8</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8</vt:i4>
      </vt:variant>
    </vt:vector>
  </HeadingPairs>
  <TitlesOfParts>
    <vt:vector size="14" baseType="lpstr">
      <vt:lpstr>Arial</vt:lpstr>
      <vt:lpstr>Calibri</vt:lpstr>
      <vt:lpstr>Noto Sans Symbols</vt:lpstr>
      <vt:lpstr>Rockwell</vt:lpstr>
      <vt:lpstr>Letras en madera</vt:lpstr>
      <vt:lpstr>Letras en madera</vt:lpstr>
      <vt:lpstr>¿CÓMO TOMAN DECISIONES LAS PERSONAS?</vt:lpstr>
      <vt:lpstr>PROPÓSITO</vt:lpstr>
      <vt:lpstr>OBJETIVO</vt:lpstr>
      <vt:lpstr>ESCOGE EL PLATO QUE MÁS TE GUSTE DE LOS 3 PROPUESTOS Y COMPLETA EL CUADRO CON EL NIVEL DE SATISFACCIÓN QUE TE GENERARÁ (DE 1 A 10) SEGÚN LA CANTIDAD DE PORCIONES CONSUMIDAS UNA SOLA VEZ</vt:lpstr>
      <vt:lpstr>SATISFACCIÓN, CONTEXTO Y DECISIONES</vt:lpstr>
      <vt:lpstr>Presentación de PowerPoint</vt:lpstr>
      <vt:lpstr>EL COSTE MARGINAL</vt:lpstr>
      <vt:lpstr>A CONTINUACIÓN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TOMAN DECISIONES LAS PERSONAS?</dc:title>
  <dc:creator>Abraham López</dc:creator>
  <cp:lastModifiedBy>Carmen Barros Ortega</cp:lastModifiedBy>
  <cp:revision>1</cp:revision>
  <dcterms:created xsi:type="dcterms:W3CDTF">2021-04-16T04:14:50Z</dcterms:created>
  <dcterms:modified xsi:type="dcterms:W3CDTF">2021-04-26T13:46:43Z</dcterms:modified>
</cp:coreProperties>
</file>