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sldIdLst>
    <p:sldId id="273" r:id="rId2"/>
    <p:sldId id="256" r:id="rId3"/>
    <p:sldId id="257" r:id="rId4"/>
    <p:sldId id="259" r:id="rId5"/>
    <p:sldId id="260" r:id="rId6"/>
    <p:sldId id="261" r:id="rId7"/>
    <p:sldId id="262" r:id="rId8"/>
    <p:sldId id="263" r:id="rId9"/>
    <p:sldId id="264" r:id="rId10"/>
    <p:sldId id="265" r:id="rId11"/>
    <p:sldId id="266" r:id="rId12"/>
    <p:sldId id="268" r:id="rId13"/>
    <p:sldId id="269" r:id="rId14"/>
    <p:sldId id="270" r:id="rId15"/>
    <p:sldId id="271" r:id="rId16"/>
    <p:sldId id="267" r:id="rId17"/>
    <p:sldId id="27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lendy Sanchez" initials="ES" lastIdx="1" clrIdx="0">
    <p:extLst>
      <p:ext uri="{19B8F6BF-5375-455C-9EA6-DF929625EA0E}">
        <p15:presenceInfo xmlns:p15="http://schemas.microsoft.com/office/powerpoint/2012/main" userId="0ad40a41b8f259d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676A2F-4166-4545-A6A0-AFACC815536F}" v="33" dt="2020-03-11T02:24:25.5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96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lendy Sanchez" userId="0ad40a41b8f259d8" providerId="LiveId" clId="{FF676A2F-4166-4545-A6A0-AFACC815536F}"/>
    <pc:docChg chg="undo custSel addSld delSld modSld addMainMaster delMainMaster">
      <pc:chgData name="Eslendy Sanchez" userId="0ad40a41b8f259d8" providerId="LiveId" clId="{FF676A2F-4166-4545-A6A0-AFACC815536F}" dt="2020-03-11T17:26:43.330" v="560" actId="13926"/>
      <pc:docMkLst>
        <pc:docMk/>
      </pc:docMkLst>
      <pc:sldChg chg="addSp delSp modSp add mod setBg modClrScheme chgLayout">
        <pc:chgData name="Eslendy Sanchez" userId="0ad40a41b8f259d8" providerId="LiveId" clId="{FF676A2F-4166-4545-A6A0-AFACC815536F}" dt="2020-03-11T01:54:42.064" v="211" actId="313"/>
        <pc:sldMkLst>
          <pc:docMk/>
          <pc:sldMk cId="765008518" sldId="256"/>
        </pc:sldMkLst>
        <pc:spChg chg="mod ord">
          <ac:chgData name="Eslendy Sanchez" userId="0ad40a41b8f259d8" providerId="LiveId" clId="{FF676A2F-4166-4545-A6A0-AFACC815536F}" dt="2020-03-11T01:52:59.376" v="152" actId="1076"/>
          <ac:spMkLst>
            <pc:docMk/>
            <pc:sldMk cId="765008518" sldId="256"/>
            <ac:spMk id="2" creationId="{E2212D5B-3554-433A-9C37-057EFE9BF7DD}"/>
          </ac:spMkLst>
        </pc:spChg>
        <pc:spChg chg="mod">
          <ac:chgData name="Eslendy Sanchez" userId="0ad40a41b8f259d8" providerId="LiveId" clId="{FF676A2F-4166-4545-A6A0-AFACC815536F}" dt="2020-03-11T01:52:36.075" v="148" actId="313"/>
          <ac:spMkLst>
            <pc:docMk/>
            <pc:sldMk cId="765008518" sldId="256"/>
            <ac:spMk id="3" creationId="{18735A4D-D506-4C90-A491-93B07BE48FE7}"/>
          </ac:spMkLst>
        </pc:spChg>
        <pc:spChg chg="add del">
          <ac:chgData name="Eslendy Sanchez" userId="0ad40a41b8f259d8" providerId="LiveId" clId="{FF676A2F-4166-4545-A6A0-AFACC815536F}" dt="2020-03-11T01:50:36.873" v="3" actId="26606"/>
          <ac:spMkLst>
            <pc:docMk/>
            <pc:sldMk cId="765008518" sldId="256"/>
            <ac:spMk id="9" creationId="{C7B352FC-1F44-4AB9-A2BD-FBF231C6B1C1}"/>
          </ac:spMkLst>
        </pc:spChg>
        <pc:spChg chg="add del">
          <ac:chgData name="Eslendy Sanchez" userId="0ad40a41b8f259d8" providerId="LiveId" clId="{FF676A2F-4166-4545-A6A0-AFACC815536F}" dt="2020-03-11T01:50:36.873" v="3" actId="26606"/>
          <ac:spMkLst>
            <pc:docMk/>
            <pc:sldMk cId="765008518" sldId="256"/>
            <ac:spMk id="11" creationId="{0ADDB668-2CA4-4D2B-9C34-3487CA330BA8}"/>
          </ac:spMkLst>
        </pc:spChg>
        <pc:spChg chg="add mod">
          <ac:chgData name="Eslendy Sanchez" userId="0ad40a41b8f259d8" providerId="LiveId" clId="{FF676A2F-4166-4545-A6A0-AFACC815536F}" dt="2020-03-11T01:54:42.064" v="211" actId="313"/>
          <ac:spMkLst>
            <pc:docMk/>
            <pc:sldMk cId="765008518" sldId="256"/>
            <ac:spMk id="12" creationId="{A3C41C11-43A2-4761-8136-76522B193437}"/>
          </ac:spMkLst>
        </pc:spChg>
        <pc:spChg chg="add del">
          <ac:chgData name="Eslendy Sanchez" userId="0ad40a41b8f259d8" providerId="LiveId" clId="{FF676A2F-4166-4545-A6A0-AFACC815536F}" dt="2020-03-11T01:50:36.873" v="3" actId="26606"/>
          <ac:spMkLst>
            <pc:docMk/>
            <pc:sldMk cId="765008518" sldId="256"/>
            <ac:spMk id="13" creationId="{2568BC19-F052-4108-93E1-6A3D1DEC072F}"/>
          </ac:spMkLst>
        </pc:spChg>
        <pc:spChg chg="add del">
          <ac:chgData name="Eslendy Sanchez" userId="0ad40a41b8f259d8" providerId="LiveId" clId="{FF676A2F-4166-4545-A6A0-AFACC815536F}" dt="2020-03-11T01:50:36.873" v="3" actId="26606"/>
          <ac:spMkLst>
            <pc:docMk/>
            <pc:sldMk cId="765008518" sldId="256"/>
            <ac:spMk id="15" creationId="{D5FD337D-4D6B-4C8B-B6F5-121097E09881}"/>
          </ac:spMkLst>
        </pc:spChg>
        <pc:spChg chg="add">
          <ac:chgData name="Eslendy Sanchez" userId="0ad40a41b8f259d8" providerId="LiveId" clId="{FF676A2F-4166-4545-A6A0-AFACC815536F}" dt="2020-03-11T01:50:36.873" v="3" actId="26606"/>
          <ac:spMkLst>
            <pc:docMk/>
            <pc:sldMk cId="765008518" sldId="256"/>
            <ac:spMk id="20" creationId="{AA61CCAC-6875-474C-8E9E-F57ABF078C2B}"/>
          </ac:spMkLst>
        </pc:spChg>
        <pc:spChg chg="add">
          <ac:chgData name="Eslendy Sanchez" userId="0ad40a41b8f259d8" providerId="LiveId" clId="{FF676A2F-4166-4545-A6A0-AFACC815536F}" dt="2020-03-11T01:50:36.873" v="3" actId="26606"/>
          <ac:spMkLst>
            <pc:docMk/>
            <pc:sldMk cId="765008518" sldId="256"/>
            <ac:spMk id="22" creationId="{5683D043-25BB-4AC9-8130-641179672614}"/>
          </ac:spMkLst>
        </pc:spChg>
        <pc:picChg chg="add mod">
          <ac:chgData name="Eslendy Sanchez" userId="0ad40a41b8f259d8" providerId="LiveId" clId="{FF676A2F-4166-4545-A6A0-AFACC815536F}" dt="2020-03-11T01:54:29.328" v="209" actId="1076"/>
          <ac:picMkLst>
            <pc:docMk/>
            <pc:sldMk cId="765008518" sldId="256"/>
            <ac:picMk id="4" creationId="{8B3CA090-9CCE-4F22-97D9-720F8CF393A4}"/>
          </ac:picMkLst>
        </pc:picChg>
      </pc:sldChg>
      <pc:sldChg chg="addSp delSp modSp add mod setBg">
        <pc:chgData name="Eslendy Sanchez" userId="0ad40a41b8f259d8" providerId="LiveId" clId="{FF676A2F-4166-4545-A6A0-AFACC815536F}" dt="2020-03-11T02:05:16.238" v="402" actId="26606"/>
        <pc:sldMkLst>
          <pc:docMk/>
          <pc:sldMk cId="4076772880" sldId="257"/>
        </pc:sldMkLst>
        <pc:spChg chg="mod">
          <ac:chgData name="Eslendy Sanchez" userId="0ad40a41b8f259d8" providerId="LiveId" clId="{FF676A2F-4166-4545-A6A0-AFACC815536F}" dt="2020-03-11T02:05:16.238" v="402" actId="26606"/>
          <ac:spMkLst>
            <pc:docMk/>
            <pc:sldMk cId="4076772880" sldId="257"/>
            <ac:spMk id="2" creationId="{212DE107-5D95-4BBD-A899-886B5310A93E}"/>
          </ac:spMkLst>
        </pc:spChg>
        <pc:spChg chg="mod">
          <ac:chgData name="Eslendy Sanchez" userId="0ad40a41b8f259d8" providerId="LiveId" clId="{FF676A2F-4166-4545-A6A0-AFACC815536F}" dt="2020-03-11T02:05:16.238" v="402" actId="26606"/>
          <ac:spMkLst>
            <pc:docMk/>
            <pc:sldMk cId="4076772880" sldId="257"/>
            <ac:spMk id="3" creationId="{7B115E41-129B-4F20-BDA9-90AEF0FF191B}"/>
          </ac:spMkLst>
        </pc:spChg>
        <pc:spChg chg="add del">
          <ac:chgData name="Eslendy Sanchez" userId="0ad40a41b8f259d8" providerId="LiveId" clId="{FF676A2F-4166-4545-A6A0-AFACC815536F}" dt="2020-03-11T02:05:16.238" v="402" actId="26606"/>
          <ac:spMkLst>
            <pc:docMk/>
            <pc:sldMk cId="4076772880" sldId="257"/>
            <ac:spMk id="8" creationId="{8A8E2B3D-9013-49DD-AD19-465E6B843E70}"/>
          </ac:spMkLst>
        </pc:spChg>
        <pc:spChg chg="add del">
          <ac:chgData name="Eslendy Sanchez" userId="0ad40a41b8f259d8" providerId="LiveId" clId="{FF676A2F-4166-4545-A6A0-AFACC815536F}" dt="2020-03-11T02:05:16.238" v="402" actId="26606"/>
          <ac:spMkLst>
            <pc:docMk/>
            <pc:sldMk cId="4076772880" sldId="257"/>
            <ac:spMk id="10" creationId="{9420F6C3-AAF3-4091-9B71-5FB534BD4970}"/>
          </ac:spMkLst>
        </pc:spChg>
        <pc:spChg chg="add del">
          <ac:chgData name="Eslendy Sanchez" userId="0ad40a41b8f259d8" providerId="LiveId" clId="{FF676A2F-4166-4545-A6A0-AFACC815536F}" dt="2020-03-11T02:05:16.223" v="401" actId="26606"/>
          <ac:spMkLst>
            <pc:docMk/>
            <pc:sldMk cId="4076772880" sldId="257"/>
            <ac:spMk id="15" creationId="{D1801FC0-EFAC-4600-BD08-57F2DEB47084}"/>
          </ac:spMkLst>
        </pc:spChg>
        <pc:spChg chg="add">
          <ac:chgData name="Eslendy Sanchez" userId="0ad40a41b8f259d8" providerId="LiveId" clId="{FF676A2F-4166-4545-A6A0-AFACC815536F}" dt="2020-03-11T02:05:16.238" v="402" actId="26606"/>
          <ac:spMkLst>
            <pc:docMk/>
            <pc:sldMk cId="4076772880" sldId="257"/>
            <ac:spMk id="17" creationId="{96B16DC8-121A-40B5-9489-98D143CF8CFD}"/>
          </ac:spMkLst>
        </pc:spChg>
        <pc:picChg chg="add mod ord">
          <ac:chgData name="Eslendy Sanchez" userId="0ad40a41b8f259d8" providerId="LiveId" clId="{FF676A2F-4166-4545-A6A0-AFACC815536F}" dt="2020-03-11T02:05:16.238" v="402" actId="26606"/>
          <ac:picMkLst>
            <pc:docMk/>
            <pc:sldMk cId="4076772880" sldId="257"/>
            <ac:picMk id="4" creationId="{00F351CF-E354-499A-A5EB-2C347A1E30AD}"/>
          </ac:picMkLst>
        </pc:picChg>
      </pc:sldChg>
      <pc:sldChg chg="add del">
        <pc:chgData name="Eslendy Sanchez" userId="0ad40a41b8f259d8" providerId="LiveId" clId="{FF676A2F-4166-4545-A6A0-AFACC815536F}" dt="2020-03-11T01:59:12.266" v="304" actId="47"/>
        <pc:sldMkLst>
          <pc:docMk/>
          <pc:sldMk cId="930813252" sldId="258"/>
        </pc:sldMkLst>
      </pc:sldChg>
      <pc:sldChg chg="addSp delSp modSp add mod setBg">
        <pc:chgData name="Eslendy Sanchez" userId="0ad40a41b8f259d8" providerId="LiveId" clId="{FF676A2F-4166-4545-A6A0-AFACC815536F}" dt="2020-03-11T02:06:37.671" v="410" actId="14100"/>
        <pc:sldMkLst>
          <pc:docMk/>
          <pc:sldMk cId="4062282169" sldId="259"/>
        </pc:sldMkLst>
        <pc:spChg chg="mod">
          <ac:chgData name="Eslendy Sanchez" userId="0ad40a41b8f259d8" providerId="LiveId" clId="{FF676A2F-4166-4545-A6A0-AFACC815536F}" dt="2020-03-11T02:06:17.983" v="408" actId="14100"/>
          <ac:spMkLst>
            <pc:docMk/>
            <pc:sldMk cId="4062282169" sldId="259"/>
            <ac:spMk id="2" creationId="{94782CC9-D468-494B-B6A5-9D93003B4EB5}"/>
          </ac:spMkLst>
        </pc:spChg>
        <pc:spChg chg="add del mod">
          <ac:chgData name="Eslendy Sanchez" userId="0ad40a41b8f259d8" providerId="LiveId" clId="{FF676A2F-4166-4545-A6A0-AFACC815536F}" dt="2020-03-11T02:06:07.266" v="407" actId="26606"/>
          <ac:spMkLst>
            <pc:docMk/>
            <pc:sldMk cId="4062282169" sldId="259"/>
            <ac:spMk id="3" creationId="{6840277E-AD42-4464-AB2A-31157DF4DFB3}"/>
          </ac:spMkLst>
        </pc:spChg>
        <pc:spChg chg="add">
          <ac:chgData name="Eslendy Sanchez" userId="0ad40a41b8f259d8" providerId="LiveId" clId="{FF676A2F-4166-4545-A6A0-AFACC815536F}" dt="2020-03-11T02:06:07.266" v="407" actId="26606"/>
          <ac:spMkLst>
            <pc:docMk/>
            <pc:sldMk cId="4062282169" sldId="259"/>
            <ac:spMk id="6" creationId="{92070828-E616-4355-9C8A-A1065032B27D}"/>
          </ac:spMkLst>
        </pc:spChg>
        <pc:spChg chg="add">
          <ac:chgData name="Eslendy Sanchez" userId="0ad40a41b8f259d8" providerId="LiveId" clId="{FF676A2F-4166-4545-A6A0-AFACC815536F}" dt="2020-03-11T02:06:07.266" v="407" actId="26606"/>
          <ac:spMkLst>
            <pc:docMk/>
            <pc:sldMk cId="4062282169" sldId="259"/>
            <ac:spMk id="7" creationId="{355161C6-1218-4EAF-A9E9-A319CFD760C9}"/>
          </ac:spMkLst>
        </pc:spChg>
        <pc:spChg chg="add del">
          <ac:chgData name="Eslendy Sanchez" userId="0ad40a41b8f259d8" providerId="LiveId" clId="{FF676A2F-4166-4545-A6A0-AFACC815536F}" dt="2020-03-11T02:05:33.909" v="404" actId="26606"/>
          <ac:spMkLst>
            <pc:docMk/>
            <pc:sldMk cId="4062282169" sldId="259"/>
            <ac:spMk id="10" creationId="{92070828-E616-4355-9C8A-A1065032B27D}"/>
          </ac:spMkLst>
        </pc:spChg>
        <pc:spChg chg="add del">
          <ac:chgData name="Eslendy Sanchez" userId="0ad40a41b8f259d8" providerId="LiveId" clId="{FF676A2F-4166-4545-A6A0-AFACC815536F}" dt="2020-03-11T02:05:33.909" v="404" actId="26606"/>
          <ac:spMkLst>
            <pc:docMk/>
            <pc:sldMk cId="4062282169" sldId="259"/>
            <ac:spMk id="12" creationId="{355161C6-1218-4EAF-A9E9-A319CFD760C9}"/>
          </ac:spMkLst>
        </pc:spChg>
        <pc:spChg chg="add del">
          <ac:chgData name="Eslendy Sanchez" userId="0ad40a41b8f259d8" providerId="LiveId" clId="{FF676A2F-4166-4545-A6A0-AFACC815536F}" dt="2020-03-11T02:05:41.911" v="406" actId="26606"/>
          <ac:spMkLst>
            <pc:docMk/>
            <pc:sldMk cId="4062282169" sldId="259"/>
            <ac:spMk id="14" creationId="{92070828-E616-4355-9C8A-A1065032B27D}"/>
          </ac:spMkLst>
        </pc:spChg>
        <pc:spChg chg="add del">
          <ac:chgData name="Eslendy Sanchez" userId="0ad40a41b8f259d8" providerId="LiveId" clId="{FF676A2F-4166-4545-A6A0-AFACC815536F}" dt="2020-03-11T02:05:41.911" v="406" actId="26606"/>
          <ac:spMkLst>
            <pc:docMk/>
            <pc:sldMk cId="4062282169" sldId="259"/>
            <ac:spMk id="15" creationId="{355161C6-1218-4EAF-A9E9-A319CFD760C9}"/>
          </ac:spMkLst>
        </pc:spChg>
        <pc:graphicFrameChg chg="add del">
          <ac:chgData name="Eslendy Sanchez" userId="0ad40a41b8f259d8" providerId="LiveId" clId="{FF676A2F-4166-4545-A6A0-AFACC815536F}" dt="2020-03-11T02:05:33.909" v="404" actId="26606"/>
          <ac:graphicFrameMkLst>
            <pc:docMk/>
            <pc:sldMk cId="4062282169" sldId="259"/>
            <ac:graphicFrameMk id="5" creationId="{763D502B-4FB0-459D-9B3C-2ED1D8B91510}"/>
          </ac:graphicFrameMkLst>
        </pc:graphicFrameChg>
        <pc:graphicFrameChg chg="add mod">
          <ac:chgData name="Eslendy Sanchez" userId="0ad40a41b8f259d8" providerId="LiveId" clId="{FF676A2F-4166-4545-A6A0-AFACC815536F}" dt="2020-03-11T02:06:37.671" v="410" actId="14100"/>
          <ac:graphicFrameMkLst>
            <pc:docMk/>
            <pc:sldMk cId="4062282169" sldId="259"/>
            <ac:graphicFrameMk id="8" creationId="{DF246826-DA3B-46BC-B3A7-0CCB4C1C65C6}"/>
          </ac:graphicFrameMkLst>
        </pc:graphicFrameChg>
        <pc:graphicFrameChg chg="add del">
          <ac:chgData name="Eslendy Sanchez" userId="0ad40a41b8f259d8" providerId="LiveId" clId="{FF676A2F-4166-4545-A6A0-AFACC815536F}" dt="2020-03-11T02:05:41.911" v="406" actId="26606"/>
          <ac:graphicFrameMkLst>
            <pc:docMk/>
            <pc:sldMk cId="4062282169" sldId="259"/>
            <ac:graphicFrameMk id="16" creationId="{F31F83AD-2695-4DB9-8904-1E817C919AAA}"/>
          </ac:graphicFrameMkLst>
        </pc:graphicFrameChg>
      </pc:sldChg>
      <pc:sldChg chg="addSp delSp modSp add mod setBg">
        <pc:chgData name="Eslendy Sanchez" userId="0ad40a41b8f259d8" providerId="LiveId" clId="{FF676A2F-4166-4545-A6A0-AFACC815536F}" dt="2020-03-11T02:07:59.276" v="418" actId="27614"/>
        <pc:sldMkLst>
          <pc:docMk/>
          <pc:sldMk cId="3754050030" sldId="260"/>
        </pc:sldMkLst>
        <pc:spChg chg="mod">
          <ac:chgData name="Eslendy Sanchez" userId="0ad40a41b8f259d8" providerId="LiveId" clId="{FF676A2F-4166-4545-A6A0-AFACC815536F}" dt="2020-03-11T02:07:33.176" v="416" actId="26606"/>
          <ac:spMkLst>
            <pc:docMk/>
            <pc:sldMk cId="3754050030" sldId="260"/>
            <ac:spMk id="2" creationId="{30F82B92-7AA6-4B54-9A4C-A9C629454B5D}"/>
          </ac:spMkLst>
        </pc:spChg>
        <pc:spChg chg="add del">
          <ac:chgData name="Eslendy Sanchez" userId="0ad40a41b8f259d8" providerId="LiveId" clId="{FF676A2F-4166-4545-A6A0-AFACC815536F}" dt="2020-03-11T02:02:50.826" v="345" actId="26606"/>
          <ac:spMkLst>
            <pc:docMk/>
            <pc:sldMk cId="3754050030" sldId="260"/>
            <ac:spMk id="3" creationId="{C7F569A0-2AF1-41E2-97D2-ACA8F7F28AA9}"/>
          </ac:spMkLst>
        </pc:spChg>
        <pc:spChg chg="add del">
          <ac:chgData name="Eslendy Sanchez" userId="0ad40a41b8f259d8" providerId="LiveId" clId="{FF676A2F-4166-4545-A6A0-AFACC815536F}" dt="2020-03-11T02:02:49.499" v="342" actId="26606"/>
          <ac:spMkLst>
            <pc:docMk/>
            <pc:sldMk cId="3754050030" sldId="260"/>
            <ac:spMk id="8" creationId="{0D57E7FA-E8FC-45AC-868F-CDC8144939D6}"/>
          </ac:spMkLst>
        </pc:spChg>
        <pc:spChg chg="add del">
          <ac:chgData name="Eslendy Sanchez" userId="0ad40a41b8f259d8" providerId="LiveId" clId="{FF676A2F-4166-4545-A6A0-AFACC815536F}" dt="2020-03-11T02:02:49.499" v="342" actId="26606"/>
          <ac:spMkLst>
            <pc:docMk/>
            <pc:sldMk cId="3754050030" sldId="260"/>
            <ac:spMk id="10" creationId="{3DF994C0-2A89-4EE7-A2E1-2D1BC34CE08F}"/>
          </ac:spMkLst>
        </pc:spChg>
        <pc:spChg chg="add del">
          <ac:chgData name="Eslendy Sanchez" userId="0ad40a41b8f259d8" providerId="LiveId" clId="{FF676A2F-4166-4545-A6A0-AFACC815536F}" dt="2020-03-11T02:02:49.499" v="342" actId="26606"/>
          <ac:spMkLst>
            <pc:docMk/>
            <pc:sldMk cId="3754050030" sldId="260"/>
            <ac:spMk id="12" creationId="{20E0B39D-28FB-41E0-999D-8298BDB0910D}"/>
          </ac:spMkLst>
        </pc:spChg>
        <pc:spChg chg="add del">
          <ac:chgData name="Eslendy Sanchez" userId="0ad40a41b8f259d8" providerId="LiveId" clId="{FF676A2F-4166-4545-A6A0-AFACC815536F}" dt="2020-03-11T02:02:50.811" v="344" actId="26606"/>
          <ac:spMkLst>
            <pc:docMk/>
            <pc:sldMk cId="3754050030" sldId="260"/>
            <ac:spMk id="14" creationId="{0D57E7FA-E8FC-45AC-868F-CDC8144939D6}"/>
          </ac:spMkLst>
        </pc:spChg>
        <pc:spChg chg="add del">
          <ac:chgData name="Eslendy Sanchez" userId="0ad40a41b8f259d8" providerId="LiveId" clId="{FF676A2F-4166-4545-A6A0-AFACC815536F}" dt="2020-03-11T02:02:50.811" v="344" actId="26606"/>
          <ac:spMkLst>
            <pc:docMk/>
            <pc:sldMk cId="3754050030" sldId="260"/>
            <ac:spMk id="15" creationId="{8A8E2B3D-9013-49DD-AD19-465E6B843E70}"/>
          </ac:spMkLst>
        </pc:spChg>
        <pc:spChg chg="add del">
          <ac:chgData name="Eslendy Sanchez" userId="0ad40a41b8f259d8" providerId="LiveId" clId="{FF676A2F-4166-4545-A6A0-AFACC815536F}" dt="2020-03-11T02:02:50.811" v="344" actId="26606"/>
          <ac:spMkLst>
            <pc:docMk/>
            <pc:sldMk cId="3754050030" sldId="260"/>
            <ac:spMk id="16" creationId="{9420F6C3-AAF3-4091-9B71-5FB534BD4970}"/>
          </ac:spMkLst>
        </pc:spChg>
        <pc:spChg chg="add del">
          <ac:chgData name="Eslendy Sanchez" userId="0ad40a41b8f259d8" providerId="LiveId" clId="{FF676A2F-4166-4545-A6A0-AFACC815536F}" dt="2020-03-11T02:03:19.052" v="360" actId="26606"/>
          <ac:spMkLst>
            <pc:docMk/>
            <pc:sldMk cId="3754050030" sldId="260"/>
            <ac:spMk id="18" creationId="{68717E5B-2C1D-4094-9D25-6FF6FBD92379}"/>
          </ac:spMkLst>
        </pc:spChg>
        <pc:spChg chg="add del">
          <ac:chgData name="Eslendy Sanchez" userId="0ad40a41b8f259d8" providerId="LiveId" clId="{FF676A2F-4166-4545-A6A0-AFACC815536F}" dt="2020-03-11T02:03:19.052" v="360" actId="26606"/>
          <ac:spMkLst>
            <pc:docMk/>
            <pc:sldMk cId="3754050030" sldId="260"/>
            <ac:spMk id="19" creationId="{6B6E033A-DB2E-49B8-B600-B38E0C280263}"/>
          </ac:spMkLst>
        </pc:spChg>
        <pc:spChg chg="add mod ord">
          <ac:chgData name="Eslendy Sanchez" userId="0ad40a41b8f259d8" providerId="LiveId" clId="{FF676A2F-4166-4545-A6A0-AFACC815536F}" dt="2020-03-11T02:07:58.104" v="417" actId="123"/>
          <ac:spMkLst>
            <pc:docMk/>
            <pc:sldMk cId="3754050030" sldId="260"/>
            <ac:spMk id="20" creationId="{C7F569A0-2AF1-41E2-97D2-ACA8F7F28AA9}"/>
          </ac:spMkLst>
        </pc:spChg>
        <pc:spChg chg="add del">
          <ac:chgData name="Eslendy Sanchez" userId="0ad40a41b8f259d8" providerId="LiveId" clId="{FF676A2F-4166-4545-A6A0-AFACC815536F}" dt="2020-03-11T02:07:33.176" v="416" actId="26606"/>
          <ac:spMkLst>
            <pc:docMk/>
            <pc:sldMk cId="3754050030" sldId="260"/>
            <ac:spMk id="25" creationId="{6A8AAC95-3719-4BCD-B710-4160043D9237}"/>
          </ac:spMkLst>
        </pc:spChg>
        <pc:spChg chg="add del">
          <ac:chgData name="Eslendy Sanchez" userId="0ad40a41b8f259d8" providerId="LiveId" clId="{FF676A2F-4166-4545-A6A0-AFACC815536F}" dt="2020-03-11T02:07:33.176" v="416" actId="26606"/>
          <ac:spMkLst>
            <pc:docMk/>
            <pc:sldMk cId="3754050030" sldId="260"/>
            <ac:spMk id="27" creationId="{73A6D7BA-50E4-42FE-A0E3-FC42B7EC4372}"/>
          </ac:spMkLst>
        </pc:spChg>
        <pc:spChg chg="add del">
          <ac:chgData name="Eslendy Sanchez" userId="0ad40a41b8f259d8" providerId="LiveId" clId="{FF676A2F-4166-4545-A6A0-AFACC815536F}" dt="2020-03-11T02:07:19.330" v="413" actId="26606"/>
          <ac:spMkLst>
            <pc:docMk/>
            <pc:sldMk cId="3754050030" sldId="260"/>
            <ac:spMk id="32" creationId="{F541DB91-0B10-46D9-B34B-7BFF9602606D}"/>
          </ac:spMkLst>
        </pc:spChg>
        <pc:spChg chg="add del">
          <ac:chgData name="Eslendy Sanchez" userId="0ad40a41b8f259d8" providerId="LiveId" clId="{FF676A2F-4166-4545-A6A0-AFACC815536F}" dt="2020-03-11T02:07:19.330" v="413" actId="26606"/>
          <ac:spMkLst>
            <pc:docMk/>
            <pc:sldMk cId="3754050030" sldId="260"/>
            <ac:spMk id="34" creationId="{9CF7FE1C-8BC5-4B0C-A2BC-93AB72C90FDD}"/>
          </ac:spMkLst>
        </pc:spChg>
        <pc:spChg chg="add del">
          <ac:chgData name="Eslendy Sanchez" userId="0ad40a41b8f259d8" providerId="LiveId" clId="{FF676A2F-4166-4545-A6A0-AFACC815536F}" dt="2020-03-11T02:07:33.160" v="415" actId="26606"/>
          <ac:spMkLst>
            <pc:docMk/>
            <pc:sldMk cId="3754050030" sldId="260"/>
            <ac:spMk id="36" creationId="{687AFE0E-B37D-4531-AFE8-231C8348EAF1}"/>
          </ac:spMkLst>
        </pc:spChg>
        <pc:spChg chg="add">
          <ac:chgData name="Eslendy Sanchez" userId="0ad40a41b8f259d8" providerId="LiveId" clId="{FF676A2F-4166-4545-A6A0-AFACC815536F}" dt="2020-03-11T02:07:33.176" v="416" actId="26606"/>
          <ac:spMkLst>
            <pc:docMk/>
            <pc:sldMk cId="3754050030" sldId="260"/>
            <ac:spMk id="38" creationId="{F541DB91-0B10-46D9-B34B-7BFF9602606D}"/>
          </ac:spMkLst>
        </pc:spChg>
        <pc:spChg chg="add">
          <ac:chgData name="Eslendy Sanchez" userId="0ad40a41b8f259d8" providerId="LiveId" clId="{FF676A2F-4166-4545-A6A0-AFACC815536F}" dt="2020-03-11T02:07:33.176" v="416" actId="26606"/>
          <ac:spMkLst>
            <pc:docMk/>
            <pc:sldMk cId="3754050030" sldId="260"/>
            <ac:spMk id="39" creationId="{9CF7FE1C-8BC5-4B0C-A2BC-93AB72C90FDD}"/>
          </ac:spMkLst>
        </pc:spChg>
        <pc:picChg chg="add mod">
          <ac:chgData name="Eslendy Sanchez" userId="0ad40a41b8f259d8" providerId="LiveId" clId="{FF676A2F-4166-4545-A6A0-AFACC815536F}" dt="2020-03-11T02:07:59.276" v="418" actId="27614"/>
          <ac:picMkLst>
            <pc:docMk/>
            <pc:sldMk cId="3754050030" sldId="260"/>
            <ac:picMk id="4" creationId="{C4B495D1-FA34-4B35-A1B9-96EFF50CE670}"/>
          </ac:picMkLst>
        </pc:picChg>
      </pc:sldChg>
      <pc:sldChg chg="addSp delSp modSp add mod setBg">
        <pc:chgData name="Eslendy Sanchez" userId="0ad40a41b8f259d8" providerId="LiveId" clId="{FF676A2F-4166-4545-A6A0-AFACC815536F}" dt="2020-03-11T02:16:38.224" v="475" actId="26606"/>
        <pc:sldMkLst>
          <pc:docMk/>
          <pc:sldMk cId="163627305" sldId="261"/>
        </pc:sldMkLst>
        <pc:spChg chg="mod">
          <ac:chgData name="Eslendy Sanchez" userId="0ad40a41b8f259d8" providerId="LiveId" clId="{FF676A2F-4166-4545-A6A0-AFACC815536F}" dt="2020-03-11T02:16:38.224" v="475" actId="26606"/>
          <ac:spMkLst>
            <pc:docMk/>
            <pc:sldMk cId="163627305" sldId="261"/>
            <ac:spMk id="2" creationId="{3FE49228-FB00-4D18-82F8-4D75D8B957CC}"/>
          </ac:spMkLst>
        </pc:spChg>
        <pc:spChg chg="mod ord">
          <ac:chgData name="Eslendy Sanchez" userId="0ad40a41b8f259d8" providerId="LiveId" clId="{FF676A2F-4166-4545-A6A0-AFACC815536F}" dt="2020-03-11T02:16:38.224" v="475" actId="26606"/>
          <ac:spMkLst>
            <pc:docMk/>
            <pc:sldMk cId="163627305" sldId="261"/>
            <ac:spMk id="3" creationId="{834B4059-B46B-4DE7-86CE-0E292891D91E}"/>
          </ac:spMkLst>
        </pc:spChg>
        <pc:spChg chg="add del">
          <ac:chgData name="Eslendy Sanchez" userId="0ad40a41b8f259d8" providerId="LiveId" clId="{FF676A2F-4166-4545-A6A0-AFACC815536F}" dt="2020-03-11T02:16:38.224" v="475" actId="26606"/>
          <ac:spMkLst>
            <pc:docMk/>
            <pc:sldMk cId="163627305" sldId="261"/>
            <ac:spMk id="9" creationId="{F541DB91-0B10-46D9-B34B-7BFF9602606D}"/>
          </ac:spMkLst>
        </pc:spChg>
        <pc:spChg chg="add del">
          <ac:chgData name="Eslendy Sanchez" userId="0ad40a41b8f259d8" providerId="LiveId" clId="{FF676A2F-4166-4545-A6A0-AFACC815536F}" dt="2020-03-11T02:16:38.224" v="475" actId="26606"/>
          <ac:spMkLst>
            <pc:docMk/>
            <pc:sldMk cId="163627305" sldId="261"/>
            <ac:spMk id="11" creationId="{9CF7FE1C-8BC5-4B0C-A2BC-93AB72C90FDD}"/>
          </ac:spMkLst>
        </pc:spChg>
        <pc:spChg chg="add del">
          <ac:chgData name="Eslendy Sanchez" userId="0ad40a41b8f259d8" providerId="LiveId" clId="{FF676A2F-4166-4545-A6A0-AFACC815536F}" dt="2020-03-11T02:16:38.209" v="474" actId="26606"/>
          <ac:spMkLst>
            <pc:docMk/>
            <pc:sldMk cId="163627305" sldId="261"/>
            <ac:spMk id="16" creationId="{317B7366-37C8-497F-8B24-C0D854C71ADD}"/>
          </ac:spMkLst>
        </pc:spChg>
        <pc:spChg chg="add">
          <ac:chgData name="Eslendy Sanchez" userId="0ad40a41b8f259d8" providerId="LiveId" clId="{FF676A2F-4166-4545-A6A0-AFACC815536F}" dt="2020-03-11T02:16:38.224" v="475" actId="26606"/>
          <ac:spMkLst>
            <pc:docMk/>
            <pc:sldMk cId="163627305" sldId="261"/>
            <ac:spMk id="18" creationId="{9CF7FE1C-8BC5-4B0C-A2BC-93AB72C90FDD}"/>
          </ac:spMkLst>
        </pc:spChg>
        <pc:spChg chg="add">
          <ac:chgData name="Eslendy Sanchez" userId="0ad40a41b8f259d8" providerId="LiveId" clId="{FF676A2F-4166-4545-A6A0-AFACC815536F}" dt="2020-03-11T02:16:38.224" v="475" actId="26606"/>
          <ac:spMkLst>
            <pc:docMk/>
            <pc:sldMk cId="163627305" sldId="261"/>
            <ac:spMk id="19" creationId="{F541DB91-0B10-46D9-B34B-7BFF9602606D}"/>
          </ac:spMkLst>
        </pc:spChg>
        <pc:picChg chg="add mod">
          <ac:chgData name="Eslendy Sanchez" userId="0ad40a41b8f259d8" providerId="LiveId" clId="{FF676A2F-4166-4545-A6A0-AFACC815536F}" dt="2020-03-11T02:16:38.209" v="474" actId="26606"/>
          <ac:picMkLst>
            <pc:docMk/>
            <pc:sldMk cId="163627305" sldId="261"/>
            <ac:picMk id="4" creationId="{9E111C80-41C7-4AEC-9265-EC19A36AF12A}"/>
          </ac:picMkLst>
        </pc:picChg>
      </pc:sldChg>
      <pc:sldChg chg="addSp delSp modSp add mod">
        <pc:chgData name="Eslendy Sanchez" userId="0ad40a41b8f259d8" providerId="LiveId" clId="{FF676A2F-4166-4545-A6A0-AFACC815536F}" dt="2020-03-11T17:26:43.330" v="560" actId="13926"/>
        <pc:sldMkLst>
          <pc:docMk/>
          <pc:sldMk cId="670164851" sldId="262"/>
        </pc:sldMkLst>
        <pc:spChg chg="mod">
          <ac:chgData name="Eslendy Sanchez" userId="0ad40a41b8f259d8" providerId="LiveId" clId="{FF676A2F-4166-4545-A6A0-AFACC815536F}" dt="2020-03-11T17:26:43.330" v="560" actId="13926"/>
          <ac:spMkLst>
            <pc:docMk/>
            <pc:sldMk cId="670164851" sldId="262"/>
            <ac:spMk id="2" creationId="{03DB1C08-2951-4B65-B207-F914906409FF}"/>
          </ac:spMkLst>
        </pc:spChg>
        <pc:spChg chg="del">
          <ac:chgData name="Eslendy Sanchez" userId="0ad40a41b8f259d8" providerId="LiveId" clId="{FF676A2F-4166-4545-A6A0-AFACC815536F}" dt="2020-03-11T02:18:18.647" v="481"/>
          <ac:spMkLst>
            <pc:docMk/>
            <pc:sldMk cId="670164851" sldId="262"/>
            <ac:spMk id="3" creationId="{36BC6B78-C3FD-4844-A219-5072A17E896E}"/>
          </ac:spMkLst>
        </pc:spChg>
        <pc:spChg chg="add mod">
          <ac:chgData name="Eslendy Sanchez" userId="0ad40a41b8f259d8" providerId="LiveId" clId="{FF676A2F-4166-4545-A6A0-AFACC815536F}" dt="2020-03-11T02:19:20.066" v="522" actId="14100"/>
          <ac:spMkLst>
            <pc:docMk/>
            <pc:sldMk cId="670164851" sldId="262"/>
            <ac:spMk id="4" creationId="{92E35B53-46D9-4ABA-887C-DCCCC5297A71}"/>
          </ac:spMkLst>
        </pc:spChg>
        <pc:spChg chg="add mod">
          <ac:chgData name="Eslendy Sanchez" userId="0ad40a41b8f259d8" providerId="LiveId" clId="{FF676A2F-4166-4545-A6A0-AFACC815536F}" dt="2020-03-11T02:20:36.650" v="529" actId="123"/>
          <ac:spMkLst>
            <pc:docMk/>
            <pc:sldMk cId="670164851" sldId="262"/>
            <ac:spMk id="5" creationId="{A295E824-0D50-4C79-BB90-F30ABAF0330A}"/>
          </ac:spMkLst>
        </pc:spChg>
      </pc:sldChg>
      <pc:sldChg chg="addSp modSp add mod">
        <pc:chgData name="Eslendy Sanchez" userId="0ad40a41b8f259d8" providerId="LiveId" clId="{FF676A2F-4166-4545-A6A0-AFACC815536F}" dt="2020-03-11T02:24:55.332" v="553" actId="1076"/>
        <pc:sldMkLst>
          <pc:docMk/>
          <pc:sldMk cId="1501013926" sldId="263"/>
        </pc:sldMkLst>
        <pc:spChg chg="mod">
          <ac:chgData name="Eslendy Sanchez" userId="0ad40a41b8f259d8" providerId="LiveId" clId="{FF676A2F-4166-4545-A6A0-AFACC815536F}" dt="2020-03-11T02:22:46.432" v="540" actId="20577"/>
          <ac:spMkLst>
            <pc:docMk/>
            <pc:sldMk cId="1501013926" sldId="263"/>
            <ac:spMk id="2" creationId="{DD9E2E72-E050-4B8B-B554-A459C08487B4}"/>
          </ac:spMkLst>
        </pc:spChg>
        <pc:spChg chg="mod">
          <ac:chgData name="Eslendy Sanchez" userId="0ad40a41b8f259d8" providerId="LiveId" clId="{FF676A2F-4166-4545-A6A0-AFACC815536F}" dt="2020-03-11T02:23:46.255" v="547" actId="123"/>
          <ac:spMkLst>
            <pc:docMk/>
            <pc:sldMk cId="1501013926" sldId="263"/>
            <ac:spMk id="3" creationId="{17D0CE19-C3DE-4303-B4E4-6BCFDEABE73D}"/>
          </ac:spMkLst>
        </pc:spChg>
        <pc:spChg chg="mod">
          <ac:chgData name="Eslendy Sanchez" userId="0ad40a41b8f259d8" providerId="LiveId" clId="{FF676A2F-4166-4545-A6A0-AFACC815536F}" dt="2020-03-11T02:24:55.332" v="553" actId="1076"/>
          <ac:spMkLst>
            <pc:docMk/>
            <pc:sldMk cId="1501013926" sldId="263"/>
            <ac:spMk id="4" creationId="{B19D3BC1-F5A0-46F3-8A35-68847A5D70D3}"/>
          </ac:spMkLst>
        </pc:spChg>
        <pc:picChg chg="add mod">
          <ac:chgData name="Eslendy Sanchez" userId="0ad40a41b8f259d8" providerId="LiveId" clId="{FF676A2F-4166-4545-A6A0-AFACC815536F}" dt="2020-03-11T02:24:43.954" v="552" actId="1076"/>
          <ac:picMkLst>
            <pc:docMk/>
            <pc:sldMk cId="1501013926" sldId="263"/>
            <ac:picMk id="5" creationId="{DC25D0AB-32CD-4769-A35D-68828B2F5A05}"/>
          </ac:picMkLst>
        </pc:picChg>
      </pc:sldChg>
      <pc:sldMasterChg chg="del delSldLayout">
        <pc:chgData name="Eslendy Sanchez" userId="0ad40a41b8f259d8" providerId="LiveId" clId="{FF676A2F-4166-4545-A6A0-AFACC815536F}" dt="2020-03-11T01:50:24.620" v="1" actId="26606"/>
        <pc:sldMasterMkLst>
          <pc:docMk/>
          <pc:sldMasterMk cId="1301417836" sldId="2147483660"/>
        </pc:sldMasterMkLst>
        <pc:sldLayoutChg chg="del">
          <pc:chgData name="Eslendy Sanchez" userId="0ad40a41b8f259d8" providerId="LiveId" clId="{FF676A2F-4166-4545-A6A0-AFACC815536F}" dt="2020-03-11T01:50:24.620" v="1" actId="26606"/>
          <pc:sldLayoutMkLst>
            <pc:docMk/>
            <pc:sldMasterMk cId="1301417836" sldId="2147483660"/>
            <pc:sldLayoutMk cId="4131427374" sldId="2147483661"/>
          </pc:sldLayoutMkLst>
        </pc:sldLayoutChg>
        <pc:sldLayoutChg chg="del">
          <pc:chgData name="Eslendy Sanchez" userId="0ad40a41b8f259d8" providerId="LiveId" clId="{FF676A2F-4166-4545-A6A0-AFACC815536F}" dt="2020-03-11T01:50:24.620" v="1" actId="26606"/>
          <pc:sldLayoutMkLst>
            <pc:docMk/>
            <pc:sldMasterMk cId="1301417836" sldId="2147483660"/>
            <pc:sldLayoutMk cId="638184799" sldId="2147483662"/>
          </pc:sldLayoutMkLst>
        </pc:sldLayoutChg>
        <pc:sldLayoutChg chg="del">
          <pc:chgData name="Eslendy Sanchez" userId="0ad40a41b8f259d8" providerId="LiveId" clId="{FF676A2F-4166-4545-A6A0-AFACC815536F}" dt="2020-03-11T01:50:24.620" v="1" actId="26606"/>
          <pc:sldLayoutMkLst>
            <pc:docMk/>
            <pc:sldMasterMk cId="1301417836" sldId="2147483660"/>
            <pc:sldLayoutMk cId="1667650044" sldId="2147483663"/>
          </pc:sldLayoutMkLst>
        </pc:sldLayoutChg>
        <pc:sldLayoutChg chg="del">
          <pc:chgData name="Eslendy Sanchez" userId="0ad40a41b8f259d8" providerId="LiveId" clId="{FF676A2F-4166-4545-A6A0-AFACC815536F}" dt="2020-03-11T01:50:24.620" v="1" actId="26606"/>
          <pc:sldLayoutMkLst>
            <pc:docMk/>
            <pc:sldMasterMk cId="1301417836" sldId="2147483660"/>
            <pc:sldLayoutMk cId="2644138668" sldId="2147483664"/>
          </pc:sldLayoutMkLst>
        </pc:sldLayoutChg>
        <pc:sldLayoutChg chg="del">
          <pc:chgData name="Eslendy Sanchez" userId="0ad40a41b8f259d8" providerId="LiveId" clId="{FF676A2F-4166-4545-A6A0-AFACC815536F}" dt="2020-03-11T01:50:24.620" v="1" actId="26606"/>
          <pc:sldLayoutMkLst>
            <pc:docMk/>
            <pc:sldMasterMk cId="1301417836" sldId="2147483660"/>
            <pc:sldLayoutMk cId="3804725630" sldId="2147483665"/>
          </pc:sldLayoutMkLst>
        </pc:sldLayoutChg>
        <pc:sldLayoutChg chg="del">
          <pc:chgData name="Eslendy Sanchez" userId="0ad40a41b8f259d8" providerId="LiveId" clId="{FF676A2F-4166-4545-A6A0-AFACC815536F}" dt="2020-03-11T01:50:24.620" v="1" actId="26606"/>
          <pc:sldLayoutMkLst>
            <pc:docMk/>
            <pc:sldMasterMk cId="1301417836" sldId="2147483660"/>
            <pc:sldLayoutMk cId="3830926085" sldId="2147483666"/>
          </pc:sldLayoutMkLst>
        </pc:sldLayoutChg>
        <pc:sldLayoutChg chg="del">
          <pc:chgData name="Eslendy Sanchez" userId="0ad40a41b8f259d8" providerId="LiveId" clId="{FF676A2F-4166-4545-A6A0-AFACC815536F}" dt="2020-03-11T01:50:24.620" v="1" actId="26606"/>
          <pc:sldLayoutMkLst>
            <pc:docMk/>
            <pc:sldMasterMk cId="1301417836" sldId="2147483660"/>
            <pc:sldLayoutMk cId="2032340698" sldId="2147483667"/>
          </pc:sldLayoutMkLst>
        </pc:sldLayoutChg>
        <pc:sldLayoutChg chg="del">
          <pc:chgData name="Eslendy Sanchez" userId="0ad40a41b8f259d8" providerId="LiveId" clId="{FF676A2F-4166-4545-A6A0-AFACC815536F}" dt="2020-03-11T01:50:24.620" v="1" actId="26606"/>
          <pc:sldLayoutMkLst>
            <pc:docMk/>
            <pc:sldMasterMk cId="1301417836" sldId="2147483660"/>
            <pc:sldLayoutMk cId="719009005" sldId="2147483668"/>
          </pc:sldLayoutMkLst>
        </pc:sldLayoutChg>
        <pc:sldLayoutChg chg="del">
          <pc:chgData name="Eslendy Sanchez" userId="0ad40a41b8f259d8" providerId="LiveId" clId="{FF676A2F-4166-4545-A6A0-AFACC815536F}" dt="2020-03-11T01:50:24.620" v="1" actId="26606"/>
          <pc:sldLayoutMkLst>
            <pc:docMk/>
            <pc:sldMasterMk cId="1301417836" sldId="2147483660"/>
            <pc:sldLayoutMk cId="2064422670" sldId="2147483669"/>
          </pc:sldLayoutMkLst>
        </pc:sldLayoutChg>
        <pc:sldLayoutChg chg="del">
          <pc:chgData name="Eslendy Sanchez" userId="0ad40a41b8f259d8" providerId="LiveId" clId="{FF676A2F-4166-4545-A6A0-AFACC815536F}" dt="2020-03-11T01:50:24.620" v="1" actId="26606"/>
          <pc:sldLayoutMkLst>
            <pc:docMk/>
            <pc:sldMasterMk cId="1301417836" sldId="2147483660"/>
            <pc:sldLayoutMk cId="1673950107" sldId="2147483670"/>
          </pc:sldLayoutMkLst>
        </pc:sldLayoutChg>
        <pc:sldLayoutChg chg="del">
          <pc:chgData name="Eslendy Sanchez" userId="0ad40a41b8f259d8" providerId="LiveId" clId="{FF676A2F-4166-4545-A6A0-AFACC815536F}" dt="2020-03-11T01:50:24.620" v="1" actId="26606"/>
          <pc:sldLayoutMkLst>
            <pc:docMk/>
            <pc:sldMasterMk cId="1301417836" sldId="2147483660"/>
            <pc:sldLayoutMk cId="2716909642" sldId="2147483671"/>
          </pc:sldLayoutMkLst>
        </pc:sldLayoutChg>
        <pc:sldLayoutChg chg="del">
          <pc:chgData name="Eslendy Sanchez" userId="0ad40a41b8f259d8" providerId="LiveId" clId="{FF676A2F-4166-4545-A6A0-AFACC815536F}" dt="2020-03-11T01:50:24.620" v="1" actId="26606"/>
          <pc:sldLayoutMkLst>
            <pc:docMk/>
            <pc:sldMasterMk cId="1301417836" sldId="2147483660"/>
            <pc:sldLayoutMk cId="831094702" sldId="2147483672"/>
          </pc:sldLayoutMkLst>
        </pc:sldLayoutChg>
        <pc:sldLayoutChg chg="del">
          <pc:chgData name="Eslendy Sanchez" userId="0ad40a41b8f259d8" providerId="LiveId" clId="{FF676A2F-4166-4545-A6A0-AFACC815536F}" dt="2020-03-11T01:50:24.620" v="1" actId="26606"/>
          <pc:sldLayoutMkLst>
            <pc:docMk/>
            <pc:sldMasterMk cId="1301417836" sldId="2147483660"/>
            <pc:sldLayoutMk cId="2566699997" sldId="2147483673"/>
          </pc:sldLayoutMkLst>
        </pc:sldLayoutChg>
        <pc:sldLayoutChg chg="del">
          <pc:chgData name="Eslendy Sanchez" userId="0ad40a41b8f259d8" providerId="LiveId" clId="{FF676A2F-4166-4545-A6A0-AFACC815536F}" dt="2020-03-11T01:50:24.620" v="1" actId="26606"/>
          <pc:sldLayoutMkLst>
            <pc:docMk/>
            <pc:sldMasterMk cId="1301417836" sldId="2147483660"/>
            <pc:sldLayoutMk cId="3801912805" sldId="2147483674"/>
          </pc:sldLayoutMkLst>
        </pc:sldLayoutChg>
        <pc:sldLayoutChg chg="del">
          <pc:chgData name="Eslendy Sanchez" userId="0ad40a41b8f259d8" providerId="LiveId" clId="{FF676A2F-4166-4545-A6A0-AFACC815536F}" dt="2020-03-11T01:50:24.620" v="1" actId="26606"/>
          <pc:sldLayoutMkLst>
            <pc:docMk/>
            <pc:sldMasterMk cId="1301417836" sldId="2147483660"/>
            <pc:sldLayoutMk cId="565470526" sldId="2147483675"/>
          </pc:sldLayoutMkLst>
        </pc:sldLayoutChg>
        <pc:sldLayoutChg chg="del">
          <pc:chgData name="Eslendy Sanchez" userId="0ad40a41b8f259d8" providerId="LiveId" clId="{FF676A2F-4166-4545-A6A0-AFACC815536F}" dt="2020-03-11T01:50:24.620" v="1" actId="26606"/>
          <pc:sldLayoutMkLst>
            <pc:docMk/>
            <pc:sldMasterMk cId="1301417836" sldId="2147483660"/>
            <pc:sldLayoutMk cId="2602707092" sldId="2147483676"/>
          </pc:sldLayoutMkLst>
        </pc:sldLayoutChg>
      </pc:sldMasterChg>
      <pc:sldMasterChg chg="add del addSldLayout delSldLayout">
        <pc:chgData name="Eslendy Sanchez" userId="0ad40a41b8f259d8" providerId="LiveId" clId="{FF676A2F-4166-4545-A6A0-AFACC815536F}" dt="2020-03-11T01:50:36.873" v="3" actId="26606"/>
        <pc:sldMasterMkLst>
          <pc:docMk/>
          <pc:sldMasterMk cId="1911747279" sldId="2147483705"/>
        </pc:sldMasterMkLst>
        <pc:sldLayoutChg chg="add del">
          <pc:chgData name="Eslendy Sanchez" userId="0ad40a41b8f259d8" providerId="LiveId" clId="{FF676A2F-4166-4545-A6A0-AFACC815536F}" dt="2020-03-11T01:50:36.873" v="3" actId="26606"/>
          <pc:sldLayoutMkLst>
            <pc:docMk/>
            <pc:sldMasterMk cId="1911747279" sldId="2147483705"/>
            <pc:sldLayoutMk cId="2204374960" sldId="2147483694"/>
          </pc:sldLayoutMkLst>
        </pc:sldLayoutChg>
        <pc:sldLayoutChg chg="add del">
          <pc:chgData name="Eslendy Sanchez" userId="0ad40a41b8f259d8" providerId="LiveId" clId="{FF676A2F-4166-4545-A6A0-AFACC815536F}" dt="2020-03-11T01:50:36.873" v="3" actId="26606"/>
          <pc:sldLayoutMkLst>
            <pc:docMk/>
            <pc:sldMasterMk cId="1911747279" sldId="2147483705"/>
            <pc:sldLayoutMk cId="685304508" sldId="2147483695"/>
          </pc:sldLayoutMkLst>
        </pc:sldLayoutChg>
        <pc:sldLayoutChg chg="add del">
          <pc:chgData name="Eslendy Sanchez" userId="0ad40a41b8f259d8" providerId="LiveId" clId="{FF676A2F-4166-4545-A6A0-AFACC815536F}" dt="2020-03-11T01:50:36.873" v="3" actId="26606"/>
          <pc:sldLayoutMkLst>
            <pc:docMk/>
            <pc:sldMasterMk cId="1911747279" sldId="2147483705"/>
            <pc:sldLayoutMk cId="1403398265" sldId="2147483696"/>
          </pc:sldLayoutMkLst>
        </pc:sldLayoutChg>
        <pc:sldLayoutChg chg="add del">
          <pc:chgData name="Eslendy Sanchez" userId="0ad40a41b8f259d8" providerId="LiveId" clId="{FF676A2F-4166-4545-A6A0-AFACC815536F}" dt="2020-03-11T01:50:36.873" v="3" actId="26606"/>
          <pc:sldLayoutMkLst>
            <pc:docMk/>
            <pc:sldMasterMk cId="1911747279" sldId="2147483705"/>
            <pc:sldLayoutMk cId="3004939598" sldId="2147483697"/>
          </pc:sldLayoutMkLst>
        </pc:sldLayoutChg>
        <pc:sldLayoutChg chg="add del">
          <pc:chgData name="Eslendy Sanchez" userId="0ad40a41b8f259d8" providerId="LiveId" clId="{FF676A2F-4166-4545-A6A0-AFACC815536F}" dt="2020-03-11T01:50:36.873" v="3" actId="26606"/>
          <pc:sldLayoutMkLst>
            <pc:docMk/>
            <pc:sldMasterMk cId="1911747279" sldId="2147483705"/>
            <pc:sldLayoutMk cId="4096223208" sldId="2147483698"/>
          </pc:sldLayoutMkLst>
        </pc:sldLayoutChg>
        <pc:sldLayoutChg chg="add del">
          <pc:chgData name="Eslendy Sanchez" userId="0ad40a41b8f259d8" providerId="LiveId" clId="{FF676A2F-4166-4545-A6A0-AFACC815536F}" dt="2020-03-11T01:50:36.873" v="3" actId="26606"/>
          <pc:sldLayoutMkLst>
            <pc:docMk/>
            <pc:sldMasterMk cId="1911747279" sldId="2147483705"/>
            <pc:sldLayoutMk cId="2304390339" sldId="2147483699"/>
          </pc:sldLayoutMkLst>
        </pc:sldLayoutChg>
        <pc:sldLayoutChg chg="add del">
          <pc:chgData name="Eslendy Sanchez" userId="0ad40a41b8f259d8" providerId="LiveId" clId="{FF676A2F-4166-4545-A6A0-AFACC815536F}" dt="2020-03-11T01:50:36.873" v="3" actId="26606"/>
          <pc:sldLayoutMkLst>
            <pc:docMk/>
            <pc:sldMasterMk cId="1911747279" sldId="2147483705"/>
            <pc:sldLayoutMk cId="3558645768" sldId="2147483700"/>
          </pc:sldLayoutMkLst>
        </pc:sldLayoutChg>
        <pc:sldLayoutChg chg="add del">
          <pc:chgData name="Eslendy Sanchez" userId="0ad40a41b8f259d8" providerId="LiveId" clId="{FF676A2F-4166-4545-A6A0-AFACC815536F}" dt="2020-03-11T01:50:36.873" v="3" actId="26606"/>
          <pc:sldLayoutMkLst>
            <pc:docMk/>
            <pc:sldMasterMk cId="1911747279" sldId="2147483705"/>
            <pc:sldLayoutMk cId="3344980506" sldId="2147483701"/>
          </pc:sldLayoutMkLst>
        </pc:sldLayoutChg>
        <pc:sldLayoutChg chg="add del">
          <pc:chgData name="Eslendy Sanchez" userId="0ad40a41b8f259d8" providerId="LiveId" clId="{FF676A2F-4166-4545-A6A0-AFACC815536F}" dt="2020-03-11T01:50:36.873" v="3" actId="26606"/>
          <pc:sldLayoutMkLst>
            <pc:docMk/>
            <pc:sldMasterMk cId="1911747279" sldId="2147483705"/>
            <pc:sldLayoutMk cId="2745230258" sldId="2147483702"/>
          </pc:sldLayoutMkLst>
        </pc:sldLayoutChg>
        <pc:sldLayoutChg chg="add del">
          <pc:chgData name="Eslendy Sanchez" userId="0ad40a41b8f259d8" providerId="LiveId" clId="{FF676A2F-4166-4545-A6A0-AFACC815536F}" dt="2020-03-11T01:50:36.873" v="3" actId="26606"/>
          <pc:sldLayoutMkLst>
            <pc:docMk/>
            <pc:sldMasterMk cId="1911747279" sldId="2147483705"/>
            <pc:sldLayoutMk cId="884560139" sldId="2147483703"/>
          </pc:sldLayoutMkLst>
        </pc:sldLayoutChg>
        <pc:sldLayoutChg chg="add del">
          <pc:chgData name="Eslendy Sanchez" userId="0ad40a41b8f259d8" providerId="LiveId" clId="{FF676A2F-4166-4545-A6A0-AFACC815536F}" dt="2020-03-11T01:50:36.873" v="3" actId="26606"/>
          <pc:sldLayoutMkLst>
            <pc:docMk/>
            <pc:sldMasterMk cId="1911747279" sldId="2147483705"/>
            <pc:sldLayoutMk cId="4109081220" sldId="2147483704"/>
          </pc:sldLayoutMkLst>
        </pc:sldLayoutChg>
      </pc:sldMasterChg>
      <pc:sldMasterChg chg="add addSldLayout">
        <pc:chgData name="Eslendy Sanchez" userId="0ad40a41b8f259d8" providerId="LiveId" clId="{FF676A2F-4166-4545-A6A0-AFACC815536F}" dt="2020-03-11T01:50:36.873" v="3" actId="26606"/>
        <pc:sldMasterMkLst>
          <pc:docMk/>
          <pc:sldMasterMk cId="1386835319" sldId="2147483706"/>
        </pc:sldMasterMkLst>
        <pc:sldLayoutChg chg="add">
          <pc:chgData name="Eslendy Sanchez" userId="0ad40a41b8f259d8" providerId="LiveId" clId="{FF676A2F-4166-4545-A6A0-AFACC815536F}" dt="2020-03-11T01:50:36.873" v="3" actId="26606"/>
          <pc:sldLayoutMkLst>
            <pc:docMk/>
            <pc:sldMasterMk cId="1386835319" sldId="2147483706"/>
            <pc:sldLayoutMk cId="1487811684" sldId="2147483707"/>
          </pc:sldLayoutMkLst>
        </pc:sldLayoutChg>
        <pc:sldLayoutChg chg="add">
          <pc:chgData name="Eslendy Sanchez" userId="0ad40a41b8f259d8" providerId="LiveId" clId="{FF676A2F-4166-4545-A6A0-AFACC815536F}" dt="2020-03-11T01:50:36.873" v="3" actId="26606"/>
          <pc:sldLayoutMkLst>
            <pc:docMk/>
            <pc:sldMasterMk cId="1386835319" sldId="2147483706"/>
            <pc:sldLayoutMk cId="1343594872" sldId="2147483708"/>
          </pc:sldLayoutMkLst>
        </pc:sldLayoutChg>
        <pc:sldLayoutChg chg="add">
          <pc:chgData name="Eslendy Sanchez" userId="0ad40a41b8f259d8" providerId="LiveId" clId="{FF676A2F-4166-4545-A6A0-AFACC815536F}" dt="2020-03-11T01:50:36.873" v="3" actId="26606"/>
          <pc:sldLayoutMkLst>
            <pc:docMk/>
            <pc:sldMasterMk cId="1386835319" sldId="2147483706"/>
            <pc:sldLayoutMk cId="3937026832" sldId="2147483709"/>
          </pc:sldLayoutMkLst>
        </pc:sldLayoutChg>
        <pc:sldLayoutChg chg="add">
          <pc:chgData name="Eslendy Sanchez" userId="0ad40a41b8f259d8" providerId="LiveId" clId="{FF676A2F-4166-4545-A6A0-AFACC815536F}" dt="2020-03-11T01:50:36.873" v="3" actId="26606"/>
          <pc:sldLayoutMkLst>
            <pc:docMk/>
            <pc:sldMasterMk cId="1386835319" sldId="2147483706"/>
            <pc:sldLayoutMk cId="92869109" sldId="2147483710"/>
          </pc:sldLayoutMkLst>
        </pc:sldLayoutChg>
        <pc:sldLayoutChg chg="add">
          <pc:chgData name="Eslendy Sanchez" userId="0ad40a41b8f259d8" providerId="LiveId" clId="{FF676A2F-4166-4545-A6A0-AFACC815536F}" dt="2020-03-11T01:50:36.873" v="3" actId="26606"/>
          <pc:sldLayoutMkLst>
            <pc:docMk/>
            <pc:sldMasterMk cId="1386835319" sldId="2147483706"/>
            <pc:sldLayoutMk cId="1493236462" sldId="2147483711"/>
          </pc:sldLayoutMkLst>
        </pc:sldLayoutChg>
        <pc:sldLayoutChg chg="add">
          <pc:chgData name="Eslendy Sanchez" userId="0ad40a41b8f259d8" providerId="LiveId" clId="{FF676A2F-4166-4545-A6A0-AFACC815536F}" dt="2020-03-11T01:50:36.873" v="3" actId="26606"/>
          <pc:sldLayoutMkLst>
            <pc:docMk/>
            <pc:sldMasterMk cId="1386835319" sldId="2147483706"/>
            <pc:sldLayoutMk cId="4195643649" sldId="2147483712"/>
          </pc:sldLayoutMkLst>
        </pc:sldLayoutChg>
        <pc:sldLayoutChg chg="add">
          <pc:chgData name="Eslendy Sanchez" userId="0ad40a41b8f259d8" providerId="LiveId" clId="{FF676A2F-4166-4545-A6A0-AFACC815536F}" dt="2020-03-11T01:50:36.873" v="3" actId="26606"/>
          <pc:sldLayoutMkLst>
            <pc:docMk/>
            <pc:sldMasterMk cId="1386835319" sldId="2147483706"/>
            <pc:sldLayoutMk cId="3171314203" sldId="2147483713"/>
          </pc:sldLayoutMkLst>
        </pc:sldLayoutChg>
        <pc:sldLayoutChg chg="add">
          <pc:chgData name="Eslendy Sanchez" userId="0ad40a41b8f259d8" providerId="LiveId" clId="{FF676A2F-4166-4545-A6A0-AFACC815536F}" dt="2020-03-11T01:50:36.873" v="3" actId="26606"/>
          <pc:sldLayoutMkLst>
            <pc:docMk/>
            <pc:sldMasterMk cId="1386835319" sldId="2147483706"/>
            <pc:sldLayoutMk cId="1499467782" sldId="2147483714"/>
          </pc:sldLayoutMkLst>
        </pc:sldLayoutChg>
        <pc:sldLayoutChg chg="add">
          <pc:chgData name="Eslendy Sanchez" userId="0ad40a41b8f259d8" providerId="LiveId" clId="{FF676A2F-4166-4545-A6A0-AFACC815536F}" dt="2020-03-11T01:50:36.873" v="3" actId="26606"/>
          <pc:sldLayoutMkLst>
            <pc:docMk/>
            <pc:sldMasterMk cId="1386835319" sldId="2147483706"/>
            <pc:sldLayoutMk cId="1253868607" sldId="2147483715"/>
          </pc:sldLayoutMkLst>
        </pc:sldLayoutChg>
        <pc:sldLayoutChg chg="add">
          <pc:chgData name="Eslendy Sanchez" userId="0ad40a41b8f259d8" providerId="LiveId" clId="{FF676A2F-4166-4545-A6A0-AFACC815536F}" dt="2020-03-11T01:50:36.873" v="3" actId="26606"/>
          <pc:sldLayoutMkLst>
            <pc:docMk/>
            <pc:sldMasterMk cId="1386835319" sldId="2147483706"/>
            <pc:sldLayoutMk cId="1904748689" sldId="2147483716"/>
          </pc:sldLayoutMkLst>
        </pc:sldLayoutChg>
        <pc:sldLayoutChg chg="add">
          <pc:chgData name="Eslendy Sanchez" userId="0ad40a41b8f259d8" providerId="LiveId" clId="{FF676A2F-4166-4545-A6A0-AFACC815536F}" dt="2020-03-11T01:50:36.873" v="3" actId="26606"/>
          <pc:sldLayoutMkLst>
            <pc:docMk/>
            <pc:sldMasterMk cId="1386835319" sldId="2147483706"/>
            <pc:sldLayoutMk cId="2531409963" sldId="2147483717"/>
          </pc:sldLayoutMkLst>
        </pc:sldLayoutChg>
        <pc:sldLayoutChg chg="add">
          <pc:chgData name="Eslendy Sanchez" userId="0ad40a41b8f259d8" providerId="LiveId" clId="{FF676A2F-4166-4545-A6A0-AFACC815536F}" dt="2020-03-11T01:50:36.873" v="3" actId="26606"/>
          <pc:sldLayoutMkLst>
            <pc:docMk/>
            <pc:sldMasterMk cId="1386835319" sldId="2147483706"/>
            <pc:sldLayoutMk cId="2792329248" sldId="2147483718"/>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ata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ata5.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77BA396C-B265-498E-BA89-9A04D7020D6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43245BD-6FA8-40A4-8341-C289D0675B06}">
      <dgm:prSet/>
      <dgm:spPr/>
      <dgm:t>
        <a:bodyPr/>
        <a:lstStyle/>
        <a:p>
          <a:r>
            <a:rPr lang="es-ES" dirty="0"/>
            <a:t>Es el entorno biótico y abiótico de un organismo o población y, por consiguiente, incluye los factores que influyen en su supervivencia, desarrollo y evolución.​ </a:t>
          </a:r>
          <a:endParaRPr lang="en-US" dirty="0"/>
        </a:p>
      </dgm:t>
    </dgm:pt>
    <dgm:pt modelId="{B524747E-965C-4950-967C-8AF7C240D5BC}" type="parTrans" cxnId="{9AD9033D-547E-4261-9234-5826694D753F}">
      <dgm:prSet/>
      <dgm:spPr/>
      <dgm:t>
        <a:bodyPr/>
        <a:lstStyle/>
        <a:p>
          <a:endParaRPr lang="en-US"/>
        </a:p>
      </dgm:t>
    </dgm:pt>
    <dgm:pt modelId="{7A17AB78-1A55-43C9-9E07-46CD64199885}" type="sibTrans" cxnId="{9AD9033D-547E-4261-9234-5826694D753F}">
      <dgm:prSet/>
      <dgm:spPr/>
      <dgm:t>
        <a:bodyPr/>
        <a:lstStyle/>
        <a:p>
          <a:endParaRPr lang="en-US"/>
        </a:p>
      </dgm:t>
    </dgm:pt>
    <dgm:pt modelId="{000A7E27-AF72-4AC0-B0D1-F312871D2007}">
      <dgm:prSet/>
      <dgm:spPr/>
      <dgm:t>
        <a:bodyPr/>
        <a:lstStyle/>
        <a:p>
          <a:r>
            <a:rPr lang="es-ES" dirty="0"/>
            <a:t>Un entorno biofísico puede variar en escala de microscópico a global en extensión. También puede subdividirse según sus atributos. </a:t>
          </a:r>
          <a:endParaRPr lang="en-US" dirty="0"/>
        </a:p>
      </dgm:t>
    </dgm:pt>
    <dgm:pt modelId="{9A6FF99B-9932-4C2C-B233-4D82D10CCF2C}" type="parTrans" cxnId="{14C596C0-A571-4194-BC9C-1B65F8682EAB}">
      <dgm:prSet/>
      <dgm:spPr/>
      <dgm:t>
        <a:bodyPr/>
        <a:lstStyle/>
        <a:p>
          <a:endParaRPr lang="en-US"/>
        </a:p>
      </dgm:t>
    </dgm:pt>
    <dgm:pt modelId="{9E972322-94EA-4B30-A931-1EB383C8049C}" type="sibTrans" cxnId="{14C596C0-A571-4194-BC9C-1B65F8682EAB}">
      <dgm:prSet/>
      <dgm:spPr/>
      <dgm:t>
        <a:bodyPr/>
        <a:lstStyle/>
        <a:p>
          <a:endParaRPr lang="en-US"/>
        </a:p>
      </dgm:t>
    </dgm:pt>
    <dgm:pt modelId="{50A2FA23-37E0-4EBF-BA07-EB8290B9FAE8}">
      <dgm:prSet/>
      <dgm:spPr/>
      <dgm:t>
        <a:bodyPr/>
        <a:lstStyle/>
        <a:p>
          <a:r>
            <a:rPr lang="es-ES"/>
            <a:t>Ejemplos: incluyen el medio ambiente marino, el medio ambiente atmosférico y el medio ambiente terrestre</a:t>
          </a:r>
          <a:endParaRPr lang="en-US"/>
        </a:p>
      </dgm:t>
    </dgm:pt>
    <dgm:pt modelId="{FF73F0F2-AFCE-4C5B-9646-C66A87F8B2FB}" type="parTrans" cxnId="{C0CD1F8D-C47D-4FF7-8BCC-AAAE8D384864}">
      <dgm:prSet/>
      <dgm:spPr/>
      <dgm:t>
        <a:bodyPr/>
        <a:lstStyle/>
        <a:p>
          <a:endParaRPr lang="en-US"/>
        </a:p>
      </dgm:t>
    </dgm:pt>
    <dgm:pt modelId="{7641B311-459E-456C-A6AF-166837683863}" type="sibTrans" cxnId="{C0CD1F8D-C47D-4FF7-8BCC-AAAE8D384864}">
      <dgm:prSet/>
      <dgm:spPr/>
      <dgm:t>
        <a:bodyPr/>
        <a:lstStyle/>
        <a:p>
          <a:endParaRPr lang="en-US"/>
        </a:p>
      </dgm:t>
    </dgm:pt>
    <dgm:pt modelId="{B5DF2627-8F43-48A3-B982-7FC6C1E0F2A0}" type="pres">
      <dgm:prSet presAssocID="{77BA396C-B265-498E-BA89-9A04D7020D67}" presName="root" presStyleCnt="0">
        <dgm:presLayoutVars>
          <dgm:dir/>
          <dgm:resizeHandles val="exact"/>
        </dgm:presLayoutVars>
      </dgm:prSet>
      <dgm:spPr/>
    </dgm:pt>
    <dgm:pt modelId="{4495069F-4B15-4C75-95DC-1EC3B3C473C5}" type="pres">
      <dgm:prSet presAssocID="{243245BD-6FA8-40A4-8341-C289D0675B06}" presName="compNode" presStyleCnt="0"/>
      <dgm:spPr/>
    </dgm:pt>
    <dgm:pt modelId="{243A0B8C-0127-46E6-9824-B6DE58C6BC01}" type="pres">
      <dgm:prSet presAssocID="{243245BD-6FA8-40A4-8341-C289D0675B06}" presName="bgRect" presStyleLbl="bgShp" presStyleIdx="0" presStyleCnt="3"/>
      <dgm:spPr/>
    </dgm:pt>
    <dgm:pt modelId="{91638A86-E96C-4F61-9E05-9182C8715E10}" type="pres">
      <dgm:prSet presAssocID="{243245BD-6FA8-40A4-8341-C289D0675B0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B4FA6A73-6363-4DCE-A36E-04AFA8B0699D}" type="pres">
      <dgm:prSet presAssocID="{243245BD-6FA8-40A4-8341-C289D0675B06}" presName="spaceRect" presStyleCnt="0"/>
      <dgm:spPr/>
    </dgm:pt>
    <dgm:pt modelId="{9D345381-4493-4F0C-9911-5434462CF600}" type="pres">
      <dgm:prSet presAssocID="{243245BD-6FA8-40A4-8341-C289D0675B06}" presName="parTx" presStyleLbl="revTx" presStyleIdx="0" presStyleCnt="3">
        <dgm:presLayoutVars>
          <dgm:chMax val="0"/>
          <dgm:chPref val="0"/>
        </dgm:presLayoutVars>
      </dgm:prSet>
      <dgm:spPr/>
    </dgm:pt>
    <dgm:pt modelId="{11994F33-6136-424A-97C6-080B3A2F9C3B}" type="pres">
      <dgm:prSet presAssocID="{7A17AB78-1A55-43C9-9E07-46CD64199885}" presName="sibTrans" presStyleCnt="0"/>
      <dgm:spPr/>
    </dgm:pt>
    <dgm:pt modelId="{CFCB9891-33B5-4749-B840-9E4ACB825D35}" type="pres">
      <dgm:prSet presAssocID="{000A7E27-AF72-4AC0-B0D1-F312871D2007}" presName="compNode" presStyleCnt="0"/>
      <dgm:spPr/>
    </dgm:pt>
    <dgm:pt modelId="{C69DDA3A-E3F8-4270-98DD-65C7E9704AB5}" type="pres">
      <dgm:prSet presAssocID="{000A7E27-AF72-4AC0-B0D1-F312871D2007}" presName="bgRect" presStyleLbl="bgShp" presStyleIdx="1" presStyleCnt="3"/>
      <dgm:spPr/>
    </dgm:pt>
    <dgm:pt modelId="{3AE046D7-A5A9-4120-B954-AA60B7A78C89}" type="pres">
      <dgm:prSet presAssocID="{000A7E27-AF72-4AC0-B0D1-F312871D200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terpillar"/>
        </a:ext>
      </dgm:extLst>
    </dgm:pt>
    <dgm:pt modelId="{C20B14A8-3EDB-40E1-B996-199454EDA33C}" type="pres">
      <dgm:prSet presAssocID="{000A7E27-AF72-4AC0-B0D1-F312871D2007}" presName="spaceRect" presStyleCnt="0"/>
      <dgm:spPr/>
    </dgm:pt>
    <dgm:pt modelId="{9422C1B1-F31E-49B9-B333-A5776CAE1BD5}" type="pres">
      <dgm:prSet presAssocID="{000A7E27-AF72-4AC0-B0D1-F312871D2007}" presName="parTx" presStyleLbl="revTx" presStyleIdx="1" presStyleCnt="3">
        <dgm:presLayoutVars>
          <dgm:chMax val="0"/>
          <dgm:chPref val="0"/>
        </dgm:presLayoutVars>
      </dgm:prSet>
      <dgm:spPr/>
    </dgm:pt>
    <dgm:pt modelId="{C84D9B55-55E1-4A02-A504-01DC716F8867}" type="pres">
      <dgm:prSet presAssocID="{9E972322-94EA-4B30-A931-1EB383C8049C}" presName="sibTrans" presStyleCnt="0"/>
      <dgm:spPr/>
    </dgm:pt>
    <dgm:pt modelId="{595CAB18-4B03-4D90-B4C6-12915AB42AE2}" type="pres">
      <dgm:prSet presAssocID="{50A2FA23-37E0-4EBF-BA07-EB8290B9FAE8}" presName="compNode" presStyleCnt="0"/>
      <dgm:spPr/>
    </dgm:pt>
    <dgm:pt modelId="{2E2B318E-151C-45EA-873E-89351C9DC20E}" type="pres">
      <dgm:prSet presAssocID="{50A2FA23-37E0-4EBF-BA07-EB8290B9FAE8}" presName="bgRect" presStyleLbl="bgShp" presStyleIdx="2" presStyleCnt="3"/>
      <dgm:spPr/>
    </dgm:pt>
    <dgm:pt modelId="{6DFBFB2E-920C-46FD-8DF2-3E33020F7F03}" type="pres">
      <dgm:prSet presAssocID="{50A2FA23-37E0-4EBF-BA07-EB8290B9FAE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ciduous tree"/>
        </a:ext>
      </dgm:extLst>
    </dgm:pt>
    <dgm:pt modelId="{92927DDC-6542-48F3-BA15-8F98384D4BA4}" type="pres">
      <dgm:prSet presAssocID="{50A2FA23-37E0-4EBF-BA07-EB8290B9FAE8}" presName="spaceRect" presStyleCnt="0"/>
      <dgm:spPr/>
    </dgm:pt>
    <dgm:pt modelId="{7F9C5AC5-8209-49A7-B943-C94A7145728E}" type="pres">
      <dgm:prSet presAssocID="{50A2FA23-37E0-4EBF-BA07-EB8290B9FAE8}" presName="parTx" presStyleLbl="revTx" presStyleIdx="2" presStyleCnt="3">
        <dgm:presLayoutVars>
          <dgm:chMax val="0"/>
          <dgm:chPref val="0"/>
        </dgm:presLayoutVars>
      </dgm:prSet>
      <dgm:spPr/>
    </dgm:pt>
  </dgm:ptLst>
  <dgm:cxnLst>
    <dgm:cxn modelId="{DDAD8316-FC90-4C48-BBD5-E7C2CFDF8216}" type="presOf" srcId="{50A2FA23-37E0-4EBF-BA07-EB8290B9FAE8}" destId="{7F9C5AC5-8209-49A7-B943-C94A7145728E}" srcOrd="0" destOrd="0" presId="urn:microsoft.com/office/officeart/2018/2/layout/IconVerticalSolidList"/>
    <dgm:cxn modelId="{E8036D29-9480-4600-A383-81683CCAC085}" type="presOf" srcId="{243245BD-6FA8-40A4-8341-C289D0675B06}" destId="{9D345381-4493-4F0C-9911-5434462CF600}" srcOrd="0" destOrd="0" presId="urn:microsoft.com/office/officeart/2018/2/layout/IconVerticalSolidList"/>
    <dgm:cxn modelId="{9AD9033D-547E-4261-9234-5826694D753F}" srcId="{77BA396C-B265-498E-BA89-9A04D7020D67}" destId="{243245BD-6FA8-40A4-8341-C289D0675B06}" srcOrd="0" destOrd="0" parTransId="{B524747E-965C-4950-967C-8AF7C240D5BC}" sibTransId="{7A17AB78-1A55-43C9-9E07-46CD64199885}"/>
    <dgm:cxn modelId="{95176C3D-28E4-47AA-AB43-70F8CF611859}" type="presOf" srcId="{000A7E27-AF72-4AC0-B0D1-F312871D2007}" destId="{9422C1B1-F31E-49B9-B333-A5776CAE1BD5}" srcOrd="0" destOrd="0" presId="urn:microsoft.com/office/officeart/2018/2/layout/IconVerticalSolidList"/>
    <dgm:cxn modelId="{C0CD1F8D-C47D-4FF7-8BCC-AAAE8D384864}" srcId="{77BA396C-B265-498E-BA89-9A04D7020D67}" destId="{50A2FA23-37E0-4EBF-BA07-EB8290B9FAE8}" srcOrd="2" destOrd="0" parTransId="{FF73F0F2-AFCE-4C5B-9646-C66A87F8B2FB}" sibTransId="{7641B311-459E-456C-A6AF-166837683863}"/>
    <dgm:cxn modelId="{E3EBB2B7-6767-43FD-901B-F140FCD62FFC}" type="presOf" srcId="{77BA396C-B265-498E-BA89-9A04D7020D67}" destId="{B5DF2627-8F43-48A3-B982-7FC6C1E0F2A0}" srcOrd="0" destOrd="0" presId="urn:microsoft.com/office/officeart/2018/2/layout/IconVerticalSolidList"/>
    <dgm:cxn modelId="{14C596C0-A571-4194-BC9C-1B65F8682EAB}" srcId="{77BA396C-B265-498E-BA89-9A04D7020D67}" destId="{000A7E27-AF72-4AC0-B0D1-F312871D2007}" srcOrd="1" destOrd="0" parTransId="{9A6FF99B-9932-4C2C-B233-4D82D10CCF2C}" sibTransId="{9E972322-94EA-4B30-A931-1EB383C8049C}"/>
    <dgm:cxn modelId="{46B7DFFF-4DB2-4622-97E2-19992AF8273D}" type="presParOf" srcId="{B5DF2627-8F43-48A3-B982-7FC6C1E0F2A0}" destId="{4495069F-4B15-4C75-95DC-1EC3B3C473C5}" srcOrd="0" destOrd="0" presId="urn:microsoft.com/office/officeart/2018/2/layout/IconVerticalSolidList"/>
    <dgm:cxn modelId="{F21A0A5B-28BC-4089-8E92-130DF36F0248}" type="presParOf" srcId="{4495069F-4B15-4C75-95DC-1EC3B3C473C5}" destId="{243A0B8C-0127-46E6-9824-B6DE58C6BC01}" srcOrd="0" destOrd="0" presId="urn:microsoft.com/office/officeart/2018/2/layout/IconVerticalSolidList"/>
    <dgm:cxn modelId="{715EB90E-04D4-4202-B52D-7B3FFC4E8BE3}" type="presParOf" srcId="{4495069F-4B15-4C75-95DC-1EC3B3C473C5}" destId="{91638A86-E96C-4F61-9E05-9182C8715E10}" srcOrd="1" destOrd="0" presId="urn:microsoft.com/office/officeart/2018/2/layout/IconVerticalSolidList"/>
    <dgm:cxn modelId="{CD6F3255-744F-41F7-A049-B053C582DE25}" type="presParOf" srcId="{4495069F-4B15-4C75-95DC-1EC3B3C473C5}" destId="{B4FA6A73-6363-4DCE-A36E-04AFA8B0699D}" srcOrd="2" destOrd="0" presId="urn:microsoft.com/office/officeart/2018/2/layout/IconVerticalSolidList"/>
    <dgm:cxn modelId="{CFB44F18-3F30-4FEE-BCEE-0138FCBDD2C1}" type="presParOf" srcId="{4495069F-4B15-4C75-95DC-1EC3B3C473C5}" destId="{9D345381-4493-4F0C-9911-5434462CF600}" srcOrd="3" destOrd="0" presId="urn:microsoft.com/office/officeart/2018/2/layout/IconVerticalSolidList"/>
    <dgm:cxn modelId="{EB67663F-50EB-4ECD-9C58-2928EAB985FF}" type="presParOf" srcId="{B5DF2627-8F43-48A3-B982-7FC6C1E0F2A0}" destId="{11994F33-6136-424A-97C6-080B3A2F9C3B}" srcOrd="1" destOrd="0" presId="urn:microsoft.com/office/officeart/2018/2/layout/IconVerticalSolidList"/>
    <dgm:cxn modelId="{A55C84C5-2EF7-4A97-9AE0-02F43DD00608}" type="presParOf" srcId="{B5DF2627-8F43-48A3-B982-7FC6C1E0F2A0}" destId="{CFCB9891-33B5-4749-B840-9E4ACB825D35}" srcOrd="2" destOrd="0" presId="urn:microsoft.com/office/officeart/2018/2/layout/IconVerticalSolidList"/>
    <dgm:cxn modelId="{D2CA71BD-55D9-4540-8A04-8002F1F448F9}" type="presParOf" srcId="{CFCB9891-33B5-4749-B840-9E4ACB825D35}" destId="{C69DDA3A-E3F8-4270-98DD-65C7E9704AB5}" srcOrd="0" destOrd="0" presId="urn:microsoft.com/office/officeart/2018/2/layout/IconVerticalSolidList"/>
    <dgm:cxn modelId="{4B3D2DF8-B379-445C-A6E2-063696B0C249}" type="presParOf" srcId="{CFCB9891-33B5-4749-B840-9E4ACB825D35}" destId="{3AE046D7-A5A9-4120-B954-AA60B7A78C89}" srcOrd="1" destOrd="0" presId="urn:microsoft.com/office/officeart/2018/2/layout/IconVerticalSolidList"/>
    <dgm:cxn modelId="{BF297250-2018-49DE-B0BF-179FB693AE20}" type="presParOf" srcId="{CFCB9891-33B5-4749-B840-9E4ACB825D35}" destId="{C20B14A8-3EDB-40E1-B996-199454EDA33C}" srcOrd="2" destOrd="0" presId="urn:microsoft.com/office/officeart/2018/2/layout/IconVerticalSolidList"/>
    <dgm:cxn modelId="{E705425A-EFEB-4FDB-98BC-7CC959288C21}" type="presParOf" srcId="{CFCB9891-33B5-4749-B840-9E4ACB825D35}" destId="{9422C1B1-F31E-49B9-B333-A5776CAE1BD5}" srcOrd="3" destOrd="0" presId="urn:microsoft.com/office/officeart/2018/2/layout/IconVerticalSolidList"/>
    <dgm:cxn modelId="{B2DA9225-5DB9-47AC-AC76-4FDEC9B43919}" type="presParOf" srcId="{B5DF2627-8F43-48A3-B982-7FC6C1E0F2A0}" destId="{C84D9B55-55E1-4A02-A504-01DC716F8867}" srcOrd="3" destOrd="0" presId="urn:microsoft.com/office/officeart/2018/2/layout/IconVerticalSolidList"/>
    <dgm:cxn modelId="{0611C75E-ED47-43E5-BF21-4517128F00B1}" type="presParOf" srcId="{B5DF2627-8F43-48A3-B982-7FC6C1E0F2A0}" destId="{595CAB18-4B03-4D90-B4C6-12915AB42AE2}" srcOrd="4" destOrd="0" presId="urn:microsoft.com/office/officeart/2018/2/layout/IconVerticalSolidList"/>
    <dgm:cxn modelId="{3346A6E7-80E7-483F-9CE4-D88B5D5C7967}" type="presParOf" srcId="{595CAB18-4B03-4D90-B4C6-12915AB42AE2}" destId="{2E2B318E-151C-45EA-873E-89351C9DC20E}" srcOrd="0" destOrd="0" presId="urn:microsoft.com/office/officeart/2018/2/layout/IconVerticalSolidList"/>
    <dgm:cxn modelId="{B2772EFD-FEE7-4522-AA42-5451FC82D520}" type="presParOf" srcId="{595CAB18-4B03-4D90-B4C6-12915AB42AE2}" destId="{6DFBFB2E-920C-46FD-8DF2-3E33020F7F03}" srcOrd="1" destOrd="0" presId="urn:microsoft.com/office/officeart/2018/2/layout/IconVerticalSolidList"/>
    <dgm:cxn modelId="{A3E80BBA-152D-4577-AFA4-6EE770C560E1}" type="presParOf" srcId="{595CAB18-4B03-4D90-B4C6-12915AB42AE2}" destId="{92927DDC-6542-48F3-BA15-8F98384D4BA4}" srcOrd="2" destOrd="0" presId="urn:microsoft.com/office/officeart/2018/2/layout/IconVerticalSolidList"/>
    <dgm:cxn modelId="{2BC8A113-F898-4EBE-BF3E-67279C034CD3}" type="presParOf" srcId="{595CAB18-4B03-4D90-B4C6-12915AB42AE2}" destId="{7F9C5AC5-8209-49A7-B943-C94A7145728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C90656-FCC5-4E79-8583-125E0A36EE7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39B95B6-D60F-499A-9541-5C29A5783FB1}">
      <dgm:prSet/>
      <dgm:spPr/>
      <dgm:t>
        <a:bodyPr/>
        <a:lstStyle/>
        <a:p>
          <a:r>
            <a:rPr lang="es-ES"/>
            <a:t>Los seres humanos causan daños en el ecosistema por las siguientes razones: </a:t>
          </a:r>
          <a:endParaRPr lang="en-US"/>
        </a:p>
      </dgm:t>
    </dgm:pt>
    <dgm:pt modelId="{E4257FB8-BFF8-47D0-A824-E67F87E97F5A}" type="parTrans" cxnId="{6204E390-A6B8-4F85-A36F-C024DC3FDE0D}">
      <dgm:prSet/>
      <dgm:spPr/>
      <dgm:t>
        <a:bodyPr/>
        <a:lstStyle/>
        <a:p>
          <a:endParaRPr lang="en-US"/>
        </a:p>
      </dgm:t>
    </dgm:pt>
    <dgm:pt modelId="{EB2A31A4-A00A-4934-8C82-40545F485614}" type="sibTrans" cxnId="{6204E390-A6B8-4F85-A36F-C024DC3FDE0D}">
      <dgm:prSet/>
      <dgm:spPr/>
      <dgm:t>
        <a:bodyPr/>
        <a:lstStyle/>
        <a:p>
          <a:endParaRPr lang="en-US"/>
        </a:p>
      </dgm:t>
    </dgm:pt>
    <dgm:pt modelId="{5B423889-9BD0-4B4D-BF26-80247B29C21F}">
      <dgm:prSet/>
      <dgm:spPr/>
      <dgm:t>
        <a:bodyPr/>
        <a:lstStyle/>
        <a:p>
          <a:r>
            <a:rPr lang="es-ES" dirty="0"/>
            <a:t>1. Destrucción de los hábitats por :</a:t>
          </a:r>
          <a:endParaRPr lang="en-US" dirty="0"/>
        </a:p>
      </dgm:t>
    </dgm:pt>
    <dgm:pt modelId="{9BD49107-EF0A-484C-948D-2D463374F41C}" type="parTrans" cxnId="{49CB6FFA-5342-47DD-B6B8-02F108B90916}">
      <dgm:prSet/>
      <dgm:spPr/>
      <dgm:t>
        <a:bodyPr/>
        <a:lstStyle/>
        <a:p>
          <a:endParaRPr lang="en-US"/>
        </a:p>
      </dgm:t>
    </dgm:pt>
    <dgm:pt modelId="{4A610A3D-3C13-4417-A102-C570DC2FE73F}" type="sibTrans" cxnId="{49CB6FFA-5342-47DD-B6B8-02F108B90916}">
      <dgm:prSet/>
      <dgm:spPr/>
      <dgm:t>
        <a:bodyPr/>
        <a:lstStyle/>
        <a:p>
          <a:endParaRPr lang="en-US"/>
        </a:p>
      </dgm:t>
    </dgm:pt>
    <dgm:pt modelId="{26D46BA1-149B-443F-955F-21C4640DCCE6}">
      <dgm:prSet/>
      <dgm:spPr/>
      <dgm:t>
        <a:bodyPr/>
        <a:lstStyle/>
        <a:p>
          <a:r>
            <a:rPr lang="es-ES"/>
            <a:t>• Deforestación</a:t>
          </a:r>
          <a:endParaRPr lang="en-US"/>
        </a:p>
      </dgm:t>
    </dgm:pt>
    <dgm:pt modelId="{745B4E10-D66B-45E0-B91B-62C4CC47ED07}" type="parTrans" cxnId="{D9389120-338B-4A3A-BD37-A47061EE2648}">
      <dgm:prSet/>
      <dgm:spPr/>
      <dgm:t>
        <a:bodyPr/>
        <a:lstStyle/>
        <a:p>
          <a:endParaRPr lang="en-US"/>
        </a:p>
      </dgm:t>
    </dgm:pt>
    <dgm:pt modelId="{648DD02D-39AE-4049-9785-C637B23DC926}" type="sibTrans" cxnId="{D9389120-338B-4A3A-BD37-A47061EE2648}">
      <dgm:prSet/>
      <dgm:spPr/>
      <dgm:t>
        <a:bodyPr/>
        <a:lstStyle/>
        <a:p>
          <a:endParaRPr lang="en-US"/>
        </a:p>
      </dgm:t>
    </dgm:pt>
    <dgm:pt modelId="{1FCE76A2-396B-4932-9B82-63BA390F7A9B}">
      <dgm:prSet/>
      <dgm:spPr/>
      <dgm:t>
        <a:bodyPr/>
        <a:lstStyle/>
        <a:p>
          <a:r>
            <a:rPr lang="es-ES"/>
            <a:t>• Construcción de casas</a:t>
          </a:r>
          <a:endParaRPr lang="en-US"/>
        </a:p>
      </dgm:t>
    </dgm:pt>
    <dgm:pt modelId="{779089B4-5285-4DFD-ADA3-96BCFB167908}" type="parTrans" cxnId="{BA19ED15-63B8-40ED-AA99-DE386FAE8A49}">
      <dgm:prSet/>
      <dgm:spPr/>
      <dgm:t>
        <a:bodyPr/>
        <a:lstStyle/>
        <a:p>
          <a:endParaRPr lang="en-US"/>
        </a:p>
      </dgm:t>
    </dgm:pt>
    <dgm:pt modelId="{7D1397BE-CE71-4CA9-8DF9-6459468A7A55}" type="sibTrans" cxnId="{BA19ED15-63B8-40ED-AA99-DE386FAE8A49}">
      <dgm:prSet/>
      <dgm:spPr/>
      <dgm:t>
        <a:bodyPr/>
        <a:lstStyle/>
        <a:p>
          <a:endParaRPr lang="en-US"/>
        </a:p>
      </dgm:t>
    </dgm:pt>
    <dgm:pt modelId="{85538310-DB2A-4373-8DB3-8D4A0C0D47BA}">
      <dgm:prSet/>
      <dgm:spPr/>
      <dgm:t>
        <a:bodyPr/>
        <a:lstStyle/>
        <a:p>
          <a:r>
            <a:rPr lang="es-ES"/>
            <a:t>• Construcción de represas </a:t>
          </a:r>
          <a:endParaRPr lang="en-US"/>
        </a:p>
      </dgm:t>
    </dgm:pt>
    <dgm:pt modelId="{B6F1B7D0-DADD-4E2B-82CA-089A5903831B}" type="parTrans" cxnId="{BF2113F5-72CA-4951-8545-760AEC689307}">
      <dgm:prSet/>
      <dgm:spPr/>
      <dgm:t>
        <a:bodyPr/>
        <a:lstStyle/>
        <a:p>
          <a:endParaRPr lang="en-US"/>
        </a:p>
      </dgm:t>
    </dgm:pt>
    <dgm:pt modelId="{CE1D0961-D53E-426B-9066-E9BAC2EC5B60}" type="sibTrans" cxnId="{BF2113F5-72CA-4951-8545-760AEC689307}">
      <dgm:prSet/>
      <dgm:spPr/>
      <dgm:t>
        <a:bodyPr/>
        <a:lstStyle/>
        <a:p>
          <a:endParaRPr lang="en-US"/>
        </a:p>
      </dgm:t>
    </dgm:pt>
    <dgm:pt modelId="{09F6E907-F16B-49D2-986F-183DFF095C33}">
      <dgm:prSet/>
      <dgm:spPr/>
      <dgm:t>
        <a:bodyPr/>
        <a:lstStyle/>
        <a:p>
          <a:r>
            <a:rPr lang="es-ES"/>
            <a:t>Introducción de nuevas especies</a:t>
          </a:r>
          <a:endParaRPr lang="en-US"/>
        </a:p>
      </dgm:t>
    </dgm:pt>
    <dgm:pt modelId="{52E177A9-EACF-4CCD-86AD-7B244A803D25}" type="parTrans" cxnId="{5191112F-E38D-44A8-BCF0-7E3DB2612949}">
      <dgm:prSet/>
      <dgm:spPr/>
      <dgm:t>
        <a:bodyPr/>
        <a:lstStyle/>
        <a:p>
          <a:endParaRPr lang="en-US"/>
        </a:p>
      </dgm:t>
    </dgm:pt>
    <dgm:pt modelId="{E93C2223-B1DD-4CF5-BE9C-612BEFE80132}" type="sibTrans" cxnId="{5191112F-E38D-44A8-BCF0-7E3DB2612949}">
      <dgm:prSet/>
      <dgm:spPr/>
      <dgm:t>
        <a:bodyPr/>
        <a:lstStyle/>
        <a:p>
          <a:endParaRPr lang="en-US"/>
        </a:p>
      </dgm:t>
    </dgm:pt>
    <dgm:pt modelId="{761A3D07-510C-43C6-8F7F-663A6A9AD1ED}" type="pres">
      <dgm:prSet presAssocID="{81C90656-FCC5-4E79-8583-125E0A36EE78}" presName="root" presStyleCnt="0">
        <dgm:presLayoutVars>
          <dgm:dir/>
          <dgm:resizeHandles val="exact"/>
        </dgm:presLayoutVars>
      </dgm:prSet>
      <dgm:spPr/>
    </dgm:pt>
    <dgm:pt modelId="{960D84A0-1A73-41BB-AA6A-BE82F638DF63}" type="pres">
      <dgm:prSet presAssocID="{539B95B6-D60F-499A-9541-5C29A5783FB1}" presName="compNode" presStyleCnt="0"/>
      <dgm:spPr/>
    </dgm:pt>
    <dgm:pt modelId="{08C72B68-10B7-4100-9B23-EBA37C4A99C9}" type="pres">
      <dgm:prSet presAssocID="{539B95B6-D60F-499A-9541-5C29A5783FB1}" presName="bgRect" presStyleLbl="bgShp" presStyleIdx="0" presStyleCnt="6"/>
      <dgm:spPr/>
    </dgm:pt>
    <dgm:pt modelId="{DEAE3B7E-4465-4AC9-9DE9-821DCE028127}" type="pres">
      <dgm:prSet presAssocID="{539B95B6-D60F-499A-9541-5C29A5783FB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63095E7B-0BA5-47E5-8718-92A55209B44B}" type="pres">
      <dgm:prSet presAssocID="{539B95B6-D60F-499A-9541-5C29A5783FB1}" presName="spaceRect" presStyleCnt="0"/>
      <dgm:spPr/>
    </dgm:pt>
    <dgm:pt modelId="{D2BF567D-B84C-4762-8692-82AFA25AC019}" type="pres">
      <dgm:prSet presAssocID="{539B95B6-D60F-499A-9541-5C29A5783FB1}" presName="parTx" presStyleLbl="revTx" presStyleIdx="0" presStyleCnt="6">
        <dgm:presLayoutVars>
          <dgm:chMax val="0"/>
          <dgm:chPref val="0"/>
        </dgm:presLayoutVars>
      </dgm:prSet>
      <dgm:spPr/>
    </dgm:pt>
    <dgm:pt modelId="{9EFF2860-FEDC-46AA-BE7D-3A295359F045}" type="pres">
      <dgm:prSet presAssocID="{EB2A31A4-A00A-4934-8C82-40545F485614}" presName="sibTrans" presStyleCnt="0"/>
      <dgm:spPr/>
    </dgm:pt>
    <dgm:pt modelId="{BC55BE31-5F34-4179-930F-32080936A5B4}" type="pres">
      <dgm:prSet presAssocID="{5B423889-9BD0-4B4D-BF26-80247B29C21F}" presName="compNode" presStyleCnt="0"/>
      <dgm:spPr/>
    </dgm:pt>
    <dgm:pt modelId="{6810BD7E-F094-45A8-91FD-81BA018921FC}" type="pres">
      <dgm:prSet presAssocID="{5B423889-9BD0-4B4D-BF26-80247B29C21F}" presName="bgRect" presStyleLbl="bgShp" presStyleIdx="1" presStyleCnt="6"/>
      <dgm:spPr/>
    </dgm:pt>
    <dgm:pt modelId="{36BDEA30-C880-4078-AAB6-4864E479C736}" type="pres">
      <dgm:prSet presAssocID="{5B423889-9BD0-4B4D-BF26-80247B29C21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ontosaurus"/>
        </a:ext>
      </dgm:extLst>
    </dgm:pt>
    <dgm:pt modelId="{9C10DB62-4347-4FB6-9A77-EDDAA2E9A342}" type="pres">
      <dgm:prSet presAssocID="{5B423889-9BD0-4B4D-BF26-80247B29C21F}" presName="spaceRect" presStyleCnt="0"/>
      <dgm:spPr/>
    </dgm:pt>
    <dgm:pt modelId="{27387EEC-17D6-4D69-B9B8-3AB44F6F0E70}" type="pres">
      <dgm:prSet presAssocID="{5B423889-9BD0-4B4D-BF26-80247B29C21F}" presName="parTx" presStyleLbl="revTx" presStyleIdx="1" presStyleCnt="6">
        <dgm:presLayoutVars>
          <dgm:chMax val="0"/>
          <dgm:chPref val="0"/>
        </dgm:presLayoutVars>
      </dgm:prSet>
      <dgm:spPr/>
    </dgm:pt>
    <dgm:pt modelId="{D6552F4E-53BA-4CFA-9CFE-0E9213F1A352}" type="pres">
      <dgm:prSet presAssocID="{4A610A3D-3C13-4417-A102-C570DC2FE73F}" presName="sibTrans" presStyleCnt="0"/>
      <dgm:spPr/>
    </dgm:pt>
    <dgm:pt modelId="{A920CD44-A6A5-4356-8FAF-37C0063E6608}" type="pres">
      <dgm:prSet presAssocID="{26D46BA1-149B-443F-955F-21C4640DCCE6}" presName="compNode" presStyleCnt="0"/>
      <dgm:spPr/>
    </dgm:pt>
    <dgm:pt modelId="{C607846C-3B92-470D-AF71-F4BBCFB42E77}" type="pres">
      <dgm:prSet presAssocID="{26D46BA1-149B-443F-955F-21C4640DCCE6}" presName="bgRect" presStyleLbl="bgShp" presStyleIdx="2" presStyleCnt="6"/>
      <dgm:spPr/>
    </dgm:pt>
    <dgm:pt modelId="{BB485E65-4195-41F4-845B-17AAD3550084}" type="pres">
      <dgm:prSet presAssocID="{26D46BA1-149B-443F-955F-21C4640DCCE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rest scene"/>
        </a:ext>
      </dgm:extLst>
    </dgm:pt>
    <dgm:pt modelId="{AE31B853-7837-4CB1-AA44-A614BDBC705B}" type="pres">
      <dgm:prSet presAssocID="{26D46BA1-149B-443F-955F-21C4640DCCE6}" presName="spaceRect" presStyleCnt="0"/>
      <dgm:spPr/>
    </dgm:pt>
    <dgm:pt modelId="{1028F442-99C0-4CFE-B140-91A0774E5171}" type="pres">
      <dgm:prSet presAssocID="{26D46BA1-149B-443F-955F-21C4640DCCE6}" presName="parTx" presStyleLbl="revTx" presStyleIdx="2" presStyleCnt="6">
        <dgm:presLayoutVars>
          <dgm:chMax val="0"/>
          <dgm:chPref val="0"/>
        </dgm:presLayoutVars>
      </dgm:prSet>
      <dgm:spPr/>
    </dgm:pt>
    <dgm:pt modelId="{A23E0259-45A5-4262-99B5-ACCC06CF27EF}" type="pres">
      <dgm:prSet presAssocID="{648DD02D-39AE-4049-9785-C637B23DC926}" presName="sibTrans" presStyleCnt="0"/>
      <dgm:spPr/>
    </dgm:pt>
    <dgm:pt modelId="{E9B8ED48-2FB9-4594-8D3F-129ACD8100DB}" type="pres">
      <dgm:prSet presAssocID="{1FCE76A2-396B-4932-9B82-63BA390F7A9B}" presName="compNode" presStyleCnt="0"/>
      <dgm:spPr/>
    </dgm:pt>
    <dgm:pt modelId="{724AA7BD-F2B3-43AB-9467-7E0AD7AC40EF}" type="pres">
      <dgm:prSet presAssocID="{1FCE76A2-396B-4932-9B82-63BA390F7A9B}" presName="bgRect" presStyleLbl="bgShp" presStyleIdx="3" presStyleCnt="6"/>
      <dgm:spPr/>
    </dgm:pt>
    <dgm:pt modelId="{A796A29F-48D2-41C7-81CF-D59B6BB073B2}" type="pres">
      <dgm:prSet presAssocID="{1FCE76A2-396B-4932-9B82-63BA390F7A9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uburban scene"/>
        </a:ext>
      </dgm:extLst>
    </dgm:pt>
    <dgm:pt modelId="{51D0EC85-816B-41F1-952A-80CA30AA66D0}" type="pres">
      <dgm:prSet presAssocID="{1FCE76A2-396B-4932-9B82-63BA390F7A9B}" presName="spaceRect" presStyleCnt="0"/>
      <dgm:spPr/>
    </dgm:pt>
    <dgm:pt modelId="{5614A302-50B8-4E69-BFA7-2EBAE93EE7D7}" type="pres">
      <dgm:prSet presAssocID="{1FCE76A2-396B-4932-9B82-63BA390F7A9B}" presName="parTx" presStyleLbl="revTx" presStyleIdx="3" presStyleCnt="6">
        <dgm:presLayoutVars>
          <dgm:chMax val="0"/>
          <dgm:chPref val="0"/>
        </dgm:presLayoutVars>
      </dgm:prSet>
      <dgm:spPr/>
    </dgm:pt>
    <dgm:pt modelId="{26A00898-B1C4-4AE8-9848-D62719169A3C}" type="pres">
      <dgm:prSet presAssocID="{7D1397BE-CE71-4CA9-8DF9-6459468A7A55}" presName="sibTrans" presStyleCnt="0"/>
      <dgm:spPr/>
    </dgm:pt>
    <dgm:pt modelId="{522AF7F4-B447-443C-840B-9E5652036C84}" type="pres">
      <dgm:prSet presAssocID="{85538310-DB2A-4373-8DB3-8D4A0C0D47BA}" presName="compNode" presStyleCnt="0"/>
      <dgm:spPr/>
    </dgm:pt>
    <dgm:pt modelId="{22F4AC69-4A56-4C24-8EE7-42D093AA118A}" type="pres">
      <dgm:prSet presAssocID="{85538310-DB2A-4373-8DB3-8D4A0C0D47BA}" presName="bgRect" presStyleLbl="bgShp" presStyleIdx="4" presStyleCnt="6"/>
      <dgm:spPr/>
    </dgm:pt>
    <dgm:pt modelId="{B9863323-D661-4A4D-BB0D-9FFD992ADC76}" type="pres">
      <dgm:prSet presAssocID="{85538310-DB2A-4373-8DB3-8D4A0C0D47B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xcavator"/>
        </a:ext>
      </dgm:extLst>
    </dgm:pt>
    <dgm:pt modelId="{DB2B63AD-B488-4EFD-A906-97006A6B4E35}" type="pres">
      <dgm:prSet presAssocID="{85538310-DB2A-4373-8DB3-8D4A0C0D47BA}" presName="spaceRect" presStyleCnt="0"/>
      <dgm:spPr/>
    </dgm:pt>
    <dgm:pt modelId="{A2CBAD0C-1499-4D16-B480-0D9CF1036B34}" type="pres">
      <dgm:prSet presAssocID="{85538310-DB2A-4373-8DB3-8D4A0C0D47BA}" presName="parTx" presStyleLbl="revTx" presStyleIdx="4" presStyleCnt="6">
        <dgm:presLayoutVars>
          <dgm:chMax val="0"/>
          <dgm:chPref val="0"/>
        </dgm:presLayoutVars>
      </dgm:prSet>
      <dgm:spPr/>
    </dgm:pt>
    <dgm:pt modelId="{68C32844-8AD5-42AE-82EC-581945C52B98}" type="pres">
      <dgm:prSet presAssocID="{CE1D0961-D53E-426B-9066-E9BAC2EC5B60}" presName="sibTrans" presStyleCnt="0"/>
      <dgm:spPr/>
    </dgm:pt>
    <dgm:pt modelId="{281F3DA6-E9CE-42EA-A1BE-91F3DA236DFC}" type="pres">
      <dgm:prSet presAssocID="{09F6E907-F16B-49D2-986F-183DFF095C33}" presName="compNode" presStyleCnt="0"/>
      <dgm:spPr/>
    </dgm:pt>
    <dgm:pt modelId="{B3950706-BBF3-4989-ABE6-DEC4834772E1}" type="pres">
      <dgm:prSet presAssocID="{09F6E907-F16B-49D2-986F-183DFF095C33}" presName="bgRect" presStyleLbl="bgShp" presStyleIdx="5" presStyleCnt="6"/>
      <dgm:spPr/>
    </dgm:pt>
    <dgm:pt modelId="{0ADF9BB8-708B-4424-8539-648407318251}" type="pres">
      <dgm:prSet presAssocID="{09F6E907-F16B-49D2-986F-183DFF095C3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hark"/>
        </a:ext>
      </dgm:extLst>
    </dgm:pt>
    <dgm:pt modelId="{12F55C85-4966-4472-A4AB-014FCF905D85}" type="pres">
      <dgm:prSet presAssocID="{09F6E907-F16B-49D2-986F-183DFF095C33}" presName="spaceRect" presStyleCnt="0"/>
      <dgm:spPr/>
    </dgm:pt>
    <dgm:pt modelId="{50FF3DA9-3033-46BD-9FCD-B08C79D4FA8C}" type="pres">
      <dgm:prSet presAssocID="{09F6E907-F16B-49D2-986F-183DFF095C33}" presName="parTx" presStyleLbl="revTx" presStyleIdx="5" presStyleCnt="6">
        <dgm:presLayoutVars>
          <dgm:chMax val="0"/>
          <dgm:chPref val="0"/>
        </dgm:presLayoutVars>
      </dgm:prSet>
      <dgm:spPr/>
    </dgm:pt>
  </dgm:ptLst>
  <dgm:cxnLst>
    <dgm:cxn modelId="{BA19ED15-63B8-40ED-AA99-DE386FAE8A49}" srcId="{81C90656-FCC5-4E79-8583-125E0A36EE78}" destId="{1FCE76A2-396B-4932-9B82-63BA390F7A9B}" srcOrd="3" destOrd="0" parTransId="{779089B4-5285-4DFD-ADA3-96BCFB167908}" sibTransId="{7D1397BE-CE71-4CA9-8DF9-6459468A7A55}"/>
    <dgm:cxn modelId="{D9389120-338B-4A3A-BD37-A47061EE2648}" srcId="{81C90656-FCC5-4E79-8583-125E0A36EE78}" destId="{26D46BA1-149B-443F-955F-21C4640DCCE6}" srcOrd="2" destOrd="0" parTransId="{745B4E10-D66B-45E0-B91B-62C4CC47ED07}" sibTransId="{648DD02D-39AE-4049-9785-C637B23DC926}"/>
    <dgm:cxn modelId="{04422124-D02D-4F1E-B02E-E75871A4799C}" type="presOf" srcId="{5B423889-9BD0-4B4D-BF26-80247B29C21F}" destId="{27387EEC-17D6-4D69-B9B8-3AB44F6F0E70}" srcOrd="0" destOrd="0" presId="urn:microsoft.com/office/officeart/2018/2/layout/IconVerticalSolidList"/>
    <dgm:cxn modelId="{5191112F-E38D-44A8-BCF0-7E3DB2612949}" srcId="{81C90656-FCC5-4E79-8583-125E0A36EE78}" destId="{09F6E907-F16B-49D2-986F-183DFF095C33}" srcOrd="5" destOrd="0" parTransId="{52E177A9-EACF-4CCD-86AD-7B244A803D25}" sibTransId="{E93C2223-B1DD-4CF5-BE9C-612BEFE80132}"/>
    <dgm:cxn modelId="{E80B5F5B-1762-4981-8671-785813BCC4C9}" type="presOf" srcId="{26D46BA1-149B-443F-955F-21C4640DCCE6}" destId="{1028F442-99C0-4CFE-B140-91A0774E5171}" srcOrd="0" destOrd="0" presId="urn:microsoft.com/office/officeart/2018/2/layout/IconVerticalSolidList"/>
    <dgm:cxn modelId="{BB9D8041-FC20-4535-A820-A5EF99DBD2E9}" type="presOf" srcId="{85538310-DB2A-4373-8DB3-8D4A0C0D47BA}" destId="{A2CBAD0C-1499-4D16-B480-0D9CF1036B34}" srcOrd="0" destOrd="0" presId="urn:microsoft.com/office/officeart/2018/2/layout/IconVerticalSolidList"/>
    <dgm:cxn modelId="{4DBF254E-32F3-4E44-8821-E4CFDC251391}" type="presOf" srcId="{09F6E907-F16B-49D2-986F-183DFF095C33}" destId="{50FF3DA9-3033-46BD-9FCD-B08C79D4FA8C}" srcOrd="0" destOrd="0" presId="urn:microsoft.com/office/officeart/2018/2/layout/IconVerticalSolidList"/>
    <dgm:cxn modelId="{A0069187-4EB1-4E53-8CC9-385C8DBD3F9D}" type="presOf" srcId="{539B95B6-D60F-499A-9541-5C29A5783FB1}" destId="{D2BF567D-B84C-4762-8692-82AFA25AC019}" srcOrd="0" destOrd="0" presId="urn:microsoft.com/office/officeart/2018/2/layout/IconVerticalSolidList"/>
    <dgm:cxn modelId="{6204E390-A6B8-4F85-A36F-C024DC3FDE0D}" srcId="{81C90656-FCC5-4E79-8583-125E0A36EE78}" destId="{539B95B6-D60F-499A-9541-5C29A5783FB1}" srcOrd="0" destOrd="0" parTransId="{E4257FB8-BFF8-47D0-A824-E67F87E97F5A}" sibTransId="{EB2A31A4-A00A-4934-8C82-40545F485614}"/>
    <dgm:cxn modelId="{2E38B6B9-877E-49F7-B4A2-5BCAC474347B}" type="presOf" srcId="{81C90656-FCC5-4E79-8583-125E0A36EE78}" destId="{761A3D07-510C-43C6-8F7F-663A6A9AD1ED}" srcOrd="0" destOrd="0" presId="urn:microsoft.com/office/officeart/2018/2/layout/IconVerticalSolidList"/>
    <dgm:cxn modelId="{E6076CED-6DCC-400A-A971-55F637E2CA1E}" type="presOf" srcId="{1FCE76A2-396B-4932-9B82-63BA390F7A9B}" destId="{5614A302-50B8-4E69-BFA7-2EBAE93EE7D7}" srcOrd="0" destOrd="0" presId="urn:microsoft.com/office/officeart/2018/2/layout/IconVerticalSolidList"/>
    <dgm:cxn modelId="{BF2113F5-72CA-4951-8545-760AEC689307}" srcId="{81C90656-FCC5-4E79-8583-125E0A36EE78}" destId="{85538310-DB2A-4373-8DB3-8D4A0C0D47BA}" srcOrd="4" destOrd="0" parTransId="{B6F1B7D0-DADD-4E2B-82CA-089A5903831B}" sibTransId="{CE1D0961-D53E-426B-9066-E9BAC2EC5B60}"/>
    <dgm:cxn modelId="{49CB6FFA-5342-47DD-B6B8-02F108B90916}" srcId="{81C90656-FCC5-4E79-8583-125E0A36EE78}" destId="{5B423889-9BD0-4B4D-BF26-80247B29C21F}" srcOrd="1" destOrd="0" parTransId="{9BD49107-EF0A-484C-948D-2D463374F41C}" sibTransId="{4A610A3D-3C13-4417-A102-C570DC2FE73F}"/>
    <dgm:cxn modelId="{55CA3DCF-8AE9-4562-B20C-69BB2A05969E}" type="presParOf" srcId="{761A3D07-510C-43C6-8F7F-663A6A9AD1ED}" destId="{960D84A0-1A73-41BB-AA6A-BE82F638DF63}" srcOrd="0" destOrd="0" presId="urn:microsoft.com/office/officeart/2018/2/layout/IconVerticalSolidList"/>
    <dgm:cxn modelId="{16F61FA4-D548-41F1-BB95-B846E5C11AF5}" type="presParOf" srcId="{960D84A0-1A73-41BB-AA6A-BE82F638DF63}" destId="{08C72B68-10B7-4100-9B23-EBA37C4A99C9}" srcOrd="0" destOrd="0" presId="urn:microsoft.com/office/officeart/2018/2/layout/IconVerticalSolidList"/>
    <dgm:cxn modelId="{2D9AAEF4-4C94-4E18-AE4C-576F88E447C8}" type="presParOf" srcId="{960D84A0-1A73-41BB-AA6A-BE82F638DF63}" destId="{DEAE3B7E-4465-4AC9-9DE9-821DCE028127}" srcOrd="1" destOrd="0" presId="urn:microsoft.com/office/officeart/2018/2/layout/IconVerticalSolidList"/>
    <dgm:cxn modelId="{884A7548-7003-4372-92C2-279C8F0680BD}" type="presParOf" srcId="{960D84A0-1A73-41BB-AA6A-BE82F638DF63}" destId="{63095E7B-0BA5-47E5-8718-92A55209B44B}" srcOrd="2" destOrd="0" presId="urn:microsoft.com/office/officeart/2018/2/layout/IconVerticalSolidList"/>
    <dgm:cxn modelId="{C931434A-CF03-476B-A2C5-1C7148941F86}" type="presParOf" srcId="{960D84A0-1A73-41BB-AA6A-BE82F638DF63}" destId="{D2BF567D-B84C-4762-8692-82AFA25AC019}" srcOrd="3" destOrd="0" presId="urn:microsoft.com/office/officeart/2018/2/layout/IconVerticalSolidList"/>
    <dgm:cxn modelId="{EF7403E7-DE87-4F14-8A69-76FAE443A6B7}" type="presParOf" srcId="{761A3D07-510C-43C6-8F7F-663A6A9AD1ED}" destId="{9EFF2860-FEDC-46AA-BE7D-3A295359F045}" srcOrd="1" destOrd="0" presId="urn:microsoft.com/office/officeart/2018/2/layout/IconVerticalSolidList"/>
    <dgm:cxn modelId="{A16CD0CC-C51A-43AA-A10A-728F2906E630}" type="presParOf" srcId="{761A3D07-510C-43C6-8F7F-663A6A9AD1ED}" destId="{BC55BE31-5F34-4179-930F-32080936A5B4}" srcOrd="2" destOrd="0" presId="urn:microsoft.com/office/officeart/2018/2/layout/IconVerticalSolidList"/>
    <dgm:cxn modelId="{7AAB7968-AD3B-473D-AA70-8524CB2344AC}" type="presParOf" srcId="{BC55BE31-5F34-4179-930F-32080936A5B4}" destId="{6810BD7E-F094-45A8-91FD-81BA018921FC}" srcOrd="0" destOrd="0" presId="urn:microsoft.com/office/officeart/2018/2/layout/IconVerticalSolidList"/>
    <dgm:cxn modelId="{5FFE09CD-2C95-4EE1-AF64-00B46E78641F}" type="presParOf" srcId="{BC55BE31-5F34-4179-930F-32080936A5B4}" destId="{36BDEA30-C880-4078-AAB6-4864E479C736}" srcOrd="1" destOrd="0" presId="urn:microsoft.com/office/officeart/2018/2/layout/IconVerticalSolidList"/>
    <dgm:cxn modelId="{88D2C0C8-4D88-49B6-AE3F-A336F6F60035}" type="presParOf" srcId="{BC55BE31-5F34-4179-930F-32080936A5B4}" destId="{9C10DB62-4347-4FB6-9A77-EDDAA2E9A342}" srcOrd="2" destOrd="0" presId="urn:microsoft.com/office/officeart/2018/2/layout/IconVerticalSolidList"/>
    <dgm:cxn modelId="{0153601D-F72C-42C7-A32C-0E5F8E28EE0F}" type="presParOf" srcId="{BC55BE31-5F34-4179-930F-32080936A5B4}" destId="{27387EEC-17D6-4D69-B9B8-3AB44F6F0E70}" srcOrd="3" destOrd="0" presId="urn:microsoft.com/office/officeart/2018/2/layout/IconVerticalSolidList"/>
    <dgm:cxn modelId="{E0600F72-B747-4584-9866-B2E90623D0D6}" type="presParOf" srcId="{761A3D07-510C-43C6-8F7F-663A6A9AD1ED}" destId="{D6552F4E-53BA-4CFA-9CFE-0E9213F1A352}" srcOrd="3" destOrd="0" presId="urn:microsoft.com/office/officeart/2018/2/layout/IconVerticalSolidList"/>
    <dgm:cxn modelId="{16703686-F758-4546-BA87-E8121233096C}" type="presParOf" srcId="{761A3D07-510C-43C6-8F7F-663A6A9AD1ED}" destId="{A920CD44-A6A5-4356-8FAF-37C0063E6608}" srcOrd="4" destOrd="0" presId="urn:microsoft.com/office/officeart/2018/2/layout/IconVerticalSolidList"/>
    <dgm:cxn modelId="{01F12406-012A-489C-B94B-88347FF0A781}" type="presParOf" srcId="{A920CD44-A6A5-4356-8FAF-37C0063E6608}" destId="{C607846C-3B92-470D-AF71-F4BBCFB42E77}" srcOrd="0" destOrd="0" presId="urn:microsoft.com/office/officeart/2018/2/layout/IconVerticalSolidList"/>
    <dgm:cxn modelId="{D7E863A0-4D22-42D1-AFF3-C0B288685CF1}" type="presParOf" srcId="{A920CD44-A6A5-4356-8FAF-37C0063E6608}" destId="{BB485E65-4195-41F4-845B-17AAD3550084}" srcOrd="1" destOrd="0" presId="urn:microsoft.com/office/officeart/2018/2/layout/IconVerticalSolidList"/>
    <dgm:cxn modelId="{00F042D6-7DD5-4399-9EA1-E5F116290BDC}" type="presParOf" srcId="{A920CD44-A6A5-4356-8FAF-37C0063E6608}" destId="{AE31B853-7837-4CB1-AA44-A614BDBC705B}" srcOrd="2" destOrd="0" presId="urn:microsoft.com/office/officeart/2018/2/layout/IconVerticalSolidList"/>
    <dgm:cxn modelId="{93B59981-4BEA-4EE0-8B74-4EAFB7CAA3A2}" type="presParOf" srcId="{A920CD44-A6A5-4356-8FAF-37C0063E6608}" destId="{1028F442-99C0-4CFE-B140-91A0774E5171}" srcOrd="3" destOrd="0" presId="urn:microsoft.com/office/officeart/2018/2/layout/IconVerticalSolidList"/>
    <dgm:cxn modelId="{06C2A603-8D72-4AC2-96D7-4AB404FEA4D7}" type="presParOf" srcId="{761A3D07-510C-43C6-8F7F-663A6A9AD1ED}" destId="{A23E0259-45A5-4262-99B5-ACCC06CF27EF}" srcOrd="5" destOrd="0" presId="urn:microsoft.com/office/officeart/2018/2/layout/IconVerticalSolidList"/>
    <dgm:cxn modelId="{9A515E65-90F3-4E52-AA22-5B7238CCBC83}" type="presParOf" srcId="{761A3D07-510C-43C6-8F7F-663A6A9AD1ED}" destId="{E9B8ED48-2FB9-4594-8D3F-129ACD8100DB}" srcOrd="6" destOrd="0" presId="urn:microsoft.com/office/officeart/2018/2/layout/IconVerticalSolidList"/>
    <dgm:cxn modelId="{2DEBC5BF-9D2C-4B5C-8EFD-A16893339D05}" type="presParOf" srcId="{E9B8ED48-2FB9-4594-8D3F-129ACD8100DB}" destId="{724AA7BD-F2B3-43AB-9467-7E0AD7AC40EF}" srcOrd="0" destOrd="0" presId="urn:microsoft.com/office/officeart/2018/2/layout/IconVerticalSolidList"/>
    <dgm:cxn modelId="{60886CD8-DD63-403F-A788-44105D1895D4}" type="presParOf" srcId="{E9B8ED48-2FB9-4594-8D3F-129ACD8100DB}" destId="{A796A29F-48D2-41C7-81CF-D59B6BB073B2}" srcOrd="1" destOrd="0" presId="urn:microsoft.com/office/officeart/2018/2/layout/IconVerticalSolidList"/>
    <dgm:cxn modelId="{ED538BA5-CD3C-4DBE-828D-517A7DA0A7D9}" type="presParOf" srcId="{E9B8ED48-2FB9-4594-8D3F-129ACD8100DB}" destId="{51D0EC85-816B-41F1-952A-80CA30AA66D0}" srcOrd="2" destOrd="0" presId="urn:microsoft.com/office/officeart/2018/2/layout/IconVerticalSolidList"/>
    <dgm:cxn modelId="{B6F2B23D-96E8-4B28-AD7D-BF0376A4A70A}" type="presParOf" srcId="{E9B8ED48-2FB9-4594-8D3F-129ACD8100DB}" destId="{5614A302-50B8-4E69-BFA7-2EBAE93EE7D7}" srcOrd="3" destOrd="0" presId="urn:microsoft.com/office/officeart/2018/2/layout/IconVerticalSolidList"/>
    <dgm:cxn modelId="{1D9680FA-1F43-406D-BCAC-98ED3AC3D33D}" type="presParOf" srcId="{761A3D07-510C-43C6-8F7F-663A6A9AD1ED}" destId="{26A00898-B1C4-4AE8-9848-D62719169A3C}" srcOrd="7" destOrd="0" presId="urn:microsoft.com/office/officeart/2018/2/layout/IconVerticalSolidList"/>
    <dgm:cxn modelId="{4EF38187-957A-4C5F-8692-556845C7D2E2}" type="presParOf" srcId="{761A3D07-510C-43C6-8F7F-663A6A9AD1ED}" destId="{522AF7F4-B447-443C-840B-9E5652036C84}" srcOrd="8" destOrd="0" presId="urn:microsoft.com/office/officeart/2018/2/layout/IconVerticalSolidList"/>
    <dgm:cxn modelId="{ACE17685-F2EC-4BE2-9EA5-7AC80E132568}" type="presParOf" srcId="{522AF7F4-B447-443C-840B-9E5652036C84}" destId="{22F4AC69-4A56-4C24-8EE7-42D093AA118A}" srcOrd="0" destOrd="0" presId="urn:microsoft.com/office/officeart/2018/2/layout/IconVerticalSolidList"/>
    <dgm:cxn modelId="{E3D69B73-3005-4FF3-AFC3-9D7E5D1DCE7E}" type="presParOf" srcId="{522AF7F4-B447-443C-840B-9E5652036C84}" destId="{B9863323-D661-4A4D-BB0D-9FFD992ADC76}" srcOrd="1" destOrd="0" presId="urn:microsoft.com/office/officeart/2018/2/layout/IconVerticalSolidList"/>
    <dgm:cxn modelId="{F8142684-23A0-40E1-BB87-214E8925F79A}" type="presParOf" srcId="{522AF7F4-B447-443C-840B-9E5652036C84}" destId="{DB2B63AD-B488-4EFD-A906-97006A6B4E35}" srcOrd="2" destOrd="0" presId="urn:microsoft.com/office/officeart/2018/2/layout/IconVerticalSolidList"/>
    <dgm:cxn modelId="{5F161D44-714A-4724-BE45-5440792DB091}" type="presParOf" srcId="{522AF7F4-B447-443C-840B-9E5652036C84}" destId="{A2CBAD0C-1499-4D16-B480-0D9CF1036B34}" srcOrd="3" destOrd="0" presId="urn:microsoft.com/office/officeart/2018/2/layout/IconVerticalSolidList"/>
    <dgm:cxn modelId="{25249410-8886-4159-A86E-81678A360917}" type="presParOf" srcId="{761A3D07-510C-43C6-8F7F-663A6A9AD1ED}" destId="{68C32844-8AD5-42AE-82EC-581945C52B98}" srcOrd="9" destOrd="0" presId="urn:microsoft.com/office/officeart/2018/2/layout/IconVerticalSolidList"/>
    <dgm:cxn modelId="{3076F2A7-828A-4BB5-A7F9-AB44196B5455}" type="presParOf" srcId="{761A3D07-510C-43C6-8F7F-663A6A9AD1ED}" destId="{281F3DA6-E9CE-42EA-A1BE-91F3DA236DFC}" srcOrd="10" destOrd="0" presId="urn:microsoft.com/office/officeart/2018/2/layout/IconVerticalSolidList"/>
    <dgm:cxn modelId="{CCF662B9-017F-4FA0-BDA8-2806B3891B5C}" type="presParOf" srcId="{281F3DA6-E9CE-42EA-A1BE-91F3DA236DFC}" destId="{B3950706-BBF3-4989-ABE6-DEC4834772E1}" srcOrd="0" destOrd="0" presId="urn:microsoft.com/office/officeart/2018/2/layout/IconVerticalSolidList"/>
    <dgm:cxn modelId="{7F58FD43-12AD-4F76-AF16-39014AB05C57}" type="presParOf" srcId="{281F3DA6-E9CE-42EA-A1BE-91F3DA236DFC}" destId="{0ADF9BB8-708B-4424-8539-648407318251}" srcOrd="1" destOrd="0" presId="urn:microsoft.com/office/officeart/2018/2/layout/IconVerticalSolidList"/>
    <dgm:cxn modelId="{53E27760-C852-40BD-8482-0A8E27484333}" type="presParOf" srcId="{281F3DA6-E9CE-42EA-A1BE-91F3DA236DFC}" destId="{12F55C85-4966-4472-A4AB-014FCF905D85}" srcOrd="2" destOrd="0" presId="urn:microsoft.com/office/officeart/2018/2/layout/IconVerticalSolidList"/>
    <dgm:cxn modelId="{7753F380-A3FB-47B1-AF34-26B6F9FA6A56}" type="presParOf" srcId="{281F3DA6-E9CE-42EA-A1BE-91F3DA236DFC}" destId="{50FF3DA9-3033-46BD-9FCD-B08C79D4FA8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944BB5-637D-467E-8C30-FEB25F32767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17BC90E-2D8A-4C4F-97AC-4FBAA1628D23}">
      <dgm:prSet/>
      <dgm:spPr/>
      <dgm:t>
        <a:bodyPr/>
        <a:lstStyle/>
        <a:p>
          <a:r>
            <a:rPr lang="es-CL"/>
            <a:t>2. Captura excesiva de animales por:</a:t>
          </a:r>
          <a:endParaRPr lang="en-US"/>
        </a:p>
      </dgm:t>
    </dgm:pt>
    <dgm:pt modelId="{8C340725-1615-4F46-80E1-47BC2F3B16D3}" type="parTrans" cxnId="{7F5E3301-365C-4BC1-B047-63642430D18C}">
      <dgm:prSet/>
      <dgm:spPr/>
      <dgm:t>
        <a:bodyPr/>
        <a:lstStyle/>
        <a:p>
          <a:endParaRPr lang="en-US"/>
        </a:p>
      </dgm:t>
    </dgm:pt>
    <dgm:pt modelId="{DD69C4B4-BC32-4921-B894-93C079DFB345}" type="sibTrans" cxnId="{7F5E3301-365C-4BC1-B047-63642430D18C}">
      <dgm:prSet/>
      <dgm:spPr/>
      <dgm:t>
        <a:bodyPr/>
        <a:lstStyle/>
        <a:p>
          <a:endParaRPr lang="en-US"/>
        </a:p>
      </dgm:t>
    </dgm:pt>
    <dgm:pt modelId="{35F8E69E-DBEE-4CC9-BB2C-CCB78B85D8ED}">
      <dgm:prSet/>
      <dgm:spPr/>
      <dgm:t>
        <a:bodyPr/>
        <a:lstStyle/>
        <a:p>
          <a:r>
            <a:rPr lang="es-CL"/>
            <a:t>• Necesidades alimenticias </a:t>
          </a:r>
          <a:endParaRPr lang="en-US"/>
        </a:p>
      </dgm:t>
    </dgm:pt>
    <dgm:pt modelId="{7BA96290-DBE8-495D-A09C-92908B354BA8}" type="parTrans" cxnId="{816D0C85-C790-4DE2-81CB-F6B0440C5B9D}">
      <dgm:prSet/>
      <dgm:spPr/>
      <dgm:t>
        <a:bodyPr/>
        <a:lstStyle/>
        <a:p>
          <a:endParaRPr lang="en-US"/>
        </a:p>
      </dgm:t>
    </dgm:pt>
    <dgm:pt modelId="{AFF2AF59-2CFF-4BEE-AA6F-235460EA0B89}" type="sibTrans" cxnId="{816D0C85-C790-4DE2-81CB-F6B0440C5B9D}">
      <dgm:prSet/>
      <dgm:spPr/>
      <dgm:t>
        <a:bodyPr/>
        <a:lstStyle/>
        <a:p>
          <a:endParaRPr lang="en-US"/>
        </a:p>
      </dgm:t>
    </dgm:pt>
    <dgm:pt modelId="{71CDE95F-4097-431A-B2AD-9C968D6242D4}">
      <dgm:prSet/>
      <dgm:spPr/>
      <dgm:t>
        <a:bodyPr/>
        <a:lstStyle/>
        <a:p>
          <a:r>
            <a:rPr lang="es-CL"/>
            <a:t>• Venta ilegal de animales</a:t>
          </a:r>
          <a:endParaRPr lang="en-US"/>
        </a:p>
      </dgm:t>
    </dgm:pt>
    <dgm:pt modelId="{36B99F07-C158-47D2-90A9-5619C6FADB63}" type="parTrans" cxnId="{6720E172-6DB4-403D-AD1D-3CFA6C43DD6D}">
      <dgm:prSet/>
      <dgm:spPr/>
      <dgm:t>
        <a:bodyPr/>
        <a:lstStyle/>
        <a:p>
          <a:endParaRPr lang="en-US"/>
        </a:p>
      </dgm:t>
    </dgm:pt>
    <dgm:pt modelId="{7D7685C2-0540-4138-AC52-D2B632F2659B}" type="sibTrans" cxnId="{6720E172-6DB4-403D-AD1D-3CFA6C43DD6D}">
      <dgm:prSet/>
      <dgm:spPr/>
      <dgm:t>
        <a:bodyPr/>
        <a:lstStyle/>
        <a:p>
          <a:endParaRPr lang="en-US"/>
        </a:p>
      </dgm:t>
    </dgm:pt>
    <dgm:pt modelId="{604F35BD-2B43-4680-B78B-B707C6E318B6}">
      <dgm:prSet/>
      <dgm:spPr/>
      <dgm:t>
        <a:bodyPr/>
        <a:lstStyle/>
        <a:p>
          <a:r>
            <a:rPr lang="es-CL"/>
            <a:t>• Captura de depredadores</a:t>
          </a:r>
          <a:endParaRPr lang="en-US"/>
        </a:p>
      </dgm:t>
    </dgm:pt>
    <dgm:pt modelId="{D2526A3B-61BF-41F9-B457-2E4D5EDDC14B}" type="parTrans" cxnId="{85AC513F-C0FF-4215-AE80-AA475B3B62E9}">
      <dgm:prSet/>
      <dgm:spPr/>
      <dgm:t>
        <a:bodyPr/>
        <a:lstStyle/>
        <a:p>
          <a:endParaRPr lang="en-US"/>
        </a:p>
      </dgm:t>
    </dgm:pt>
    <dgm:pt modelId="{D9478F27-F670-4A40-A529-ACF01D5A2CA2}" type="sibTrans" cxnId="{85AC513F-C0FF-4215-AE80-AA475B3B62E9}">
      <dgm:prSet/>
      <dgm:spPr/>
      <dgm:t>
        <a:bodyPr/>
        <a:lstStyle/>
        <a:p>
          <a:endParaRPr lang="en-US"/>
        </a:p>
      </dgm:t>
    </dgm:pt>
    <dgm:pt modelId="{64133DD2-357C-4E58-BD15-E3C3342B7BCB}" type="pres">
      <dgm:prSet presAssocID="{02944BB5-637D-467E-8C30-FEB25F327677}" presName="root" presStyleCnt="0">
        <dgm:presLayoutVars>
          <dgm:dir/>
          <dgm:resizeHandles val="exact"/>
        </dgm:presLayoutVars>
      </dgm:prSet>
      <dgm:spPr/>
    </dgm:pt>
    <dgm:pt modelId="{4041DE36-152D-41FD-9210-A1B45BC6FC4B}" type="pres">
      <dgm:prSet presAssocID="{E17BC90E-2D8A-4C4F-97AC-4FBAA1628D23}" presName="compNode" presStyleCnt="0"/>
      <dgm:spPr/>
    </dgm:pt>
    <dgm:pt modelId="{B530F7AF-F5F3-408C-A86F-22E02BE785C3}" type="pres">
      <dgm:prSet presAssocID="{E17BC90E-2D8A-4C4F-97AC-4FBAA1628D23}" presName="bgRect" presStyleLbl="bgShp" presStyleIdx="0" presStyleCnt="4"/>
      <dgm:spPr/>
    </dgm:pt>
    <dgm:pt modelId="{B51EF290-EB98-4E6F-B5CE-849DB5B5D3DB}" type="pres">
      <dgm:prSet presAssocID="{E17BC90E-2D8A-4C4F-97AC-4FBAA1628D2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t"/>
        </a:ext>
      </dgm:extLst>
    </dgm:pt>
    <dgm:pt modelId="{88F5E243-E4DB-4D45-85E0-414F231A0004}" type="pres">
      <dgm:prSet presAssocID="{E17BC90E-2D8A-4C4F-97AC-4FBAA1628D23}" presName="spaceRect" presStyleCnt="0"/>
      <dgm:spPr/>
    </dgm:pt>
    <dgm:pt modelId="{78965542-12D1-4317-B051-A2342FD85EE4}" type="pres">
      <dgm:prSet presAssocID="{E17BC90E-2D8A-4C4F-97AC-4FBAA1628D23}" presName="parTx" presStyleLbl="revTx" presStyleIdx="0" presStyleCnt="4">
        <dgm:presLayoutVars>
          <dgm:chMax val="0"/>
          <dgm:chPref val="0"/>
        </dgm:presLayoutVars>
      </dgm:prSet>
      <dgm:spPr/>
    </dgm:pt>
    <dgm:pt modelId="{6F3D060B-922B-4E71-867C-F0F7F3F9153F}" type="pres">
      <dgm:prSet presAssocID="{DD69C4B4-BC32-4921-B894-93C079DFB345}" presName="sibTrans" presStyleCnt="0"/>
      <dgm:spPr/>
    </dgm:pt>
    <dgm:pt modelId="{98451E33-84DF-44C7-BB61-46BBF6677898}" type="pres">
      <dgm:prSet presAssocID="{35F8E69E-DBEE-4CC9-BB2C-CCB78B85D8ED}" presName="compNode" presStyleCnt="0"/>
      <dgm:spPr/>
    </dgm:pt>
    <dgm:pt modelId="{545839DD-72D6-409B-A823-0CD859065B17}" type="pres">
      <dgm:prSet presAssocID="{35F8E69E-DBEE-4CC9-BB2C-CCB78B85D8ED}" presName="bgRect" presStyleLbl="bgShp" presStyleIdx="1" presStyleCnt="4"/>
      <dgm:spPr/>
    </dgm:pt>
    <dgm:pt modelId="{5824398D-35F6-4772-B035-E6E570BFB475}" type="pres">
      <dgm:prSet presAssocID="{35F8E69E-DBEE-4CC9-BB2C-CCB78B85D8E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7177E309-40EB-4C21-810C-B9D118517656}" type="pres">
      <dgm:prSet presAssocID="{35F8E69E-DBEE-4CC9-BB2C-CCB78B85D8ED}" presName="spaceRect" presStyleCnt="0"/>
      <dgm:spPr/>
    </dgm:pt>
    <dgm:pt modelId="{598E04E1-D2AD-4AB7-B7A1-E7815F761C0A}" type="pres">
      <dgm:prSet presAssocID="{35F8E69E-DBEE-4CC9-BB2C-CCB78B85D8ED}" presName="parTx" presStyleLbl="revTx" presStyleIdx="1" presStyleCnt="4">
        <dgm:presLayoutVars>
          <dgm:chMax val="0"/>
          <dgm:chPref val="0"/>
        </dgm:presLayoutVars>
      </dgm:prSet>
      <dgm:spPr/>
    </dgm:pt>
    <dgm:pt modelId="{9A376B2A-9261-4D85-BCAA-13A8C3EEA138}" type="pres">
      <dgm:prSet presAssocID="{AFF2AF59-2CFF-4BEE-AA6F-235460EA0B89}" presName="sibTrans" presStyleCnt="0"/>
      <dgm:spPr/>
    </dgm:pt>
    <dgm:pt modelId="{B67A2450-DD8B-4651-8D50-9DA7E8A66C33}" type="pres">
      <dgm:prSet presAssocID="{71CDE95F-4097-431A-B2AD-9C968D6242D4}" presName="compNode" presStyleCnt="0"/>
      <dgm:spPr/>
    </dgm:pt>
    <dgm:pt modelId="{6B8B3AB0-D4B0-4AD2-A631-833F1B8D331D}" type="pres">
      <dgm:prSet presAssocID="{71CDE95F-4097-431A-B2AD-9C968D6242D4}" presName="bgRect" presStyleLbl="bgShp" presStyleIdx="2" presStyleCnt="4"/>
      <dgm:spPr/>
    </dgm:pt>
    <dgm:pt modelId="{D9DCC699-BC1F-4C83-9914-C757B42BC3D7}" type="pres">
      <dgm:prSet presAssocID="{71CDE95F-4097-431A-B2AD-9C968D6242D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g"/>
        </a:ext>
      </dgm:extLst>
    </dgm:pt>
    <dgm:pt modelId="{A1AAF537-FD81-4D34-9A74-93ADA7CED58B}" type="pres">
      <dgm:prSet presAssocID="{71CDE95F-4097-431A-B2AD-9C968D6242D4}" presName="spaceRect" presStyleCnt="0"/>
      <dgm:spPr/>
    </dgm:pt>
    <dgm:pt modelId="{EC1F4844-C9CB-4264-9541-316F839824A4}" type="pres">
      <dgm:prSet presAssocID="{71CDE95F-4097-431A-B2AD-9C968D6242D4}" presName="parTx" presStyleLbl="revTx" presStyleIdx="2" presStyleCnt="4">
        <dgm:presLayoutVars>
          <dgm:chMax val="0"/>
          <dgm:chPref val="0"/>
        </dgm:presLayoutVars>
      </dgm:prSet>
      <dgm:spPr/>
    </dgm:pt>
    <dgm:pt modelId="{0B4B9F25-6A3A-4671-8A6C-29202E2DFB38}" type="pres">
      <dgm:prSet presAssocID="{7D7685C2-0540-4138-AC52-D2B632F2659B}" presName="sibTrans" presStyleCnt="0"/>
      <dgm:spPr/>
    </dgm:pt>
    <dgm:pt modelId="{9CA906EE-EE29-45A4-9874-8EFC08F8F97F}" type="pres">
      <dgm:prSet presAssocID="{604F35BD-2B43-4680-B78B-B707C6E318B6}" presName="compNode" presStyleCnt="0"/>
      <dgm:spPr/>
    </dgm:pt>
    <dgm:pt modelId="{E9C7D618-15CD-4900-857D-F15159E1423B}" type="pres">
      <dgm:prSet presAssocID="{604F35BD-2B43-4680-B78B-B707C6E318B6}" presName="bgRect" presStyleLbl="bgShp" presStyleIdx="3" presStyleCnt="4"/>
      <dgm:spPr/>
    </dgm:pt>
    <dgm:pt modelId="{55B26650-729A-4D97-A213-503389A84CAC}" type="pres">
      <dgm:prSet presAssocID="{604F35BD-2B43-4680-B78B-B707C6E318B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sh"/>
        </a:ext>
      </dgm:extLst>
    </dgm:pt>
    <dgm:pt modelId="{C9280813-052D-4A55-A900-D62E3EB1B9F2}" type="pres">
      <dgm:prSet presAssocID="{604F35BD-2B43-4680-B78B-B707C6E318B6}" presName="spaceRect" presStyleCnt="0"/>
      <dgm:spPr/>
    </dgm:pt>
    <dgm:pt modelId="{55486936-8186-4CC7-9FF3-FFD542CA5B6F}" type="pres">
      <dgm:prSet presAssocID="{604F35BD-2B43-4680-B78B-B707C6E318B6}" presName="parTx" presStyleLbl="revTx" presStyleIdx="3" presStyleCnt="4">
        <dgm:presLayoutVars>
          <dgm:chMax val="0"/>
          <dgm:chPref val="0"/>
        </dgm:presLayoutVars>
      </dgm:prSet>
      <dgm:spPr/>
    </dgm:pt>
  </dgm:ptLst>
  <dgm:cxnLst>
    <dgm:cxn modelId="{7F5E3301-365C-4BC1-B047-63642430D18C}" srcId="{02944BB5-637D-467E-8C30-FEB25F327677}" destId="{E17BC90E-2D8A-4C4F-97AC-4FBAA1628D23}" srcOrd="0" destOrd="0" parTransId="{8C340725-1615-4F46-80E1-47BC2F3B16D3}" sibTransId="{DD69C4B4-BC32-4921-B894-93C079DFB345}"/>
    <dgm:cxn modelId="{24E26A31-41A6-4C23-83BC-9AFD13B2BF63}" type="presOf" srcId="{E17BC90E-2D8A-4C4F-97AC-4FBAA1628D23}" destId="{78965542-12D1-4317-B051-A2342FD85EE4}" srcOrd="0" destOrd="0" presId="urn:microsoft.com/office/officeart/2018/2/layout/IconVerticalSolidList"/>
    <dgm:cxn modelId="{48813933-A3BE-4FCF-A386-D79BB58C9535}" type="presOf" srcId="{02944BB5-637D-467E-8C30-FEB25F327677}" destId="{64133DD2-357C-4E58-BD15-E3C3342B7BCB}" srcOrd="0" destOrd="0" presId="urn:microsoft.com/office/officeart/2018/2/layout/IconVerticalSolidList"/>
    <dgm:cxn modelId="{85AC513F-C0FF-4215-AE80-AA475B3B62E9}" srcId="{02944BB5-637D-467E-8C30-FEB25F327677}" destId="{604F35BD-2B43-4680-B78B-B707C6E318B6}" srcOrd="3" destOrd="0" parTransId="{D2526A3B-61BF-41F9-B457-2E4D5EDDC14B}" sibTransId="{D9478F27-F670-4A40-A529-ACF01D5A2CA2}"/>
    <dgm:cxn modelId="{6720E172-6DB4-403D-AD1D-3CFA6C43DD6D}" srcId="{02944BB5-637D-467E-8C30-FEB25F327677}" destId="{71CDE95F-4097-431A-B2AD-9C968D6242D4}" srcOrd="2" destOrd="0" parTransId="{36B99F07-C158-47D2-90A9-5619C6FADB63}" sibTransId="{7D7685C2-0540-4138-AC52-D2B632F2659B}"/>
    <dgm:cxn modelId="{10EDCC82-7C0F-4BAB-AF64-0B571B3E9924}" type="presOf" srcId="{604F35BD-2B43-4680-B78B-B707C6E318B6}" destId="{55486936-8186-4CC7-9FF3-FFD542CA5B6F}" srcOrd="0" destOrd="0" presId="urn:microsoft.com/office/officeart/2018/2/layout/IconVerticalSolidList"/>
    <dgm:cxn modelId="{816D0C85-C790-4DE2-81CB-F6B0440C5B9D}" srcId="{02944BB5-637D-467E-8C30-FEB25F327677}" destId="{35F8E69E-DBEE-4CC9-BB2C-CCB78B85D8ED}" srcOrd="1" destOrd="0" parTransId="{7BA96290-DBE8-495D-A09C-92908B354BA8}" sibTransId="{AFF2AF59-2CFF-4BEE-AA6F-235460EA0B89}"/>
    <dgm:cxn modelId="{7E5E3688-C996-4F04-9B30-352C9E3AEF03}" type="presOf" srcId="{71CDE95F-4097-431A-B2AD-9C968D6242D4}" destId="{EC1F4844-C9CB-4264-9541-316F839824A4}" srcOrd="0" destOrd="0" presId="urn:microsoft.com/office/officeart/2018/2/layout/IconVerticalSolidList"/>
    <dgm:cxn modelId="{D306F496-8D9D-4A51-9DEE-EF2A91BF1614}" type="presOf" srcId="{35F8E69E-DBEE-4CC9-BB2C-CCB78B85D8ED}" destId="{598E04E1-D2AD-4AB7-B7A1-E7815F761C0A}" srcOrd="0" destOrd="0" presId="urn:microsoft.com/office/officeart/2018/2/layout/IconVerticalSolidList"/>
    <dgm:cxn modelId="{3D30F107-C6B7-4033-9A01-A69190E44716}" type="presParOf" srcId="{64133DD2-357C-4E58-BD15-E3C3342B7BCB}" destId="{4041DE36-152D-41FD-9210-A1B45BC6FC4B}" srcOrd="0" destOrd="0" presId="urn:microsoft.com/office/officeart/2018/2/layout/IconVerticalSolidList"/>
    <dgm:cxn modelId="{17764C30-E074-4263-8446-18BC93978FFA}" type="presParOf" srcId="{4041DE36-152D-41FD-9210-A1B45BC6FC4B}" destId="{B530F7AF-F5F3-408C-A86F-22E02BE785C3}" srcOrd="0" destOrd="0" presId="urn:microsoft.com/office/officeart/2018/2/layout/IconVerticalSolidList"/>
    <dgm:cxn modelId="{AA0147A2-C69A-4F2B-A65F-D1A971A0FD58}" type="presParOf" srcId="{4041DE36-152D-41FD-9210-A1B45BC6FC4B}" destId="{B51EF290-EB98-4E6F-B5CE-849DB5B5D3DB}" srcOrd="1" destOrd="0" presId="urn:microsoft.com/office/officeart/2018/2/layout/IconVerticalSolidList"/>
    <dgm:cxn modelId="{4D6500AA-B0FB-451D-B66A-5A24AC3F4778}" type="presParOf" srcId="{4041DE36-152D-41FD-9210-A1B45BC6FC4B}" destId="{88F5E243-E4DB-4D45-85E0-414F231A0004}" srcOrd="2" destOrd="0" presId="urn:microsoft.com/office/officeart/2018/2/layout/IconVerticalSolidList"/>
    <dgm:cxn modelId="{FA76E0AA-A116-4307-8AB7-12C5E4320E91}" type="presParOf" srcId="{4041DE36-152D-41FD-9210-A1B45BC6FC4B}" destId="{78965542-12D1-4317-B051-A2342FD85EE4}" srcOrd="3" destOrd="0" presId="urn:microsoft.com/office/officeart/2018/2/layout/IconVerticalSolidList"/>
    <dgm:cxn modelId="{08E85EE4-B8C4-4928-B629-D69BE5D3307E}" type="presParOf" srcId="{64133DD2-357C-4E58-BD15-E3C3342B7BCB}" destId="{6F3D060B-922B-4E71-867C-F0F7F3F9153F}" srcOrd="1" destOrd="0" presId="urn:microsoft.com/office/officeart/2018/2/layout/IconVerticalSolidList"/>
    <dgm:cxn modelId="{D6F12A95-283A-4168-8AFD-0D9A144F12A0}" type="presParOf" srcId="{64133DD2-357C-4E58-BD15-E3C3342B7BCB}" destId="{98451E33-84DF-44C7-BB61-46BBF6677898}" srcOrd="2" destOrd="0" presId="urn:microsoft.com/office/officeart/2018/2/layout/IconVerticalSolidList"/>
    <dgm:cxn modelId="{015FA9D4-1D87-4973-9C90-471388D8D53D}" type="presParOf" srcId="{98451E33-84DF-44C7-BB61-46BBF6677898}" destId="{545839DD-72D6-409B-A823-0CD859065B17}" srcOrd="0" destOrd="0" presId="urn:microsoft.com/office/officeart/2018/2/layout/IconVerticalSolidList"/>
    <dgm:cxn modelId="{E6388511-F4B4-4AC7-8E1B-9354C0BBC7C1}" type="presParOf" srcId="{98451E33-84DF-44C7-BB61-46BBF6677898}" destId="{5824398D-35F6-4772-B035-E6E570BFB475}" srcOrd="1" destOrd="0" presId="urn:microsoft.com/office/officeart/2018/2/layout/IconVerticalSolidList"/>
    <dgm:cxn modelId="{5181A479-83A3-454D-8E9D-5E48CC58926D}" type="presParOf" srcId="{98451E33-84DF-44C7-BB61-46BBF6677898}" destId="{7177E309-40EB-4C21-810C-B9D118517656}" srcOrd="2" destOrd="0" presId="urn:microsoft.com/office/officeart/2018/2/layout/IconVerticalSolidList"/>
    <dgm:cxn modelId="{1E6F7E7A-4183-4D66-B80D-E64EFFC06674}" type="presParOf" srcId="{98451E33-84DF-44C7-BB61-46BBF6677898}" destId="{598E04E1-D2AD-4AB7-B7A1-E7815F761C0A}" srcOrd="3" destOrd="0" presId="urn:microsoft.com/office/officeart/2018/2/layout/IconVerticalSolidList"/>
    <dgm:cxn modelId="{8316091C-3386-40EE-9961-7234704D936C}" type="presParOf" srcId="{64133DD2-357C-4E58-BD15-E3C3342B7BCB}" destId="{9A376B2A-9261-4D85-BCAA-13A8C3EEA138}" srcOrd="3" destOrd="0" presId="urn:microsoft.com/office/officeart/2018/2/layout/IconVerticalSolidList"/>
    <dgm:cxn modelId="{5DF4CFE5-FFB8-4866-8BEC-A4BFF7FB270C}" type="presParOf" srcId="{64133DD2-357C-4E58-BD15-E3C3342B7BCB}" destId="{B67A2450-DD8B-4651-8D50-9DA7E8A66C33}" srcOrd="4" destOrd="0" presId="urn:microsoft.com/office/officeart/2018/2/layout/IconVerticalSolidList"/>
    <dgm:cxn modelId="{4E035D53-EBAA-4D94-8D33-E278731F9B27}" type="presParOf" srcId="{B67A2450-DD8B-4651-8D50-9DA7E8A66C33}" destId="{6B8B3AB0-D4B0-4AD2-A631-833F1B8D331D}" srcOrd="0" destOrd="0" presId="urn:microsoft.com/office/officeart/2018/2/layout/IconVerticalSolidList"/>
    <dgm:cxn modelId="{9EF24A50-A4AD-4FDD-AAA5-C26F69221942}" type="presParOf" srcId="{B67A2450-DD8B-4651-8D50-9DA7E8A66C33}" destId="{D9DCC699-BC1F-4C83-9914-C757B42BC3D7}" srcOrd="1" destOrd="0" presId="urn:microsoft.com/office/officeart/2018/2/layout/IconVerticalSolidList"/>
    <dgm:cxn modelId="{4BF852BF-B8C9-49F6-B1EF-DCE76E2A486B}" type="presParOf" srcId="{B67A2450-DD8B-4651-8D50-9DA7E8A66C33}" destId="{A1AAF537-FD81-4D34-9A74-93ADA7CED58B}" srcOrd="2" destOrd="0" presId="urn:microsoft.com/office/officeart/2018/2/layout/IconVerticalSolidList"/>
    <dgm:cxn modelId="{4D79CB9E-A5D4-46CE-A8F1-234FA5DD7FC7}" type="presParOf" srcId="{B67A2450-DD8B-4651-8D50-9DA7E8A66C33}" destId="{EC1F4844-C9CB-4264-9541-316F839824A4}" srcOrd="3" destOrd="0" presId="urn:microsoft.com/office/officeart/2018/2/layout/IconVerticalSolidList"/>
    <dgm:cxn modelId="{C13958F9-517C-4BC4-8069-EB8D8109EF1D}" type="presParOf" srcId="{64133DD2-357C-4E58-BD15-E3C3342B7BCB}" destId="{0B4B9F25-6A3A-4671-8A6C-29202E2DFB38}" srcOrd="5" destOrd="0" presId="urn:microsoft.com/office/officeart/2018/2/layout/IconVerticalSolidList"/>
    <dgm:cxn modelId="{58183BD2-BBE8-4CCD-B082-C02EB34A5B83}" type="presParOf" srcId="{64133DD2-357C-4E58-BD15-E3C3342B7BCB}" destId="{9CA906EE-EE29-45A4-9874-8EFC08F8F97F}" srcOrd="6" destOrd="0" presId="urn:microsoft.com/office/officeart/2018/2/layout/IconVerticalSolidList"/>
    <dgm:cxn modelId="{348CCBAD-7DB7-4D6B-85FB-943F0D604628}" type="presParOf" srcId="{9CA906EE-EE29-45A4-9874-8EFC08F8F97F}" destId="{E9C7D618-15CD-4900-857D-F15159E1423B}" srcOrd="0" destOrd="0" presId="urn:microsoft.com/office/officeart/2018/2/layout/IconVerticalSolidList"/>
    <dgm:cxn modelId="{B275E7D2-9226-491E-BA02-084D4517DA9D}" type="presParOf" srcId="{9CA906EE-EE29-45A4-9874-8EFC08F8F97F}" destId="{55B26650-729A-4D97-A213-503389A84CAC}" srcOrd="1" destOrd="0" presId="urn:microsoft.com/office/officeart/2018/2/layout/IconVerticalSolidList"/>
    <dgm:cxn modelId="{68E11D88-CFE0-47B3-93EF-CF2A371275CC}" type="presParOf" srcId="{9CA906EE-EE29-45A4-9874-8EFC08F8F97F}" destId="{C9280813-052D-4A55-A900-D62E3EB1B9F2}" srcOrd="2" destOrd="0" presId="urn:microsoft.com/office/officeart/2018/2/layout/IconVerticalSolidList"/>
    <dgm:cxn modelId="{A5D50D5F-82B9-44B1-ADF4-356CF0F30690}" type="presParOf" srcId="{9CA906EE-EE29-45A4-9874-8EFC08F8F97F}" destId="{55486936-8186-4CC7-9FF3-FFD542CA5B6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2A3828-604D-48D3-92A8-881853281DB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A37E921-4B5F-4D56-88C3-0D0046C40E63}">
      <dgm:prSet/>
      <dgm:spPr/>
      <dgm:t>
        <a:bodyPr/>
        <a:lstStyle/>
        <a:p>
          <a:r>
            <a:rPr lang="es-ES" dirty="0"/>
            <a:t>3 Contaminación por: </a:t>
          </a:r>
          <a:endParaRPr lang="en-US" dirty="0"/>
        </a:p>
      </dgm:t>
    </dgm:pt>
    <dgm:pt modelId="{F9503EBD-174A-43EA-89F4-CD26A60875BE}" type="parTrans" cxnId="{140DAEEF-1B61-4E65-8C41-0CF4A5FC7FE7}">
      <dgm:prSet/>
      <dgm:spPr/>
      <dgm:t>
        <a:bodyPr/>
        <a:lstStyle/>
        <a:p>
          <a:endParaRPr lang="en-US"/>
        </a:p>
      </dgm:t>
    </dgm:pt>
    <dgm:pt modelId="{CC1ECC4F-99C7-4D72-87D8-B4B657292DF7}" type="sibTrans" cxnId="{140DAEEF-1B61-4E65-8C41-0CF4A5FC7FE7}">
      <dgm:prSet/>
      <dgm:spPr/>
      <dgm:t>
        <a:bodyPr/>
        <a:lstStyle/>
        <a:p>
          <a:endParaRPr lang="en-US"/>
        </a:p>
      </dgm:t>
    </dgm:pt>
    <dgm:pt modelId="{FD817A97-9124-4BB6-9998-BF961AB887A9}">
      <dgm:prSet/>
      <dgm:spPr/>
      <dgm:t>
        <a:bodyPr/>
        <a:lstStyle/>
        <a:p>
          <a:r>
            <a:rPr lang="es-ES"/>
            <a:t>• Eutrofización (los suelos pierden la capacidad de sustentar la vida)</a:t>
          </a:r>
          <a:endParaRPr lang="en-US"/>
        </a:p>
      </dgm:t>
    </dgm:pt>
    <dgm:pt modelId="{F29EB1F1-E074-462C-862F-499E3304F6DA}" type="parTrans" cxnId="{A38E983A-6B0C-43F4-9A97-524DB7CA4458}">
      <dgm:prSet/>
      <dgm:spPr/>
      <dgm:t>
        <a:bodyPr/>
        <a:lstStyle/>
        <a:p>
          <a:endParaRPr lang="en-US"/>
        </a:p>
      </dgm:t>
    </dgm:pt>
    <dgm:pt modelId="{13583EBE-46AC-47EA-9BB8-93EE66DD664D}" type="sibTrans" cxnId="{A38E983A-6B0C-43F4-9A97-524DB7CA4458}">
      <dgm:prSet/>
      <dgm:spPr/>
      <dgm:t>
        <a:bodyPr/>
        <a:lstStyle/>
        <a:p>
          <a:endParaRPr lang="en-US"/>
        </a:p>
      </dgm:t>
    </dgm:pt>
    <dgm:pt modelId="{DA21276D-021D-484D-AF39-0BAD45F557B9}">
      <dgm:prSet/>
      <dgm:spPr/>
      <dgm:t>
        <a:bodyPr/>
        <a:lstStyle/>
        <a:p>
          <a:r>
            <a:rPr lang="es-ES"/>
            <a:t>• Lluvia ácida y bioacumulación </a:t>
          </a:r>
          <a:endParaRPr lang="en-US"/>
        </a:p>
      </dgm:t>
    </dgm:pt>
    <dgm:pt modelId="{CD1C582E-33A4-4FA8-AD71-4D44C4202869}" type="parTrans" cxnId="{09110472-BC6B-427C-ADAF-0C093F093627}">
      <dgm:prSet/>
      <dgm:spPr/>
      <dgm:t>
        <a:bodyPr/>
        <a:lstStyle/>
        <a:p>
          <a:endParaRPr lang="en-US"/>
        </a:p>
      </dgm:t>
    </dgm:pt>
    <dgm:pt modelId="{EBCA7850-10DA-4C83-B3D2-F4CC1F2ECAC0}" type="sibTrans" cxnId="{09110472-BC6B-427C-ADAF-0C093F093627}">
      <dgm:prSet/>
      <dgm:spPr/>
      <dgm:t>
        <a:bodyPr/>
        <a:lstStyle/>
        <a:p>
          <a:endParaRPr lang="en-US"/>
        </a:p>
      </dgm:t>
    </dgm:pt>
    <dgm:pt modelId="{184F74DE-756E-4E18-A779-F6FB6D63543B}">
      <dgm:prSet/>
      <dgm:spPr/>
      <dgm:t>
        <a:bodyPr/>
        <a:lstStyle/>
        <a:p>
          <a:r>
            <a:rPr lang="es-ES"/>
            <a:t>• Contaminación del suelo, aire y agua.</a:t>
          </a:r>
          <a:endParaRPr lang="en-US"/>
        </a:p>
      </dgm:t>
    </dgm:pt>
    <dgm:pt modelId="{F4A7A57B-2548-47A3-AB75-C13122512CB0}" type="parTrans" cxnId="{7DE1CB12-94D7-41B3-AD78-ABE8EAB7BA80}">
      <dgm:prSet/>
      <dgm:spPr/>
      <dgm:t>
        <a:bodyPr/>
        <a:lstStyle/>
        <a:p>
          <a:endParaRPr lang="en-US"/>
        </a:p>
      </dgm:t>
    </dgm:pt>
    <dgm:pt modelId="{15679BBD-C258-43E6-B2CD-C1E774D1D1E2}" type="sibTrans" cxnId="{7DE1CB12-94D7-41B3-AD78-ABE8EAB7BA80}">
      <dgm:prSet/>
      <dgm:spPr/>
      <dgm:t>
        <a:bodyPr/>
        <a:lstStyle/>
        <a:p>
          <a:endParaRPr lang="en-US"/>
        </a:p>
      </dgm:t>
    </dgm:pt>
    <dgm:pt modelId="{4F86F34E-F51C-40AF-9499-046A7A06AB95}" type="pres">
      <dgm:prSet presAssocID="{3E2A3828-604D-48D3-92A8-881853281DBA}" presName="root" presStyleCnt="0">
        <dgm:presLayoutVars>
          <dgm:dir/>
          <dgm:resizeHandles val="exact"/>
        </dgm:presLayoutVars>
      </dgm:prSet>
      <dgm:spPr/>
    </dgm:pt>
    <dgm:pt modelId="{157CBD1D-E9EC-4B60-9F88-49A1883AF9CA}" type="pres">
      <dgm:prSet presAssocID="{AA37E921-4B5F-4D56-88C3-0D0046C40E63}" presName="compNode" presStyleCnt="0"/>
      <dgm:spPr/>
    </dgm:pt>
    <dgm:pt modelId="{12640600-1E05-43E5-BFFE-6850D3787CBA}" type="pres">
      <dgm:prSet presAssocID="{AA37E921-4B5F-4D56-88C3-0D0046C40E63}" presName="bgRect" presStyleLbl="bgShp" presStyleIdx="0" presStyleCnt="4"/>
      <dgm:spPr/>
    </dgm:pt>
    <dgm:pt modelId="{9B2BF882-1B7F-4E0B-B0A9-4871AF394414}" type="pres">
      <dgm:prSet presAssocID="{AA37E921-4B5F-4D56-88C3-0D0046C40E6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lash"/>
        </a:ext>
      </dgm:extLst>
    </dgm:pt>
    <dgm:pt modelId="{0BDFD9CD-F0A6-494A-B249-9BAF1027B487}" type="pres">
      <dgm:prSet presAssocID="{AA37E921-4B5F-4D56-88C3-0D0046C40E63}" presName="spaceRect" presStyleCnt="0"/>
      <dgm:spPr/>
    </dgm:pt>
    <dgm:pt modelId="{B18E4013-2067-45E0-B9E5-31E12721E503}" type="pres">
      <dgm:prSet presAssocID="{AA37E921-4B5F-4D56-88C3-0D0046C40E63}" presName="parTx" presStyleLbl="revTx" presStyleIdx="0" presStyleCnt="4">
        <dgm:presLayoutVars>
          <dgm:chMax val="0"/>
          <dgm:chPref val="0"/>
        </dgm:presLayoutVars>
      </dgm:prSet>
      <dgm:spPr/>
    </dgm:pt>
    <dgm:pt modelId="{E1A7584E-D990-4942-932C-92E18E9C62C6}" type="pres">
      <dgm:prSet presAssocID="{CC1ECC4F-99C7-4D72-87D8-B4B657292DF7}" presName="sibTrans" presStyleCnt="0"/>
      <dgm:spPr/>
    </dgm:pt>
    <dgm:pt modelId="{F61CCA9C-2847-483C-9ECA-7B9661B4D211}" type="pres">
      <dgm:prSet presAssocID="{FD817A97-9124-4BB6-9998-BF961AB887A9}" presName="compNode" presStyleCnt="0"/>
      <dgm:spPr/>
    </dgm:pt>
    <dgm:pt modelId="{14BD17FE-D2FB-4F63-80A1-DFFAADCFAC29}" type="pres">
      <dgm:prSet presAssocID="{FD817A97-9124-4BB6-9998-BF961AB887A9}" presName="bgRect" presStyleLbl="bgShp" presStyleIdx="1" presStyleCnt="4"/>
      <dgm:spPr/>
    </dgm:pt>
    <dgm:pt modelId="{5E734C65-B776-4AB8-8B7A-7ECEE2BA0398}" type="pres">
      <dgm:prSet presAssocID="{FD817A97-9124-4BB6-9998-BF961AB887A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rk scene"/>
        </a:ext>
      </dgm:extLst>
    </dgm:pt>
    <dgm:pt modelId="{E8712FEC-61ED-4C5D-9600-A2005740A137}" type="pres">
      <dgm:prSet presAssocID="{FD817A97-9124-4BB6-9998-BF961AB887A9}" presName="spaceRect" presStyleCnt="0"/>
      <dgm:spPr/>
    </dgm:pt>
    <dgm:pt modelId="{71EFF7A1-A401-4D60-9E20-0292333B027B}" type="pres">
      <dgm:prSet presAssocID="{FD817A97-9124-4BB6-9998-BF961AB887A9}" presName="parTx" presStyleLbl="revTx" presStyleIdx="1" presStyleCnt="4">
        <dgm:presLayoutVars>
          <dgm:chMax val="0"/>
          <dgm:chPref val="0"/>
        </dgm:presLayoutVars>
      </dgm:prSet>
      <dgm:spPr/>
    </dgm:pt>
    <dgm:pt modelId="{D83A8899-37D9-4A74-9ED9-03484F5660CD}" type="pres">
      <dgm:prSet presAssocID="{13583EBE-46AC-47EA-9BB8-93EE66DD664D}" presName="sibTrans" presStyleCnt="0"/>
      <dgm:spPr/>
    </dgm:pt>
    <dgm:pt modelId="{804EEE80-74DA-4F46-A141-6AF470172785}" type="pres">
      <dgm:prSet presAssocID="{DA21276D-021D-484D-AF39-0BAD45F557B9}" presName="compNode" presStyleCnt="0"/>
      <dgm:spPr/>
    </dgm:pt>
    <dgm:pt modelId="{21487039-F7A0-42BC-9DAF-43875B89999C}" type="pres">
      <dgm:prSet presAssocID="{DA21276D-021D-484D-AF39-0BAD45F557B9}" presName="bgRect" presStyleLbl="bgShp" presStyleIdx="2" presStyleCnt="4"/>
      <dgm:spPr/>
    </dgm:pt>
    <dgm:pt modelId="{84F27C3E-BAB1-4DDF-ADB3-B3B807A9925C}" type="pres">
      <dgm:prSet presAssocID="{DA21276D-021D-484D-AF39-0BAD45F557B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ind Chime"/>
        </a:ext>
      </dgm:extLst>
    </dgm:pt>
    <dgm:pt modelId="{CB18B4E5-2D3E-4877-B392-06DC5E970376}" type="pres">
      <dgm:prSet presAssocID="{DA21276D-021D-484D-AF39-0BAD45F557B9}" presName="spaceRect" presStyleCnt="0"/>
      <dgm:spPr/>
    </dgm:pt>
    <dgm:pt modelId="{40F4FC1E-D1A0-4D5D-8793-5022D3680942}" type="pres">
      <dgm:prSet presAssocID="{DA21276D-021D-484D-AF39-0BAD45F557B9}" presName="parTx" presStyleLbl="revTx" presStyleIdx="2" presStyleCnt="4">
        <dgm:presLayoutVars>
          <dgm:chMax val="0"/>
          <dgm:chPref val="0"/>
        </dgm:presLayoutVars>
      </dgm:prSet>
      <dgm:spPr/>
    </dgm:pt>
    <dgm:pt modelId="{77835BC4-9DAB-4507-B067-4A8283B9AA50}" type="pres">
      <dgm:prSet presAssocID="{EBCA7850-10DA-4C83-B3D2-F4CC1F2ECAC0}" presName="sibTrans" presStyleCnt="0"/>
      <dgm:spPr/>
    </dgm:pt>
    <dgm:pt modelId="{65EC38FA-6C76-4ABC-A67C-69F41300E804}" type="pres">
      <dgm:prSet presAssocID="{184F74DE-756E-4E18-A779-F6FB6D63543B}" presName="compNode" presStyleCnt="0"/>
      <dgm:spPr/>
    </dgm:pt>
    <dgm:pt modelId="{146EDFBD-4D89-4EF4-97AD-977A321E69D1}" type="pres">
      <dgm:prSet presAssocID="{184F74DE-756E-4E18-A779-F6FB6D63543B}" presName="bgRect" presStyleLbl="bgShp" presStyleIdx="3" presStyleCnt="4"/>
      <dgm:spPr/>
    </dgm:pt>
    <dgm:pt modelId="{E84CFB72-B241-4150-85DA-5679F71DF285}" type="pres">
      <dgm:prSet presAssocID="{184F74DE-756E-4E18-A779-F6FB6D63543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ter"/>
        </a:ext>
      </dgm:extLst>
    </dgm:pt>
    <dgm:pt modelId="{4B76ACED-419D-4670-8B6B-770A5A90C0B2}" type="pres">
      <dgm:prSet presAssocID="{184F74DE-756E-4E18-A779-F6FB6D63543B}" presName="spaceRect" presStyleCnt="0"/>
      <dgm:spPr/>
    </dgm:pt>
    <dgm:pt modelId="{83382576-A35C-4A41-B39D-5DC3FE0F6CE7}" type="pres">
      <dgm:prSet presAssocID="{184F74DE-756E-4E18-A779-F6FB6D63543B}" presName="parTx" presStyleLbl="revTx" presStyleIdx="3" presStyleCnt="4">
        <dgm:presLayoutVars>
          <dgm:chMax val="0"/>
          <dgm:chPref val="0"/>
        </dgm:presLayoutVars>
      </dgm:prSet>
      <dgm:spPr/>
    </dgm:pt>
  </dgm:ptLst>
  <dgm:cxnLst>
    <dgm:cxn modelId="{C9C3BB0B-73E3-4B4D-9AB4-45D11CAF2670}" type="presOf" srcId="{FD817A97-9124-4BB6-9998-BF961AB887A9}" destId="{71EFF7A1-A401-4D60-9E20-0292333B027B}" srcOrd="0" destOrd="0" presId="urn:microsoft.com/office/officeart/2018/2/layout/IconVerticalSolidList"/>
    <dgm:cxn modelId="{7DE1CB12-94D7-41B3-AD78-ABE8EAB7BA80}" srcId="{3E2A3828-604D-48D3-92A8-881853281DBA}" destId="{184F74DE-756E-4E18-A779-F6FB6D63543B}" srcOrd="3" destOrd="0" parTransId="{F4A7A57B-2548-47A3-AB75-C13122512CB0}" sibTransId="{15679BBD-C258-43E6-B2CD-C1E774D1D1E2}"/>
    <dgm:cxn modelId="{A38E983A-6B0C-43F4-9A97-524DB7CA4458}" srcId="{3E2A3828-604D-48D3-92A8-881853281DBA}" destId="{FD817A97-9124-4BB6-9998-BF961AB887A9}" srcOrd="1" destOrd="0" parTransId="{F29EB1F1-E074-462C-862F-499E3304F6DA}" sibTransId="{13583EBE-46AC-47EA-9BB8-93EE66DD664D}"/>
    <dgm:cxn modelId="{09110472-BC6B-427C-ADAF-0C093F093627}" srcId="{3E2A3828-604D-48D3-92A8-881853281DBA}" destId="{DA21276D-021D-484D-AF39-0BAD45F557B9}" srcOrd="2" destOrd="0" parTransId="{CD1C582E-33A4-4FA8-AD71-4D44C4202869}" sibTransId="{EBCA7850-10DA-4C83-B3D2-F4CC1F2ECAC0}"/>
    <dgm:cxn modelId="{2242DC72-8E3B-4934-80FE-7149BE11B4C6}" type="presOf" srcId="{DA21276D-021D-484D-AF39-0BAD45F557B9}" destId="{40F4FC1E-D1A0-4D5D-8793-5022D3680942}" srcOrd="0" destOrd="0" presId="urn:microsoft.com/office/officeart/2018/2/layout/IconVerticalSolidList"/>
    <dgm:cxn modelId="{918FA9CB-F60C-49B7-AAAF-F2CDE7201174}" type="presOf" srcId="{AA37E921-4B5F-4D56-88C3-0D0046C40E63}" destId="{B18E4013-2067-45E0-B9E5-31E12721E503}" srcOrd="0" destOrd="0" presId="urn:microsoft.com/office/officeart/2018/2/layout/IconVerticalSolidList"/>
    <dgm:cxn modelId="{7735FECE-C978-41D5-A5CD-D1D6D5358E84}" type="presOf" srcId="{184F74DE-756E-4E18-A779-F6FB6D63543B}" destId="{83382576-A35C-4A41-B39D-5DC3FE0F6CE7}" srcOrd="0" destOrd="0" presId="urn:microsoft.com/office/officeart/2018/2/layout/IconVerticalSolidList"/>
    <dgm:cxn modelId="{140DAEEF-1B61-4E65-8C41-0CF4A5FC7FE7}" srcId="{3E2A3828-604D-48D3-92A8-881853281DBA}" destId="{AA37E921-4B5F-4D56-88C3-0D0046C40E63}" srcOrd="0" destOrd="0" parTransId="{F9503EBD-174A-43EA-89F4-CD26A60875BE}" sibTransId="{CC1ECC4F-99C7-4D72-87D8-B4B657292DF7}"/>
    <dgm:cxn modelId="{2CFF31F2-437B-40D5-AA8E-B564369D4924}" type="presOf" srcId="{3E2A3828-604D-48D3-92A8-881853281DBA}" destId="{4F86F34E-F51C-40AF-9499-046A7A06AB95}" srcOrd="0" destOrd="0" presId="urn:microsoft.com/office/officeart/2018/2/layout/IconVerticalSolidList"/>
    <dgm:cxn modelId="{ADC90EBA-CBC2-4582-8AC8-E78555591C19}" type="presParOf" srcId="{4F86F34E-F51C-40AF-9499-046A7A06AB95}" destId="{157CBD1D-E9EC-4B60-9F88-49A1883AF9CA}" srcOrd="0" destOrd="0" presId="urn:microsoft.com/office/officeart/2018/2/layout/IconVerticalSolidList"/>
    <dgm:cxn modelId="{7808D248-FF57-47B4-8F9A-FE234EF20459}" type="presParOf" srcId="{157CBD1D-E9EC-4B60-9F88-49A1883AF9CA}" destId="{12640600-1E05-43E5-BFFE-6850D3787CBA}" srcOrd="0" destOrd="0" presId="urn:microsoft.com/office/officeart/2018/2/layout/IconVerticalSolidList"/>
    <dgm:cxn modelId="{FBE9EDE2-70B8-4604-8EDE-078ACF3EA716}" type="presParOf" srcId="{157CBD1D-E9EC-4B60-9F88-49A1883AF9CA}" destId="{9B2BF882-1B7F-4E0B-B0A9-4871AF394414}" srcOrd="1" destOrd="0" presId="urn:microsoft.com/office/officeart/2018/2/layout/IconVerticalSolidList"/>
    <dgm:cxn modelId="{3AD2E3F8-3EC7-489E-8B06-1570E5271C1E}" type="presParOf" srcId="{157CBD1D-E9EC-4B60-9F88-49A1883AF9CA}" destId="{0BDFD9CD-F0A6-494A-B249-9BAF1027B487}" srcOrd="2" destOrd="0" presId="urn:microsoft.com/office/officeart/2018/2/layout/IconVerticalSolidList"/>
    <dgm:cxn modelId="{518DAF11-6E66-4F3D-B85B-69488CC2EF40}" type="presParOf" srcId="{157CBD1D-E9EC-4B60-9F88-49A1883AF9CA}" destId="{B18E4013-2067-45E0-B9E5-31E12721E503}" srcOrd="3" destOrd="0" presId="urn:microsoft.com/office/officeart/2018/2/layout/IconVerticalSolidList"/>
    <dgm:cxn modelId="{0118AACC-3B00-4C36-997E-1797792B2F39}" type="presParOf" srcId="{4F86F34E-F51C-40AF-9499-046A7A06AB95}" destId="{E1A7584E-D990-4942-932C-92E18E9C62C6}" srcOrd="1" destOrd="0" presId="urn:microsoft.com/office/officeart/2018/2/layout/IconVerticalSolidList"/>
    <dgm:cxn modelId="{18F16B2A-6897-4D94-9A61-B71F54786684}" type="presParOf" srcId="{4F86F34E-F51C-40AF-9499-046A7A06AB95}" destId="{F61CCA9C-2847-483C-9ECA-7B9661B4D211}" srcOrd="2" destOrd="0" presId="urn:microsoft.com/office/officeart/2018/2/layout/IconVerticalSolidList"/>
    <dgm:cxn modelId="{8E1B8C38-07F7-4CE6-961F-48E0D9C97B9F}" type="presParOf" srcId="{F61CCA9C-2847-483C-9ECA-7B9661B4D211}" destId="{14BD17FE-D2FB-4F63-80A1-DFFAADCFAC29}" srcOrd="0" destOrd="0" presId="urn:microsoft.com/office/officeart/2018/2/layout/IconVerticalSolidList"/>
    <dgm:cxn modelId="{43EABF90-8C11-44CA-884F-282EBD9D8827}" type="presParOf" srcId="{F61CCA9C-2847-483C-9ECA-7B9661B4D211}" destId="{5E734C65-B776-4AB8-8B7A-7ECEE2BA0398}" srcOrd="1" destOrd="0" presId="urn:microsoft.com/office/officeart/2018/2/layout/IconVerticalSolidList"/>
    <dgm:cxn modelId="{049B8F09-862D-4882-95C6-D5B894126934}" type="presParOf" srcId="{F61CCA9C-2847-483C-9ECA-7B9661B4D211}" destId="{E8712FEC-61ED-4C5D-9600-A2005740A137}" srcOrd="2" destOrd="0" presId="urn:microsoft.com/office/officeart/2018/2/layout/IconVerticalSolidList"/>
    <dgm:cxn modelId="{BDB28FD2-5A9F-4774-BA81-CDD187E92027}" type="presParOf" srcId="{F61CCA9C-2847-483C-9ECA-7B9661B4D211}" destId="{71EFF7A1-A401-4D60-9E20-0292333B027B}" srcOrd="3" destOrd="0" presId="urn:microsoft.com/office/officeart/2018/2/layout/IconVerticalSolidList"/>
    <dgm:cxn modelId="{63EE4BF3-6BD8-434C-A89C-01A00147F7EB}" type="presParOf" srcId="{4F86F34E-F51C-40AF-9499-046A7A06AB95}" destId="{D83A8899-37D9-4A74-9ED9-03484F5660CD}" srcOrd="3" destOrd="0" presId="urn:microsoft.com/office/officeart/2018/2/layout/IconVerticalSolidList"/>
    <dgm:cxn modelId="{6FF34426-7FF0-4058-9485-BD2FD5D135A0}" type="presParOf" srcId="{4F86F34E-F51C-40AF-9499-046A7A06AB95}" destId="{804EEE80-74DA-4F46-A141-6AF470172785}" srcOrd="4" destOrd="0" presId="urn:microsoft.com/office/officeart/2018/2/layout/IconVerticalSolidList"/>
    <dgm:cxn modelId="{E21BA9C9-7129-4DBB-AEC9-A0725EB2613D}" type="presParOf" srcId="{804EEE80-74DA-4F46-A141-6AF470172785}" destId="{21487039-F7A0-42BC-9DAF-43875B89999C}" srcOrd="0" destOrd="0" presId="urn:microsoft.com/office/officeart/2018/2/layout/IconVerticalSolidList"/>
    <dgm:cxn modelId="{B0C04146-E462-454B-9C3B-F7724D23E461}" type="presParOf" srcId="{804EEE80-74DA-4F46-A141-6AF470172785}" destId="{84F27C3E-BAB1-4DDF-ADB3-B3B807A9925C}" srcOrd="1" destOrd="0" presId="urn:microsoft.com/office/officeart/2018/2/layout/IconVerticalSolidList"/>
    <dgm:cxn modelId="{15A335CC-D6FD-40F1-9071-7A91027D8D75}" type="presParOf" srcId="{804EEE80-74DA-4F46-A141-6AF470172785}" destId="{CB18B4E5-2D3E-4877-B392-06DC5E970376}" srcOrd="2" destOrd="0" presId="urn:microsoft.com/office/officeart/2018/2/layout/IconVerticalSolidList"/>
    <dgm:cxn modelId="{4DC7FF22-99D3-4CF2-AFC8-F33BDA66C3DC}" type="presParOf" srcId="{804EEE80-74DA-4F46-A141-6AF470172785}" destId="{40F4FC1E-D1A0-4D5D-8793-5022D3680942}" srcOrd="3" destOrd="0" presId="urn:microsoft.com/office/officeart/2018/2/layout/IconVerticalSolidList"/>
    <dgm:cxn modelId="{4DFB8354-844C-4DBD-AFFB-479396E5FD9A}" type="presParOf" srcId="{4F86F34E-F51C-40AF-9499-046A7A06AB95}" destId="{77835BC4-9DAB-4507-B067-4A8283B9AA50}" srcOrd="5" destOrd="0" presId="urn:microsoft.com/office/officeart/2018/2/layout/IconVerticalSolidList"/>
    <dgm:cxn modelId="{6036B6A6-F21B-46D6-BA00-B37F3F744BB3}" type="presParOf" srcId="{4F86F34E-F51C-40AF-9499-046A7A06AB95}" destId="{65EC38FA-6C76-4ABC-A67C-69F41300E804}" srcOrd="6" destOrd="0" presId="urn:microsoft.com/office/officeart/2018/2/layout/IconVerticalSolidList"/>
    <dgm:cxn modelId="{0AB28372-B9DC-44DC-8298-80840D406607}" type="presParOf" srcId="{65EC38FA-6C76-4ABC-A67C-69F41300E804}" destId="{146EDFBD-4D89-4EF4-97AD-977A321E69D1}" srcOrd="0" destOrd="0" presId="urn:microsoft.com/office/officeart/2018/2/layout/IconVerticalSolidList"/>
    <dgm:cxn modelId="{E63B6621-5D64-4434-A87A-9A2649448F56}" type="presParOf" srcId="{65EC38FA-6C76-4ABC-A67C-69F41300E804}" destId="{E84CFB72-B241-4150-85DA-5679F71DF285}" srcOrd="1" destOrd="0" presId="urn:microsoft.com/office/officeart/2018/2/layout/IconVerticalSolidList"/>
    <dgm:cxn modelId="{07EB4045-DA8F-41D8-9991-D5E6EEAF03E4}" type="presParOf" srcId="{65EC38FA-6C76-4ABC-A67C-69F41300E804}" destId="{4B76ACED-419D-4670-8B6B-770A5A90C0B2}" srcOrd="2" destOrd="0" presId="urn:microsoft.com/office/officeart/2018/2/layout/IconVerticalSolidList"/>
    <dgm:cxn modelId="{ACEED012-4D15-4518-A42D-23F8D634AA87}" type="presParOf" srcId="{65EC38FA-6C76-4ABC-A67C-69F41300E804}" destId="{83382576-A35C-4A41-B39D-5DC3FE0F6CE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85A709-EFB1-4980-A491-E6AAE532BC0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9A95BBA-A1EF-4C38-A885-DF576CC3642E}">
      <dgm:prSet custT="1"/>
      <dgm:spPr/>
      <dgm:t>
        <a:bodyPr/>
        <a:lstStyle/>
        <a:p>
          <a:r>
            <a:rPr lang="es-ES" sz="1800" dirty="0"/>
            <a:t>Reforestación: plantación masiva de árboles en áreas done estos no existieron.</a:t>
          </a:r>
          <a:endParaRPr lang="en-US" sz="1800" dirty="0"/>
        </a:p>
      </dgm:t>
    </dgm:pt>
    <dgm:pt modelId="{651AE17B-E7AA-4505-A34D-4ADE73C29AF1}" type="parTrans" cxnId="{2CFFE8C0-ABBE-4173-8769-DEEB7A0AF8A7}">
      <dgm:prSet/>
      <dgm:spPr/>
      <dgm:t>
        <a:bodyPr/>
        <a:lstStyle/>
        <a:p>
          <a:endParaRPr lang="en-US" sz="1800"/>
        </a:p>
      </dgm:t>
    </dgm:pt>
    <dgm:pt modelId="{995421A1-8044-4B66-9879-61264123CD6D}" type="sibTrans" cxnId="{2CFFE8C0-ABBE-4173-8769-DEEB7A0AF8A7}">
      <dgm:prSet/>
      <dgm:spPr/>
      <dgm:t>
        <a:bodyPr/>
        <a:lstStyle/>
        <a:p>
          <a:endParaRPr lang="en-US" sz="1800"/>
        </a:p>
      </dgm:t>
    </dgm:pt>
    <dgm:pt modelId="{5B145B84-7CA3-48C7-A71A-385845B0BA5F}">
      <dgm:prSet custT="1"/>
      <dgm:spPr/>
      <dgm:t>
        <a:bodyPr/>
        <a:lstStyle/>
        <a:p>
          <a:r>
            <a:rPr lang="es-ES" sz="1800" dirty="0"/>
            <a:t>Reciclaje: previene la contaminación a partir de la reutilización de productos.</a:t>
          </a:r>
          <a:endParaRPr lang="en-US" sz="1800" dirty="0"/>
        </a:p>
      </dgm:t>
    </dgm:pt>
    <dgm:pt modelId="{7B0C55C6-E9A9-4DC1-A2D2-C5302A362D11}" type="parTrans" cxnId="{781BE7DE-2F02-4EC2-A906-E30E7A0A5DD3}">
      <dgm:prSet/>
      <dgm:spPr/>
      <dgm:t>
        <a:bodyPr/>
        <a:lstStyle/>
        <a:p>
          <a:endParaRPr lang="en-US" sz="1800"/>
        </a:p>
      </dgm:t>
    </dgm:pt>
    <dgm:pt modelId="{79410C81-52C1-49BD-8831-E1840A3CF627}" type="sibTrans" cxnId="{781BE7DE-2F02-4EC2-A906-E30E7A0A5DD3}">
      <dgm:prSet/>
      <dgm:spPr/>
      <dgm:t>
        <a:bodyPr/>
        <a:lstStyle/>
        <a:p>
          <a:endParaRPr lang="en-US" sz="1800"/>
        </a:p>
      </dgm:t>
    </dgm:pt>
    <dgm:pt modelId="{2DC84112-F764-4BD2-A789-148A739C4433}">
      <dgm:prSet custT="1"/>
      <dgm:spPr/>
      <dgm:t>
        <a:bodyPr/>
        <a:lstStyle/>
        <a:p>
          <a:r>
            <a:rPr lang="es-ES" sz="1600" dirty="0"/>
            <a:t>Organizaciones destinadas a la conservación ecológica, desde rescate a especies en peligro de extinción, hasta la aplicación de técnicas biológicas para la preservación y conservación de ecosistemas.</a:t>
          </a:r>
          <a:endParaRPr lang="en-US" sz="1600" dirty="0"/>
        </a:p>
      </dgm:t>
    </dgm:pt>
    <dgm:pt modelId="{EAE0989D-C8FF-4590-AC8A-CDF46FA3BD45}" type="parTrans" cxnId="{DE834F29-4715-4E93-A8CA-D60AFABE3763}">
      <dgm:prSet/>
      <dgm:spPr/>
      <dgm:t>
        <a:bodyPr/>
        <a:lstStyle/>
        <a:p>
          <a:endParaRPr lang="en-US" sz="1800"/>
        </a:p>
      </dgm:t>
    </dgm:pt>
    <dgm:pt modelId="{B9C015A5-F2BC-44E9-81CF-B4D2C0AF6B4E}" type="sibTrans" cxnId="{DE834F29-4715-4E93-A8CA-D60AFABE3763}">
      <dgm:prSet/>
      <dgm:spPr/>
      <dgm:t>
        <a:bodyPr/>
        <a:lstStyle/>
        <a:p>
          <a:endParaRPr lang="en-US" sz="1800"/>
        </a:p>
      </dgm:t>
    </dgm:pt>
    <dgm:pt modelId="{6BD7A391-32FA-4955-BA64-2A2A1DBE90F1}">
      <dgm:prSet custT="1"/>
      <dgm:spPr/>
      <dgm:t>
        <a:bodyPr/>
        <a:lstStyle/>
        <a:p>
          <a:r>
            <a:rPr lang="es-ES" sz="2000" dirty="0"/>
            <a:t>Educación en desarrollo </a:t>
          </a:r>
          <a:r>
            <a:rPr lang="es-ES" sz="1800" dirty="0"/>
            <a:t>sustentable</a:t>
          </a:r>
          <a:r>
            <a:rPr lang="es-ES" sz="2000" dirty="0"/>
            <a:t>, permitiendo crear conciencia a las nuevas generaciones. </a:t>
          </a:r>
          <a:endParaRPr lang="en-US" sz="2000" dirty="0"/>
        </a:p>
      </dgm:t>
    </dgm:pt>
    <dgm:pt modelId="{A3DB8057-25F4-471A-895F-7FB0708293CC}" type="parTrans" cxnId="{7D9217C3-8A63-446B-A2B3-694C9A1EBC3B}">
      <dgm:prSet/>
      <dgm:spPr/>
      <dgm:t>
        <a:bodyPr/>
        <a:lstStyle/>
        <a:p>
          <a:endParaRPr lang="en-US" sz="1800"/>
        </a:p>
      </dgm:t>
    </dgm:pt>
    <dgm:pt modelId="{CCF40DDE-31CC-497C-87B1-AA576B44BDE2}" type="sibTrans" cxnId="{7D9217C3-8A63-446B-A2B3-694C9A1EBC3B}">
      <dgm:prSet/>
      <dgm:spPr/>
      <dgm:t>
        <a:bodyPr/>
        <a:lstStyle/>
        <a:p>
          <a:endParaRPr lang="en-US" sz="1800"/>
        </a:p>
      </dgm:t>
    </dgm:pt>
    <dgm:pt modelId="{020829E7-37F1-411B-B814-F88DA01540DC}" type="pres">
      <dgm:prSet presAssocID="{C285A709-EFB1-4980-A491-E6AAE532BC06}" presName="root" presStyleCnt="0">
        <dgm:presLayoutVars>
          <dgm:dir/>
          <dgm:resizeHandles val="exact"/>
        </dgm:presLayoutVars>
      </dgm:prSet>
      <dgm:spPr/>
    </dgm:pt>
    <dgm:pt modelId="{7A9E80A3-6180-4C40-8420-D6C20D612976}" type="pres">
      <dgm:prSet presAssocID="{99A95BBA-A1EF-4C38-A885-DF576CC3642E}" presName="compNode" presStyleCnt="0"/>
      <dgm:spPr/>
    </dgm:pt>
    <dgm:pt modelId="{ED1BF302-AB84-4ECB-A1B2-EC174DD676C3}" type="pres">
      <dgm:prSet presAssocID="{99A95BBA-A1EF-4C38-A885-DF576CC3642E}" presName="bgRect" presStyleLbl="bgShp" presStyleIdx="0" presStyleCnt="4" custLinFactNeighborY="-2297"/>
      <dgm:spPr/>
    </dgm:pt>
    <dgm:pt modelId="{7FF87706-2F64-4D91-A5F0-75EEE7414387}" type="pres">
      <dgm:prSet presAssocID="{99A95BBA-A1EF-4C38-A885-DF576CC3642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corn"/>
        </a:ext>
      </dgm:extLst>
    </dgm:pt>
    <dgm:pt modelId="{FB0ABBED-5CDB-4500-910D-1724F0D6AFD2}" type="pres">
      <dgm:prSet presAssocID="{99A95BBA-A1EF-4C38-A885-DF576CC3642E}" presName="spaceRect" presStyleCnt="0"/>
      <dgm:spPr/>
    </dgm:pt>
    <dgm:pt modelId="{D10F10C0-EF29-47FC-ACFC-7614B637801D}" type="pres">
      <dgm:prSet presAssocID="{99A95BBA-A1EF-4C38-A885-DF576CC3642E}" presName="parTx" presStyleLbl="revTx" presStyleIdx="0" presStyleCnt="4">
        <dgm:presLayoutVars>
          <dgm:chMax val="0"/>
          <dgm:chPref val="0"/>
        </dgm:presLayoutVars>
      </dgm:prSet>
      <dgm:spPr/>
    </dgm:pt>
    <dgm:pt modelId="{C81F3DC0-5CA7-47C0-A874-58E549CCA033}" type="pres">
      <dgm:prSet presAssocID="{995421A1-8044-4B66-9879-61264123CD6D}" presName="sibTrans" presStyleCnt="0"/>
      <dgm:spPr/>
    </dgm:pt>
    <dgm:pt modelId="{6AC386CF-1CFB-447A-8C4B-2A78AFB21823}" type="pres">
      <dgm:prSet presAssocID="{5B145B84-7CA3-48C7-A71A-385845B0BA5F}" presName="compNode" presStyleCnt="0"/>
      <dgm:spPr/>
    </dgm:pt>
    <dgm:pt modelId="{AD025261-2E68-4D5A-BBB8-95D5CC34A660}" type="pres">
      <dgm:prSet presAssocID="{5B145B84-7CA3-48C7-A71A-385845B0BA5F}" presName="bgRect" presStyleLbl="bgShp" presStyleIdx="1" presStyleCnt="4"/>
      <dgm:spPr/>
    </dgm:pt>
    <dgm:pt modelId="{F13CBFE0-3BF1-48B5-8FB9-5CDBF587F930}" type="pres">
      <dgm:prSet presAssocID="{5B145B84-7CA3-48C7-A71A-385845B0BA5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cycle Sign"/>
        </a:ext>
      </dgm:extLst>
    </dgm:pt>
    <dgm:pt modelId="{2B8875B7-7EBC-45F4-A471-449FEC68A475}" type="pres">
      <dgm:prSet presAssocID="{5B145B84-7CA3-48C7-A71A-385845B0BA5F}" presName="spaceRect" presStyleCnt="0"/>
      <dgm:spPr/>
    </dgm:pt>
    <dgm:pt modelId="{B4F7C277-7668-4FB6-B115-9B30294F2D35}" type="pres">
      <dgm:prSet presAssocID="{5B145B84-7CA3-48C7-A71A-385845B0BA5F}" presName="parTx" presStyleLbl="revTx" presStyleIdx="1" presStyleCnt="4">
        <dgm:presLayoutVars>
          <dgm:chMax val="0"/>
          <dgm:chPref val="0"/>
        </dgm:presLayoutVars>
      </dgm:prSet>
      <dgm:spPr/>
    </dgm:pt>
    <dgm:pt modelId="{0F451DAF-4B9E-4B69-821F-4777E41A8CBA}" type="pres">
      <dgm:prSet presAssocID="{79410C81-52C1-49BD-8831-E1840A3CF627}" presName="sibTrans" presStyleCnt="0"/>
      <dgm:spPr/>
    </dgm:pt>
    <dgm:pt modelId="{AD212034-5974-4E2C-9281-3B50024FFDC8}" type="pres">
      <dgm:prSet presAssocID="{2DC84112-F764-4BD2-A789-148A739C4433}" presName="compNode" presStyleCnt="0"/>
      <dgm:spPr/>
    </dgm:pt>
    <dgm:pt modelId="{0B8C1F9D-98C7-48D5-A5ED-DA7CAE73F64B}" type="pres">
      <dgm:prSet presAssocID="{2DC84112-F764-4BD2-A789-148A739C4433}" presName="bgRect" presStyleLbl="bgShp" presStyleIdx="2" presStyleCnt="4"/>
      <dgm:spPr/>
    </dgm:pt>
    <dgm:pt modelId="{DC7F71C9-C0A3-4719-8A8E-FB643E74D8E1}" type="pres">
      <dgm:prSet presAssocID="{2DC84112-F764-4BD2-A789-148A739C443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eal"/>
        </a:ext>
      </dgm:extLst>
    </dgm:pt>
    <dgm:pt modelId="{A8041482-0929-44B9-85A3-F48E973A6813}" type="pres">
      <dgm:prSet presAssocID="{2DC84112-F764-4BD2-A789-148A739C4433}" presName="spaceRect" presStyleCnt="0"/>
      <dgm:spPr/>
    </dgm:pt>
    <dgm:pt modelId="{E276F789-E31C-4F93-BA51-93343CFE9ACA}" type="pres">
      <dgm:prSet presAssocID="{2DC84112-F764-4BD2-A789-148A739C4433}" presName="parTx" presStyleLbl="revTx" presStyleIdx="2" presStyleCnt="4">
        <dgm:presLayoutVars>
          <dgm:chMax val="0"/>
          <dgm:chPref val="0"/>
        </dgm:presLayoutVars>
      </dgm:prSet>
      <dgm:spPr/>
    </dgm:pt>
    <dgm:pt modelId="{54D68A93-0325-4B26-A033-0DA5C9ACE231}" type="pres">
      <dgm:prSet presAssocID="{B9C015A5-F2BC-44E9-81CF-B4D2C0AF6B4E}" presName="sibTrans" presStyleCnt="0"/>
      <dgm:spPr/>
    </dgm:pt>
    <dgm:pt modelId="{ECA942F3-E2D9-4D6A-82A2-49E4B386C1B1}" type="pres">
      <dgm:prSet presAssocID="{6BD7A391-32FA-4955-BA64-2A2A1DBE90F1}" presName="compNode" presStyleCnt="0"/>
      <dgm:spPr/>
    </dgm:pt>
    <dgm:pt modelId="{8BC01ADB-0D4E-499E-A126-23E0969CC6E9}" type="pres">
      <dgm:prSet presAssocID="{6BD7A391-32FA-4955-BA64-2A2A1DBE90F1}" presName="bgRect" presStyleLbl="bgShp" presStyleIdx="3" presStyleCnt="4"/>
      <dgm:spPr/>
    </dgm:pt>
    <dgm:pt modelId="{5BAA32F5-7BE4-4811-8587-D8210AEDDCE1}" type="pres">
      <dgm:prSet presAssocID="{6BD7A391-32FA-4955-BA64-2A2A1DBE90F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8B8F94FD-1FB8-42E4-87C3-23F2AB538089}" type="pres">
      <dgm:prSet presAssocID="{6BD7A391-32FA-4955-BA64-2A2A1DBE90F1}" presName="spaceRect" presStyleCnt="0"/>
      <dgm:spPr/>
    </dgm:pt>
    <dgm:pt modelId="{7417954F-C466-4319-BCCD-D79E42853534}" type="pres">
      <dgm:prSet presAssocID="{6BD7A391-32FA-4955-BA64-2A2A1DBE90F1}" presName="parTx" presStyleLbl="revTx" presStyleIdx="3" presStyleCnt="4">
        <dgm:presLayoutVars>
          <dgm:chMax val="0"/>
          <dgm:chPref val="0"/>
        </dgm:presLayoutVars>
      </dgm:prSet>
      <dgm:spPr/>
    </dgm:pt>
  </dgm:ptLst>
  <dgm:cxnLst>
    <dgm:cxn modelId="{E8217F08-D19F-400A-8DA5-276421A04196}" type="presOf" srcId="{C285A709-EFB1-4980-A491-E6AAE532BC06}" destId="{020829E7-37F1-411B-B814-F88DA01540DC}" srcOrd="0" destOrd="0" presId="urn:microsoft.com/office/officeart/2018/2/layout/IconVerticalSolidList"/>
    <dgm:cxn modelId="{BB15FE15-6406-42AF-958E-59C8DC9F8DB2}" type="presOf" srcId="{6BD7A391-32FA-4955-BA64-2A2A1DBE90F1}" destId="{7417954F-C466-4319-BCCD-D79E42853534}" srcOrd="0" destOrd="0" presId="urn:microsoft.com/office/officeart/2018/2/layout/IconVerticalSolidList"/>
    <dgm:cxn modelId="{7310AE19-28C3-46D0-BEED-1A9C82B52DEC}" type="presOf" srcId="{99A95BBA-A1EF-4C38-A885-DF576CC3642E}" destId="{D10F10C0-EF29-47FC-ACFC-7614B637801D}" srcOrd="0" destOrd="0" presId="urn:microsoft.com/office/officeart/2018/2/layout/IconVerticalSolidList"/>
    <dgm:cxn modelId="{DE834F29-4715-4E93-A8CA-D60AFABE3763}" srcId="{C285A709-EFB1-4980-A491-E6AAE532BC06}" destId="{2DC84112-F764-4BD2-A789-148A739C4433}" srcOrd="2" destOrd="0" parTransId="{EAE0989D-C8FF-4590-AC8A-CDF46FA3BD45}" sibTransId="{B9C015A5-F2BC-44E9-81CF-B4D2C0AF6B4E}"/>
    <dgm:cxn modelId="{811F4484-3849-4FBC-A31E-B432203C68C7}" type="presOf" srcId="{5B145B84-7CA3-48C7-A71A-385845B0BA5F}" destId="{B4F7C277-7668-4FB6-B115-9B30294F2D35}" srcOrd="0" destOrd="0" presId="urn:microsoft.com/office/officeart/2018/2/layout/IconVerticalSolidList"/>
    <dgm:cxn modelId="{2CFFE8C0-ABBE-4173-8769-DEEB7A0AF8A7}" srcId="{C285A709-EFB1-4980-A491-E6AAE532BC06}" destId="{99A95BBA-A1EF-4C38-A885-DF576CC3642E}" srcOrd="0" destOrd="0" parTransId="{651AE17B-E7AA-4505-A34D-4ADE73C29AF1}" sibTransId="{995421A1-8044-4B66-9879-61264123CD6D}"/>
    <dgm:cxn modelId="{7D9217C3-8A63-446B-A2B3-694C9A1EBC3B}" srcId="{C285A709-EFB1-4980-A491-E6AAE532BC06}" destId="{6BD7A391-32FA-4955-BA64-2A2A1DBE90F1}" srcOrd="3" destOrd="0" parTransId="{A3DB8057-25F4-471A-895F-7FB0708293CC}" sibTransId="{CCF40DDE-31CC-497C-87B1-AA576B44BDE2}"/>
    <dgm:cxn modelId="{781BE7DE-2F02-4EC2-A906-E30E7A0A5DD3}" srcId="{C285A709-EFB1-4980-A491-E6AAE532BC06}" destId="{5B145B84-7CA3-48C7-A71A-385845B0BA5F}" srcOrd="1" destOrd="0" parTransId="{7B0C55C6-E9A9-4DC1-A2D2-C5302A362D11}" sibTransId="{79410C81-52C1-49BD-8831-E1840A3CF627}"/>
    <dgm:cxn modelId="{727665FF-8100-4DA4-B131-993CDD343E97}" type="presOf" srcId="{2DC84112-F764-4BD2-A789-148A739C4433}" destId="{E276F789-E31C-4F93-BA51-93343CFE9ACA}" srcOrd="0" destOrd="0" presId="urn:microsoft.com/office/officeart/2018/2/layout/IconVerticalSolidList"/>
    <dgm:cxn modelId="{72278533-4C78-4447-9B04-548747768D90}" type="presParOf" srcId="{020829E7-37F1-411B-B814-F88DA01540DC}" destId="{7A9E80A3-6180-4C40-8420-D6C20D612976}" srcOrd="0" destOrd="0" presId="urn:microsoft.com/office/officeart/2018/2/layout/IconVerticalSolidList"/>
    <dgm:cxn modelId="{C629EF78-DEC7-411F-AAB1-A7CF9960BEAC}" type="presParOf" srcId="{7A9E80A3-6180-4C40-8420-D6C20D612976}" destId="{ED1BF302-AB84-4ECB-A1B2-EC174DD676C3}" srcOrd="0" destOrd="0" presId="urn:microsoft.com/office/officeart/2018/2/layout/IconVerticalSolidList"/>
    <dgm:cxn modelId="{A07E1D72-AFB8-49D7-9EA9-204A35E8097F}" type="presParOf" srcId="{7A9E80A3-6180-4C40-8420-D6C20D612976}" destId="{7FF87706-2F64-4D91-A5F0-75EEE7414387}" srcOrd="1" destOrd="0" presId="urn:microsoft.com/office/officeart/2018/2/layout/IconVerticalSolidList"/>
    <dgm:cxn modelId="{D336DF9C-9911-4E0F-8401-97AC93D9ED2B}" type="presParOf" srcId="{7A9E80A3-6180-4C40-8420-D6C20D612976}" destId="{FB0ABBED-5CDB-4500-910D-1724F0D6AFD2}" srcOrd="2" destOrd="0" presId="urn:microsoft.com/office/officeart/2018/2/layout/IconVerticalSolidList"/>
    <dgm:cxn modelId="{CB61FD1D-7338-4703-9DB4-841B28686952}" type="presParOf" srcId="{7A9E80A3-6180-4C40-8420-D6C20D612976}" destId="{D10F10C0-EF29-47FC-ACFC-7614B637801D}" srcOrd="3" destOrd="0" presId="urn:microsoft.com/office/officeart/2018/2/layout/IconVerticalSolidList"/>
    <dgm:cxn modelId="{7F8A4526-F9B1-4702-8931-ADE33E442C1E}" type="presParOf" srcId="{020829E7-37F1-411B-B814-F88DA01540DC}" destId="{C81F3DC0-5CA7-47C0-A874-58E549CCA033}" srcOrd="1" destOrd="0" presId="urn:microsoft.com/office/officeart/2018/2/layout/IconVerticalSolidList"/>
    <dgm:cxn modelId="{2D7A0F9C-DD83-4ABC-8C54-0252992D5C70}" type="presParOf" srcId="{020829E7-37F1-411B-B814-F88DA01540DC}" destId="{6AC386CF-1CFB-447A-8C4B-2A78AFB21823}" srcOrd="2" destOrd="0" presId="urn:microsoft.com/office/officeart/2018/2/layout/IconVerticalSolidList"/>
    <dgm:cxn modelId="{2DFB2E5F-ED70-46D3-A767-4624AC1D025C}" type="presParOf" srcId="{6AC386CF-1CFB-447A-8C4B-2A78AFB21823}" destId="{AD025261-2E68-4D5A-BBB8-95D5CC34A660}" srcOrd="0" destOrd="0" presId="urn:microsoft.com/office/officeart/2018/2/layout/IconVerticalSolidList"/>
    <dgm:cxn modelId="{99BFFF55-456E-4261-B517-82A5711A8859}" type="presParOf" srcId="{6AC386CF-1CFB-447A-8C4B-2A78AFB21823}" destId="{F13CBFE0-3BF1-48B5-8FB9-5CDBF587F930}" srcOrd="1" destOrd="0" presId="urn:microsoft.com/office/officeart/2018/2/layout/IconVerticalSolidList"/>
    <dgm:cxn modelId="{F6133DBA-816E-44EF-A3CC-F55E0C1FB21A}" type="presParOf" srcId="{6AC386CF-1CFB-447A-8C4B-2A78AFB21823}" destId="{2B8875B7-7EBC-45F4-A471-449FEC68A475}" srcOrd="2" destOrd="0" presId="urn:microsoft.com/office/officeart/2018/2/layout/IconVerticalSolidList"/>
    <dgm:cxn modelId="{A6EA6F99-2D8A-4163-90E1-B80B23281C5A}" type="presParOf" srcId="{6AC386CF-1CFB-447A-8C4B-2A78AFB21823}" destId="{B4F7C277-7668-4FB6-B115-9B30294F2D35}" srcOrd="3" destOrd="0" presId="urn:microsoft.com/office/officeart/2018/2/layout/IconVerticalSolidList"/>
    <dgm:cxn modelId="{9C8123D6-CA50-402C-9DDD-C09BA11E3016}" type="presParOf" srcId="{020829E7-37F1-411B-B814-F88DA01540DC}" destId="{0F451DAF-4B9E-4B69-821F-4777E41A8CBA}" srcOrd="3" destOrd="0" presId="urn:microsoft.com/office/officeart/2018/2/layout/IconVerticalSolidList"/>
    <dgm:cxn modelId="{48FD4A3F-104E-425B-9751-5C0642D27037}" type="presParOf" srcId="{020829E7-37F1-411B-B814-F88DA01540DC}" destId="{AD212034-5974-4E2C-9281-3B50024FFDC8}" srcOrd="4" destOrd="0" presId="urn:microsoft.com/office/officeart/2018/2/layout/IconVerticalSolidList"/>
    <dgm:cxn modelId="{09F0E2C3-CDB5-4014-B6D6-E88EBC3FDDD4}" type="presParOf" srcId="{AD212034-5974-4E2C-9281-3B50024FFDC8}" destId="{0B8C1F9D-98C7-48D5-A5ED-DA7CAE73F64B}" srcOrd="0" destOrd="0" presId="urn:microsoft.com/office/officeart/2018/2/layout/IconVerticalSolidList"/>
    <dgm:cxn modelId="{3465BDFE-4334-4126-B2EF-F3959ED741BF}" type="presParOf" srcId="{AD212034-5974-4E2C-9281-3B50024FFDC8}" destId="{DC7F71C9-C0A3-4719-8A8E-FB643E74D8E1}" srcOrd="1" destOrd="0" presId="urn:microsoft.com/office/officeart/2018/2/layout/IconVerticalSolidList"/>
    <dgm:cxn modelId="{35F52AC4-6D9D-43FD-8E91-472940309A88}" type="presParOf" srcId="{AD212034-5974-4E2C-9281-3B50024FFDC8}" destId="{A8041482-0929-44B9-85A3-F48E973A6813}" srcOrd="2" destOrd="0" presId="urn:microsoft.com/office/officeart/2018/2/layout/IconVerticalSolidList"/>
    <dgm:cxn modelId="{9C337955-8294-4E63-9C87-91ACBAA975BC}" type="presParOf" srcId="{AD212034-5974-4E2C-9281-3B50024FFDC8}" destId="{E276F789-E31C-4F93-BA51-93343CFE9ACA}" srcOrd="3" destOrd="0" presId="urn:microsoft.com/office/officeart/2018/2/layout/IconVerticalSolidList"/>
    <dgm:cxn modelId="{5137A688-89DF-48AA-A9DB-2D085B558E3C}" type="presParOf" srcId="{020829E7-37F1-411B-B814-F88DA01540DC}" destId="{54D68A93-0325-4B26-A033-0DA5C9ACE231}" srcOrd="5" destOrd="0" presId="urn:microsoft.com/office/officeart/2018/2/layout/IconVerticalSolidList"/>
    <dgm:cxn modelId="{FABACEA0-7FEC-40CB-9065-D721CA4CBCB3}" type="presParOf" srcId="{020829E7-37F1-411B-B814-F88DA01540DC}" destId="{ECA942F3-E2D9-4D6A-82A2-49E4B386C1B1}" srcOrd="6" destOrd="0" presId="urn:microsoft.com/office/officeart/2018/2/layout/IconVerticalSolidList"/>
    <dgm:cxn modelId="{7D7FC181-ACE5-4EAA-80DD-34734962B20C}" type="presParOf" srcId="{ECA942F3-E2D9-4D6A-82A2-49E4B386C1B1}" destId="{8BC01ADB-0D4E-499E-A126-23E0969CC6E9}" srcOrd="0" destOrd="0" presId="urn:microsoft.com/office/officeart/2018/2/layout/IconVerticalSolidList"/>
    <dgm:cxn modelId="{652B6063-3C43-44CB-9DA0-887B1D2D4D4F}" type="presParOf" srcId="{ECA942F3-E2D9-4D6A-82A2-49E4B386C1B1}" destId="{5BAA32F5-7BE4-4811-8587-D8210AEDDCE1}" srcOrd="1" destOrd="0" presId="urn:microsoft.com/office/officeart/2018/2/layout/IconVerticalSolidList"/>
    <dgm:cxn modelId="{D0A88522-3A1D-4678-B812-A5C95811F0F9}" type="presParOf" srcId="{ECA942F3-E2D9-4D6A-82A2-49E4B386C1B1}" destId="{8B8F94FD-1FB8-42E4-87C3-23F2AB538089}" srcOrd="2" destOrd="0" presId="urn:microsoft.com/office/officeart/2018/2/layout/IconVerticalSolidList"/>
    <dgm:cxn modelId="{7196D4AB-E640-44D7-A279-B43C284F1930}" type="presParOf" srcId="{ECA942F3-E2D9-4D6A-82A2-49E4B386C1B1}" destId="{7417954F-C466-4319-BCCD-D79E4285353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A0B8C-0127-46E6-9824-B6DE58C6BC01}">
      <dsp:nvSpPr>
        <dsp:cNvPr id="0" name=""/>
        <dsp:cNvSpPr/>
      </dsp:nvSpPr>
      <dsp:spPr>
        <a:xfrm>
          <a:off x="0" y="657"/>
          <a:ext cx="7655621" cy="153938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638A86-E96C-4F61-9E05-9182C8715E10}">
      <dsp:nvSpPr>
        <dsp:cNvPr id="0" name=""/>
        <dsp:cNvSpPr/>
      </dsp:nvSpPr>
      <dsp:spPr>
        <a:xfrm>
          <a:off x="465664" y="347020"/>
          <a:ext cx="846663" cy="8466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345381-4493-4F0C-9911-5434462CF600}">
      <dsp:nvSpPr>
        <dsp:cNvPr id="0" name=""/>
        <dsp:cNvSpPr/>
      </dsp:nvSpPr>
      <dsp:spPr>
        <a:xfrm>
          <a:off x="1777992" y="657"/>
          <a:ext cx="5877628" cy="1539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919" tIns="162919" rIns="162919" bIns="162919" numCol="1" spcCol="1270" anchor="ctr" anchorCtr="0">
          <a:noAutofit/>
        </a:bodyPr>
        <a:lstStyle/>
        <a:p>
          <a:pPr marL="0" lvl="0" indent="0" algn="l" defTabSz="889000">
            <a:lnSpc>
              <a:spcPct val="90000"/>
            </a:lnSpc>
            <a:spcBef>
              <a:spcPct val="0"/>
            </a:spcBef>
            <a:spcAft>
              <a:spcPct val="35000"/>
            </a:spcAft>
            <a:buNone/>
          </a:pPr>
          <a:r>
            <a:rPr lang="es-ES" sz="2000" kern="1200" dirty="0"/>
            <a:t>Es el entorno biótico y abiótico de un organismo o población y, por consiguiente, incluye los factores que influyen en su supervivencia, desarrollo y evolución.​ </a:t>
          </a:r>
          <a:endParaRPr lang="en-US" sz="2000" kern="1200" dirty="0"/>
        </a:p>
      </dsp:txBody>
      <dsp:txXfrm>
        <a:off x="1777992" y="657"/>
        <a:ext cx="5877628" cy="1539387"/>
      </dsp:txXfrm>
    </dsp:sp>
    <dsp:sp modelId="{C69DDA3A-E3F8-4270-98DD-65C7E9704AB5}">
      <dsp:nvSpPr>
        <dsp:cNvPr id="0" name=""/>
        <dsp:cNvSpPr/>
      </dsp:nvSpPr>
      <dsp:spPr>
        <a:xfrm>
          <a:off x="0" y="1924892"/>
          <a:ext cx="7655621" cy="153938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E046D7-A5A9-4120-B954-AA60B7A78C89}">
      <dsp:nvSpPr>
        <dsp:cNvPr id="0" name=""/>
        <dsp:cNvSpPr/>
      </dsp:nvSpPr>
      <dsp:spPr>
        <a:xfrm>
          <a:off x="465664" y="2271254"/>
          <a:ext cx="846663" cy="8466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22C1B1-F31E-49B9-B333-A5776CAE1BD5}">
      <dsp:nvSpPr>
        <dsp:cNvPr id="0" name=""/>
        <dsp:cNvSpPr/>
      </dsp:nvSpPr>
      <dsp:spPr>
        <a:xfrm>
          <a:off x="1777992" y="1924892"/>
          <a:ext cx="5877628" cy="1539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919" tIns="162919" rIns="162919" bIns="162919" numCol="1" spcCol="1270" anchor="ctr" anchorCtr="0">
          <a:noAutofit/>
        </a:bodyPr>
        <a:lstStyle/>
        <a:p>
          <a:pPr marL="0" lvl="0" indent="0" algn="l" defTabSz="889000">
            <a:lnSpc>
              <a:spcPct val="90000"/>
            </a:lnSpc>
            <a:spcBef>
              <a:spcPct val="0"/>
            </a:spcBef>
            <a:spcAft>
              <a:spcPct val="35000"/>
            </a:spcAft>
            <a:buNone/>
          </a:pPr>
          <a:r>
            <a:rPr lang="es-ES" sz="2000" kern="1200" dirty="0"/>
            <a:t>Un entorno biofísico puede variar en escala de microscópico a global en extensión. También puede subdividirse según sus atributos. </a:t>
          </a:r>
          <a:endParaRPr lang="en-US" sz="2000" kern="1200" dirty="0"/>
        </a:p>
      </dsp:txBody>
      <dsp:txXfrm>
        <a:off x="1777992" y="1924892"/>
        <a:ext cx="5877628" cy="1539387"/>
      </dsp:txXfrm>
    </dsp:sp>
    <dsp:sp modelId="{2E2B318E-151C-45EA-873E-89351C9DC20E}">
      <dsp:nvSpPr>
        <dsp:cNvPr id="0" name=""/>
        <dsp:cNvSpPr/>
      </dsp:nvSpPr>
      <dsp:spPr>
        <a:xfrm>
          <a:off x="0" y="3849126"/>
          <a:ext cx="7655621" cy="153938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BFB2E-920C-46FD-8DF2-3E33020F7F03}">
      <dsp:nvSpPr>
        <dsp:cNvPr id="0" name=""/>
        <dsp:cNvSpPr/>
      </dsp:nvSpPr>
      <dsp:spPr>
        <a:xfrm>
          <a:off x="465664" y="4195488"/>
          <a:ext cx="846663" cy="8466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9C5AC5-8209-49A7-B943-C94A7145728E}">
      <dsp:nvSpPr>
        <dsp:cNvPr id="0" name=""/>
        <dsp:cNvSpPr/>
      </dsp:nvSpPr>
      <dsp:spPr>
        <a:xfrm>
          <a:off x="1777992" y="3849126"/>
          <a:ext cx="5877628" cy="1539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919" tIns="162919" rIns="162919" bIns="162919" numCol="1" spcCol="1270" anchor="ctr" anchorCtr="0">
          <a:noAutofit/>
        </a:bodyPr>
        <a:lstStyle/>
        <a:p>
          <a:pPr marL="0" lvl="0" indent="0" algn="l" defTabSz="889000">
            <a:lnSpc>
              <a:spcPct val="90000"/>
            </a:lnSpc>
            <a:spcBef>
              <a:spcPct val="0"/>
            </a:spcBef>
            <a:spcAft>
              <a:spcPct val="35000"/>
            </a:spcAft>
            <a:buNone/>
          </a:pPr>
          <a:r>
            <a:rPr lang="es-ES" sz="2000" kern="1200"/>
            <a:t>Ejemplos: incluyen el medio ambiente marino, el medio ambiente atmosférico y el medio ambiente terrestre</a:t>
          </a:r>
          <a:endParaRPr lang="en-US" sz="2000" kern="1200"/>
        </a:p>
      </dsp:txBody>
      <dsp:txXfrm>
        <a:off x="1777992" y="3849126"/>
        <a:ext cx="5877628" cy="15393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72B68-10B7-4100-9B23-EBA37C4A99C9}">
      <dsp:nvSpPr>
        <dsp:cNvPr id="0" name=""/>
        <dsp:cNvSpPr/>
      </dsp:nvSpPr>
      <dsp:spPr>
        <a:xfrm>
          <a:off x="0" y="1727"/>
          <a:ext cx="6651253" cy="73590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AE3B7E-4465-4AC9-9DE9-821DCE028127}">
      <dsp:nvSpPr>
        <dsp:cNvPr id="0" name=""/>
        <dsp:cNvSpPr/>
      </dsp:nvSpPr>
      <dsp:spPr>
        <a:xfrm>
          <a:off x="222611" y="167305"/>
          <a:ext cx="404747" cy="4047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BF567D-B84C-4762-8692-82AFA25AC019}">
      <dsp:nvSpPr>
        <dsp:cNvPr id="0" name=""/>
        <dsp:cNvSpPr/>
      </dsp:nvSpPr>
      <dsp:spPr>
        <a:xfrm>
          <a:off x="849970" y="1727"/>
          <a:ext cx="5801282" cy="735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883" tIns="77883" rIns="77883" bIns="77883" numCol="1" spcCol="1270" anchor="ctr" anchorCtr="0">
          <a:noAutofit/>
        </a:bodyPr>
        <a:lstStyle/>
        <a:p>
          <a:pPr marL="0" lvl="0" indent="0" algn="l" defTabSz="844550">
            <a:lnSpc>
              <a:spcPct val="90000"/>
            </a:lnSpc>
            <a:spcBef>
              <a:spcPct val="0"/>
            </a:spcBef>
            <a:spcAft>
              <a:spcPct val="35000"/>
            </a:spcAft>
            <a:buNone/>
          </a:pPr>
          <a:r>
            <a:rPr lang="es-ES" sz="1900" kern="1200"/>
            <a:t>Los seres humanos causan daños en el ecosistema por las siguientes razones: </a:t>
          </a:r>
          <a:endParaRPr lang="en-US" sz="1900" kern="1200"/>
        </a:p>
      </dsp:txBody>
      <dsp:txXfrm>
        <a:off x="849970" y="1727"/>
        <a:ext cx="5801282" cy="735904"/>
      </dsp:txXfrm>
    </dsp:sp>
    <dsp:sp modelId="{6810BD7E-F094-45A8-91FD-81BA018921FC}">
      <dsp:nvSpPr>
        <dsp:cNvPr id="0" name=""/>
        <dsp:cNvSpPr/>
      </dsp:nvSpPr>
      <dsp:spPr>
        <a:xfrm>
          <a:off x="0" y="921608"/>
          <a:ext cx="6651253" cy="73590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BDEA30-C880-4078-AAB6-4864E479C736}">
      <dsp:nvSpPr>
        <dsp:cNvPr id="0" name=""/>
        <dsp:cNvSpPr/>
      </dsp:nvSpPr>
      <dsp:spPr>
        <a:xfrm>
          <a:off x="222611" y="1087186"/>
          <a:ext cx="404747" cy="4047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387EEC-17D6-4D69-B9B8-3AB44F6F0E70}">
      <dsp:nvSpPr>
        <dsp:cNvPr id="0" name=""/>
        <dsp:cNvSpPr/>
      </dsp:nvSpPr>
      <dsp:spPr>
        <a:xfrm>
          <a:off x="849970" y="921608"/>
          <a:ext cx="5801282" cy="735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883" tIns="77883" rIns="77883" bIns="77883" numCol="1" spcCol="1270" anchor="ctr" anchorCtr="0">
          <a:noAutofit/>
        </a:bodyPr>
        <a:lstStyle/>
        <a:p>
          <a:pPr marL="0" lvl="0" indent="0" algn="l" defTabSz="844550">
            <a:lnSpc>
              <a:spcPct val="90000"/>
            </a:lnSpc>
            <a:spcBef>
              <a:spcPct val="0"/>
            </a:spcBef>
            <a:spcAft>
              <a:spcPct val="35000"/>
            </a:spcAft>
            <a:buNone/>
          </a:pPr>
          <a:r>
            <a:rPr lang="es-ES" sz="1900" kern="1200" dirty="0"/>
            <a:t>1. Destrucción de los hábitats por :</a:t>
          </a:r>
          <a:endParaRPr lang="en-US" sz="1900" kern="1200" dirty="0"/>
        </a:p>
      </dsp:txBody>
      <dsp:txXfrm>
        <a:off x="849970" y="921608"/>
        <a:ext cx="5801282" cy="735904"/>
      </dsp:txXfrm>
    </dsp:sp>
    <dsp:sp modelId="{C607846C-3B92-470D-AF71-F4BBCFB42E77}">
      <dsp:nvSpPr>
        <dsp:cNvPr id="0" name=""/>
        <dsp:cNvSpPr/>
      </dsp:nvSpPr>
      <dsp:spPr>
        <a:xfrm>
          <a:off x="0" y="1841489"/>
          <a:ext cx="6651253" cy="73590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485E65-4195-41F4-845B-17AAD3550084}">
      <dsp:nvSpPr>
        <dsp:cNvPr id="0" name=""/>
        <dsp:cNvSpPr/>
      </dsp:nvSpPr>
      <dsp:spPr>
        <a:xfrm>
          <a:off x="222611" y="2007067"/>
          <a:ext cx="404747" cy="4047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28F442-99C0-4CFE-B140-91A0774E5171}">
      <dsp:nvSpPr>
        <dsp:cNvPr id="0" name=""/>
        <dsp:cNvSpPr/>
      </dsp:nvSpPr>
      <dsp:spPr>
        <a:xfrm>
          <a:off x="849970" y="1841489"/>
          <a:ext cx="5801282" cy="735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883" tIns="77883" rIns="77883" bIns="77883" numCol="1" spcCol="1270" anchor="ctr" anchorCtr="0">
          <a:noAutofit/>
        </a:bodyPr>
        <a:lstStyle/>
        <a:p>
          <a:pPr marL="0" lvl="0" indent="0" algn="l" defTabSz="844550">
            <a:lnSpc>
              <a:spcPct val="90000"/>
            </a:lnSpc>
            <a:spcBef>
              <a:spcPct val="0"/>
            </a:spcBef>
            <a:spcAft>
              <a:spcPct val="35000"/>
            </a:spcAft>
            <a:buNone/>
          </a:pPr>
          <a:r>
            <a:rPr lang="es-ES" sz="1900" kern="1200"/>
            <a:t>• Deforestación</a:t>
          </a:r>
          <a:endParaRPr lang="en-US" sz="1900" kern="1200"/>
        </a:p>
      </dsp:txBody>
      <dsp:txXfrm>
        <a:off x="849970" y="1841489"/>
        <a:ext cx="5801282" cy="735904"/>
      </dsp:txXfrm>
    </dsp:sp>
    <dsp:sp modelId="{724AA7BD-F2B3-43AB-9467-7E0AD7AC40EF}">
      <dsp:nvSpPr>
        <dsp:cNvPr id="0" name=""/>
        <dsp:cNvSpPr/>
      </dsp:nvSpPr>
      <dsp:spPr>
        <a:xfrm>
          <a:off x="0" y="2761370"/>
          <a:ext cx="6651253" cy="73590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96A29F-48D2-41C7-81CF-D59B6BB073B2}">
      <dsp:nvSpPr>
        <dsp:cNvPr id="0" name=""/>
        <dsp:cNvSpPr/>
      </dsp:nvSpPr>
      <dsp:spPr>
        <a:xfrm>
          <a:off x="222611" y="2926948"/>
          <a:ext cx="404747" cy="4047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14A302-50B8-4E69-BFA7-2EBAE93EE7D7}">
      <dsp:nvSpPr>
        <dsp:cNvPr id="0" name=""/>
        <dsp:cNvSpPr/>
      </dsp:nvSpPr>
      <dsp:spPr>
        <a:xfrm>
          <a:off x="849970" y="2761370"/>
          <a:ext cx="5801282" cy="735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883" tIns="77883" rIns="77883" bIns="77883" numCol="1" spcCol="1270" anchor="ctr" anchorCtr="0">
          <a:noAutofit/>
        </a:bodyPr>
        <a:lstStyle/>
        <a:p>
          <a:pPr marL="0" lvl="0" indent="0" algn="l" defTabSz="844550">
            <a:lnSpc>
              <a:spcPct val="90000"/>
            </a:lnSpc>
            <a:spcBef>
              <a:spcPct val="0"/>
            </a:spcBef>
            <a:spcAft>
              <a:spcPct val="35000"/>
            </a:spcAft>
            <a:buNone/>
          </a:pPr>
          <a:r>
            <a:rPr lang="es-ES" sz="1900" kern="1200"/>
            <a:t>• Construcción de casas</a:t>
          </a:r>
          <a:endParaRPr lang="en-US" sz="1900" kern="1200"/>
        </a:p>
      </dsp:txBody>
      <dsp:txXfrm>
        <a:off x="849970" y="2761370"/>
        <a:ext cx="5801282" cy="735904"/>
      </dsp:txXfrm>
    </dsp:sp>
    <dsp:sp modelId="{22F4AC69-4A56-4C24-8EE7-42D093AA118A}">
      <dsp:nvSpPr>
        <dsp:cNvPr id="0" name=""/>
        <dsp:cNvSpPr/>
      </dsp:nvSpPr>
      <dsp:spPr>
        <a:xfrm>
          <a:off x="0" y="3681251"/>
          <a:ext cx="6651253" cy="73590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863323-D661-4A4D-BB0D-9FFD992ADC76}">
      <dsp:nvSpPr>
        <dsp:cNvPr id="0" name=""/>
        <dsp:cNvSpPr/>
      </dsp:nvSpPr>
      <dsp:spPr>
        <a:xfrm>
          <a:off x="222611" y="3846829"/>
          <a:ext cx="404747" cy="40474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CBAD0C-1499-4D16-B480-0D9CF1036B34}">
      <dsp:nvSpPr>
        <dsp:cNvPr id="0" name=""/>
        <dsp:cNvSpPr/>
      </dsp:nvSpPr>
      <dsp:spPr>
        <a:xfrm>
          <a:off x="849970" y="3681251"/>
          <a:ext cx="5801282" cy="735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883" tIns="77883" rIns="77883" bIns="77883" numCol="1" spcCol="1270" anchor="ctr" anchorCtr="0">
          <a:noAutofit/>
        </a:bodyPr>
        <a:lstStyle/>
        <a:p>
          <a:pPr marL="0" lvl="0" indent="0" algn="l" defTabSz="844550">
            <a:lnSpc>
              <a:spcPct val="90000"/>
            </a:lnSpc>
            <a:spcBef>
              <a:spcPct val="0"/>
            </a:spcBef>
            <a:spcAft>
              <a:spcPct val="35000"/>
            </a:spcAft>
            <a:buNone/>
          </a:pPr>
          <a:r>
            <a:rPr lang="es-ES" sz="1900" kern="1200"/>
            <a:t>• Construcción de represas </a:t>
          </a:r>
          <a:endParaRPr lang="en-US" sz="1900" kern="1200"/>
        </a:p>
      </dsp:txBody>
      <dsp:txXfrm>
        <a:off x="849970" y="3681251"/>
        <a:ext cx="5801282" cy="735904"/>
      </dsp:txXfrm>
    </dsp:sp>
    <dsp:sp modelId="{B3950706-BBF3-4989-ABE6-DEC4834772E1}">
      <dsp:nvSpPr>
        <dsp:cNvPr id="0" name=""/>
        <dsp:cNvSpPr/>
      </dsp:nvSpPr>
      <dsp:spPr>
        <a:xfrm>
          <a:off x="0" y="4601132"/>
          <a:ext cx="6651253" cy="73590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DF9BB8-708B-4424-8539-648407318251}">
      <dsp:nvSpPr>
        <dsp:cNvPr id="0" name=""/>
        <dsp:cNvSpPr/>
      </dsp:nvSpPr>
      <dsp:spPr>
        <a:xfrm>
          <a:off x="222611" y="4766710"/>
          <a:ext cx="404747" cy="40474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FF3DA9-3033-46BD-9FCD-B08C79D4FA8C}">
      <dsp:nvSpPr>
        <dsp:cNvPr id="0" name=""/>
        <dsp:cNvSpPr/>
      </dsp:nvSpPr>
      <dsp:spPr>
        <a:xfrm>
          <a:off x="849970" y="4601132"/>
          <a:ext cx="5801282" cy="735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883" tIns="77883" rIns="77883" bIns="77883" numCol="1" spcCol="1270" anchor="ctr" anchorCtr="0">
          <a:noAutofit/>
        </a:bodyPr>
        <a:lstStyle/>
        <a:p>
          <a:pPr marL="0" lvl="0" indent="0" algn="l" defTabSz="844550">
            <a:lnSpc>
              <a:spcPct val="90000"/>
            </a:lnSpc>
            <a:spcBef>
              <a:spcPct val="0"/>
            </a:spcBef>
            <a:spcAft>
              <a:spcPct val="35000"/>
            </a:spcAft>
            <a:buNone/>
          </a:pPr>
          <a:r>
            <a:rPr lang="es-ES" sz="1900" kern="1200"/>
            <a:t>Introducción de nuevas especies</a:t>
          </a:r>
          <a:endParaRPr lang="en-US" sz="1900" kern="1200"/>
        </a:p>
      </dsp:txBody>
      <dsp:txXfrm>
        <a:off x="849970" y="4601132"/>
        <a:ext cx="5801282" cy="7359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0F7AF-F5F3-408C-A86F-22E02BE785C3}">
      <dsp:nvSpPr>
        <dsp:cNvPr id="0" name=""/>
        <dsp:cNvSpPr/>
      </dsp:nvSpPr>
      <dsp:spPr>
        <a:xfrm>
          <a:off x="0" y="2215"/>
          <a:ext cx="6651253" cy="112301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1EF290-EB98-4E6F-B5CE-849DB5B5D3DB}">
      <dsp:nvSpPr>
        <dsp:cNvPr id="0" name=""/>
        <dsp:cNvSpPr/>
      </dsp:nvSpPr>
      <dsp:spPr>
        <a:xfrm>
          <a:off x="339712" y="254894"/>
          <a:ext cx="617659" cy="6176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965542-12D1-4317-B051-A2342FD85EE4}">
      <dsp:nvSpPr>
        <dsp:cNvPr id="0" name=""/>
        <dsp:cNvSpPr/>
      </dsp:nvSpPr>
      <dsp:spPr>
        <a:xfrm>
          <a:off x="1297085" y="2215"/>
          <a:ext cx="5354167" cy="112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53" tIns="118853" rIns="118853" bIns="118853" numCol="1" spcCol="1270" anchor="ctr" anchorCtr="0">
          <a:noAutofit/>
        </a:bodyPr>
        <a:lstStyle/>
        <a:p>
          <a:pPr marL="0" lvl="0" indent="0" algn="l" defTabSz="977900">
            <a:lnSpc>
              <a:spcPct val="90000"/>
            </a:lnSpc>
            <a:spcBef>
              <a:spcPct val="0"/>
            </a:spcBef>
            <a:spcAft>
              <a:spcPct val="35000"/>
            </a:spcAft>
            <a:buNone/>
          </a:pPr>
          <a:r>
            <a:rPr lang="es-CL" sz="2200" kern="1200"/>
            <a:t>2. Captura excesiva de animales por:</a:t>
          </a:r>
          <a:endParaRPr lang="en-US" sz="2200" kern="1200"/>
        </a:p>
      </dsp:txBody>
      <dsp:txXfrm>
        <a:off x="1297085" y="2215"/>
        <a:ext cx="5354167" cy="1123017"/>
      </dsp:txXfrm>
    </dsp:sp>
    <dsp:sp modelId="{545839DD-72D6-409B-A823-0CD859065B17}">
      <dsp:nvSpPr>
        <dsp:cNvPr id="0" name=""/>
        <dsp:cNvSpPr/>
      </dsp:nvSpPr>
      <dsp:spPr>
        <a:xfrm>
          <a:off x="0" y="1405987"/>
          <a:ext cx="6651253" cy="112301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24398D-35F6-4772-B035-E6E570BFB475}">
      <dsp:nvSpPr>
        <dsp:cNvPr id="0" name=""/>
        <dsp:cNvSpPr/>
      </dsp:nvSpPr>
      <dsp:spPr>
        <a:xfrm>
          <a:off x="339712" y="1658666"/>
          <a:ext cx="617659" cy="6176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8E04E1-D2AD-4AB7-B7A1-E7815F761C0A}">
      <dsp:nvSpPr>
        <dsp:cNvPr id="0" name=""/>
        <dsp:cNvSpPr/>
      </dsp:nvSpPr>
      <dsp:spPr>
        <a:xfrm>
          <a:off x="1297085" y="1405987"/>
          <a:ext cx="5354167" cy="112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53" tIns="118853" rIns="118853" bIns="118853" numCol="1" spcCol="1270" anchor="ctr" anchorCtr="0">
          <a:noAutofit/>
        </a:bodyPr>
        <a:lstStyle/>
        <a:p>
          <a:pPr marL="0" lvl="0" indent="0" algn="l" defTabSz="977900">
            <a:lnSpc>
              <a:spcPct val="90000"/>
            </a:lnSpc>
            <a:spcBef>
              <a:spcPct val="0"/>
            </a:spcBef>
            <a:spcAft>
              <a:spcPct val="35000"/>
            </a:spcAft>
            <a:buNone/>
          </a:pPr>
          <a:r>
            <a:rPr lang="es-CL" sz="2200" kern="1200"/>
            <a:t>• Necesidades alimenticias </a:t>
          </a:r>
          <a:endParaRPr lang="en-US" sz="2200" kern="1200"/>
        </a:p>
      </dsp:txBody>
      <dsp:txXfrm>
        <a:off x="1297085" y="1405987"/>
        <a:ext cx="5354167" cy="1123017"/>
      </dsp:txXfrm>
    </dsp:sp>
    <dsp:sp modelId="{6B8B3AB0-D4B0-4AD2-A631-833F1B8D331D}">
      <dsp:nvSpPr>
        <dsp:cNvPr id="0" name=""/>
        <dsp:cNvSpPr/>
      </dsp:nvSpPr>
      <dsp:spPr>
        <a:xfrm>
          <a:off x="0" y="2809759"/>
          <a:ext cx="6651253" cy="112301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DCC699-BC1F-4C83-9914-C757B42BC3D7}">
      <dsp:nvSpPr>
        <dsp:cNvPr id="0" name=""/>
        <dsp:cNvSpPr/>
      </dsp:nvSpPr>
      <dsp:spPr>
        <a:xfrm>
          <a:off x="339712" y="3062438"/>
          <a:ext cx="617659" cy="6176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1F4844-C9CB-4264-9541-316F839824A4}">
      <dsp:nvSpPr>
        <dsp:cNvPr id="0" name=""/>
        <dsp:cNvSpPr/>
      </dsp:nvSpPr>
      <dsp:spPr>
        <a:xfrm>
          <a:off x="1297085" y="2809759"/>
          <a:ext cx="5354167" cy="112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53" tIns="118853" rIns="118853" bIns="118853" numCol="1" spcCol="1270" anchor="ctr" anchorCtr="0">
          <a:noAutofit/>
        </a:bodyPr>
        <a:lstStyle/>
        <a:p>
          <a:pPr marL="0" lvl="0" indent="0" algn="l" defTabSz="977900">
            <a:lnSpc>
              <a:spcPct val="90000"/>
            </a:lnSpc>
            <a:spcBef>
              <a:spcPct val="0"/>
            </a:spcBef>
            <a:spcAft>
              <a:spcPct val="35000"/>
            </a:spcAft>
            <a:buNone/>
          </a:pPr>
          <a:r>
            <a:rPr lang="es-CL" sz="2200" kern="1200"/>
            <a:t>• Venta ilegal de animales</a:t>
          </a:r>
          <a:endParaRPr lang="en-US" sz="2200" kern="1200"/>
        </a:p>
      </dsp:txBody>
      <dsp:txXfrm>
        <a:off x="1297085" y="2809759"/>
        <a:ext cx="5354167" cy="1123017"/>
      </dsp:txXfrm>
    </dsp:sp>
    <dsp:sp modelId="{E9C7D618-15CD-4900-857D-F15159E1423B}">
      <dsp:nvSpPr>
        <dsp:cNvPr id="0" name=""/>
        <dsp:cNvSpPr/>
      </dsp:nvSpPr>
      <dsp:spPr>
        <a:xfrm>
          <a:off x="0" y="4213530"/>
          <a:ext cx="6651253" cy="112301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B26650-729A-4D97-A213-503389A84CAC}">
      <dsp:nvSpPr>
        <dsp:cNvPr id="0" name=""/>
        <dsp:cNvSpPr/>
      </dsp:nvSpPr>
      <dsp:spPr>
        <a:xfrm>
          <a:off x="339712" y="4466209"/>
          <a:ext cx="617659" cy="6176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486936-8186-4CC7-9FF3-FFD542CA5B6F}">
      <dsp:nvSpPr>
        <dsp:cNvPr id="0" name=""/>
        <dsp:cNvSpPr/>
      </dsp:nvSpPr>
      <dsp:spPr>
        <a:xfrm>
          <a:off x="1297085" y="4213530"/>
          <a:ext cx="5354167" cy="112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53" tIns="118853" rIns="118853" bIns="118853" numCol="1" spcCol="1270" anchor="ctr" anchorCtr="0">
          <a:noAutofit/>
        </a:bodyPr>
        <a:lstStyle/>
        <a:p>
          <a:pPr marL="0" lvl="0" indent="0" algn="l" defTabSz="977900">
            <a:lnSpc>
              <a:spcPct val="90000"/>
            </a:lnSpc>
            <a:spcBef>
              <a:spcPct val="0"/>
            </a:spcBef>
            <a:spcAft>
              <a:spcPct val="35000"/>
            </a:spcAft>
            <a:buNone/>
          </a:pPr>
          <a:r>
            <a:rPr lang="es-CL" sz="2200" kern="1200"/>
            <a:t>• Captura de depredadores</a:t>
          </a:r>
          <a:endParaRPr lang="en-US" sz="2200" kern="1200"/>
        </a:p>
      </dsp:txBody>
      <dsp:txXfrm>
        <a:off x="1297085" y="4213530"/>
        <a:ext cx="5354167" cy="11230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640600-1E05-43E5-BFFE-6850D3787CBA}">
      <dsp:nvSpPr>
        <dsp:cNvPr id="0" name=""/>
        <dsp:cNvSpPr/>
      </dsp:nvSpPr>
      <dsp:spPr>
        <a:xfrm>
          <a:off x="0" y="2215"/>
          <a:ext cx="6651253" cy="112301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2BF882-1B7F-4E0B-B0A9-4871AF394414}">
      <dsp:nvSpPr>
        <dsp:cNvPr id="0" name=""/>
        <dsp:cNvSpPr/>
      </dsp:nvSpPr>
      <dsp:spPr>
        <a:xfrm>
          <a:off x="339712" y="254894"/>
          <a:ext cx="617659" cy="6176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8E4013-2067-45E0-B9E5-31E12721E503}">
      <dsp:nvSpPr>
        <dsp:cNvPr id="0" name=""/>
        <dsp:cNvSpPr/>
      </dsp:nvSpPr>
      <dsp:spPr>
        <a:xfrm>
          <a:off x="1297085" y="2215"/>
          <a:ext cx="5354167" cy="112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53" tIns="118853" rIns="118853" bIns="118853" numCol="1" spcCol="1270" anchor="ctr" anchorCtr="0">
          <a:noAutofit/>
        </a:bodyPr>
        <a:lstStyle/>
        <a:p>
          <a:pPr marL="0" lvl="0" indent="0" algn="l" defTabSz="977900">
            <a:lnSpc>
              <a:spcPct val="90000"/>
            </a:lnSpc>
            <a:spcBef>
              <a:spcPct val="0"/>
            </a:spcBef>
            <a:spcAft>
              <a:spcPct val="35000"/>
            </a:spcAft>
            <a:buNone/>
          </a:pPr>
          <a:r>
            <a:rPr lang="es-ES" sz="2200" kern="1200" dirty="0"/>
            <a:t>3 Contaminación por: </a:t>
          </a:r>
          <a:endParaRPr lang="en-US" sz="2200" kern="1200" dirty="0"/>
        </a:p>
      </dsp:txBody>
      <dsp:txXfrm>
        <a:off x="1297085" y="2215"/>
        <a:ext cx="5354167" cy="1123017"/>
      </dsp:txXfrm>
    </dsp:sp>
    <dsp:sp modelId="{14BD17FE-D2FB-4F63-80A1-DFFAADCFAC29}">
      <dsp:nvSpPr>
        <dsp:cNvPr id="0" name=""/>
        <dsp:cNvSpPr/>
      </dsp:nvSpPr>
      <dsp:spPr>
        <a:xfrm>
          <a:off x="0" y="1405987"/>
          <a:ext cx="6651253" cy="112301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734C65-B776-4AB8-8B7A-7ECEE2BA0398}">
      <dsp:nvSpPr>
        <dsp:cNvPr id="0" name=""/>
        <dsp:cNvSpPr/>
      </dsp:nvSpPr>
      <dsp:spPr>
        <a:xfrm>
          <a:off x="339712" y="1658666"/>
          <a:ext cx="617659" cy="6176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EFF7A1-A401-4D60-9E20-0292333B027B}">
      <dsp:nvSpPr>
        <dsp:cNvPr id="0" name=""/>
        <dsp:cNvSpPr/>
      </dsp:nvSpPr>
      <dsp:spPr>
        <a:xfrm>
          <a:off x="1297085" y="1405987"/>
          <a:ext cx="5354167" cy="112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53" tIns="118853" rIns="118853" bIns="118853" numCol="1" spcCol="1270" anchor="ctr" anchorCtr="0">
          <a:noAutofit/>
        </a:bodyPr>
        <a:lstStyle/>
        <a:p>
          <a:pPr marL="0" lvl="0" indent="0" algn="l" defTabSz="977900">
            <a:lnSpc>
              <a:spcPct val="90000"/>
            </a:lnSpc>
            <a:spcBef>
              <a:spcPct val="0"/>
            </a:spcBef>
            <a:spcAft>
              <a:spcPct val="35000"/>
            </a:spcAft>
            <a:buNone/>
          </a:pPr>
          <a:r>
            <a:rPr lang="es-ES" sz="2200" kern="1200"/>
            <a:t>• Eutrofización (los suelos pierden la capacidad de sustentar la vida)</a:t>
          </a:r>
          <a:endParaRPr lang="en-US" sz="2200" kern="1200"/>
        </a:p>
      </dsp:txBody>
      <dsp:txXfrm>
        <a:off x="1297085" y="1405987"/>
        <a:ext cx="5354167" cy="1123017"/>
      </dsp:txXfrm>
    </dsp:sp>
    <dsp:sp modelId="{21487039-F7A0-42BC-9DAF-43875B89999C}">
      <dsp:nvSpPr>
        <dsp:cNvPr id="0" name=""/>
        <dsp:cNvSpPr/>
      </dsp:nvSpPr>
      <dsp:spPr>
        <a:xfrm>
          <a:off x="0" y="2809759"/>
          <a:ext cx="6651253" cy="112301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F27C3E-BAB1-4DDF-ADB3-B3B807A9925C}">
      <dsp:nvSpPr>
        <dsp:cNvPr id="0" name=""/>
        <dsp:cNvSpPr/>
      </dsp:nvSpPr>
      <dsp:spPr>
        <a:xfrm>
          <a:off x="339712" y="3062438"/>
          <a:ext cx="617659" cy="6176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F4FC1E-D1A0-4D5D-8793-5022D3680942}">
      <dsp:nvSpPr>
        <dsp:cNvPr id="0" name=""/>
        <dsp:cNvSpPr/>
      </dsp:nvSpPr>
      <dsp:spPr>
        <a:xfrm>
          <a:off x="1297085" y="2809759"/>
          <a:ext cx="5354167" cy="112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53" tIns="118853" rIns="118853" bIns="118853" numCol="1" spcCol="1270" anchor="ctr" anchorCtr="0">
          <a:noAutofit/>
        </a:bodyPr>
        <a:lstStyle/>
        <a:p>
          <a:pPr marL="0" lvl="0" indent="0" algn="l" defTabSz="977900">
            <a:lnSpc>
              <a:spcPct val="90000"/>
            </a:lnSpc>
            <a:spcBef>
              <a:spcPct val="0"/>
            </a:spcBef>
            <a:spcAft>
              <a:spcPct val="35000"/>
            </a:spcAft>
            <a:buNone/>
          </a:pPr>
          <a:r>
            <a:rPr lang="es-ES" sz="2200" kern="1200"/>
            <a:t>• Lluvia ácida y bioacumulación </a:t>
          </a:r>
          <a:endParaRPr lang="en-US" sz="2200" kern="1200"/>
        </a:p>
      </dsp:txBody>
      <dsp:txXfrm>
        <a:off x="1297085" y="2809759"/>
        <a:ext cx="5354167" cy="1123017"/>
      </dsp:txXfrm>
    </dsp:sp>
    <dsp:sp modelId="{146EDFBD-4D89-4EF4-97AD-977A321E69D1}">
      <dsp:nvSpPr>
        <dsp:cNvPr id="0" name=""/>
        <dsp:cNvSpPr/>
      </dsp:nvSpPr>
      <dsp:spPr>
        <a:xfrm>
          <a:off x="0" y="4213530"/>
          <a:ext cx="6651253" cy="112301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4CFB72-B241-4150-85DA-5679F71DF285}">
      <dsp:nvSpPr>
        <dsp:cNvPr id="0" name=""/>
        <dsp:cNvSpPr/>
      </dsp:nvSpPr>
      <dsp:spPr>
        <a:xfrm>
          <a:off x="339712" y="4466209"/>
          <a:ext cx="617659" cy="6176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382576-A35C-4A41-B39D-5DC3FE0F6CE7}">
      <dsp:nvSpPr>
        <dsp:cNvPr id="0" name=""/>
        <dsp:cNvSpPr/>
      </dsp:nvSpPr>
      <dsp:spPr>
        <a:xfrm>
          <a:off x="1297085" y="4213530"/>
          <a:ext cx="5354167" cy="112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53" tIns="118853" rIns="118853" bIns="118853" numCol="1" spcCol="1270" anchor="ctr" anchorCtr="0">
          <a:noAutofit/>
        </a:bodyPr>
        <a:lstStyle/>
        <a:p>
          <a:pPr marL="0" lvl="0" indent="0" algn="l" defTabSz="977900">
            <a:lnSpc>
              <a:spcPct val="90000"/>
            </a:lnSpc>
            <a:spcBef>
              <a:spcPct val="0"/>
            </a:spcBef>
            <a:spcAft>
              <a:spcPct val="35000"/>
            </a:spcAft>
            <a:buNone/>
          </a:pPr>
          <a:r>
            <a:rPr lang="es-ES" sz="2200" kern="1200"/>
            <a:t>• Contaminación del suelo, aire y agua.</a:t>
          </a:r>
          <a:endParaRPr lang="en-US" sz="2200" kern="1200"/>
        </a:p>
      </dsp:txBody>
      <dsp:txXfrm>
        <a:off x="1297085" y="4213530"/>
        <a:ext cx="5354167" cy="11230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BF302-AB84-4ECB-A1B2-EC174DD676C3}">
      <dsp:nvSpPr>
        <dsp:cNvPr id="0" name=""/>
        <dsp:cNvSpPr/>
      </dsp:nvSpPr>
      <dsp:spPr>
        <a:xfrm>
          <a:off x="0" y="0"/>
          <a:ext cx="7534134" cy="124876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F87706-2F64-4D91-A5F0-75EEE7414387}">
      <dsp:nvSpPr>
        <dsp:cNvPr id="0" name=""/>
        <dsp:cNvSpPr/>
      </dsp:nvSpPr>
      <dsp:spPr>
        <a:xfrm>
          <a:off x="377751" y="283436"/>
          <a:ext cx="686821" cy="6868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0F10C0-EF29-47FC-ACFC-7614B637801D}">
      <dsp:nvSpPr>
        <dsp:cNvPr id="0" name=""/>
        <dsp:cNvSpPr/>
      </dsp:nvSpPr>
      <dsp:spPr>
        <a:xfrm>
          <a:off x="1442324" y="2463"/>
          <a:ext cx="6091809" cy="1248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161" tIns="132161" rIns="132161" bIns="132161" numCol="1" spcCol="1270" anchor="ctr" anchorCtr="0">
          <a:noAutofit/>
        </a:bodyPr>
        <a:lstStyle/>
        <a:p>
          <a:pPr marL="0" lvl="0" indent="0" algn="l" defTabSz="800100">
            <a:lnSpc>
              <a:spcPct val="90000"/>
            </a:lnSpc>
            <a:spcBef>
              <a:spcPct val="0"/>
            </a:spcBef>
            <a:spcAft>
              <a:spcPct val="35000"/>
            </a:spcAft>
            <a:buNone/>
          </a:pPr>
          <a:r>
            <a:rPr lang="es-ES" sz="1800" kern="1200" dirty="0"/>
            <a:t>Reforestación: plantación masiva de árboles en áreas done estos no existieron.</a:t>
          </a:r>
          <a:endParaRPr lang="en-US" sz="1800" kern="1200" dirty="0"/>
        </a:p>
      </dsp:txBody>
      <dsp:txXfrm>
        <a:off x="1442324" y="2463"/>
        <a:ext cx="6091809" cy="1248765"/>
      </dsp:txXfrm>
    </dsp:sp>
    <dsp:sp modelId="{AD025261-2E68-4D5A-BBB8-95D5CC34A660}">
      <dsp:nvSpPr>
        <dsp:cNvPr id="0" name=""/>
        <dsp:cNvSpPr/>
      </dsp:nvSpPr>
      <dsp:spPr>
        <a:xfrm>
          <a:off x="0" y="1563421"/>
          <a:ext cx="7534134" cy="124876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3CBFE0-3BF1-48B5-8FB9-5CDBF587F930}">
      <dsp:nvSpPr>
        <dsp:cNvPr id="0" name=""/>
        <dsp:cNvSpPr/>
      </dsp:nvSpPr>
      <dsp:spPr>
        <a:xfrm>
          <a:off x="377751" y="1844393"/>
          <a:ext cx="686821" cy="6868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F7C277-7668-4FB6-B115-9B30294F2D35}">
      <dsp:nvSpPr>
        <dsp:cNvPr id="0" name=""/>
        <dsp:cNvSpPr/>
      </dsp:nvSpPr>
      <dsp:spPr>
        <a:xfrm>
          <a:off x="1442324" y="1563421"/>
          <a:ext cx="6091809" cy="1248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161" tIns="132161" rIns="132161" bIns="132161" numCol="1" spcCol="1270" anchor="ctr" anchorCtr="0">
          <a:noAutofit/>
        </a:bodyPr>
        <a:lstStyle/>
        <a:p>
          <a:pPr marL="0" lvl="0" indent="0" algn="l" defTabSz="800100">
            <a:lnSpc>
              <a:spcPct val="90000"/>
            </a:lnSpc>
            <a:spcBef>
              <a:spcPct val="0"/>
            </a:spcBef>
            <a:spcAft>
              <a:spcPct val="35000"/>
            </a:spcAft>
            <a:buNone/>
          </a:pPr>
          <a:r>
            <a:rPr lang="es-ES" sz="1800" kern="1200" dirty="0"/>
            <a:t>Reciclaje: previene la contaminación a partir de la reutilización de productos.</a:t>
          </a:r>
          <a:endParaRPr lang="en-US" sz="1800" kern="1200" dirty="0"/>
        </a:p>
      </dsp:txBody>
      <dsp:txXfrm>
        <a:off x="1442324" y="1563421"/>
        <a:ext cx="6091809" cy="1248765"/>
      </dsp:txXfrm>
    </dsp:sp>
    <dsp:sp modelId="{0B8C1F9D-98C7-48D5-A5ED-DA7CAE73F64B}">
      <dsp:nvSpPr>
        <dsp:cNvPr id="0" name=""/>
        <dsp:cNvSpPr/>
      </dsp:nvSpPr>
      <dsp:spPr>
        <a:xfrm>
          <a:off x="0" y="3124378"/>
          <a:ext cx="7534134" cy="124876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7F71C9-C0A3-4719-8A8E-FB643E74D8E1}">
      <dsp:nvSpPr>
        <dsp:cNvPr id="0" name=""/>
        <dsp:cNvSpPr/>
      </dsp:nvSpPr>
      <dsp:spPr>
        <a:xfrm>
          <a:off x="377751" y="3405351"/>
          <a:ext cx="686821" cy="6868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76F789-E31C-4F93-BA51-93343CFE9ACA}">
      <dsp:nvSpPr>
        <dsp:cNvPr id="0" name=""/>
        <dsp:cNvSpPr/>
      </dsp:nvSpPr>
      <dsp:spPr>
        <a:xfrm>
          <a:off x="1442324" y="3124378"/>
          <a:ext cx="6091809" cy="1248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161" tIns="132161" rIns="132161" bIns="132161" numCol="1" spcCol="1270" anchor="ctr" anchorCtr="0">
          <a:noAutofit/>
        </a:bodyPr>
        <a:lstStyle/>
        <a:p>
          <a:pPr marL="0" lvl="0" indent="0" algn="l" defTabSz="711200">
            <a:lnSpc>
              <a:spcPct val="90000"/>
            </a:lnSpc>
            <a:spcBef>
              <a:spcPct val="0"/>
            </a:spcBef>
            <a:spcAft>
              <a:spcPct val="35000"/>
            </a:spcAft>
            <a:buNone/>
          </a:pPr>
          <a:r>
            <a:rPr lang="es-ES" sz="1600" kern="1200" dirty="0"/>
            <a:t>Organizaciones destinadas a la conservación ecológica, desde rescate a especies en peligro de extinción, hasta la aplicación de técnicas biológicas para la preservación y conservación de ecosistemas.</a:t>
          </a:r>
          <a:endParaRPr lang="en-US" sz="1600" kern="1200" dirty="0"/>
        </a:p>
      </dsp:txBody>
      <dsp:txXfrm>
        <a:off x="1442324" y="3124378"/>
        <a:ext cx="6091809" cy="1248765"/>
      </dsp:txXfrm>
    </dsp:sp>
    <dsp:sp modelId="{8BC01ADB-0D4E-499E-A126-23E0969CC6E9}">
      <dsp:nvSpPr>
        <dsp:cNvPr id="0" name=""/>
        <dsp:cNvSpPr/>
      </dsp:nvSpPr>
      <dsp:spPr>
        <a:xfrm>
          <a:off x="0" y="4685336"/>
          <a:ext cx="7534134" cy="124876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AA32F5-7BE4-4811-8587-D8210AEDDCE1}">
      <dsp:nvSpPr>
        <dsp:cNvPr id="0" name=""/>
        <dsp:cNvSpPr/>
      </dsp:nvSpPr>
      <dsp:spPr>
        <a:xfrm>
          <a:off x="377751" y="4966308"/>
          <a:ext cx="686821" cy="6868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17954F-C466-4319-BCCD-D79E42853534}">
      <dsp:nvSpPr>
        <dsp:cNvPr id="0" name=""/>
        <dsp:cNvSpPr/>
      </dsp:nvSpPr>
      <dsp:spPr>
        <a:xfrm>
          <a:off x="1442324" y="4685336"/>
          <a:ext cx="6091809" cy="1248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161" tIns="132161" rIns="132161" bIns="132161" numCol="1" spcCol="1270" anchor="ctr" anchorCtr="0">
          <a:noAutofit/>
        </a:bodyPr>
        <a:lstStyle/>
        <a:p>
          <a:pPr marL="0" lvl="0" indent="0" algn="l" defTabSz="889000">
            <a:lnSpc>
              <a:spcPct val="90000"/>
            </a:lnSpc>
            <a:spcBef>
              <a:spcPct val="0"/>
            </a:spcBef>
            <a:spcAft>
              <a:spcPct val="35000"/>
            </a:spcAft>
            <a:buNone/>
          </a:pPr>
          <a:r>
            <a:rPr lang="es-ES" sz="2000" kern="1200" dirty="0"/>
            <a:t>Educación en desarrollo </a:t>
          </a:r>
          <a:r>
            <a:rPr lang="es-ES" sz="1800" kern="1200" dirty="0"/>
            <a:t>sustentable</a:t>
          </a:r>
          <a:r>
            <a:rPr lang="es-ES" sz="2000" kern="1200" dirty="0"/>
            <a:t>, permitiendo crear conciencia a las nuevas generaciones. </a:t>
          </a:r>
          <a:endParaRPr lang="en-US" sz="2000" kern="1200" dirty="0"/>
        </a:p>
      </dsp:txBody>
      <dsp:txXfrm>
        <a:off x="1442324" y="4685336"/>
        <a:ext cx="6091809" cy="124876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4/16/2021</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1487811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4/16/2021</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1904748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4/16/2021</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2531409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4/16/2021</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279232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4/16/2021</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1343594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4/16/2021</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3937026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4/16/2021</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92869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4/16/2021</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1493236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4/16/2021</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4195643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4/16/2021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3171314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4/16/2021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1499467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4/16/2021</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1253868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4/16/2021</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‹Nº›</a:t>
            </a:fld>
            <a:endParaRPr lang="en-US"/>
          </a:p>
        </p:txBody>
      </p:sp>
    </p:spTree>
    <p:extLst>
      <p:ext uri="{BB962C8B-B14F-4D97-AF65-F5344CB8AC3E}">
        <p14:creationId xmlns:p14="http://schemas.microsoft.com/office/powerpoint/2010/main" val="138683531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3CA090-9CCE-4F22-97D9-720F8CF393A4}"/>
              </a:ext>
            </a:extLst>
          </p:cNvPr>
          <p:cNvPicPr>
            <a:picLocks noChangeAspect="1"/>
          </p:cNvPicPr>
          <p:nvPr/>
        </p:nvPicPr>
        <p:blipFill rotWithShape="1">
          <a:blip r:embed="rId2"/>
          <a:srcRect t="15414"/>
          <a:stretch/>
        </p:blipFill>
        <p:spPr>
          <a:xfrm>
            <a:off x="1" y="0"/>
            <a:ext cx="12191999" cy="6857990"/>
          </a:xfrm>
          <a:prstGeom prst="rect">
            <a:avLst/>
          </a:prstGeom>
        </p:spPr>
      </p:pic>
      <p:sp>
        <p:nvSpPr>
          <p:cNvPr id="3" name="Subtítulo 2">
            <a:extLst>
              <a:ext uri="{FF2B5EF4-FFF2-40B4-BE49-F238E27FC236}">
                <a16:creationId xmlns:a16="http://schemas.microsoft.com/office/drawing/2014/main" id="{18735A4D-D506-4C90-A491-93B07BE48FE7}"/>
              </a:ext>
            </a:extLst>
          </p:cNvPr>
          <p:cNvSpPr>
            <a:spLocks noGrp="1"/>
          </p:cNvSpPr>
          <p:nvPr>
            <p:ph type="subTitle" idx="1"/>
          </p:nvPr>
        </p:nvSpPr>
        <p:spPr>
          <a:xfrm>
            <a:off x="318682" y="321733"/>
            <a:ext cx="11548533" cy="1324187"/>
          </a:xfrm>
        </p:spPr>
        <p:txBody>
          <a:bodyPr anchor="t">
            <a:normAutofit fontScale="92500" lnSpcReduction="10000"/>
          </a:bodyPr>
          <a:lstStyle/>
          <a:p>
            <a:pPr algn="ctr"/>
            <a:r>
              <a:rPr lang="es-CL" b="1" dirty="0">
                <a:solidFill>
                  <a:schemeClr val="accent6">
                    <a:lumMod val="50000"/>
                  </a:schemeClr>
                </a:solidFill>
              </a:rPr>
              <a:t>Colegio del real </a:t>
            </a:r>
          </a:p>
          <a:p>
            <a:pPr algn="ctr"/>
            <a:r>
              <a:rPr lang="es-CL" b="1" dirty="0">
                <a:solidFill>
                  <a:schemeClr val="accent6">
                    <a:lumMod val="50000"/>
                  </a:schemeClr>
                </a:solidFill>
              </a:rPr>
              <a:t>3°medio</a:t>
            </a:r>
          </a:p>
          <a:p>
            <a:pPr algn="ctr"/>
            <a:r>
              <a:rPr lang="es-CL" b="1" dirty="0">
                <a:solidFill>
                  <a:schemeClr val="accent6">
                    <a:lumMod val="50000"/>
                  </a:schemeClr>
                </a:solidFill>
              </a:rPr>
              <a:t>Clase 4 </a:t>
            </a:r>
          </a:p>
        </p:txBody>
      </p:sp>
      <p:sp>
        <p:nvSpPr>
          <p:cNvPr id="2" name="Título 1">
            <a:extLst>
              <a:ext uri="{FF2B5EF4-FFF2-40B4-BE49-F238E27FC236}">
                <a16:creationId xmlns:a16="http://schemas.microsoft.com/office/drawing/2014/main" id="{E2212D5B-3554-433A-9C37-057EFE9BF7DD}"/>
              </a:ext>
            </a:extLst>
          </p:cNvPr>
          <p:cNvSpPr>
            <a:spLocks noGrp="1"/>
          </p:cNvSpPr>
          <p:nvPr>
            <p:ph type="ctrTitle"/>
          </p:nvPr>
        </p:nvSpPr>
        <p:spPr>
          <a:xfrm>
            <a:off x="321733" y="1936152"/>
            <a:ext cx="11545482" cy="3670255"/>
          </a:xfrm>
        </p:spPr>
        <p:txBody>
          <a:bodyPr anchor="b">
            <a:noAutofit/>
          </a:bodyPr>
          <a:lstStyle/>
          <a:p>
            <a:pPr algn="ctr"/>
            <a:r>
              <a:rPr lang="es-ES" sz="4000" dirty="0">
                <a:solidFill>
                  <a:schemeClr val="tx1">
                    <a:lumMod val="95000"/>
                    <a:lumOff val="5000"/>
                  </a:schemeClr>
                </a:solidFill>
              </a:rPr>
              <a:t>OA: 3 Modelar los efectos del cambio climático en diversos ecosistemas y sus componentes biológicos, físicos y químicos, y evaluar posibles soluciones para su mitigación.</a:t>
            </a:r>
            <a:endParaRPr lang="es-CL" sz="4000" dirty="0">
              <a:solidFill>
                <a:schemeClr val="tx1">
                  <a:lumMod val="95000"/>
                  <a:lumOff val="5000"/>
                </a:schemeClr>
              </a:solidFill>
            </a:endParaRPr>
          </a:p>
        </p:txBody>
      </p:sp>
      <p:sp>
        <p:nvSpPr>
          <p:cNvPr id="12" name="Subtítulo 2">
            <a:extLst>
              <a:ext uri="{FF2B5EF4-FFF2-40B4-BE49-F238E27FC236}">
                <a16:creationId xmlns:a16="http://schemas.microsoft.com/office/drawing/2014/main" id="{A3C41C11-43A2-4761-8136-76522B193437}"/>
              </a:ext>
            </a:extLst>
          </p:cNvPr>
          <p:cNvSpPr txBox="1">
            <a:spLocks/>
          </p:cNvSpPr>
          <p:nvPr/>
        </p:nvSpPr>
        <p:spPr>
          <a:xfrm>
            <a:off x="6443003" y="5796104"/>
            <a:ext cx="6738425" cy="872198"/>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400" kern="1200" cap="all" baseline="0">
                <a:solidFill>
                  <a:schemeClr val="tx1"/>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s-CL" b="1" dirty="0">
                <a:solidFill>
                  <a:schemeClr val="tx1">
                    <a:lumMod val="95000"/>
                    <a:lumOff val="5000"/>
                  </a:schemeClr>
                </a:solidFill>
              </a:rPr>
              <a:t>Prof. Eslendy Sánchez</a:t>
            </a:r>
          </a:p>
        </p:txBody>
      </p:sp>
    </p:spTree>
    <p:extLst>
      <p:ext uri="{BB962C8B-B14F-4D97-AF65-F5344CB8AC3E}">
        <p14:creationId xmlns:p14="http://schemas.microsoft.com/office/powerpoint/2010/main" val="2069002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1" name="Rectangle 10">
            <a:extLst>
              <a:ext uri="{FF2B5EF4-FFF2-40B4-BE49-F238E27FC236}">
                <a16:creationId xmlns:a16="http://schemas.microsoft.com/office/drawing/2014/main" id="{BD517D21-289D-4850-929A-9D0A854EA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mask">
            <a:extLst>
              <a:ext uri="{FF2B5EF4-FFF2-40B4-BE49-F238E27FC236}">
                <a16:creationId xmlns:a16="http://schemas.microsoft.com/office/drawing/2014/main" id="{69F2D923-FC6D-402C-AF7F-48E07A89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3" y="-1"/>
            <a:ext cx="12188952" cy="6858000"/>
          </a:xfrm>
          <a:custGeom>
            <a:avLst/>
            <a:gdLst>
              <a:gd name="connsiteX0" fmla="*/ 10360682 w 12188952"/>
              <a:gd name="connsiteY0" fmla="*/ 1582951 h 6858000"/>
              <a:gd name="connsiteX1" fmla="*/ 9965970 w 12188952"/>
              <a:gd name="connsiteY1" fmla="*/ 1755290 h 6858000"/>
              <a:gd name="connsiteX2" fmla="*/ 9601833 w 12188952"/>
              <a:gd name="connsiteY2" fmla="*/ 1855358 h 6858000"/>
              <a:gd name="connsiteX3" fmla="*/ 9032001 w 12188952"/>
              <a:gd name="connsiteY3" fmla="*/ 1899833 h 6858000"/>
              <a:gd name="connsiteX4" fmla="*/ 8453831 w 12188952"/>
              <a:gd name="connsiteY4" fmla="*/ 1933189 h 6858000"/>
              <a:gd name="connsiteX5" fmla="*/ 7883999 w 12188952"/>
              <a:gd name="connsiteY5" fmla="*/ 1944308 h 6858000"/>
              <a:gd name="connsiteX6" fmla="*/ 7311387 w 12188952"/>
              <a:gd name="connsiteY6" fmla="*/ 1941528 h 6858000"/>
              <a:gd name="connsiteX7" fmla="*/ 7047319 w 12188952"/>
              <a:gd name="connsiteY7" fmla="*/ 1938749 h 6858000"/>
              <a:gd name="connsiteX8" fmla="*/ 6335724 w 12188952"/>
              <a:gd name="connsiteY8" fmla="*/ 1913732 h 6858000"/>
              <a:gd name="connsiteX9" fmla="*/ 6332945 w 12188952"/>
              <a:gd name="connsiteY9" fmla="*/ 1913732 h 6858000"/>
              <a:gd name="connsiteX10" fmla="*/ 6168943 w 12188952"/>
              <a:gd name="connsiteY10" fmla="*/ 1908172 h 6858000"/>
              <a:gd name="connsiteX11" fmla="*/ 5596332 w 12188952"/>
              <a:gd name="connsiteY11" fmla="*/ 1908172 h 6858000"/>
              <a:gd name="connsiteX12" fmla="*/ 5023720 w 12188952"/>
              <a:gd name="connsiteY12" fmla="*/ 1977664 h 6858000"/>
              <a:gd name="connsiteX13" fmla="*/ 4453890 w 12188952"/>
              <a:gd name="connsiteY13" fmla="*/ 2058275 h 6858000"/>
              <a:gd name="connsiteX14" fmla="*/ 4028600 w 12188952"/>
              <a:gd name="connsiteY14" fmla="*/ 2113868 h 6858000"/>
              <a:gd name="connsiteX15" fmla="*/ 3956328 w 12188952"/>
              <a:gd name="connsiteY15" fmla="*/ 2347360 h 6858000"/>
              <a:gd name="connsiteX16" fmla="*/ 4209278 w 12188952"/>
              <a:gd name="connsiteY16" fmla="*/ 2525259 h 6858000"/>
              <a:gd name="connsiteX17" fmla="*/ 4053617 w 12188952"/>
              <a:gd name="connsiteY17" fmla="*/ 2644784 h 6858000"/>
              <a:gd name="connsiteX18" fmla="*/ 4278770 w 12188952"/>
              <a:gd name="connsiteY18" fmla="*/ 2789327 h 6858000"/>
              <a:gd name="connsiteX19" fmla="*/ 4412194 w 12188952"/>
              <a:gd name="connsiteY19" fmla="*/ 2914412 h 6858000"/>
              <a:gd name="connsiteX20" fmla="*/ 4920873 w 12188952"/>
              <a:gd name="connsiteY20" fmla="*/ 2970006 h 6858000"/>
              <a:gd name="connsiteX21" fmla="*/ 5051518 w 12188952"/>
              <a:gd name="connsiteY21" fmla="*/ 3045057 h 6858000"/>
              <a:gd name="connsiteX22" fmla="*/ 4920873 w 12188952"/>
              <a:gd name="connsiteY22" fmla="*/ 3092311 h 6858000"/>
              <a:gd name="connsiteX23" fmla="*/ 4137007 w 12188952"/>
              <a:gd name="connsiteY23" fmla="*/ 3075633 h 6858000"/>
              <a:gd name="connsiteX24" fmla="*/ 4034159 w 12188952"/>
              <a:gd name="connsiteY24" fmla="*/ 3136786 h 6858000"/>
              <a:gd name="connsiteX25" fmla="*/ 5296129 w 12188952"/>
              <a:gd name="connsiteY25" fmla="*/ 3286888 h 6858000"/>
              <a:gd name="connsiteX26" fmla="*/ 4517821 w 12188952"/>
              <a:gd name="connsiteY26" fmla="*/ 3589872 h 6858000"/>
              <a:gd name="connsiteX27" fmla="*/ 4754094 w 12188952"/>
              <a:gd name="connsiteY27" fmla="*/ 3648245 h 6858000"/>
              <a:gd name="connsiteX28" fmla="*/ 5218298 w 12188952"/>
              <a:gd name="connsiteY28" fmla="*/ 3890077 h 6858000"/>
              <a:gd name="connsiteX29" fmla="*/ 4806907 w 12188952"/>
              <a:gd name="connsiteY29" fmla="*/ 4067975 h 6858000"/>
              <a:gd name="connsiteX30" fmla="*/ 5137687 w 12188952"/>
              <a:gd name="connsiteY30" fmla="*/ 4173602 h 6858000"/>
              <a:gd name="connsiteX31" fmla="*/ 5218298 w 12188952"/>
              <a:gd name="connsiteY31" fmla="*/ 4240314 h 6858000"/>
              <a:gd name="connsiteX32" fmla="*/ 5176602 w 12188952"/>
              <a:gd name="connsiteY32" fmla="*/ 4256992 h 6858000"/>
              <a:gd name="connsiteX33" fmla="*/ 5913214 w 12188952"/>
              <a:gd name="connsiteY33" fmla="*/ 4384858 h 6858000"/>
              <a:gd name="connsiteX34" fmla="*/ 5607451 w 12188952"/>
              <a:gd name="connsiteY34" fmla="*/ 4443230 h 6858000"/>
              <a:gd name="connsiteX35" fmla="*/ 7586575 w 12188952"/>
              <a:gd name="connsiteY35" fmla="*/ 4924113 h 6858000"/>
              <a:gd name="connsiteX36" fmla="*/ 10471869 w 12188952"/>
              <a:gd name="connsiteY36" fmla="*/ 4985265 h 6858000"/>
              <a:gd name="connsiteX37" fmla="*/ 10916616 w 12188952"/>
              <a:gd name="connsiteY37" fmla="*/ 4687841 h 6858000"/>
              <a:gd name="connsiteX38" fmla="*/ 11333566 w 12188952"/>
              <a:gd name="connsiteY38" fmla="*/ 3392515 h 6858000"/>
              <a:gd name="connsiteX39" fmla="*/ 11289091 w 12188952"/>
              <a:gd name="connsiteY39" fmla="*/ 2300106 h 6858000"/>
              <a:gd name="connsiteX40" fmla="*/ 10747056 w 12188952"/>
              <a:gd name="connsiteY40" fmla="*/ 1816443 h 6858000"/>
              <a:gd name="connsiteX41" fmla="*/ 10360682 w 12188952"/>
              <a:gd name="connsiteY41" fmla="*/ 1582951 h 6858000"/>
              <a:gd name="connsiteX42" fmla="*/ 0 w 12188952"/>
              <a:gd name="connsiteY42" fmla="*/ 0 h 6858000"/>
              <a:gd name="connsiteX43" fmla="*/ 12188952 w 12188952"/>
              <a:gd name="connsiteY43" fmla="*/ 0 h 6858000"/>
              <a:gd name="connsiteX44" fmla="*/ 12188952 w 12188952"/>
              <a:gd name="connsiteY44" fmla="*/ 6858000 h 6858000"/>
              <a:gd name="connsiteX45" fmla="*/ 0 w 12188952"/>
              <a:gd name="connsiteY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188952" h="6858000">
                <a:moveTo>
                  <a:pt x="10360682" y="1582951"/>
                </a:moveTo>
                <a:cubicBezTo>
                  <a:pt x="10227259" y="1638544"/>
                  <a:pt x="10118852" y="1796986"/>
                  <a:pt x="9965970" y="1755290"/>
                </a:cubicBezTo>
                <a:cubicBezTo>
                  <a:pt x="9813089" y="1716375"/>
                  <a:pt x="9743597" y="1916511"/>
                  <a:pt x="9601833" y="1855358"/>
                </a:cubicBezTo>
                <a:cubicBezTo>
                  <a:pt x="9415596" y="1910952"/>
                  <a:pt x="9223799" y="1910952"/>
                  <a:pt x="9032001" y="1899833"/>
                </a:cubicBezTo>
                <a:cubicBezTo>
                  <a:pt x="8840205" y="1924850"/>
                  <a:pt x="8648407" y="1952647"/>
                  <a:pt x="8453831" y="1933189"/>
                </a:cubicBezTo>
                <a:cubicBezTo>
                  <a:pt x="8262034" y="1949868"/>
                  <a:pt x="8075796" y="1960986"/>
                  <a:pt x="7883999" y="1944308"/>
                </a:cubicBezTo>
                <a:cubicBezTo>
                  <a:pt x="7692202" y="1963765"/>
                  <a:pt x="7500405" y="1955426"/>
                  <a:pt x="7311387" y="1941528"/>
                </a:cubicBezTo>
                <a:cubicBezTo>
                  <a:pt x="7222438" y="1941528"/>
                  <a:pt x="7136268" y="1938749"/>
                  <a:pt x="7047319" y="1938749"/>
                </a:cubicBezTo>
                <a:cubicBezTo>
                  <a:pt x="6811047" y="1927630"/>
                  <a:pt x="6574776" y="1922071"/>
                  <a:pt x="6335724" y="1913732"/>
                </a:cubicBezTo>
                <a:cubicBezTo>
                  <a:pt x="6335724" y="1913732"/>
                  <a:pt x="6332945" y="1913732"/>
                  <a:pt x="6332945" y="1913732"/>
                </a:cubicBezTo>
                <a:cubicBezTo>
                  <a:pt x="6277350" y="1910952"/>
                  <a:pt x="6224538" y="1910952"/>
                  <a:pt x="6168943" y="1908172"/>
                </a:cubicBezTo>
                <a:cubicBezTo>
                  <a:pt x="5977147" y="1908172"/>
                  <a:pt x="5785350" y="1908172"/>
                  <a:pt x="5596332" y="1908172"/>
                </a:cubicBezTo>
                <a:cubicBezTo>
                  <a:pt x="5410094" y="1983223"/>
                  <a:pt x="5207180" y="1919291"/>
                  <a:pt x="5023720" y="1977664"/>
                </a:cubicBezTo>
                <a:cubicBezTo>
                  <a:pt x="4829144" y="1974885"/>
                  <a:pt x="4645687" y="2033257"/>
                  <a:pt x="4453890" y="2058275"/>
                </a:cubicBezTo>
                <a:cubicBezTo>
                  <a:pt x="4309346" y="2069393"/>
                  <a:pt x="4162024" y="2055495"/>
                  <a:pt x="4028600" y="2113868"/>
                </a:cubicBezTo>
                <a:cubicBezTo>
                  <a:pt x="3925752" y="2161122"/>
                  <a:pt x="3845142" y="2222275"/>
                  <a:pt x="3956328" y="2347360"/>
                </a:cubicBezTo>
                <a:cubicBezTo>
                  <a:pt x="4089753" y="2344581"/>
                  <a:pt x="4075854" y="2555835"/>
                  <a:pt x="4209278" y="2525259"/>
                </a:cubicBezTo>
                <a:cubicBezTo>
                  <a:pt x="4181482" y="2622548"/>
                  <a:pt x="4086973" y="2572513"/>
                  <a:pt x="4053617" y="2644784"/>
                </a:cubicBezTo>
                <a:cubicBezTo>
                  <a:pt x="4123109" y="2705937"/>
                  <a:pt x="4256532" y="2661463"/>
                  <a:pt x="4278770" y="2789327"/>
                </a:cubicBezTo>
                <a:cubicBezTo>
                  <a:pt x="4250974" y="2922751"/>
                  <a:pt x="4339924" y="2906073"/>
                  <a:pt x="4412194" y="2914412"/>
                </a:cubicBezTo>
                <a:cubicBezTo>
                  <a:pt x="4584534" y="2931091"/>
                  <a:pt x="4751314" y="2942209"/>
                  <a:pt x="4920873" y="2970006"/>
                </a:cubicBezTo>
                <a:cubicBezTo>
                  <a:pt x="4962568" y="2978345"/>
                  <a:pt x="5059857" y="2958887"/>
                  <a:pt x="5051518" y="3045057"/>
                </a:cubicBezTo>
                <a:cubicBezTo>
                  <a:pt x="5043179" y="3114548"/>
                  <a:pt x="4968127" y="3089532"/>
                  <a:pt x="4920873" y="3092311"/>
                </a:cubicBezTo>
                <a:cubicBezTo>
                  <a:pt x="4659584" y="3125668"/>
                  <a:pt x="4395517" y="3072854"/>
                  <a:pt x="4137007" y="3075633"/>
                </a:cubicBezTo>
                <a:cubicBezTo>
                  <a:pt x="4106431" y="3075633"/>
                  <a:pt x="4100871" y="3167362"/>
                  <a:pt x="4034159" y="3136786"/>
                </a:cubicBezTo>
                <a:cubicBezTo>
                  <a:pt x="4209278" y="3220176"/>
                  <a:pt x="5023720" y="3242414"/>
                  <a:pt x="5296129" y="3286888"/>
                </a:cubicBezTo>
                <a:cubicBezTo>
                  <a:pt x="5012602" y="3603771"/>
                  <a:pt x="4742974" y="3411974"/>
                  <a:pt x="4517821" y="3589872"/>
                </a:cubicBezTo>
                <a:cubicBezTo>
                  <a:pt x="4517821" y="3589872"/>
                  <a:pt x="4562296" y="3589872"/>
                  <a:pt x="4754094" y="3648245"/>
                </a:cubicBezTo>
                <a:cubicBezTo>
                  <a:pt x="4906975" y="3695499"/>
                  <a:pt x="4831925" y="3762211"/>
                  <a:pt x="5218298" y="3890077"/>
                </a:cubicBezTo>
                <a:cubicBezTo>
                  <a:pt x="5070976" y="3931771"/>
                  <a:pt x="4879178" y="3851161"/>
                  <a:pt x="4806907" y="4067975"/>
                </a:cubicBezTo>
                <a:cubicBezTo>
                  <a:pt x="4920873" y="4106891"/>
                  <a:pt x="5057077" y="4070755"/>
                  <a:pt x="5137687" y="4173602"/>
                </a:cubicBezTo>
                <a:cubicBezTo>
                  <a:pt x="5162704" y="4204179"/>
                  <a:pt x="5187722" y="4223637"/>
                  <a:pt x="5218298" y="4240314"/>
                </a:cubicBezTo>
                <a:cubicBezTo>
                  <a:pt x="5204400" y="4245874"/>
                  <a:pt x="5187722" y="4251433"/>
                  <a:pt x="5176602" y="4256992"/>
                </a:cubicBezTo>
                <a:cubicBezTo>
                  <a:pt x="5198840" y="4276451"/>
                  <a:pt x="5768673" y="4382077"/>
                  <a:pt x="5913214" y="4384858"/>
                </a:cubicBezTo>
                <a:cubicBezTo>
                  <a:pt x="5813146" y="4418213"/>
                  <a:pt x="5607451" y="4443230"/>
                  <a:pt x="5607451" y="4443230"/>
                </a:cubicBezTo>
                <a:cubicBezTo>
                  <a:pt x="5607451" y="4443230"/>
                  <a:pt x="5651926" y="4571095"/>
                  <a:pt x="7586575" y="4924113"/>
                </a:cubicBezTo>
                <a:cubicBezTo>
                  <a:pt x="7942372" y="4988046"/>
                  <a:pt x="10310649" y="4996385"/>
                  <a:pt x="10471869" y="4985265"/>
                </a:cubicBezTo>
                <a:cubicBezTo>
                  <a:pt x="10624751" y="4974147"/>
                  <a:pt x="10827667" y="4668383"/>
                  <a:pt x="10916616" y="4687841"/>
                </a:cubicBezTo>
                <a:cubicBezTo>
                  <a:pt x="10944413" y="4660044"/>
                  <a:pt x="11250176" y="3981806"/>
                  <a:pt x="11333566" y="3392515"/>
                </a:cubicBezTo>
                <a:cubicBezTo>
                  <a:pt x="11355803" y="3156244"/>
                  <a:pt x="11378041" y="2483564"/>
                  <a:pt x="11289091" y="2300106"/>
                </a:cubicBezTo>
                <a:cubicBezTo>
                  <a:pt x="11239057" y="2194478"/>
                  <a:pt x="10874921" y="1872037"/>
                  <a:pt x="10747056" y="1816443"/>
                </a:cubicBezTo>
                <a:cubicBezTo>
                  <a:pt x="10616412" y="1744172"/>
                  <a:pt x="10463531" y="1708036"/>
                  <a:pt x="10360682" y="1582951"/>
                </a:cubicBezTo>
                <a:close/>
                <a:moveTo>
                  <a:pt x="0" y="0"/>
                </a:moveTo>
                <a:lnTo>
                  <a:pt x="12188952" y="0"/>
                </a:lnTo>
                <a:lnTo>
                  <a:pt x="12188952"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4D8565DD-811E-455B-88C4-4EBB6FA29057}"/>
              </a:ext>
            </a:extLst>
          </p:cNvPr>
          <p:cNvSpPr>
            <a:spLocks noGrp="1"/>
          </p:cNvSpPr>
          <p:nvPr>
            <p:ph type="title"/>
          </p:nvPr>
        </p:nvSpPr>
        <p:spPr>
          <a:xfrm>
            <a:off x="838200" y="1113158"/>
            <a:ext cx="4614334" cy="2806704"/>
          </a:xfrm>
        </p:spPr>
        <p:txBody>
          <a:bodyPr vert="horz" lIns="91440" tIns="45720" rIns="91440" bIns="45720" rtlCol="0" anchor="b">
            <a:normAutofit/>
          </a:bodyPr>
          <a:lstStyle/>
          <a:p>
            <a:r>
              <a:rPr lang="en-US" sz="4800" dirty="0"/>
              <a:t>Dimensiones del Desarrollo Sustentable </a:t>
            </a:r>
          </a:p>
        </p:txBody>
      </p:sp>
      <p:pic>
        <p:nvPicPr>
          <p:cNvPr id="4" name="Marcador de contenido 3">
            <a:extLst>
              <a:ext uri="{FF2B5EF4-FFF2-40B4-BE49-F238E27FC236}">
                <a16:creationId xmlns:a16="http://schemas.microsoft.com/office/drawing/2014/main" id="{B7A53310-CB55-4EA7-A463-B7488AF7FA20}"/>
              </a:ext>
            </a:extLst>
          </p:cNvPr>
          <p:cNvPicPr>
            <a:picLocks noGrp="1" noChangeAspect="1"/>
          </p:cNvPicPr>
          <p:nvPr>
            <p:ph idx="1"/>
          </p:nvPr>
        </p:nvPicPr>
        <p:blipFill>
          <a:blip r:embed="rId2"/>
          <a:stretch>
            <a:fillRect/>
          </a:stretch>
        </p:blipFill>
        <p:spPr>
          <a:xfrm>
            <a:off x="6094470" y="967345"/>
            <a:ext cx="5482167" cy="4903879"/>
          </a:xfrm>
          <a:prstGeom prst="rect">
            <a:avLst/>
          </a:prstGeom>
        </p:spPr>
      </p:pic>
    </p:spTree>
    <p:extLst>
      <p:ext uri="{BB962C8B-B14F-4D97-AF65-F5344CB8AC3E}">
        <p14:creationId xmlns:p14="http://schemas.microsoft.com/office/powerpoint/2010/main" val="3941895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09F620-50FA-45E2-B6DB-77B7E745D283}"/>
              </a:ext>
            </a:extLst>
          </p:cNvPr>
          <p:cNvSpPr>
            <a:spLocks noGrp="1"/>
          </p:cNvSpPr>
          <p:nvPr>
            <p:ph type="title"/>
          </p:nvPr>
        </p:nvSpPr>
        <p:spPr/>
        <p:txBody>
          <a:bodyPr/>
          <a:lstStyle/>
          <a:p>
            <a:r>
              <a:rPr lang="es-CL" dirty="0"/>
              <a:t>Dimensiones del Desarrollo Sustentable </a:t>
            </a:r>
          </a:p>
        </p:txBody>
      </p:sp>
      <p:sp>
        <p:nvSpPr>
          <p:cNvPr id="3" name="Marcador de texto 2">
            <a:extLst>
              <a:ext uri="{FF2B5EF4-FFF2-40B4-BE49-F238E27FC236}">
                <a16:creationId xmlns:a16="http://schemas.microsoft.com/office/drawing/2014/main" id="{933402D7-6386-4137-A02C-485D16A5442A}"/>
              </a:ext>
            </a:extLst>
          </p:cNvPr>
          <p:cNvSpPr>
            <a:spLocks noGrp="1"/>
          </p:cNvSpPr>
          <p:nvPr>
            <p:ph idx="1"/>
          </p:nvPr>
        </p:nvSpPr>
        <p:spPr/>
        <p:txBody>
          <a:bodyPr/>
          <a:lstStyle/>
          <a:p>
            <a:pPr marL="0" indent="0" algn="just">
              <a:buNone/>
            </a:pPr>
            <a:r>
              <a:rPr lang="es-ES" dirty="0"/>
              <a:t>En un mundo de recursos limitados no puede haber un crecimiento económico ilimitado, el desarrollo tecnológico puede mejorar la capacidad de carga de los recursos existentes.</a:t>
            </a:r>
          </a:p>
          <a:p>
            <a:pPr marL="0" indent="0" algn="just">
              <a:buNone/>
            </a:pPr>
            <a:r>
              <a:rPr lang="es-ES" dirty="0"/>
              <a:t>los recursos renovables, como los árboles y las poblaciones de peces, no van a agotarse, siempre que su nivel de uso esté entre los límites de regeneración y crecimiento natural del ecosistema.</a:t>
            </a:r>
          </a:p>
          <a:p>
            <a:pPr marL="0" indent="0" algn="just">
              <a:buNone/>
            </a:pPr>
            <a:endParaRPr lang="es-CL" dirty="0"/>
          </a:p>
        </p:txBody>
      </p:sp>
    </p:spTree>
    <p:extLst>
      <p:ext uri="{BB962C8B-B14F-4D97-AF65-F5344CB8AC3E}">
        <p14:creationId xmlns:p14="http://schemas.microsoft.com/office/powerpoint/2010/main" val="2815992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070828-E616-4355-9C8A-A1065032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55161C6-1218-4EAF-A9E9-A319CFD76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47" y="2116753"/>
            <a:ext cx="4088106" cy="2781653"/>
          </a:xfrm>
          <a:custGeom>
            <a:avLst/>
            <a:gdLst>
              <a:gd name="connsiteX0" fmla="*/ 3362388 w 6230568"/>
              <a:gd name="connsiteY0" fmla="*/ 861 h 4239440"/>
              <a:gd name="connsiteX1" fmla="*/ 4026621 w 6230568"/>
              <a:gd name="connsiteY1" fmla="*/ 15392 h 4239440"/>
              <a:gd name="connsiteX2" fmla="*/ 5114556 w 6230568"/>
              <a:gd name="connsiteY2" fmla="*/ 34130 h 4239440"/>
              <a:gd name="connsiteX3" fmla="*/ 5776495 w 6230568"/>
              <a:gd name="connsiteY3" fmla="*/ 112905 h 4239440"/>
              <a:gd name="connsiteX4" fmla="*/ 5862918 w 6230568"/>
              <a:gd name="connsiteY4" fmla="*/ 141585 h 4239440"/>
              <a:gd name="connsiteX5" fmla="*/ 5840738 w 6230568"/>
              <a:gd name="connsiteY5" fmla="*/ 200475 h 4239440"/>
              <a:gd name="connsiteX6" fmla="*/ 5691219 w 6230568"/>
              <a:gd name="connsiteY6" fmla="*/ 216153 h 4239440"/>
              <a:gd name="connsiteX7" fmla="*/ 5773053 w 6230568"/>
              <a:gd name="connsiteY7" fmla="*/ 260130 h 4239440"/>
              <a:gd name="connsiteX8" fmla="*/ 5593324 w 6230568"/>
              <a:gd name="connsiteY8" fmla="*/ 293781 h 4239440"/>
              <a:gd name="connsiteX9" fmla="*/ 5617033 w 6230568"/>
              <a:gd name="connsiteY9" fmla="*/ 317108 h 4239440"/>
              <a:gd name="connsiteX10" fmla="*/ 5641124 w 6230568"/>
              <a:gd name="connsiteY10" fmla="*/ 339287 h 4239440"/>
              <a:gd name="connsiteX11" fmla="*/ 5299256 w 6230568"/>
              <a:gd name="connsiteY11" fmla="*/ 396265 h 4239440"/>
              <a:gd name="connsiteX12" fmla="*/ 5703073 w 6230568"/>
              <a:gd name="connsiteY12" fmla="*/ 500661 h 4239440"/>
              <a:gd name="connsiteX13" fmla="*/ 5629652 w 6230568"/>
              <a:gd name="connsiteY13" fmla="*/ 556874 h 4239440"/>
              <a:gd name="connsiteX14" fmla="*/ 5862918 w 6230568"/>
              <a:gd name="connsiteY14" fmla="*/ 645591 h 4239440"/>
              <a:gd name="connsiteX15" fmla="*/ 6052207 w 6230568"/>
              <a:gd name="connsiteY15" fmla="*/ 756106 h 4239440"/>
              <a:gd name="connsiteX16" fmla="*/ 6158515 w 6230568"/>
              <a:gd name="connsiteY16" fmla="*/ 901419 h 4239440"/>
              <a:gd name="connsiteX17" fmla="*/ 6195990 w 6230568"/>
              <a:gd name="connsiteY17" fmla="*/ 966427 h 4239440"/>
              <a:gd name="connsiteX18" fmla="*/ 6229642 w 6230568"/>
              <a:gd name="connsiteY18" fmla="*/ 1034878 h 4239440"/>
              <a:gd name="connsiteX19" fmla="*/ 6171516 w 6230568"/>
              <a:gd name="connsiteY19" fmla="*/ 1102946 h 4239440"/>
              <a:gd name="connsiteX20" fmla="*/ 6133659 w 6230568"/>
              <a:gd name="connsiteY20" fmla="*/ 1185545 h 4239440"/>
              <a:gd name="connsiteX21" fmla="*/ 6168458 w 6230568"/>
              <a:gd name="connsiteY21" fmla="*/ 1234110 h 4239440"/>
              <a:gd name="connsiteX22" fmla="*/ 6169222 w 6230568"/>
              <a:gd name="connsiteY22" fmla="*/ 1342712 h 4239440"/>
              <a:gd name="connsiteX23" fmla="*/ 6145131 w 6230568"/>
              <a:gd name="connsiteY23" fmla="*/ 1393954 h 4239440"/>
              <a:gd name="connsiteX24" fmla="*/ 6071709 w 6230568"/>
              <a:gd name="connsiteY24" fmla="*/ 1505233 h 4239440"/>
              <a:gd name="connsiteX25" fmla="*/ 6009378 w 6230568"/>
              <a:gd name="connsiteY25" fmla="*/ 1530089 h 4239440"/>
              <a:gd name="connsiteX26" fmla="*/ 6015879 w 6230568"/>
              <a:gd name="connsiteY26" fmla="*/ 1979030 h 4239440"/>
              <a:gd name="connsiteX27" fmla="*/ 6061385 w 6230568"/>
              <a:gd name="connsiteY27" fmla="*/ 2196234 h 4239440"/>
              <a:gd name="connsiteX28" fmla="*/ 6029263 w 6230568"/>
              <a:gd name="connsiteY28" fmla="*/ 2440972 h 4239440"/>
              <a:gd name="connsiteX29" fmla="*/ 6135571 w 6230568"/>
              <a:gd name="connsiteY29" fmla="*/ 2621848 h 4239440"/>
              <a:gd name="connsiteX30" fmla="*/ 6091594 w 6230568"/>
              <a:gd name="connsiteY30" fmla="*/ 2691446 h 4239440"/>
              <a:gd name="connsiteX31" fmla="*/ 6215493 w 6230568"/>
              <a:gd name="connsiteY31" fmla="*/ 2769456 h 4239440"/>
              <a:gd name="connsiteX32" fmla="*/ 6100389 w 6230568"/>
              <a:gd name="connsiteY32" fmla="*/ 2880352 h 4239440"/>
              <a:gd name="connsiteX33" fmla="*/ 5909953 w 6230568"/>
              <a:gd name="connsiteY33" fmla="*/ 3053963 h 4239440"/>
              <a:gd name="connsiteX34" fmla="*/ 5741696 w 6230568"/>
              <a:gd name="connsiteY34" fmla="*/ 3798118 h 4239440"/>
              <a:gd name="connsiteX35" fmla="*/ 5493899 w 6230568"/>
              <a:gd name="connsiteY35" fmla="*/ 4026795 h 4239440"/>
              <a:gd name="connsiteX36" fmla="*/ 3773471 w 6230568"/>
              <a:gd name="connsiteY36" fmla="*/ 4239028 h 4239440"/>
              <a:gd name="connsiteX37" fmla="*/ 2569285 w 6230568"/>
              <a:gd name="connsiteY37" fmla="*/ 4103275 h 4239440"/>
              <a:gd name="connsiteX38" fmla="*/ 2693948 w 6230568"/>
              <a:gd name="connsiteY38" fmla="*/ 4061593 h 4239440"/>
              <a:gd name="connsiteX39" fmla="*/ 2588788 w 6230568"/>
              <a:gd name="connsiteY39" fmla="*/ 4062358 h 4239440"/>
              <a:gd name="connsiteX40" fmla="*/ 2300073 w 6230568"/>
              <a:gd name="connsiteY40" fmla="*/ 4008822 h 4239440"/>
              <a:gd name="connsiteX41" fmla="*/ 1508500 w 6230568"/>
              <a:gd name="connsiteY41" fmla="*/ 3798118 h 4239440"/>
              <a:gd name="connsiteX42" fmla="*/ 1061089 w 6230568"/>
              <a:gd name="connsiteY42" fmla="*/ 3697546 h 4239440"/>
              <a:gd name="connsiteX43" fmla="*/ 939102 w 6230568"/>
              <a:gd name="connsiteY43" fmla="*/ 3648216 h 4239440"/>
              <a:gd name="connsiteX44" fmla="*/ 1243495 w 6230568"/>
              <a:gd name="connsiteY44" fmla="*/ 3624890 h 4239440"/>
              <a:gd name="connsiteX45" fmla="*/ 1083651 w 6230568"/>
              <a:gd name="connsiteY45" fmla="*/ 3595827 h 4239440"/>
              <a:gd name="connsiteX46" fmla="*/ 966636 w 6230568"/>
              <a:gd name="connsiteY46" fmla="*/ 3605770 h 4239440"/>
              <a:gd name="connsiteX47" fmla="*/ 885566 w 6230568"/>
              <a:gd name="connsiteY47" fmla="*/ 3609976 h 4239440"/>
              <a:gd name="connsiteX48" fmla="*/ 641976 w 6230568"/>
              <a:gd name="connsiteY48" fmla="*/ 3567912 h 4239440"/>
              <a:gd name="connsiteX49" fmla="*/ 399533 w 6230568"/>
              <a:gd name="connsiteY49" fmla="*/ 3583590 h 4239440"/>
              <a:gd name="connsiteX50" fmla="*/ 409093 w 6230568"/>
              <a:gd name="connsiteY50" fmla="*/ 3548792 h 4239440"/>
              <a:gd name="connsiteX51" fmla="*/ 792642 w 6230568"/>
              <a:gd name="connsiteY51" fmla="*/ 3417628 h 4239440"/>
              <a:gd name="connsiteX52" fmla="*/ 771610 w 6230568"/>
              <a:gd name="connsiteY52" fmla="*/ 3345736 h 4239440"/>
              <a:gd name="connsiteX53" fmla="*/ 945986 w 6230568"/>
              <a:gd name="connsiteY53" fmla="*/ 3317056 h 4239440"/>
              <a:gd name="connsiteX54" fmla="*/ 892449 w 6230568"/>
              <a:gd name="connsiteY54" fmla="*/ 3285316 h 4239440"/>
              <a:gd name="connsiteX55" fmla="*/ 949045 w 6230568"/>
              <a:gd name="connsiteY55" fmla="*/ 3262755 h 4239440"/>
              <a:gd name="connsiteX56" fmla="*/ 1252673 w 6230568"/>
              <a:gd name="connsiteY56" fmla="*/ 3200041 h 4239440"/>
              <a:gd name="connsiteX57" fmla="*/ 388825 w 6230568"/>
              <a:gd name="connsiteY57" fmla="*/ 3176714 h 4239440"/>
              <a:gd name="connsiteX58" fmla="*/ 127644 w 6230568"/>
              <a:gd name="connsiteY58" fmla="*/ 3111323 h 4239440"/>
              <a:gd name="connsiteX59" fmla="*/ 437008 w 6230568"/>
              <a:gd name="connsiteY59" fmla="*/ 2921652 h 4239440"/>
              <a:gd name="connsiteX60" fmla="*/ 601441 w 6230568"/>
              <a:gd name="connsiteY60" fmla="*/ 2840965 h 4239440"/>
              <a:gd name="connsiteX61" fmla="*/ 330700 w 6230568"/>
              <a:gd name="connsiteY61" fmla="*/ 2859320 h 4239440"/>
              <a:gd name="connsiteX62" fmla="*/ 534521 w 6230568"/>
              <a:gd name="connsiteY62" fmla="*/ 2720126 h 4239440"/>
              <a:gd name="connsiteX63" fmla="*/ 492839 w 6230568"/>
              <a:gd name="connsiteY63" fmla="*/ 2694505 h 4239440"/>
              <a:gd name="connsiteX64" fmla="*/ 416358 w 6230568"/>
              <a:gd name="connsiteY64" fmla="*/ 2677297 h 4239440"/>
              <a:gd name="connsiteX65" fmla="*/ 761285 w 6230568"/>
              <a:gd name="connsiteY65" fmla="*/ 2589726 h 4239440"/>
              <a:gd name="connsiteX66" fmla="*/ 664920 w 6230568"/>
              <a:gd name="connsiteY66" fmla="*/ 2466593 h 4239440"/>
              <a:gd name="connsiteX67" fmla="*/ 740253 w 6230568"/>
              <a:gd name="connsiteY67" fmla="*/ 2438677 h 4239440"/>
              <a:gd name="connsiteX68" fmla="*/ 650006 w 6230568"/>
              <a:gd name="connsiteY68" fmla="*/ 2435236 h 4239440"/>
              <a:gd name="connsiteX69" fmla="*/ 578879 w 6230568"/>
              <a:gd name="connsiteY69" fmla="*/ 2435618 h 4239440"/>
              <a:gd name="connsiteX70" fmla="*/ 451157 w 6230568"/>
              <a:gd name="connsiteY70" fmla="*/ 2404644 h 4239440"/>
              <a:gd name="connsiteX71" fmla="*/ 2216 w 6230568"/>
              <a:gd name="connsiteY71" fmla="*/ 2456650 h 4239440"/>
              <a:gd name="connsiteX72" fmla="*/ 97052 w 6230568"/>
              <a:gd name="connsiteY72" fmla="*/ 2383611 h 4239440"/>
              <a:gd name="connsiteX73" fmla="*/ 210626 w 6230568"/>
              <a:gd name="connsiteY73" fmla="*/ 2341930 h 4239440"/>
              <a:gd name="connsiteX74" fmla="*/ 57282 w 6230568"/>
              <a:gd name="connsiteY74" fmla="*/ 2319750 h 4239440"/>
              <a:gd name="connsiteX75" fmla="*/ 365499 w 6230568"/>
              <a:gd name="connsiteY75" fmla="*/ 2250153 h 4239440"/>
              <a:gd name="connsiteX76" fmla="*/ 290548 w 6230568"/>
              <a:gd name="connsiteY76" fmla="*/ 2187821 h 4239440"/>
              <a:gd name="connsiteX77" fmla="*/ 482896 w 6230568"/>
              <a:gd name="connsiteY77" fmla="*/ 1906755 h 4239440"/>
              <a:gd name="connsiteX78" fmla="*/ 867211 w 6230568"/>
              <a:gd name="connsiteY78" fmla="*/ 1747294 h 4239440"/>
              <a:gd name="connsiteX79" fmla="*/ 1063766 w 6230568"/>
              <a:gd name="connsiteY79" fmla="*/ 1734674 h 4239440"/>
              <a:gd name="connsiteX80" fmla="*/ 1008701 w 6230568"/>
              <a:gd name="connsiteY80" fmla="*/ 1683432 h 4239440"/>
              <a:gd name="connsiteX81" fmla="*/ 1152865 w 6230568"/>
              <a:gd name="connsiteY81" fmla="*/ 1394719 h 4239440"/>
              <a:gd name="connsiteX82" fmla="*/ 998376 w 6230568"/>
              <a:gd name="connsiteY82" fmla="*/ 1411927 h 4239440"/>
              <a:gd name="connsiteX83" fmla="*/ 206419 w 6230568"/>
              <a:gd name="connsiteY83" fmla="*/ 1424164 h 4239440"/>
              <a:gd name="connsiteX84" fmla="*/ 128027 w 6230568"/>
              <a:gd name="connsiteY84" fmla="*/ 1413074 h 4239440"/>
              <a:gd name="connsiteX85" fmla="*/ 672950 w 6230568"/>
              <a:gd name="connsiteY85" fmla="*/ 1268143 h 4239440"/>
              <a:gd name="connsiteX86" fmla="*/ 457658 w 6230568"/>
              <a:gd name="connsiteY86" fmla="*/ 1229138 h 4239440"/>
              <a:gd name="connsiteX87" fmla="*/ 407945 w 6230568"/>
              <a:gd name="connsiteY87" fmla="*/ 1213459 h 4239440"/>
              <a:gd name="connsiteX88" fmla="*/ 453451 w 6230568"/>
              <a:gd name="connsiteY88" fmla="*/ 1172924 h 4239440"/>
              <a:gd name="connsiteX89" fmla="*/ 568172 w 6230568"/>
              <a:gd name="connsiteY89" fmla="*/ 1132007 h 4239440"/>
              <a:gd name="connsiteX90" fmla="*/ 255367 w 6230568"/>
              <a:gd name="connsiteY90" fmla="*/ 1190898 h 4239440"/>
              <a:gd name="connsiteX91" fmla="*/ 277546 w 6230568"/>
              <a:gd name="connsiteY91" fmla="*/ 1128567 h 4239440"/>
              <a:gd name="connsiteX92" fmla="*/ 246572 w 6230568"/>
              <a:gd name="connsiteY92" fmla="*/ 1072353 h 4239440"/>
              <a:gd name="connsiteX93" fmla="*/ 422859 w 6230568"/>
              <a:gd name="connsiteY93" fmla="*/ 1000078 h 4239440"/>
              <a:gd name="connsiteX94" fmla="*/ 668362 w 6230568"/>
              <a:gd name="connsiteY94" fmla="*/ 858972 h 4239440"/>
              <a:gd name="connsiteX95" fmla="*/ 914629 w 6230568"/>
              <a:gd name="connsiteY95" fmla="*/ 768725 h 4239440"/>
              <a:gd name="connsiteX96" fmla="*/ 1117684 w 6230568"/>
              <a:gd name="connsiteY96" fmla="*/ 688420 h 4239440"/>
              <a:gd name="connsiteX97" fmla="*/ 928778 w 6230568"/>
              <a:gd name="connsiteY97" fmla="*/ 701040 h 4239440"/>
              <a:gd name="connsiteX98" fmla="*/ 1243877 w 6230568"/>
              <a:gd name="connsiteY98" fmla="*/ 574464 h 4239440"/>
              <a:gd name="connsiteX99" fmla="*/ 1291678 w 6230568"/>
              <a:gd name="connsiteY99" fmla="*/ 566434 h 4239440"/>
              <a:gd name="connsiteX100" fmla="*/ 1797596 w 6230568"/>
              <a:gd name="connsiteY100" fmla="*/ 476952 h 4239440"/>
              <a:gd name="connsiteX101" fmla="*/ 1895491 w 6230568"/>
              <a:gd name="connsiteY101" fmla="*/ 432593 h 4239440"/>
              <a:gd name="connsiteX102" fmla="*/ 1782682 w 6230568"/>
              <a:gd name="connsiteY102" fmla="*/ 423033 h 4239440"/>
              <a:gd name="connsiteX103" fmla="*/ 1406781 w 6230568"/>
              <a:gd name="connsiteY103" fmla="*/ 449419 h 4239440"/>
              <a:gd name="connsiteX104" fmla="*/ 1662226 w 6230568"/>
              <a:gd name="connsiteY104" fmla="*/ 393970 h 4239440"/>
              <a:gd name="connsiteX105" fmla="*/ 1383837 w 6230568"/>
              <a:gd name="connsiteY105" fmla="*/ 376762 h 4239440"/>
              <a:gd name="connsiteX106" fmla="*/ 1318063 w 6230568"/>
              <a:gd name="connsiteY106" fmla="*/ 333168 h 4239440"/>
              <a:gd name="connsiteX107" fmla="*/ 1365099 w 6230568"/>
              <a:gd name="connsiteY107" fmla="*/ 290722 h 4239440"/>
              <a:gd name="connsiteX108" fmla="*/ 1536798 w 6230568"/>
              <a:gd name="connsiteY108" fmla="*/ 244069 h 4239440"/>
              <a:gd name="connsiteX109" fmla="*/ 1711938 w 6230568"/>
              <a:gd name="connsiteY109" fmla="*/ 175619 h 4239440"/>
              <a:gd name="connsiteX110" fmla="*/ 2273687 w 6230568"/>
              <a:gd name="connsiteY110" fmla="*/ 78488 h 4239440"/>
              <a:gd name="connsiteX111" fmla="*/ 2646913 w 6230568"/>
              <a:gd name="connsiteY111" fmla="*/ 46749 h 4239440"/>
              <a:gd name="connsiteX112" fmla="*/ 3362388 w 6230568"/>
              <a:gd name="connsiteY112" fmla="*/ 861 h 42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230568" h="4239440">
                <a:moveTo>
                  <a:pt x="3362388" y="861"/>
                </a:moveTo>
                <a:cubicBezTo>
                  <a:pt x="3584946" y="-3346"/>
                  <a:pt x="3805210" y="8891"/>
                  <a:pt x="4026621" y="15392"/>
                </a:cubicBezTo>
                <a:cubicBezTo>
                  <a:pt x="4388374" y="26482"/>
                  <a:pt x="4752039" y="26099"/>
                  <a:pt x="5114556" y="34130"/>
                </a:cubicBezTo>
                <a:cubicBezTo>
                  <a:pt x="5340556" y="39101"/>
                  <a:pt x="5563879" y="57074"/>
                  <a:pt x="5776495" y="112905"/>
                </a:cubicBezTo>
                <a:cubicBezTo>
                  <a:pt x="5806322" y="120935"/>
                  <a:pt x="5839973" y="122465"/>
                  <a:pt x="5862918" y="141585"/>
                </a:cubicBezTo>
                <a:cubicBezTo>
                  <a:pt x="5888539" y="162999"/>
                  <a:pt x="5878214" y="194356"/>
                  <a:pt x="5840738" y="200475"/>
                </a:cubicBezTo>
                <a:cubicBezTo>
                  <a:pt x="5792938" y="208505"/>
                  <a:pt x="5743991" y="210800"/>
                  <a:pt x="5691219" y="216153"/>
                </a:cubicBezTo>
                <a:cubicBezTo>
                  <a:pt x="5711486" y="245598"/>
                  <a:pt x="5760434" y="223419"/>
                  <a:pt x="5773053" y="260130"/>
                </a:cubicBezTo>
                <a:cubicBezTo>
                  <a:pt x="5716458" y="285368"/>
                  <a:pt x="5648008" y="268925"/>
                  <a:pt x="5593324" y="293781"/>
                </a:cubicBezTo>
                <a:cubicBezTo>
                  <a:pt x="5594854" y="310989"/>
                  <a:pt x="5607090" y="312519"/>
                  <a:pt x="5617033" y="317108"/>
                </a:cubicBezTo>
                <a:cubicBezTo>
                  <a:pt x="5626976" y="321314"/>
                  <a:pt x="5651831" y="315196"/>
                  <a:pt x="5641124" y="339287"/>
                </a:cubicBezTo>
                <a:cubicBezTo>
                  <a:pt x="5527551" y="353818"/>
                  <a:pt x="5418949" y="403148"/>
                  <a:pt x="5299256" y="396265"/>
                </a:cubicBezTo>
                <a:cubicBezTo>
                  <a:pt x="5447247" y="409649"/>
                  <a:pt x="5572292" y="464333"/>
                  <a:pt x="5703073" y="500661"/>
                </a:cubicBezTo>
                <a:cubicBezTo>
                  <a:pt x="5697720" y="543490"/>
                  <a:pt x="5644949" y="526282"/>
                  <a:pt x="5629652" y="556874"/>
                </a:cubicBezTo>
                <a:cubicBezTo>
                  <a:pt x="5713398" y="578288"/>
                  <a:pt x="5793703" y="603527"/>
                  <a:pt x="5862918" y="645591"/>
                </a:cubicBezTo>
                <a:cubicBezTo>
                  <a:pt x="5925250" y="683449"/>
                  <a:pt x="5984521" y="725131"/>
                  <a:pt x="6052207" y="756106"/>
                </a:cubicBezTo>
                <a:cubicBezTo>
                  <a:pt x="6123334" y="788611"/>
                  <a:pt x="6166545" y="830293"/>
                  <a:pt x="6158515" y="901419"/>
                </a:cubicBezTo>
                <a:cubicBezTo>
                  <a:pt x="6155073" y="930482"/>
                  <a:pt x="6164251" y="954955"/>
                  <a:pt x="6195990" y="966427"/>
                </a:cubicBezTo>
                <a:cubicBezTo>
                  <a:pt x="6235378" y="980576"/>
                  <a:pt x="6231172" y="1001990"/>
                  <a:pt x="6229642" y="1034878"/>
                </a:cubicBezTo>
                <a:cubicBezTo>
                  <a:pt x="6227347" y="1074265"/>
                  <a:pt x="6207080" y="1089562"/>
                  <a:pt x="6171516" y="1102946"/>
                </a:cubicBezTo>
                <a:cubicBezTo>
                  <a:pt x="6120657" y="1121682"/>
                  <a:pt x="6120274" y="1150745"/>
                  <a:pt x="6133659" y="1185545"/>
                </a:cubicBezTo>
                <a:cubicBezTo>
                  <a:pt x="6140925" y="1204664"/>
                  <a:pt x="6152014" y="1219961"/>
                  <a:pt x="6168458" y="1234110"/>
                </a:cubicBezTo>
                <a:cubicBezTo>
                  <a:pt x="6225435" y="1283439"/>
                  <a:pt x="6225053" y="1284204"/>
                  <a:pt x="6169222" y="1342712"/>
                </a:cubicBezTo>
                <a:cubicBezTo>
                  <a:pt x="6154308" y="1358390"/>
                  <a:pt x="6138247" y="1368715"/>
                  <a:pt x="6145131" y="1393954"/>
                </a:cubicBezTo>
                <a:cubicBezTo>
                  <a:pt x="6168458" y="1477700"/>
                  <a:pt x="6165398" y="1477700"/>
                  <a:pt x="6071709" y="1505233"/>
                </a:cubicBezTo>
                <a:cubicBezTo>
                  <a:pt x="6050295" y="1511734"/>
                  <a:pt x="6021615" y="1505998"/>
                  <a:pt x="6009378" y="1530089"/>
                </a:cubicBezTo>
                <a:cubicBezTo>
                  <a:pt x="6017026" y="1547680"/>
                  <a:pt x="5999053" y="1972146"/>
                  <a:pt x="6015879" y="1979030"/>
                </a:cubicBezTo>
                <a:cubicBezTo>
                  <a:pt x="6147425" y="2032948"/>
                  <a:pt x="6163868" y="2096427"/>
                  <a:pt x="6061385" y="2196234"/>
                </a:cubicBezTo>
                <a:cubicBezTo>
                  <a:pt x="5992552" y="2263155"/>
                  <a:pt x="6000582" y="2372522"/>
                  <a:pt x="6029263" y="2440972"/>
                </a:cubicBezTo>
                <a:cubicBezTo>
                  <a:pt x="6137482" y="2471182"/>
                  <a:pt x="6113774" y="2551486"/>
                  <a:pt x="6135571" y="2621848"/>
                </a:cubicBezTo>
                <a:cubicBezTo>
                  <a:pt x="6151632" y="2674620"/>
                  <a:pt x="6088535" y="2667354"/>
                  <a:pt x="6091594" y="2691446"/>
                </a:cubicBezTo>
                <a:cubicBezTo>
                  <a:pt x="6131364" y="2720508"/>
                  <a:pt x="6184518" y="2729686"/>
                  <a:pt x="6215493" y="2769456"/>
                </a:cubicBezTo>
                <a:cubicBezTo>
                  <a:pt x="6159662" y="2798518"/>
                  <a:pt x="6131364" y="2839435"/>
                  <a:pt x="6100389" y="2880352"/>
                </a:cubicBezTo>
                <a:cubicBezTo>
                  <a:pt x="6050295" y="2946890"/>
                  <a:pt x="5982227" y="3003103"/>
                  <a:pt x="5909953" y="3053963"/>
                </a:cubicBezTo>
                <a:cubicBezTo>
                  <a:pt x="5873243" y="3408068"/>
                  <a:pt x="5754698" y="3779763"/>
                  <a:pt x="5741696" y="3798118"/>
                </a:cubicBezTo>
                <a:cubicBezTo>
                  <a:pt x="5688160" y="3792764"/>
                  <a:pt x="5584146" y="4006910"/>
                  <a:pt x="5493899" y="4026795"/>
                </a:cubicBezTo>
                <a:cubicBezTo>
                  <a:pt x="5399063" y="4048592"/>
                  <a:pt x="3988763" y="4249736"/>
                  <a:pt x="3773471" y="4239028"/>
                </a:cubicBezTo>
                <a:cubicBezTo>
                  <a:pt x="2603319" y="4182050"/>
                  <a:pt x="2569285" y="4103275"/>
                  <a:pt x="2569285" y="4103275"/>
                </a:cubicBezTo>
                <a:cubicBezTo>
                  <a:pt x="2569285" y="4103275"/>
                  <a:pt x="2635823" y="4083773"/>
                  <a:pt x="2693948" y="4061593"/>
                </a:cubicBezTo>
                <a:cubicBezTo>
                  <a:pt x="2658767" y="4062741"/>
                  <a:pt x="2623587" y="4063505"/>
                  <a:pt x="2588788" y="4062358"/>
                </a:cubicBezTo>
                <a:cubicBezTo>
                  <a:pt x="2319193" y="4054328"/>
                  <a:pt x="2565461" y="4039414"/>
                  <a:pt x="2300073" y="4008822"/>
                </a:cubicBezTo>
                <a:cubicBezTo>
                  <a:pt x="1852280" y="3957198"/>
                  <a:pt x="1919582" y="3943813"/>
                  <a:pt x="1508500" y="3798118"/>
                </a:cubicBezTo>
                <a:cubicBezTo>
                  <a:pt x="1472171" y="3785116"/>
                  <a:pt x="1217109" y="3706342"/>
                  <a:pt x="1061089" y="3697546"/>
                </a:cubicBezTo>
                <a:cubicBezTo>
                  <a:pt x="1019790" y="3695252"/>
                  <a:pt x="974667" y="3696017"/>
                  <a:pt x="939102" y="3648216"/>
                </a:cubicBezTo>
                <a:cubicBezTo>
                  <a:pt x="1048088" y="3649746"/>
                  <a:pt x="1141776" y="3649746"/>
                  <a:pt x="1243495" y="3624890"/>
                </a:cubicBezTo>
                <a:cubicBezTo>
                  <a:pt x="1189194" y="3590473"/>
                  <a:pt x="1126862" y="3619919"/>
                  <a:pt x="1083651" y="3595827"/>
                </a:cubicBezTo>
                <a:cubicBezTo>
                  <a:pt x="1043116" y="3573648"/>
                  <a:pt x="1007935" y="3570589"/>
                  <a:pt x="966636" y="3605770"/>
                </a:cubicBezTo>
                <a:cubicBezTo>
                  <a:pt x="945221" y="3624125"/>
                  <a:pt x="907363" y="3620683"/>
                  <a:pt x="885566" y="3609976"/>
                </a:cubicBezTo>
                <a:cubicBezTo>
                  <a:pt x="768933" y="3552233"/>
                  <a:pt x="771610" y="3552998"/>
                  <a:pt x="641976" y="3567912"/>
                </a:cubicBezTo>
                <a:cubicBezTo>
                  <a:pt x="559377" y="3577089"/>
                  <a:pt x="475248" y="3593533"/>
                  <a:pt x="399533" y="3583590"/>
                </a:cubicBezTo>
                <a:cubicBezTo>
                  <a:pt x="389973" y="3561793"/>
                  <a:pt x="398385" y="3551851"/>
                  <a:pt x="409093" y="3548792"/>
                </a:cubicBezTo>
                <a:cubicBezTo>
                  <a:pt x="583468" y="3501374"/>
                  <a:pt x="615972" y="3447073"/>
                  <a:pt x="792642" y="3417628"/>
                </a:cubicBezTo>
                <a:cubicBezTo>
                  <a:pt x="805644" y="3384359"/>
                  <a:pt x="741400" y="3378622"/>
                  <a:pt x="771610" y="3345736"/>
                </a:cubicBezTo>
                <a:cubicBezTo>
                  <a:pt x="826676" y="3320115"/>
                  <a:pt x="891302" y="3350325"/>
                  <a:pt x="945986" y="3317056"/>
                </a:cubicBezTo>
                <a:cubicBezTo>
                  <a:pt x="936426" y="3293347"/>
                  <a:pt x="890537" y="3310555"/>
                  <a:pt x="892449" y="3285316"/>
                </a:cubicBezTo>
                <a:cubicBezTo>
                  <a:pt x="894744" y="3256254"/>
                  <a:pt x="926866" y="3260843"/>
                  <a:pt x="949045" y="3262755"/>
                </a:cubicBezTo>
                <a:cubicBezTo>
                  <a:pt x="1056500" y="3272697"/>
                  <a:pt x="1149806" y="3218396"/>
                  <a:pt x="1252673" y="3200041"/>
                </a:cubicBezTo>
                <a:cubicBezTo>
                  <a:pt x="1142923" y="3154152"/>
                  <a:pt x="503164" y="3190863"/>
                  <a:pt x="388825" y="3176714"/>
                </a:cubicBezTo>
                <a:cubicBezTo>
                  <a:pt x="269133" y="3162183"/>
                  <a:pt x="78697" y="3123560"/>
                  <a:pt x="127644" y="3111323"/>
                </a:cubicBezTo>
                <a:cubicBezTo>
                  <a:pt x="183093" y="3097175"/>
                  <a:pt x="380795" y="2929300"/>
                  <a:pt x="437008" y="2921652"/>
                </a:cubicBezTo>
                <a:cubicBezTo>
                  <a:pt x="502399" y="2912857"/>
                  <a:pt x="515401" y="2901002"/>
                  <a:pt x="601441" y="2840965"/>
                </a:cubicBezTo>
                <a:cubicBezTo>
                  <a:pt x="658037" y="2801577"/>
                  <a:pt x="422477" y="2887235"/>
                  <a:pt x="330700" y="2859320"/>
                </a:cubicBezTo>
                <a:cubicBezTo>
                  <a:pt x="297049" y="2848995"/>
                  <a:pt x="534521" y="2740010"/>
                  <a:pt x="534521" y="2720126"/>
                </a:cubicBezTo>
                <a:cubicBezTo>
                  <a:pt x="534521" y="2699093"/>
                  <a:pt x="513106" y="2694505"/>
                  <a:pt x="492839" y="2694505"/>
                </a:cubicBezTo>
                <a:cubicBezTo>
                  <a:pt x="447715" y="2694505"/>
                  <a:pt x="461482" y="2676149"/>
                  <a:pt x="416358" y="2677297"/>
                </a:cubicBezTo>
                <a:cubicBezTo>
                  <a:pt x="548670" y="2624143"/>
                  <a:pt x="630504" y="2638292"/>
                  <a:pt x="761285" y="2589726"/>
                </a:cubicBezTo>
                <a:cubicBezTo>
                  <a:pt x="825147" y="2566017"/>
                  <a:pt x="599147" y="2487242"/>
                  <a:pt x="664920" y="2466593"/>
                </a:cubicBezTo>
                <a:cubicBezTo>
                  <a:pt x="689776" y="2458562"/>
                  <a:pt x="723045" y="2466975"/>
                  <a:pt x="740253" y="2438677"/>
                </a:cubicBezTo>
                <a:cubicBezTo>
                  <a:pt x="713103" y="2416116"/>
                  <a:pt x="677157" y="2426058"/>
                  <a:pt x="650006" y="2435236"/>
                </a:cubicBezTo>
                <a:cubicBezTo>
                  <a:pt x="580791" y="2458945"/>
                  <a:pt x="585763" y="2453209"/>
                  <a:pt x="578879" y="2435618"/>
                </a:cubicBezTo>
                <a:cubicBezTo>
                  <a:pt x="556318" y="2375581"/>
                  <a:pt x="500487" y="2394701"/>
                  <a:pt x="451157" y="2404644"/>
                </a:cubicBezTo>
                <a:cubicBezTo>
                  <a:pt x="302020" y="2434471"/>
                  <a:pt x="150971" y="2426058"/>
                  <a:pt x="2216" y="2456650"/>
                </a:cubicBezTo>
                <a:cubicBezTo>
                  <a:pt x="-13844" y="2460092"/>
                  <a:pt x="61489" y="2391642"/>
                  <a:pt x="97052" y="2383611"/>
                </a:cubicBezTo>
                <a:cubicBezTo>
                  <a:pt x="135675" y="2375199"/>
                  <a:pt x="183093" y="2381317"/>
                  <a:pt x="210626" y="2341930"/>
                </a:cubicBezTo>
                <a:cubicBezTo>
                  <a:pt x="161678" y="2331987"/>
                  <a:pt x="105848" y="2351107"/>
                  <a:pt x="57282" y="2319750"/>
                </a:cubicBezTo>
                <a:cubicBezTo>
                  <a:pt x="165120" y="2276539"/>
                  <a:pt x="272575" y="2278068"/>
                  <a:pt x="365499" y="2250153"/>
                </a:cubicBezTo>
                <a:cubicBezTo>
                  <a:pt x="373912" y="2198529"/>
                  <a:pt x="312727" y="2217266"/>
                  <a:pt x="290548" y="2187821"/>
                </a:cubicBezTo>
                <a:cubicBezTo>
                  <a:pt x="990345" y="2137344"/>
                  <a:pt x="599529" y="1988207"/>
                  <a:pt x="482896" y="1906755"/>
                </a:cubicBezTo>
                <a:cubicBezTo>
                  <a:pt x="443891" y="1879605"/>
                  <a:pt x="853827" y="1750735"/>
                  <a:pt x="867211" y="1747294"/>
                </a:cubicBezTo>
                <a:cubicBezTo>
                  <a:pt x="901245" y="1739263"/>
                  <a:pt x="1036233" y="1744999"/>
                  <a:pt x="1063766" y="1734674"/>
                </a:cubicBezTo>
                <a:cubicBezTo>
                  <a:pt x="1098947" y="1721673"/>
                  <a:pt x="982696" y="1699111"/>
                  <a:pt x="1008701" y="1683432"/>
                </a:cubicBezTo>
                <a:cubicBezTo>
                  <a:pt x="1191107" y="1572918"/>
                  <a:pt x="1204107" y="1406573"/>
                  <a:pt x="1152865" y="1394719"/>
                </a:cubicBezTo>
                <a:cubicBezTo>
                  <a:pt x="1099712" y="1382482"/>
                  <a:pt x="1047706" y="1392042"/>
                  <a:pt x="998376" y="1411927"/>
                </a:cubicBezTo>
                <a:cubicBezTo>
                  <a:pt x="918070" y="1444431"/>
                  <a:pt x="362057" y="1398160"/>
                  <a:pt x="206419" y="1424164"/>
                </a:cubicBezTo>
                <a:cubicBezTo>
                  <a:pt x="182710" y="1427988"/>
                  <a:pt x="150589" y="1445196"/>
                  <a:pt x="128027" y="1413074"/>
                </a:cubicBezTo>
                <a:cubicBezTo>
                  <a:pt x="288254" y="1309060"/>
                  <a:pt x="493986" y="1338888"/>
                  <a:pt x="672950" y="1268143"/>
                </a:cubicBezTo>
                <a:cubicBezTo>
                  <a:pt x="602588" y="1219578"/>
                  <a:pt x="531079" y="1221873"/>
                  <a:pt x="457658" y="1229138"/>
                </a:cubicBezTo>
                <a:cubicBezTo>
                  <a:pt x="438538" y="1231050"/>
                  <a:pt x="412534" y="1233727"/>
                  <a:pt x="407945" y="1213459"/>
                </a:cubicBezTo>
                <a:cubicBezTo>
                  <a:pt x="402209" y="1187838"/>
                  <a:pt x="433184" y="1183250"/>
                  <a:pt x="453451" y="1172924"/>
                </a:cubicBezTo>
                <a:cubicBezTo>
                  <a:pt x="484426" y="1156863"/>
                  <a:pt x="530314" y="1175984"/>
                  <a:pt x="568172" y="1132007"/>
                </a:cubicBezTo>
                <a:cubicBezTo>
                  <a:pt x="453451" y="1142333"/>
                  <a:pt x="356704" y="1160305"/>
                  <a:pt x="255367" y="1190898"/>
                </a:cubicBezTo>
                <a:cubicBezTo>
                  <a:pt x="264162" y="1163747"/>
                  <a:pt x="294754" y="1151128"/>
                  <a:pt x="277546" y="1128567"/>
                </a:cubicBezTo>
                <a:cubicBezTo>
                  <a:pt x="264545" y="1111740"/>
                  <a:pt x="227452" y="1103709"/>
                  <a:pt x="246572" y="1072353"/>
                </a:cubicBezTo>
                <a:cubicBezTo>
                  <a:pt x="300490" y="1039083"/>
                  <a:pt x="376971" y="1047879"/>
                  <a:pt x="422859" y="1000078"/>
                </a:cubicBezTo>
                <a:cubicBezTo>
                  <a:pt x="487868" y="932012"/>
                  <a:pt x="588822" y="908684"/>
                  <a:pt x="668362" y="858972"/>
                </a:cubicBezTo>
                <a:cubicBezTo>
                  <a:pt x="694747" y="842911"/>
                  <a:pt x="867976" y="786699"/>
                  <a:pt x="914629" y="768725"/>
                </a:cubicBezTo>
                <a:cubicBezTo>
                  <a:pt x="979637" y="743486"/>
                  <a:pt x="1053823" y="734691"/>
                  <a:pt x="1117684" y="688420"/>
                </a:cubicBezTo>
                <a:cubicBezTo>
                  <a:pt x="1054970" y="678860"/>
                  <a:pt x="1004112" y="722072"/>
                  <a:pt x="928778" y="701040"/>
                </a:cubicBezTo>
                <a:cubicBezTo>
                  <a:pt x="1048088" y="656299"/>
                  <a:pt x="1157454" y="636031"/>
                  <a:pt x="1243877" y="574464"/>
                </a:cubicBezTo>
                <a:cubicBezTo>
                  <a:pt x="1254585" y="566816"/>
                  <a:pt x="1275617" y="569111"/>
                  <a:pt x="1291678" y="566434"/>
                </a:cubicBezTo>
                <a:cubicBezTo>
                  <a:pt x="1460699" y="539283"/>
                  <a:pt x="1630486" y="516339"/>
                  <a:pt x="1797596" y="476952"/>
                </a:cubicBezTo>
                <a:cubicBezTo>
                  <a:pt x="1835454" y="467774"/>
                  <a:pt x="1902374" y="465480"/>
                  <a:pt x="1895491" y="432593"/>
                </a:cubicBezTo>
                <a:cubicBezTo>
                  <a:pt x="1885166" y="383263"/>
                  <a:pt x="1822835" y="418444"/>
                  <a:pt x="1782682" y="423033"/>
                </a:cubicBezTo>
                <a:cubicBezTo>
                  <a:pt x="1658019" y="437947"/>
                  <a:pt x="1533356" y="463950"/>
                  <a:pt x="1406781" y="449419"/>
                </a:cubicBezTo>
                <a:cubicBezTo>
                  <a:pt x="1492056" y="431064"/>
                  <a:pt x="1576950" y="412326"/>
                  <a:pt x="1662226" y="393970"/>
                </a:cubicBezTo>
                <a:cubicBezTo>
                  <a:pt x="1564330" y="400471"/>
                  <a:pt x="1479055" y="357642"/>
                  <a:pt x="1383837" y="376762"/>
                </a:cubicBezTo>
                <a:cubicBezTo>
                  <a:pt x="1353244" y="382881"/>
                  <a:pt x="1321123" y="363378"/>
                  <a:pt x="1318063" y="333168"/>
                </a:cubicBezTo>
                <a:cubicBezTo>
                  <a:pt x="1314622" y="309077"/>
                  <a:pt x="1343302" y="298370"/>
                  <a:pt x="1365099" y="290722"/>
                </a:cubicBezTo>
                <a:cubicBezTo>
                  <a:pt x="1420930" y="271219"/>
                  <a:pt x="1465288" y="213477"/>
                  <a:pt x="1536798" y="244069"/>
                </a:cubicBezTo>
                <a:cubicBezTo>
                  <a:pt x="1581921" y="195886"/>
                  <a:pt x="1653813" y="188238"/>
                  <a:pt x="1711938" y="175619"/>
                </a:cubicBezTo>
                <a:cubicBezTo>
                  <a:pt x="1897403" y="135849"/>
                  <a:pt x="2085546" y="104874"/>
                  <a:pt x="2273687" y="78488"/>
                </a:cubicBezTo>
                <a:cubicBezTo>
                  <a:pt x="2397204" y="61280"/>
                  <a:pt x="2524544" y="68546"/>
                  <a:pt x="2646913" y="46749"/>
                </a:cubicBezTo>
                <a:cubicBezTo>
                  <a:pt x="2886297" y="4302"/>
                  <a:pt x="3124151" y="5450"/>
                  <a:pt x="3362388" y="861"/>
                </a:cubicBez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45BDEC87-1D0D-430F-A319-F672663985E1}"/>
              </a:ext>
            </a:extLst>
          </p:cNvPr>
          <p:cNvSpPr>
            <a:spLocks noGrp="1"/>
          </p:cNvSpPr>
          <p:nvPr>
            <p:ph type="title"/>
          </p:nvPr>
        </p:nvSpPr>
        <p:spPr>
          <a:xfrm>
            <a:off x="838200" y="1495426"/>
            <a:ext cx="3220880" cy="4024310"/>
          </a:xfrm>
        </p:spPr>
        <p:txBody>
          <a:bodyPr>
            <a:normAutofit/>
          </a:bodyPr>
          <a:lstStyle/>
          <a:p>
            <a:r>
              <a:rPr lang="es-CL" sz="3600" dirty="0"/>
              <a:t>Daños a los ecosistemas </a:t>
            </a:r>
          </a:p>
        </p:txBody>
      </p:sp>
      <p:graphicFrame>
        <p:nvGraphicFramePr>
          <p:cNvPr id="5" name="Marcador de contenido 2">
            <a:extLst>
              <a:ext uri="{FF2B5EF4-FFF2-40B4-BE49-F238E27FC236}">
                <a16:creationId xmlns:a16="http://schemas.microsoft.com/office/drawing/2014/main" id="{26BA91DC-727A-4DAF-B186-E33F53CBB58D}"/>
              </a:ext>
            </a:extLst>
          </p:cNvPr>
          <p:cNvGraphicFramePr>
            <a:graphicFrameLocks noGrp="1"/>
          </p:cNvGraphicFramePr>
          <p:nvPr>
            <p:ph idx="1"/>
            <p:extLst>
              <p:ext uri="{D42A27DB-BD31-4B8C-83A1-F6EECF244321}">
                <p14:modId xmlns:p14="http://schemas.microsoft.com/office/powerpoint/2010/main" val="2628777715"/>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7851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070828-E616-4355-9C8A-A1065032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55161C6-1218-4EAF-A9E9-A319CFD76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47" y="2116753"/>
            <a:ext cx="4088106" cy="2781653"/>
          </a:xfrm>
          <a:custGeom>
            <a:avLst/>
            <a:gdLst>
              <a:gd name="connsiteX0" fmla="*/ 3362388 w 6230568"/>
              <a:gd name="connsiteY0" fmla="*/ 861 h 4239440"/>
              <a:gd name="connsiteX1" fmla="*/ 4026621 w 6230568"/>
              <a:gd name="connsiteY1" fmla="*/ 15392 h 4239440"/>
              <a:gd name="connsiteX2" fmla="*/ 5114556 w 6230568"/>
              <a:gd name="connsiteY2" fmla="*/ 34130 h 4239440"/>
              <a:gd name="connsiteX3" fmla="*/ 5776495 w 6230568"/>
              <a:gd name="connsiteY3" fmla="*/ 112905 h 4239440"/>
              <a:gd name="connsiteX4" fmla="*/ 5862918 w 6230568"/>
              <a:gd name="connsiteY4" fmla="*/ 141585 h 4239440"/>
              <a:gd name="connsiteX5" fmla="*/ 5840738 w 6230568"/>
              <a:gd name="connsiteY5" fmla="*/ 200475 h 4239440"/>
              <a:gd name="connsiteX6" fmla="*/ 5691219 w 6230568"/>
              <a:gd name="connsiteY6" fmla="*/ 216153 h 4239440"/>
              <a:gd name="connsiteX7" fmla="*/ 5773053 w 6230568"/>
              <a:gd name="connsiteY7" fmla="*/ 260130 h 4239440"/>
              <a:gd name="connsiteX8" fmla="*/ 5593324 w 6230568"/>
              <a:gd name="connsiteY8" fmla="*/ 293781 h 4239440"/>
              <a:gd name="connsiteX9" fmla="*/ 5617033 w 6230568"/>
              <a:gd name="connsiteY9" fmla="*/ 317108 h 4239440"/>
              <a:gd name="connsiteX10" fmla="*/ 5641124 w 6230568"/>
              <a:gd name="connsiteY10" fmla="*/ 339287 h 4239440"/>
              <a:gd name="connsiteX11" fmla="*/ 5299256 w 6230568"/>
              <a:gd name="connsiteY11" fmla="*/ 396265 h 4239440"/>
              <a:gd name="connsiteX12" fmla="*/ 5703073 w 6230568"/>
              <a:gd name="connsiteY12" fmla="*/ 500661 h 4239440"/>
              <a:gd name="connsiteX13" fmla="*/ 5629652 w 6230568"/>
              <a:gd name="connsiteY13" fmla="*/ 556874 h 4239440"/>
              <a:gd name="connsiteX14" fmla="*/ 5862918 w 6230568"/>
              <a:gd name="connsiteY14" fmla="*/ 645591 h 4239440"/>
              <a:gd name="connsiteX15" fmla="*/ 6052207 w 6230568"/>
              <a:gd name="connsiteY15" fmla="*/ 756106 h 4239440"/>
              <a:gd name="connsiteX16" fmla="*/ 6158515 w 6230568"/>
              <a:gd name="connsiteY16" fmla="*/ 901419 h 4239440"/>
              <a:gd name="connsiteX17" fmla="*/ 6195990 w 6230568"/>
              <a:gd name="connsiteY17" fmla="*/ 966427 h 4239440"/>
              <a:gd name="connsiteX18" fmla="*/ 6229642 w 6230568"/>
              <a:gd name="connsiteY18" fmla="*/ 1034878 h 4239440"/>
              <a:gd name="connsiteX19" fmla="*/ 6171516 w 6230568"/>
              <a:gd name="connsiteY19" fmla="*/ 1102946 h 4239440"/>
              <a:gd name="connsiteX20" fmla="*/ 6133659 w 6230568"/>
              <a:gd name="connsiteY20" fmla="*/ 1185545 h 4239440"/>
              <a:gd name="connsiteX21" fmla="*/ 6168458 w 6230568"/>
              <a:gd name="connsiteY21" fmla="*/ 1234110 h 4239440"/>
              <a:gd name="connsiteX22" fmla="*/ 6169222 w 6230568"/>
              <a:gd name="connsiteY22" fmla="*/ 1342712 h 4239440"/>
              <a:gd name="connsiteX23" fmla="*/ 6145131 w 6230568"/>
              <a:gd name="connsiteY23" fmla="*/ 1393954 h 4239440"/>
              <a:gd name="connsiteX24" fmla="*/ 6071709 w 6230568"/>
              <a:gd name="connsiteY24" fmla="*/ 1505233 h 4239440"/>
              <a:gd name="connsiteX25" fmla="*/ 6009378 w 6230568"/>
              <a:gd name="connsiteY25" fmla="*/ 1530089 h 4239440"/>
              <a:gd name="connsiteX26" fmla="*/ 6015879 w 6230568"/>
              <a:gd name="connsiteY26" fmla="*/ 1979030 h 4239440"/>
              <a:gd name="connsiteX27" fmla="*/ 6061385 w 6230568"/>
              <a:gd name="connsiteY27" fmla="*/ 2196234 h 4239440"/>
              <a:gd name="connsiteX28" fmla="*/ 6029263 w 6230568"/>
              <a:gd name="connsiteY28" fmla="*/ 2440972 h 4239440"/>
              <a:gd name="connsiteX29" fmla="*/ 6135571 w 6230568"/>
              <a:gd name="connsiteY29" fmla="*/ 2621848 h 4239440"/>
              <a:gd name="connsiteX30" fmla="*/ 6091594 w 6230568"/>
              <a:gd name="connsiteY30" fmla="*/ 2691446 h 4239440"/>
              <a:gd name="connsiteX31" fmla="*/ 6215493 w 6230568"/>
              <a:gd name="connsiteY31" fmla="*/ 2769456 h 4239440"/>
              <a:gd name="connsiteX32" fmla="*/ 6100389 w 6230568"/>
              <a:gd name="connsiteY32" fmla="*/ 2880352 h 4239440"/>
              <a:gd name="connsiteX33" fmla="*/ 5909953 w 6230568"/>
              <a:gd name="connsiteY33" fmla="*/ 3053963 h 4239440"/>
              <a:gd name="connsiteX34" fmla="*/ 5741696 w 6230568"/>
              <a:gd name="connsiteY34" fmla="*/ 3798118 h 4239440"/>
              <a:gd name="connsiteX35" fmla="*/ 5493899 w 6230568"/>
              <a:gd name="connsiteY35" fmla="*/ 4026795 h 4239440"/>
              <a:gd name="connsiteX36" fmla="*/ 3773471 w 6230568"/>
              <a:gd name="connsiteY36" fmla="*/ 4239028 h 4239440"/>
              <a:gd name="connsiteX37" fmla="*/ 2569285 w 6230568"/>
              <a:gd name="connsiteY37" fmla="*/ 4103275 h 4239440"/>
              <a:gd name="connsiteX38" fmla="*/ 2693948 w 6230568"/>
              <a:gd name="connsiteY38" fmla="*/ 4061593 h 4239440"/>
              <a:gd name="connsiteX39" fmla="*/ 2588788 w 6230568"/>
              <a:gd name="connsiteY39" fmla="*/ 4062358 h 4239440"/>
              <a:gd name="connsiteX40" fmla="*/ 2300073 w 6230568"/>
              <a:gd name="connsiteY40" fmla="*/ 4008822 h 4239440"/>
              <a:gd name="connsiteX41" fmla="*/ 1508500 w 6230568"/>
              <a:gd name="connsiteY41" fmla="*/ 3798118 h 4239440"/>
              <a:gd name="connsiteX42" fmla="*/ 1061089 w 6230568"/>
              <a:gd name="connsiteY42" fmla="*/ 3697546 h 4239440"/>
              <a:gd name="connsiteX43" fmla="*/ 939102 w 6230568"/>
              <a:gd name="connsiteY43" fmla="*/ 3648216 h 4239440"/>
              <a:gd name="connsiteX44" fmla="*/ 1243495 w 6230568"/>
              <a:gd name="connsiteY44" fmla="*/ 3624890 h 4239440"/>
              <a:gd name="connsiteX45" fmla="*/ 1083651 w 6230568"/>
              <a:gd name="connsiteY45" fmla="*/ 3595827 h 4239440"/>
              <a:gd name="connsiteX46" fmla="*/ 966636 w 6230568"/>
              <a:gd name="connsiteY46" fmla="*/ 3605770 h 4239440"/>
              <a:gd name="connsiteX47" fmla="*/ 885566 w 6230568"/>
              <a:gd name="connsiteY47" fmla="*/ 3609976 h 4239440"/>
              <a:gd name="connsiteX48" fmla="*/ 641976 w 6230568"/>
              <a:gd name="connsiteY48" fmla="*/ 3567912 h 4239440"/>
              <a:gd name="connsiteX49" fmla="*/ 399533 w 6230568"/>
              <a:gd name="connsiteY49" fmla="*/ 3583590 h 4239440"/>
              <a:gd name="connsiteX50" fmla="*/ 409093 w 6230568"/>
              <a:gd name="connsiteY50" fmla="*/ 3548792 h 4239440"/>
              <a:gd name="connsiteX51" fmla="*/ 792642 w 6230568"/>
              <a:gd name="connsiteY51" fmla="*/ 3417628 h 4239440"/>
              <a:gd name="connsiteX52" fmla="*/ 771610 w 6230568"/>
              <a:gd name="connsiteY52" fmla="*/ 3345736 h 4239440"/>
              <a:gd name="connsiteX53" fmla="*/ 945986 w 6230568"/>
              <a:gd name="connsiteY53" fmla="*/ 3317056 h 4239440"/>
              <a:gd name="connsiteX54" fmla="*/ 892449 w 6230568"/>
              <a:gd name="connsiteY54" fmla="*/ 3285316 h 4239440"/>
              <a:gd name="connsiteX55" fmla="*/ 949045 w 6230568"/>
              <a:gd name="connsiteY55" fmla="*/ 3262755 h 4239440"/>
              <a:gd name="connsiteX56" fmla="*/ 1252673 w 6230568"/>
              <a:gd name="connsiteY56" fmla="*/ 3200041 h 4239440"/>
              <a:gd name="connsiteX57" fmla="*/ 388825 w 6230568"/>
              <a:gd name="connsiteY57" fmla="*/ 3176714 h 4239440"/>
              <a:gd name="connsiteX58" fmla="*/ 127644 w 6230568"/>
              <a:gd name="connsiteY58" fmla="*/ 3111323 h 4239440"/>
              <a:gd name="connsiteX59" fmla="*/ 437008 w 6230568"/>
              <a:gd name="connsiteY59" fmla="*/ 2921652 h 4239440"/>
              <a:gd name="connsiteX60" fmla="*/ 601441 w 6230568"/>
              <a:gd name="connsiteY60" fmla="*/ 2840965 h 4239440"/>
              <a:gd name="connsiteX61" fmla="*/ 330700 w 6230568"/>
              <a:gd name="connsiteY61" fmla="*/ 2859320 h 4239440"/>
              <a:gd name="connsiteX62" fmla="*/ 534521 w 6230568"/>
              <a:gd name="connsiteY62" fmla="*/ 2720126 h 4239440"/>
              <a:gd name="connsiteX63" fmla="*/ 492839 w 6230568"/>
              <a:gd name="connsiteY63" fmla="*/ 2694505 h 4239440"/>
              <a:gd name="connsiteX64" fmla="*/ 416358 w 6230568"/>
              <a:gd name="connsiteY64" fmla="*/ 2677297 h 4239440"/>
              <a:gd name="connsiteX65" fmla="*/ 761285 w 6230568"/>
              <a:gd name="connsiteY65" fmla="*/ 2589726 h 4239440"/>
              <a:gd name="connsiteX66" fmla="*/ 664920 w 6230568"/>
              <a:gd name="connsiteY66" fmla="*/ 2466593 h 4239440"/>
              <a:gd name="connsiteX67" fmla="*/ 740253 w 6230568"/>
              <a:gd name="connsiteY67" fmla="*/ 2438677 h 4239440"/>
              <a:gd name="connsiteX68" fmla="*/ 650006 w 6230568"/>
              <a:gd name="connsiteY68" fmla="*/ 2435236 h 4239440"/>
              <a:gd name="connsiteX69" fmla="*/ 578879 w 6230568"/>
              <a:gd name="connsiteY69" fmla="*/ 2435618 h 4239440"/>
              <a:gd name="connsiteX70" fmla="*/ 451157 w 6230568"/>
              <a:gd name="connsiteY70" fmla="*/ 2404644 h 4239440"/>
              <a:gd name="connsiteX71" fmla="*/ 2216 w 6230568"/>
              <a:gd name="connsiteY71" fmla="*/ 2456650 h 4239440"/>
              <a:gd name="connsiteX72" fmla="*/ 97052 w 6230568"/>
              <a:gd name="connsiteY72" fmla="*/ 2383611 h 4239440"/>
              <a:gd name="connsiteX73" fmla="*/ 210626 w 6230568"/>
              <a:gd name="connsiteY73" fmla="*/ 2341930 h 4239440"/>
              <a:gd name="connsiteX74" fmla="*/ 57282 w 6230568"/>
              <a:gd name="connsiteY74" fmla="*/ 2319750 h 4239440"/>
              <a:gd name="connsiteX75" fmla="*/ 365499 w 6230568"/>
              <a:gd name="connsiteY75" fmla="*/ 2250153 h 4239440"/>
              <a:gd name="connsiteX76" fmla="*/ 290548 w 6230568"/>
              <a:gd name="connsiteY76" fmla="*/ 2187821 h 4239440"/>
              <a:gd name="connsiteX77" fmla="*/ 482896 w 6230568"/>
              <a:gd name="connsiteY77" fmla="*/ 1906755 h 4239440"/>
              <a:gd name="connsiteX78" fmla="*/ 867211 w 6230568"/>
              <a:gd name="connsiteY78" fmla="*/ 1747294 h 4239440"/>
              <a:gd name="connsiteX79" fmla="*/ 1063766 w 6230568"/>
              <a:gd name="connsiteY79" fmla="*/ 1734674 h 4239440"/>
              <a:gd name="connsiteX80" fmla="*/ 1008701 w 6230568"/>
              <a:gd name="connsiteY80" fmla="*/ 1683432 h 4239440"/>
              <a:gd name="connsiteX81" fmla="*/ 1152865 w 6230568"/>
              <a:gd name="connsiteY81" fmla="*/ 1394719 h 4239440"/>
              <a:gd name="connsiteX82" fmla="*/ 998376 w 6230568"/>
              <a:gd name="connsiteY82" fmla="*/ 1411927 h 4239440"/>
              <a:gd name="connsiteX83" fmla="*/ 206419 w 6230568"/>
              <a:gd name="connsiteY83" fmla="*/ 1424164 h 4239440"/>
              <a:gd name="connsiteX84" fmla="*/ 128027 w 6230568"/>
              <a:gd name="connsiteY84" fmla="*/ 1413074 h 4239440"/>
              <a:gd name="connsiteX85" fmla="*/ 672950 w 6230568"/>
              <a:gd name="connsiteY85" fmla="*/ 1268143 h 4239440"/>
              <a:gd name="connsiteX86" fmla="*/ 457658 w 6230568"/>
              <a:gd name="connsiteY86" fmla="*/ 1229138 h 4239440"/>
              <a:gd name="connsiteX87" fmla="*/ 407945 w 6230568"/>
              <a:gd name="connsiteY87" fmla="*/ 1213459 h 4239440"/>
              <a:gd name="connsiteX88" fmla="*/ 453451 w 6230568"/>
              <a:gd name="connsiteY88" fmla="*/ 1172924 h 4239440"/>
              <a:gd name="connsiteX89" fmla="*/ 568172 w 6230568"/>
              <a:gd name="connsiteY89" fmla="*/ 1132007 h 4239440"/>
              <a:gd name="connsiteX90" fmla="*/ 255367 w 6230568"/>
              <a:gd name="connsiteY90" fmla="*/ 1190898 h 4239440"/>
              <a:gd name="connsiteX91" fmla="*/ 277546 w 6230568"/>
              <a:gd name="connsiteY91" fmla="*/ 1128567 h 4239440"/>
              <a:gd name="connsiteX92" fmla="*/ 246572 w 6230568"/>
              <a:gd name="connsiteY92" fmla="*/ 1072353 h 4239440"/>
              <a:gd name="connsiteX93" fmla="*/ 422859 w 6230568"/>
              <a:gd name="connsiteY93" fmla="*/ 1000078 h 4239440"/>
              <a:gd name="connsiteX94" fmla="*/ 668362 w 6230568"/>
              <a:gd name="connsiteY94" fmla="*/ 858972 h 4239440"/>
              <a:gd name="connsiteX95" fmla="*/ 914629 w 6230568"/>
              <a:gd name="connsiteY95" fmla="*/ 768725 h 4239440"/>
              <a:gd name="connsiteX96" fmla="*/ 1117684 w 6230568"/>
              <a:gd name="connsiteY96" fmla="*/ 688420 h 4239440"/>
              <a:gd name="connsiteX97" fmla="*/ 928778 w 6230568"/>
              <a:gd name="connsiteY97" fmla="*/ 701040 h 4239440"/>
              <a:gd name="connsiteX98" fmla="*/ 1243877 w 6230568"/>
              <a:gd name="connsiteY98" fmla="*/ 574464 h 4239440"/>
              <a:gd name="connsiteX99" fmla="*/ 1291678 w 6230568"/>
              <a:gd name="connsiteY99" fmla="*/ 566434 h 4239440"/>
              <a:gd name="connsiteX100" fmla="*/ 1797596 w 6230568"/>
              <a:gd name="connsiteY100" fmla="*/ 476952 h 4239440"/>
              <a:gd name="connsiteX101" fmla="*/ 1895491 w 6230568"/>
              <a:gd name="connsiteY101" fmla="*/ 432593 h 4239440"/>
              <a:gd name="connsiteX102" fmla="*/ 1782682 w 6230568"/>
              <a:gd name="connsiteY102" fmla="*/ 423033 h 4239440"/>
              <a:gd name="connsiteX103" fmla="*/ 1406781 w 6230568"/>
              <a:gd name="connsiteY103" fmla="*/ 449419 h 4239440"/>
              <a:gd name="connsiteX104" fmla="*/ 1662226 w 6230568"/>
              <a:gd name="connsiteY104" fmla="*/ 393970 h 4239440"/>
              <a:gd name="connsiteX105" fmla="*/ 1383837 w 6230568"/>
              <a:gd name="connsiteY105" fmla="*/ 376762 h 4239440"/>
              <a:gd name="connsiteX106" fmla="*/ 1318063 w 6230568"/>
              <a:gd name="connsiteY106" fmla="*/ 333168 h 4239440"/>
              <a:gd name="connsiteX107" fmla="*/ 1365099 w 6230568"/>
              <a:gd name="connsiteY107" fmla="*/ 290722 h 4239440"/>
              <a:gd name="connsiteX108" fmla="*/ 1536798 w 6230568"/>
              <a:gd name="connsiteY108" fmla="*/ 244069 h 4239440"/>
              <a:gd name="connsiteX109" fmla="*/ 1711938 w 6230568"/>
              <a:gd name="connsiteY109" fmla="*/ 175619 h 4239440"/>
              <a:gd name="connsiteX110" fmla="*/ 2273687 w 6230568"/>
              <a:gd name="connsiteY110" fmla="*/ 78488 h 4239440"/>
              <a:gd name="connsiteX111" fmla="*/ 2646913 w 6230568"/>
              <a:gd name="connsiteY111" fmla="*/ 46749 h 4239440"/>
              <a:gd name="connsiteX112" fmla="*/ 3362388 w 6230568"/>
              <a:gd name="connsiteY112" fmla="*/ 861 h 42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230568" h="4239440">
                <a:moveTo>
                  <a:pt x="3362388" y="861"/>
                </a:moveTo>
                <a:cubicBezTo>
                  <a:pt x="3584946" y="-3346"/>
                  <a:pt x="3805210" y="8891"/>
                  <a:pt x="4026621" y="15392"/>
                </a:cubicBezTo>
                <a:cubicBezTo>
                  <a:pt x="4388374" y="26482"/>
                  <a:pt x="4752039" y="26099"/>
                  <a:pt x="5114556" y="34130"/>
                </a:cubicBezTo>
                <a:cubicBezTo>
                  <a:pt x="5340556" y="39101"/>
                  <a:pt x="5563879" y="57074"/>
                  <a:pt x="5776495" y="112905"/>
                </a:cubicBezTo>
                <a:cubicBezTo>
                  <a:pt x="5806322" y="120935"/>
                  <a:pt x="5839973" y="122465"/>
                  <a:pt x="5862918" y="141585"/>
                </a:cubicBezTo>
                <a:cubicBezTo>
                  <a:pt x="5888539" y="162999"/>
                  <a:pt x="5878214" y="194356"/>
                  <a:pt x="5840738" y="200475"/>
                </a:cubicBezTo>
                <a:cubicBezTo>
                  <a:pt x="5792938" y="208505"/>
                  <a:pt x="5743991" y="210800"/>
                  <a:pt x="5691219" y="216153"/>
                </a:cubicBezTo>
                <a:cubicBezTo>
                  <a:pt x="5711486" y="245598"/>
                  <a:pt x="5760434" y="223419"/>
                  <a:pt x="5773053" y="260130"/>
                </a:cubicBezTo>
                <a:cubicBezTo>
                  <a:pt x="5716458" y="285368"/>
                  <a:pt x="5648008" y="268925"/>
                  <a:pt x="5593324" y="293781"/>
                </a:cubicBezTo>
                <a:cubicBezTo>
                  <a:pt x="5594854" y="310989"/>
                  <a:pt x="5607090" y="312519"/>
                  <a:pt x="5617033" y="317108"/>
                </a:cubicBezTo>
                <a:cubicBezTo>
                  <a:pt x="5626976" y="321314"/>
                  <a:pt x="5651831" y="315196"/>
                  <a:pt x="5641124" y="339287"/>
                </a:cubicBezTo>
                <a:cubicBezTo>
                  <a:pt x="5527551" y="353818"/>
                  <a:pt x="5418949" y="403148"/>
                  <a:pt x="5299256" y="396265"/>
                </a:cubicBezTo>
                <a:cubicBezTo>
                  <a:pt x="5447247" y="409649"/>
                  <a:pt x="5572292" y="464333"/>
                  <a:pt x="5703073" y="500661"/>
                </a:cubicBezTo>
                <a:cubicBezTo>
                  <a:pt x="5697720" y="543490"/>
                  <a:pt x="5644949" y="526282"/>
                  <a:pt x="5629652" y="556874"/>
                </a:cubicBezTo>
                <a:cubicBezTo>
                  <a:pt x="5713398" y="578288"/>
                  <a:pt x="5793703" y="603527"/>
                  <a:pt x="5862918" y="645591"/>
                </a:cubicBezTo>
                <a:cubicBezTo>
                  <a:pt x="5925250" y="683449"/>
                  <a:pt x="5984521" y="725131"/>
                  <a:pt x="6052207" y="756106"/>
                </a:cubicBezTo>
                <a:cubicBezTo>
                  <a:pt x="6123334" y="788611"/>
                  <a:pt x="6166545" y="830293"/>
                  <a:pt x="6158515" y="901419"/>
                </a:cubicBezTo>
                <a:cubicBezTo>
                  <a:pt x="6155073" y="930482"/>
                  <a:pt x="6164251" y="954955"/>
                  <a:pt x="6195990" y="966427"/>
                </a:cubicBezTo>
                <a:cubicBezTo>
                  <a:pt x="6235378" y="980576"/>
                  <a:pt x="6231172" y="1001990"/>
                  <a:pt x="6229642" y="1034878"/>
                </a:cubicBezTo>
                <a:cubicBezTo>
                  <a:pt x="6227347" y="1074265"/>
                  <a:pt x="6207080" y="1089562"/>
                  <a:pt x="6171516" y="1102946"/>
                </a:cubicBezTo>
                <a:cubicBezTo>
                  <a:pt x="6120657" y="1121682"/>
                  <a:pt x="6120274" y="1150745"/>
                  <a:pt x="6133659" y="1185545"/>
                </a:cubicBezTo>
                <a:cubicBezTo>
                  <a:pt x="6140925" y="1204664"/>
                  <a:pt x="6152014" y="1219961"/>
                  <a:pt x="6168458" y="1234110"/>
                </a:cubicBezTo>
                <a:cubicBezTo>
                  <a:pt x="6225435" y="1283439"/>
                  <a:pt x="6225053" y="1284204"/>
                  <a:pt x="6169222" y="1342712"/>
                </a:cubicBezTo>
                <a:cubicBezTo>
                  <a:pt x="6154308" y="1358390"/>
                  <a:pt x="6138247" y="1368715"/>
                  <a:pt x="6145131" y="1393954"/>
                </a:cubicBezTo>
                <a:cubicBezTo>
                  <a:pt x="6168458" y="1477700"/>
                  <a:pt x="6165398" y="1477700"/>
                  <a:pt x="6071709" y="1505233"/>
                </a:cubicBezTo>
                <a:cubicBezTo>
                  <a:pt x="6050295" y="1511734"/>
                  <a:pt x="6021615" y="1505998"/>
                  <a:pt x="6009378" y="1530089"/>
                </a:cubicBezTo>
                <a:cubicBezTo>
                  <a:pt x="6017026" y="1547680"/>
                  <a:pt x="5999053" y="1972146"/>
                  <a:pt x="6015879" y="1979030"/>
                </a:cubicBezTo>
                <a:cubicBezTo>
                  <a:pt x="6147425" y="2032948"/>
                  <a:pt x="6163868" y="2096427"/>
                  <a:pt x="6061385" y="2196234"/>
                </a:cubicBezTo>
                <a:cubicBezTo>
                  <a:pt x="5992552" y="2263155"/>
                  <a:pt x="6000582" y="2372522"/>
                  <a:pt x="6029263" y="2440972"/>
                </a:cubicBezTo>
                <a:cubicBezTo>
                  <a:pt x="6137482" y="2471182"/>
                  <a:pt x="6113774" y="2551486"/>
                  <a:pt x="6135571" y="2621848"/>
                </a:cubicBezTo>
                <a:cubicBezTo>
                  <a:pt x="6151632" y="2674620"/>
                  <a:pt x="6088535" y="2667354"/>
                  <a:pt x="6091594" y="2691446"/>
                </a:cubicBezTo>
                <a:cubicBezTo>
                  <a:pt x="6131364" y="2720508"/>
                  <a:pt x="6184518" y="2729686"/>
                  <a:pt x="6215493" y="2769456"/>
                </a:cubicBezTo>
                <a:cubicBezTo>
                  <a:pt x="6159662" y="2798518"/>
                  <a:pt x="6131364" y="2839435"/>
                  <a:pt x="6100389" y="2880352"/>
                </a:cubicBezTo>
                <a:cubicBezTo>
                  <a:pt x="6050295" y="2946890"/>
                  <a:pt x="5982227" y="3003103"/>
                  <a:pt x="5909953" y="3053963"/>
                </a:cubicBezTo>
                <a:cubicBezTo>
                  <a:pt x="5873243" y="3408068"/>
                  <a:pt x="5754698" y="3779763"/>
                  <a:pt x="5741696" y="3798118"/>
                </a:cubicBezTo>
                <a:cubicBezTo>
                  <a:pt x="5688160" y="3792764"/>
                  <a:pt x="5584146" y="4006910"/>
                  <a:pt x="5493899" y="4026795"/>
                </a:cubicBezTo>
                <a:cubicBezTo>
                  <a:pt x="5399063" y="4048592"/>
                  <a:pt x="3988763" y="4249736"/>
                  <a:pt x="3773471" y="4239028"/>
                </a:cubicBezTo>
                <a:cubicBezTo>
                  <a:pt x="2603319" y="4182050"/>
                  <a:pt x="2569285" y="4103275"/>
                  <a:pt x="2569285" y="4103275"/>
                </a:cubicBezTo>
                <a:cubicBezTo>
                  <a:pt x="2569285" y="4103275"/>
                  <a:pt x="2635823" y="4083773"/>
                  <a:pt x="2693948" y="4061593"/>
                </a:cubicBezTo>
                <a:cubicBezTo>
                  <a:pt x="2658767" y="4062741"/>
                  <a:pt x="2623587" y="4063505"/>
                  <a:pt x="2588788" y="4062358"/>
                </a:cubicBezTo>
                <a:cubicBezTo>
                  <a:pt x="2319193" y="4054328"/>
                  <a:pt x="2565461" y="4039414"/>
                  <a:pt x="2300073" y="4008822"/>
                </a:cubicBezTo>
                <a:cubicBezTo>
                  <a:pt x="1852280" y="3957198"/>
                  <a:pt x="1919582" y="3943813"/>
                  <a:pt x="1508500" y="3798118"/>
                </a:cubicBezTo>
                <a:cubicBezTo>
                  <a:pt x="1472171" y="3785116"/>
                  <a:pt x="1217109" y="3706342"/>
                  <a:pt x="1061089" y="3697546"/>
                </a:cubicBezTo>
                <a:cubicBezTo>
                  <a:pt x="1019790" y="3695252"/>
                  <a:pt x="974667" y="3696017"/>
                  <a:pt x="939102" y="3648216"/>
                </a:cubicBezTo>
                <a:cubicBezTo>
                  <a:pt x="1048088" y="3649746"/>
                  <a:pt x="1141776" y="3649746"/>
                  <a:pt x="1243495" y="3624890"/>
                </a:cubicBezTo>
                <a:cubicBezTo>
                  <a:pt x="1189194" y="3590473"/>
                  <a:pt x="1126862" y="3619919"/>
                  <a:pt x="1083651" y="3595827"/>
                </a:cubicBezTo>
                <a:cubicBezTo>
                  <a:pt x="1043116" y="3573648"/>
                  <a:pt x="1007935" y="3570589"/>
                  <a:pt x="966636" y="3605770"/>
                </a:cubicBezTo>
                <a:cubicBezTo>
                  <a:pt x="945221" y="3624125"/>
                  <a:pt x="907363" y="3620683"/>
                  <a:pt x="885566" y="3609976"/>
                </a:cubicBezTo>
                <a:cubicBezTo>
                  <a:pt x="768933" y="3552233"/>
                  <a:pt x="771610" y="3552998"/>
                  <a:pt x="641976" y="3567912"/>
                </a:cubicBezTo>
                <a:cubicBezTo>
                  <a:pt x="559377" y="3577089"/>
                  <a:pt x="475248" y="3593533"/>
                  <a:pt x="399533" y="3583590"/>
                </a:cubicBezTo>
                <a:cubicBezTo>
                  <a:pt x="389973" y="3561793"/>
                  <a:pt x="398385" y="3551851"/>
                  <a:pt x="409093" y="3548792"/>
                </a:cubicBezTo>
                <a:cubicBezTo>
                  <a:pt x="583468" y="3501374"/>
                  <a:pt x="615972" y="3447073"/>
                  <a:pt x="792642" y="3417628"/>
                </a:cubicBezTo>
                <a:cubicBezTo>
                  <a:pt x="805644" y="3384359"/>
                  <a:pt x="741400" y="3378622"/>
                  <a:pt x="771610" y="3345736"/>
                </a:cubicBezTo>
                <a:cubicBezTo>
                  <a:pt x="826676" y="3320115"/>
                  <a:pt x="891302" y="3350325"/>
                  <a:pt x="945986" y="3317056"/>
                </a:cubicBezTo>
                <a:cubicBezTo>
                  <a:pt x="936426" y="3293347"/>
                  <a:pt x="890537" y="3310555"/>
                  <a:pt x="892449" y="3285316"/>
                </a:cubicBezTo>
                <a:cubicBezTo>
                  <a:pt x="894744" y="3256254"/>
                  <a:pt x="926866" y="3260843"/>
                  <a:pt x="949045" y="3262755"/>
                </a:cubicBezTo>
                <a:cubicBezTo>
                  <a:pt x="1056500" y="3272697"/>
                  <a:pt x="1149806" y="3218396"/>
                  <a:pt x="1252673" y="3200041"/>
                </a:cubicBezTo>
                <a:cubicBezTo>
                  <a:pt x="1142923" y="3154152"/>
                  <a:pt x="503164" y="3190863"/>
                  <a:pt x="388825" y="3176714"/>
                </a:cubicBezTo>
                <a:cubicBezTo>
                  <a:pt x="269133" y="3162183"/>
                  <a:pt x="78697" y="3123560"/>
                  <a:pt x="127644" y="3111323"/>
                </a:cubicBezTo>
                <a:cubicBezTo>
                  <a:pt x="183093" y="3097175"/>
                  <a:pt x="380795" y="2929300"/>
                  <a:pt x="437008" y="2921652"/>
                </a:cubicBezTo>
                <a:cubicBezTo>
                  <a:pt x="502399" y="2912857"/>
                  <a:pt x="515401" y="2901002"/>
                  <a:pt x="601441" y="2840965"/>
                </a:cubicBezTo>
                <a:cubicBezTo>
                  <a:pt x="658037" y="2801577"/>
                  <a:pt x="422477" y="2887235"/>
                  <a:pt x="330700" y="2859320"/>
                </a:cubicBezTo>
                <a:cubicBezTo>
                  <a:pt x="297049" y="2848995"/>
                  <a:pt x="534521" y="2740010"/>
                  <a:pt x="534521" y="2720126"/>
                </a:cubicBezTo>
                <a:cubicBezTo>
                  <a:pt x="534521" y="2699093"/>
                  <a:pt x="513106" y="2694505"/>
                  <a:pt x="492839" y="2694505"/>
                </a:cubicBezTo>
                <a:cubicBezTo>
                  <a:pt x="447715" y="2694505"/>
                  <a:pt x="461482" y="2676149"/>
                  <a:pt x="416358" y="2677297"/>
                </a:cubicBezTo>
                <a:cubicBezTo>
                  <a:pt x="548670" y="2624143"/>
                  <a:pt x="630504" y="2638292"/>
                  <a:pt x="761285" y="2589726"/>
                </a:cubicBezTo>
                <a:cubicBezTo>
                  <a:pt x="825147" y="2566017"/>
                  <a:pt x="599147" y="2487242"/>
                  <a:pt x="664920" y="2466593"/>
                </a:cubicBezTo>
                <a:cubicBezTo>
                  <a:pt x="689776" y="2458562"/>
                  <a:pt x="723045" y="2466975"/>
                  <a:pt x="740253" y="2438677"/>
                </a:cubicBezTo>
                <a:cubicBezTo>
                  <a:pt x="713103" y="2416116"/>
                  <a:pt x="677157" y="2426058"/>
                  <a:pt x="650006" y="2435236"/>
                </a:cubicBezTo>
                <a:cubicBezTo>
                  <a:pt x="580791" y="2458945"/>
                  <a:pt x="585763" y="2453209"/>
                  <a:pt x="578879" y="2435618"/>
                </a:cubicBezTo>
                <a:cubicBezTo>
                  <a:pt x="556318" y="2375581"/>
                  <a:pt x="500487" y="2394701"/>
                  <a:pt x="451157" y="2404644"/>
                </a:cubicBezTo>
                <a:cubicBezTo>
                  <a:pt x="302020" y="2434471"/>
                  <a:pt x="150971" y="2426058"/>
                  <a:pt x="2216" y="2456650"/>
                </a:cubicBezTo>
                <a:cubicBezTo>
                  <a:pt x="-13844" y="2460092"/>
                  <a:pt x="61489" y="2391642"/>
                  <a:pt x="97052" y="2383611"/>
                </a:cubicBezTo>
                <a:cubicBezTo>
                  <a:pt x="135675" y="2375199"/>
                  <a:pt x="183093" y="2381317"/>
                  <a:pt x="210626" y="2341930"/>
                </a:cubicBezTo>
                <a:cubicBezTo>
                  <a:pt x="161678" y="2331987"/>
                  <a:pt x="105848" y="2351107"/>
                  <a:pt x="57282" y="2319750"/>
                </a:cubicBezTo>
                <a:cubicBezTo>
                  <a:pt x="165120" y="2276539"/>
                  <a:pt x="272575" y="2278068"/>
                  <a:pt x="365499" y="2250153"/>
                </a:cubicBezTo>
                <a:cubicBezTo>
                  <a:pt x="373912" y="2198529"/>
                  <a:pt x="312727" y="2217266"/>
                  <a:pt x="290548" y="2187821"/>
                </a:cubicBezTo>
                <a:cubicBezTo>
                  <a:pt x="990345" y="2137344"/>
                  <a:pt x="599529" y="1988207"/>
                  <a:pt x="482896" y="1906755"/>
                </a:cubicBezTo>
                <a:cubicBezTo>
                  <a:pt x="443891" y="1879605"/>
                  <a:pt x="853827" y="1750735"/>
                  <a:pt x="867211" y="1747294"/>
                </a:cubicBezTo>
                <a:cubicBezTo>
                  <a:pt x="901245" y="1739263"/>
                  <a:pt x="1036233" y="1744999"/>
                  <a:pt x="1063766" y="1734674"/>
                </a:cubicBezTo>
                <a:cubicBezTo>
                  <a:pt x="1098947" y="1721673"/>
                  <a:pt x="982696" y="1699111"/>
                  <a:pt x="1008701" y="1683432"/>
                </a:cubicBezTo>
                <a:cubicBezTo>
                  <a:pt x="1191107" y="1572918"/>
                  <a:pt x="1204107" y="1406573"/>
                  <a:pt x="1152865" y="1394719"/>
                </a:cubicBezTo>
                <a:cubicBezTo>
                  <a:pt x="1099712" y="1382482"/>
                  <a:pt x="1047706" y="1392042"/>
                  <a:pt x="998376" y="1411927"/>
                </a:cubicBezTo>
                <a:cubicBezTo>
                  <a:pt x="918070" y="1444431"/>
                  <a:pt x="362057" y="1398160"/>
                  <a:pt x="206419" y="1424164"/>
                </a:cubicBezTo>
                <a:cubicBezTo>
                  <a:pt x="182710" y="1427988"/>
                  <a:pt x="150589" y="1445196"/>
                  <a:pt x="128027" y="1413074"/>
                </a:cubicBezTo>
                <a:cubicBezTo>
                  <a:pt x="288254" y="1309060"/>
                  <a:pt x="493986" y="1338888"/>
                  <a:pt x="672950" y="1268143"/>
                </a:cubicBezTo>
                <a:cubicBezTo>
                  <a:pt x="602588" y="1219578"/>
                  <a:pt x="531079" y="1221873"/>
                  <a:pt x="457658" y="1229138"/>
                </a:cubicBezTo>
                <a:cubicBezTo>
                  <a:pt x="438538" y="1231050"/>
                  <a:pt x="412534" y="1233727"/>
                  <a:pt x="407945" y="1213459"/>
                </a:cubicBezTo>
                <a:cubicBezTo>
                  <a:pt x="402209" y="1187838"/>
                  <a:pt x="433184" y="1183250"/>
                  <a:pt x="453451" y="1172924"/>
                </a:cubicBezTo>
                <a:cubicBezTo>
                  <a:pt x="484426" y="1156863"/>
                  <a:pt x="530314" y="1175984"/>
                  <a:pt x="568172" y="1132007"/>
                </a:cubicBezTo>
                <a:cubicBezTo>
                  <a:pt x="453451" y="1142333"/>
                  <a:pt x="356704" y="1160305"/>
                  <a:pt x="255367" y="1190898"/>
                </a:cubicBezTo>
                <a:cubicBezTo>
                  <a:pt x="264162" y="1163747"/>
                  <a:pt x="294754" y="1151128"/>
                  <a:pt x="277546" y="1128567"/>
                </a:cubicBezTo>
                <a:cubicBezTo>
                  <a:pt x="264545" y="1111740"/>
                  <a:pt x="227452" y="1103709"/>
                  <a:pt x="246572" y="1072353"/>
                </a:cubicBezTo>
                <a:cubicBezTo>
                  <a:pt x="300490" y="1039083"/>
                  <a:pt x="376971" y="1047879"/>
                  <a:pt x="422859" y="1000078"/>
                </a:cubicBezTo>
                <a:cubicBezTo>
                  <a:pt x="487868" y="932012"/>
                  <a:pt x="588822" y="908684"/>
                  <a:pt x="668362" y="858972"/>
                </a:cubicBezTo>
                <a:cubicBezTo>
                  <a:pt x="694747" y="842911"/>
                  <a:pt x="867976" y="786699"/>
                  <a:pt x="914629" y="768725"/>
                </a:cubicBezTo>
                <a:cubicBezTo>
                  <a:pt x="979637" y="743486"/>
                  <a:pt x="1053823" y="734691"/>
                  <a:pt x="1117684" y="688420"/>
                </a:cubicBezTo>
                <a:cubicBezTo>
                  <a:pt x="1054970" y="678860"/>
                  <a:pt x="1004112" y="722072"/>
                  <a:pt x="928778" y="701040"/>
                </a:cubicBezTo>
                <a:cubicBezTo>
                  <a:pt x="1048088" y="656299"/>
                  <a:pt x="1157454" y="636031"/>
                  <a:pt x="1243877" y="574464"/>
                </a:cubicBezTo>
                <a:cubicBezTo>
                  <a:pt x="1254585" y="566816"/>
                  <a:pt x="1275617" y="569111"/>
                  <a:pt x="1291678" y="566434"/>
                </a:cubicBezTo>
                <a:cubicBezTo>
                  <a:pt x="1460699" y="539283"/>
                  <a:pt x="1630486" y="516339"/>
                  <a:pt x="1797596" y="476952"/>
                </a:cubicBezTo>
                <a:cubicBezTo>
                  <a:pt x="1835454" y="467774"/>
                  <a:pt x="1902374" y="465480"/>
                  <a:pt x="1895491" y="432593"/>
                </a:cubicBezTo>
                <a:cubicBezTo>
                  <a:pt x="1885166" y="383263"/>
                  <a:pt x="1822835" y="418444"/>
                  <a:pt x="1782682" y="423033"/>
                </a:cubicBezTo>
                <a:cubicBezTo>
                  <a:pt x="1658019" y="437947"/>
                  <a:pt x="1533356" y="463950"/>
                  <a:pt x="1406781" y="449419"/>
                </a:cubicBezTo>
                <a:cubicBezTo>
                  <a:pt x="1492056" y="431064"/>
                  <a:pt x="1576950" y="412326"/>
                  <a:pt x="1662226" y="393970"/>
                </a:cubicBezTo>
                <a:cubicBezTo>
                  <a:pt x="1564330" y="400471"/>
                  <a:pt x="1479055" y="357642"/>
                  <a:pt x="1383837" y="376762"/>
                </a:cubicBezTo>
                <a:cubicBezTo>
                  <a:pt x="1353244" y="382881"/>
                  <a:pt x="1321123" y="363378"/>
                  <a:pt x="1318063" y="333168"/>
                </a:cubicBezTo>
                <a:cubicBezTo>
                  <a:pt x="1314622" y="309077"/>
                  <a:pt x="1343302" y="298370"/>
                  <a:pt x="1365099" y="290722"/>
                </a:cubicBezTo>
                <a:cubicBezTo>
                  <a:pt x="1420930" y="271219"/>
                  <a:pt x="1465288" y="213477"/>
                  <a:pt x="1536798" y="244069"/>
                </a:cubicBezTo>
                <a:cubicBezTo>
                  <a:pt x="1581921" y="195886"/>
                  <a:pt x="1653813" y="188238"/>
                  <a:pt x="1711938" y="175619"/>
                </a:cubicBezTo>
                <a:cubicBezTo>
                  <a:pt x="1897403" y="135849"/>
                  <a:pt x="2085546" y="104874"/>
                  <a:pt x="2273687" y="78488"/>
                </a:cubicBezTo>
                <a:cubicBezTo>
                  <a:pt x="2397204" y="61280"/>
                  <a:pt x="2524544" y="68546"/>
                  <a:pt x="2646913" y="46749"/>
                </a:cubicBezTo>
                <a:cubicBezTo>
                  <a:pt x="2886297" y="4302"/>
                  <a:pt x="3124151" y="5450"/>
                  <a:pt x="3362388" y="861"/>
                </a:cubicBez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F232B26E-2068-43AC-91E0-48883876232E}"/>
              </a:ext>
            </a:extLst>
          </p:cNvPr>
          <p:cNvSpPr>
            <a:spLocks noGrp="1"/>
          </p:cNvSpPr>
          <p:nvPr>
            <p:ph type="title"/>
          </p:nvPr>
        </p:nvSpPr>
        <p:spPr>
          <a:xfrm>
            <a:off x="838200" y="1495426"/>
            <a:ext cx="3220880" cy="4024310"/>
          </a:xfrm>
        </p:spPr>
        <p:txBody>
          <a:bodyPr>
            <a:normAutofit/>
          </a:bodyPr>
          <a:lstStyle/>
          <a:p>
            <a:r>
              <a:rPr lang="es-CL" sz="3600" dirty="0"/>
              <a:t>Daños a los ecosistemas </a:t>
            </a:r>
          </a:p>
        </p:txBody>
      </p:sp>
      <p:graphicFrame>
        <p:nvGraphicFramePr>
          <p:cNvPr id="5" name="Marcador de contenido 2">
            <a:extLst>
              <a:ext uri="{FF2B5EF4-FFF2-40B4-BE49-F238E27FC236}">
                <a16:creationId xmlns:a16="http://schemas.microsoft.com/office/drawing/2014/main" id="{94FAEAF9-B22F-486C-86F6-937DA03EA2EF}"/>
              </a:ext>
            </a:extLst>
          </p:cNvPr>
          <p:cNvGraphicFramePr>
            <a:graphicFrameLocks noGrp="1"/>
          </p:cNvGraphicFramePr>
          <p:nvPr>
            <p:ph idx="1"/>
            <p:extLst>
              <p:ext uri="{D42A27DB-BD31-4B8C-83A1-F6EECF244321}">
                <p14:modId xmlns:p14="http://schemas.microsoft.com/office/powerpoint/2010/main" val="2048841276"/>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6797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070828-E616-4355-9C8A-A1065032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55161C6-1218-4EAF-A9E9-A319CFD76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47" y="2116753"/>
            <a:ext cx="4088106" cy="2781653"/>
          </a:xfrm>
          <a:custGeom>
            <a:avLst/>
            <a:gdLst>
              <a:gd name="connsiteX0" fmla="*/ 3362388 w 6230568"/>
              <a:gd name="connsiteY0" fmla="*/ 861 h 4239440"/>
              <a:gd name="connsiteX1" fmla="*/ 4026621 w 6230568"/>
              <a:gd name="connsiteY1" fmla="*/ 15392 h 4239440"/>
              <a:gd name="connsiteX2" fmla="*/ 5114556 w 6230568"/>
              <a:gd name="connsiteY2" fmla="*/ 34130 h 4239440"/>
              <a:gd name="connsiteX3" fmla="*/ 5776495 w 6230568"/>
              <a:gd name="connsiteY3" fmla="*/ 112905 h 4239440"/>
              <a:gd name="connsiteX4" fmla="*/ 5862918 w 6230568"/>
              <a:gd name="connsiteY4" fmla="*/ 141585 h 4239440"/>
              <a:gd name="connsiteX5" fmla="*/ 5840738 w 6230568"/>
              <a:gd name="connsiteY5" fmla="*/ 200475 h 4239440"/>
              <a:gd name="connsiteX6" fmla="*/ 5691219 w 6230568"/>
              <a:gd name="connsiteY6" fmla="*/ 216153 h 4239440"/>
              <a:gd name="connsiteX7" fmla="*/ 5773053 w 6230568"/>
              <a:gd name="connsiteY7" fmla="*/ 260130 h 4239440"/>
              <a:gd name="connsiteX8" fmla="*/ 5593324 w 6230568"/>
              <a:gd name="connsiteY8" fmla="*/ 293781 h 4239440"/>
              <a:gd name="connsiteX9" fmla="*/ 5617033 w 6230568"/>
              <a:gd name="connsiteY9" fmla="*/ 317108 h 4239440"/>
              <a:gd name="connsiteX10" fmla="*/ 5641124 w 6230568"/>
              <a:gd name="connsiteY10" fmla="*/ 339287 h 4239440"/>
              <a:gd name="connsiteX11" fmla="*/ 5299256 w 6230568"/>
              <a:gd name="connsiteY11" fmla="*/ 396265 h 4239440"/>
              <a:gd name="connsiteX12" fmla="*/ 5703073 w 6230568"/>
              <a:gd name="connsiteY12" fmla="*/ 500661 h 4239440"/>
              <a:gd name="connsiteX13" fmla="*/ 5629652 w 6230568"/>
              <a:gd name="connsiteY13" fmla="*/ 556874 h 4239440"/>
              <a:gd name="connsiteX14" fmla="*/ 5862918 w 6230568"/>
              <a:gd name="connsiteY14" fmla="*/ 645591 h 4239440"/>
              <a:gd name="connsiteX15" fmla="*/ 6052207 w 6230568"/>
              <a:gd name="connsiteY15" fmla="*/ 756106 h 4239440"/>
              <a:gd name="connsiteX16" fmla="*/ 6158515 w 6230568"/>
              <a:gd name="connsiteY16" fmla="*/ 901419 h 4239440"/>
              <a:gd name="connsiteX17" fmla="*/ 6195990 w 6230568"/>
              <a:gd name="connsiteY17" fmla="*/ 966427 h 4239440"/>
              <a:gd name="connsiteX18" fmla="*/ 6229642 w 6230568"/>
              <a:gd name="connsiteY18" fmla="*/ 1034878 h 4239440"/>
              <a:gd name="connsiteX19" fmla="*/ 6171516 w 6230568"/>
              <a:gd name="connsiteY19" fmla="*/ 1102946 h 4239440"/>
              <a:gd name="connsiteX20" fmla="*/ 6133659 w 6230568"/>
              <a:gd name="connsiteY20" fmla="*/ 1185545 h 4239440"/>
              <a:gd name="connsiteX21" fmla="*/ 6168458 w 6230568"/>
              <a:gd name="connsiteY21" fmla="*/ 1234110 h 4239440"/>
              <a:gd name="connsiteX22" fmla="*/ 6169222 w 6230568"/>
              <a:gd name="connsiteY22" fmla="*/ 1342712 h 4239440"/>
              <a:gd name="connsiteX23" fmla="*/ 6145131 w 6230568"/>
              <a:gd name="connsiteY23" fmla="*/ 1393954 h 4239440"/>
              <a:gd name="connsiteX24" fmla="*/ 6071709 w 6230568"/>
              <a:gd name="connsiteY24" fmla="*/ 1505233 h 4239440"/>
              <a:gd name="connsiteX25" fmla="*/ 6009378 w 6230568"/>
              <a:gd name="connsiteY25" fmla="*/ 1530089 h 4239440"/>
              <a:gd name="connsiteX26" fmla="*/ 6015879 w 6230568"/>
              <a:gd name="connsiteY26" fmla="*/ 1979030 h 4239440"/>
              <a:gd name="connsiteX27" fmla="*/ 6061385 w 6230568"/>
              <a:gd name="connsiteY27" fmla="*/ 2196234 h 4239440"/>
              <a:gd name="connsiteX28" fmla="*/ 6029263 w 6230568"/>
              <a:gd name="connsiteY28" fmla="*/ 2440972 h 4239440"/>
              <a:gd name="connsiteX29" fmla="*/ 6135571 w 6230568"/>
              <a:gd name="connsiteY29" fmla="*/ 2621848 h 4239440"/>
              <a:gd name="connsiteX30" fmla="*/ 6091594 w 6230568"/>
              <a:gd name="connsiteY30" fmla="*/ 2691446 h 4239440"/>
              <a:gd name="connsiteX31" fmla="*/ 6215493 w 6230568"/>
              <a:gd name="connsiteY31" fmla="*/ 2769456 h 4239440"/>
              <a:gd name="connsiteX32" fmla="*/ 6100389 w 6230568"/>
              <a:gd name="connsiteY32" fmla="*/ 2880352 h 4239440"/>
              <a:gd name="connsiteX33" fmla="*/ 5909953 w 6230568"/>
              <a:gd name="connsiteY33" fmla="*/ 3053963 h 4239440"/>
              <a:gd name="connsiteX34" fmla="*/ 5741696 w 6230568"/>
              <a:gd name="connsiteY34" fmla="*/ 3798118 h 4239440"/>
              <a:gd name="connsiteX35" fmla="*/ 5493899 w 6230568"/>
              <a:gd name="connsiteY35" fmla="*/ 4026795 h 4239440"/>
              <a:gd name="connsiteX36" fmla="*/ 3773471 w 6230568"/>
              <a:gd name="connsiteY36" fmla="*/ 4239028 h 4239440"/>
              <a:gd name="connsiteX37" fmla="*/ 2569285 w 6230568"/>
              <a:gd name="connsiteY37" fmla="*/ 4103275 h 4239440"/>
              <a:gd name="connsiteX38" fmla="*/ 2693948 w 6230568"/>
              <a:gd name="connsiteY38" fmla="*/ 4061593 h 4239440"/>
              <a:gd name="connsiteX39" fmla="*/ 2588788 w 6230568"/>
              <a:gd name="connsiteY39" fmla="*/ 4062358 h 4239440"/>
              <a:gd name="connsiteX40" fmla="*/ 2300073 w 6230568"/>
              <a:gd name="connsiteY40" fmla="*/ 4008822 h 4239440"/>
              <a:gd name="connsiteX41" fmla="*/ 1508500 w 6230568"/>
              <a:gd name="connsiteY41" fmla="*/ 3798118 h 4239440"/>
              <a:gd name="connsiteX42" fmla="*/ 1061089 w 6230568"/>
              <a:gd name="connsiteY42" fmla="*/ 3697546 h 4239440"/>
              <a:gd name="connsiteX43" fmla="*/ 939102 w 6230568"/>
              <a:gd name="connsiteY43" fmla="*/ 3648216 h 4239440"/>
              <a:gd name="connsiteX44" fmla="*/ 1243495 w 6230568"/>
              <a:gd name="connsiteY44" fmla="*/ 3624890 h 4239440"/>
              <a:gd name="connsiteX45" fmla="*/ 1083651 w 6230568"/>
              <a:gd name="connsiteY45" fmla="*/ 3595827 h 4239440"/>
              <a:gd name="connsiteX46" fmla="*/ 966636 w 6230568"/>
              <a:gd name="connsiteY46" fmla="*/ 3605770 h 4239440"/>
              <a:gd name="connsiteX47" fmla="*/ 885566 w 6230568"/>
              <a:gd name="connsiteY47" fmla="*/ 3609976 h 4239440"/>
              <a:gd name="connsiteX48" fmla="*/ 641976 w 6230568"/>
              <a:gd name="connsiteY48" fmla="*/ 3567912 h 4239440"/>
              <a:gd name="connsiteX49" fmla="*/ 399533 w 6230568"/>
              <a:gd name="connsiteY49" fmla="*/ 3583590 h 4239440"/>
              <a:gd name="connsiteX50" fmla="*/ 409093 w 6230568"/>
              <a:gd name="connsiteY50" fmla="*/ 3548792 h 4239440"/>
              <a:gd name="connsiteX51" fmla="*/ 792642 w 6230568"/>
              <a:gd name="connsiteY51" fmla="*/ 3417628 h 4239440"/>
              <a:gd name="connsiteX52" fmla="*/ 771610 w 6230568"/>
              <a:gd name="connsiteY52" fmla="*/ 3345736 h 4239440"/>
              <a:gd name="connsiteX53" fmla="*/ 945986 w 6230568"/>
              <a:gd name="connsiteY53" fmla="*/ 3317056 h 4239440"/>
              <a:gd name="connsiteX54" fmla="*/ 892449 w 6230568"/>
              <a:gd name="connsiteY54" fmla="*/ 3285316 h 4239440"/>
              <a:gd name="connsiteX55" fmla="*/ 949045 w 6230568"/>
              <a:gd name="connsiteY55" fmla="*/ 3262755 h 4239440"/>
              <a:gd name="connsiteX56" fmla="*/ 1252673 w 6230568"/>
              <a:gd name="connsiteY56" fmla="*/ 3200041 h 4239440"/>
              <a:gd name="connsiteX57" fmla="*/ 388825 w 6230568"/>
              <a:gd name="connsiteY57" fmla="*/ 3176714 h 4239440"/>
              <a:gd name="connsiteX58" fmla="*/ 127644 w 6230568"/>
              <a:gd name="connsiteY58" fmla="*/ 3111323 h 4239440"/>
              <a:gd name="connsiteX59" fmla="*/ 437008 w 6230568"/>
              <a:gd name="connsiteY59" fmla="*/ 2921652 h 4239440"/>
              <a:gd name="connsiteX60" fmla="*/ 601441 w 6230568"/>
              <a:gd name="connsiteY60" fmla="*/ 2840965 h 4239440"/>
              <a:gd name="connsiteX61" fmla="*/ 330700 w 6230568"/>
              <a:gd name="connsiteY61" fmla="*/ 2859320 h 4239440"/>
              <a:gd name="connsiteX62" fmla="*/ 534521 w 6230568"/>
              <a:gd name="connsiteY62" fmla="*/ 2720126 h 4239440"/>
              <a:gd name="connsiteX63" fmla="*/ 492839 w 6230568"/>
              <a:gd name="connsiteY63" fmla="*/ 2694505 h 4239440"/>
              <a:gd name="connsiteX64" fmla="*/ 416358 w 6230568"/>
              <a:gd name="connsiteY64" fmla="*/ 2677297 h 4239440"/>
              <a:gd name="connsiteX65" fmla="*/ 761285 w 6230568"/>
              <a:gd name="connsiteY65" fmla="*/ 2589726 h 4239440"/>
              <a:gd name="connsiteX66" fmla="*/ 664920 w 6230568"/>
              <a:gd name="connsiteY66" fmla="*/ 2466593 h 4239440"/>
              <a:gd name="connsiteX67" fmla="*/ 740253 w 6230568"/>
              <a:gd name="connsiteY67" fmla="*/ 2438677 h 4239440"/>
              <a:gd name="connsiteX68" fmla="*/ 650006 w 6230568"/>
              <a:gd name="connsiteY68" fmla="*/ 2435236 h 4239440"/>
              <a:gd name="connsiteX69" fmla="*/ 578879 w 6230568"/>
              <a:gd name="connsiteY69" fmla="*/ 2435618 h 4239440"/>
              <a:gd name="connsiteX70" fmla="*/ 451157 w 6230568"/>
              <a:gd name="connsiteY70" fmla="*/ 2404644 h 4239440"/>
              <a:gd name="connsiteX71" fmla="*/ 2216 w 6230568"/>
              <a:gd name="connsiteY71" fmla="*/ 2456650 h 4239440"/>
              <a:gd name="connsiteX72" fmla="*/ 97052 w 6230568"/>
              <a:gd name="connsiteY72" fmla="*/ 2383611 h 4239440"/>
              <a:gd name="connsiteX73" fmla="*/ 210626 w 6230568"/>
              <a:gd name="connsiteY73" fmla="*/ 2341930 h 4239440"/>
              <a:gd name="connsiteX74" fmla="*/ 57282 w 6230568"/>
              <a:gd name="connsiteY74" fmla="*/ 2319750 h 4239440"/>
              <a:gd name="connsiteX75" fmla="*/ 365499 w 6230568"/>
              <a:gd name="connsiteY75" fmla="*/ 2250153 h 4239440"/>
              <a:gd name="connsiteX76" fmla="*/ 290548 w 6230568"/>
              <a:gd name="connsiteY76" fmla="*/ 2187821 h 4239440"/>
              <a:gd name="connsiteX77" fmla="*/ 482896 w 6230568"/>
              <a:gd name="connsiteY77" fmla="*/ 1906755 h 4239440"/>
              <a:gd name="connsiteX78" fmla="*/ 867211 w 6230568"/>
              <a:gd name="connsiteY78" fmla="*/ 1747294 h 4239440"/>
              <a:gd name="connsiteX79" fmla="*/ 1063766 w 6230568"/>
              <a:gd name="connsiteY79" fmla="*/ 1734674 h 4239440"/>
              <a:gd name="connsiteX80" fmla="*/ 1008701 w 6230568"/>
              <a:gd name="connsiteY80" fmla="*/ 1683432 h 4239440"/>
              <a:gd name="connsiteX81" fmla="*/ 1152865 w 6230568"/>
              <a:gd name="connsiteY81" fmla="*/ 1394719 h 4239440"/>
              <a:gd name="connsiteX82" fmla="*/ 998376 w 6230568"/>
              <a:gd name="connsiteY82" fmla="*/ 1411927 h 4239440"/>
              <a:gd name="connsiteX83" fmla="*/ 206419 w 6230568"/>
              <a:gd name="connsiteY83" fmla="*/ 1424164 h 4239440"/>
              <a:gd name="connsiteX84" fmla="*/ 128027 w 6230568"/>
              <a:gd name="connsiteY84" fmla="*/ 1413074 h 4239440"/>
              <a:gd name="connsiteX85" fmla="*/ 672950 w 6230568"/>
              <a:gd name="connsiteY85" fmla="*/ 1268143 h 4239440"/>
              <a:gd name="connsiteX86" fmla="*/ 457658 w 6230568"/>
              <a:gd name="connsiteY86" fmla="*/ 1229138 h 4239440"/>
              <a:gd name="connsiteX87" fmla="*/ 407945 w 6230568"/>
              <a:gd name="connsiteY87" fmla="*/ 1213459 h 4239440"/>
              <a:gd name="connsiteX88" fmla="*/ 453451 w 6230568"/>
              <a:gd name="connsiteY88" fmla="*/ 1172924 h 4239440"/>
              <a:gd name="connsiteX89" fmla="*/ 568172 w 6230568"/>
              <a:gd name="connsiteY89" fmla="*/ 1132007 h 4239440"/>
              <a:gd name="connsiteX90" fmla="*/ 255367 w 6230568"/>
              <a:gd name="connsiteY90" fmla="*/ 1190898 h 4239440"/>
              <a:gd name="connsiteX91" fmla="*/ 277546 w 6230568"/>
              <a:gd name="connsiteY91" fmla="*/ 1128567 h 4239440"/>
              <a:gd name="connsiteX92" fmla="*/ 246572 w 6230568"/>
              <a:gd name="connsiteY92" fmla="*/ 1072353 h 4239440"/>
              <a:gd name="connsiteX93" fmla="*/ 422859 w 6230568"/>
              <a:gd name="connsiteY93" fmla="*/ 1000078 h 4239440"/>
              <a:gd name="connsiteX94" fmla="*/ 668362 w 6230568"/>
              <a:gd name="connsiteY94" fmla="*/ 858972 h 4239440"/>
              <a:gd name="connsiteX95" fmla="*/ 914629 w 6230568"/>
              <a:gd name="connsiteY95" fmla="*/ 768725 h 4239440"/>
              <a:gd name="connsiteX96" fmla="*/ 1117684 w 6230568"/>
              <a:gd name="connsiteY96" fmla="*/ 688420 h 4239440"/>
              <a:gd name="connsiteX97" fmla="*/ 928778 w 6230568"/>
              <a:gd name="connsiteY97" fmla="*/ 701040 h 4239440"/>
              <a:gd name="connsiteX98" fmla="*/ 1243877 w 6230568"/>
              <a:gd name="connsiteY98" fmla="*/ 574464 h 4239440"/>
              <a:gd name="connsiteX99" fmla="*/ 1291678 w 6230568"/>
              <a:gd name="connsiteY99" fmla="*/ 566434 h 4239440"/>
              <a:gd name="connsiteX100" fmla="*/ 1797596 w 6230568"/>
              <a:gd name="connsiteY100" fmla="*/ 476952 h 4239440"/>
              <a:gd name="connsiteX101" fmla="*/ 1895491 w 6230568"/>
              <a:gd name="connsiteY101" fmla="*/ 432593 h 4239440"/>
              <a:gd name="connsiteX102" fmla="*/ 1782682 w 6230568"/>
              <a:gd name="connsiteY102" fmla="*/ 423033 h 4239440"/>
              <a:gd name="connsiteX103" fmla="*/ 1406781 w 6230568"/>
              <a:gd name="connsiteY103" fmla="*/ 449419 h 4239440"/>
              <a:gd name="connsiteX104" fmla="*/ 1662226 w 6230568"/>
              <a:gd name="connsiteY104" fmla="*/ 393970 h 4239440"/>
              <a:gd name="connsiteX105" fmla="*/ 1383837 w 6230568"/>
              <a:gd name="connsiteY105" fmla="*/ 376762 h 4239440"/>
              <a:gd name="connsiteX106" fmla="*/ 1318063 w 6230568"/>
              <a:gd name="connsiteY106" fmla="*/ 333168 h 4239440"/>
              <a:gd name="connsiteX107" fmla="*/ 1365099 w 6230568"/>
              <a:gd name="connsiteY107" fmla="*/ 290722 h 4239440"/>
              <a:gd name="connsiteX108" fmla="*/ 1536798 w 6230568"/>
              <a:gd name="connsiteY108" fmla="*/ 244069 h 4239440"/>
              <a:gd name="connsiteX109" fmla="*/ 1711938 w 6230568"/>
              <a:gd name="connsiteY109" fmla="*/ 175619 h 4239440"/>
              <a:gd name="connsiteX110" fmla="*/ 2273687 w 6230568"/>
              <a:gd name="connsiteY110" fmla="*/ 78488 h 4239440"/>
              <a:gd name="connsiteX111" fmla="*/ 2646913 w 6230568"/>
              <a:gd name="connsiteY111" fmla="*/ 46749 h 4239440"/>
              <a:gd name="connsiteX112" fmla="*/ 3362388 w 6230568"/>
              <a:gd name="connsiteY112" fmla="*/ 861 h 42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230568" h="4239440">
                <a:moveTo>
                  <a:pt x="3362388" y="861"/>
                </a:moveTo>
                <a:cubicBezTo>
                  <a:pt x="3584946" y="-3346"/>
                  <a:pt x="3805210" y="8891"/>
                  <a:pt x="4026621" y="15392"/>
                </a:cubicBezTo>
                <a:cubicBezTo>
                  <a:pt x="4388374" y="26482"/>
                  <a:pt x="4752039" y="26099"/>
                  <a:pt x="5114556" y="34130"/>
                </a:cubicBezTo>
                <a:cubicBezTo>
                  <a:pt x="5340556" y="39101"/>
                  <a:pt x="5563879" y="57074"/>
                  <a:pt x="5776495" y="112905"/>
                </a:cubicBezTo>
                <a:cubicBezTo>
                  <a:pt x="5806322" y="120935"/>
                  <a:pt x="5839973" y="122465"/>
                  <a:pt x="5862918" y="141585"/>
                </a:cubicBezTo>
                <a:cubicBezTo>
                  <a:pt x="5888539" y="162999"/>
                  <a:pt x="5878214" y="194356"/>
                  <a:pt x="5840738" y="200475"/>
                </a:cubicBezTo>
                <a:cubicBezTo>
                  <a:pt x="5792938" y="208505"/>
                  <a:pt x="5743991" y="210800"/>
                  <a:pt x="5691219" y="216153"/>
                </a:cubicBezTo>
                <a:cubicBezTo>
                  <a:pt x="5711486" y="245598"/>
                  <a:pt x="5760434" y="223419"/>
                  <a:pt x="5773053" y="260130"/>
                </a:cubicBezTo>
                <a:cubicBezTo>
                  <a:pt x="5716458" y="285368"/>
                  <a:pt x="5648008" y="268925"/>
                  <a:pt x="5593324" y="293781"/>
                </a:cubicBezTo>
                <a:cubicBezTo>
                  <a:pt x="5594854" y="310989"/>
                  <a:pt x="5607090" y="312519"/>
                  <a:pt x="5617033" y="317108"/>
                </a:cubicBezTo>
                <a:cubicBezTo>
                  <a:pt x="5626976" y="321314"/>
                  <a:pt x="5651831" y="315196"/>
                  <a:pt x="5641124" y="339287"/>
                </a:cubicBezTo>
                <a:cubicBezTo>
                  <a:pt x="5527551" y="353818"/>
                  <a:pt x="5418949" y="403148"/>
                  <a:pt x="5299256" y="396265"/>
                </a:cubicBezTo>
                <a:cubicBezTo>
                  <a:pt x="5447247" y="409649"/>
                  <a:pt x="5572292" y="464333"/>
                  <a:pt x="5703073" y="500661"/>
                </a:cubicBezTo>
                <a:cubicBezTo>
                  <a:pt x="5697720" y="543490"/>
                  <a:pt x="5644949" y="526282"/>
                  <a:pt x="5629652" y="556874"/>
                </a:cubicBezTo>
                <a:cubicBezTo>
                  <a:pt x="5713398" y="578288"/>
                  <a:pt x="5793703" y="603527"/>
                  <a:pt x="5862918" y="645591"/>
                </a:cubicBezTo>
                <a:cubicBezTo>
                  <a:pt x="5925250" y="683449"/>
                  <a:pt x="5984521" y="725131"/>
                  <a:pt x="6052207" y="756106"/>
                </a:cubicBezTo>
                <a:cubicBezTo>
                  <a:pt x="6123334" y="788611"/>
                  <a:pt x="6166545" y="830293"/>
                  <a:pt x="6158515" y="901419"/>
                </a:cubicBezTo>
                <a:cubicBezTo>
                  <a:pt x="6155073" y="930482"/>
                  <a:pt x="6164251" y="954955"/>
                  <a:pt x="6195990" y="966427"/>
                </a:cubicBezTo>
                <a:cubicBezTo>
                  <a:pt x="6235378" y="980576"/>
                  <a:pt x="6231172" y="1001990"/>
                  <a:pt x="6229642" y="1034878"/>
                </a:cubicBezTo>
                <a:cubicBezTo>
                  <a:pt x="6227347" y="1074265"/>
                  <a:pt x="6207080" y="1089562"/>
                  <a:pt x="6171516" y="1102946"/>
                </a:cubicBezTo>
                <a:cubicBezTo>
                  <a:pt x="6120657" y="1121682"/>
                  <a:pt x="6120274" y="1150745"/>
                  <a:pt x="6133659" y="1185545"/>
                </a:cubicBezTo>
                <a:cubicBezTo>
                  <a:pt x="6140925" y="1204664"/>
                  <a:pt x="6152014" y="1219961"/>
                  <a:pt x="6168458" y="1234110"/>
                </a:cubicBezTo>
                <a:cubicBezTo>
                  <a:pt x="6225435" y="1283439"/>
                  <a:pt x="6225053" y="1284204"/>
                  <a:pt x="6169222" y="1342712"/>
                </a:cubicBezTo>
                <a:cubicBezTo>
                  <a:pt x="6154308" y="1358390"/>
                  <a:pt x="6138247" y="1368715"/>
                  <a:pt x="6145131" y="1393954"/>
                </a:cubicBezTo>
                <a:cubicBezTo>
                  <a:pt x="6168458" y="1477700"/>
                  <a:pt x="6165398" y="1477700"/>
                  <a:pt x="6071709" y="1505233"/>
                </a:cubicBezTo>
                <a:cubicBezTo>
                  <a:pt x="6050295" y="1511734"/>
                  <a:pt x="6021615" y="1505998"/>
                  <a:pt x="6009378" y="1530089"/>
                </a:cubicBezTo>
                <a:cubicBezTo>
                  <a:pt x="6017026" y="1547680"/>
                  <a:pt x="5999053" y="1972146"/>
                  <a:pt x="6015879" y="1979030"/>
                </a:cubicBezTo>
                <a:cubicBezTo>
                  <a:pt x="6147425" y="2032948"/>
                  <a:pt x="6163868" y="2096427"/>
                  <a:pt x="6061385" y="2196234"/>
                </a:cubicBezTo>
                <a:cubicBezTo>
                  <a:pt x="5992552" y="2263155"/>
                  <a:pt x="6000582" y="2372522"/>
                  <a:pt x="6029263" y="2440972"/>
                </a:cubicBezTo>
                <a:cubicBezTo>
                  <a:pt x="6137482" y="2471182"/>
                  <a:pt x="6113774" y="2551486"/>
                  <a:pt x="6135571" y="2621848"/>
                </a:cubicBezTo>
                <a:cubicBezTo>
                  <a:pt x="6151632" y="2674620"/>
                  <a:pt x="6088535" y="2667354"/>
                  <a:pt x="6091594" y="2691446"/>
                </a:cubicBezTo>
                <a:cubicBezTo>
                  <a:pt x="6131364" y="2720508"/>
                  <a:pt x="6184518" y="2729686"/>
                  <a:pt x="6215493" y="2769456"/>
                </a:cubicBezTo>
                <a:cubicBezTo>
                  <a:pt x="6159662" y="2798518"/>
                  <a:pt x="6131364" y="2839435"/>
                  <a:pt x="6100389" y="2880352"/>
                </a:cubicBezTo>
                <a:cubicBezTo>
                  <a:pt x="6050295" y="2946890"/>
                  <a:pt x="5982227" y="3003103"/>
                  <a:pt x="5909953" y="3053963"/>
                </a:cubicBezTo>
                <a:cubicBezTo>
                  <a:pt x="5873243" y="3408068"/>
                  <a:pt x="5754698" y="3779763"/>
                  <a:pt x="5741696" y="3798118"/>
                </a:cubicBezTo>
                <a:cubicBezTo>
                  <a:pt x="5688160" y="3792764"/>
                  <a:pt x="5584146" y="4006910"/>
                  <a:pt x="5493899" y="4026795"/>
                </a:cubicBezTo>
                <a:cubicBezTo>
                  <a:pt x="5399063" y="4048592"/>
                  <a:pt x="3988763" y="4249736"/>
                  <a:pt x="3773471" y="4239028"/>
                </a:cubicBezTo>
                <a:cubicBezTo>
                  <a:pt x="2603319" y="4182050"/>
                  <a:pt x="2569285" y="4103275"/>
                  <a:pt x="2569285" y="4103275"/>
                </a:cubicBezTo>
                <a:cubicBezTo>
                  <a:pt x="2569285" y="4103275"/>
                  <a:pt x="2635823" y="4083773"/>
                  <a:pt x="2693948" y="4061593"/>
                </a:cubicBezTo>
                <a:cubicBezTo>
                  <a:pt x="2658767" y="4062741"/>
                  <a:pt x="2623587" y="4063505"/>
                  <a:pt x="2588788" y="4062358"/>
                </a:cubicBezTo>
                <a:cubicBezTo>
                  <a:pt x="2319193" y="4054328"/>
                  <a:pt x="2565461" y="4039414"/>
                  <a:pt x="2300073" y="4008822"/>
                </a:cubicBezTo>
                <a:cubicBezTo>
                  <a:pt x="1852280" y="3957198"/>
                  <a:pt x="1919582" y="3943813"/>
                  <a:pt x="1508500" y="3798118"/>
                </a:cubicBezTo>
                <a:cubicBezTo>
                  <a:pt x="1472171" y="3785116"/>
                  <a:pt x="1217109" y="3706342"/>
                  <a:pt x="1061089" y="3697546"/>
                </a:cubicBezTo>
                <a:cubicBezTo>
                  <a:pt x="1019790" y="3695252"/>
                  <a:pt x="974667" y="3696017"/>
                  <a:pt x="939102" y="3648216"/>
                </a:cubicBezTo>
                <a:cubicBezTo>
                  <a:pt x="1048088" y="3649746"/>
                  <a:pt x="1141776" y="3649746"/>
                  <a:pt x="1243495" y="3624890"/>
                </a:cubicBezTo>
                <a:cubicBezTo>
                  <a:pt x="1189194" y="3590473"/>
                  <a:pt x="1126862" y="3619919"/>
                  <a:pt x="1083651" y="3595827"/>
                </a:cubicBezTo>
                <a:cubicBezTo>
                  <a:pt x="1043116" y="3573648"/>
                  <a:pt x="1007935" y="3570589"/>
                  <a:pt x="966636" y="3605770"/>
                </a:cubicBezTo>
                <a:cubicBezTo>
                  <a:pt x="945221" y="3624125"/>
                  <a:pt x="907363" y="3620683"/>
                  <a:pt x="885566" y="3609976"/>
                </a:cubicBezTo>
                <a:cubicBezTo>
                  <a:pt x="768933" y="3552233"/>
                  <a:pt x="771610" y="3552998"/>
                  <a:pt x="641976" y="3567912"/>
                </a:cubicBezTo>
                <a:cubicBezTo>
                  <a:pt x="559377" y="3577089"/>
                  <a:pt x="475248" y="3593533"/>
                  <a:pt x="399533" y="3583590"/>
                </a:cubicBezTo>
                <a:cubicBezTo>
                  <a:pt x="389973" y="3561793"/>
                  <a:pt x="398385" y="3551851"/>
                  <a:pt x="409093" y="3548792"/>
                </a:cubicBezTo>
                <a:cubicBezTo>
                  <a:pt x="583468" y="3501374"/>
                  <a:pt x="615972" y="3447073"/>
                  <a:pt x="792642" y="3417628"/>
                </a:cubicBezTo>
                <a:cubicBezTo>
                  <a:pt x="805644" y="3384359"/>
                  <a:pt x="741400" y="3378622"/>
                  <a:pt x="771610" y="3345736"/>
                </a:cubicBezTo>
                <a:cubicBezTo>
                  <a:pt x="826676" y="3320115"/>
                  <a:pt x="891302" y="3350325"/>
                  <a:pt x="945986" y="3317056"/>
                </a:cubicBezTo>
                <a:cubicBezTo>
                  <a:pt x="936426" y="3293347"/>
                  <a:pt x="890537" y="3310555"/>
                  <a:pt x="892449" y="3285316"/>
                </a:cubicBezTo>
                <a:cubicBezTo>
                  <a:pt x="894744" y="3256254"/>
                  <a:pt x="926866" y="3260843"/>
                  <a:pt x="949045" y="3262755"/>
                </a:cubicBezTo>
                <a:cubicBezTo>
                  <a:pt x="1056500" y="3272697"/>
                  <a:pt x="1149806" y="3218396"/>
                  <a:pt x="1252673" y="3200041"/>
                </a:cubicBezTo>
                <a:cubicBezTo>
                  <a:pt x="1142923" y="3154152"/>
                  <a:pt x="503164" y="3190863"/>
                  <a:pt x="388825" y="3176714"/>
                </a:cubicBezTo>
                <a:cubicBezTo>
                  <a:pt x="269133" y="3162183"/>
                  <a:pt x="78697" y="3123560"/>
                  <a:pt x="127644" y="3111323"/>
                </a:cubicBezTo>
                <a:cubicBezTo>
                  <a:pt x="183093" y="3097175"/>
                  <a:pt x="380795" y="2929300"/>
                  <a:pt x="437008" y="2921652"/>
                </a:cubicBezTo>
                <a:cubicBezTo>
                  <a:pt x="502399" y="2912857"/>
                  <a:pt x="515401" y="2901002"/>
                  <a:pt x="601441" y="2840965"/>
                </a:cubicBezTo>
                <a:cubicBezTo>
                  <a:pt x="658037" y="2801577"/>
                  <a:pt x="422477" y="2887235"/>
                  <a:pt x="330700" y="2859320"/>
                </a:cubicBezTo>
                <a:cubicBezTo>
                  <a:pt x="297049" y="2848995"/>
                  <a:pt x="534521" y="2740010"/>
                  <a:pt x="534521" y="2720126"/>
                </a:cubicBezTo>
                <a:cubicBezTo>
                  <a:pt x="534521" y="2699093"/>
                  <a:pt x="513106" y="2694505"/>
                  <a:pt x="492839" y="2694505"/>
                </a:cubicBezTo>
                <a:cubicBezTo>
                  <a:pt x="447715" y="2694505"/>
                  <a:pt x="461482" y="2676149"/>
                  <a:pt x="416358" y="2677297"/>
                </a:cubicBezTo>
                <a:cubicBezTo>
                  <a:pt x="548670" y="2624143"/>
                  <a:pt x="630504" y="2638292"/>
                  <a:pt x="761285" y="2589726"/>
                </a:cubicBezTo>
                <a:cubicBezTo>
                  <a:pt x="825147" y="2566017"/>
                  <a:pt x="599147" y="2487242"/>
                  <a:pt x="664920" y="2466593"/>
                </a:cubicBezTo>
                <a:cubicBezTo>
                  <a:pt x="689776" y="2458562"/>
                  <a:pt x="723045" y="2466975"/>
                  <a:pt x="740253" y="2438677"/>
                </a:cubicBezTo>
                <a:cubicBezTo>
                  <a:pt x="713103" y="2416116"/>
                  <a:pt x="677157" y="2426058"/>
                  <a:pt x="650006" y="2435236"/>
                </a:cubicBezTo>
                <a:cubicBezTo>
                  <a:pt x="580791" y="2458945"/>
                  <a:pt x="585763" y="2453209"/>
                  <a:pt x="578879" y="2435618"/>
                </a:cubicBezTo>
                <a:cubicBezTo>
                  <a:pt x="556318" y="2375581"/>
                  <a:pt x="500487" y="2394701"/>
                  <a:pt x="451157" y="2404644"/>
                </a:cubicBezTo>
                <a:cubicBezTo>
                  <a:pt x="302020" y="2434471"/>
                  <a:pt x="150971" y="2426058"/>
                  <a:pt x="2216" y="2456650"/>
                </a:cubicBezTo>
                <a:cubicBezTo>
                  <a:pt x="-13844" y="2460092"/>
                  <a:pt x="61489" y="2391642"/>
                  <a:pt x="97052" y="2383611"/>
                </a:cubicBezTo>
                <a:cubicBezTo>
                  <a:pt x="135675" y="2375199"/>
                  <a:pt x="183093" y="2381317"/>
                  <a:pt x="210626" y="2341930"/>
                </a:cubicBezTo>
                <a:cubicBezTo>
                  <a:pt x="161678" y="2331987"/>
                  <a:pt x="105848" y="2351107"/>
                  <a:pt x="57282" y="2319750"/>
                </a:cubicBezTo>
                <a:cubicBezTo>
                  <a:pt x="165120" y="2276539"/>
                  <a:pt x="272575" y="2278068"/>
                  <a:pt x="365499" y="2250153"/>
                </a:cubicBezTo>
                <a:cubicBezTo>
                  <a:pt x="373912" y="2198529"/>
                  <a:pt x="312727" y="2217266"/>
                  <a:pt x="290548" y="2187821"/>
                </a:cubicBezTo>
                <a:cubicBezTo>
                  <a:pt x="990345" y="2137344"/>
                  <a:pt x="599529" y="1988207"/>
                  <a:pt x="482896" y="1906755"/>
                </a:cubicBezTo>
                <a:cubicBezTo>
                  <a:pt x="443891" y="1879605"/>
                  <a:pt x="853827" y="1750735"/>
                  <a:pt x="867211" y="1747294"/>
                </a:cubicBezTo>
                <a:cubicBezTo>
                  <a:pt x="901245" y="1739263"/>
                  <a:pt x="1036233" y="1744999"/>
                  <a:pt x="1063766" y="1734674"/>
                </a:cubicBezTo>
                <a:cubicBezTo>
                  <a:pt x="1098947" y="1721673"/>
                  <a:pt x="982696" y="1699111"/>
                  <a:pt x="1008701" y="1683432"/>
                </a:cubicBezTo>
                <a:cubicBezTo>
                  <a:pt x="1191107" y="1572918"/>
                  <a:pt x="1204107" y="1406573"/>
                  <a:pt x="1152865" y="1394719"/>
                </a:cubicBezTo>
                <a:cubicBezTo>
                  <a:pt x="1099712" y="1382482"/>
                  <a:pt x="1047706" y="1392042"/>
                  <a:pt x="998376" y="1411927"/>
                </a:cubicBezTo>
                <a:cubicBezTo>
                  <a:pt x="918070" y="1444431"/>
                  <a:pt x="362057" y="1398160"/>
                  <a:pt x="206419" y="1424164"/>
                </a:cubicBezTo>
                <a:cubicBezTo>
                  <a:pt x="182710" y="1427988"/>
                  <a:pt x="150589" y="1445196"/>
                  <a:pt x="128027" y="1413074"/>
                </a:cubicBezTo>
                <a:cubicBezTo>
                  <a:pt x="288254" y="1309060"/>
                  <a:pt x="493986" y="1338888"/>
                  <a:pt x="672950" y="1268143"/>
                </a:cubicBezTo>
                <a:cubicBezTo>
                  <a:pt x="602588" y="1219578"/>
                  <a:pt x="531079" y="1221873"/>
                  <a:pt x="457658" y="1229138"/>
                </a:cubicBezTo>
                <a:cubicBezTo>
                  <a:pt x="438538" y="1231050"/>
                  <a:pt x="412534" y="1233727"/>
                  <a:pt x="407945" y="1213459"/>
                </a:cubicBezTo>
                <a:cubicBezTo>
                  <a:pt x="402209" y="1187838"/>
                  <a:pt x="433184" y="1183250"/>
                  <a:pt x="453451" y="1172924"/>
                </a:cubicBezTo>
                <a:cubicBezTo>
                  <a:pt x="484426" y="1156863"/>
                  <a:pt x="530314" y="1175984"/>
                  <a:pt x="568172" y="1132007"/>
                </a:cubicBezTo>
                <a:cubicBezTo>
                  <a:pt x="453451" y="1142333"/>
                  <a:pt x="356704" y="1160305"/>
                  <a:pt x="255367" y="1190898"/>
                </a:cubicBezTo>
                <a:cubicBezTo>
                  <a:pt x="264162" y="1163747"/>
                  <a:pt x="294754" y="1151128"/>
                  <a:pt x="277546" y="1128567"/>
                </a:cubicBezTo>
                <a:cubicBezTo>
                  <a:pt x="264545" y="1111740"/>
                  <a:pt x="227452" y="1103709"/>
                  <a:pt x="246572" y="1072353"/>
                </a:cubicBezTo>
                <a:cubicBezTo>
                  <a:pt x="300490" y="1039083"/>
                  <a:pt x="376971" y="1047879"/>
                  <a:pt x="422859" y="1000078"/>
                </a:cubicBezTo>
                <a:cubicBezTo>
                  <a:pt x="487868" y="932012"/>
                  <a:pt x="588822" y="908684"/>
                  <a:pt x="668362" y="858972"/>
                </a:cubicBezTo>
                <a:cubicBezTo>
                  <a:pt x="694747" y="842911"/>
                  <a:pt x="867976" y="786699"/>
                  <a:pt x="914629" y="768725"/>
                </a:cubicBezTo>
                <a:cubicBezTo>
                  <a:pt x="979637" y="743486"/>
                  <a:pt x="1053823" y="734691"/>
                  <a:pt x="1117684" y="688420"/>
                </a:cubicBezTo>
                <a:cubicBezTo>
                  <a:pt x="1054970" y="678860"/>
                  <a:pt x="1004112" y="722072"/>
                  <a:pt x="928778" y="701040"/>
                </a:cubicBezTo>
                <a:cubicBezTo>
                  <a:pt x="1048088" y="656299"/>
                  <a:pt x="1157454" y="636031"/>
                  <a:pt x="1243877" y="574464"/>
                </a:cubicBezTo>
                <a:cubicBezTo>
                  <a:pt x="1254585" y="566816"/>
                  <a:pt x="1275617" y="569111"/>
                  <a:pt x="1291678" y="566434"/>
                </a:cubicBezTo>
                <a:cubicBezTo>
                  <a:pt x="1460699" y="539283"/>
                  <a:pt x="1630486" y="516339"/>
                  <a:pt x="1797596" y="476952"/>
                </a:cubicBezTo>
                <a:cubicBezTo>
                  <a:pt x="1835454" y="467774"/>
                  <a:pt x="1902374" y="465480"/>
                  <a:pt x="1895491" y="432593"/>
                </a:cubicBezTo>
                <a:cubicBezTo>
                  <a:pt x="1885166" y="383263"/>
                  <a:pt x="1822835" y="418444"/>
                  <a:pt x="1782682" y="423033"/>
                </a:cubicBezTo>
                <a:cubicBezTo>
                  <a:pt x="1658019" y="437947"/>
                  <a:pt x="1533356" y="463950"/>
                  <a:pt x="1406781" y="449419"/>
                </a:cubicBezTo>
                <a:cubicBezTo>
                  <a:pt x="1492056" y="431064"/>
                  <a:pt x="1576950" y="412326"/>
                  <a:pt x="1662226" y="393970"/>
                </a:cubicBezTo>
                <a:cubicBezTo>
                  <a:pt x="1564330" y="400471"/>
                  <a:pt x="1479055" y="357642"/>
                  <a:pt x="1383837" y="376762"/>
                </a:cubicBezTo>
                <a:cubicBezTo>
                  <a:pt x="1353244" y="382881"/>
                  <a:pt x="1321123" y="363378"/>
                  <a:pt x="1318063" y="333168"/>
                </a:cubicBezTo>
                <a:cubicBezTo>
                  <a:pt x="1314622" y="309077"/>
                  <a:pt x="1343302" y="298370"/>
                  <a:pt x="1365099" y="290722"/>
                </a:cubicBezTo>
                <a:cubicBezTo>
                  <a:pt x="1420930" y="271219"/>
                  <a:pt x="1465288" y="213477"/>
                  <a:pt x="1536798" y="244069"/>
                </a:cubicBezTo>
                <a:cubicBezTo>
                  <a:pt x="1581921" y="195886"/>
                  <a:pt x="1653813" y="188238"/>
                  <a:pt x="1711938" y="175619"/>
                </a:cubicBezTo>
                <a:cubicBezTo>
                  <a:pt x="1897403" y="135849"/>
                  <a:pt x="2085546" y="104874"/>
                  <a:pt x="2273687" y="78488"/>
                </a:cubicBezTo>
                <a:cubicBezTo>
                  <a:pt x="2397204" y="61280"/>
                  <a:pt x="2524544" y="68546"/>
                  <a:pt x="2646913" y="46749"/>
                </a:cubicBezTo>
                <a:cubicBezTo>
                  <a:pt x="2886297" y="4302"/>
                  <a:pt x="3124151" y="5450"/>
                  <a:pt x="3362388" y="861"/>
                </a:cubicBez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F794E455-CCD4-4425-A9CE-2AEE5C383D3A}"/>
              </a:ext>
            </a:extLst>
          </p:cNvPr>
          <p:cNvSpPr>
            <a:spLocks noGrp="1"/>
          </p:cNvSpPr>
          <p:nvPr>
            <p:ph type="title"/>
          </p:nvPr>
        </p:nvSpPr>
        <p:spPr>
          <a:xfrm>
            <a:off x="838200" y="1495426"/>
            <a:ext cx="3220880" cy="4024310"/>
          </a:xfrm>
        </p:spPr>
        <p:txBody>
          <a:bodyPr>
            <a:normAutofit/>
          </a:bodyPr>
          <a:lstStyle/>
          <a:p>
            <a:r>
              <a:rPr lang="es-CL" sz="3600"/>
              <a:t>Daños a los ecosistemas </a:t>
            </a:r>
          </a:p>
        </p:txBody>
      </p:sp>
      <p:graphicFrame>
        <p:nvGraphicFramePr>
          <p:cNvPr id="5" name="Marcador de contenido 2">
            <a:extLst>
              <a:ext uri="{FF2B5EF4-FFF2-40B4-BE49-F238E27FC236}">
                <a16:creationId xmlns:a16="http://schemas.microsoft.com/office/drawing/2014/main" id="{11A27F8D-97F5-4BC7-9FBA-EB5A4B80ACEA}"/>
              </a:ext>
            </a:extLst>
          </p:cNvPr>
          <p:cNvGraphicFramePr>
            <a:graphicFrameLocks noGrp="1"/>
          </p:cNvGraphicFramePr>
          <p:nvPr>
            <p:ph idx="1"/>
            <p:extLst>
              <p:ext uri="{D42A27DB-BD31-4B8C-83A1-F6EECF244321}">
                <p14:modId xmlns:p14="http://schemas.microsoft.com/office/powerpoint/2010/main" val="4061503125"/>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4097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92070828-E616-4355-9C8A-A1065032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1">
            <a:extLst>
              <a:ext uri="{FF2B5EF4-FFF2-40B4-BE49-F238E27FC236}">
                <a16:creationId xmlns:a16="http://schemas.microsoft.com/office/drawing/2014/main" id="{355161C6-1218-4EAF-A9E9-A319CFD76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47" y="2116753"/>
            <a:ext cx="4088106" cy="2781653"/>
          </a:xfrm>
          <a:custGeom>
            <a:avLst/>
            <a:gdLst>
              <a:gd name="connsiteX0" fmla="*/ 3362388 w 6230568"/>
              <a:gd name="connsiteY0" fmla="*/ 861 h 4239440"/>
              <a:gd name="connsiteX1" fmla="*/ 4026621 w 6230568"/>
              <a:gd name="connsiteY1" fmla="*/ 15392 h 4239440"/>
              <a:gd name="connsiteX2" fmla="*/ 5114556 w 6230568"/>
              <a:gd name="connsiteY2" fmla="*/ 34130 h 4239440"/>
              <a:gd name="connsiteX3" fmla="*/ 5776495 w 6230568"/>
              <a:gd name="connsiteY3" fmla="*/ 112905 h 4239440"/>
              <a:gd name="connsiteX4" fmla="*/ 5862918 w 6230568"/>
              <a:gd name="connsiteY4" fmla="*/ 141585 h 4239440"/>
              <a:gd name="connsiteX5" fmla="*/ 5840738 w 6230568"/>
              <a:gd name="connsiteY5" fmla="*/ 200475 h 4239440"/>
              <a:gd name="connsiteX6" fmla="*/ 5691219 w 6230568"/>
              <a:gd name="connsiteY6" fmla="*/ 216153 h 4239440"/>
              <a:gd name="connsiteX7" fmla="*/ 5773053 w 6230568"/>
              <a:gd name="connsiteY7" fmla="*/ 260130 h 4239440"/>
              <a:gd name="connsiteX8" fmla="*/ 5593324 w 6230568"/>
              <a:gd name="connsiteY8" fmla="*/ 293781 h 4239440"/>
              <a:gd name="connsiteX9" fmla="*/ 5617033 w 6230568"/>
              <a:gd name="connsiteY9" fmla="*/ 317108 h 4239440"/>
              <a:gd name="connsiteX10" fmla="*/ 5641124 w 6230568"/>
              <a:gd name="connsiteY10" fmla="*/ 339287 h 4239440"/>
              <a:gd name="connsiteX11" fmla="*/ 5299256 w 6230568"/>
              <a:gd name="connsiteY11" fmla="*/ 396265 h 4239440"/>
              <a:gd name="connsiteX12" fmla="*/ 5703073 w 6230568"/>
              <a:gd name="connsiteY12" fmla="*/ 500661 h 4239440"/>
              <a:gd name="connsiteX13" fmla="*/ 5629652 w 6230568"/>
              <a:gd name="connsiteY13" fmla="*/ 556874 h 4239440"/>
              <a:gd name="connsiteX14" fmla="*/ 5862918 w 6230568"/>
              <a:gd name="connsiteY14" fmla="*/ 645591 h 4239440"/>
              <a:gd name="connsiteX15" fmla="*/ 6052207 w 6230568"/>
              <a:gd name="connsiteY15" fmla="*/ 756106 h 4239440"/>
              <a:gd name="connsiteX16" fmla="*/ 6158515 w 6230568"/>
              <a:gd name="connsiteY16" fmla="*/ 901419 h 4239440"/>
              <a:gd name="connsiteX17" fmla="*/ 6195990 w 6230568"/>
              <a:gd name="connsiteY17" fmla="*/ 966427 h 4239440"/>
              <a:gd name="connsiteX18" fmla="*/ 6229642 w 6230568"/>
              <a:gd name="connsiteY18" fmla="*/ 1034878 h 4239440"/>
              <a:gd name="connsiteX19" fmla="*/ 6171516 w 6230568"/>
              <a:gd name="connsiteY19" fmla="*/ 1102946 h 4239440"/>
              <a:gd name="connsiteX20" fmla="*/ 6133659 w 6230568"/>
              <a:gd name="connsiteY20" fmla="*/ 1185545 h 4239440"/>
              <a:gd name="connsiteX21" fmla="*/ 6168458 w 6230568"/>
              <a:gd name="connsiteY21" fmla="*/ 1234110 h 4239440"/>
              <a:gd name="connsiteX22" fmla="*/ 6169222 w 6230568"/>
              <a:gd name="connsiteY22" fmla="*/ 1342712 h 4239440"/>
              <a:gd name="connsiteX23" fmla="*/ 6145131 w 6230568"/>
              <a:gd name="connsiteY23" fmla="*/ 1393954 h 4239440"/>
              <a:gd name="connsiteX24" fmla="*/ 6071709 w 6230568"/>
              <a:gd name="connsiteY24" fmla="*/ 1505233 h 4239440"/>
              <a:gd name="connsiteX25" fmla="*/ 6009378 w 6230568"/>
              <a:gd name="connsiteY25" fmla="*/ 1530089 h 4239440"/>
              <a:gd name="connsiteX26" fmla="*/ 6015879 w 6230568"/>
              <a:gd name="connsiteY26" fmla="*/ 1979030 h 4239440"/>
              <a:gd name="connsiteX27" fmla="*/ 6061385 w 6230568"/>
              <a:gd name="connsiteY27" fmla="*/ 2196234 h 4239440"/>
              <a:gd name="connsiteX28" fmla="*/ 6029263 w 6230568"/>
              <a:gd name="connsiteY28" fmla="*/ 2440972 h 4239440"/>
              <a:gd name="connsiteX29" fmla="*/ 6135571 w 6230568"/>
              <a:gd name="connsiteY29" fmla="*/ 2621848 h 4239440"/>
              <a:gd name="connsiteX30" fmla="*/ 6091594 w 6230568"/>
              <a:gd name="connsiteY30" fmla="*/ 2691446 h 4239440"/>
              <a:gd name="connsiteX31" fmla="*/ 6215493 w 6230568"/>
              <a:gd name="connsiteY31" fmla="*/ 2769456 h 4239440"/>
              <a:gd name="connsiteX32" fmla="*/ 6100389 w 6230568"/>
              <a:gd name="connsiteY32" fmla="*/ 2880352 h 4239440"/>
              <a:gd name="connsiteX33" fmla="*/ 5909953 w 6230568"/>
              <a:gd name="connsiteY33" fmla="*/ 3053963 h 4239440"/>
              <a:gd name="connsiteX34" fmla="*/ 5741696 w 6230568"/>
              <a:gd name="connsiteY34" fmla="*/ 3798118 h 4239440"/>
              <a:gd name="connsiteX35" fmla="*/ 5493899 w 6230568"/>
              <a:gd name="connsiteY35" fmla="*/ 4026795 h 4239440"/>
              <a:gd name="connsiteX36" fmla="*/ 3773471 w 6230568"/>
              <a:gd name="connsiteY36" fmla="*/ 4239028 h 4239440"/>
              <a:gd name="connsiteX37" fmla="*/ 2569285 w 6230568"/>
              <a:gd name="connsiteY37" fmla="*/ 4103275 h 4239440"/>
              <a:gd name="connsiteX38" fmla="*/ 2693948 w 6230568"/>
              <a:gd name="connsiteY38" fmla="*/ 4061593 h 4239440"/>
              <a:gd name="connsiteX39" fmla="*/ 2588788 w 6230568"/>
              <a:gd name="connsiteY39" fmla="*/ 4062358 h 4239440"/>
              <a:gd name="connsiteX40" fmla="*/ 2300073 w 6230568"/>
              <a:gd name="connsiteY40" fmla="*/ 4008822 h 4239440"/>
              <a:gd name="connsiteX41" fmla="*/ 1508500 w 6230568"/>
              <a:gd name="connsiteY41" fmla="*/ 3798118 h 4239440"/>
              <a:gd name="connsiteX42" fmla="*/ 1061089 w 6230568"/>
              <a:gd name="connsiteY42" fmla="*/ 3697546 h 4239440"/>
              <a:gd name="connsiteX43" fmla="*/ 939102 w 6230568"/>
              <a:gd name="connsiteY43" fmla="*/ 3648216 h 4239440"/>
              <a:gd name="connsiteX44" fmla="*/ 1243495 w 6230568"/>
              <a:gd name="connsiteY44" fmla="*/ 3624890 h 4239440"/>
              <a:gd name="connsiteX45" fmla="*/ 1083651 w 6230568"/>
              <a:gd name="connsiteY45" fmla="*/ 3595827 h 4239440"/>
              <a:gd name="connsiteX46" fmla="*/ 966636 w 6230568"/>
              <a:gd name="connsiteY46" fmla="*/ 3605770 h 4239440"/>
              <a:gd name="connsiteX47" fmla="*/ 885566 w 6230568"/>
              <a:gd name="connsiteY47" fmla="*/ 3609976 h 4239440"/>
              <a:gd name="connsiteX48" fmla="*/ 641976 w 6230568"/>
              <a:gd name="connsiteY48" fmla="*/ 3567912 h 4239440"/>
              <a:gd name="connsiteX49" fmla="*/ 399533 w 6230568"/>
              <a:gd name="connsiteY49" fmla="*/ 3583590 h 4239440"/>
              <a:gd name="connsiteX50" fmla="*/ 409093 w 6230568"/>
              <a:gd name="connsiteY50" fmla="*/ 3548792 h 4239440"/>
              <a:gd name="connsiteX51" fmla="*/ 792642 w 6230568"/>
              <a:gd name="connsiteY51" fmla="*/ 3417628 h 4239440"/>
              <a:gd name="connsiteX52" fmla="*/ 771610 w 6230568"/>
              <a:gd name="connsiteY52" fmla="*/ 3345736 h 4239440"/>
              <a:gd name="connsiteX53" fmla="*/ 945986 w 6230568"/>
              <a:gd name="connsiteY53" fmla="*/ 3317056 h 4239440"/>
              <a:gd name="connsiteX54" fmla="*/ 892449 w 6230568"/>
              <a:gd name="connsiteY54" fmla="*/ 3285316 h 4239440"/>
              <a:gd name="connsiteX55" fmla="*/ 949045 w 6230568"/>
              <a:gd name="connsiteY55" fmla="*/ 3262755 h 4239440"/>
              <a:gd name="connsiteX56" fmla="*/ 1252673 w 6230568"/>
              <a:gd name="connsiteY56" fmla="*/ 3200041 h 4239440"/>
              <a:gd name="connsiteX57" fmla="*/ 388825 w 6230568"/>
              <a:gd name="connsiteY57" fmla="*/ 3176714 h 4239440"/>
              <a:gd name="connsiteX58" fmla="*/ 127644 w 6230568"/>
              <a:gd name="connsiteY58" fmla="*/ 3111323 h 4239440"/>
              <a:gd name="connsiteX59" fmla="*/ 437008 w 6230568"/>
              <a:gd name="connsiteY59" fmla="*/ 2921652 h 4239440"/>
              <a:gd name="connsiteX60" fmla="*/ 601441 w 6230568"/>
              <a:gd name="connsiteY60" fmla="*/ 2840965 h 4239440"/>
              <a:gd name="connsiteX61" fmla="*/ 330700 w 6230568"/>
              <a:gd name="connsiteY61" fmla="*/ 2859320 h 4239440"/>
              <a:gd name="connsiteX62" fmla="*/ 534521 w 6230568"/>
              <a:gd name="connsiteY62" fmla="*/ 2720126 h 4239440"/>
              <a:gd name="connsiteX63" fmla="*/ 492839 w 6230568"/>
              <a:gd name="connsiteY63" fmla="*/ 2694505 h 4239440"/>
              <a:gd name="connsiteX64" fmla="*/ 416358 w 6230568"/>
              <a:gd name="connsiteY64" fmla="*/ 2677297 h 4239440"/>
              <a:gd name="connsiteX65" fmla="*/ 761285 w 6230568"/>
              <a:gd name="connsiteY65" fmla="*/ 2589726 h 4239440"/>
              <a:gd name="connsiteX66" fmla="*/ 664920 w 6230568"/>
              <a:gd name="connsiteY66" fmla="*/ 2466593 h 4239440"/>
              <a:gd name="connsiteX67" fmla="*/ 740253 w 6230568"/>
              <a:gd name="connsiteY67" fmla="*/ 2438677 h 4239440"/>
              <a:gd name="connsiteX68" fmla="*/ 650006 w 6230568"/>
              <a:gd name="connsiteY68" fmla="*/ 2435236 h 4239440"/>
              <a:gd name="connsiteX69" fmla="*/ 578879 w 6230568"/>
              <a:gd name="connsiteY69" fmla="*/ 2435618 h 4239440"/>
              <a:gd name="connsiteX70" fmla="*/ 451157 w 6230568"/>
              <a:gd name="connsiteY70" fmla="*/ 2404644 h 4239440"/>
              <a:gd name="connsiteX71" fmla="*/ 2216 w 6230568"/>
              <a:gd name="connsiteY71" fmla="*/ 2456650 h 4239440"/>
              <a:gd name="connsiteX72" fmla="*/ 97052 w 6230568"/>
              <a:gd name="connsiteY72" fmla="*/ 2383611 h 4239440"/>
              <a:gd name="connsiteX73" fmla="*/ 210626 w 6230568"/>
              <a:gd name="connsiteY73" fmla="*/ 2341930 h 4239440"/>
              <a:gd name="connsiteX74" fmla="*/ 57282 w 6230568"/>
              <a:gd name="connsiteY74" fmla="*/ 2319750 h 4239440"/>
              <a:gd name="connsiteX75" fmla="*/ 365499 w 6230568"/>
              <a:gd name="connsiteY75" fmla="*/ 2250153 h 4239440"/>
              <a:gd name="connsiteX76" fmla="*/ 290548 w 6230568"/>
              <a:gd name="connsiteY76" fmla="*/ 2187821 h 4239440"/>
              <a:gd name="connsiteX77" fmla="*/ 482896 w 6230568"/>
              <a:gd name="connsiteY77" fmla="*/ 1906755 h 4239440"/>
              <a:gd name="connsiteX78" fmla="*/ 867211 w 6230568"/>
              <a:gd name="connsiteY78" fmla="*/ 1747294 h 4239440"/>
              <a:gd name="connsiteX79" fmla="*/ 1063766 w 6230568"/>
              <a:gd name="connsiteY79" fmla="*/ 1734674 h 4239440"/>
              <a:gd name="connsiteX80" fmla="*/ 1008701 w 6230568"/>
              <a:gd name="connsiteY80" fmla="*/ 1683432 h 4239440"/>
              <a:gd name="connsiteX81" fmla="*/ 1152865 w 6230568"/>
              <a:gd name="connsiteY81" fmla="*/ 1394719 h 4239440"/>
              <a:gd name="connsiteX82" fmla="*/ 998376 w 6230568"/>
              <a:gd name="connsiteY82" fmla="*/ 1411927 h 4239440"/>
              <a:gd name="connsiteX83" fmla="*/ 206419 w 6230568"/>
              <a:gd name="connsiteY83" fmla="*/ 1424164 h 4239440"/>
              <a:gd name="connsiteX84" fmla="*/ 128027 w 6230568"/>
              <a:gd name="connsiteY84" fmla="*/ 1413074 h 4239440"/>
              <a:gd name="connsiteX85" fmla="*/ 672950 w 6230568"/>
              <a:gd name="connsiteY85" fmla="*/ 1268143 h 4239440"/>
              <a:gd name="connsiteX86" fmla="*/ 457658 w 6230568"/>
              <a:gd name="connsiteY86" fmla="*/ 1229138 h 4239440"/>
              <a:gd name="connsiteX87" fmla="*/ 407945 w 6230568"/>
              <a:gd name="connsiteY87" fmla="*/ 1213459 h 4239440"/>
              <a:gd name="connsiteX88" fmla="*/ 453451 w 6230568"/>
              <a:gd name="connsiteY88" fmla="*/ 1172924 h 4239440"/>
              <a:gd name="connsiteX89" fmla="*/ 568172 w 6230568"/>
              <a:gd name="connsiteY89" fmla="*/ 1132007 h 4239440"/>
              <a:gd name="connsiteX90" fmla="*/ 255367 w 6230568"/>
              <a:gd name="connsiteY90" fmla="*/ 1190898 h 4239440"/>
              <a:gd name="connsiteX91" fmla="*/ 277546 w 6230568"/>
              <a:gd name="connsiteY91" fmla="*/ 1128567 h 4239440"/>
              <a:gd name="connsiteX92" fmla="*/ 246572 w 6230568"/>
              <a:gd name="connsiteY92" fmla="*/ 1072353 h 4239440"/>
              <a:gd name="connsiteX93" fmla="*/ 422859 w 6230568"/>
              <a:gd name="connsiteY93" fmla="*/ 1000078 h 4239440"/>
              <a:gd name="connsiteX94" fmla="*/ 668362 w 6230568"/>
              <a:gd name="connsiteY94" fmla="*/ 858972 h 4239440"/>
              <a:gd name="connsiteX95" fmla="*/ 914629 w 6230568"/>
              <a:gd name="connsiteY95" fmla="*/ 768725 h 4239440"/>
              <a:gd name="connsiteX96" fmla="*/ 1117684 w 6230568"/>
              <a:gd name="connsiteY96" fmla="*/ 688420 h 4239440"/>
              <a:gd name="connsiteX97" fmla="*/ 928778 w 6230568"/>
              <a:gd name="connsiteY97" fmla="*/ 701040 h 4239440"/>
              <a:gd name="connsiteX98" fmla="*/ 1243877 w 6230568"/>
              <a:gd name="connsiteY98" fmla="*/ 574464 h 4239440"/>
              <a:gd name="connsiteX99" fmla="*/ 1291678 w 6230568"/>
              <a:gd name="connsiteY99" fmla="*/ 566434 h 4239440"/>
              <a:gd name="connsiteX100" fmla="*/ 1797596 w 6230568"/>
              <a:gd name="connsiteY100" fmla="*/ 476952 h 4239440"/>
              <a:gd name="connsiteX101" fmla="*/ 1895491 w 6230568"/>
              <a:gd name="connsiteY101" fmla="*/ 432593 h 4239440"/>
              <a:gd name="connsiteX102" fmla="*/ 1782682 w 6230568"/>
              <a:gd name="connsiteY102" fmla="*/ 423033 h 4239440"/>
              <a:gd name="connsiteX103" fmla="*/ 1406781 w 6230568"/>
              <a:gd name="connsiteY103" fmla="*/ 449419 h 4239440"/>
              <a:gd name="connsiteX104" fmla="*/ 1662226 w 6230568"/>
              <a:gd name="connsiteY104" fmla="*/ 393970 h 4239440"/>
              <a:gd name="connsiteX105" fmla="*/ 1383837 w 6230568"/>
              <a:gd name="connsiteY105" fmla="*/ 376762 h 4239440"/>
              <a:gd name="connsiteX106" fmla="*/ 1318063 w 6230568"/>
              <a:gd name="connsiteY106" fmla="*/ 333168 h 4239440"/>
              <a:gd name="connsiteX107" fmla="*/ 1365099 w 6230568"/>
              <a:gd name="connsiteY107" fmla="*/ 290722 h 4239440"/>
              <a:gd name="connsiteX108" fmla="*/ 1536798 w 6230568"/>
              <a:gd name="connsiteY108" fmla="*/ 244069 h 4239440"/>
              <a:gd name="connsiteX109" fmla="*/ 1711938 w 6230568"/>
              <a:gd name="connsiteY109" fmla="*/ 175619 h 4239440"/>
              <a:gd name="connsiteX110" fmla="*/ 2273687 w 6230568"/>
              <a:gd name="connsiteY110" fmla="*/ 78488 h 4239440"/>
              <a:gd name="connsiteX111" fmla="*/ 2646913 w 6230568"/>
              <a:gd name="connsiteY111" fmla="*/ 46749 h 4239440"/>
              <a:gd name="connsiteX112" fmla="*/ 3362388 w 6230568"/>
              <a:gd name="connsiteY112" fmla="*/ 861 h 42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230568" h="4239440">
                <a:moveTo>
                  <a:pt x="3362388" y="861"/>
                </a:moveTo>
                <a:cubicBezTo>
                  <a:pt x="3584946" y="-3346"/>
                  <a:pt x="3805210" y="8891"/>
                  <a:pt x="4026621" y="15392"/>
                </a:cubicBezTo>
                <a:cubicBezTo>
                  <a:pt x="4388374" y="26482"/>
                  <a:pt x="4752039" y="26099"/>
                  <a:pt x="5114556" y="34130"/>
                </a:cubicBezTo>
                <a:cubicBezTo>
                  <a:pt x="5340556" y="39101"/>
                  <a:pt x="5563879" y="57074"/>
                  <a:pt x="5776495" y="112905"/>
                </a:cubicBezTo>
                <a:cubicBezTo>
                  <a:pt x="5806322" y="120935"/>
                  <a:pt x="5839973" y="122465"/>
                  <a:pt x="5862918" y="141585"/>
                </a:cubicBezTo>
                <a:cubicBezTo>
                  <a:pt x="5888539" y="162999"/>
                  <a:pt x="5878214" y="194356"/>
                  <a:pt x="5840738" y="200475"/>
                </a:cubicBezTo>
                <a:cubicBezTo>
                  <a:pt x="5792938" y="208505"/>
                  <a:pt x="5743991" y="210800"/>
                  <a:pt x="5691219" y="216153"/>
                </a:cubicBezTo>
                <a:cubicBezTo>
                  <a:pt x="5711486" y="245598"/>
                  <a:pt x="5760434" y="223419"/>
                  <a:pt x="5773053" y="260130"/>
                </a:cubicBezTo>
                <a:cubicBezTo>
                  <a:pt x="5716458" y="285368"/>
                  <a:pt x="5648008" y="268925"/>
                  <a:pt x="5593324" y="293781"/>
                </a:cubicBezTo>
                <a:cubicBezTo>
                  <a:pt x="5594854" y="310989"/>
                  <a:pt x="5607090" y="312519"/>
                  <a:pt x="5617033" y="317108"/>
                </a:cubicBezTo>
                <a:cubicBezTo>
                  <a:pt x="5626976" y="321314"/>
                  <a:pt x="5651831" y="315196"/>
                  <a:pt x="5641124" y="339287"/>
                </a:cubicBezTo>
                <a:cubicBezTo>
                  <a:pt x="5527551" y="353818"/>
                  <a:pt x="5418949" y="403148"/>
                  <a:pt x="5299256" y="396265"/>
                </a:cubicBezTo>
                <a:cubicBezTo>
                  <a:pt x="5447247" y="409649"/>
                  <a:pt x="5572292" y="464333"/>
                  <a:pt x="5703073" y="500661"/>
                </a:cubicBezTo>
                <a:cubicBezTo>
                  <a:pt x="5697720" y="543490"/>
                  <a:pt x="5644949" y="526282"/>
                  <a:pt x="5629652" y="556874"/>
                </a:cubicBezTo>
                <a:cubicBezTo>
                  <a:pt x="5713398" y="578288"/>
                  <a:pt x="5793703" y="603527"/>
                  <a:pt x="5862918" y="645591"/>
                </a:cubicBezTo>
                <a:cubicBezTo>
                  <a:pt x="5925250" y="683449"/>
                  <a:pt x="5984521" y="725131"/>
                  <a:pt x="6052207" y="756106"/>
                </a:cubicBezTo>
                <a:cubicBezTo>
                  <a:pt x="6123334" y="788611"/>
                  <a:pt x="6166545" y="830293"/>
                  <a:pt x="6158515" y="901419"/>
                </a:cubicBezTo>
                <a:cubicBezTo>
                  <a:pt x="6155073" y="930482"/>
                  <a:pt x="6164251" y="954955"/>
                  <a:pt x="6195990" y="966427"/>
                </a:cubicBezTo>
                <a:cubicBezTo>
                  <a:pt x="6235378" y="980576"/>
                  <a:pt x="6231172" y="1001990"/>
                  <a:pt x="6229642" y="1034878"/>
                </a:cubicBezTo>
                <a:cubicBezTo>
                  <a:pt x="6227347" y="1074265"/>
                  <a:pt x="6207080" y="1089562"/>
                  <a:pt x="6171516" y="1102946"/>
                </a:cubicBezTo>
                <a:cubicBezTo>
                  <a:pt x="6120657" y="1121682"/>
                  <a:pt x="6120274" y="1150745"/>
                  <a:pt x="6133659" y="1185545"/>
                </a:cubicBezTo>
                <a:cubicBezTo>
                  <a:pt x="6140925" y="1204664"/>
                  <a:pt x="6152014" y="1219961"/>
                  <a:pt x="6168458" y="1234110"/>
                </a:cubicBezTo>
                <a:cubicBezTo>
                  <a:pt x="6225435" y="1283439"/>
                  <a:pt x="6225053" y="1284204"/>
                  <a:pt x="6169222" y="1342712"/>
                </a:cubicBezTo>
                <a:cubicBezTo>
                  <a:pt x="6154308" y="1358390"/>
                  <a:pt x="6138247" y="1368715"/>
                  <a:pt x="6145131" y="1393954"/>
                </a:cubicBezTo>
                <a:cubicBezTo>
                  <a:pt x="6168458" y="1477700"/>
                  <a:pt x="6165398" y="1477700"/>
                  <a:pt x="6071709" y="1505233"/>
                </a:cubicBezTo>
                <a:cubicBezTo>
                  <a:pt x="6050295" y="1511734"/>
                  <a:pt x="6021615" y="1505998"/>
                  <a:pt x="6009378" y="1530089"/>
                </a:cubicBezTo>
                <a:cubicBezTo>
                  <a:pt x="6017026" y="1547680"/>
                  <a:pt x="5999053" y="1972146"/>
                  <a:pt x="6015879" y="1979030"/>
                </a:cubicBezTo>
                <a:cubicBezTo>
                  <a:pt x="6147425" y="2032948"/>
                  <a:pt x="6163868" y="2096427"/>
                  <a:pt x="6061385" y="2196234"/>
                </a:cubicBezTo>
                <a:cubicBezTo>
                  <a:pt x="5992552" y="2263155"/>
                  <a:pt x="6000582" y="2372522"/>
                  <a:pt x="6029263" y="2440972"/>
                </a:cubicBezTo>
                <a:cubicBezTo>
                  <a:pt x="6137482" y="2471182"/>
                  <a:pt x="6113774" y="2551486"/>
                  <a:pt x="6135571" y="2621848"/>
                </a:cubicBezTo>
                <a:cubicBezTo>
                  <a:pt x="6151632" y="2674620"/>
                  <a:pt x="6088535" y="2667354"/>
                  <a:pt x="6091594" y="2691446"/>
                </a:cubicBezTo>
                <a:cubicBezTo>
                  <a:pt x="6131364" y="2720508"/>
                  <a:pt x="6184518" y="2729686"/>
                  <a:pt x="6215493" y="2769456"/>
                </a:cubicBezTo>
                <a:cubicBezTo>
                  <a:pt x="6159662" y="2798518"/>
                  <a:pt x="6131364" y="2839435"/>
                  <a:pt x="6100389" y="2880352"/>
                </a:cubicBezTo>
                <a:cubicBezTo>
                  <a:pt x="6050295" y="2946890"/>
                  <a:pt x="5982227" y="3003103"/>
                  <a:pt x="5909953" y="3053963"/>
                </a:cubicBezTo>
                <a:cubicBezTo>
                  <a:pt x="5873243" y="3408068"/>
                  <a:pt x="5754698" y="3779763"/>
                  <a:pt x="5741696" y="3798118"/>
                </a:cubicBezTo>
                <a:cubicBezTo>
                  <a:pt x="5688160" y="3792764"/>
                  <a:pt x="5584146" y="4006910"/>
                  <a:pt x="5493899" y="4026795"/>
                </a:cubicBezTo>
                <a:cubicBezTo>
                  <a:pt x="5399063" y="4048592"/>
                  <a:pt x="3988763" y="4249736"/>
                  <a:pt x="3773471" y="4239028"/>
                </a:cubicBezTo>
                <a:cubicBezTo>
                  <a:pt x="2603319" y="4182050"/>
                  <a:pt x="2569285" y="4103275"/>
                  <a:pt x="2569285" y="4103275"/>
                </a:cubicBezTo>
                <a:cubicBezTo>
                  <a:pt x="2569285" y="4103275"/>
                  <a:pt x="2635823" y="4083773"/>
                  <a:pt x="2693948" y="4061593"/>
                </a:cubicBezTo>
                <a:cubicBezTo>
                  <a:pt x="2658767" y="4062741"/>
                  <a:pt x="2623587" y="4063505"/>
                  <a:pt x="2588788" y="4062358"/>
                </a:cubicBezTo>
                <a:cubicBezTo>
                  <a:pt x="2319193" y="4054328"/>
                  <a:pt x="2565461" y="4039414"/>
                  <a:pt x="2300073" y="4008822"/>
                </a:cubicBezTo>
                <a:cubicBezTo>
                  <a:pt x="1852280" y="3957198"/>
                  <a:pt x="1919582" y="3943813"/>
                  <a:pt x="1508500" y="3798118"/>
                </a:cubicBezTo>
                <a:cubicBezTo>
                  <a:pt x="1472171" y="3785116"/>
                  <a:pt x="1217109" y="3706342"/>
                  <a:pt x="1061089" y="3697546"/>
                </a:cubicBezTo>
                <a:cubicBezTo>
                  <a:pt x="1019790" y="3695252"/>
                  <a:pt x="974667" y="3696017"/>
                  <a:pt x="939102" y="3648216"/>
                </a:cubicBezTo>
                <a:cubicBezTo>
                  <a:pt x="1048088" y="3649746"/>
                  <a:pt x="1141776" y="3649746"/>
                  <a:pt x="1243495" y="3624890"/>
                </a:cubicBezTo>
                <a:cubicBezTo>
                  <a:pt x="1189194" y="3590473"/>
                  <a:pt x="1126862" y="3619919"/>
                  <a:pt x="1083651" y="3595827"/>
                </a:cubicBezTo>
                <a:cubicBezTo>
                  <a:pt x="1043116" y="3573648"/>
                  <a:pt x="1007935" y="3570589"/>
                  <a:pt x="966636" y="3605770"/>
                </a:cubicBezTo>
                <a:cubicBezTo>
                  <a:pt x="945221" y="3624125"/>
                  <a:pt x="907363" y="3620683"/>
                  <a:pt x="885566" y="3609976"/>
                </a:cubicBezTo>
                <a:cubicBezTo>
                  <a:pt x="768933" y="3552233"/>
                  <a:pt x="771610" y="3552998"/>
                  <a:pt x="641976" y="3567912"/>
                </a:cubicBezTo>
                <a:cubicBezTo>
                  <a:pt x="559377" y="3577089"/>
                  <a:pt x="475248" y="3593533"/>
                  <a:pt x="399533" y="3583590"/>
                </a:cubicBezTo>
                <a:cubicBezTo>
                  <a:pt x="389973" y="3561793"/>
                  <a:pt x="398385" y="3551851"/>
                  <a:pt x="409093" y="3548792"/>
                </a:cubicBezTo>
                <a:cubicBezTo>
                  <a:pt x="583468" y="3501374"/>
                  <a:pt x="615972" y="3447073"/>
                  <a:pt x="792642" y="3417628"/>
                </a:cubicBezTo>
                <a:cubicBezTo>
                  <a:pt x="805644" y="3384359"/>
                  <a:pt x="741400" y="3378622"/>
                  <a:pt x="771610" y="3345736"/>
                </a:cubicBezTo>
                <a:cubicBezTo>
                  <a:pt x="826676" y="3320115"/>
                  <a:pt x="891302" y="3350325"/>
                  <a:pt x="945986" y="3317056"/>
                </a:cubicBezTo>
                <a:cubicBezTo>
                  <a:pt x="936426" y="3293347"/>
                  <a:pt x="890537" y="3310555"/>
                  <a:pt x="892449" y="3285316"/>
                </a:cubicBezTo>
                <a:cubicBezTo>
                  <a:pt x="894744" y="3256254"/>
                  <a:pt x="926866" y="3260843"/>
                  <a:pt x="949045" y="3262755"/>
                </a:cubicBezTo>
                <a:cubicBezTo>
                  <a:pt x="1056500" y="3272697"/>
                  <a:pt x="1149806" y="3218396"/>
                  <a:pt x="1252673" y="3200041"/>
                </a:cubicBezTo>
                <a:cubicBezTo>
                  <a:pt x="1142923" y="3154152"/>
                  <a:pt x="503164" y="3190863"/>
                  <a:pt x="388825" y="3176714"/>
                </a:cubicBezTo>
                <a:cubicBezTo>
                  <a:pt x="269133" y="3162183"/>
                  <a:pt x="78697" y="3123560"/>
                  <a:pt x="127644" y="3111323"/>
                </a:cubicBezTo>
                <a:cubicBezTo>
                  <a:pt x="183093" y="3097175"/>
                  <a:pt x="380795" y="2929300"/>
                  <a:pt x="437008" y="2921652"/>
                </a:cubicBezTo>
                <a:cubicBezTo>
                  <a:pt x="502399" y="2912857"/>
                  <a:pt x="515401" y="2901002"/>
                  <a:pt x="601441" y="2840965"/>
                </a:cubicBezTo>
                <a:cubicBezTo>
                  <a:pt x="658037" y="2801577"/>
                  <a:pt x="422477" y="2887235"/>
                  <a:pt x="330700" y="2859320"/>
                </a:cubicBezTo>
                <a:cubicBezTo>
                  <a:pt x="297049" y="2848995"/>
                  <a:pt x="534521" y="2740010"/>
                  <a:pt x="534521" y="2720126"/>
                </a:cubicBezTo>
                <a:cubicBezTo>
                  <a:pt x="534521" y="2699093"/>
                  <a:pt x="513106" y="2694505"/>
                  <a:pt x="492839" y="2694505"/>
                </a:cubicBezTo>
                <a:cubicBezTo>
                  <a:pt x="447715" y="2694505"/>
                  <a:pt x="461482" y="2676149"/>
                  <a:pt x="416358" y="2677297"/>
                </a:cubicBezTo>
                <a:cubicBezTo>
                  <a:pt x="548670" y="2624143"/>
                  <a:pt x="630504" y="2638292"/>
                  <a:pt x="761285" y="2589726"/>
                </a:cubicBezTo>
                <a:cubicBezTo>
                  <a:pt x="825147" y="2566017"/>
                  <a:pt x="599147" y="2487242"/>
                  <a:pt x="664920" y="2466593"/>
                </a:cubicBezTo>
                <a:cubicBezTo>
                  <a:pt x="689776" y="2458562"/>
                  <a:pt x="723045" y="2466975"/>
                  <a:pt x="740253" y="2438677"/>
                </a:cubicBezTo>
                <a:cubicBezTo>
                  <a:pt x="713103" y="2416116"/>
                  <a:pt x="677157" y="2426058"/>
                  <a:pt x="650006" y="2435236"/>
                </a:cubicBezTo>
                <a:cubicBezTo>
                  <a:pt x="580791" y="2458945"/>
                  <a:pt x="585763" y="2453209"/>
                  <a:pt x="578879" y="2435618"/>
                </a:cubicBezTo>
                <a:cubicBezTo>
                  <a:pt x="556318" y="2375581"/>
                  <a:pt x="500487" y="2394701"/>
                  <a:pt x="451157" y="2404644"/>
                </a:cubicBezTo>
                <a:cubicBezTo>
                  <a:pt x="302020" y="2434471"/>
                  <a:pt x="150971" y="2426058"/>
                  <a:pt x="2216" y="2456650"/>
                </a:cubicBezTo>
                <a:cubicBezTo>
                  <a:pt x="-13844" y="2460092"/>
                  <a:pt x="61489" y="2391642"/>
                  <a:pt x="97052" y="2383611"/>
                </a:cubicBezTo>
                <a:cubicBezTo>
                  <a:pt x="135675" y="2375199"/>
                  <a:pt x="183093" y="2381317"/>
                  <a:pt x="210626" y="2341930"/>
                </a:cubicBezTo>
                <a:cubicBezTo>
                  <a:pt x="161678" y="2331987"/>
                  <a:pt x="105848" y="2351107"/>
                  <a:pt x="57282" y="2319750"/>
                </a:cubicBezTo>
                <a:cubicBezTo>
                  <a:pt x="165120" y="2276539"/>
                  <a:pt x="272575" y="2278068"/>
                  <a:pt x="365499" y="2250153"/>
                </a:cubicBezTo>
                <a:cubicBezTo>
                  <a:pt x="373912" y="2198529"/>
                  <a:pt x="312727" y="2217266"/>
                  <a:pt x="290548" y="2187821"/>
                </a:cubicBezTo>
                <a:cubicBezTo>
                  <a:pt x="990345" y="2137344"/>
                  <a:pt x="599529" y="1988207"/>
                  <a:pt x="482896" y="1906755"/>
                </a:cubicBezTo>
                <a:cubicBezTo>
                  <a:pt x="443891" y="1879605"/>
                  <a:pt x="853827" y="1750735"/>
                  <a:pt x="867211" y="1747294"/>
                </a:cubicBezTo>
                <a:cubicBezTo>
                  <a:pt x="901245" y="1739263"/>
                  <a:pt x="1036233" y="1744999"/>
                  <a:pt x="1063766" y="1734674"/>
                </a:cubicBezTo>
                <a:cubicBezTo>
                  <a:pt x="1098947" y="1721673"/>
                  <a:pt x="982696" y="1699111"/>
                  <a:pt x="1008701" y="1683432"/>
                </a:cubicBezTo>
                <a:cubicBezTo>
                  <a:pt x="1191107" y="1572918"/>
                  <a:pt x="1204107" y="1406573"/>
                  <a:pt x="1152865" y="1394719"/>
                </a:cubicBezTo>
                <a:cubicBezTo>
                  <a:pt x="1099712" y="1382482"/>
                  <a:pt x="1047706" y="1392042"/>
                  <a:pt x="998376" y="1411927"/>
                </a:cubicBezTo>
                <a:cubicBezTo>
                  <a:pt x="918070" y="1444431"/>
                  <a:pt x="362057" y="1398160"/>
                  <a:pt x="206419" y="1424164"/>
                </a:cubicBezTo>
                <a:cubicBezTo>
                  <a:pt x="182710" y="1427988"/>
                  <a:pt x="150589" y="1445196"/>
                  <a:pt x="128027" y="1413074"/>
                </a:cubicBezTo>
                <a:cubicBezTo>
                  <a:pt x="288254" y="1309060"/>
                  <a:pt x="493986" y="1338888"/>
                  <a:pt x="672950" y="1268143"/>
                </a:cubicBezTo>
                <a:cubicBezTo>
                  <a:pt x="602588" y="1219578"/>
                  <a:pt x="531079" y="1221873"/>
                  <a:pt x="457658" y="1229138"/>
                </a:cubicBezTo>
                <a:cubicBezTo>
                  <a:pt x="438538" y="1231050"/>
                  <a:pt x="412534" y="1233727"/>
                  <a:pt x="407945" y="1213459"/>
                </a:cubicBezTo>
                <a:cubicBezTo>
                  <a:pt x="402209" y="1187838"/>
                  <a:pt x="433184" y="1183250"/>
                  <a:pt x="453451" y="1172924"/>
                </a:cubicBezTo>
                <a:cubicBezTo>
                  <a:pt x="484426" y="1156863"/>
                  <a:pt x="530314" y="1175984"/>
                  <a:pt x="568172" y="1132007"/>
                </a:cubicBezTo>
                <a:cubicBezTo>
                  <a:pt x="453451" y="1142333"/>
                  <a:pt x="356704" y="1160305"/>
                  <a:pt x="255367" y="1190898"/>
                </a:cubicBezTo>
                <a:cubicBezTo>
                  <a:pt x="264162" y="1163747"/>
                  <a:pt x="294754" y="1151128"/>
                  <a:pt x="277546" y="1128567"/>
                </a:cubicBezTo>
                <a:cubicBezTo>
                  <a:pt x="264545" y="1111740"/>
                  <a:pt x="227452" y="1103709"/>
                  <a:pt x="246572" y="1072353"/>
                </a:cubicBezTo>
                <a:cubicBezTo>
                  <a:pt x="300490" y="1039083"/>
                  <a:pt x="376971" y="1047879"/>
                  <a:pt x="422859" y="1000078"/>
                </a:cubicBezTo>
                <a:cubicBezTo>
                  <a:pt x="487868" y="932012"/>
                  <a:pt x="588822" y="908684"/>
                  <a:pt x="668362" y="858972"/>
                </a:cubicBezTo>
                <a:cubicBezTo>
                  <a:pt x="694747" y="842911"/>
                  <a:pt x="867976" y="786699"/>
                  <a:pt x="914629" y="768725"/>
                </a:cubicBezTo>
                <a:cubicBezTo>
                  <a:pt x="979637" y="743486"/>
                  <a:pt x="1053823" y="734691"/>
                  <a:pt x="1117684" y="688420"/>
                </a:cubicBezTo>
                <a:cubicBezTo>
                  <a:pt x="1054970" y="678860"/>
                  <a:pt x="1004112" y="722072"/>
                  <a:pt x="928778" y="701040"/>
                </a:cubicBezTo>
                <a:cubicBezTo>
                  <a:pt x="1048088" y="656299"/>
                  <a:pt x="1157454" y="636031"/>
                  <a:pt x="1243877" y="574464"/>
                </a:cubicBezTo>
                <a:cubicBezTo>
                  <a:pt x="1254585" y="566816"/>
                  <a:pt x="1275617" y="569111"/>
                  <a:pt x="1291678" y="566434"/>
                </a:cubicBezTo>
                <a:cubicBezTo>
                  <a:pt x="1460699" y="539283"/>
                  <a:pt x="1630486" y="516339"/>
                  <a:pt x="1797596" y="476952"/>
                </a:cubicBezTo>
                <a:cubicBezTo>
                  <a:pt x="1835454" y="467774"/>
                  <a:pt x="1902374" y="465480"/>
                  <a:pt x="1895491" y="432593"/>
                </a:cubicBezTo>
                <a:cubicBezTo>
                  <a:pt x="1885166" y="383263"/>
                  <a:pt x="1822835" y="418444"/>
                  <a:pt x="1782682" y="423033"/>
                </a:cubicBezTo>
                <a:cubicBezTo>
                  <a:pt x="1658019" y="437947"/>
                  <a:pt x="1533356" y="463950"/>
                  <a:pt x="1406781" y="449419"/>
                </a:cubicBezTo>
                <a:cubicBezTo>
                  <a:pt x="1492056" y="431064"/>
                  <a:pt x="1576950" y="412326"/>
                  <a:pt x="1662226" y="393970"/>
                </a:cubicBezTo>
                <a:cubicBezTo>
                  <a:pt x="1564330" y="400471"/>
                  <a:pt x="1479055" y="357642"/>
                  <a:pt x="1383837" y="376762"/>
                </a:cubicBezTo>
                <a:cubicBezTo>
                  <a:pt x="1353244" y="382881"/>
                  <a:pt x="1321123" y="363378"/>
                  <a:pt x="1318063" y="333168"/>
                </a:cubicBezTo>
                <a:cubicBezTo>
                  <a:pt x="1314622" y="309077"/>
                  <a:pt x="1343302" y="298370"/>
                  <a:pt x="1365099" y="290722"/>
                </a:cubicBezTo>
                <a:cubicBezTo>
                  <a:pt x="1420930" y="271219"/>
                  <a:pt x="1465288" y="213477"/>
                  <a:pt x="1536798" y="244069"/>
                </a:cubicBezTo>
                <a:cubicBezTo>
                  <a:pt x="1581921" y="195886"/>
                  <a:pt x="1653813" y="188238"/>
                  <a:pt x="1711938" y="175619"/>
                </a:cubicBezTo>
                <a:cubicBezTo>
                  <a:pt x="1897403" y="135849"/>
                  <a:pt x="2085546" y="104874"/>
                  <a:pt x="2273687" y="78488"/>
                </a:cubicBezTo>
                <a:cubicBezTo>
                  <a:pt x="2397204" y="61280"/>
                  <a:pt x="2524544" y="68546"/>
                  <a:pt x="2646913" y="46749"/>
                </a:cubicBezTo>
                <a:cubicBezTo>
                  <a:pt x="2886297" y="4302"/>
                  <a:pt x="3124151" y="5450"/>
                  <a:pt x="3362388" y="861"/>
                </a:cubicBez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071B56AB-5B79-46A8-80D9-FC87C3AAA4DF}"/>
              </a:ext>
            </a:extLst>
          </p:cNvPr>
          <p:cNvSpPr>
            <a:spLocks noGrp="1"/>
          </p:cNvSpPr>
          <p:nvPr>
            <p:ph type="title"/>
          </p:nvPr>
        </p:nvSpPr>
        <p:spPr>
          <a:xfrm>
            <a:off x="653345" y="1416845"/>
            <a:ext cx="2678723" cy="4024310"/>
          </a:xfrm>
        </p:spPr>
        <p:txBody>
          <a:bodyPr>
            <a:normAutofit fontScale="90000"/>
          </a:bodyPr>
          <a:lstStyle/>
          <a:p>
            <a:r>
              <a:rPr lang="es-ES" sz="3600" dirty="0"/>
              <a:t>Los impactos positivos causados por los seres humanos pueden ser: </a:t>
            </a:r>
            <a:endParaRPr lang="es-CL" sz="3600" dirty="0"/>
          </a:p>
        </p:txBody>
      </p:sp>
      <p:graphicFrame>
        <p:nvGraphicFramePr>
          <p:cNvPr id="16" name="Marcador de contenido 2">
            <a:extLst>
              <a:ext uri="{FF2B5EF4-FFF2-40B4-BE49-F238E27FC236}">
                <a16:creationId xmlns:a16="http://schemas.microsoft.com/office/drawing/2014/main" id="{010EBB59-C0B6-45CE-A21B-DC735EC54A21}"/>
              </a:ext>
            </a:extLst>
          </p:cNvPr>
          <p:cNvGraphicFramePr>
            <a:graphicFrameLocks noGrp="1"/>
          </p:cNvGraphicFramePr>
          <p:nvPr>
            <p:ph idx="1"/>
            <p:extLst>
              <p:ext uri="{D42A27DB-BD31-4B8C-83A1-F6EECF244321}">
                <p14:modId xmlns:p14="http://schemas.microsoft.com/office/powerpoint/2010/main" val="2197591129"/>
              </p:ext>
            </p:extLst>
          </p:nvPr>
        </p:nvGraphicFramePr>
        <p:xfrm>
          <a:off x="3819667" y="576776"/>
          <a:ext cx="7534134" cy="5936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9790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8D85EF6-A509-4875-BD7E-26D92EE326F5}"/>
              </a:ext>
            </a:extLst>
          </p:cNvPr>
          <p:cNvPicPr>
            <a:picLocks noChangeAspect="1"/>
          </p:cNvPicPr>
          <p:nvPr/>
        </p:nvPicPr>
        <p:blipFill>
          <a:blip r:embed="rId2"/>
          <a:stretch>
            <a:fillRect/>
          </a:stretch>
        </p:blipFill>
        <p:spPr>
          <a:xfrm>
            <a:off x="655320" y="394481"/>
            <a:ext cx="6265985" cy="6265985"/>
          </a:xfrm>
          <a:prstGeom prst="rect">
            <a:avLst/>
          </a:prstGeom>
        </p:spPr>
      </p:pic>
      <p:sp>
        <p:nvSpPr>
          <p:cNvPr id="3" name="CuadroTexto 2">
            <a:extLst>
              <a:ext uri="{FF2B5EF4-FFF2-40B4-BE49-F238E27FC236}">
                <a16:creationId xmlns:a16="http://schemas.microsoft.com/office/drawing/2014/main" id="{8110CA1B-3BDB-45F5-A79C-D6BF83DDC085}"/>
              </a:ext>
            </a:extLst>
          </p:cNvPr>
          <p:cNvSpPr txBox="1"/>
          <p:nvPr/>
        </p:nvSpPr>
        <p:spPr>
          <a:xfrm>
            <a:off x="7272998" y="1730326"/>
            <a:ext cx="4642337" cy="3108543"/>
          </a:xfrm>
          <a:prstGeom prst="rect">
            <a:avLst/>
          </a:prstGeom>
          <a:noFill/>
        </p:spPr>
        <p:txBody>
          <a:bodyPr wrap="square" rtlCol="0">
            <a:spAutoFit/>
          </a:bodyPr>
          <a:lstStyle/>
          <a:p>
            <a:r>
              <a:rPr lang="es-CL" sz="2800" dirty="0"/>
              <a:t>¿De esos diez mandamientos cuales practicas?</a:t>
            </a:r>
          </a:p>
          <a:p>
            <a:endParaRPr lang="es-CL" sz="2800" dirty="0"/>
          </a:p>
          <a:p>
            <a:r>
              <a:rPr lang="es-CL" sz="2800" dirty="0"/>
              <a:t>Realiza una lista de 10 cosas que haces para cuidar el planeta </a:t>
            </a:r>
          </a:p>
        </p:txBody>
      </p:sp>
    </p:spTree>
    <p:extLst>
      <p:ext uri="{BB962C8B-B14F-4D97-AF65-F5344CB8AC3E}">
        <p14:creationId xmlns:p14="http://schemas.microsoft.com/office/powerpoint/2010/main" val="1780314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110CA1B-3BDB-45F5-A79C-D6BF83DDC085}"/>
              </a:ext>
            </a:extLst>
          </p:cNvPr>
          <p:cNvSpPr txBox="1"/>
          <p:nvPr/>
        </p:nvSpPr>
        <p:spPr>
          <a:xfrm>
            <a:off x="1336432" y="2743200"/>
            <a:ext cx="10578904" cy="954107"/>
          </a:xfrm>
          <a:prstGeom prst="rect">
            <a:avLst/>
          </a:prstGeom>
          <a:noFill/>
        </p:spPr>
        <p:txBody>
          <a:bodyPr wrap="square" rtlCol="0">
            <a:spAutoFit/>
          </a:bodyPr>
          <a:lstStyle/>
          <a:p>
            <a:r>
              <a:rPr lang="es-CL" sz="2800" dirty="0"/>
              <a:t>¿Qué esperas aprender de esta asignatura?</a:t>
            </a:r>
          </a:p>
          <a:p>
            <a:r>
              <a:rPr lang="es-CL" sz="2800" dirty="0"/>
              <a:t>¿Qué actividades te gustaría realizar en la asignatura?</a:t>
            </a:r>
          </a:p>
        </p:txBody>
      </p:sp>
      <p:sp>
        <p:nvSpPr>
          <p:cNvPr id="5" name="CuadroTexto 4">
            <a:extLst>
              <a:ext uri="{FF2B5EF4-FFF2-40B4-BE49-F238E27FC236}">
                <a16:creationId xmlns:a16="http://schemas.microsoft.com/office/drawing/2014/main" id="{494A23AA-FC9B-4B61-A819-5297A33C9646}"/>
              </a:ext>
            </a:extLst>
          </p:cNvPr>
          <p:cNvSpPr txBox="1"/>
          <p:nvPr/>
        </p:nvSpPr>
        <p:spPr>
          <a:xfrm>
            <a:off x="1656470" y="1376347"/>
            <a:ext cx="6098344" cy="707886"/>
          </a:xfrm>
          <a:prstGeom prst="rect">
            <a:avLst/>
          </a:prstGeom>
          <a:noFill/>
        </p:spPr>
        <p:txBody>
          <a:bodyPr wrap="square">
            <a:spAutoFit/>
          </a:bodyPr>
          <a:lstStyle/>
          <a:p>
            <a:r>
              <a:rPr lang="es-ES" sz="4000" b="1" dirty="0"/>
              <a:t>Retroalimentación</a:t>
            </a:r>
            <a:r>
              <a:rPr lang="es-ES" dirty="0"/>
              <a:t> </a:t>
            </a:r>
            <a:endParaRPr lang="es-CL" dirty="0"/>
          </a:p>
        </p:txBody>
      </p:sp>
    </p:spTree>
    <p:extLst>
      <p:ext uri="{BB962C8B-B14F-4D97-AF65-F5344CB8AC3E}">
        <p14:creationId xmlns:p14="http://schemas.microsoft.com/office/powerpoint/2010/main" val="3031614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3CA090-9CCE-4F22-97D9-720F8CF393A4}"/>
              </a:ext>
            </a:extLst>
          </p:cNvPr>
          <p:cNvPicPr>
            <a:picLocks noChangeAspect="1"/>
          </p:cNvPicPr>
          <p:nvPr/>
        </p:nvPicPr>
        <p:blipFill rotWithShape="1">
          <a:blip r:embed="rId2"/>
          <a:srcRect t="15414"/>
          <a:stretch/>
        </p:blipFill>
        <p:spPr>
          <a:xfrm>
            <a:off x="1" y="10"/>
            <a:ext cx="12191999" cy="6857990"/>
          </a:xfrm>
          <a:prstGeom prst="rect">
            <a:avLst/>
          </a:prstGeom>
        </p:spPr>
      </p:pic>
      <p:sp>
        <p:nvSpPr>
          <p:cNvPr id="20" name="Rectangle 19">
            <a:extLst>
              <a:ext uri="{FF2B5EF4-FFF2-40B4-BE49-F238E27FC236}">
                <a16:creationId xmlns:a16="http://schemas.microsoft.com/office/drawing/2014/main" id="{AA61CCAC-6875-474C-8E9E-F57ABF078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2346"/>
            <a:ext cx="12191999" cy="2155484"/>
          </a:xfrm>
          <a:prstGeom prst="rect">
            <a:avLst/>
          </a:prstGeom>
          <a:gradFill flip="none" rotWithShape="1">
            <a:gsLst>
              <a:gs pos="59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ítulo 2">
            <a:extLst>
              <a:ext uri="{FF2B5EF4-FFF2-40B4-BE49-F238E27FC236}">
                <a16:creationId xmlns:a16="http://schemas.microsoft.com/office/drawing/2014/main" id="{18735A4D-D506-4C90-A491-93B07BE48FE7}"/>
              </a:ext>
            </a:extLst>
          </p:cNvPr>
          <p:cNvSpPr>
            <a:spLocks noGrp="1"/>
          </p:cNvSpPr>
          <p:nvPr>
            <p:ph type="subTitle" idx="1"/>
          </p:nvPr>
        </p:nvSpPr>
        <p:spPr>
          <a:xfrm>
            <a:off x="318682" y="321733"/>
            <a:ext cx="11548533" cy="1324187"/>
          </a:xfrm>
        </p:spPr>
        <p:txBody>
          <a:bodyPr anchor="t">
            <a:normAutofit/>
          </a:bodyPr>
          <a:lstStyle/>
          <a:p>
            <a:pPr algn="ctr"/>
            <a:r>
              <a:rPr lang="es-CL" b="1" dirty="0">
                <a:solidFill>
                  <a:schemeClr val="accent6">
                    <a:lumMod val="50000"/>
                  </a:schemeClr>
                </a:solidFill>
              </a:rPr>
              <a:t>Colegio del real </a:t>
            </a:r>
          </a:p>
          <a:p>
            <a:pPr algn="ctr"/>
            <a:r>
              <a:rPr lang="es-CL" b="1" dirty="0">
                <a:solidFill>
                  <a:schemeClr val="accent6">
                    <a:lumMod val="50000"/>
                  </a:schemeClr>
                </a:solidFill>
              </a:rPr>
              <a:t>Maipú</a:t>
            </a:r>
          </a:p>
        </p:txBody>
      </p:sp>
      <p:sp>
        <p:nvSpPr>
          <p:cNvPr id="22" name="Rectangle 21">
            <a:extLst>
              <a:ext uri="{FF2B5EF4-FFF2-40B4-BE49-F238E27FC236}">
                <a16:creationId xmlns:a16="http://schemas.microsoft.com/office/drawing/2014/main" id="{5683D043-25BB-4AC9-8130-641179672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534655"/>
            <a:ext cx="12191999" cy="3323345"/>
          </a:xfrm>
          <a:prstGeom prst="rect">
            <a:avLst/>
          </a:prstGeom>
          <a:gradFill flip="none" rotWithShape="1">
            <a:gsLst>
              <a:gs pos="57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2212D5B-3554-433A-9C37-057EFE9BF7DD}"/>
              </a:ext>
            </a:extLst>
          </p:cNvPr>
          <p:cNvSpPr>
            <a:spLocks noGrp="1"/>
          </p:cNvSpPr>
          <p:nvPr>
            <p:ph type="ctrTitle"/>
          </p:nvPr>
        </p:nvSpPr>
        <p:spPr>
          <a:xfrm>
            <a:off x="321733" y="1936152"/>
            <a:ext cx="11545482" cy="3670255"/>
          </a:xfrm>
        </p:spPr>
        <p:txBody>
          <a:bodyPr anchor="b">
            <a:normAutofit/>
          </a:bodyPr>
          <a:lstStyle/>
          <a:p>
            <a:r>
              <a:rPr lang="es-CL" sz="9600" dirty="0">
                <a:solidFill>
                  <a:schemeClr val="accent6">
                    <a:lumMod val="50000"/>
                  </a:schemeClr>
                </a:solidFill>
              </a:rPr>
              <a:t>Módulo Ambiente y Sostenibilidad</a:t>
            </a:r>
          </a:p>
        </p:txBody>
      </p:sp>
      <p:sp>
        <p:nvSpPr>
          <p:cNvPr id="12" name="Subtítulo 2">
            <a:extLst>
              <a:ext uri="{FF2B5EF4-FFF2-40B4-BE49-F238E27FC236}">
                <a16:creationId xmlns:a16="http://schemas.microsoft.com/office/drawing/2014/main" id="{A3C41C11-43A2-4761-8136-76522B193437}"/>
              </a:ext>
            </a:extLst>
          </p:cNvPr>
          <p:cNvSpPr txBox="1">
            <a:spLocks/>
          </p:cNvSpPr>
          <p:nvPr/>
        </p:nvSpPr>
        <p:spPr>
          <a:xfrm>
            <a:off x="6443003" y="5796104"/>
            <a:ext cx="6738425" cy="872198"/>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400" kern="1200" cap="all" baseline="0">
                <a:solidFill>
                  <a:schemeClr val="tx1"/>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s-CL" b="1" dirty="0">
                <a:solidFill>
                  <a:schemeClr val="accent4">
                    <a:lumMod val="50000"/>
                  </a:schemeClr>
                </a:solidFill>
              </a:rPr>
              <a:t>Prof. Eslendy Sánchez</a:t>
            </a:r>
          </a:p>
        </p:txBody>
      </p:sp>
    </p:spTree>
    <p:extLst>
      <p:ext uri="{BB962C8B-B14F-4D97-AF65-F5344CB8AC3E}">
        <p14:creationId xmlns:p14="http://schemas.microsoft.com/office/powerpoint/2010/main" val="765008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4">
            <a:extLst>
              <a:ext uri="{FF2B5EF4-FFF2-40B4-BE49-F238E27FC236}">
                <a16:creationId xmlns:a16="http://schemas.microsoft.com/office/drawing/2014/main" id="{96B16DC8-121A-40B5-9489-98D143CF8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12DE107-5D95-4BBD-A899-886B5310A93E}"/>
              </a:ext>
            </a:extLst>
          </p:cNvPr>
          <p:cNvSpPr>
            <a:spLocks noGrp="1"/>
          </p:cNvSpPr>
          <p:nvPr>
            <p:ph type="ctrTitle"/>
          </p:nvPr>
        </p:nvSpPr>
        <p:spPr>
          <a:xfrm>
            <a:off x="1524000" y="4063296"/>
            <a:ext cx="9144000" cy="1208693"/>
          </a:xfrm>
        </p:spPr>
        <p:txBody>
          <a:bodyPr anchor="ctr">
            <a:normAutofit/>
          </a:bodyPr>
          <a:lstStyle/>
          <a:p>
            <a:pPr algn="ctr"/>
            <a:r>
              <a:rPr lang="es-CL" dirty="0"/>
              <a:t>Objetivo:</a:t>
            </a:r>
            <a:endParaRPr lang="es-CL"/>
          </a:p>
        </p:txBody>
      </p:sp>
      <p:sp>
        <p:nvSpPr>
          <p:cNvPr id="3" name="Subtítulo 2">
            <a:extLst>
              <a:ext uri="{FF2B5EF4-FFF2-40B4-BE49-F238E27FC236}">
                <a16:creationId xmlns:a16="http://schemas.microsoft.com/office/drawing/2014/main" id="{7B115E41-129B-4F20-BDA9-90AEF0FF191B}"/>
              </a:ext>
            </a:extLst>
          </p:cNvPr>
          <p:cNvSpPr>
            <a:spLocks noGrp="1"/>
          </p:cNvSpPr>
          <p:nvPr>
            <p:ph type="subTitle" idx="1"/>
          </p:nvPr>
        </p:nvSpPr>
        <p:spPr>
          <a:xfrm>
            <a:off x="1524000" y="5329534"/>
            <a:ext cx="9144000" cy="646785"/>
          </a:xfrm>
        </p:spPr>
        <p:txBody>
          <a:bodyPr>
            <a:normAutofit/>
          </a:bodyPr>
          <a:lstStyle/>
          <a:p>
            <a:pPr algn="ctr"/>
            <a:r>
              <a:rPr lang="es-CL"/>
              <a:t>Describir que es el ambiente y la sostenibilidad </a:t>
            </a:r>
          </a:p>
        </p:txBody>
      </p:sp>
      <p:pic>
        <p:nvPicPr>
          <p:cNvPr id="4" name="Imagen 3">
            <a:extLst>
              <a:ext uri="{FF2B5EF4-FFF2-40B4-BE49-F238E27FC236}">
                <a16:creationId xmlns:a16="http://schemas.microsoft.com/office/drawing/2014/main" id="{00F351CF-E354-499A-A5EB-2C347A1E30AD}"/>
              </a:ext>
            </a:extLst>
          </p:cNvPr>
          <p:cNvPicPr>
            <a:picLocks noChangeAspect="1"/>
          </p:cNvPicPr>
          <p:nvPr/>
        </p:nvPicPr>
        <p:blipFill rotWithShape="1">
          <a:blip r:embed="rId2"/>
          <a:srcRect l="3457" r="618" b="-2"/>
          <a:stretch/>
        </p:blipFill>
        <p:spPr>
          <a:xfrm>
            <a:off x="3459422" y="598250"/>
            <a:ext cx="5470628" cy="3193741"/>
          </a:xfrm>
          <a:custGeom>
            <a:avLst/>
            <a:gdLst/>
            <a:ahLst/>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p:spPr>
      </p:pic>
    </p:spTree>
    <p:extLst>
      <p:ext uri="{BB962C8B-B14F-4D97-AF65-F5344CB8AC3E}">
        <p14:creationId xmlns:p14="http://schemas.microsoft.com/office/powerpoint/2010/main" val="4076772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9">
            <a:extLst>
              <a:ext uri="{FF2B5EF4-FFF2-40B4-BE49-F238E27FC236}">
                <a16:creationId xmlns:a16="http://schemas.microsoft.com/office/drawing/2014/main" id="{92070828-E616-4355-9C8A-A1065032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1">
            <a:extLst>
              <a:ext uri="{FF2B5EF4-FFF2-40B4-BE49-F238E27FC236}">
                <a16:creationId xmlns:a16="http://schemas.microsoft.com/office/drawing/2014/main" id="{355161C6-1218-4EAF-A9E9-A319CFD76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47" y="2116753"/>
            <a:ext cx="4088106" cy="2781653"/>
          </a:xfrm>
          <a:custGeom>
            <a:avLst/>
            <a:gdLst>
              <a:gd name="connsiteX0" fmla="*/ 3362388 w 6230568"/>
              <a:gd name="connsiteY0" fmla="*/ 861 h 4239440"/>
              <a:gd name="connsiteX1" fmla="*/ 4026621 w 6230568"/>
              <a:gd name="connsiteY1" fmla="*/ 15392 h 4239440"/>
              <a:gd name="connsiteX2" fmla="*/ 5114556 w 6230568"/>
              <a:gd name="connsiteY2" fmla="*/ 34130 h 4239440"/>
              <a:gd name="connsiteX3" fmla="*/ 5776495 w 6230568"/>
              <a:gd name="connsiteY3" fmla="*/ 112905 h 4239440"/>
              <a:gd name="connsiteX4" fmla="*/ 5862918 w 6230568"/>
              <a:gd name="connsiteY4" fmla="*/ 141585 h 4239440"/>
              <a:gd name="connsiteX5" fmla="*/ 5840738 w 6230568"/>
              <a:gd name="connsiteY5" fmla="*/ 200475 h 4239440"/>
              <a:gd name="connsiteX6" fmla="*/ 5691219 w 6230568"/>
              <a:gd name="connsiteY6" fmla="*/ 216153 h 4239440"/>
              <a:gd name="connsiteX7" fmla="*/ 5773053 w 6230568"/>
              <a:gd name="connsiteY7" fmla="*/ 260130 h 4239440"/>
              <a:gd name="connsiteX8" fmla="*/ 5593324 w 6230568"/>
              <a:gd name="connsiteY8" fmla="*/ 293781 h 4239440"/>
              <a:gd name="connsiteX9" fmla="*/ 5617033 w 6230568"/>
              <a:gd name="connsiteY9" fmla="*/ 317108 h 4239440"/>
              <a:gd name="connsiteX10" fmla="*/ 5641124 w 6230568"/>
              <a:gd name="connsiteY10" fmla="*/ 339287 h 4239440"/>
              <a:gd name="connsiteX11" fmla="*/ 5299256 w 6230568"/>
              <a:gd name="connsiteY11" fmla="*/ 396265 h 4239440"/>
              <a:gd name="connsiteX12" fmla="*/ 5703073 w 6230568"/>
              <a:gd name="connsiteY12" fmla="*/ 500661 h 4239440"/>
              <a:gd name="connsiteX13" fmla="*/ 5629652 w 6230568"/>
              <a:gd name="connsiteY13" fmla="*/ 556874 h 4239440"/>
              <a:gd name="connsiteX14" fmla="*/ 5862918 w 6230568"/>
              <a:gd name="connsiteY14" fmla="*/ 645591 h 4239440"/>
              <a:gd name="connsiteX15" fmla="*/ 6052207 w 6230568"/>
              <a:gd name="connsiteY15" fmla="*/ 756106 h 4239440"/>
              <a:gd name="connsiteX16" fmla="*/ 6158515 w 6230568"/>
              <a:gd name="connsiteY16" fmla="*/ 901419 h 4239440"/>
              <a:gd name="connsiteX17" fmla="*/ 6195990 w 6230568"/>
              <a:gd name="connsiteY17" fmla="*/ 966427 h 4239440"/>
              <a:gd name="connsiteX18" fmla="*/ 6229642 w 6230568"/>
              <a:gd name="connsiteY18" fmla="*/ 1034878 h 4239440"/>
              <a:gd name="connsiteX19" fmla="*/ 6171516 w 6230568"/>
              <a:gd name="connsiteY19" fmla="*/ 1102946 h 4239440"/>
              <a:gd name="connsiteX20" fmla="*/ 6133659 w 6230568"/>
              <a:gd name="connsiteY20" fmla="*/ 1185545 h 4239440"/>
              <a:gd name="connsiteX21" fmla="*/ 6168458 w 6230568"/>
              <a:gd name="connsiteY21" fmla="*/ 1234110 h 4239440"/>
              <a:gd name="connsiteX22" fmla="*/ 6169222 w 6230568"/>
              <a:gd name="connsiteY22" fmla="*/ 1342712 h 4239440"/>
              <a:gd name="connsiteX23" fmla="*/ 6145131 w 6230568"/>
              <a:gd name="connsiteY23" fmla="*/ 1393954 h 4239440"/>
              <a:gd name="connsiteX24" fmla="*/ 6071709 w 6230568"/>
              <a:gd name="connsiteY24" fmla="*/ 1505233 h 4239440"/>
              <a:gd name="connsiteX25" fmla="*/ 6009378 w 6230568"/>
              <a:gd name="connsiteY25" fmla="*/ 1530089 h 4239440"/>
              <a:gd name="connsiteX26" fmla="*/ 6015879 w 6230568"/>
              <a:gd name="connsiteY26" fmla="*/ 1979030 h 4239440"/>
              <a:gd name="connsiteX27" fmla="*/ 6061385 w 6230568"/>
              <a:gd name="connsiteY27" fmla="*/ 2196234 h 4239440"/>
              <a:gd name="connsiteX28" fmla="*/ 6029263 w 6230568"/>
              <a:gd name="connsiteY28" fmla="*/ 2440972 h 4239440"/>
              <a:gd name="connsiteX29" fmla="*/ 6135571 w 6230568"/>
              <a:gd name="connsiteY29" fmla="*/ 2621848 h 4239440"/>
              <a:gd name="connsiteX30" fmla="*/ 6091594 w 6230568"/>
              <a:gd name="connsiteY30" fmla="*/ 2691446 h 4239440"/>
              <a:gd name="connsiteX31" fmla="*/ 6215493 w 6230568"/>
              <a:gd name="connsiteY31" fmla="*/ 2769456 h 4239440"/>
              <a:gd name="connsiteX32" fmla="*/ 6100389 w 6230568"/>
              <a:gd name="connsiteY32" fmla="*/ 2880352 h 4239440"/>
              <a:gd name="connsiteX33" fmla="*/ 5909953 w 6230568"/>
              <a:gd name="connsiteY33" fmla="*/ 3053963 h 4239440"/>
              <a:gd name="connsiteX34" fmla="*/ 5741696 w 6230568"/>
              <a:gd name="connsiteY34" fmla="*/ 3798118 h 4239440"/>
              <a:gd name="connsiteX35" fmla="*/ 5493899 w 6230568"/>
              <a:gd name="connsiteY35" fmla="*/ 4026795 h 4239440"/>
              <a:gd name="connsiteX36" fmla="*/ 3773471 w 6230568"/>
              <a:gd name="connsiteY36" fmla="*/ 4239028 h 4239440"/>
              <a:gd name="connsiteX37" fmla="*/ 2569285 w 6230568"/>
              <a:gd name="connsiteY37" fmla="*/ 4103275 h 4239440"/>
              <a:gd name="connsiteX38" fmla="*/ 2693948 w 6230568"/>
              <a:gd name="connsiteY38" fmla="*/ 4061593 h 4239440"/>
              <a:gd name="connsiteX39" fmla="*/ 2588788 w 6230568"/>
              <a:gd name="connsiteY39" fmla="*/ 4062358 h 4239440"/>
              <a:gd name="connsiteX40" fmla="*/ 2300073 w 6230568"/>
              <a:gd name="connsiteY40" fmla="*/ 4008822 h 4239440"/>
              <a:gd name="connsiteX41" fmla="*/ 1508500 w 6230568"/>
              <a:gd name="connsiteY41" fmla="*/ 3798118 h 4239440"/>
              <a:gd name="connsiteX42" fmla="*/ 1061089 w 6230568"/>
              <a:gd name="connsiteY42" fmla="*/ 3697546 h 4239440"/>
              <a:gd name="connsiteX43" fmla="*/ 939102 w 6230568"/>
              <a:gd name="connsiteY43" fmla="*/ 3648216 h 4239440"/>
              <a:gd name="connsiteX44" fmla="*/ 1243495 w 6230568"/>
              <a:gd name="connsiteY44" fmla="*/ 3624890 h 4239440"/>
              <a:gd name="connsiteX45" fmla="*/ 1083651 w 6230568"/>
              <a:gd name="connsiteY45" fmla="*/ 3595827 h 4239440"/>
              <a:gd name="connsiteX46" fmla="*/ 966636 w 6230568"/>
              <a:gd name="connsiteY46" fmla="*/ 3605770 h 4239440"/>
              <a:gd name="connsiteX47" fmla="*/ 885566 w 6230568"/>
              <a:gd name="connsiteY47" fmla="*/ 3609976 h 4239440"/>
              <a:gd name="connsiteX48" fmla="*/ 641976 w 6230568"/>
              <a:gd name="connsiteY48" fmla="*/ 3567912 h 4239440"/>
              <a:gd name="connsiteX49" fmla="*/ 399533 w 6230568"/>
              <a:gd name="connsiteY49" fmla="*/ 3583590 h 4239440"/>
              <a:gd name="connsiteX50" fmla="*/ 409093 w 6230568"/>
              <a:gd name="connsiteY50" fmla="*/ 3548792 h 4239440"/>
              <a:gd name="connsiteX51" fmla="*/ 792642 w 6230568"/>
              <a:gd name="connsiteY51" fmla="*/ 3417628 h 4239440"/>
              <a:gd name="connsiteX52" fmla="*/ 771610 w 6230568"/>
              <a:gd name="connsiteY52" fmla="*/ 3345736 h 4239440"/>
              <a:gd name="connsiteX53" fmla="*/ 945986 w 6230568"/>
              <a:gd name="connsiteY53" fmla="*/ 3317056 h 4239440"/>
              <a:gd name="connsiteX54" fmla="*/ 892449 w 6230568"/>
              <a:gd name="connsiteY54" fmla="*/ 3285316 h 4239440"/>
              <a:gd name="connsiteX55" fmla="*/ 949045 w 6230568"/>
              <a:gd name="connsiteY55" fmla="*/ 3262755 h 4239440"/>
              <a:gd name="connsiteX56" fmla="*/ 1252673 w 6230568"/>
              <a:gd name="connsiteY56" fmla="*/ 3200041 h 4239440"/>
              <a:gd name="connsiteX57" fmla="*/ 388825 w 6230568"/>
              <a:gd name="connsiteY57" fmla="*/ 3176714 h 4239440"/>
              <a:gd name="connsiteX58" fmla="*/ 127644 w 6230568"/>
              <a:gd name="connsiteY58" fmla="*/ 3111323 h 4239440"/>
              <a:gd name="connsiteX59" fmla="*/ 437008 w 6230568"/>
              <a:gd name="connsiteY59" fmla="*/ 2921652 h 4239440"/>
              <a:gd name="connsiteX60" fmla="*/ 601441 w 6230568"/>
              <a:gd name="connsiteY60" fmla="*/ 2840965 h 4239440"/>
              <a:gd name="connsiteX61" fmla="*/ 330700 w 6230568"/>
              <a:gd name="connsiteY61" fmla="*/ 2859320 h 4239440"/>
              <a:gd name="connsiteX62" fmla="*/ 534521 w 6230568"/>
              <a:gd name="connsiteY62" fmla="*/ 2720126 h 4239440"/>
              <a:gd name="connsiteX63" fmla="*/ 492839 w 6230568"/>
              <a:gd name="connsiteY63" fmla="*/ 2694505 h 4239440"/>
              <a:gd name="connsiteX64" fmla="*/ 416358 w 6230568"/>
              <a:gd name="connsiteY64" fmla="*/ 2677297 h 4239440"/>
              <a:gd name="connsiteX65" fmla="*/ 761285 w 6230568"/>
              <a:gd name="connsiteY65" fmla="*/ 2589726 h 4239440"/>
              <a:gd name="connsiteX66" fmla="*/ 664920 w 6230568"/>
              <a:gd name="connsiteY66" fmla="*/ 2466593 h 4239440"/>
              <a:gd name="connsiteX67" fmla="*/ 740253 w 6230568"/>
              <a:gd name="connsiteY67" fmla="*/ 2438677 h 4239440"/>
              <a:gd name="connsiteX68" fmla="*/ 650006 w 6230568"/>
              <a:gd name="connsiteY68" fmla="*/ 2435236 h 4239440"/>
              <a:gd name="connsiteX69" fmla="*/ 578879 w 6230568"/>
              <a:gd name="connsiteY69" fmla="*/ 2435618 h 4239440"/>
              <a:gd name="connsiteX70" fmla="*/ 451157 w 6230568"/>
              <a:gd name="connsiteY70" fmla="*/ 2404644 h 4239440"/>
              <a:gd name="connsiteX71" fmla="*/ 2216 w 6230568"/>
              <a:gd name="connsiteY71" fmla="*/ 2456650 h 4239440"/>
              <a:gd name="connsiteX72" fmla="*/ 97052 w 6230568"/>
              <a:gd name="connsiteY72" fmla="*/ 2383611 h 4239440"/>
              <a:gd name="connsiteX73" fmla="*/ 210626 w 6230568"/>
              <a:gd name="connsiteY73" fmla="*/ 2341930 h 4239440"/>
              <a:gd name="connsiteX74" fmla="*/ 57282 w 6230568"/>
              <a:gd name="connsiteY74" fmla="*/ 2319750 h 4239440"/>
              <a:gd name="connsiteX75" fmla="*/ 365499 w 6230568"/>
              <a:gd name="connsiteY75" fmla="*/ 2250153 h 4239440"/>
              <a:gd name="connsiteX76" fmla="*/ 290548 w 6230568"/>
              <a:gd name="connsiteY76" fmla="*/ 2187821 h 4239440"/>
              <a:gd name="connsiteX77" fmla="*/ 482896 w 6230568"/>
              <a:gd name="connsiteY77" fmla="*/ 1906755 h 4239440"/>
              <a:gd name="connsiteX78" fmla="*/ 867211 w 6230568"/>
              <a:gd name="connsiteY78" fmla="*/ 1747294 h 4239440"/>
              <a:gd name="connsiteX79" fmla="*/ 1063766 w 6230568"/>
              <a:gd name="connsiteY79" fmla="*/ 1734674 h 4239440"/>
              <a:gd name="connsiteX80" fmla="*/ 1008701 w 6230568"/>
              <a:gd name="connsiteY80" fmla="*/ 1683432 h 4239440"/>
              <a:gd name="connsiteX81" fmla="*/ 1152865 w 6230568"/>
              <a:gd name="connsiteY81" fmla="*/ 1394719 h 4239440"/>
              <a:gd name="connsiteX82" fmla="*/ 998376 w 6230568"/>
              <a:gd name="connsiteY82" fmla="*/ 1411927 h 4239440"/>
              <a:gd name="connsiteX83" fmla="*/ 206419 w 6230568"/>
              <a:gd name="connsiteY83" fmla="*/ 1424164 h 4239440"/>
              <a:gd name="connsiteX84" fmla="*/ 128027 w 6230568"/>
              <a:gd name="connsiteY84" fmla="*/ 1413074 h 4239440"/>
              <a:gd name="connsiteX85" fmla="*/ 672950 w 6230568"/>
              <a:gd name="connsiteY85" fmla="*/ 1268143 h 4239440"/>
              <a:gd name="connsiteX86" fmla="*/ 457658 w 6230568"/>
              <a:gd name="connsiteY86" fmla="*/ 1229138 h 4239440"/>
              <a:gd name="connsiteX87" fmla="*/ 407945 w 6230568"/>
              <a:gd name="connsiteY87" fmla="*/ 1213459 h 4239440"/>
              <a:gd name="connsiteX88" fmla="*/ 453451 w 6230568"/>
              <a:gd name="connsiteY88" fmla="*/ 1172924 h 4239440"/>
              <a:gd name="connsiteX89" fmla="*/ 568172 w 6230568"/>
              <a:gd name="connsiteY89" fmla="*/ 1132007 h 4239440"/>
              <a:gd name="connsiteX90" fmla="*/ 255367 w 6230568"/>
              <a:gd name="connsiteY90" fmla="*/ 1190898 h 4239440"/>
              <a:gd name="connsiteX91" fmla="*/ 277546 w 6230568"/>
              <a:gd name="connsiteY91" fmla="*/ 1128567 h 4239440"/>
              <a:gd name="connsiteX92" fmla="*/ 246572 w 6230568"/>
              <a:gd name="connsiteY92" fmla="*/ 1072353 h 4239440"/>
              <a:gd name="connsiteX93" fmla="*/ 422859 w 6230568"/>
              <a:gd name="connsiteY93" fmla="*/ 1000078 h 4239440"/>
              <a:gd name="connsiteX94" fmla="*/ 668362 w 6230568"/>
              <a:gd name="connsiteY94" fmla="*/ 858972 h 4239440"/>
              <a:gd name="connsiteX95" fmla="*/ 914629 w 6230568"/>
              <a:gd name="connsiteY95" fmla="*/ 768725 h 4239440"/>
              <a:gd name="connsiteX96" fmla="*/ 1117684 w 6230568"/>
              <a:gd name="connsiteY96" fmla="*/ 688420 h 4239440"/>
              <a:gd name="connsiteX97" fmla="*/ 928778 w 6230568"/>
              <a:gd name="connsiteY97" fmla="*/ 701040 h 4239440"/>
              <a:gd name="connsiteX98" fmla="*/ 1243877 w 6230568"/>
              <a:gd name="connsiteY98" fmla="*/ 574464 h 4239440"/>
              <a:gd name="connsiteX99" fmla="*/ 1291678 w 6230568"/>
              <a:gd name="connsiteY99" fmla="*/ 566434 h 4239440"/>
              <a:gd name="connsiteX100" fmla="*/ 1797596 w 6230568"/>
              <a:gd name="connsiteY100" fmla="*/ 476952 h 4239440"/>
              <a:gd name="connsiteX101" fmla="*/ 1895491 w 6230568"/>
              <a:gd name="connsiteY101" fmla="*/ 432593 h 4239440"/>
              <a:gd name="connsiteX102" fmla="*/ 1782682 w 6230568"/>
              <a:gd name="connsiteY102" fmla="*/ 423033 h 4239440"/>
              <a:gd name="connsiteX103" fmla="*/ 1406781 w 6230568"/>
              <a:gd name="connsiteY103" fmla="*/ 449419 h 4239440"/>
              <a:gd name="connsiteX104" fmla="*/ 1662226 w 6230568"/>
              <a:gd name="connsiteY104" fmla="*/ 393970 h 4239440"/>
              <a:gd name="connsiteX105" fmla="*/ 1383837 w 6230568"/>
              <a:gd name="connsiteY105" fmla="*/ 376762 h 4239440"/>
              <a:gd name="connsiteX106" fmla="*/ 1318063 w 6230568"/>
              <a:gd name="connsiteY106" fmla="*/ 333168 h 4239440"/>
              <a:gd name="connsiteX107" fmla="*/ 1365099 w 6230568"/>
              <a:gd name="connsiteY107" fmla="*/ 290722 h 4239440"/>
              <a:gd name="connsiteX108" fmla="*/ 1536798 w 6230568"/>
              <a:gd name="connsiteY108" fmla="*/ 244069 h 4239440"/>
              <a:gd name="connsiteX109" fmla="*/ 1711938 w 6230568"/>
              <a:gd name="connsiteY109" fmla="*/ 175619 h 4239440"/>
              <a:gd name="connsiteX110" fmla="*/ 2273687 w 6230568"/>
              <a:gd name="connsiteY110" fmla="*/ 78488 h 4239440"/>
              <a:gd name="connsiteX111" fmla="*/ 2646913 w 6230568"/>
              <a:gd name="connsiteY111" fmla="*/ 46749 h 4239440"/>
              <a:gd name="connsiteX112" fmla="*/ 3362388 w 6230568"/>
              <a:gd name="connsiteY112" fmla="*/ 861 h 42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230568" h="4239440">
                <a:moveTo>
                  <a:pt x="3362388" y="861"/>
                </a:moveTo>
                <a:cubicBezTo>
                  <a:pt x="3584946" y="-3346"/>
                  <a:pt x="3805210" y="8891"/>
                  <a:pt x="4026621" y="15392"/>
                </a:cubicBezTo>
                <a:cubicBezTo>
                  <a:pt x="4388374" y="26482"/>
                  <a:pt x="4752039" y="26099"/>
                  <a:pt x="5114556" y="34130"/>
                </a:cubicBezTo>
                <a:cubicBezTo>
                  <a:pt x="5340556" y="39101"/>
                  <a:pt x="5563879" y="57074"/>
                  <a:pt x="5776495" y="112905"/>
                </a:cubicBezTo>
                <a:cubicBezTo>
                  <a:pt x="5806322" y="120935"/>
                  <a:pt x="5839973" y="122465"/>
                  <a:pt x="5862918" y="141585"/>
                </a:cubicBezTo>
                <a:cubicBezTo>
                  <a:pt x="5888539" y="162999"/>
                  <a:pt x="5878214" y="194356"/>
                  <a:pt x="5840738" y="200475"/>
                </a:cubicBezTo>
                <a:cubicBezTo>
                  <a:pt x="5792938" y="208505"/>
                  <a:pt x="5743991" y="210800"/>
                  <a:pt x="5691219" y="216153"/>
                </a:cubicBezTo>
                <a:cubicBezTo>
                  <a:pt x="5711486" y="245598"/>
                  <a:pt x="5760434" y="223419"/>
                  <a:pt x="5773053" y="260130"/>
                </a:cubicBezTo>
                <a:cubicBezTo>
                  <a:pt x="5716458" y="285368"/>
                  <a:pt x="5648008" y="268925"/>
                  <a:pt x="5593324" y="293781"/>
                </a:cubicBezTo>
                <a:cubicBezTo>
                  <a:pt x="5594854" y="310989"/>
                  <a:pt x="5607090" y="312519"/>
                  <a:pt x="5617033" y="317108"/>
                </a:cubicBezTo>
                <a:cubicBezTo>
                  <a:pt x="5626976" y="321314"/>
                  <a:pt x="5651831" y="315196"/>
                  <a:pt x="5641124" y="339287"/>
                </a:cubicBezTo>
                <a:cubicBezTo>
                  <a:pt x="5527551" y="353818"/>
                  <a:pt x="5418949" y="403148"/>
                  <a:pt x="5299256" y="396265"/>
                </a:cubicBezTo>
                <a:cubicBezTo>
                  <a:pt x="5447247" y="409649"/>
                  <a:pt x="5572292" y="464333"/>
                  <a:pt x="5703073" y="500661"/>
                </a:cubicBezTo>
                <a:cubicBezTo>
                  <a:pt x="5697720" y="543490"/>
                  <a:pt x="5644949" y="526282"/>
                  <a:pt x="5629652" y="556874"/>
                </a:cubicBezTo>
                <a:cubicBezTo>
                  <a:pt x="5713398" y="578288"/>
                  <a:pt x="5793703" y="603527"/>
                  <a:pt x="5862918" y="645591"/>
                </a:cubicBezTo>
                <a:cubicBezTo>
                  <a:pt x="5925250" y="683449"/>
                  <a:pt x="5984521" y="725131"/>
                  <a:pt x="6052207" y="756106"/>
                </a:cubicBezTo>
                <a:cubicBezTo>
                  <a:pt x="6123334" y="788611"/>
                  <a:pt x="6166545" y="830293"/>
                  <a:pt x="6158515" y="901419"/>
                </a:cubicBezTo>
                <a:cubicBezTo>
                  <a:pt x="6155073" y="930482"/>
                  <a:pt x="6164251" y="954955"/>
                  <a:pt x="6195990" y="966427"/>
                </a:cubicBezTo>
                <a:cubicBezTo>
                  <a:pt x="6235378" y="980576"/>
                  <a:pt x="6231172" y="1001990"/>
                  <a:pt x="6229642" y="1034878"/>
                </a:cubicBezTo>
                <a:cubicBezTo>
                  <a:pt x="6227347" y="1074265"/>
                  <a:pt x="6207080" y="1089562"/>
                  <a:pt x="6171516" y="1102946"/>
                </a:cubicBezTo>
                <a:cubicBezTo>
                  <a:pt x="6120657" y="1121682"/>
                  <a:pt x="6120274" y="1150745"/>
                  <a:pt x="6133659" y="1185545"/>
                </a:cubicBezTo>
                <a:cubicBezTo>
                  <a:pt x="6140925" y="1204664"/>
                  <a:pt x="6152014" y="1219961"/>
                  <a:pt x="6168458" y="1234110"/>
                </a:cubicBezTo>
                <a:cubicBezTo>
                  <a:pt x="6225435" y="1283439"/>
                  <a:pt x="6225053" y="1284204"/>
                  <a:pt x="6169222" y="1342712"/>
                </a:cubicBezTo>
                <a:cubicBezTo>
                  <a:pt x="6154308" y="1358390"/>
                  <a:pt x="6138247" y="1368715"/>
                  <a:pt x="6145131" y="1393954"/>
                </a:cubicBezTo>
                <a:cubicBezTo>
                  <a:pt x="6168458" y="1477700"/>
                  <a:pt x="6165398" y="1477700"/>
                  <a:pt x="6071709" y="1505233"/>
                </a:cubicBezTo>
                <a:cubicBezTo>
                  <a:pt x="6050295" y="1511734"/>
                  <a:pt x="6021615" y="1505998"/>
                  <a:pt x="6009378" y="1530089"/>
                </a:cubicBezTo>
                <a:cubicBezTo>
                  <a:pt x="6017026" y="1547680"/>
                  <a:pt x="5999053" y="1972146"/>
                  <a:pt x="6015879" y="1979030"/>
                </a:cubicBezTo>
                <a:cubicBezTo>
                  <a:pt x="6147425" y="2032948"/>
                  <a:pt x="6163868" y="2096427"/>
                  <a:pt x="6061385" y="2196234"/>
                </a:cubicBezTo>
                <a:cubicBezTo>
                  <a:pt x="5992552" y="2263155"/>
                  <a:pt x="6000582" y="2372522"/>
                  <a:pt x="6029263" y="2440972"/>
                </a:cubicBezTo>
                <a:cubicBezTo>
                  <a:pt x="6137482" y="2471182"/>
                  <a:pt x="6113774" y="2551486"/>
                  <a:pt x="6135571" y="2621848"/>
                </a:cubicBezTo>
                <a:cubicBezTo>
                  <a:pt x="6151632" y="2674620"/>
                  <a:pt x="6088535" y="2667354"/>
                  <a:pt x="6091594" y="2691446"/>
                </a:cubicBezTo>
                <a:cubicBezTo>
                  <a:pt x="6131364" y="2720508"/>
                  <a:pt x="6184518" y="2729686"/>
                  <a:pt x="6215493" y="2769456"/>
                </a:cubicBezTo>
                <a:cubicBezTo>
                  <a:pt x="6159662" y="2798518"/>
                  <a:pt x="6131364" y="2839435"/>
                  <a:pt x="6100389" y="2880352"/>
                </a:cubicBezTo>
                <a:cubicBezTo>
                  <a:pt x="6050295" y="2946890"/>
                  <a:pt x="5982227" y="3003103"/>
                  <a:pt x="5909953" y="3053963"/>
                </a:cubicBezTo>
                <a:cubicBezTo>
                  <a:pt x="5873243" y="3408068"/>
                  <a:pt x="5754698" y="3779763"/>
                  <a:pt x="5741696" y="3798118"/>
                </a:cubicBezTo>
                <a:cubicBezTo>
                  <a:pt x="5688160" y="3792764"/>
                  <a:pt x="5584146" y="4006910"/>
                  <a:pt x="5493899" y="4026795"/>
                </a:cubicBezTo>
                <a:cubicBezTo>
                  <a:pt x="5399063" y="4048592"/>
                  <a:pt x="3988763" y="4249736"/>
                  <a:pt x="3773471" y="4239028"/>
                </a:cubicBezTo>
                <a:cubicBezTo>
                  <a:pt x="2603319" y="4182050"/>
                  <a:pt x="2569285" y="4103275"/>
                  <a:pt x="2569285" y="4103275"/>
                </a:cubicBezTo>
                <a:cubicBezTo>
                  <a:pt x="2569285" y="4103275"/>
                  <a:pt x="2635823" y="4083773"/>
                  <a:pt x="2693948" y="4061593"/>
                </a:cubicBezTo>
                <a:cubicBezTo>
                  <a:pt x="2658767" y="4062741"/>
                  <a:pt x="2623587" y="4063505"/>
                  <a:pt x="2588788" y="4062358"/>
                </a:cubicBezTo>
                <a:cubicBezTo>
                  <a:pt x="2319193" y="4054328"/>
                  <a:pt x="2565461" y="4039414"/>
                  <a:pt x="2300073" y="4008822"/>
                </a:cubicBezTo>
                <a:cubicBezTo>
                  <a:pt x="1852280" y="3957198"/>
                  <a:pt x="1919582" y="3943813"/>
                  <a:pt x="1508500" y="3798118"/>
                </a:cubicBezTo>
                <a:cubicBezTo>
                  <a:pt x="1472171" y="3785116"/>
                  <a:pt x="1217109" y="3706342"/>
                  <a:pt x="1061089" y="3697546"/>
                </a:cubicBezTo>
                <a:cubicBezTo>
                  <a:pt x="1019790" y="3695252"/>
                  <a:pt x="974667" y="3696017"/>
                  <a:pt x="939102" y="3648216"/>
                </a:cubicBezTo>
                <a:cubicBezTo>
                  <a:pt x="1048088" y="3649746"/>
                  <a:pt x="1141776" y="3649746"/>
                  <a:pt x="1243495" y="3624890"/>
                </a:cubicBezTo>
                <a:cubicBezTo>
                  <a:pt x="1189194" y="3590473"/>
                  <a:pt x="1126862" y="3619919"/>
                  <a:pt x="1083651" y="3595827"/>
                </a:cubicBezTo>
                <a:cubicBezTo>
                  <a:pt x="1043116" y="3573648"/>
                  <a:pt x="1007935" y="3570589"/>
                  <a:pt x="966636" y="3605770"/>
                </a:cubicBezTo>
                <a:cubicBezTo>
                  <a:pt x="945221" y="3624125"/>
                  <a:pt x="907363" y="3620683"/>
                  <a:pt x="885566" y="3609976"/>
                </a:cubicBezTo>
                <a:cubicBezTo>
                  <a:pt x="768933" y="3552233"/>
                  <a:pt x="771610" y="3552998"/>
                  <a:pt x="641976" y="3567912"/>
                </a:cubicBezTo>
                <a:cubicBezTo>
                  <a:pt x="559377" y="3577089"/>
                  <a:pt x="475248" y="3593533"/>
                  <a:pt x="399533" y="3583590"/>
                </a:cubicBezTo>
                <a:cubicBezTo>
                  <a:pt x="389973" y="3561793"/>
                  <a:pt x="398385" y="3551851"/>
                  <a:pt x="409093" y="3548792"/>
                </a:cubicBezTo>
                <a:cubicBezTo>
                  <a:pt x="583468" y="3501374"/>
                  <a:pt x="615972" y="3447073"/>
                  <a:pt x="792642" y="3417628"/>
                </a:cubicBezTo>
                <a:cubicBezTo>
                  <a:pt x="805644" y="3384359"/>
                  <a:pt x="741400" y="3378622"/>
                  <a:pt x="771610" y="3345736"/>
                </a:cubicBezTo>
                <a:cubicBezTo>
                  <a:pt x="826676" y="3320115"/>
                  <a:pt x="891302" y="3350325"/>
                  <a:pt x="945986" y="3317056"/>
                </a:cubicBezTo>
                <a:cubicBezTo>
                  <a:pt x="936426" y="3293347"/>
                  <a:pt x="890537" y="3310555"/>
                  <a:pt x="892449" y="3285316"/>
                </a:cubicBezTo>
                <a:cubicBezTo>
                  <a:pt x="894744" y="3256254"/>
                  <a:pt x="926866" y="3260843"/>
                  <a:pt x="949045" y="3262755"/>
                </a:cubicBezTo>
                <a:cubicBezTo>
                  <a:pt x="1056500" y="3272697"/>
                  <a:pt x="1149806" y="3218396"/>
                  <a:pt x="1252673" y="3200041"/>
                </a:cubicBezTo>
                <a:cubicBezTo>
                  <a:pt x="1142923" y="3154152"/>
                  <a:pt x="503164" y="3190863"/>
                  <a:pt x="388825" y="3176714"/>
                </a:cubicBezTo>
                <a:cubicBezTo>
                  <a:pt x="269133" y="3162183"/>
                  <a:pt x="78697" y="3123560"/>
                  <a:pt x="127644" y="3111323"/>
                </a:cubicBezTo>
                <a:cubicBezTo>
                  <a:pt x="183093" y="3097175"/>
                  <a:pt x="380795" y="2929300"/>
                  <a:pt x="437008" y="2921652"/>
                </a:cubicBezTo>
                <a:cubicBezTo>
                  <a:pt x="502399" y="2912857"/>
                  <a:pt x="515401" y="2901002"/>
                  <a:pt x="601441" y="2840965"/>
                </a:cubicBezTo>
                <a:cubicBezTo>
                  <a:pt x="658037" y="2801577"/>
                  <a:pt x="422477" y="2887235"/>
                  <a:pt x="330700" y="2859320"/>
                </a:cubicBezTo>
                <a:cubicBezTo>
                  <a:pt x="297049" y="2848995"/>
                  <a:pt x="534521" y="2740010"/>
                  <a:pt x="534521" y="2720126"/>
                </a:cubicBezTo>
                <a:cubicBezTo>
                  <a:pt x="534521" y="2699093"/>
                  <a:pt x="513106" y="2694505"/>
                  <a:pt x="492839" y="2694505"/>
                </a:cubicBezTo>
                <a:cubicBezTo>
                  <a:pt x="447715" y="2694505"/>
                  <a:pt x="461482" y="2676149"/>
                  <a:pt x="416358" y="2677297"/>
                </a:cubicBezTo>
                <a:cubicBezTo>
                  <a:pt x="548670" y="2624143"/>
                  <a:pt x="630504" y="2638292"/>
                  <a:pt x="761285" y="2589726"/>
                </a:cubicBezTo>
                <a:cubicBezTo>
                  <a:pt x="825147" y="2566017"/>
                  <a:pt x="599147" y="2487242"/>
                  <a:pt x="664920" y="2466593"/>
                </a:cubicBezTo>
                <a:cubicBezTo>
                  <a:pt x="689776" y="2458562"/>
                  <a:pt x="723045" y="2466975"/>
                  <a:pt x="740253" y="2438677"/>
                </a:cubicBezTo>
                <a:cubicBezTo>
                  <a:pt x="713103" y="2416116"/>
                  <a:pt x="677157" y="2426058"/>
                  <a:pt x="650006" y="2435236"/>
                </a:cubicBezTo>
                <a:cubicBezTo>
                  <a:pt x="580791" y="2458945"/>
                  <a:pt x="585763" y="2453209"/>
                  <a:pt x="578879" y="2435618"/>
                </a:cubicBezTo>
                <a:cubicBezTo>
                  <a:pt x="556318" y="2375581"/>
                  <a:pt x="500487" y="2394701"/>
                  <a:pt x="451157" y="2404644"/>
                </a:cubicBezTo>
                <a:cubicBezTo>
                  <a:pt x="302020" y="2434471"/>
                  <a:pt x="150971" y="2426058"/>
                  <a:pt x="2216" y="2456650"/>
                </a:cubicBezTo>
                <a:cubicBezTo>
                  <a:pt x="-13844" y="2460092"/>
                  <a:pt x="61489" y="2391642"/>
                  <a:pt x="97052" y="2383611"/>
                </a:cubicBezTo>
                <a:cubicBezTo>
                  <a:pt x="135675" y="2375199"/>
                  <a:pt x="183093" y="2381317"/>
                  <a:pt x="210626" y="2341930"/>
                </a:cubicBezTo>
                <a:cubicBezTo>
                  <a:pt x="161678" y="2331987"/>
                  <a:pt x="105848" y="2351107"/>
                  <a:pt x="57282" y="2319750"/>
                </a:cubicBezTo>
                <a:cubicBezTo>
                  <a:pt x="165120" y="2276539"/>
                  <a:pt x="272575" y="2278068"/>
                  <a:pt x="365499" y="2250153"/>
                </a:cubicBezTo>
                <a:cubicBezTo>
                  <a:pt x="373912" y="2198529"/>
                  <a:pt x="312727" y="2217266"/>
                  <a:pt x="290548" y="2187821"/>
                </a:cubicBezTo>
                <a:cubicBezTo>
                  <a:pt x="990345" y="2137344"/>
                  <a:pt x="599529" y="1988207"/>
                  <a:pt x="482896" y="1906755"/>
                </a:cubicBezTo>
                <a:cubicBezTo>
                  <a:pt x="443891" y="1879605"/>
                  <a:pt x="853827" y="1750735"/>
                  <a:pt x="867211" y="1747294"/>
                </a:cubicBezTo>
                <a:cubicBezTo>
                  <a:pt x="901245" y="1739263"/>
                  <a:pt x="1036233" y="1744999"/>
                  <a:pt x="1063766" y="1734674"/>
                </a:cubicBezTo>
                <a:cubicBezTo>
                  <a:pt x="1098947" y="1721673"/>
                  <a:pt x="982696" y="1699111"/>
                  <a:pt x="1008701" y="1683432"/>
                </a:cubicBezTo>
                <a:cubicBezTo>
                  <a:pt x="1191107" y="1572918"/>
                  <a:pt x="1204107" y="1406573"/>
                  <a:pt x="1152865" y="1394719"/>
                </a:cubicBezTo>
                <a:cubicBezTo>
                  <a:pt x="1099712" y="1382482"/>
                  <a:pt x="1047706" y="1392042"/>
                  <a:pt x="998376" y="1411927"/>
                </a:cubicBezTo>
                <a:cubicBezTo>
                  <a:pt x="918070" y="1444431"/>
                  <a:pt x="362057" y="1398160"/>
                  <a:pt x="206419" y="1424164"/>
                </a:cubicBezTo>
                <a:cubicBezTo>
                  <a:pt x="182710" y="1427988"/>
                  <a:pt x="150589" y="1445196"/>
                  <a:pt x="128027" y="1413074"/>
                </a:cubicBezTo>
                <a:cubicBezTo>
                  <a:pt x="288254" y="1309060"/>
                  <a:pt x="493986" y="1338888"/>
                  <a:pt x="672950" y="1268143"/>
                </a:cubicBezTo>
                <a:cubicBezTo>
                  <a:pt x="602588" y="1219578"/>
                  <a:pt x="531079" y="1221873"/>
                  <a:pt x="457658" y="1229138"/>
                </a:cubicBezTo>
                <a:cubicBezTo>
                  <a:pt x="438538" y="1231050"/>
                  <a:pt x="412534" y="1233727"/>
                  <a:pt x="407945" y="1213459"/>
                </a:cubicBezTo>
                <a:cubicBezTo>
                  <a:pt x="402209" y="1187838"/>
                  <a:pt x="433184" y="1183250"/>
                  <a:pt x="453451" y="1172924"/>
                </a:cubicBezTo>
                <a:cubicBezTo>
                  <a:pt x="484426" y="1156863"/>
                  <a:pt x="530314" y="1175984"/>
                  <a:pt x="568172" y="1132007"/>
                </a:cubicBezTo>
                <a:cubicBezTo>
                  <a:pt x="453451" y="1142333"/>
                  <a:pt x="356704" y="1160305"/>
                  <a:pt x="255367" y="1190898"/>
                </a:cubicBezTo>
                <a:cubicBezTo>
                  <a:pt x="264162" y="1163747"/>
                  <a:pt x="294754" y="1151128"/>
                  <a:pt x="277546" y="1128567"/>
                </a:cubicBezTo>
                <a:cubicBezTo>
                  <a:pt x="264545" y="1111740"/>
                  <a:pt x="227452" y="1103709"/>
                  <a:pt x="246572" y="1072353"/>
                </a:cubicBezTo>
                <a:cubicBezTo>
                  <a:pt x="300490" y="1039083"/>
                  <a:pt x="376971" y="1047879"/>
                  <a:pt x="422859" y="1000078"/>
                </a:cubicBezTo>
                <a:cubicBezTo>
                  <a:pt x="487868" y="932012"/>
                  <a:pt x="588822" y="908684"/>
                  <a:pt x="668362" y="858972"/>
                </a:cubicBezTo>
                <a:cubicBezTo>
                  <a:pt x="694747" y="842911"/>
                  <a:pt x="867976" y="786699"/>
                  <a:pt x="914629" y="768725"/>
                </a:cubicBezTo>
                <a:cubicBezTo>
                  <a:pt x="979637" y="743486"/>
                  <a:pt x="1053823" y="734691"/>
                  <a:pt x="1117684" y="688420"/>
                </a:cubicBezTo>
                <a:cubicBezTo>
                  <a:pt x="1054970" y="678860"/>
                  <a:pt x="1004112" y="722072"/>
                  <a:pt x="928778" y="701040"/>
                </a:cubicBezTo>
                <a:cubicBezTo>
                  <a:pt x="1048088" y="656299"/>
                  <a:pt x="1157454" y="636031"/>
                  <a:pt x="1243877" y="574464"/>
                </a:cubicBezTo>
                <a:cubicBezTo>
                  <a:pt x="1254585" y="566816"/>
                  <a:pt x="1275617" y="569111"/>
                  <a:pt x="1291678" y="566434"/>
                </a:cubicBezTo>
                <a:cubicBezTo>
                  <a:pt x="1460699" y="539283"/>
                  <a:pt x="1630486" y="516339"/>
                  <a:pt x="1797596" y="476952"/>
                </a:cubicBezTo>
                <a:cubicBezTo>
                  <a:pt x="1835454" y="467774"/>
                  <a:pt x="1902374" y="465480"/>
                  <a:pt x="1895491" y="432593"/>
                </a:cubicBezTo>
                <a:cubicBezTo>
                  <a:pt x="1885166" y="383263"/>
                  <a:pt x="1822835" y="418444"/>
                  <a:pt x="1782682" y="423033"/>
                </a:cubicBezTo>
                <a:cubicBezTo>
                  <a:pt x="1658019" y="437947"/>
                  <a:pt x="1533356" y="463950"/>
                  <a:pt x="1406781" y="449419"/>
                </a:cubicBezTo>
                <a:cubicBezTo>
                  <a:pt x="1492056" y="431064"/>
                  <a:pt x="1576950" y="412326"/>
                  <a:pt x="1662226" y="393970"/>
                </a:cubicBezTo>
                <a:cubicBezTo>
                  <a:pt x="1564330" y="400471"/>
                  <a:pt x="1479055" y="357642"/>
                  <a:pt x="1383837" y="376762"/>
                </a:cubicBezTo>
                <a:cubicBezTo>
                  <a:pt x="1353244" y="382881"/>
                  <a:pt x="1321123" y="363378"/>
                  <a:pt x="1318063" y="333168"/>
                </a:cubicBezTo>
                <a:cubicBezTo>
                  <a:pt x="1314622" y="309077"/>
                  <a:pt x="1343302" y="298370"/>
                  <a:pt x="1365099" y="290722"/>
                </a:cubicBezTo>
                <a:cubicBezTo>
                  <a:pt x="1420930" y="271219"/>
                  <a:pt x="1465288" y="213477"/>
                  <a:pt x="1536798" y="244069"/>
                </a:cubicBezTo>
                <a:cubicBezTo>
                  <a:pt x="1581921" y="195886"/>
                  <a:pt x="1653813" y="188238"/>
                  <a:pt x="1711938" y="175619"/>
                </a:cubicBezTo>
                <a:cubicBezTo>
                  <a:pt x="1897403" y="135849"/>
                  <a:pt x="2085546" y="104874"/>
                  <a:pt x="2273687" y="78488"/>
                </a:cubicBezTo>
                <a:cubicBezTo>
                  <a:pt x="2397204" y="61280"/>
                  <a:pt x="2524544" y="68546"/>
                  <a:pt x="2646913" y="46749"/>
                </a:cubicBezTo>
                <a:cubicBezTo>
                  <a:pt x="2886297" y="4302"/>
                  <a:pt x="3124151" y="5450"/>
                  <a:pt x="3362388" y="861"/>
                </a:cubicBez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94782CC9-D468-494B-B6A5-9D93003B4EB5}"/>
              </a:ext>
            </a:extLst>
          </p:cNvPr>
          <p:cNvSpPr>
            <a:spLocks noGrp="1"/>
          </p:cNvSpPr>
          <p:nvPr>
            <p:ph type="title"/>
          </p:nvPr>
        </p:nvSpPr>
        <p:spPr>
          <a:xfrm>
            <a:off x="838200" y="1495426"/>
            <a:ext cx="2720926" cy="4024310"/>
          </a:xfrm>
        </p:spPr>
        <p:txBody>
          <a:bodyPr>
            <a:normAutofit/>
          </a:bodyPr>
          <a:lstStyle/>
          <a:p>
            <a:r>
              <a:rPr lang="es-ES" sz="3600" dirty="0"/>
              <a:t>Ambiente Biofísico o Entorno Biofísico </a:t>
            </a:r>
            <a:endParaRPr lang="es-CL" sz="3600" dirty="0"/>
          </a:p>
        </p:txBody>
      </p:sp>
      <p:graphicFrame>
        <p:nvGraphicFramePr>
          <p:cNvPr id="8" name="Marcador de contenido 2">
            <a:extLst>
              <a:ext uri="{FF2B5EF4-FFF2-40B4-BE49-F238E27FC236}">
                <a16:creationId xmlns:a16="http://schemas.microsoft.com/office/drawing/2014/main" id="{DF246826-DA3B-46BC-B3A7-0CCB4C1C65C6}"/>
              </a:ext>
            </a:extLst>
          </p:cNvPr>
          <p:cNvGraphicFramePr>
            <a:graphicFrameLocks noGrp="1"/>
          </p:cNvGraphicFramePr>
          <p:nvPr>
            <p:ph idx="1"/>
            <p:extLst>
              <p:ext uri="{D42A27DB-BD31-4B8C-83A1-F6EECF244321}">
                <p14:modId xmlns:p14="http://schemas.microsoft.com/office/powerpoint/2010/main" val="1240427913"/>
              </p:ext>
            </p:extLst>
          </p:nvPr>
        </p:nvGraphicFramePr>
        <p:xfrm>
          <a:off x="4231579" y="787791"/>
          <a:ext cx="7655621" cy="5389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2282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1">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3">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rgbClr val="56A3FC">
              <a:alpha val="20000"/>
            </a:srgbClr>
          </a:solidFill>
          <a:ln w="32707" cap="flat">
            <a:noFill/>
            <a:prstDash val="solid"/>
            <a:miter/>
          </a:ln>
        </p:spPr>
        <p:txBody>
          <a:bodyPr wrap="square" rtlCol="0" anchor="ctr">
            <a:noAutofit/>
          </a:bodyPr>
          <a:lstStyle/>
          <a:p>
            <a:endParaRPr lang="en-US"/>
          </a:p>
        </p:txBody>
      </p:sp>
      <p:sp>
        <p:nvSpPr>
          <p:cNvPr id="2" name="Título 1">
            <a:extLst>
              <a:ext uri="{FF2B5EF4-FFF2-40B4-BE49-F238E27FC236}">
                <a16:creationId xmlns:a16="http://schemas.microsoft.com/office/drawing/2014/main" id="{30F82B92-7AA6-4B54-9A4C-A9C629454B5D}"/>
              </a:ext>
            </a:extLst>
          </p:cNvPr>
          <p:cNvSpPr>
            <a:spLocks noGrp="1"/>
          </p:cNvSpPr>
          <p:nvPr>
            <p:ph type="title"/>
          </p:nvPr>
        </p:nvSpPr>
        <p:spPr>
          <a:xfrm>
            <a:off x="5526156" y="365125"/>
            <a:ext cx="5827643" cy="1433433"/>
          </a:xfrm>
        </p:spPr>
        <p:txBody>
          <a:bodyPr anchor="b">
            <a:normAutofit/>
          </a:bodyPr>
          <a:lstStyle/>
          <a:p>
            <a:r>
              <a:rPr lang="es-CL"/>
              <a:t>Ambientalismo</a:t>
            </a:r>
          </a:p>
        </p:txBody>
      </p:sp>
      <p:pic>
        <p:nvPicPr>
          <p:cNvPr id="4" name="Imagen 3" descr="Imagen que contiene alimentos, agua, hombre&#10;&#10;Descripción generada automáticamente">
            <a:extLst>
              <a:ext uri="{FF2B5EF4-FFF2-40B4-BE49-F238E27FC236}">
                <a16:creationId xmlns:a16="http://schemas.microsoft.com/office/drawing/2014/main" id="{C4B495D1-FA34-4B35-A1B9-96EFF50CE670}"/>
              </a:ext>
            </a:extLst>
          </p:cNvPr>
          <p:cNvPicPr>
            <a:picLocks noChangeAspect="1"/>
          </p:cNvPicPr>
          <p:nvPr/>
        </p:nvPicPr>
        <p:blipFill>
          <a:blip r:embed="rId2"/>
          <a:stretch>
            <a:fillRect/>
          </a:stretch>
        </p:blipFill>
        <p:spPr>
          <a:xfrm>
            <a:off x="643466" y="3226459"/>
            <a:ext cx="4309533" cy="2562024"/>
          </a:xfrm>
          <a:prstGeom prst="rect">
            <a:avLst/>
          </a:prstGeom>
        </p:spPr>
      </p:pic>
      <p:sp>
        <p:nvSpPr>
          <p:cNvPr id="20" name="Marcador de contenido 2">
            <a:extLst>
              <a:ext uri="{FF2B5EF4-FFF2-40B4-BE49-F238E27FC236}">
                <a16:creationId xmlns:a16="http://schemas.microsoft.com/office/drawing/2014/main" id="{C7F569A0-2AF1-41E2-97D2-ACA8F7F28AA9}"/>
              </a:ext>
            </a:extLst>
          </p:cNvPr>
          <p:cNvSpPr>
            <a:spLocks noGrp="1"/>
          </p:cNvSpPr>
          <p:nvPr>
            <p:ph idx="1"/>
          </p:nvPr>
        </p:nvSpPr>
        <p:spPr>
          <a:xfrm>
            <a:off x="5526156" y="2055813"/>
            <a:ext cx="5827644" cy="4121149"/>
          </a:xfrm>
        </p:spPr>
        <p:txBody>
          <a:bodyPr anchor="t">
            <a:normAutofit/>
          </a:bodyPr>
          <a:lstStyle/>
          <a:p>
            <a:pPr marL="0" indent="0" algn="just">
              <a:lnSpc>
                <a:spcPct val="90000"/>
              </a:lnSpc>
              <a:buNone/>
            </a:pPr>
            <a:r>
              <a:rPr lang="es-ES" sz="2400" dirty="0"/>
              <a:t>Es un amplio movimiento social y filosófico que, en gran parte, busca minimizar y compensar el efecto negativo de la actividad humana en el entorno biofísico. Los temas de preocupación para los ambientalistas generalmente se relacionan con el ambiente natural, siendo los más importantes el cambio climático, la extinción de especies, la contaminación y la pérdida de bosques antiguos.</a:t>
            </a:r>
            <a:endParaRPr lang="es-CL" sz="2400" dirty="0"/>
          </a:p>
        </p:txBody>
      </p:sp>
    </p:spTree>
    <p:extLst>
      <p:ext uri="{BB962C8B-B14F-4D97-AF65-F5344CB8AC3E}">
        <p14:creationId xmlns:p14="http://schemas.microsoft.com/office/powerpoint/2010/main" val="3754050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5">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rgbClr val="91CC4A">
              <a:alpha val="20000"/>
            </a:srgbClr>
          </a:solidFill>
          <a:ln w="32707" cap="flat">
            <a:noFill/>
            <a:prstDash val="solid"/>
            <a:miter/>
          </a:ln>
        </p:spPr>
        <p:txBody>
          <a:bodyPr wrap="square" rtlCol="0" anchor="ctr">
            <a:noAutofit/>
          </a:bodyPr>
          <a:lstStyle/>
          <a:p>
            <a:endParaRPr lang="en-US"/>
          </a:p>
        </p:txBody>
      </p:sp>
      <p:sp>
        <p:nvSpPr>
          <p:cNvPr id="2" name="Título 1">
            <a:extLst>
              <a:ext uri="{FF2B5EF4-FFF2-40B4-BE49-F238E27FC236}">
                <a16:creationId xmlns:a16="http://schemas.microsoft.com/office/drawing/2014/main" id="{3FE49228-FB00-4D18-82F8-4D75D8B957CC}"/>
              </a:ext>
            </a:extLst>
          </p:cNvPr>
          <p:cNvSpPr>
            <a:spLocks noGrp="1"/>
          </p:cNvSpPr>
          <p:nvPr>
            <p:ph type="title"/>
          </p:nvPr>
        </p:nvSpPr>
        <p:spPr>
          <a:xfrm>
            <a:off x="5526156" y="365125"/>
            <a:ext cx="5827643" cy="1433433"/>
          </a:xfrm>
        </p:spPr>
        <p:txBody>
          <a:bodyPr anchor="b">
            <a:normAutofit/>
          </a:bodyPr>
          <a:lstStyle/>
          <a:p>
            <a:r>
              <a:rPr lang="es-CL" dirty="0"/>
              <a:t>Sostenibilidad  ambiental </a:t>
            </a:r>
          </a:p>
        </p:txBody>
      </p:sp>
      <p:pic>
        <p:nvPicPr>
          <p:cNvPr id="4" name="Imagen 3">
            <a:extLst>
              <a:ext uri="{FF2B5EF4-FFF2-40B4-BE49-F238E27FC236}">
                <a16:creationId xmlns:a16="http://schemas.microsoft.com/office/drawing/2014/main" id="{9E111C80-41C7-4AEC-9265-EC19A36AF12A}"/>
              </a:ext>
            </a:extLst>
          </p:cNvPr>
          <p:cNvPicPr>
            <a:picLocks noChangeAspect="1"/>
          </p:cNvPicPr>
          <p:nvPr/>
        </p:nvPicPr>
        <p:blipFill>
          <a:blip r:embed="rId2"/>
          <a:stretch>
            <a:fillRect/>
          </a:stretch>
        </p:blipFill>
        <p:spPr>
          <a:xfrm>
            <a:off x="643466" y="3300802"/>
            <a:ext cx="4309533" cy="2413338"/>
          </a:xfrm>
          <a:prstGeom prst="rect">
            <a:avLst/>
          </a:prstGeom>
        </p:spPr>
      </p:pic>
      <p:sp>
        <p:nvSpPr>
          <p:cNvPr id="3" name="Marcador de contenido 2">
            <a:extLst>
              <a:ext uri="{FF2B5EF4-FFF2-40B4-BE49-F238E27FC236}">
                <a16:creationId xmlns:a16="http://schemas.microsoft.com/office/drawing/2014/main" id="{834B4059-B46B-4DE7-86CE-0E292891D91E}"/>
              </a:ext>
            </a:extLst>
          </p:cNvPr>
          <p:cNvSpPr>
            <a:spLocks noGrp="1"/>
          </p:cNvSpPr>
          <p:nvPr>
            <p:ph idx="1"/>
          </p:nvPr>
        </p:nvSpPr>
        <p:spPr>
          <a:xfrm>
            <a:off x="5526156" y="2055813"/>
            <a:ext cx="5827644" cy="4121149"/>
          </a:xfrm>
        </p:spPr>
        <p:txBody>
          <a:bodyPr anchor="t">
            <a:normAutofit/>
          </a:bodyPr>
          <a:lstStyle/>
          <a:p>
            <a:r>
              <a:rPr lang="es-ES" sz="2400" dirty="0"/>
              <a:t>El medio ambiente es vital para los seres humanos pero con la industrialización, urbanización y la necesidad de obtener múltiples recursos para su consumo, el hombre ha impactado de manera negativa en él. Sin embargo, esta realidad quiere revertirse. </a:t>
            </a:r>
            <a:endParaRPr lang="es-CL" sz="2400" dirty="0"/>
          </a:p>
        </p:txBody>
      </p:sp>
    </p:spTree>
    <p:extLst>
      <p:ext uri="{BB962C8B-B14F-4D97-AF65-F5344CB8AC3E}">
        <p14:creationId xmlns:p14="http://schemas.microsoft.com/office/powerpoint/2010/main" val="163627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DB1C08-2951-4B65-B207-F914906409FF}"/>
              </a:ext>
            </a:extLst>
          </p:cNvPr>
          <p:cNvSpPr>
            <a:spLocks noGrp="1"/>
          </p:cNvSpPr>
          <p:nvPr>
            <p:ph type="title"/>
          </p:nvPr>
        </p:nvSpPr>
        <p:spPr/>
        <p:txBody>
          <a:bodyPr/>
          <a:lstStyle/>
          <a:p>
            <a:r>
              <a:rPr lang="es-ES" dirty="0"/>
              <a:t>¿Qué es la Sostenibilidad Ambiental?</a:t>
            </a:r>
            <a:endParaRPr lang="es-CL" dirty="0"/>
          </a:p>
        </p:txBody>
      </p:sp>
      <p:sp>
        <p:nvSpPr>
          <p:cNvPr id="4" name="Marcador de contenido 3">
            <a:extLst>
              <a:ext uri="{FF2B5EF4-FFF2-40B4-BE49-F238E27FC236}">
                <a16:creationId xmlns:a16="http://schemas.microsoft.com/office/drawing/2014/main" id="{92E35B53-46D9-4ABA-887C-DCCCC5297A71}"/>
              </a:ext>
            </a:extLst>
          </p:cNvPr>
          <p:cNvSpPr>
            <a:spLocks noGrp="1"/>
          </p:cNvSpPr>
          <p:nvPr>
            <p:ph sz="half" idx="1"/>
          </p:nvPr>
        </p:nvSpPr>
        <p:spPr>
          <a:xfrm>
            <a:off x="838200" y="2011680"/>
            <a:ext cx="3902612" cy="4160520"/>
          </a:xfrm>
        </p:spPr>
        <p:txBody>
          <a:bodyPr>
            <a:normAutofit fontScale="92500" lnSpcReduction="20000"/>
          </a:bodyPr>
          <a:lstStyle/>
          <a:p>
            <a:pPr algn="just"/>
            <a:r>
              <a:rPr lang="es-ES" dirty="0"/>
              <a:t>Es el equilibrio que se genera a través de una relación armónica entre el ser humano y la naturaleza que lo rodea y de la cual es parte, y que este tipo de relación perdure a lo largo del tiempo, es decir, sea sustentable.</a:t>
            </a:r>
          </a:p>
          <a:p>
            <a:endParaRPr lang="es-ES" dirty="0"/>
          </a:p>
          <a:p>
            <a:endParaRPr lang="es-CL" dirty="0"/>
          </a:p>
        </p:txBody>
      </p:sp>
      <p:sp>
        <p:nvSpPr>
          <p:cNvPr id="5" name="Marcador de contenido 4">
            <a:extLst>
              <a:ext uri="{FF2B5EF4-FFF2-40B4-BE49-F238E27FC236}">
                <a16:creationId xmlns:a16="http://schemas.microsoft.com/office/drawing/2014/main" id="{A295E824-0D50-4C79-BB90-F30ABAF0330A}"/>
              </a:ext>
            </a:extLst>
          </p:cNvPr>
          <p:cNvSpPr>
            <a:spLocks noGrp="1"/>
          </p:cNvSpPr>
          <p:nvPr>
            <p:ph sz="half" idx="2"/>
          </p:nvPr>
        </p:nvSpPr>
        <p:spPr>
          <a:xfrm>
            <a:off x="5838092" y="2011680"/>
            <a:ext cx="5518756" cy="4160520"/>
          </a:xfrm>
        </p:spPr>
        <p:txBody>
          <a:bodyPr>
            <a:normAutofit fontScale="92500" lnSpcReduction="20000"/>
          </a:bodyPr>
          <a:lstStyle/>
          <a:p>
            <a:pPr algn="just"/>
            <a:r>
              <a:rPr lang="es-ES" dirty="0"/>
              <a:t>Implica promover el desarrollo económico y alcanzarlo pero sin amenazar, afectar ni degradar el ambiente, es decir, el impacto en el ambiente debe ser mínimo. De esta manera no se comprometen los recursos naturales tanto para las generaciones presentes como para las del futuro.</a:t>
            </a:r>
          </a:p>
        </p:txBody>
      </p:sp>
    </p:spTree>
    <p:extLst>
      <p:ext uri="{BB962C8B-B14F-4D97-AF65-F5344CB8AC3E}">
        <p14:creationId xmlns:p14="http://schemas.microsoft.com/office/powerpoint/2010/main" val="670164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9E2E72-E050-4B8B-B554-A459C08487B4}"/>
              </a:ext>
            </a:extLst>
          </p:cNvPr>
          <p:cNvSpPr>
            <a:spLocks noGrp="1"/>
          </p:cNvSpPr>
          <p:nvPr>
            <p:ph type="title"/>
          </p:nvPr>
        </p:nvSpPr>
        <p:spPr/>
        <p:txBody>
          <a:bodyPr/>
          <a:lstStyle/>
          <a:p>
            <a:r>
              <a:rPr lang="es-ES" dirty="0"/>
              <a:t>¿Qué se Busca con la Sostenibilidad Ambiental?</a:t>
            </a:r>
            <a:endParaRPr lang="es-CL" dirty="0"/>
          </a:p>
        </p:txBody>
      </p:sp>
      <p:sp>
        <p:nvSpPr>
          <p:cNvPr id="3" name="Marcador de contenido 2">
            <a:extLst>
              <a:ext uri="{FF2B5EF4-FFF2-40B4-BE49-F238E27FC236}">
                <a16:creationId xmlns:a16="http://schemas.microsoft.com/office/drawing/2014/main" id="{17D0CE19-C3DE-4303-B4E4-6BCFDEABE73D}"/>
              </a:ext>
            </a:extLst>
          </p:cNvPr>
          <p:cNvSpPr>
            <a:spLocks noGrp="1"/>
          </p:cNvSpPr>
          <p:nvPr>
            <p:ph sz="half" idx="1"/>
          </p:nvPr>
        </p:nvSpPr>
        <p:spPr/>
        <p:txBody>
          <a:bodyPr>
            <a:normAutofit fontScale="92500"/>
          </a:bodyPr>
          <a:lstStyle/>
          <a:p>
            <a:pPr algn="just"/>
            <a:r>
              <a:rPr lang="es-ES" dirty="0"/>
              <a:t>Como ya se ha comentado, la sostenibilidad ambiental busca proteger el entorno donde se desarrolla el hombre y minimizar en el mayor grado posible el efecto o impacto de las actividades del ser humano en él.</a:t>
            </a:r>
          </a:p>
        </p:txBody>
      </p:sp>
      <p:sp>
        <p:nvSpPr>
          <p:cNvPr id="4" name="Marcador de contenido 3">
            <a:extLst>
              <a:ext uri="{FF2B5EF4-FFF2-40B4-BE49-F238E27FC236}">
                <a16:creationId xmlns:a16="http://schemas.microsoft.com/office/drawing/2014/main" id="{B19D3BC1-F5A0-46F3-8A35-68847A5D70D3}"/>
              </a:ext>
            </a:extLst>
          </p:cNvPr>
          <p:cNvSpPr>
            <a:spLocks noGrp="1"/>
          </p:cNvSpPr>
          <p:nvPr>
            <p:ph sz="half" idx="2"/>
          </p:nvPr>
        </p:nvSpPr>
        <p:spPr>
          <a:xfrm>
            <a:off x="6419088" y="2039816"/>
            <a:ext cx="4937760" cy="4160520"/>
          </a:xfrm>
        </p:spPr>
        <p:txBody>
          <a:bodyPr>
            <a:normAutofit fontScale="92500"/>
          </a:bodyPr>
          <a:lstStyle/>
          <a:p>
            <a:pPr algn="just"/>
            <a:r>
              <a:rPr lang="es-ES" dirty="0"/>
              <a:t>Pone especial interés en el cuidado del agua, el uso racional de la energía y los combustibles, y la reutilización de los recursos.</a:t>
            </a:r>
            <a:endParaRPr lang="es-CL" dirty="0"/>
          </a:p>
          <a:p>
            <a:endParaRPr lang="es-CL" dirty="0"/>
          </a:p>
        </p:txBody>
      </p:sp>
      <p:pic>
        <p:nvPicPr>
          <p:cNvPr id="5" name="Imagen 4">
            <a:extLst>
              <a:ext uri="{FF2B5EF4-FFF2-40B4-BE49-F238E27FC236}">
                <a16:creationId xmlns:a16="http://schemas.microsoft.com/office/drawing/2014/main" id="{DC25D0AB-32CD-4769-A35D-68828B2F5A05}"/>
              </a:ext>
            </a:extLst>
          </p:cNvPr>
          <p:cNvPicPr>
            <a:picLocks noChangeAspect="1"/>
          </p:cNvPicPr>
          <p:nvPr/>
        </p:nvPicPr>
        <p:blipFill>
          <a:blip r:embed="rId2"/>
          <a:stretch>
            <a:fillRect/>
          </a:stretch>
        </p:blipFill>
        <p:spPr>
          <a:xfrm>
            <a:off x="6738424" y="4091940"/>
            <a:ext cx="3951997" cy="2130979"/>
          </a:xfrm>
          <a:prstGeom prst="rect">
            <a:avLst/>
          </a:prstGeom>
        </p:spPr>
      </p:pic>
    </p:spTree>
    <p:extLst>
      <p:ext uri="{BB962C8B-B14F-4D97-AF65-F5344CB8AC3E}">
        <p14:creationId xmlns:p14="http://schemas.microsoft.com/office/powerpoint/2010/main" val="1501013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317B7366-37C8-497F-8B24-C0D854C71A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4536433-269C-4F7F-A5E4-DC964940C21A}"/>
              </a:ext>
            </a:extLst>
          </p:cNvPr>
          <p:cNvSpPr>
            <a:spLocks noGrp="1"/>
          </p:cNvSpPr>
          <p:nvPr>
            <p:ph type="title"/>
          </p:nvPr>
        </p:nvSpPr>
        <p:spPr>
          <a:xfrm>
            <a:off x="838200" y="365125"/>
            <a:ext cx="10515600" cy="1325563"/>
          </a:xfrm>
        </p:spPr>
        <p:txBody>
          <a:bodyPr>
            <a:normAutofit/>
          </a:bodyPr>
          <a:lstStyle/>
          <a:p>
            <a:r>
              <a:rPr lang="es-CL" dirty="0"/>
              <a:t>Desarrollo Sustentable </a:t>
            </a:r>
          </a:p>
        </p:txBody>
      </p:sp>
      <p:pic>
        <p:nvPicPr>
          <p:cNvPr id="4" name="Imagen 3" descr="Imagen que contiene árbol&#10;&#10;Descripción generada automáticamente">
            <a:extLst>
              <a:ext uri="{FF2B5EF4-FFF2-40B4-BE49-F238E27FC236}">
                <a16:creationId xmlns:a16="http://schemas.microsoft.com/office/drawing/2014/main" id="{94C668AD-F381-4FE5-A846-9E474E949850}"/>
              </a:ext>
            </a:extLst>
          </p:cNvPr>
          <p:cNvPicPr>
            <a:picLocks noChangeAspect="1"/>
          </p:cNvPicPr>
          <p:nvPr/>
        </p:nvPicPr>
        <p:blipFill rotWithShape="1">
          <a:blip r:embed="rId2"/>
          <a:srcRect l="14930" r="22125" b="1"/>
          <a:stretch/>
        </p:blipFill>
        <p:spPr>
          <a:xfrm>
            <a:off x="1129323" y="2013626"/>
            <a:ext cx="4488714" cy="3576825"/>
          </a:xfrm>
          <a:custGeom>
            <a:avLst/>
            <a:gdLst/>
            <a:ahLst/>
            <a:cxnLst/>
            <a:rect l="l" t="t" r="r" b="b"/>
            <a:pathLst>
              <a:path w="4488714" h="3576825">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p:spPr>
      </p:pic>
      <p:sp>
        <p:nvSpPr>
          <p:cNvPr id="3" name="Marcador de contenido 2">
            <a:extLst>
              <a:ext uri="{FF2B5EF4-FFF2-40B4-BE49-F238E27FC236}">
                <a16:creationId xmlns:a16="http://schemas.microsoft.com/office/drawing/2014/main" id="{E08B680C-5FCA-409C-B495-65C9269DFD2A}"/>
              </a:ext>
            </a:extLst>
          </p:cNvPr>
          <p:cNvSpPr>
            <a:spLocks noGrp="1"/>
          </p:cNvSpPr>
          <p:nvPr>
            <p:ph idx="1"/>
          </p:nvPr>
        </p:nvSpPr>
        <p:spPr>
          <a:xfrm>
            <a:off x="6119528" y="2013625"/>
            <a:ext cx="5234271" cy="4163337"/>
          </a:xfrm>
        </p:spPr>
        <p:txBody>
          <a:bodyPr>
            <a:normAutofit/>
          </a:bodyPr>
          <a:lstStyle/>
          <a:p>
            <a:pPr algn="just"/>
            <a:r>
              <a:rPr lang="es-CL" sz="2400" dirty="0"/>
              <a:t>Se define como la capacidad que tienen las generaciones presentes de satisfacer sus necesidades, sin comprometer la capacidad de las generaciones futuras de satisfacer sus propias necesidades </a:t>
            </a:r>
          </a:p>
        </p:txBody>
      </p:sp>
    </p:spTree>
    <p:extLst>
      <p:ext uri="{BB962C8B-B14F-4D97-AF65-F5344CB8AC3E}">
        <p14:creationId xmlns:p14="http://schemas.microsoft.com/office/powerpoint/2010/main" val="97719972"/>
      </p:ext>
    </p:extLst>
  </p:cSld>
  <p:clrMapOvr>
    <a:masterClrMapping/>
  </p:clrMapOvr>
</p:sld>
</file>

<file path=ppt/theme/theme1.xml><?xml version="1.0" encoding="utf-8"?>
<a:theme xmlns:a="http://schemas.openxmlformats.org/drawingml/2006/main" name="BrushVTI">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7</TotalTime>
  <Words>745</Words>
  <Application>Microsoft Office PowerPoint</Application>
  <PresentationFormat>Panorámica</PresentationFormat>
  <Paragraphs>59</Paragraphs>
  <Slides>17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Arial</vt:lpstr>
      <vt:lpstr>Century Gothic</vt:lpstr>
      <vt:lpstr>Elephant</vt:lpstr>
      <vt:lpstr>BrushVTI</vt:lpstr>
      <vt:lpstr>OA: 3 Modelar los efectos del cambio climático en diversos ecosistemas y sus componentes biológicos, físicos y químicos, y evaluar posibles soluciones para su mitigación.</vt:lpstr>
      <vt:lpstr>Módulo Ambiente y Sostenibilidad</vt:lpstr>
      <vt:lpstr>Objetivo:</vt:lpstr>
      <vt:lpstr>Ambiente Biofísico o Entorno Biofísico </vt:lpstr>
      <vt:lpstr>Ambientalismo</vt:lpstr>
      <vt:lpstr>Sostenibilidad  ambiental </vt:lpstr>
      <vt:lpstr>¿Qué es la Sostenibilidad Ambiental?</vt:lpstr>
      <vt:lpstr>¿Qué se Busca con la Sostenibilidad Ambiental?</vt:lpstr>
      <vt:lpstr>Desarrollo Sustentable </vt:lpstr>
      <vt:lpstr>Dimensiones del Desarrollo Sustentable </vt:lpstr>
      <vt:lpstr>Dimensiones del Desarrollo Sustentable </vt:lpstr>
      <vt:lpstr>Daños a los ecosistemas </vt:lpstr>
      <vt:lpstr>Daños a los ecosistemas </vt:lpstr>
      <vt:lpstr>Daños a los ecosistemas </vt:lpstr>
      <vt:lpstr>Los impactos positivos causados por los seres humanos pueden ser: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Módulo Ambiente y Sostenibilidad</dc:title>
  <dc:creator>Eslendy Sanchez</dc:creator>
  <cp:lastModifiedBy>Carmen Barros Ortega</cp:lastModifiedBy>
  <cp:revision>6</cp:revision>
  <dcterms:created xsi:type="dcterms:W3CDTF">2020-03-11T18:58:02Z</dcterms:created>
  <dcterms:modified xsi:type="dcterms:W3CDTF">2021-04-16T18:35:31Z</dcterms:modified>
</cp:coreProperties>
</file>