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gkz7hJNPGqHHQCty+KNAL5kuL+5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5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customschemas.google.com/relationships/presentationmetadata" Target="metadata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3" name="Google Shape;12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https://www.youtube.com/watch?v=iQWsGxAynE8</a:t>
            </a:r>
            <a:endParaRPr/>
          </a:p>
        </p:txBody>
      </p:sp>
      <p:sp>
        <p:nvSpPr>
          <p:cNvPr id="124" name="Google Shape;124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9" name="Google Shape;139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</a:pPr>
            <a:r>
              <a:rPr lang="es-ES"/>
              <a:t>Biblioteca del Congreso Nacional de Chile (2016). Guía de formación civica. Santiago: Editorial BCN. Recuperado de https://bit.ly/3hXQmd4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5" name="Google Shape;205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https://www.menti.com/9e3exe4jkn</a:t>
            </a:r>
            <a:endParaRPr/>
          </a:p>
        </p:txBody>
      </p:sp>
      <p:sp>
        <p:nvSpPr>
          <p:cNvPr id="206" name="Google Shape;206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2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reativecommons.org/licenses/by-sa/3.0/" TargetMode="External"/><Relationship Id="rId5" Type="http://schemas.openxmlformats.org/officeDocument/2006/relationships/hyperlink" Target="https://es.wikipedia.org/wiki/%C3%8Dndice_de_democracia" TargetMode="Externa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es.wikipedia.org/wiki/Asentamiento_irregular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bradanovic.blogspot.com/2017/07/otra-vez-sobre-el-aborto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nc-nd/3.0/" TargetMode="External"/><Relationship Id="rId4" Type="http://schemas.openxmlformats.org/officeDocument/2006/relationships/hyperlink" Target="http://archivodeinalbis.blogspot.com/2011/09/el-reconocimiento-de-la-dignidad-humana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paulinorivero.com/2015/11/01/decisiones-dificiles-explicar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1" name="Google Shape;101;p1"/>
          <p:cNvPicPr preferRelativeResize="0"/>
          <p:nvPr/>
        </p:nvPicPr>
        <p:blipFill rotWithShape="1">
          <a:blip r:embed="rId3">
            <a:alphaModFix/>
          </a:blip>
          <a:srcRect b="2438"/>
          <a:stretch/>
        </p:blipFill>
        <p:spPr>
          <a:xfrm>
            <a:off x="20" y="10"/>
            <a:ext cx="12191980" cy="6095990"/>
          </a:xfrm>
          <a:custGeom>
            <a:avLst/>
            <a:gdLst/>
            <a:ahLst/>
            <a:cxnLst/>
            <a:rect l="l" t="t" r="r" b="b"/>
            <a:pathLst>
              <a:path w="12192000" h="6096000" extrusionOk="0">
                <a:moveTo>
                  <a:pt x="7230262" y="5906862"/>
                </a:moveTo>
                <a:lnTo>
                  <a:pt x="7197115" y="5913338"/>
                </a:lnTo>
                <a:lnTo>
                  <a:pt x="7214545" y="5911744"/>
                </a:lnTo>
                <a:cubicBezTo>
                  <a:pt x="7220308" y="5910958"/>
                  <a:pt x="7225785" y="5909624"/>
                  <a:pt x="7230262" y="5906862"/>
                </a:cubicBezTo>
                <a:close/>
                <a:moveTo>
                  <a:pt x="7009120" y="5850263"/>
                </a:moveTo>
                <a:lnTo>
                  <a:pt x="7021563" y="5861355"/>
                </a:lnTo>
                <a:lnTo>
                  <a:pt x="7021563" y="5861354"/>
                </a:lnTo>
                <a:close/>
                <a:moveTo>
                  <a:pt x="7768443" y="5742074"/>
                </a:moveTo>
                <a:lnTo>
                  <a:pt x="7768443" y="5742075"/>
                </a:lnTo>
                <a:lnTo>
                  <a:pt x="7792447" y="5764553"/>
                </a:lnTo>
                <a:cubicBezTo>
                  <a:pt x="7785969" y="5758457"/>
                  <a:pt x="7779301" y="5752361"/>
                  <a:pt x="7768443" y="5742074"/>
                </a:cubicBezTo>
                <a:close/>
                <a:moveTo>
                  <a:pt x="4038748" y="5739955"/>
                </a:moveTo>
                <a:lnTo>
                  <a:pt x="4030517" y="5751599"/>
                </a:lnTo>
                <a:cubicBezTo>
                  <a:pt x="4026230" y="5759505"/>
                  <a:pt x="4021242" y="5765745"/>
                  <a:pt x="4015609" y="5770450"/>
                </a:cubicBezTo>
                <a:lnTo>
                  <a:pt x="3996845" y="5780104"/>
                </a:lnTo>
                <a:cubicBezTo>
                  <a:pt x="4010562" y="5776555"/>
                  <a:pt x="4021944" y="5767411"/>
                  <a:pt x="4030518" y="5751599"/>
                </a:cubicBezTo>
                <a:close/>
                <a:moveTo>
                  <a:pt x="6245343" y="5736549"/>
                </a:moveTo>
                <a:lnTo>
                  <a:pt x="6274406" y="5743345"/>
                </a:lnTo>
                <a:lnTo>
                  <a:pt x="6291247" y="5749662"/>
                </a:lnTo>
                <a:lnTo>
                  <a:pt x="6291385" y="5749714"/>
                </a:lnTo>
                <a:lnTo>
                  <a:pt x="6306284" y="5755552"/>
                </a:lnTo>
                <a:lnTo>
                  <a:pt x="6308075" y="5755968"/>
                </a:lnTo>
                <a:lnTo>
                  <a:pt x="6313855" y="5758133"/>
                </a:lnTo>
                <a:cubicBezTo>
                  <a:pt x="6321454" y="5760521"/>
                  <a:pt x="6329151" y="5762258"/>
                  <a:pt x="6337048" y="5762696"/>
                </a:cubicBezTo>
                <a:lnTo>
                  <a:pt x="6308075" y="5755968"/>
                </a:lnTo>
                <a:lnTo>
                  <a:pt x="6291385" y="5749714"/>
                </a:lnTo>
                <a:lnTo>
                  <a:pt x="6276197" y="5743764"/>
                </a:lnTo>
                <a:lnTo>
                  <a:pt x="6274406" y="5743345"/>
                </a:lnTo>
                <a:lnTo>
                  <a:pt x="6268613" y="5741171"/>
                </a:lnTo>
                <a:cubicBezTo>
                  <a:pt x="6260996" y="5738770"/>
                  <a:pt x="6253273" y="5737013"/>
                  <a:pt x="6245343" y="5736549"/>
                </a:cubicBezTo>
                <a:close/>
                <a:moveTo>
                  <a:pt x="6558837" y="5706717"/>
                </a:moveTo>
                <a:cubicBezTo>
                  <a:pt x="6548970" y="5706068"/>
                  <a:pt x="6539355" y="5706473"/>
                  <a:pt x="6529984" y="5708163"/>
                </a:cubicBezTo>
                <a:lnTo>
                  <a:pt x="6589207" y="5711593"/>
                </a:lnTo>
                <a:cubicBezTo>
                  <a:pt x="6578825" y="5709068"/>
                  <a:pt x="6568705" y="5707366"/>
                  <a:pt x="6558837" y="5706717"/>
                </a:cubicBezTo>
                <a:close/>
                <a:moveTo>
                  <a:pt x="4834454" y="5646059"/>
                </a:moveTo>
                <a:cubicBezTo>
                  <a:pt x="4849504" y="5662538"/>
                  <a:pt x="4866316" y="5668776"/>
                  <a:pt x="4883986" y="5670301"/>
                </a:cubicBezTo>
                <a:lnTo>
                  <a:pt x="4858238" y="5663787"/>
                </a:lnTo>
                <a:cubicBezTo>
                  <a:pt x="4849945" y="5659978"/>
                  <a:pt x="4841980" y="5654298"/>
                  <a:pt x="4834454" y="5646059"/>
                </a:cubicBezTo>
                <a:close/>
                <a:moveTo>
                  <a:pt x="5056443" y="5643725"/>
                </a:moveTo>
                <a:lnTo>
                  <a:pt x="5072588" y="5644505"/>
                </a:lnTo>
                <a:cubicBezTo>
                  <a:pt x="5078053" y="5645963"/>
                  <a:pt x="5083590" y="5648726"/>
                  <a:pt x="5089162" y="5653107"/>
                </a:cubicBezTo>
                <a:cubicBezTo>
                  <a:pt x="5078019" y="5644344"/>
                  <a:pt x="5067015" y="5642058"/>
                  <a:pt x="5056443" y="5643725"/>
                </a:cubicBezTo>
                <a:close/>
                <a:moveTo>
                  <a:pt x="739852" y="5343843"/>
                </a:moveTo>
                <a:cubicBezTo>
                  <a:pt x="733899" y="5350392"/>
                  <a:pt x="728660" y="5358013"/>
                  <a:pt x="724278" y="5365062"/>
                </a:cubicBezTo>
                <a:cubicBezTo>
                  <a:pt x="719849" y="5372206"/>
                  <a:pt x="714527" y="5377552"/>
                  <a:pt x="708621" y="5381222"/>
                </a:cubicBezTo>
                <a:lnTo>
                  <a:pt x="691439" y="5386697"/>
                </a:lnTo>
                <a:lnTo>
                  <a:pt x="708622" y="5381222"/>
                </a:lnTo>
                <a:cubicBezTo>
                  <a:pt x="714527" y="5377552"/>
                  <a:pt x="719849" y="5372206"/>
                  <a:pt x="724279" y="5365062"/>
                </a:cubicBezTo>
                <a:cubicBezTo>
                  <a:pt x="728660" y="5358013"/>
                  <a:pt x="733899" y="5350392"/>
                  <a:pt x="739852" y="5343843"/>
                </a:cubicBezTo>
                <a:close/>
                <a:moveTo>
                  <a:pt x="8934151" y="5275333"/>
                </a:moveTo>
                <a:cubicBezTo>
                  <a:pt x="8940248" y="5280573"/>
                  <a:pt x="8947058" y="5285906"/>
                  <a:pt x="8954249" y="5290264"/>
                </a:cubicBezTo>
                <a:lnTo>
                  <a:pt x="8962389" y="5293563"/>
                </a:lnTo>
                <a:lnTo>
                  <a:pt x="8954250" y="5290264"/>
                </a:lnTo>
                <a:cubicBezTo>
                  <a:pt x="8947058" y="5285906"/>
                  <a:pt x="8940248" y="5280573"/>
                  <a:pt x="8934151" y="5275333"/>
                </a:cubicBezTo>
                <a:close/>
                <a:moveTo>
                  <a:pt x="2314816" y="5273737"/>
                </a:moveTo>
                <a:cubicBezTo>
                  <a:pt x="2309720" y="5274714"/>
                  <a:pt x="2304339" y="5276762"/>
                  <a:pt x="2300909" y="5279143"/>
                </a:cubicBezTo>
                <a:cubicBezTo>
                  <a:pt x="2267856" y="5302385"/>
                  <a:pt x="2242281" y="5314291"/>
                  <a:pt x="2216515" y="5314887"/>
                </a:cubicBezTo>
                <a:cubicBezTo>
                  <a:pt x="2242281" y="5314291"/>
                  <a:pt x="2267856" y="5302385"/>
                  <a:pt x="2300910" y="5279143"/>
                </a:cubicBezTo>
                <a:close/>
                <a:moveTo>
                  <a:pt x="1916629" y="5252000"/>
                </a:moveTo>
                <a:lnTo>
                  <a:pt x="1907132" y="5255330"/>
                </a:lnTo>
                <a:lnTo>
                  <a:pt x="1866619" y="5265015"/>
                </a:lnTo>
                <a:lnTo>
                  <a:pt x="1907133" y="5255330"/>
                </a:lnTo>
                <a:close/>
                <a:moveTo>
                  <a:pt x="2058204" y="5241232"/>
                </a:moveTo>
                <a:cubicBezTo>
                  <a:pt x="2076636" y="5242946"/>
                  <a:pt x="2095174" y="5243803"/>
                  <a:pt x="2108194" y="5255939"/>
                </a:cubicBezTo>
                <a:cubicBezTo>
                  <a:pt x="2095175" y="5243803"/>
                  <a:pt x="2076636" y="5242946"/>
                  <a:pt x="2058204" y="5241232"/>
                </a:cubicBezTo>
                <a:close/>
                <a:moveTo>
                  <a:pt x="0" y="0"/>
                </a:moveTo>
                <a:lnTo>
                  <a:pt x="12191456" y="0"/>
                </a:lnTo>
                <a:lnTo>
                  <a:pt x="12191456" y="873938"/>
                </a:lnTo>
                <a:lnTo>
                  <a:pt x="12192000" y="873938"/>
                </a:lnTo>
                <a:lnTo>
                  <a:pt x="12192000" y="3249107"/>
                </a:lnTo>
                <a:cubicBezTo>
                  <a:pt x="12192000" y="3264730"/>
                  <a:pt x="12192000" y="3274255"/>
                  <a:pt x="12192000" y="3283970"/>
                </a:cubicBezTo>
                <a:lnTo>
                  <a:pt x="12192000" y="3681702"/>
                </a:lnTo>
                <a:lnTo>
                  <a:pt x="12160947" y="3710323"/>
                </a:lnTo>
                <a:cubicBezTo>
                  <a:pt x="12118083" y="3731849"/>
                  <a:pt x="12072360" y="3751282"/>
                  <a:pt x="12026448" y="3770523"/>
                </a:cubicBezTo>
                <a:cubicBezTo>
                  <a:pt x="12013114" y="3776049"/>
                  <a:pt x="11998443" y="3779097"/>
                  <a:pt x="11986443" y="3786526"/>
                </a:cubicBezTo>
                <a:cubicBezTo>
                  <a:pt x="11931195" y="3820436"/>
                  <a:pt x="11877664" y="3857014"/>
                  <a:pt x="11821656" y="3889591"/>
                </a:cubicBezTo>
                <a:cubicBezTo>
                  <a:pt x="11763931" y="3923310"/>
                  <a:pt x="11712304" y="3963126"/>
                  <a:pt x="11672489" y="4017039"/>
                </a:cubicBezTo>
                <a:cubicBezTo>
                  <a:pt x="11635529" y="4067143"/>
                  <a:pt x="11599714" y="4118007"/>
                  <a:pt x="11562947" y="4168300"/>
                </a:cubicBezTo>
                <a:cubicBezTo>
                  <a:pt x="11553613" y="4181065"/>
                  <a:pt x="11545039" y="4196115"/>
                  <a:pt x="11532275" y="4204307"/>
                </a:cubicBezTo>
                <a:cubicBezTo>
                  <a:pt x="11505795" y="4221452"/>
                  <a:pt x="11476838" y="4235359"/>
                  <a:pt x="11448453" y="4249457"/>
                </a:cubicBezTo>
                <a:cubicBezTo>
                  <a:pt x="11424069" y="4261459"/>
                  <a:pt x="11398160" y="4270411"/>
                  <a:pt x="11374346" y="4283366"/>
                </a:cubicBezTo>
                <a:cubicBezTo>
                  <a:pt x="11355296" y="4293655"/>
                  <a:pt x="11338339" y="4307943"/>
                  <a:pt x="11320623" y="4320897"/>
                </a:cubicBezTo>
                <a:cubicBezTo>
                  <a:pt x="11305192" y="4332136"/>
                  <a:pt x="11288238" y="4341852"/>
                  <a:pt x="11275283" y="4355378"/>
                </a:cubicBezTo>
                <a:cubicBezTo>
                  <a:pt x="11243658" y="4388145"/>
                  <a:pt x="11211843" y="4420340"/>
                  <a:pt x="11172600" y="4444536"/>
                </a:cubicBezTo>
                <a:cubicBezTo>
                  <a:pt x="11133927" y="4468538"/>
                  <a:pt x="11097350" y="4495401"/>
                  <a:pt x="11058869" y="4519786"/>
                </a:cubicBezTo>
                <a:cubicBezTo>
                  <a:pt x="11021146" y="4543599"/>
                  <a:pt x="10987046" y="4569697"/>
                  <a:pt x="10967423" y="4611991"/>
                </a:cubicBezTo>
                <a:cubicBezTo>
                  <a:pt x="10958661" y="4630659"/>
                  <a:pt x="10946279" y="4651044"/>
                  <a:pt x="10929704" y="4661903"/>
                </a:cubicBezTo>
                <a:cubicBezTo>
                  <a:pt x="10906081" y="4677334"/>
                  <a:pt x="10876171" y="4682859"/>
                  <a:pt x="10850453" y="4696003"/>
                </a:cubicBezTo>
                <a:cubicBezTo>
                  <a:pt x="10820162" y="4711434"/>
                  <a:pt x="10785111" y="4724770"/>
                  <a:pt x="10764534" y="4749345"/>
                </a:cubicBezTo>
                <a:cubicBezTo>
                  <a:pt x="10746246" y="4771255"/>
                  <a:pt x="10727767" y="4788399"/>
                  <a:pt x="10703573" y="4802305"/>
                </a:cubicBezTo>
                <a:cubicBezTo>
                  <a:pt x="10686617" y="4812022"/>
                  <a:pt x="10674046" y="4829738"/>
                  <a:pt x="10656519" y="4837740"/>
                </a:cubicBezTo>
                <a:cubicBezTo>
                  <a:pt x="10633467" y="4848409"/>
                  <a:pt x="10610225" y="4856791"/>
                  <a:pt x="10590031" y="4873366"/>
                </a:cubicBezTo>
                <a:cubicBezTo>
                  <a:pt x="10569075" y="4890510"/>
                  <a:pt x="10545263" y="4904036"/>
                  <a:pt x="10523354" y="4920039"/>
                </a:cubicBezTo>
                <a:cubicBezTo>
                  <a:pt x="10511734" y="4928611"/>
                  <a:pt x="10502208" y="4939851"/>
                  <a:pt x="10490969" y="4948806"/>
                </a:cubicBezTo>
                <a:cubicBezTo>
                  <a:pt x="10470394" y="4965188"/>
                  <a:pt x="10449438" y="4981191"/>
                  <a:pt x="10428291" y="4996622"/>
                </a:cubicBezTo>
                <a:cubicBezTo>
                  <a:pt x="10407146" y="5012055"/>
                  <a:pt x="10386952" y="5029961"/>
                  <a:pt x="10363709" y="5041201"/>
                </a:cubicBezTo>
                <a:cubicBezTo>
                  <a:pt x="10324086" y="5060251"/>
                  <a:pt x="10280840" y="5071682"/>
                  <a:pt x="10242357" y="5092257"/>
                </a:cubicBezTo>
                <a:cubicBezTo>
                  <a:pt x="10203304" y="5113211"/>
                  <a:pt x="10166536" y="5139503"/>
                  <a:pt x="10131863" y="5167315"/>
                </a:cubicBezTo>
                <a:cubicBezTo>
                  <a:pt x="10104430" y="5189224"/>
                  <a:pt x="10078713" y="5210943"/>
                  <a:pt x="10044230" y="5222182"/>
                </a:cubicBezTo>
                <a:cubicBezTo>
                  <a:pt x="10024990" y="5228470"/>
                  <a:pt x="10004797" y="5242186"/>
                  <a:pt x="9993175" y="5258189"/>
                </a:cubicBezTo>
                <a:cubicBezTo>
                  <a:pt x="9968027" y="5293049"/>
                  <a:pt x="9935832" y="5317626"/>
                  <a:pt x="9899446" y="5338582"/>
                </a:cubicBezTo>
                <a:cubicBezTo>
                  <a:pt x="9850865" y="5366776"/>
                  <a:pt x="9802858" y="5395543"/>
                  <a:pt x="9754088" y="5423166"/>
                </a:cubicBezTo>
                <a:cubicBezTo>
                  <a:pt x="9725323" y="5439551"/>
                  <a:pt x="9696749" y="5456885"/>
                  <a:pt x="9666265" y="5468888"/>
                </a:cubicBezTo>
                <a:cubicBezTo>
                  <a:pt x="9603971" y="5493655"/>
                  <a:pt x="9540152" y="5514799"/>
                  <a:pt x="9477283" y="5537851"/>
                </a:cubicBezTo>
                <a:cubicBezTo>
                  <a:pt x="9456709" y="5545280"/>
                  <a:pt x="9437278" y="5555949"/>
                  <a:pt x="9416321" y="5562426"/>
                </a:cubicBezTo>
                <a:cubicBezTo>
                  <a:pt x="9393650" y="5569475"/>
                  <a:pt x="9369267" y="5571571"/>
                  <a:pt x="9346597" y="5578619"/>
                </a:cubicBezTo>
                <a:cubicBezTo>
                  <a:pt x="9308875" y="5590240"/>
                  <a:pt x="9272298" y="5605101"/>
                  <a:pt x="9234579" y="5616911"/>
                </a:cubicBezTo>
                <a:cubicBezTo>
                  <a:pt x="9161805" y="5639582"/>
                  <a:pt x="9088840" y="5661299"/>
                  <a:pt x="9015878" y="5682826"/>
                </a:cubicBezTo>
                <a:cubicBezTo>
                  <a:pt x="9000257" y="5687399"/>
                  <a:pt x="8983301" y="5687970"/>
                  <a:pt x="8967871" y="5692923"/>
                </a:cubicBezTo>
                <a:cubicBezTo>
                  <a:pt x="8926911" y="5706259"/>
                  <a:pt x="8886142" y="5720736"/>
                  <a:pt x="8845565" y="5735407"/>
                </a:cubicBezTo>
                <a:cubicBezTo>
                  <a:pt x="8820990" y="5744361"/>
                  <a:pt x="8796985" y="5755409"/>
                  <a:pt x="8772219" y="5763982"/>
                </a:cubicBezTo>
                <a:cubicBezTo>
                  <a:pt x="8752407" y="5770840"/>
                  <a:pt x="8732023" y="5776174"/>
                  <a:pt x="8711448" y="5780366"/>
                </a:cubicBezTo>
                <a:cubicBezTo>
                  <a:pt x="8693731" y="5783986"/>
                  <a:pt x="8675253" y="5783603"/>
                  <a:pt x="8657726" y="5787986"/>
                </a:cubicBezTo>
                <a:cubicBezTo>
                  <a:pt x="8610288" y="5799797"/>
                  <a:pt x="8563425" y="5813133"/>
                  <a:pt x="8516369" y="5825705"/>
                </a:cubicBezTo>
                <a:cubicBezTo>
                  <a:pt x="8497511" y="5830659"/>
                  <a:pt x="8478269" y="5834280"/>
                  <a:pt x="8459979" y="5840566"/>
                </a:cubicBezTo>
                <a:cubicBezTo>
                  <a:pt x="8411019" y="5857141"/>
                  <a:pt x="8362822" y="5875999"/>
                  <a:pt x="8313671" y="5891622"/>
                </a:cubicBezTo>
                <a:cubicBezTo>
                  <a:pt x="8272903" y="5904576"/>
                  <a:pt x="8230992" y="5913910"/>
                  <a:pt x="8189651" y="5925341"/>
                </a:cubicBezTo>
                <a:cubicBezTo>
                  <a:pt x="8172124" y="5930295"/>
                  <a:pt x="8155359" y="5937343"/>
                  <a:pt x="8137835" y="5941534"/>
                </a:cubicBezTo>
                <a:cubicBezTo>
                  <a:pt x="8098590" y="5951059"/>
                  <a:pt x="8058774" y="5959059"/>
                  <a:pt x="8019339" y="5968586"/>
                </a:cubicBezTo>
                <a:cubicBezTo>
                  <a:pt x="7996859" y="5974110"/>
                  <a:pt x="7975142" y="5984017"/>
                  <a:pt x="7952280" y="5987637"/>
                </a:cubicBezTo>
                <a:cubicBezTo>
                  <a:pt x="7897987" y="5996209"/>
                  <a:pt x="7843311" y="6002305"/>
                  <a:pt x="7788636" y="6009163"/>
                </a:cubicBezTo>
                <a:cubicBezTo>
                  <a:pt x="7732247" y="6016211"/>
                  <a:pt x="7676047" y="6023642"/>
                  <a:pt x="7619655" y="6029928"/>
                </a:cubicBezTo>
                <a:cubicBezTo>
                  <a:pt x="7588795" y="6033168"/>
                  <a:pt x="7557742" y="6033738"/>
                  <a:pt x="7526880" y="6036786"/>
                </a:cubicBezTo>
                <a:cubicBezTo>
                  <a:pt x="7499828" y="6039455"/>
                  <a:pt x="7472967" y="6044407"/>
                  <a:pt x="7445916" y="6047647"/>
                </a:cubicBezTo>
                <a:cubicBezTo>
                  <a:pt x="7422483" y="6050313"/>
                  <a:pt x="7398860" y="6051837"/>
                  <a:pt x="7375428" y="6054505"/>
                </a:cubicBezTo>
                <a:cubicBezTo>
                  <a:pt x="7337899" y="6058885"/>
                  <a:pt x="7300559" y="6063839"/>
                  <a:pt x="7263220" y="6068411"/>
                </a:cubicBezTo>
                <a:cubicBezTo>
                  <a:pt x="7247599" y="6070126"/>
                  <a:pt x="7231214" y="6074888"/>
                  <a:pt x="7216547" y="6072032"/>
                </a:cubicBezTo>
                <a:cubicBezTo>
                  <a:pt x="7179587" y="6064791"/>
                  <a:pt x="7143199" y="6066887"/>
                  <a:pt x="7106432" y="6071840"/>
                </a:cubicBezTo>
                <a:cubicBezTo>
                  <a:pt x="7093860" y="6073555"/>
                  <a:pt x="7080334" y="6073174"/>
                  <a:pt x="7068141" y="6069936"/>
                </a:cubicBezTo>
                <a:cubicBezTo>
                  <a:pt x="7043184" y="6063457"/>
                  <a:pt x="7018991" y="6054313"/>
                  <a:pt x="6994415" y="6046313"/>
                </a:cubicBezTo>
                <a:cubicBezTo>
                  <a:pt x="6991747" y="6045361"/>
                  <a:pt x="6988509" y="6045169"/>
                  <a:pt x="6985653" y="6044599"/>
                </a:cubicBezTo>
                <a:cubicBezTo>
                  <a:pt x="6969457" y="6041359"/>
                  <a:pt x="6953457" y="6038120"/>
                  <a:pt x="6937263" y="6035263"/>
                </a:cubicBezTo>
                <a:cubicBezTo>
                  <a:pt x="6928501" y="6033738"/>
                  <a:pt x="6919547" y="6033549"/>
                  <a:pt x="6910782" y="6032214"/>
                </a:cubicBezTo>
                <a:cubicBezTo>
                  <a:pt x="6876872" y="6026880"/>
                  <a:pt x="6839534" y="6035834"/>
                  <a:pt x="6810195" y="6012784"/>
                </a:cubicBezTo>
                <a:cubicBezTo>
                  <a:pt x="6791144" y="5997923"/>
                  <a:pt x="6772665" y="6001353"/>
                  <a:pt x="6752283" y="6003639"/>
                </a:cubicBezTo>
                <a:cubicBezTo>
                  <a:pt x="6736851" y="6005353"/>
                  <a:pt x="6721038" y="6004782"/>
                  <a:pt x="6705417" y="6004974"/>
                </a:cubicBezTo>
                <a:cubicBezTo>
                  <a:pt x="6677984" y="6005543"/>
                  <a:pt x="6650551" y="6005735"/>
                  <a:pt x="6623118" y="6006687"/>
                </a:cubicBezTo>
                <a:cubicBezTo>
                  <a:pt x="6614353" y="6007067"/>
                  <a:pt x="6605401" y="6011832"/>
                  <a:pt x="6596828" y="6011070"/>
                </a:cubicBezTo>
                <a:cubicBezTo>
                  <a:pt x="6557201" y="6007449"/>
                  <a:pt x="6517576" y="6001734"/>
                  <a:pt x="6477951" y="5998495"/>
                </a:cubicBezTo>
                <a:cubicBezTo>
                  <a:pt x="6455472" y="5996591"/>
                  <a:pt x="6432420" y="6000209"/>
                  <a:pt x="6410131" y="5997543"/>
                </a:cubicBezTo>
                <a:cubicBezTo>
                  <a:pt x="6384414" y="5994495"/>
                  <a:pt x="6359268" y="5986685"/>
                  <a:pt x="6333739" y="5981920"/>
                </a:cubicBezTo>
                <a:cubicBezTo>
                  <a:pt x="6326691" y="5980589"/>
                  <a:pt x="6318880" y="5982303"/>
                  <a:pt x="6311449" y="5982682"/>
                </a:cubicBezTo>
                <a:cubicBezTo>
                  <a:pt x="6303068" y="5983064"/>
                  <a:pt x="6294876" y="5983826"/>
                  <a:pt x="6286493" y="5984017"/>
                </a:cubicBezTo>
                <a:cubicBezTo>
                  <a:pt x="6260964" y="5984399"/>
                  <a:pt x="6235437" y="5983826"/>
                  <a:pt x="6209909" y="5985161"/>
                </a:cubicBezTo>
                <a:cubicBezTo>
                  <a:pt x="6194288" y="5985922"/>
                  <a:pt x="6177905" y="5993733"/>
                  <a:pt x="6163425" y="5990874"/>
                </a:cubicBezTo>
                <a:cubicBezTo>
                  <a:pt x="6133897" y="5985351"/>
                  <a:pt x="6104368" y="5997733"/>
                  <a:pt x="6074842" y="5987447"/>
                </a:cubicBezTo>
                <a:cubicBezTo>
                  <a:pt x="6065695" y="5984399"/>
                  <a:pt x="6053124" y="5992019"/>
                  <a:pt x="6042072" y="5992399"/>
                </a:cubicBezTo>
                <a:cubicBezTo>
                  <a:pt x="6014449" y="5993351"/>
                  <a:pt x="5986828" y="5993161"/>
                  <a:pt x="5959204" y="5992971"/>
                </a:cubicBezTo>
                <a:cubicBezTo>
                  <a:pt x="5934438" y="5992781"/>
                  <a:pt x="5908719" y="5995447"/>
                  <a:pt x="5884906" y="5990113"/>
                </a:cubicBezTo>
                <a:cubicBezTo>
                  <a:pt x="5859949" y="5984399"/>
                  <a:pt x="5837471" y="5985161"/>
                  <a:pt x="5813275" y="5991637"/>
                </a:cubicBezTo>
                <a:cubicBezTo>
                  <a:pt x="5796702" y="5996019"/>
                  <a:pt x="5779174" y="5996591"/>
                  <a:pt x="5762029" y="5997923"/>
                </a:cubicBezTo>
                <a:cubicBezTo>
                  <a:pt x="5743551" y="5999447"/>
                  <a:pt x="5723166" y="5995447"/>
                  <a:pt x="5706401" y="6001734"/>
                </a:cubicBezTo>
                <a:cubicBezTo>
                  <a:pt x="5656488" y="6020403"/>
                  <a:pt x="5605244" y="6024403"/>
                  <a:pt x="5553045" y="6024403"/>
                </a:cubicBezTo>
                <a:cubicBezTo>
                  <a:pt x="5543518" y="6024403"/>
                  <a:pt x="5533802" y="6021738"/>
                  <a:pt x="5524660" y="6018880"/>
                </a:cubicBezTo>
                <a:cubicBezTo>
                  <a:pt x="5471316" y="6001734"/>
                  <a:pt x="5417784" y="6003257"/>
                  <a:pt x="5363491" y="6013736"/>
                </a:cubicBezTo>
                <a:cubicBezTo>
                  <a:pt x="5352250" y="6016022"/>
                  <a:pt x="5339677" y="6016403"/>
                  <a:pt x="5328438" y="6014118"/>
                </a:cubicBezTo>
                <a:cubicBezTo>
                  <a:pt x="5296812" y="6007449"/>
                  <a:pt x="5266141" y="5996399"/>
                  <a:pt x="5234326" y="5991637"/>
                </a:cubicBezTo>
                <a:cubicBezTo>
                  <a:pt x="5181748" y="5983826"/>
                  <a:pt x="5136216" y="6010115"/>
                  <a:pt x="5089162" y="6027262"/>
                </a:cubicBezTo>
                <a:cubicBezTo>
                  <a:pt x="5044391" y="6043455"/>
                  <a:pt x="5006292" y="6080032"/>
                  <a:pt x="4953328" y="6071840"/>
                </a:cubicBezTo>
                <a:cubicBezTo>
                  <a:pt x="4947996" y="6071078"/>
                  <a:pt x="4942089" y="6076222"/>
                  <a:pt x="4936184" y="6077555"/>
                </a:cubicBezTo>
                <a:cubicBezTo>
                  <a:pt x="4919991" y="6081176"/>
                  <a:pt x="4903799" y="6085555"/>
                  <a:pt x="4887415" y="6087272"/>
                </a:cubicBezTo>
                <a:cubicBezTo>
                  <a:pt x="4867412" y="6089558"/>
                  <a:pt x="4847027" y="6088797"/>
                  <a:pt x="4827024" y="6090701"/>
                </a:cubicBezTo>
                <a:cubicBezTo>
                  <a:pt x="4814165" y="6091844"/>
                  <a:pt x="4801401" y="6093939"/>
                  <a:pt x="4788661" y="6095749"/>
                </a:cubicBezTo>
                <a:lnTo>
                  <a:pt x="4785776" y="6096000"/>
                </a:lnTo>
                <a:lnTo>
                  <a:pt x="4726469" y="6096000"/>
                </a:lnTo>
                <a:lnTo>
                  <a:pt x="4719697" y="6095130"/>
                </a:lnTo>
                <a:cubicBezTo>
                  <a:pt x="4709481" y="6092939"/>
                  <a:pt x="4699289" y="6090320"/>
                  <a:pt x="4689098" y="6088605"/>
                </a:cubicBezTo>
                <a:cubicBezTo>
                  <a:pt x="4660331" y="6083842"/>
                  <a:pt x="4628705" y="6085176"/>
                  <a:pt x="4603368" y="6072984"/>
                </a:cubicBezTo>
                <a:cubicBezTo>
                  <a:pt x="4576318" y="6060029"/>
                  <a:pt x="4550599" y="6054123"/>
                  <a:pt x="4522596" y="6058123"/>
                </a:cubicBezTo>
                <a:cubicBezTo>
                  <a:pt x="4513260" y="6059457"/>
                  <a:pt x="4501257" y="6067459"/>
                  <a:pt x="4497068" y="6075649"/>
                </a:cubicBezTo>
                <a:cubicBezTo>
                  <a:pt x="4487731" y="6093938"/>
                  <a:pt x="4474969" y="6097178"/>
                  <a:pt x="4457632" y="6090890"/>
                </a:cubicBezTo>
                <a:cubicBezTo>
                  <a:pt x="4442581" y="6085555"/>
                  <a:pt x="4424104" y="6082890"/>
                  <a:pt x="4413817" y="6072601"/>
                </a:cubicBezTo>
                <a:cubicBezTo>
                  <a:pt x="4384668" y="6043455"/>
                  <a:pt x="4347518" y="6042503"/>
                  <a:pt x="4311323" y="6034693"/>
                </a:cubicBezTo>
                <a:cubicBezTo>
                  <a:pt x="4289227" y="6029928"/>
                  <a:pt x="4268649" y="6029738"/>
                  <a:pt x="4246551" y="6032976"/>
                </a:cubicBezTo>
                <a:cubicBezTo>
                  <a:pt x="4198546" y="6040216"/>
                  <a:pt x="4151870" y="6029928"/>
                  <a:pt x="4105766" y="6016784"/>
                </a:cubicBezTo>
                <a:cubicBezTo>
                  <a:pt x="4075285" y="6008022"/>
                  <a:pt x="4044043" y="6002687"/>
                  <a:pt x="4013753" y="5993733"/>
                </a:cubicBezTo>
                <a:cubicBezTo>
                  <a:pt x="3991083" y="5986874"/>
                  <a:pt x="3968414" y="5978682"/>
                  <a:pt x="3947648" y="5967634"/>
                </a:cubicBezTo>
                <a:cubicBezTo>
                  <a:pt x="3917546" y="5951440"/>
                  <a:pt x="3891259" y="5927055"/>
                  <a:pt x="3852966" y="5933533"/>
                </a:cubicBezTo>
                <a:cubicBezTo>
                  <a:pt x="3819245" y="5939247"/>
                  <a:pt x="3788766" y="5927247"/>
                  <a:pt x="3757902" y="5915816"/>
                </a:cubicBezTo>
                <a:cubicBezTo>
                  <a:pt x="3735231" y="5907434"/>
                  <a:pt x="3712565" y="5898859"/>
                  <a:pt x="3689131" y="5893526"/>
                </a:cubicBezTo>
                <a:cubicBezTo>
                  <a:pt x="3661315" y="5887239"/>
                  <a:pt x="3629882" y="5889907"/>
                  <a:pt x="3605116" y="5878285"/>
                </a:cubicBezTo>
                <a:cubicBezTo>
                  <a:pt x="3579206" y="5866093"/>
                  <a:pt x="3557682" y="5874285"/>
                  <a:pt x="3534629" y="5877715"/>
                </a:cubicBezTo>
                <a:cubicBezTo>
                  <a:pt x="3497862" y="5883049"/>
                  <a:pt x="3461282" y="5892955"/>
                  <a:pt x="3424135" y="5880382"/>
                </a:cubicBezTo>
                <a:cubicBezTo>
                  <a:pt x="3378986" y="5865141"/>
                  <a:pt x="3334216" y="5848758"/>
                  <a:pt x="3288877" y="5834280"/>
                </a:cubicBezTo>
                <a:cubicBezTo>
                  <a:pt x="3271348" y="5828753"/>
                  <a:pt x="3252492" y="5826467"/>
                  <a:pt x="3234202" y="5823991"/>
                </a:cubicBezTo>
                <a:cubicBezTo>
                  <a:pt x="3216867" y="5821895"/>
                  <a:pt x="3196102" y="5827230"/>
                  <a:pt x="3182763" y="5819229"/>
                </a:cubicBezTo>
                <a:cubicBezTo>
                  <a:pt x="3148472" y="5798655"/>
                  <a:pt x="3113231" y="5788558"/>
                  <a:pt x="3073604" y="5788558"/>
                </a:cubicBezTo>
                <a:cubicBezTo>
                  <a:pt x="3058743" y="5788558"/>
                  <a:pt x="3044264" y="5779984"/>
                  <a:pt x="3029216" y="5778459"/>
                </a:cubicBezTo>
                <a:cubicBezTo>
                  <a:pt x="3008639" y="5776555"/>
                  <a:pt x="2985016" y="5771411"/>
                  <a:pt x="2967110" y="5778651"/>
                </a:cubicBezTo>
                <a:cubicBezTo>
                  <a:pt x="2925008" y="5795797"/>
                  <a:pt x="2890910" y="5781507"/>
                  <a:pt x="2854140" y="5764553"/>
                </a:cubicBezTo>
                <a:cubicBezTo>
                  <a:pt x="2817943" y="5747789"/>
                  <a:pt x="2779842" y="5734455"/>
                  <a:pt x="2741360" y="5723403"/>
                </a:cubicBezTo>
                <a:cubicBezTo>
                  <a:pt x="2726882" y="5719403"/>
                  <a:pt x="2709548" y="5726072"/>
                  <a:pt x="2693543" y="5727405"/>
                </a:cubicBezTo>
                <a:cubicBezTo>
                  <a:pt x="2687827" y="5727786"/>
                  <a:pt x="2681540" y="5728358"/>
                  <a:pt x="2676398" y="5726453"/>
                </a:cubicBezTo>
                <a:cubicBezTo>
                  <a:pt x="2626677" y="5708163"/>
                  <a:pt x="2576191" y="5694257"/>
                  <a:pt x="2522279" y="5703782"/>
                </a:cubicBezTo>
                <a:cubicBezTo>
                  <a:pt x="2517327" y="5704735"/>
                  <a:pt x="2511800" y="5702639"/>
                  <a:pt x="2506847" y="5701305"/>
                </a:cubicBezTo>
                <a:cubicBezTo>
                  <a:pt x="2482652" y="5694447"/>
                  <a:pt x="2459029" y="5683589"/>
                  <a:pt x="2434456" y="5681112"/>
                </a:cubicBezTo>
                <a:cubicBezTo>
                  <a:pt x="2373874" y="5675016"/>
                  <a:pt x="2312915" y="5672538"/>
                  <a:pt x="2251948" y="5668538"/>
                </a:cubicBezTo>
                <a:cubicBezTo>
                  <a:pt x="2248138" y="5668349"/>
                  <a:pt x="2244137" y="5668349"/>
                  <a:pt x="2240710" y="5667014"/>
                </a:cubicBezTo>
                <a:cubicBezTo>
                  <a:pt x="2218229" y="5658822"/>
                  <a:pt x="2198608" y="5661490"/>
                  <a:pt x="2179556" y="5677111"/>
                </a:cubicBezTo>
                <a:cubicBezTo>
                  <a:pt x="2171173" y="5683969"/>
                  <a:pt x="2159743" y="5687589"/>
                  <a:pt x="2149267" y="5691399"/>
                </a:cubicBezTo>
                <a:cubicBezTo>
                  <a:pt x="2133834" y="5697115"/>
                  <a:pt x="2118023" y="5702639"/>
                  <a:pt x="2102021" y="5706259"/>
                </a:cubicBezTo>
                <a:cubicBezTo>
                  <a:pt x="2086208" y="5709688"/>
                  <a:pt x="2069254" y="5714449"/>
                  <a:pt x="2054013" y="5711784"/>
                </a:cubicBezTo>
                <a:cubicBezTo>
                  <a:pt x="2026581" y="5707022"/>
                  <a:pt x="2000479" y="5696353"/>
                  <a:pt x="1973429" y="5689303"/>
                </a:cubicBezTo>
                <a:cubicBezTo>
                  <a:pt x="1964094" y="5686826"/>
                  <a:pt x="1953806" y="5687209"/>
                  <a:pt x="1944092" y="5687017"/>
                </a:cubicBezTo>
                <a:cubicBezTo>
                  <a:pt x="1921800" y="5686447"/>
                  <a:pt x="1898940" y="5691971"/>
                  <a:pt x="1878748" y="5676159"/>
                </a:cubicBezTo>
                <a:cubicBezTo>
                  <a:pt x="1860079" y="5661299"/>
                  <a:pt x="1841216" y="5665680"/>
                  <a:pt x="1821596" y="5676920"/>
                </a:cubicBezTo>
                <a:cubicBezTo>
                  <a:pt x="1807497" y="5684922"/>
                  <a:pt x="1791496" y="5691209"/>
                  <a:pt x="1775684" y="5694257"/>
                </a:cubicBezTo>
                <a:cubicBezTo>
                  <a:pt x="1753965" y="5698447"/>
                  <a:pt x="1732439" y="5700163"/>
                  <a:pt x="1709006" y="5697685"/>
                </a:cubicBezTo>
                <a:cubicBezTo>
                  <a:pt x="1692431" y="5695971"/>
                  <a:pt x="1678904" y="5695209"/>
                  <a:pt x="1665950" y="5685113"/>
                </a:cubicBezTo>
                <a:cubicBezTo>
                  <a:pt x="1663856" y="5683589"/>
                  <a:pt x="1660046" y="5683207"/>
                  <a:pt x="1657188" y="5683399"/>
                </a:cubicBezTo>
                <a:cubicBezTo>
                  <a:pt x="1619658" y="5686637"/>
                  <a:pt x="1582510" y="5684922"/>
                  <a:pt x="1544598" y="5682634"/>
                </a:cubicBezTo>
                <a:cubicBezTo>
                  <a:pt x="1496403" y="5679589"/>
                  <a:pt x="1445725" y="5688541"/>
                  <a:pt x="1404006" y="5720546"/>
                </a:cubicBezTo>
                <a:cubicBezTo>
                  <a:pt x="1397909" y="5725310"/>
                  <a:pt x="1388765" y="5727405"/>
                  <a:pt x="1380762" y="5728549"/>
                </a:cubicBezTo>
                <a:cubicBezTo>
                  <a:pt x="1343044" y="5733501"/>
                  <a:pt x="1305132" y="5736930"/>
                  <a:pt x="1267411" y="5742455"/>
                </a:cubicBezTo>
                <a:cubicBezTo>
                  <a:pt x="1246837" y="5745503"/>
                  <a:pt x="1225310" y="5748170"/>
                  <a:pt x="1206641" y="5756553"/>
                </a:cubicBezTo>
                <a:cubicBezTo>
                  <a:pt x="1188354" y="5764743"/>
                  <a:pt x="1173681" y="5774459"/>
                  <a:pt x="1162823" y="5757315"/>
                </a:cubicBezTo>
                <a:cubicBezTo>
                  <a:pt x="1143394" y="5766459"/>
                  <a:pt x="1126437" y="5774080"/>
                  <a:pt x="1109865" y="5782270"/>
                </a:cubicBezTo>
                <a:cubicBezTo>
                  <a:pt x="1103767" y="5785318"/>
                  <a:pt x="1098623" y="5790272"/>
                  <a:pt x="1092527" y="5793130"/>
                </a:cubicBezTo>
                <a:cubicBezTo>
                  <a:pt x="1086048" y="5796178"/>
                  <a:pt x="1078810" y="5798082"/>
                  <a:pt x="1071762" y="5799607"/>
                </a:cubicBezTo>
                <a:cubicBezTo>
                  <a:pt x="1040327" y="5806465"/>
                  <a:pt x="1008894" y="5812751"/>
                  <a:pt x="977653" y="5820182"/>
                </a:cubicBezTo>
                <a:cubicBezTo>
                  <a:pt x="971554" y="5821705"/>
                  <a:pt x="966411" y="5827801"/>
                  <a:pt x="960887" y="5831801"/>
                </a:cubicBezTo>
                <a:cubicBezTo>
                  <a:pt x="957266" y="5834470"/>
                  <a:pt x="953648" y="5838470"/>
                  <a:pt x="949646" y="5839042"/>
                </a:cubicBezTo>
                <a:cubicBezTo>
                  <a:pt x="919165" y="5843614"/>
                  <a:pt x="888877" y="5848949"/>
                  <a:pt x="858205" y="5851234"/>
                </a:cubicBezTo>
                <a:cubicBezTo>
                  <a:pt x="832486" y="5853138"/>
                  <a:pt x="807719" y="5852568"/>
                  <a:pt x="801053" y="5885715"/>
                </a:cubicBezTo>
                <a:cubicBezTo>
                  <a:pt x="799909" y="5891432"/>
                  <a:pt x="791717" y="5897528"/>
                  <a:pt x="785432" y="5900384"/>
                </a:cubicBezTo>
                <a:cubicBezTo>
                  <a:pt x="767524" y="5908576"/>
                  <a:pt x="748471" y="5914101"/>
                  <a:pt x="730754" y="5922482"/>
                </a:cubicBezTo>
                <a:cubicBezTo>
                  <a:pt x="672650" y="5950488"/>
                  <a:pt x="611880" y="5968205"/>
                  <a:pt x="546917" y="5964966"/>
                </a:cubicBezTo>
                <a:cubicBezTo>
                  <a:pt x="526724" y="5964014"/>
                  <a:pt x="507102" y="5953726"/>
                  <a:pt x="494337" y="5949915"/>
                </a:cubicBezTo>
                <a:cubicBezTo>
                  <a:pt x="457572" y="5964966"/>
                  <a:pt x="426709" y="5979445"/>
                  <a:pt x="394511" y="5990303"/>
                </a:cubicBezTo>
                <a:cubicBezTo>
                  <a:pt x="366127" y="6000019"/>
                  <a:pt x="336408" y="6006115"/>
                  <a:pt x="307259" y="6013163"/>
                </a:cubicBezTo>
                <a:cubicBezTo>
                  <a:pt x="296590" y="6015832"/>
                  <a:pt x="285732" y="6017355"/>
                  <a:pt x="274873" y="6018690"/>
                </a:cubicBezTo>
                <a:cubicBezTo>
                  <a:pt x="240965" y="6022880"/>
                  <a:pt x="205529" y="6012784"/>
                  <a:pt x="172384" y="6028786"/>
                </a:cubicBezTo>
                <a:cubicBezTo>
                  <a:pt x="155046" y="6037168"/>
                  <a:pt x="137898" y="6047265"/>
                  <a:pt x="119613" y="6051647"/>
                </a:cubicBezTo>
                <a:cubicBezTo>
                  <a:pt x="99990" y="6056409"/>
                  <a:pt x="80794" y="6063839"/>
                  <a:pt x="61197" y="6069150"/>
                </a:cubicBezTo>
                <a:lnTo>
                  <a:pt x="544" y="6073921"/>
                </a:lnTo>
                <a:lnTo>
                  <a:pt x="544" y="5946682"/>
                </a:lnTo>
                <a:lnTo>
                  <a:pt x="0" y="5946682"/>
                </a:lnTo>
                <a:lnTo>
                  <a:pt x="0" y="1335314"/>
                </a:lnTo>
                <a:lnTo>
                  <a:pt x="0" y="873938"/>
                </a:lnTo>
                <a:close/>
              </a:path>
            </a:pathLst>
          </a:custGeom>
          <a:noFill/>
          <a:ln>
            <a:noFill/>
          </a:ln>
          <a:effectLst>
            <a:outerShdw blurRad="381000" dist="152400" dir="5400000" algn="t" rotWithShape="0">
              <a:srgbClr val="000000">
                <a:alpha val="20000"/>
              </a:srgbClr>
            </a:outerShdw>
          </a:effectLst>
        </p:spPr>
      </p:pic>
      <p:sp>
        <p:nvSpPr>
          <p:cNvPr id="102" name="Google Shape;102;p1"/>
          <p:cNvSpPr/>
          <p:nvPr/>
        </p:nvSpPr>
        <p:spPr>
          <a:xfrm>
            <a:off x="0" y="0"/>
            <a:ext cx="12198350" cy="6038850"/>
          </a:xfrm>
          <a:custGeom>
            <a:avLst/>
            <a:gdLst/>
            <a:ahLst/>
            <a:cxnLst/>
            <a:rect l="l" t="t" r="r" b="b"/>
            <a:pathLst>
              <a:path w="12198350" h="6038850" extrusionOk="0">
                <a:moveTo>
                  <a:pt x="0" y="0"/>
                </a:moveTo>
                <a:lnTo>
                  <a:pt x="12192000" y="0"/>
                </a:lnTo>
                <a:cubicBezTo>
                  <a:pt x="12194117" y="1168400"/>
                  <a:pt x="12196233" y="2336800"/>
                  <a:pt x="12198350" y="3505200"/>
                </a:cubicBezTo>
                <a:cubicBezTo>
                  <a:pt x="11828992" y="3872442"/>
                  <a:pt x="11606741" y="4015317"/>
                  <a:pt x="11341100" y="4267200"/>
                </a:cubicBezTo>
                <a:cubicBezTo>
                  <a:pt x="11005609" y="4512733"/>
                  <a:pt x="10677525" y="4705350"/>
                  <a:pt x="10185400" y="4978400"/>
                </a:cubicBezTo>
                <a:cubicBezTo>
                  <a:pt x="9693275" y="5251450"/>
                  <a:pt x="9381067" y="5540375"/>
                  <a:pt x="8813800" y="5746750"/>
                </a:cubicBezTo>
                <a:lnTo>
                  <a:pt x="7219950" y="6038850"/>
                </a:lnTo>
                <a:lnTo>
                  <a:pt x="4883150" y="5924550"/>
                </a:lnTo>
                <a:lnTo>
                  <a:pt x="3663950" y="5842000"/>
                </a:lnTo>
                <a:lnTo>
                  <a:pt x="1727200" y="5486400"/>
                </a:lnTo>
                <a:lnTo>
                  <a:pt x="0" y="583565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>
                  <a:alpha val="60000"/>
                </a:srgbClr>
              </a:gs>
              <a:gs pos="68000">
                <a:srgbClr val="000000">
                  <a:alpha val="40000"/>
                </a:srgbClr>
              </a:gs>
              <a:gs pos="100000">
                <a:srgbClr val="000000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3" name="Google Shape;103;p1"/>
          <p:cNvGrpSpPr/>
          <p:nvPr/>
        </p:nvGrpSpPr>
        <p:grpSpPr>
          <a:xfrm>
            <a:off x="544" y="3296010"/>
            <a:ext cx="12191456" cy="2849976"/>
            <a:chOff x="476" y="-3923157"/>
            <a:chExt cx="10667524" cy="2493729"/>
          </a:xfrm>
        </p:grpSpPr>
        <p:sp>
          <p:nvSpPr>
            <p:cNvPr id="104" name="Google Shape;104;p1"/>
            <p:cNvSpPr/>
            <p:nvPr/>
          </p:nvSpPr>
          <p:spPr>
            <a:xfrm>
              <a:off x="476" y="-3923156"/>
              <a:ext cx="10667524" cy="2493728"/>
            </a:xfrm>
            <a:custGeom>
              <a:avLst/>
              <a:gdLst/>
              <a:ahLst/>
              <a:cxnLst/>
              <a:rect l="l" t="t" r="r" b="b"/>
              <a:pathLst>
                <a:path w="6095524" h="1424940" extrusionOk="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476" y="-3923157"/>
              <a:ext cx="10667524" cy="2493728"/>
            </a:xfrm>
            <a:custGeom>
              <a:avLst/>
              <a:gdLst/>
              <a:ahLst/>
              <a:cxnLst/>
              <a:rect l="l" t="t" r="r" b="b"/>
              <a:pathLst>
                <a:path w="6095524" h="1424940" extrusionOk="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blipFill rotWithShape="1">
              <a:blip r:embed="rId4">
                <a:alphaModFix amt="57000"/>
              </a:blip>
              <a:tile tx="0" ty="0" sx="100000" sy="100000" flip="none" algn="tl"/>
            </a:blip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6" name="Google Shape;106;p1"/>
          <p:cNvSpPr txBox="1">
            <a:spLocks noGrp="1"/>
          </p:cNvSpPr>
          <p:nvPr>
            <p:ph type="ctrTitle"/>
          </p:nvPr>
        </p:nvSpPr>
        <p:spPr>
          <a:xfrm>
            <a:off x="838199" y="1120676"/>
            <a:ext cx="7021513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100"/>
              <a:buFont typeface="Calibri"/>
              <a:buNone/>
            </a:pPr>
            <a:r>
              <a:rPr lang="es-ES" sz="6100">
                <a:solidFill>
                  <a:srgbClr val="FFFFFF"/>
                </a:solidFill>
              </a:rPr>
              <a:t>Estado y democracia en la actualidad</a:t>
            </a:r>
            <a:endParaRPr/>
          </a:p>
        </p:txBody>
      </p:sp>
      <p:sp>
        <p:nvSpPr>
          <p:cNvPr id="107" name="Google Shape;107;p1"/>
          <p:cNvSpPr txBox="1">
            <a:spLocks noGrp="1"/>
          </p:cNvSpPr>
          <p:nvPr>
            <p:ph type="subTitle" idx="1"/>
          </p:nvPr>
        </p:nvSpPr>
        <p:spPr>
          <a:xfrm>
            <a:off x="835024" y="3809999"/>
            <a:ext cx="7025753" cy="1457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</a:pPr>
            <a:r>
              <a:rPr lang="es-ES" dirty="0" err="1">
                <a:solidFill>
                  <a:srgbClr val="FFFFFF"/>
                </a:solidFill>
              </a:rPr>
              <a:t>OA</a:t>
            </a:r>
            <a:r>
              <a:rPr lang="es-ES" dirty="0">
                <a:solidFill>
                  <a:srgbClr val="FFFFFF"/>
                </a:solidFill>
              </a:rPr>
              <a:t> 01 Educación Ciudadana </a:t>
            </a:r>
            <a:r>
              <a:rPr lang="es-ES" dirty="0" err="1">
                <a:solidFill>
                  <a:srgbClr val="FFFFFF"/>
                </a:solidFill>
              </a:rPr>
              <a:t>3ro</a:t>
            </a:r>
            <a:r>
              <a:rPr lang="es-ES" dirty="0">
                <a:solidFill>
                  <a:srgbClr val="FFFFFF"/>
                </a:solidFill>
              </a:rPr>
              <a:t> Medio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</a:pPr>
            <a:r>
              <a:rPr lang="es-ES" dirty="0">
                <a:solidFill>
                  <a:srgbClr val="FFFFFF"/>
                </a:solidFill>
              </a:rPr>
              <a:t>Profesor Abraham López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</a:pPr>
            <a:r>
              <a:rPr lang="es-ES" dirty="0"/>
              <a:t>Clase </a:t>
            </a:r>
            <a:r>
              <a:rPr lang="es-ES" dirty="0" err="1"/>
              <a:t>N°</a:t>
            </a:r>
            <a:r>
              <a:rPr lang="es-ES" dirty="0"/>
              <a:t> 16-17</a:t>
            </a:r>
            <a:endParaRPr dirty="0"/>
          </a:p>
        </p:txBody>
      </p:sp>
      <p:sp>
        <p:nvSpPr>
          <p:cNvPr id="108" name="Google Shape;108;p1"/>
          <p:cNvSpPr txBox="1"/>
          <p:nvPr/>
        </p:nvSpPr>
        <p:spPr>
          <a:xfrm>
            <a:off x="9857708" y="6657945"/>
            <a:ext cx="2334292" cy="20005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700" b="0" i="0" u="sng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Esta foto</a:t>
            </a:r>
            <a:r>
              <a:rPr lang="es-ES" sz="7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de Autor desconocido está bajo licencia </a:t>
            </a:r>
            <a:r>
              <a:rPr lang="es-ES" sz="700" b="0" i="0" u="sng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sz="7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4" name="Google Shape;114;p2"/>
          <p:cNvGrpSpPr/>
          <p:nvPr/>
        </p:nvGrpSpPr>
        <p:grpSpPr>
          <a:xfrm>
            <a:off x="827089" y="1498602"/>
            <a:ext cx="4403345" cy="3940174"/>
            <a:chOff x="827089" y="1498602"/>
            <a:chExt cx="4403345" cy="3940174"/>
          </a:xfrm>
        </p:grpSpPr>
        <p:sp>
          <p:nvSpPr>
            <p:cNvPr id="115" name="Google Shape;115;p2"/>
            <p:cNvSpPr/>
            <p:nvPr/>
          </p:nvSpPr>
          <p:spPr>
            <a:xfrm>
              <a:off x="827089" y="1498602"/>
              <a:ext cx="4403345" cy="3940174"/>
            </a:xfrm>
            <a:custGeom>
              <a:avLst/>
              <a:gdLst/>
              <a:ahLst/>
              <a:cxnLst/>
              <a:rect l="l" t="t" r="r" b="b"/>
              <a:pathLst>
                <a:path w="5260975" h="4707593" extrusionOk="0">
                  <a:moveTo>
                    <a:pt x="0" y="0"/>
                  </a:moveTo>
                  <a:lnTo>
                    <a:pt x="5260975" y="0"/>
                  </a:lnTo>
                  <a:lnTo>
                    <a:pt x="5260975" y="3296937"/>
                  </a:lnTo>
                  <a:lnTo>
                    <a:pt x="5260975" y="3518571"/>
                  </a:lnTo>
                  <a:lnTo>
                    <a:pt x="5226504" y="3534000"/>
                  </a:lnTo>
                  <a:cubicBezTo>
                    <a:pt x="5219783" y="3536785"/>
                    <a:pt x="5212389" y="3538321"/>
                    <a:pt x="5206341" y="3542065"/>
                  </a:cubicBezTo>
                  <a:cubicBezTo>
                    <a:pt x="5178495" y="3559156"/>
                    <a:pt x="5151515" y="3577591"/>
                    <a:pt x="5123287" y="3594010"/>
                  </a:cubicBezTo>
                  <a:cubicBezTo>
                    <a:pt x="5094195" y="3611004"/>
                    <a:pt x="5068175" y="3631071"/>
                    <a:pt x="5048107" y="3658244"/>
                  </a:cubicBezTo>
                  <a:cubicBezTo>
                    <a:pt x="5029480" y="3683496"/>
                    <a:pt x="5011429" y="3709131"/>
                    <a:pt x="4992899" y="3734479"/>
                  </a:cubicBezTo>
                  <a:cubicBezTo>
                    <a:pt x="4988194" y="3740912"/>
                    <a:pt x="4983874" y="3748498"/>
                    <a:pt x="4977440" y="3752627"/>
                  </a:cubicBezTo>
                  <a:cubicBezTo>
                    <a:pt x="4964094" y="3761268"/>
                    <a:pt x="4949500" y="3768277"/>
                    <a:pt x="4935194" y="3775382"/>
                  </a:cubicBezTo>
                  <a:cubicBezTo>
                    <a:pt x="4922903" y="3781431"/>
                    <a:pt x="4909846" y="3785943"/>
                    <a:pt x="4897844" y="3792472"/>
                  </a:cubicBezTo>
                  <a:cubicBezTo>
                    <a:pt x="4888243" y="3797658"/>
                    <a:pt x="4879697" y="3804859"/>
                    <a:pt x="4870767" y="3811388"/>
                  </a:cubicBezTo>
                  <a:cubicBezTo>
                    <a:pt x="4862990" y="3817052"/>
                    <a:pt x="4854445" y="3821949"/>
                    <a:pt x="4847917" y="3828767"/>
                  </a:cubicBezTo>
                  <a:cubicBezTo>
                    <a:pt x="4831977" y="3845281"/>
                    <a:pt x="4815942" y="3861508"/>
                    <a:pt x="4796163" y="3873702"/>
                  </a:cubicBezTo>
                  <a:cubicBezTo>
                    <a:pt x="4776672" y="3885799"/>
                    <a:pt x="4758237" y="3899338"/>
                    <a:pt x="4738843" y="3911628"/>
                  </a:cubicBezTo>
                  <a:cubicBezTo>
                    <a:pt x="4719831" y="3923630"/>
                    <a:pt x="4702645" y="3936783"/>
                    <a:pt x="4692755" y="3958099"/>
                  </a:cubicBezTo>
                  <a:cubicBezTo>
                    <a:pt x="4688339" y="3967508"/>
                    <a:pt x="4682097" y="3977782"/>
                    <a:pt x="4673744" y="3983255"/>
                  </a:cubicBezTo>
                  <a:cubicBezTo>
                    <a:pt x="4661838" y="3991032"/>
                    <a:pt x="4646764" y="3993817"/>
                    <a:pt x="4633801" y="4000442"/>
                  </a:cubicBezTo>
                  <a:cubicBezTo>
                    <a:pt x="4618535" y="4008219"/>
                    <a:pt x="4600869" y="4014940"/>
                    <a:pt x="4590499" y="4027326"/>
                  </a:cubicBezTo>
                  <a:cubicBezTo>
                    <a:pt x="4581281" y="4038368"/>
                    <a:pt x="4571968" y="4047009"/>
                    <a:pt x="4559773" y="4054018"/>
                  </a:cubicBezTo>
                  <a:cubicBezTo>
                    <a:pt x="4551229" y="4058915"/>
                    <a:pt x="4544892" y="4067844"/>
                    <a:pt x="4536059" y="4071877"/>
                  </a:cubicBezTo>
                  <a:cubicBezTo>
                    <a:pt x="4524442" y="4077254"/>
                    <a:pt x="4512727" y="4081479"/>
                    <a:pt x="4502550" y="4089832"/>
                  </a:cubicBezTo>
                  <a:cubicBezTo>
                    <a:pt x="4491987" y="4098473"/>
                    <a:pt x="4479986" y="4105290"/>
                    <a:pt x="4468944" y="4113356"/>
                  </a:cubicBezTo>
                  <a:cubicBezTo>
                    <a:pt x="4463087" y="4117676"/>
                    <a:pt x="4458286" y="4123341"/>
                    <a:pt x="4452623" y="4127854"/>
                  </a:cubicBezTo>
                  <a:cubicBezTo>
                    <a:pt x="4442252" y="4136111"/>
                    <a:pt x="4431690" y="4144176"/>
                    <a:pt x="4421032" y="4151953"/>
                  </a:cubicBezTo>
                  <a:cubicBezTo>
                    <a:pt x="4410375" y="4159731"/>
                    <a:pt x="4400197" y="4168756"/>
                    <a:pt x="4388483" y="4174421"/>
                  </a:cubicBezTo>
                  <a:cubicBezTo>
                    <a:pt x="4368513" y="4184023"/>
                    <a:pt x="4346717" y="4189784"/>
                    <a:pt x="4327321" y="4200153"/>
                  </a:cubicBezTo>
                  <a:cubicBezTo>
                    <a:pt x="4307639" y="4210714"/>
                    <a:pt x="4289107" y="4223965"/>
                    <a:pt x="4271633" y="4237983"/>
                  </a:cubicBezTo>
                  <a:cubicBezTo>
                    <a:pt x="4257807" y="4249025"/>
                    <a:pt x="4244845" y="4259971"/>
                    <a:pt x="4227465" y="4265635"/>
                  </a:cubicBezTo>
                  <a:cubicBezTo>
                    <a:pt x="4217768" y="4268804"/>
                    <a:pt x="4207591" y="4275717"/>
                    <a:pt x="4201733" y="4283783"/>
                  </a:cubicBezTo>
                  <a:cubicBezTo>
                    <a:pt x="4189059" y="4301353"/>
                    <a:pt x="4172833" y="4313739"/>
                    <a:pt x="4154494" y="4324301"/>
                  </a:cubicBezTo>
                  <a:cubicBezTo>
                    <a:pt x="4130010" y="4338511"/>
                    <a:pt x="4105814" y="4353009"/>
                    <a:pt x="4081234" y="4366931"/>
                  </a:cubicBezTo>
                  <a:cubicBezTo>
                    <a:pt x="4066737" y="4375189"/>
                    <a:pt x="4052335" y="4383926"/>
                    <a:pt x="4036971" y="4389975"/>
                  </a:cubicBezTo>
                  <a:cubicBezTo>
                    <a:pt x="4005575" y="4402457"/>
                    <a:pt x="3973410" y="4413114"/>
                    <a:pt x="3941725" y="4424733"/>
                  </a:cubicBezTo>
                  <a:cubicBezTo>
                    <a:pt x="3931355" y="4428477"/>
                    <a:pt x="3921561" y="4433854"/>
                    <a:pt x="3910999" y="4437119"/>
                  </a:cubicBezTo>
                  <a:cubicBezTo>
                    <a:pt x="3899573" y="4440671"/>
                    <a:pt x="3887285" y="4441727"/>
                    <a:pt x="3875859" y="4445280"/>
                  </a:cubicBezTo>
                  <a:cubicBezTo>
                    <a:pt x="3856847" y="4451136"/>
                    <a:pt x="3838412" y="4458626"/>
                    <a:pt x="3819401" y="4464579"/>
                  </a:cubicBezTo>
                  <a:cubicBezTo>
                    <a:pt x="3782723" y="4476005"/>
                    <a:pt x="3745949" y="4486951"/>
                    <a:pt x="3709176" y="4497800"/>
                  </a:cubicBezTo>
                  <a:cubicBezTo>
                    <a:pt x="3701303" y="4500105"/>
                    <a:pt x="3692757" y="4500393"/>
                    <a:pt x="3684981" y="4502889"/>
                  </a:cubicBezTo>
                  <a:cubicBezTo>
                    <a:pt x="3664337" y="4509610"/>
                    <a:pt x="3643789" y="4516907"/>
                    <a:pt x="3623338" y="4524300"/>
                  </a:cubicBezTo>
                  <a:cubicBezTo>
                    <a:pt x="3610953" y="4528813"/>
                    <a:pt x="3598854" y="4534382"/>
                    <a:pt x="3586373" y="4538702"/>
                  </a:cubicBezTo>
                  <a:cubicBezTo>
                    <a:pt x="3576387" y="4542159"/>
                    <a:pt x="3566113" y="4544847"/>
                    <a:pt x="3555743" y="4546960"/>
                  </a:cubicBezTo>
                  <a:cubicBezTo>
                    <a:pt x="3546814" y="4548785"/>
                    <a:pt x="3537501" y="4548592"/>
                    <a:pt x="3528667" y="4550801"/>
                  </a:cubicBezTo>
                  <a:cubicBezTo>
                    <a:pt x="3504759" y="4556753"/>
                    <a:pt x="3481140" y="4563475"/>
                    <a:pt x="3457424" y="4569811"/>
                  </a:cubicBezTo>
                  <a:cubicBezTo>
                    <a:pt x="3447919" y="4572308"/>
                    <a:pt x="3438221" y="4574133"/>
                    <a:pt x="3429003" y="4577301"/>
                  </a:cubicBezTo>
                  <a:cubicBezTo>
                    <a:pt x="3404327" y="4585654"/>
                    <a:pt x="3380036" y="4595159"/>
                    <a:pt x="3355264" y="4603033"/>
                  </a:cubicBezTo>
                  <a:cubicBezTo>
                    <a:pt x="3334717" y="4609562"/>
                    <a:pt x="3313593" y="4614266"/>
                    <a:pt x="3292757" y="4620027"/>
                  </a:cubicBezTo>
                  <a:cubicBezTo>
                    <a:pt x="3283924" y="4622524"/>
                    <a:pt x="3275475" y="4626077"/>
                    <a:pt x="3266643" y="4628188"/>
                  </a:cubicBezTo>
                  <a:cubicBezTo>
                    <a:pt x="3246863" y="4632990"/>
                    <a:pt x="3226796" y="4637022"/>
                    <a:pt x="3206921" y="4641823"/>
                  </a:cubicBezTo>
                  <a:cubicBezTo>
                    <a:pt x="3195590" y="4644607"/>
                    <a:pt x="3184645" y="4649600"/>
                    <a:pt x="3173123" y="4651425"/>
                  </a:cubicBezTo>
                  <a:cubicBezTo>
                    <a:pt x="3145759" y="4655745"/>
                    <a:pt x="3118203" y="4658817"/>
                    <a:pt x="3090646" y="4662274"/>
                  </a:cubicBezTo>
                  <a:cubicBezTo>
                    <a:pt x="3062227" y="4665826"/>
                    <a:pt x="3033902" y="4669571"/>
                    <a:pt x="3005480" y="4672739"/>
                  </a:cubicBezTo>
                  <a:cubicBezTo>
                    <a:pt x="2989926" y="4674372"/>
                    <a:pt x="2974275" y="4674660"/>
                    <a:pt x="2958721" y="4676196"/>
                  </a:cubicBezTo>
                  <a:cubicBezTo>
                    <a:pt x="2945087" y="4677541"/>
                    <a:pt x="2931549" y="4680037"/>
                    <a:pt x="2917915" y="4681670"/>
                  </a:cubicBezTo>
                  <a:cubicBezTo>
                    <a:pt x="2906105" y="4683013"/>
                    <a:pt x="2894199" y="4683781"/>
                    <a:pt x="2882389" y="4685126"/>
                  </a:cubicBezTo>
                  <a:cubicBezTo>
                    <a:pt x="2863475" y="4687334"/>
                    <a:pt x="2844655" y="4689831"/>
                    <a:pt x="2825837" y="4692135"/>
                  </a:cubicBezTo>
                  <a:cubicBezTo>
                    <a:pt x="2817964" y="4692999"/>
                    <a:pt x="2809706" y="4695399"/>
                    <a:pt x="2802313" y="4693960"/>
                  </a:cubicBezTo>
                  <a:cubicBezTo>
                    <a:pt x="2783686" y="4690310"/>
                    <a:pt x="2765347" y="4691367"/>
                    <a:pt x="2746816" y="4693863"/>
                  </a:cubicBezTo>
                  <a:cubicBezTo>
                    <a:pt x="2740479" y="4694728"/>
                    <a:pt x="2733662" y="4694535"/>
                    <a:pt x="2727517" y="4692903"/>
                  </a:cubicBezTo>
                  <a:cubicBezTo>
                    <a:pt x="2714939" y="4689638"/>
                    <a:pt x="2702745" y="4685029"/>
                    <a:pt x="2690359" y="4680997"/>
                  </a:cubicBezTo>
                  <a:cubicBezTo>
                    <a:pt x="2689014" y="4680517"/>
                    <a:pt x="2687382" y="4680421"/>
                    <a:pt x="2685943" y="4680133"/>
                  </a:cubicBezTo>
                  <a:cubicBezTo>
                    <a:pt x="2677781" y="4678500"/>
                    <a:pt x="2669717" y="4676868"/>
                    <a:pt x="2661554" y="4675428"/>
                  </a:cubicBezTo>
                  <a:cubicBezTo>
                    <a:pt x="2657138" y="4674660"/>
                    <a:pt x="2652625" y="4674564"/>
                    <a:pt x="2648208" y="4673892"/>
                  </a:cubicBezTo>
                  <a:cubicBezTo>
                    <a:pt x="2631118" y="4671203"/>
                    <a:pt x="2612299" y="4675716"/>
                    <a:pt x="2597512" y="4664099"/>
                  </a:cubicBezTo>
                  <a:cubicBezTo>
                    <a:pt x="2587911" y="4656609"/>
                    <a:pt x="2578597" y="4658338"/>
                    <a:pt x="2568324" y="4659490"/>
                  </a:cubicBezTo>
                  <a:cubicBezTo>
                    <a:pt x="2560547" y="4660354"/>
                    <a:pt x="2552577" y="4660065"/>
                    <a:pt x="2544704" y="4660162"/>
                  </a:cubicBezTo>
                  <a:cubicBezTo>
                    <a:pt x="2530878" y="4660449"/>
                    <a:pt x="2517052" y="4660546"/>
                    <a:pt x="2503225" y="4661026"/>
                  </a:cubicBezTo>
                  <a:cubicBezTo>
                    <a:pt x="2498808" y="4661218"/>
                    <a:pt x="2494297" y="4663619"/>
                    <a:pt x="2489975" y="4663235"/>
                  </a:cubicBezTo>
                  <a:cubicBezTo>
                    <a:pt x="2470004" y="4661410"/>
                    <a:pt x="2450033" y="4658529"/>
                    <a:pt x="2430061" y="4656897"/>
                  </a:cubicBezTo>
                  <a:cubicBezTo>
                    <a:pt x="2418732" y="4655938"/>
                    <a:pt x="2407114" y="4657761"/>
                    <a:pt x="2395880" y="4656417"/>
                  </a:cubicBezTo>
                  <a:cubicBezTo>
                    <a:pt x="2382919" y="4654881"/>
                    <a:pt x="2370245" y="4650945"/>
                    <a:pt x="2357378" y="4648544"/>
                  </a:cubicBezTo>
                  <a:cubicBezTo>
                    <a:pt x="2353826" y="4647872"/>
                    <a:pt x="2349889" y="4648736"/>
                    <a:pt x="2346145" y="4648928"/>
                  </a:cubicBezTo>
                  <a:cubicBezTo>
                    <a:pt x="2341920" y="4649120"/>
                    <a:pt x="2337791" y="4649504"/>
                    <a:pt x="2333567" y="4649600"/>
                  </a:cubicBezTo>
                  <a:cubicBezTo>
                    <a:pt x="2320700" y="4649793"/>
                    <a:pt x="2307835" y="4649504"/>
                    <a:pt x="2294968" y="4650177"/>
                  </a:cubicBezTo>
                  <a:cubicBezTo>
                    <a:pt x="2287095" y="4650561"/>
                    <a:pt x="2278839" y="4654497"/>
                    <a:pt x="2271540" y="4653057"/>
                  </a:cubicBezTo>
                  <a:cubicBezTo>
                    <a:pt x="2256659" y="4650272"/>
                    <a:pt x="2241776" y="4656513"/>
                    <a:pt x="2226895" y="4651329"/>
                  </a:cubicBezTo>
                  <a:cubicBezTo>
                    <a:pt x="2222285" y="4649793"/>
                    <a:pt x="2215948" y="4653633"/>
                    <a:pt x="2210379" y="4653825"/>
                  </a:cubicBezTo>
                  <a:cubicBezTo>
                    <a:pt x="2196457" y="4654305"/>
                    <a:pt x="2182535" y="4654209"/>
                    <a:pt x="2168613" y="4654113"/>
                  </a:cubicBezTo>
                  <a:cubicBezTo>
                    <a:pt x="2156131" y="4654017"/>
                    <a:pt x="2143168" y="4655361"/>
                    <a:pt x="2131167" y="4652673"/>
                  </a:cubicBezTo>
                  <a:cubicBezTo>
                    <a:pt x="2118588" y="4649793"/>
                    <a:pt x="2107259" y="4650177"/>
                    <a:pt x="2095065" y="4653441"/>
                  </a:cubicBezTo>
                  <a:cubicBezTo>
                    <a:pt x="2086711" y="4655649"/>
                    <a:pt x="2077878" y="4655938"/>
                    <a:pt x="2069237" y="4656609"/>
                  </a:cubicBezTo>
                  <a:cubicBezTo>
                    <a:pt x="2059924" y="4657377"/>
                    <a:pt x="2049650" y="4655361"/>
                    <a:pt x="2041201" y="4658529"/>
                  </a:cubicBezTo>
                  <a:cubicBezTo>
                    <a:pt x="2016044" y="4667939"/>
                    <a:pt x="1990216" y="4669955"/>
                    <a:pt x="1963909" y="4669955"/>
                  </a:cubicBezTo>
                  <a:cubicBezTo>
                    <a:pt x="1959107" y="4669955"/>
                    <a:pt x="1954210" y="4668612"/>
                    <a:pt x="1949603" y="4667171"/>
                  </a:cubicBezTo>
                  <a:cubicBezTo>
                    <a:pt x="1922717" y="4658529"/>
                    <a:pt x="1895737" y="4659297"/>
                    <a:pt x="1868373" y="4664578"/>
                  </a:cubicBezTo>
                  <a:cubicBezTo>
                    <a:pt x="1862708" y="4665731"/>
                    <a:pt x="1856372" y="4665923"/>
                    <a:pt x="1850707" y="4664771"/>
                  </a:cubicBezTo>
                  <a:cubicBezTo>
                    <a:pt x="1834768" y="4661410"/>
                    <a:pt x="1819309" y="4655841"/>
                    <a:pt x="1803275" y="4653441"/>
                  </a:cubicBezTo>
                  <a:cubicBezTo>
                    <a:pt x="1776775" y="4649504"/>
                    <a:pt x="1753828" y="4662754"/>
                    <a:pt x="1730112" y="4671396"/>
                  </a:cubicBezTo>
                  <a:cubicBezTo>
                    <a:pt x="1707548" y="4679557"/>
                    <a:pt x="1688345" y="4697992"/>
                    <a:pt x="1661652" y="4693863"/>
                  </a:cubicBezTo>
                  <a:cubicBezTo>
                    <a:pt x="1658965" y="4693479"/>
                    <a:pt x="1655988" y="4696071"/>
                    <a:pt x="1653011" y="4696744"/>
                  </a:cubicBezTo>
                  <a:cubicBezTo>
                    <a:pt x="1644850" y="4698568"/>
                    <a:pt x="1636689" y="4700776"/>
                    <a:pt x="1628431" y="4701641"/>
                  </a:cubicBezTo>
                  <a:cubicBezTo>
                    <a:pt x="1618350" y="4702793"/>
                    <a:pt x="1608076" y="4702409"/>
                    <a:pt x="1597995" y="4703369"/>
                  </a:cubicBezTo>
                  <a:cubicBezTo>
                    <a:pt x="1585032" y="4704521"/>
                    <a:pt x="1572263" y="4707593"/>
                    <a:pt x="1559396" y="4707593"/>
                  </a:cubicBezTo>
                  <a:cubicBezTo>
                    <a:pt x="1549026" y="4707593"/>
                    <a:pt x="1538753" y="4704041"/>
                    <a:pt x="1528480" y="4702312"/>
                  </a:cubicBezTo>
                  <a:cubicBezTo>
                    <a:pt x="1513981" y="4699912"/>
                    <a:pt x="1498042" y="4700584"/>
                    <a:pt x="1485272" y="4694439"/>
                  </a:cubicBezTo>
                  <a:cubicBezTo>
                    <a:pt x="1471639" y="4687910"/>
                    <a:pt x="1458676" y="4684934"/>
                    <a:pt x="1444562" y="4686950"/>
                  </a:cubicBezTo>
                  <a:cubicBezTo>
                    <a:pt x="1439857" y="4687622"/>
                    <a:pt x="1433808" y="4691655"/>
                    <a:pt x="1431696" y="4695783"/>
                  </a:cubicBezTo>
                  <a:cubicBezTo>
                    <a:pt x="1426991" y="4705001"/>
                    <a:pt x="1420559" y="4706634"/>
                    <a:pt x="1411821" y="4703464"/>
                  </a:cubicBezTo>
                  <a:cubicBezTo>
                    <a:pt x="1404236" y="4700776"/>
                    <a:pt x="1394922" y="4699432"/>
                    <a:pt x="1389738" y="4694247"/>
                  </a:cubicBezTo>
                  <a:cubicBezTo>
                    <a:pt x="1375047" y="4679557"/>
                    <a:pt x="1356324" y="4679077"/>
                    <a:pt x="1338081" y="4675141"/>
                  </a:cubicBezTo>
                  <a:cubicBezTo>
                    <a:pt x="1326945" y="4672739"/>
                    <a:pt x="1316574" y="4672644"/>
                    <a:pt x="1305436" y="4674276"/>
                  </a:cubicBezTo>
                  <a:cubicBezTo>
                    <a:pt x="1281241" y="4677925"/>
                    <a:pt x="1257717" y="4672739"/>
                    <a:pt x="1234481" y="4666115"/>
                  </a:cubicBezTo>
                  <a:cubicBezTo>
                    <a:pt x="1219118" y="4661698"/>
                    <a:pt x="1203372" y="4659010"/>
                    <a:pt x="1188106" y="4654497"/>
                  </a:cubicBezTo>
                  <a:cubicBezTo>
                    <a:pt x="1176680" y="4651041"/>
                    <a:pt x="1165255" y="4646912"/>
                    <a:pt x="1154790" y="4641343"/>
                  </a:cubicBezTo>
                  <a:cubicBezTo>
                    <a:pt x="1139618" y="4633181"/>
                    <a:pt x="1126369" y="4620891"/>
                    <a:pt x="1107069" y="4624156"/>
                  </a:cubicBezTo>
                  <a:cubicBezTo>
                    <a:pt x="1090074" y="4627036"/>
                    <a:pt x="1074713" y="4620988"/>
                    <a:pt x="1059158" y="4615227"/>
                  </a:cubicBezTo>
                  <a:cubicBezTo>
                    <a:pt x="1047732" y="4611002"/>
                    <a:pt x="1036308" y="4606681"/>
                    <a:pt x="1024496" y="4603993"/>
                  </a:cubicBezTo>
                  <a:cubicBezTo>
                    <a:pt x="1010478" y="4600824"/>
                    <a:pt x="994635" y="4602169"/>
                    <a:pt x="982153" y="4596311"/>
                  </a:cubicBezTo>
                  <a:cubicBezTo>
                    <a:pt x="969095" y="4590166"/>
                    <a:pt x="958246" y="4594295"/>
                    <a:pt x="946628" y="4596024"/>
                  </a:cubicBezTo>
                  <a:cubicBezTo>
                    <a:pt x="928097" y="4598712"/>
                    <a:pt x="909661" y="4603705"/>
                    <a:pt x="890939" y="4597368"/>
                  </a:cubicBezTo>
                  <a:cubicBezTo>
                    <a:pt x="868184" y="4589687"/>
                    <a:pt x="845620" y="4581430"/>
                    <a:pt x="822769" y="4574133"/>
                  </a:cubicBezTo>
                  <a:cubicBezTo>
                    <a:pt x="813934" y="4571347"/>
                    <a:pt x="804431" y="4570195"/>
                    <a:pt x="795212" y="4568947"/>
                  </a:cubicBezTo>
                  <a:cubicBezTo>
                    <a:pt x="786476" y="4567891"/>
                    <a:pt x="776010" y="4570579"/>
                    <a:pt x="769288" y="4566547"/>
                  </a:cubicBezTo>
                  <a:cubicBezTo>
                    <a:pt x="752005" y="4556178"/>
                    <a:pt x="734243" y="4551089"/>
                    <a:pt x="714271" y="4551089"/>
                  </a:cubicBezTo>
                  <a:cubicBezTo>
                    <a:pt x="706781" y="4551089"/>
                    <a:pt x="699484" y="4546768"/>
                    <a:pt x="691900" y="4545999"/>
                  </a:cubicBezTo>
                  <a:cubicBezTo>
                    <a:pt x="681529" y="4545040"/>
                    <a:pt x="669623" y="4542447"/>
                    <a:pt x="660598" y="4546096"/>
                  </a:cubicBezTo>
                  <a:cubicBezTo>
                    <a:pt x="639379" y="4554737"/>
                    <a:pt x="622193" y="4547536"/>
                    <a:pt x="603662" y="4538991"/>
                  </a:cubicBezTo>
                  <a:cubicBezTo>
                    <a:pt x="585418" y="4530541"/>
                    <a:pt x="566215" y="4523821"/>
                    <a:pt x="546821" y="4518251"/>
                  </a:cubicBezTo>
                  <a:cubicBezTo>
                    <a:pt x="539524" y="4516235"/>
                    <a:pt x="530787" y="4519596"/>
                    <a:pt x="522721" y="4520267"/>
                  </a:cubicBezTo>
                  <a:cubicBezTo>
                    <a:pt x="519840" y="4520460"/>
                    <a:pt x="516671" y="4520748"/>
                    <a:pt x="514080" y="4519788"/>
                  </a:cubicBezTo>
                  <a:cubicBezTo>
                    <a:pt x="489020" y="4510570"/>
                    <a:pt x="463575" y="4503561"/>
                    <a:pt x="436404" y="4508361"/>
                  </a:cubicBezTo>
                  <a:cubicBezTo>
                    <a:pt x="433908" y="4508842"/>
                    <a:pt x="431123" y="4507786"/>
                    <a:pt x="428626" y="4507114"/>
                  </a:cubicBezTo>
                  <a:cubicBezTo>
                    <a:pt x="416432" y="4503657"/>
                    <a:pt x="404526" y="4498184"/>
                    <a:pt x="392141" y="4496936"/>
                  </a:cubicBezTo>
                  <a:cubicBezTo>
                    <a:pt x="361608" y="4493864"/>
                    <a:pt x="330884" y="4492615"/>
                    <a:pt x="300157" y="4490599"/>
                  </a:cubicBezTo>
                  <a:cubicBezTo>
                    <a:pt x="298237" y="4490503"/>
                    <a:pt x="296221" y="4490503"/>
                    <a:pt x="294493" y="4489831"/>
                  </a:cubicBezTo>
                  <a:cubicBezTo>
                    <a:pt x="283163" y="4485702"/>
                    <a:pt x="273274" y="4487047"/>
                    <a:pt x="263671" y="4494919"/>
                  </a:cubicBezTo>
                  <a:cubicBezTo>
                    <a:pt x="259447" y="4498376"/>
                    <a:pt x="253686" y="4500200"/>
                    <a:pt x="248406" y="4502121"/>
                  </a:cubicBezTo>
                  <a:cubicBezTo>
                    <a:pt x="240628" y="4505002"/>
                    <a:pt x="232659" y="4507786"/>
                    <a:pt x="224594" y="4509610"/>
                  </a:cubicBezTo>
                  <a:cubicBezTo>
                    <a:pt x="216624" y="4511338"/>
                    <a:pt x="208079" y="4513738"/>
                    <a:pt x="200398" y="4512395"/>
                  </a:cubicBezTo>
                  <a:cubicBezTo>
                    <a:pt x="186572" y="4509994"/>
                    <a:pt x="173417" y="4504618"/>
                    <a:pt x="159783" y="4501064"/>
                  </a:cubicBezTo>
                  <a:cubicBezTo>
                    <a:pt x="155079" y="4499816"/>
                    <a:pt x="149893" y="4500009"/>
                    <a:pt x="144997" y="4499912"/>
                  </a:cubicBezTo>
                  <a:cubicBezTo>
                    <a:pt x="133763" y="4499625"/>
                    <a:pt x="122241" y="4502409"/>
                    <a:pt x="112064" y="4494440"/>
                  </a:cubicBezTo>
                  <a:cubicBezTo>
                    <a:pt x="102655" y="4486951"/>
                    <a:pt x="93148" y="4489158"/>
                    <a:pt x="83259" y="4494824"/>
                  </a:cubicBezTo>
                  <a:cubicBezTo>
                    <a:pt x="76154" y="4498857"/>
                    <a:pt x="68090" y="4502025"/>
                    <a:pt x="60120" y="4503561"/>
                  </a:cubicBezTo>
                  <a:cubicBezTo>
                    <a:pt x="49174" y="4505673"/>
                    <a:pt x="38324" y="4506538"/>
                    <a:pt x="26514" y="4505289"/>
                  </a:cubicBezTo>
                  <a:cubicBezTo>
                    <a:pt x="18161" y="4504425"/>
                    <a:pt x="11343" y="4504041"/>
                    <a:pt x="4814" y="4498952"/>
                  </a:cubicBezTo>
                  <a:cubicBezTo>
                    <a:pt x="3759" y="4498184"/>
                    <a:pt x="1839" y="4497992"/>
                    <a:pt x="398" y="4498089"/>
                  </a:cubicBezTo>
                  <a:lnTo>
                    <a:pt x="0" y="4498087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381000" dist="152400" dir="5400000" algn="ctr" rotWithShape="0">
                <a:srgbClr val="000000">
                  <a:alpha val="9803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827089" y="1498602"/>
              <a:ext cx="4403345" cy="3940174"/>
            </a:xfrm>
            <a:custGeom>
              <a:avLst/>
              <a:gdLst/>
              <a:ahLst/>
              <a:cxnLst/>
              <a:rect l="l" t="t" r="r" b="b"/>
              <a:pathLst>
                <a:path w="5260975" h="4707593" extrusionOk="0">
                  <a:moveTo>
                    <a:pt x="0" y="0"/>
                  </a:moveTo>
                  <a:lnTo>
                    <a:pt x="5260975" y="0"/>
                  </a:lnTo>
                  <a:lnTo>
                    <a:pt x="5260975" y="3296937"/>
                  </a:lnTo>
                  <a:lnTo>
                    <a:pt x="5260975" y="3518571"/>
                  </a:lnTo>
                  <a:lnTo>
                    <a:pt x="5226504" y="3534000"/>
                  </a:lnTo>
                  <a:cubicBezTo>
                    <a:pt x="5219783" y="3536785"/>
                    <a:pt x="5212389" y="3538321"/>
                    <a:pt x="5206341" y="3542065"/>
                  </a:cubicBezTo>
                  <a:cubicBezTo>
                    <a:pt x="5178495" y="3559156"/>
                    <a:pt x="5151515" y="3577591"/>
                    <a:pt x="5123287" y="3594010"/>
                  </a:cubicBezTo>
                  <a:cubicBezTo>
                    <a:pt x="5094195" y="3611004"/>
                    <a:pt x="5068175" y="3631071"/>
                    <a:pt x="5048107" y="3658244"/>
                  </a:cubicBezTo>
                  <a:cubicBezTo>
                    <a:pt x="5029480" y="3683496"/>
                    <a:pt x="5011429" y="3709131"/>
                    <a:pt x="4992899" y="3734479"/>
                  </a:cubicBezTo>
                  <a:cubicBezTo>
                    <a:pt x="4988194" y="3740912"/>
                    <a:pt x="4983874" y="3748498"/>
                    <a:pt x="4977440" y="3752627"/>
                  </a:cubicBezTo>
                  <a:cubicBezTo>
                    <a:pt x="4964094" y="3761268"/>
                    <a:pt x="4949500" y="3768277"/>
                    <a:pt x="4935194" y="3775382"/>
                  </a:cubicBezTo>
                  <a:cubicBezTo>
                    <a:pt x="4922903" y="3781431"/>
                    <a:pt x="4909846" y="3785943"/>
                    <a:pt x="4897844" y="3792472"/>
                  </a:cubicBezTo>
                  <a:cubicBezTo>
                    <a:pt x="4888243" y="3797658"/>
                    <a:pt x="4879697" y="3804859"/>
                    <a:pt x="4870767" y="3811388"/>
                  </a:cubicBezTo>
                  <a:cubicBezTo>
                    <a:pt x="4862990" y="3817052"/>
                    <a:pt x="4854445" y="3821949"/>
                    <a:pt x="4847917" y="3828767"/>
                  </a:cubicBezTo>
                  <a:cubicBezTo>
                    <a:pt x="4831977" y="3845281"/>
                    <a:pt x="4815942" y="3861508"/>
                    <a:pt x="4796163" y="3873702"/>
                  </a:cubicBezTo>
                  <a:cubicBezTo>
                    <a:pt x="4776672" y="3885799"/>
                    <a:pt x="4758237" y="3899338"/>
                    <a:pt x="4738843" y="3911628"/>
                  </a:cubicBezTo>
                  <a:cubicBezTo>
                    <a:pt x="4719831" y="3923630"/>
                    <a:pt x="4702645" y="3936783"/>
                    <a:pt x="4692755" y="3958099"/>
                  </a:cubicBezTo>
                  <a:cubicBezTo>
                    <a:pt x="4688339" y="3967508"/>
                    <a:pt x="4682097" y="3977782"/>
                    <a:pt x="4673744" y="3983255"/>
                  </a:cubicBezTo>
                  <a:cubicBezTo>
                    <a:pt x="4661838" y="3991032"/>
                    <a:pt x="4646764" y="3993817"/>
                    <a:pt x="4633801" y="4000442"/>
                  </a:cubicBezTo>
                  <a:cubicBezTo>
                    <a:pt x="4618535" y="4008219"/>
                    <a:pt x="4600869" y="4014940"/>
                    <a:pt x="4590499" y="4027326"/>
                  </a:cubicBezTo>
                  <a:cubicBezTo>
                    <a:pt x="4581281" y="4038368"/>
                    <a:pt x="4571968" y="4047009"/>
                    <a:pt x="4559773" y="4054018"/>
                  </a:cubicBezTo>
                  <a:cubicBezTo>
                    <a:pt x="4551229" y="4058915"/>
                    <a:pt x="4544892" y="4067844"/>
                    <a:pt x="4536059" y="4071877"/>
                  </a:cubicBezTo>
                  <a:cubicBezTo>
                    <a:pt x="4524442" y="4077254"/>
                    <a:pt x="4512727" y="4081479"/>
                    <a:pt x="4502550" y="4089832"/>
                  </a:cubicBezTo>
                  <a:cubicBezTo>
                    <a:pt x="4491987" y="4098473"/>
                    <a:pt x="4479986" y="4105290"/>
                    <a:pt x="4468944" y="4113356"/>
                  </a:cubicBezTo>
                  <a:cubicBezTo>
                    <a:pt x="4463087" y="4117676"/>
                    <a:pt x="4458286" y="4123341"/>
                    <a:pt x="4452623" y="4127854"/>
                  </a:cubicBezTo>
                  <a:cubicBezTo>
                    <a:pt x="4442252" y="4136111"/>
                    <a:pt x="4431690" y="4144176"/>
                    <a:pt x="4421032" y="4151953"/>
                  </a:cubicBezTo>
                  <a:cubicBezTo>
                    <a:pt x="4410375" y="4159731"/>
                    <a:pt x="4400197" y="4168756"/>
                    <a:pt x="4388483" y="4174421"/>
                  </a:cubicBezTo>
                  <a:cubicBezTo>
                    <a:pt x="4368513" y="4184023"/>
                    <a:pt x="4346717" y="4189784"/>
                    <a:pt x="4327321" y="4200153"/>
                  </a:cubicBezTo>
                  <a:cubicBezTo>
                    <a:pt x="4307639" y="4210714"/>
                    <a:pt x="4289107" y="4223965"/>
                    <a:pt x="4271633" y="4237983"/>
                  </a:cubicBezTo>
                  <a:cubicBezTo>
                    <a:pt x="4257807" y="4249025"/>
                    <a:pt x="4244845" y="4259971"/>
                    <a:pt x="4227465" y="4265635"/>
                  </a:cubicBezTo>
                  <a:cubicBezTo>
                    <a:pt x="4217768" y="4268804"/>
                    <a:pt x="4207591" y="4275717"/>
                    <a:pt x="4201733" y="4283783"/>
                  </a:cubicBezTo>
                  <a:cubicBezTo>
                    <a:pt x="4189059" y="4301353"/>
                    <a:pt x="4172833" y="4313739"/>
                    <a:pt x="4154494" y="4324301"/>
                  </a:cubicBezTo>
                  <a:cubicBezTo>
                    <a:pt x="4130010" y="4338511"/>
                    <a:pt x="4105814" y="4353009"/>
                    <a:pt x="4081234" y="4366931"/>
                  </a:cubicBezTo>
                  <a:cubicBezTo>
                    <a:pt x="4066737" y="4375189"/>
                    <a:pt x="4052335" y="4383926"/>
                    <a:pt x="4036971" y="4389975"/>
                  </a:cubicBezTo>
                  <a:cubicBezTo>
                    <a:pt x="4005575" y="4402457"/>
                    <a:pt x="3973410" y="4413114"/>
                    <a:pt x="3941725" y="4424733"/>
                  </a:cubicBezTo>
                  <a:cubicBezTo>
                    <a:pt x="3931355" y="4428477"/>
                    <a:pt x="3921561" y="4433854"/>
                    <a:pt x="3910999" y="4437119"/>
                  </a:cubicBezTo>
                  <a:cubicBezTo>
                    <a:pt x="3899573" y="4440671"/>
                    <a:pt x="3887285" y="4441727"/>
                    <a:pt x="3875859" y="4445280"/>
                  </a:cubicBezTo>
                  <a:cubicBezTo>
                    <a:pt x="3856847" y="4451136"/>
                    <a:pt x="3838412" y="4458626"/>
                    <a:pt x="3819401" y="4464579"/>
                  </a:cubicBezTo>
                  <a:cubicBezTo>
                    <a:pt x="3782723" y="4476005"/>
                    <a:pt x="3745949" y="4486951"/>
                    <a:pt x="3709176" y="4497800"/>
                  </a:cubicBezTo>
                  <a:cubicBezTo>
                    <a:pt x="3701303" y="4500105"/>
                    <a:pt x="3692757" y="4500393"/>
                    <a:pt x="3684981" y="4502889"/>
                  </a:cubicBezTo>
                  <a:cubicBezTo>
                    <a:pt x="3664337" y="4509610"/>
                    <a:pt x="3643789" y="4516907"/>
                    <a:pt x="3623338" y="4524300"/>
                  </a:cubicBezTo>
                  <a:cubicBezTo>
                    <a:pt x="3610953" y="4528813"/>
                    <a:pt x="3598854" y="4534382"/>
                    <a:pt x="3586373" y="4538702"/>
                  </a:cubicBezTo>
                  <a:cubicBezTo>
                    <a:pt x="3576387" y="4542159"/>
                    <a:pt x="3566113" y="4544847"/>
                    <a:pt x="3555743" y="4546960"/>
                  </a:cubicBezTo>
                  <a:cubicBezTo>
                    <a:pt x="3546814" y="4548785"/>
                    <a:pt x="3537501" y="4548592"/>
                    <a:pt x="3528667" y="4550801"/>
                  </a:cubicBezTo>
                  <a:cubicBezTo>
                    <a:pt x="3504759" y="4556753"/>
                    <a:pt x="3481140" y="4563475"/>
                    <a:pt x="3457424" y="4569811"/>
                  </a:cubicBezTo>
                  <a:cubicBezTo>
                    <a:pt x="3447919" y="4572308"/>
                    <a:pt x="3438221" y="4574133"/>
                    <a:pt x="3429003" y="4577301"/>
                  </a:cubicBezTo>
                  <a:cubicBezTo>
                    <a:pt x="3404327" y="4585654"/>
                    <a:pt x="3380036" y="4595159"/>
                    <a:pt x="3355264" y="4603033"/>
                  </a:cubicBezTo>
                  <a:cubicBezTo>
                    <a:pt x="3334717" y="4609562"/>
                    <a:pt x="3313593" y="4614266"/>
                    <a:pt x="3292757" y="4620027"/>
                  </a:cubicBezTo>
                  <a:cubicBezTo>
                    <a:pt x="3283924" y="4622524"/>
                    <a:pt x="3275475" y="4626077"/>
                    <a:pt x="3266643" y="4628188"/>
                  </a:cubicBezTo>
                  <a:cubicBezTo>
                    <a:pt x="3246863" y="4632990"/>
                    <a:pt x="3226796" y="4637022"/>
                    <a:pt x="3206921" y="4641823"/>
                  </a:cubicBezTo>
                  <a:cubicBezTo>
                    <a:pt x="3195590" y="4644607"/>
                    <a:pt x="3184645" y="4649600"/>
                    <a:pt x="3173123" y="4651425"/>
                  </a:cubicBezTo>
                  <a:cubicBezTo>
                    <a:pt x="3145759" y="4655745"/>
                    <a:pt x="3118203" y="4658817"/>
                    <a:pt x="3090646" y="4662274"/>
                  </a:cubicBezTo>
                  <a:cubicBezTo>
                    <a:pt x="3062227" y="4665826"/>
                    <a:pt x="3033902" y="4669571"/>
                    <a:pt x="3005480" y="4672739"/>
                  </a:cubicBezTo>
                  <a:cubicBezTo>
                    <a:pt x="2989926" y="4674372"/>
                    <a:pt x="2974275" y="4674660"/>
                    <a:pt x="2958721" y="4676196"/>
                  </a:cubicBezTo>
                  <a:cubicBezTo>
                    <a:pt x="2945087" y="4677541"/>
                    <a:pt x="2931549" y="4680037"/>
                    <a:pt x="2917915" y="4681670"/>
                  </a:cubicBezTo>
                  <a:cubicBezTo>
                    <a:pt x="2906105" y="4683013"/>
                    <a:pt x="2894199" y="4683781"/>
                    <a:pt x="2882389" y="4685126"/>
                  </a:cubicBezTo>
                  <a:cubicBezTo>
                    <a:pt x="2863475" y="4687334"/>
                    <a:pt x="2844655" y="4689831"/>
                    <a:pt x="2825837" y="4692135"/>
                  </a:cubicBezTo>
                  <a:cubicBezTo>
                    <a:pt x="2817964" y="4692999"/>
                    <a:pt x="2809706" y="4695399"/>
                    <a:pt x="2802313" y="4693960"/>
                  </a:cubicBezTo>
                  <a:cubicBezTo>
                    <a:pt x="2783686" y="4690310"/>
                    <a:pt x="2765347" y="4691367"/>
                    <a:pt x="2746816" y="4693863"/>
                  </a:cubicBezTo>
                  <a:cubicBezTo>
                    <a:pt x="2740479" y="4694728"/>
                    <a:pt x="2733662" y="4694535"/>
                    <a:pt x="2727517" y="4692903"/>
                  </a:cubicBezTo>
                  <a:cubicBezTo>
                    <a:pt x="2714939" y="4689638"/>
                    <a:pt x="2702745" y="4685029"/>
                    <a:pt x="2690359" y="4680997"/>
                  </a:cubicBezTo>
                  <a:cubicBezTo>
                    <a:pt x="2689014" y="4680517"/>
                    <a:pt x="2687382" y="4680421"/>
                    <a:pt x="2685943" y="4680133"/>
                  </a:cubicBezTo>
                  <a:cubicBezTo>
                    <a:pt x="2677781" y="4678500"/>
                    <a:pt x="2669717" y="4676868"/>
                    <a:pt x="2661554" y="4675428"/>
                  </a:cubicBezTo>
                  <a:cubicBezTo>
                    <a:pt x="2657138" y="4674660"/>
                    <a:pt x="2652625" y="4674564"/>
                    <a:pt x="2648208" y="4673892"/>
                  </a:cubicBezTo>
                  <a:cubicBezTo>
                    <a:pt x="2631118" y="4671203"/>
                    <a:pt x="2612299" y="4675716"/>
                    <a:pt x="2597512" y="4664099"/>
                  </a:cubicBezTo>
                  <a:cubicBezTo>
                    <a:pt x="2587911" y="4656609"/>
                    <a:pt x="2578597" y="4658338"/>
                    <a:pt x="2568324" y="4659490"/>
                  </a:cubicBezTo>
                  <a:cubicBezTo>
                    <a:pt x="2560547" y="4660354"/>
                    <a:pt x="2552577" y="4660065"/>
                    <a:pt x="2544704" y="4660162"/>
                  </a:cubicBezTo>
                  <a:cubicBezTo>
                    <a:pt x="2530878" y="4660449"/>
                    <a:pt x="2517052" y="4660546"/>
                    <a:pt x="2503225" y="4661026"/>
                  </a:cubicBezTo>
                  <a:cubicBezTo>
                    <a:pt x="2498808" y="4661218"/>
                    <a:pt x="2494297" y="4663619"/>
                    <a:pt x="2489975" y="4663235"/>
                  </a:cubicBezTo>
                  <a:cubicBezTo>
                    <a:pt x="2470004" y="4661410"/>
                    <a:pt x="2450033" y="4658529"/>
                    <a:pt x="2430061" y="4656897"/>
                  </a:cubicBezTo>
                  <a:cubicBezTo>
                    <a:pt x="2418732" y="4655938"/>
                    <a:pt x="2407114" y="4657761"/>
                    <a:pt x="2395880" y="4656417"/>
                  </a:cubicBezTo>
                  <a:cubicBezTo>
                    <a:pt x="2382919" y="4654881"/>
                    <a:pt x="2370245" y="4650945"/>
                    <a:pt x="2357378" y="4648544"/>
                  </a:cubicBezTo>
                  <a:cubicBezTo>
                    <a:pt x="2353826" y="4647872"/>
                    <a:pt x="2349889" y="4648736"/>
                    <a:pt x="2346145" y="4648928"/>
                  </a:cubicBezTo>
                  <a:cubicBezTo>
                    <a:pt x="2341920" y="4649120"/>
                    <a:pt x="2337791" y="4649504"/>
                    <a:pt x="2333567" y="4649600"/>
                  </a:cubicBezTo>
                  <a:cubicBezTo>
                    <a:pt x="2320700" y="4649793"/>
                    <a:pt x="2307835" y="4649504"/>
                    <a:pt x="2294968" y="4650177"/>
                  </a:cubicBezTo>
                  <a:cubicBezTo>
                    <a:pt x="2287095" y="4650561"/>
                    <a:pt x="2278839" y="4654497"/>
                    <a:pt x="2271540" y="4653057"/>
                  </a:cubicBezTo>
                  <a:cubicBezTo>
                    <a:pt x="2256659" y="4650272"/>
                    <a:pt x="2241776" y="4656513"/>
                    <a:pt x="2226895" y="4651329"/>
                  </a:cubicBezTo>
                  <a:cubicBezTo>
                    <a:pt x="2222285" y="4649793"/>
                    <a:pt x="2215948" y="4653633"/>
                    <a:pt x="2210379" y="4653825"/>
                  </a:cubicBezTo>
                  <a:cubicBezTo>
                    <a:pt x="2196457" y="4654305"/>
                    <a:pt x="2182535" y="4654209"/>
                    <a:pt x="2168613" y="4654113"/>
                  </a:cubicBezTo>
                  <a:cubicBezTo>
                    <a:pt x="2156131" y="4654017"/>
                    <a:pt x="2143168" y="4655361"/>
                    <a:pt x="2131167" y="4652673"/>
                  </a:cubicBezTo>
                  <a:cubicBezTo>
                    <a:pt x="2118588" y="4649793"/>
                    <a:pt x="2107259" y="4650177"/>
                    <a:pt x="2095065" y="4653441"/>
                  </a:cubicBezTo>
                  <a:cubicBezTo>
                    <a:pt x="2086711" y="4655649"/>
                    <a:pt x="2077878" y="4655938"/>
                    <a:pt x="2069237" y="4656609"/>
                  </a:cubicBezTo>
                  <a:cubicBezTo>
                    <a:pt x="2059924" y="4657377"/>
                    <a:pt x="2049650" y="4655361"/>
                    <a:pt x="2041201" y="4658529"/>
                  </a:cubicBezTo>
                  <a:cubicBezTo>
                    <a:pt x="2016044" y="4667939"/>
                    <a:pt x="1990216" y="4669955"/>
                    <a:pt x="1963909" y="4669955"/>
                  </a:cubicBezTo>
                  <a:cubicBezTo>
                    <a:pt x="1959107" y="4669955"/>
                    <a:pt x="1954210" y="4668612"/>
                    <a:pt x="1949603" y="4667171"/>
                  </a:cubicBezTo>
                  <a:cubicBezTo>
                    <a:pt x="1922717" y="4658529"/>
                    <a:pt x="1895737" y="4659297"/>
                    <a:pt x="1868373" y="4664578"/>
                  </a:cubicBezTo>
                  <a:cubicBezTo>
                    <a:pt x="1862708" y="4665731"/>
                    <a:pt x="1856372" y="4665923"/>
                    <a:pt x="1850707" y="4664771"/>
                  </a:cubicBezTo>
                  <a:cubicBezTo>
                    <a:pt x="1834768" y="4661410"/>
                    <a:pt x="1819309" y="4655841"/>
                    <a:pt x="1803275" y="4653441"/>
                  </a:cubicBezTo>
                  <a:cubicBezTo>
                    <a:pt x="1776775" y="4649504"/>
                    <a:pt x="1753828" y="4662754"/>
                    <a:pt x="1730112" y="4671396"/>
                  </a:cubicBezTo>
                  <a:cubicBezTo>
                    <a:pt x="1707548" y="4679557"/>
                    <a:pt x="1688345" y="4697992"/>
                    <a:pt x="1661652" y="4693863"/>
                  </a:cubicBezTo>
                  <a:cubicBezTo>
                    <a:pt x="1658965" y="4693479"/>
                    <a:pt x="1655988" y="4696071"/>
                    <a:pt x="1653011" y="4696744"/>
                  </a:cubicBezTo>
                  <a:cubicBezTo>
                    <a:pt x="1644850" y="4698568"/>
                    <a:pt x="1636689" y="4700776"/>
                    <a:pt x="1628431" y="4701641"/>
                  </a:cubicBezTo>
                  <a:cubicBezTo>
                    <a:pt x="1618350" y="4702793"/>
                    <a:pt x="1608076" y="4702409"/>
                    <a:pt x="1597995" y="4703369"/>
                  </a:cubicBezTo>
                  <a:cubicBezTo>
                    <a:pt x="1585032" y="4704521"/>
                    <a:pt x="1572263" y="4707593"/>
                    <a:pt x="1559396" y="4707593"/>
                  </a:cubicBezTo>
                  <a:cubicBezTo>
                    <a:pt x="1549026" y="4707593"/>
                    <a:pt x="1538753" y="4704041"/>
                    <a:pt x="1528480" y="4702312"/>
                  </a:cubicBezTo>
                  <a:cubicBezTo>
                    <a:pt x="1513981" y="4699912"/>
                    <a:pt x="1498042" y="4700584"/>
                    <a:pt x="1485272" y="4694439"/>
                  </a:cubicBezTo>
                  <a:cubicBezTo>
                    <a:pt x="1471639" y="4687910"/>
                    <a:pt x="1458676" y="4684934"/>
                    <a:pt x="1444562" y="4686950"/>
                  </a:cubicBezTo>
                  <a:cubicBezTo>
                    <a:pt x="1439857" y="4687622"/>
                    <a:pt x="1433808" y="4691655"/>
                    <a:pt x="1431696" y="4695783"/>
                  </a:cubicBezTo>
                  <a:cubicBezTo>
                    <a:pt x="1426991" y="4705001"/>
                    <a:pt x="1420559" y="4706634"/>
                    <a:pt x="1411821" y="4703464"/>
                  </a:cubicBezTo>
                  <a:cubicBezTo>
                    <a:pt x="1404236" y="4700776"/>
                    <a:pt x="1394922" y="4699432"/>
                    <a:pt x="1389738" y="4694247"/>
                  </a:cubicBezTo>
                  <a:cubicBezTo>
                    <a:pt x="1375047" y="4679557"/>
                    <a:pt x="1356324" y="4679077"/>
                    <a:pt x="1338081" y="4675141"/>
                  </a:cubicBezTo>
                  <a:cubicBezTo>
                    <a:pt x="1326945" y="4672739"/>
                    <a:pt x="1316574" y="4672644"/>
                    <a:pt x="1305436" y="4674276"/>
                  </a:cubicBezTo>
                  <a:cubicBezTo>
                    <a:pt x="1281241" y="4677925"/>
                    <a:pt x="1257717" y="4672739"/>
                    <a:pt x="1234481" y="4666115"/>
                  </a:cubicBezTo>
                  <a:cubicBezTo>
                    <a:pt x="1219118" y="4661698"/>
                    <a:pt x="1203372" y="4659010"/>
                    <a:pt x="1188106" y="4654497"/>
                  </a:cubicBezTo>
                  <a:cubicBezTo>
                    <a:pt x="1176680" y="4651041"/>
                    <a:pt x="1165255" y="4646912"/>
                    <a:pt x="1154790" y="4641343"/>
                  </a:cubicBezTo>
                  <a:cubicBezTo>
                    <a:pt x="1139618" y="4633181"/>
                    <a:pt x="1126369" y="4620891"/>
                    <a:pt x="1107069" y="4624156"/>
                  </a:cubicBezTo>
                  <a:cubicBezTo>
                    <a:pt x="1090074" y="4627036"/>
                    <a:pt x="1074713" y="4620988"/>
                    <a:pt x="1059158" y="4615227"/>
                  </a:cubicBezTo>
                  <a:cubicBezTo>
                    <a:pt x="1047732" y="4611002"/>
                    <a:pt x="1036308" y="4606681"/>
                    <a:pt x="1024496" y="4603993"/>
                  </a:cubicBezTo>
                  <a:cubicBezTo>
                    <a:pt x="1010478" y="4600824"/>
                    <a:pt x="994635" y="4602169"/>
                    <a:pt x="982153" y="4596311"/>
                  </a:cubicBezTo>
                  <a:cubicBezTo>
                    <a:pt x="969095" y="4590166"/>
                    <a:pt x="958246" y="4594295"/>
                    <a:pt x="946628" y="4596024"/>
                  </a:cubicBezTo>
                  <a:cubicBezTo>
                    <a:pt x="928097" y="4598712"/>
                    <a:pt x="909661" y="4603705"/>
                    <a:pt x="890939" y="4597368"/>
                  </a:cubicBezTo>
                  <a:cubicBezTo>
                    <a:pt x="868184" y="4589687"/>
                    <a:pt x="845620" y="4581430"/>
                    <a:pt x="822769" y="4574133"/>
                  </a:cubicBezTo>
                  <a:cubicBezTo>
                    <a:pt x="813934" y="4571347"/>
                    <a:pt x="804431" y="4570195"/>
                    <a:pt x="795212" y="4568947"/>
                  </a:cubicBezTo>
                  <a:cubicBezTo>
                    <a:pt x="786476" y="4567891"/>
                    <a:pt x="776010" y="4570579"/>
                    <a:pt x="769288" y="4566547"/>
                  </a:cubicBezTo>
                  <a:cubicBezTo>
                    <a:pt x="752005" y="4556178"/>
                    <a:pt x="734243" y="4551089"/>
                    <a:pt x="714271" y="4551089"/>
                  </a:cubicBezTo>
                  <a:cubicBezTo>
                    <a:pt x="706781" y="4551089"/>
                    <a:pt x="699484" y="4546768"/>
                    <a:pt x="691900" y="4545999"/>
                  </a:cubicBezTo>
                  <a:cubicBezTo>
                    <a:pt x="681529" y="4545040"/>
                    <a:pt x="669623" y="4542447"/>
                    <a:pt x="660598" y="4546096"/>
                  </a:cubicBezTo>
                  <a:cubicBezTo>
                    <a:pt x="639379" y="4554737"/>
                    <a:pt x="622193" y="4547536"/>
                    <a:pt x="603662" y="4538991"/>
                  </a:cubicBezTo>
                  <a:cubicBezTo>
                    <a:pt x="585418" y="4530541"/>
                    <a:pt x="566215" y="4523821"/>
                    <a:pt x="546821" y="4518251"/>
                  </a:cubicBezTo>
                  <a:cubicBezTo>
                    <a:pt x="539524" y="4516235"/>
                    <a:pt x="530787" y="4519596"/>
                    <a:pt x="522721" y="4520267"/>
                  </a:cubicBezTo>
                  <a:cubicBezTo>
                    <a:pt x="519840" y="4520460"/>
                    <a:pt x="516671" y="4520748"/>
                    <a:pt x="514080" y="4519788"/>
                  </a:cubicBezTo>
                  <a:cubicBezTo>
                    <a:pt x="489020" y="4510570"/>
                    <a:pt x="463575" y="4503561"/>
                    <a:pt x="436404" y="4508361"/>
                  </a:cubicBezTo>
                  <a:cubicBezTo>
                    <a:pt x="433908" y="4508842"/>
                    <a:pt x="431123" y="4507786"/>
                    <a:pt x="428626" y="4507114"/>
                  </a:cubicBezTo>
                  <a:cubicBezTo>
                    <a:pt x="416432" y="4503657"/>
                    <a:pt x="404526" y="4498184"/>
                    <a:pt x="392141" y="4496936"/>
                  </a:cubicBezTo>
                  <a:cubicBezTo>
                    <a:pt x="361608" y="4493864"/>
                    <a:pt x="330884" y="4492615"/>
                    <a:pt x="300157" y="4490599"/>
                  </a:cubicBezTo>
                  <a:cubicBezTo>
                    <a:pt x="298237" y="4490503"/>
                    <a:pt x="296221" y="4490503"/>
                    <a:pt x="294493" y="4489831"/>
                  </a:cubicBezTo>
                  <a:cubicBezTo>
                    <a:pt x="283163" y="4485702"/>
                    <a:pt x="273274" y="4487047"/>
                    <a:pt x="263671" y="4494919"/>
                  </a:cubicBezTo>
                  <a:cubicBezTo>
                    <a:pt x="259447" y="4498376"/>
                    <a:pt x="253686" y="4500200"/>
                    <a:pt x="248406" y="4502121"/>
                  </a:cubicBezTo>
                  <a:cubicBezTo>
                    <a:pt x="240628" y="4505002"/>
                    <a:pt x="232659" y="4507786"/>
                    <a:pt x="224594" y="4509610"/>
                  </a:cubicBezTo>
                  <a:cubicBezTo>
                    <a:pt x="216624" y="4511338"/>
                    <a:pt x="208079" y="4513738"/>
                    <a:pt x="200398" y="4512395"/>
                  </a:cubicBezTo>
                  <a:cubicBezTo>
                    <a:pt x="186572" y="4509994"/>
                    <a:pt x="173417" y="4504618"/>
                    <a:pt x="159783" y="4501064"/>
                  </a:cubicBezTo>
                  <a:cubicBezTo>
                    <a:pt x="155079" y="4499816"/>
                    <a:pt x="149893" y="4500009"/>
                    <a:pt x="144997" y="4499912"/>
                  </a:cubicBezTo>
                  <a:cubicBezTo>
                    <a:pt x="133763" y="4499625"/>
                    <a:pt x="122241" y="4502409"/>
                    <a:pt x="112064" y="4494440"/>
                  </a:cubicBezTo>
                  <a:cubicBezTo>
                    <a:pt x="102655" y="4486951"/>
                    <a:pt x="93148" y="4489158"/>
                    <a:pt x="83259" y="4494824"/>
                  </a:cubicBezTo>
                  <a:cubicBezTo>
                    <a:pt x="76154" y="4498857"/>
                    <a:pt x="68090" y="4502025"/>
                    <a:pt x="60120" y="4503561"/>
                  </a:cubicBezTo>
                  <a:cubicBezTo>
                    <a:pt x="49174" y="4505673"/>
                    <a:pt x="38324" y="4506538"/>
                    <a:pt x="26514" y="4505289"/>
                  </a:cubicBezTo>
                  <a:cubicBezTo>
                    <a:pt x="18161" y="4504425"/>
                    <a:pt x="11343" y="4504041"/>
                    <a:pt x="4814" y="4498952"/>
                  </a:cubicBezTo>
                  <a:cubicBezTo>
                    <a:pt x="3759" y="4498184"/>
                    <a:pt x="1839" y="4497992"/>
                    <a:pt x="398" y="4498089"/>
                  </a:cubicBezTo>
                  <a:lnTo>
                    <a:pt x="0" y="4498087"/>
                  </a:lnTo>
                  <a:close/>
                </a:path>
              </a:pathLst>
            </a:custGeom>
            <a:solidFill>
              <a:schemeClr val="dk1">
                <a:alpha val="85882"/>
              </a:schemeClr>
            </a:solidFill>
            <a:ln>
              <a:noFill/>
            </a:ln>
            <a:effectLst>
              <a:outerShdw blurRad="381000" dist="152400" dir="5400000" algn="ctr" rotWithShape="0">
                <a:srgbClr val="000000">
                  <a:alpha val="9803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7" name="Google Shape;117;p2"/>
          <p:cNvSpPr txBox="1">
            <a:spLocks noGrp="1"/>
          </p:cNvSpPr>
          <p:nvPr>
            <p:ph type="title"/>
          </p:nvPr>
        </p:nvSpPr>
        <p:spPr>
          <a:xfrm>
            <a:off x="1268127" y="2023558"/>
            <a:ext cx="3521265" cy="2491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s-ES" sz="4000"/>
              <a:t>Objetivo</a:t>
            </a:r>
            <a:endParaRPr/>
          </a:p>
        </p:txBody>
      </p:sp>
      <p:sp>
        <p:nvSpPr>
          <p:cNvPr id="118" name="Google Shape;118;p2"/>
          <p:cNvSpPr/>
          <p:nvPr/>
        </p:nvSpPr>
        <p:spPr>
          <a:xfrm>
            <a:off x="827088" y="4258080"/>
            <a:ext cx="4403345" cy="1180695"/>
          </a:xfrm>
          <a:custGeom>
            <a:avLst/>
            <a:gdLst/>
            <a:ahLst/>
            <a:cxnLst/>
            <a:rect l="l" t="t" r="r" b="b"/>
            <a:pathLst>
              <a:path w="5260975" h="1410656" extrusionOk="0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2"/>
          <p:cNvSpPr/>
          <p:nvPr/>
        </p:nvSpPr>
        <p:spPr>
          <a:xfrm>
            <a:off x="827088" y="4258080"/>
            <a:ext cx="4403345" cy="1180695"/>
          </a:xfrm>
          <a:custGeom>
            <a:avLst/>
            <a:gdLst/>
            <a:ahLst/>
            <a:cxnLst/>
            <a:rect l="l" t="t" r="r" b="b"/>
            <a:pathLst>
              <a:path w="5260975" h="1410656" extrusionOk="0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blipFill rotWithShape="1">
            <a:blip r:embed="rId3">
              <a:alphaModFix amt="57000"/>
            </a:blip>
            <a:tile tx="0" ty="0" sx="100000" sy="100000" flip="none" algn="tl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2"/>
          <p:cNvSpPr txBox="1">
            <a:spLocks noGrp="1"/>
          </p:cNvSpPr>
          <p:nvPr>
            <p:ph type="body" idx="1"/>
          </p:nvPr>
        </p:nvSpPr>
        <p:spPr>
          <a:xfrm>
            <a:off x="6099175" y="1311088"/>
            <a:ext cx="5276850" cy="43272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s-ES" sz="2400">
                <a:solidFill>
                  <a:schemeClr val="lt1"/>
                </a:solidFill>
              </a:rPr>
              <a:t>Explicar la forma en que se relacionan los conceptos de democracia y Estado, considerando las definiciones y objetivos de cada uno.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3"/>
          <p:cNvSpPr txBox="1">
            <a:spLocks noGrp="1"/>
          </p:cNvSpPr>
          <p:nvPr>
            <p:ph type="title"/>
          </p:nvPr>
        </p:nvSpPr>
        <p:spPr>
          <a:xfrm>
            <a:off x="838200" y="1641752"/>
            <a:ext cx="4391024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s-ES" sz="4000">
                <a:solidFill>
                  <a:schemeClr val="lt1"/>
                </a:solidFill>
              </a:rPr>
              <a:t>Democracia y Estado</a:t>
            </a:r>
            <a:endParaRPr/>
          </a:p>
        </p:txBody>
      </p:sp>
      <p:sp>
        <p:nvSpPr>
          <p:cNvPr id="128" name="Google Shape;128;p3"/>
          <p:cNvSpPr txBox="1">
            <a:spLocks noGrp="1"/>
          </p:cNvSpPr>
          <p:nvPr>
            <p:ph type="body" idx="1"/>
          </p:nvPr>
        </p:nvSpPr>
        <p:spPr>
          <a:xfrm>
            <a:off x="838200" y="3146400"/>
            <a:ext cx="4391024" cy="24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s-ES" sz="2400">
                <a:solidFill>
                  <a:schemeClr val="lt1"/>
                </a:solidFill>
              </a:rPr>
              <a:t>¿Cómo se vincula lo descrito en el video con los conceptos de democracia y Estado?</a:t>
            </a:r>
            <a:endParaRPr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>
              <a:solidFill>
                <a:schemeClr val="lt1"/>
              </a:solidFill>
            </a:endParaRPr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s-ES" sz="2400">
                <a:solidFill>
                  <a:schemeClr val="lt1"/>
                </a:solidFill>
              </a:rPr>
              <a:t>¿Por qué en la actualidad estos conceptos tienden a aparecer en conjunto?</a:t>
            </a:r>
            <a:endParaRPr/>
          </a:p>
        </p:txBody>
      </p:sp>
      <p:grpSp>
        <p:nvGrpSpPr>
          <p:cNvPr id="129" name="Google Shape;129;p3"/>
          <p:cNvGrpSpPr/>
          <p:nvPr/>
        </p:nvGrpSpPr>
        <p:grpSpPr>
          <a:xfrm>
            <a:off x="6096000" y="841376"/>
            <a:ext cx="5260976" cy="4707593"/>
            <a:chOff x="6096000" y="841376"/>
            <a:chExt cx="5260976" cy="4707593"/>
          </a:xfrm>
        </p:grpSpPr>
        <p:grpSp>
          <p:nvGrpSpPr>
            <p:cNvPr id="130" name="Google Shape;130;p3"/>
            <p:cNvGrpSpPr/>
            <p:nvPr/>
          </p:nvGrpSpPr>
          <p:grpSpPr>
            <a:xfrm>
              <a:off x="6096001" y="841376"/>
              <a:ext cx="5260975" cy="4707593"/>
              <a:chOff x="6096001" y="841376"/>
              <a:chExt cx="5260975" cy="4707593"/>
            </a:xfrm>
          </p:grpSpPr>
          <p:sp>
            <p:nvSpPr>
              <p:cNvPr id="131" name="Google Shape;131;p3"/>
              <p:cNvSpPr/>
              <p:nvPr/>
            </p:nvSpPr>
            <p:spPr>
              <a:xfrm>
                <a:off x="6096001" y="841376"/>
                <a:ext cx="5260975" cy="4707593"/>
              </a:xfrm>
              <a:custGeom>
                <a:avLst/>
                <a:gdLst/>
                <a:ahLst/>
                <a:cxnLst/>
                <a:rect l="l" t="t" r="r" b="b"/>
                <a:pathLst>
                  <a:path w="5260975" h="4707593" extrusionOk="0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2" name="Google Shape;132;p3"/>
              <p:cNvSpPr/>
              <p:nvPr/>
            </p:nvSpPr>
            <p:spPr>
              <a:xfrm>
                <a:off x="6096001" y="841376"/>
                <a:ext cx="5260975" cy="4707593"/>
              </a:xfrm>
              <a:custGeom>
                <a:avLst/>
                <a:gdLst/>
                <a:ahLst/>
                <a:cxnLst/>
                <a:rect l="l" t="t" r="r" b="b"/>
                <a:pathLst>
                  <a:path w="5260975" h="4707593" extrusionOk="0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lt1">
                  <a:alpha val="13725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33" name="Google Shape;133;p3"/>
            <p:cNvGrpSpPr/>
            <p:nvPr/>
          </p:nvGrpSpPr>
          <p:grpSpPr>
            <a:xfrm>
              <a:off x="6096000" y="4138312"/>
              <a:ext cx="5260975" cy="1410656"/>
              <a:chOff x="6096000" y="4138312"/>
              <a:chExt cx="5260975" cy="1410656"/>
            </a:xfrm>
          </p:grpSpPr>
          <p:sp>
            <p:nvSpPr>
              <p:cNvPr id="134" name="Google Shape;134;p3"/>
              <p:cNvSpPr/>
              <p:nvPr/>
            </p:nvSpPr>
            <p:spPr>
              <a:xfrm>
                <a:off x="6096000" y="4138312"/>
                <a:ext cx="5260975" cy="1410656"/>
              </a:xfrm>
              <a:custGeom>
                <a:avLst/>
                <a:gdLst/>
                <a:ahLst/>
                <a:cxnLst/>
                <a:rect l="l" t="t" r="r" b="b"/>
                <a:pathLst>
                  <a:path w="5260975" h="1410656" extrusionOk="0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5" name="Google Shape;135;p3"/>
              <p:cNvSpPr/>
              <p:nvPr/>
            </p:nvSpPr>
            <p:spPr>
              <a:xfrm>
                <a:off x="6096000" y="4138312"/>
                <a:ext cx="5260975" cy="1410656"/>
              </a:xfrm>
              <a:custGeom>
                <a:avLst/>
                <a:gdLst/>
                <a:ahLst/>
                <a:cxnLst/>
                <a:rect l="l" t="t" r="r" b="b"/>
                <a:pathLst>
                  <a:path w="5260975" h="1410656" extrusionOk="0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blipFill rotWithShape="1">
                <a:blip r:embed="rId3">
                  <a:alphaModFix amt="57000"/>
                </a:blip>
                <a:tile tx="0" ty="0" sx="100000" sy="100000" flip="none" algn="tl"/>
              </a:blip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pic>
        <p:nvPicPr>
          <p:cNvPr id="136" name="Google Shape;136;p3" title="Peter - Estado de Derecho y  Democracia Representativ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41932" y="1648232"/>
            <a:ext cx="4369112" cy="24685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3" name="Google Shape;143;p4" descr="Ciudad vista desde arriba de un calle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 l="6157" t="8869" r="19825"/>
          <a:stretch/>
        </p:blipFill>
        <p:spPr>
          <a:xfrm>
            <a:off x="3522468" y="10"/>
            <a:ext cx="8669532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4"/>
          <p:cNvSpPr/>
          <p:nvPr/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9000">
                <a:srgbClr val="000000">
                  <a:alpha val="37647"/>
                </a:srgbClr>
              </a:gs>
              <a:gs pos="35000">
                <a:srgbClr val="000000">
                  <a:alpha val="77647"/>
                </a:srgbClr>
              </a:gs>
              <a:gs pos="58000">
                <a:schemeClr val="dk1"/>
              </a:gs>
              <a:gs pos="100000">
                <a:schemeClr val="dk1"/>
              </a:gs>
            </a:gsLst>
            <a:lin ang="10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4"/>
          <p:cNvSpPr txBox="1"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s-ES" sz="2800"/>
              <a:t>El concepto de Estado en la actualidad </a:t>
            </a:r>
            <a:endParaRPr/>
          </a:p>
        </p:txBody>
      </p:sp>
      <p:sp>
        <p:nvSpPr>
          <p:cNvPr id="146" name="Google Shape;146;p4"/>
          <p:cNvSpPr/>
          <p:nvPr/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4"/>
          <p:cNvSpPr/>
          <p:nvPr/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4"/>
          <p:cNvSpPr txBox="1">
            <a:spLocks noGrp="1"/>
          </p:cNvSpPr>
          <p:nvPr>
            <p:ph type="body" idx="1"/>
          </p:nvPr>
        </p:nvSpPr>
        <p:spPr>
          <a:xfrm>
            <a:off x="371093" y="2718054"/>
            <a:ext cx="4368857" cy="4121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s-ES" sz="1600"/>
              <a:t>“El Estado es un concepto político referido a una forma de organización social, que cuenta con </a:t>
            </a:r>
            <a:r>
              <a:rPr lang="es-ES" sz="1600" b="1"/>
              <a:t>instituciones soberanas</a:t>
            </a:r>
            <a:r>
              <a:rPr lang="es-ES" sz="1600"/>
              <a:t>, que regulan la vida de una cierta comunidad de individuos en el marco de un territorio nacional. </a:t>
            </a:r>
            <a:endParaRPr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s-ES" sz="1600"/>
              <a:t>[Para entender qué es el Estado,] es necesario precisar dos conceptos: forma de Estado y forma de gobierno. </a:t>
            </a:r>
            <a:endParaRPr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s-ES" sz="1600"/>
              <a:t>• Forma de Estado: estructura del poder del cual el Estado es titular y su distribución espacial. </a:t>
            </a:r>
            <a:endParaRPr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s-ES" sz="1600"/>
              <a:t>• Forma de gobierno: ordenamiento político que se adopta, es decir, manera en que se ejerce el poder y cómo son designados los gobernantes. </a:t>
            </a:r>
            <a:endParaRPr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endParaRPr sz="160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s-ES" sz="1600"/>
              <a:t>Fuente: Biblioteca del Congreso Nacional de Chile (2016). Guía de formación cívica. Santiago: Editorial BCN. Recuperado de https://bit.ly/3hXQmd4</a:t>
            </a:r>
            <a:endParaRPr/>
          </a:p>
        </p:txBody>
      </p:sp>
      <p:sp>
        <p:nvSpPr>
          <p:cNvPr id="149" name="Google Shape;149;p4"/>
          <p:cNvSpPr txBox="1"/>
          <p:nvPr/>
        </p:nvSpPr>
        <p:spPr>
          <a:xfrm>
            <a:off x="9857708" y="6657945"/>
            <a:ext cx="2334292" cy="20005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700" b="0" i="0" u="sng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Esta foto</a:t>
            </a:r>
            <a:r>
              <a:rPr lang="es-ES" sz="7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de Autor desconocido está bajo licencia </a:t>
            </a:r>
            <a:r>
              <a:rPr lang="es-ES" sz="700" b="0" i="0" u="sng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sz="7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4"/>
          <p:cNvSpPr/>
          <p:nvPr/>
        </p:nvSpPr>
        <p:spPr>
          <a:xfrm>
            <a:off x="7981026" y="603837"/>
            <a:ext cx="1172371" cy="47939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Formas de Estado</a:t>
            </a:r>
            <a:endParaRPr/>
          </a:p>
        </p:txBody>
      </p:sp>
      <p:sp>
        <p:nvSpPr>
          <p:cNvPr id="151" name="Google Shape;151;p4"/>
          <p:cNvSpPr/>
          <p:nvPr/>
        </p:nvSpPr>
        <p:spPr>
          <a:xfrm>
            <a:off x="6774092" y="1483947"/>
            <a:ext cx="1172371" cy="47939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Unitario</a:t>
            </a:r>
            <a:endParaRPr/>
          </a:p>
        </p:txBody>
      </p:sp>
      <p:sp>
        <p:nvSpPr>
          <p:cNvPr id="152" name="Google Shape;152;p4"/>
          <p:cNvSpPr/>
          <p:nvPr/>
        </p:nvSpPr>
        <p:spPr>
          <a:xfrm>
            <a:off x="9220970" y="1483947"/>
            <a:ext cx="1172371" cy="47939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Federal</a:t>
            </a:r>
            <a:endParaRPr/>
          </a:p>
        </p:txBody>
      </p:sp>
      <p:sp>
        <p:nvSpPr>
          <p:cNvPr id="153" name="Google Shape;153;p4"/>
          <p:cNvSpPr/>
          <p:nvPr/>
        </p:nvSpPr>
        <p:spPr>
          <a:xfrm>
            <a:off x="8142732" y="3420423"/>
            <a:ext cx="1172371" cy="479394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Forma de gobierno</a:t>
            </a:r>
            <a:endParaRPr/>
          </a:p>
        </p:txBody>
      </p:sp>
      <p:sp>
        <p:nvSpPr>
          <p:cNvPr id="154" name="Google Shape;154;p4"/>
          <p:cNvSpPr/>
          <p:nvPr/>
        </p:nvSpPr>
        <p:spPr>
          <a:xfrm>
            <a:off x="6774092" y="4299484"/>
            <a:ext cx="1748471" cy="479394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Presidencialista</a:t>
            </a:r>
            <a:endParaRPr/>
          </a:p>
        </p:txBody>
      </p:sp>
      <p:sp>
        <p:nvSpPr>
          <p:cNvPr id="155" name="Google Shape;155;p4"/>
          <p:cNvSpPr/>
          <p:nvPr/>
        </p:nvSpPr>
        <p:spPr>
          <a:xfrm>
            <a:off x="9025202" y="4299484"/>
            <a:ext cx="1748471" cy="479394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Parlamentarista</a:t>
            </a:r>
            <a:endParaRPr/>
          </a:p>
        </p:txBody>
      </p:sp>
      <p:cxnSp>
        <p:nvCxnSpPr>
          <p:cNvPr id="156" name="Google Shape;156;p4"/>
          <p:cNvCxnSpPr/>
          <p:nvPr/>
        </p:nvCxnSpPr>
        <p:spPr>
          <a:xfrm flipH="1">
            <a:off x="7670047" y="3987668"/>
            <a:ext cx="852516" cy="239697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57" name="Google Shape;157;p4"/>
          <p:cNvCxnSpPr/>
          <p:nvPr/>
        </p:nvCxnSpPr>
        <p:spPr>
          <a:xfrm>
            <a:off x="9025202" y="3997643"/>
            <a:ext cx="862054" cy="291483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58" name="Google Shape;158;p4"/>
          <p:cNvCxnSpPr/>
          <p:nvPr/>
        </p:nvCxnSpPr>
        <p:spPr>
          <a:xfrm flipH="1">
            <a:off x="7331704" y="1146424"/>
            <a:ext cx="852516" cy="239697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59" name="Google Shape;159;p4"/>
          <p:cNvCxnSpPr/>
          <p:nvPr/>
        </p:nvCxnSpPr>
        <p:spPr>
          <a:xfrm>
            <a:off x="8852214" y="1161288"/>
            <a:ext cx="815172" cy="312301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C0C0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5"/>
          <p:cNvSpPr txBox="1">
            <a:spLocks noGrp="1"/>
          </p:cNvSpPr>
          <p:nvPr>
            <p:ph type="title"/>
          </p:nvPr>
        </p:nvSpPr>
        <p:spPr>
          <a:xfrm>
            <a:off x="838200" y="448721"/>
            <a:ext cx="4707671" cy="1225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Calibri"/>
              <a:buNone/>
            </a:pPr>
            <a:r>
              <a:rPr lang="es-ES" sz="3800">
                <a:solidFill>
                  <a:schemeClr val="lt1"/>
                </a:solidFill>
              </a:rPr>
              <a:t>Democracia en la actualidad</a:t>
            </a:r>
            <a:endParaRPr/>
          </a:p>
        </p:txBody>
      </p:sp>
      <p:cxnSp>
        <p:nvCxnSpPr>
          <p:cNvPr id="166" name="Google Shape;166;p5"/>
          <p:cNvCxnSpPr/>
          <p:nvPr/>
        </p:nvCxnSpPr>
        <p:spPr>
          <a:xfrm rot="10800000">
            <a:off x="831873" y="1749756"/>
            <a:ext cx="4718304" cy="0"/>
          </a:xfrm>
          <a:prstGeom prst="straightConnector1">
            <a:avLst/>
          </a:prstGeom>
          <a:noFill/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67" name="Google Shape;167;p5"/>
          <p:cNvSpPr txBox="1">
            <a:spLocks noGrp="1"/>
          </p:cNvSpPr>
          <p:nvPr>
            <p:ph type="body" idx="1"/>
          </p:nvPr>
        </p:nvSpPr>
        <p:spPr>
          <a:xfrm>
            <a:off x="897769" y="1909192"/>
            <a:ext cx="4586513" cy="3798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s-ES" sz="2000">
                <a:solidFill>
                  <a:schemeClr val="lt1"/>
                </a:solidFill>
              </a:rPr>
              <a:t>El concepto de democracia actual se basa algunos principios fundamentales, como los siguientes: </a:t>
            </a:r>
            <a:endParaRPr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s-ES" sz="2000">
                <a:solidFill>
                  <a:schemeClr val="lt1"/>
                </a:solidFill>
              </a:rPr>
              <a:t>• la creencia de que todos sus ciudadanos son libres e iguales ante la ley. </a:t>
            </a:r>
            <a:endParaRPr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s-ES" sz="2000">
                <a:solidFill>
                  <a:schemeClr val="lt1"/>
                </a:solidFill>
              </a:rPr>
              <a:t>• la existencia de un marco jurídico establecido en una Constitución. </a:t>
            </a:r>
            <a:endParaRPr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s-ES" sz="2000">
                <a:solidFill>
                  <a:schemeClr val="lt1"/>
                </a:solidFill>
              </a:rPr>
              <a:t>• el acuerdo de un contrato social entre los gobernantes y el pueblo. </a:t>
            </a:r>
            <a:endParaRPr/>
          </a:p>
        </p:txBody>
      </p:sp>
      <p:cxnSp>
        <p:nvCxnSpPr>
          <p:cNvPr id="168" name="Google Shape;168;p5"/>
          <p:cNvCxnSpPr/>
          <p:nvPr/>
        </p:nvCxnSpPr>
        <p:spPr>
          <a:xfrm rot="10800000">
            <a:off x="834027" y="5707672"/>
            <a:ext cx="4713997" cy="0"/>
          </a:xfrm>
          <a:prstGeom prst="straightConnector1">
            <a:avLst/>
          </a:prstGeom>
          <a:noFill/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69" name="Google Shape;169;p5" descr="Text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25453" y="0"/>
            <a:ext cx="485203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5"/>
          <p:cNvSpPr txBox="1"/>
          <p:nvPr/>
        </p:nvSpPr>
        <p:spPr>
          <a:xfrm>
            <a:off x="9043196" y="6657945"/>
            <a:ext cx="2334292" cy="20005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700" b="0" i="0" u="sng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Esta foto</a:t>
            </a:r>
            <a:r>
              <a:rPr lang="es-ES" sz="7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de Autor desconocido está bajo licencia </a:t>
            </a:r>
            <a:r>
              <a:rPr lang="es-ES" sz="700" b="0" i="0" u="sng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sz="7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5"/>
          <p:cNvSpPr/>
          <p:nvPr/>
        </p:nvSpPr>
        <p:spPr>
          <a:xfrm>
            <a:off x="701336" y="5707672"/>
            <a:ext cx="4965212" cy="950256"/>
          </a:xfrm>
          <a:prstGeom prst="rect">
            <a:avLst/>
          </a:prstGeom>
          <a:solidFill>
            <a:schemeClr val="accent6"/>
          </a:solidFill>
          <a:ln w="12700" cap="flat" cmpd="sng">
            <a:solidFill>
              <a:srgbClr val="517E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Todos estos elementos, necesarios para el desarrollo de un sistema democrático, se pueden encontrar en la organización social y política que otorga un Estado.</a:t>
            </a: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C0C0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6"/>
          <p:cNvSpPr txBox="1">
            <a:spLocks noGrp="1"/>
          </p:cNvSpPr>
          <p:nvPr>
            <p:ph type="title"/>
          </p:nvPr>
        </p:nvSpPr>
        <p:spPr>
          <a:xfrm>
            <a:off x="1020467" y="1397120"/>
            <a:ext cx="4707671" cy="1225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Calibri"/>
              <a:buNone/>
            </a:pPr>
            <a:r>
              <a:rPr lang="es-ES" sz="3800">
                <a:solidFill>
                  <a:schemeClr val="lt1"/>
                </a:solidFill>
              </a:rPr>
              <a:t>Democracia en la actualidad</a:t>
            </a:r>
            <a:endParaRPr/>
          </a:p>
        </p:txBody>
      </p:sp>
      <p:sp>
        <p:nvSpPr>
          <p:cNvPr id="178" name="Google Shape;178;p6"/>
          <p:cNvSpPr txBox="1">
            <a:spLocks noGrp="1"/>
          </p:cNvSpPr>
          <p:nvPr>
            <p:ph type="body" idx="1"/>
          </p:nvPr>
        </p:nvSpPr>
        <p:spPr>
          <a:xfrm>
            <a:off x="1020467" y="2891752"/>
            <a:ext cx="4707671" cy="2334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</a:pPr>
            <a:r>
              <a:rPr lang="es-ES" sz="1400">
                <a:solidFill>
                  <a:schemeClr val="lt1"/>
                </a:solidFill>
              </a:rPr>
              <a:t>Reconocimiento de la dignidad humana: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</a:pPr>
            <a:r>
              <a:rPr lang="es-ES" sz="1400">
                <a:solidFill>
                  <a:schemeClr val="lt1"/>
                </a:solidFill>
              </a:rPr>
              <a:t>• Todos los miembros de la sociedad deben ser respetados.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</a:pPr>
            <a:r>
              <a:rPr lang="es-ES" sz="1400">
                <a:solidFill>
                  <a:schemeClr val="lt1"/>
                </a:solidFill>
              </a:rPr>
              <a:t>• Las personas tienen derecho a informarse y a expresar sus opiniones de manera libre.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</a:pPr>
            <a:r>
              <a:rPr lang="es-ES" sz="1400">
                <a:solidFill>
                  <a:schemeClr val="lt1"/>
                </a:solidFill>
              </a:rPr>
              <a:t>• Existe la igualdad ante la ley.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</a:pPr>
            <a:r>
              <a:rPr lang="es-ES" sz="1400">
                <a:solidFill>
                  <a:schemeClr val="lt1"/>
                </a:solidFill>
              </a:rPr>
              <a:t>• Se reconoce que todos cuentan con los mismos derechos, obligaciones y oportunidades</a:t>
            </a:r>
            <a:endParaRPr/>
          </a:p>
        </p:txBody>
      </p:sp>
      <p:pic>
        <p:nvPicPr>
          <p:cNvPr id="179" name="Google Shape;179;p6" descr="Imagen que contiene edificio, exterior, frente, hombre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 l="17251" r="13915" b="-2"/>
          <a:stretch/>
        </p:blipFill>
        <p:spPr>
          <a:xfrm>
            <a:off x="6735467" y="977900"/>
            <a:ext cx="5037433" cy="4826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6"/>
          <p:cNvSpPr/>
          <p:nvPr/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6"/>
          <p:cNvSpPr/>
          <p:nvPr/>
        </p:nvSpPr>
        <p:spPr>
          <a:xfrm>
            <a:off x="602461" y="1159669"/>
            <a:ext cx="10987078" cy="4462463"/>
          </a:xfrm>
          <a:prstGeom prst="rect">
            <a:avLst/>
          </a:prstGeom>
          <a:noFill/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6"/>
          <p:cNvSpPr txBox="1"/>
          <p:nvPr/>
        </p:nvSpPr>
        <p:spPr>
          <a:xfrm>
            <a:off x="9286322" y="5603845"/>
            <a:ext cx="2486578" cy="20005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700" b="0" i="0" u="sng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Esta foto</a:t>
            </a:r>
            <a:r>
              <a:rPr lang="es-ES" sz="7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de Autor desconocido está bajo licencia </a:t>
            </a:r>
            <a:r>
              <a:rPr lang="es-ES" sz="700" b="0" i="0" u="sng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sz="7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7"/>
          <p:cNvSpPr/>
          <p:nvPr/>
        </p:nvSpPr>
        <p:spPr>
          <a:xfrm>
            <a:off x="7521959" y="-1"/>
            <a:ext cx="4670042" cy="685800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7"/>
          <p:cNvSpPr/>
          <p:nvPr/>
        </p:nvSpPr>
        <p:spPr>
          <a:xfrm rot="-5400000" flipH="1">
            <a:off x="512234" y="-512235"/>
            <a:ext cx="6858001" cy="7882470"/>
          </a:xfrm>
          <a:custGeom>
            <a:avLst/>
            <a:gdLst/>
            <a:ahLst/>
            <a:cxnLst/>
            <a:rect l="l" t="t" r="r" b="b"/>
            <a:pathLst>
              <a:path w="6858001" h="7882470" extrusionOk="0">
                <a:moveTo>
                  <a:pt x="0" y="0"/>
                </a:moveTo>
                <a:lnTo>
                  <a:pt x="0" y="1067477"/>
                </a:lnTo>
                <a:lnTo>
                  <a:pt x="0" y="2201779"/>
                </a:lnTo>
                <a:lnTo>
                  <a:pt x="0" y="7552944"/>
                </a:lnTo>
                <a:lnTo>
                  <a:pt x="1" y="7552944"/>
                </a:lnTo>
                <a:lnTo>
                  <a:pt x="1" y="7584020"/>
                </a:lnTo>
                <a:lnTo>
                  <a:pt x="1228295" y="7584020"/>
                </a:lnTo>
                <a:lnTo>
                  <a:pt x="1609295" y="7869770"/>
                </a:lnTo>
                <a:lnTo>
                  <a:pt x="1617762" y="7872945"/>
                </a:lnTo>
                <a:lnTo>
                  <a:pt x="1630461" y="7877708"/>
                </a:lnTo>
                <a:lnTo>
                  <a:pt x="1643162" y="7882470"/>
                </a:lnTo>
                <a:lnTo>
                  <a:pt x="1653745" y="7882470"/>
                </a:lnTo>
                <a:lnTo>
                  <a:pt x="1666445" y="7882470"/>
                </a:lnTo>
                <a:lnTo>
                  <a:pt x="1677028" y="7877708"/>
                </a:lnTo>
                <a:lnTo>
                  <a:pt x="1689728" y="7872945"/>
                </a:lnTo>
                <a:lnTo>
                  <a:pt x="1698195" y="7869770"/>
                </a:lnTo>
                <a:lnTo>
                  <a:pt x="2079195" y="7584020"/>
                </a:lnTo>
                <a:lnTo>
                  <a:pt x="6858001" y="7584020"/>
                </a:lnTo>
                <a:lnTo>
                  <a:pt x="6858001" y="5696482"/>
                </a:lnTo>
                <a:lnTo>
                  <a:pt x="6858000" y="5696482"/>
                </a:lnTo>
                <a:lnTo>
                  <a:pt x="6858000" y="2201779"/>
                </a:lnTo>
                <a:lnTo>
                  <a:pt x="6858000" y="1067477"/>
                </a:lnTo>
                <a:lnTo>
                  <a:pt x="6858000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189" name="Google Shape;189;p7"/>
          <p:cNvSpPr txBox="1">
            <a:spLocks noGrp="1"/>
          </p:cNvSpPr>
          <p:nvPr>
            <p:ph type="title"/>
          </p:nvPr>
        </p:nvSpPr>
        <p:spPr>
          <a:xfrm>
            <a:off x="832777" y="885717"/>
            <a:ext cx="5944308" cy="155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s-ES"/>
              <a:t>Democracia en la actualidad</a:t>
            </a:r>
            <a:endParaRPr/>
          </a:p>
        </p:txBody>
      </p:sp>
      <p:sp>
        <p:nvSpPr>
          <p:cNvPr id="190" name="Google Shape;190;p7"/>
          <p:cNvSpPr txBox="1">
            <a:spLocks noGrp="1"/>
          </p:cNvSpPr>
          <p:nvPr>
            <p:ph type="body" idx="1"/>
          </p:nvPr>
        </p:nvSpPr>
        <p:spPr>
          <a:xfrm>
            <a:off x="852985" y="2700810"/>
            <a:ext cx="5924099" cy="3271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s-ES" sz="2000"/>
              <a:t>Cumplimiento del rol del Estado: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s-ES" sz="2000"/>
              <a:t>• Promueve y protege los derechos humanos.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s-ES" sz="2000"/>
              <a:t>• Respeta y defiende la diversidad social, cultural, religiosa, étnica, entre otras.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s-ES" sz="2000"/>
              <a:t>• Favorece la existencia de canales de participación como las organizaciones y partidos políticos.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s-ES" sz="2000"/>
              <a:t>• Organiza procesos electorales transparentes.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s-ES" sz="2000"/>
              <a:t>• Vela por el bien común y el bienestar de sus ciudadanos</a:t>
            </a:r>
            <a:endParaRPr/>
          </a:p>
        </p:txBody>
      </p:sp>
      <p:sp>
        <p:nvSpPr>
          <p:cNvPr id="191" name="Google Shape;191;p7"/>
          <p:cNvSpPr/>
          <p:nvPr/>
        </p:nvSpPr>
        <p:spPr>
          <a:xfrm>
            <a:off x="8193746" y="958640"/>
            <a:ext cx="3354790" cy="3639118"/>
          </a:xfrm>
          <a:prstGeom prst="roundRect">
            <a:avLst>
              <a:gd name="adj" fmla="val 3513"/>
            </a:avLst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2" name="Google Shape;192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03606" y="1392058"/>
            <a:ext cx="2735071" cy="2772282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7"/>
          <p:cNvSpPr txBox="1"/>
          <p:nvPr/>
        </p:nvSpPr>
        <p:spPr>
          <a:xfrm>
            <a:off x="8904384" y="3964285"/>
            <a:ext cx="2334293" cy="20005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700" b="0" i="0" u="sng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Esta foto</a:t>
            </a:r>
            <a:r>
              <a:rPr lang="es-ES" sz="7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de Autor desconocido está bajo licencia </a:t>
            </a:r>
            <a:r>
              <a:rPr lang="es-ES" sz="700" b="0" i="0" u="sng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sz="7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8"/>
          <p:cNvSpPr/>
          <p:nvPr/>
        </p:nvSpPr>
        <p:spPr>
          <a:xfrm>
            <a:off x="0" y="0"/>
            <a:ext cx="7743949" cy="6858000"/>
          </a:xfrm>
          <a:custGeom>
            <a:avLst/>
            <a:gdLst/>
            <a:ahLst/>
            <a:cxnLst/>
            <a:rect l="l" t="t" r="r" b="b"/>
            <a:pathLst>
              <a:path w="7743949" h="6858000" extrusionOk="0">
                <a:moveTo>
                  <a:pt x="956085" y="2071857"/>
                </a:moveTo>
                <a:cubicBezTo>
                  <a:pt x="956085" y="2071857"/>
                  <a:pt x="956085" y="2071857"/>
                  <a:pt x="4999548" y="2071857"/>
                </a:cubicBezTo>
                <a:cubicBezTo>
                  <a:pt x="5252811" y="2071857"/>
                  <a:pt x="5497339" y="2211072"/>
                  <a:pt x="5619604" y="2437296"/>
                </a:cubicBezTo>
                <a:cubicBezTo>
                  <a:pt x="5619604" y="2437296"/>
                  <a:pt x="5619604" y="2437296"/>
                  <a:pt x="7645701" y="5926372"/>
                </a:cubicBezTo>
                <a:cubicBezTo>
                  <a:pt x="7776699" y="6143896"/>
                  <a:pt x="7776699" y="6422327"/>
                  <a:pt x="7645701" y="6639850"/>
                </a:cubicBezTo>
                <a:cubicBezTo>
                  <a:pt x="7645701" y="6639850"/>
                  <a:pt x="7645701" y="6639850"/>
                  <a:pt x="7538856" y="6823844"/>
                </a:cubicBezTo>
                <a:lnTo>
                  <a:pt x="7519022" y="6858000"/>
                </a:lnTo>
                <a:lnTo>
                  <a:pt x="0" y="6858000"/>
                </a:lnTo>
                <a:lnTo>
                  <a:pt x="0" y="3003362"/>
                </a:lnTo>
                <a:lnTo>
                  <a:pt x="144017" y="2754282"/>
                </a:lnTo>
                <a:cubicBezTo>
                  <a:pt x="203181" y="2651956"/>
                  <a:pt x="264254" y="2546330"/>
                  <a:pt x="327296" y="2437296"/>
                </a:cubicBezTo>
                <a:cubicBezTo>
                  <a:pt x="458294" y="2211072"/>
                  <a:pt x="694090" y="2071857"/>
                  <a:pt x="956085" y="2071857"/>
                </a:cubicBezTo>
                <a:close/>
                <a:moveTo>
                  <a:pt x="6281397" y="1163923"/>
                </a:moveTo>
                <a:cubicBezTo>
                  <a:pt x="6281397" y="1163923"/>
                  <a:pt x="6281397" y="1163923"/>
                  <a:pt x="7148441" y="1163923"/>
                </a:cubicBezTo>
                <a:cubicBezTo>
                  <a:pt x="7202749" y="1163923"/>
                  <a:pt x="7255183" y="1193775"/>
                  <a:pt x="7281401" y="1242285"/>
                </a:cubicBezTo>
                <a:cubicBezTo>
                  <a:pt x="7281401" y="1242285"/>
                  <a:pt x="7281401" y="1242285"/>
                  <a:pt x="7715859" y="1990451"/>
                </a:cubicBezTo>
                <a:cubicBezTo>
                  <a:pt x="7743949" y="2037095"/>
                  <a:pt x="7743949" y="2096799"/>
                  <a:pt x="7715859" y="2143443"/>
                </a:cubicBezTo>
                <a:cubicBezTo>
                  <a:pt x="7715859" y="2143443"/>
                  <a:pt x="7715859" y="2143443"/>
                  <a:pt x="7281401" y="2891610"/>
                </a:cubicBezTo>
                <a:cubicBezTo>
                  <a:pt x="7255183" y="2940119"/>
                  <a:pt x="7202749" y="2969971"/>
                  <a:pt x="7148441" y="2969971"/>
                </a:cubicBezTo>
                <a:cubicBezTo>
                  <a:pt x="7148441" y="2969971"/>
                  <a:pt x="7148441" y="2969971"/>
                  <a:pt x="6281397" y="2969971"/>
                </a:cubicBezTo>
                <a:cubicBezTo>
                  <a:pt x="6225217" y="2969971"/>
                  <a:pt x="6174655" y="2940119"/>
                  <a:pt x="6146565" y="2891610"/>
                </a:cubicBezTo>
                <a:cubicBezTo>
                  <a:pt x="6146565" y="2891610"/>
                  <a:pt x="6146565" y="2891610"/>
                  <a:pt x="5713979" y="2143443"/>
                </a:cubicBezTo>
                <a:cubicBezTo>
                  <a:pt x="5685889" y="2096799"/>
                  <a:pt x="5685889" y="2037095"/>
                  <a:pt x="5713979" y="1990451"/>
                </a:cubicBezTo>
                <a:cubicBezTo>
                  <a:pt x="5713979" y="1990451"/>
                  <a:pt x="5713979" y="1990451"/>
                  <a:pt x="6146565" y="1242285"/>
                </a:cubicBezTo>
                <a:cubicBezTo>
                  <a:pt x="6174655" y="1193775"/>
                  <a:pt x="6225217" y="1163923"/>
                  <a:pt x="6281397" y="1163923"/>
                </a:cubicBezTo>
                <a:close/>
                <a:moveTo>
                  <a:pt x="0" y="0"/>
                </a:moveTo>
                <a:lnTo>
                  <a:pt x="6600525" y="0"/>
                </a:lnTo>
                <a:lnTo>
                  <a:pt x="6486618" y="196155"/>
                </a:lnTo>
                <a:cubicBezTo>
                  <a:pt x="6261242" y="584267"/>
                  <a:pt x="5994130" y="1044253"/>
                  <a:pt x="5677553" y="1589421"/>
                </a:cubicBezTo>
                <a:cubicBezTo>
                  <a:pt x="5555288" y="1815646"/>
                  <a:pt x="5310759" y="1954861"/>
                  <a:pt x="5057496" y="1954861"/>
                </a:cubicBezTo>
                <a:cubicBezTo>
                  <a:pt x="5057496" y="1954861"/>
                  <a:pt x="5057496" y="1954861"/>
                  <a:pt x="1014033" y="1954861"/>
                </a:cubicBezTo>
                <a:cubicBezTo>
                  <a:pt x="752038" y="1954861"/>
                  <a:pt x="516243" y="1815646"/>
                  <a:pt x="385244" y="1589421"/>
                </a:cubicBezTo>
                <a:cubicBezTo>
                  <a:pt x="385244" y="1589421"/>
                  <a:pt x="385244" y="1589421"/>
                  <a:pt x="69234" y="1042874"/>
                </a:cubicBezTo>
                <a:lnTo>
                  <a:pt x="0" y="923133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8"/>
          <p:cNvSpPr txBox="1">
            <a:spLocks noGrp="1"/>
          </p:cNvSpPr>
          <p:nvPr>
            <p:ph type="title"/>
          </p:nvPr>
        </p:nvSpPr>
        <p:spPr>
          <a:xfrm>
            <a:off x="756744" y="349858"/>
            <a:ext cx="4761461" cy="1351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Democracia en la actualidad</a:t>
            </a:r>
            <a:endParaRPr/>
          </a:p>
        </p:txBody>
      </p:sp>
      <p:sp>
        <p:nvSpPr>
          <p:cNvPr id="201" name="Google Shape;201;p8"/>
          <p:cNvSpPr txBox="1">
            <a:spLocks noGrp="1"/>
          </p:cNvSpPr>
          <p:nvPr>
            <p:ph type="body" idx="1"/>
          </p:nvPr>
        </p:nvSpPr>
        <p:spPr>
          <a:xfrm>
            <a:off x="756746" y="2863018"/>
            <a:ext cx="4666592" cy="3304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s-ES" sz="2000">
                <a:solidFill>
                  <a:schemeClr val="lt1"/>
                </a:solidFill>
              </a:rPr>
              <a:t>Participación de la población: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s-ES" sz="2000">
                <a:solidFill>
                  <a:schemeClr val="lt1"/>
                </a:solidFill>
              </a:rPr>
              <a:t>• Exige el cumplimiento de sus derechos.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s-ES" sz="2000">
                <a:solidFill>
                  <a:schemeClr val="lt1"/>
                </a:solidFill>
              </a:rPr>
              <a:t>• Cumple con sus obligaciones.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s-ES" sz="2000">
                <a:solidFill>
                  <a:schemeClr val="lt1"/>
                </a:solidFill>
              </a:rPr>
              <a:t>• Vota libremente para elegir a sus representantes.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s-ES" sz="2000">
                <a:solidFill>
                  <a:schemeClr val="lt1"/>
                </a:solidFill>
              </a:rPr>
              <a:t>• Observa y vigila el trabajo de sus autoridades.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s-ES" sz="2000">
                <a:solidFill>
                  <a:schemeClr val="lt1"/>
                </a:solidFill>
              </a:rPr>
              <a:t>• Toma decisiones que contribuyen al bien común.</a:t>
            </a:r>
            <a:endParaRPr/>
          </a:p>
        </p:txBody>
      </p:sp>
      <p:pic>
        <p:nvPicPr>
          <p:cNvPr id="202" name="Google Shape;202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71145" y="1133221"/>
            <a:ext cx="3189462" cy="41154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9"/>
          <p:cNvSpPr/>
          <p:nvPr/>
        </p:nvSpPr>
        <p:spPr>
          <a:xfrm rot="10800000" flipH="1">
            <a:off x="-1" y="-1"/>
            <a:ext cx="4403709" cy="6858001"/>
          </a:xfrm>
          <a:custGeom>
            <a:avLst/>
            <a:gdLst/>
            <a:ahLst/>
            <a:cxnLst/>
            <a:rect l="l" t="t" r="r" b="b"/>
            <a:pathLst>
              <a:path w="4403709" h="6858001" extrusionOk="0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solidFill>
            <a:srgbClr val="41414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09" name="Google Shape;209;p9"/>
          <p:cNvGrpSpPr/>
          <p:nvPr/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210" name="Google Shape;210;p9"/>
            <p:cNvSpPr/>
            <p:nvPr/>
          </p:nvSpPr>
          <p:spPr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l" t="t" r="r" b="b"/>
              <a:pathLst>
                <a:path w="707" h="3357" extrusionOk="0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11" name="Google Shape;211;p9"/>
            <p:cNvSpPr/>
            <p:nvPr/>
          </p:nvSpPr>
          <p:spPr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l" t="t" r="r" b="b"/>
              <a:pathLst>
                <a:path w="704" h="3324" extrusionOk="0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12" name="Google Shape;212;p9"/>
            <p:cNvSpPr/>
            <p:nvPr/>
          </p:nvSpPr>
          <p:spPr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l" t="t" r="r" b="b"/>
              <a:pathLst>
                <a:path w="774" h="1020" extrusionOk="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13" name="Google Shape;213;p9"/>
            <p:cNvSpPr/>
            <p:nvPr/>
          </p:nvSpPr>
          <p:spPr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l" t="t" r="r" b="b"/>
              <a:pathLst>
                <a:path w="942" h="987" extrusionOk="0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3864"/>
            </a:solidFill>
            <a:ln>
              <a:noFill/>
            </a:ln>
          </p:spPr>
        </p:sp>
        <p:sp>
          <p:nvSpPr>
            <p:cNvPr id="214" name="Google Shape;214;p9"/>
            <p:cNvSpPr/>
            <p:nvPr/>
          </p:nvSpPr>
          <p:spPr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l" t="t" r="r" b="b"/>
              <a:pathLst>
                <a:path w="1342" h="990" extrusionOk="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2F5496"/>
            </a:solidFill>
            <a:ln>
              <a:noFill/>
            </a:ln>
          </p:spPr>
        </p:sp>
        <p:sp>
          <p:nvSpPr>
            <p:cNvPr id="215" name="Google Shape;215;p9"/>
            <p:cNvSpPr/>
            <p:nvPr/>
          </p:nvSpPr>
          <p:spPr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l" t="t" r="r" b="b"/>
              <a:pathLst>
                <a:path w="1068" h="1020" extrusionOk="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16" name="Google Shape;216;p9"/>
          <p:cNvSpPr txBox="1"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s-ES" sz="4000">
                <a:solidFill>
                  <a:srgbClr val="FFFFFF"/>
                </a:solidFill>
              </a:rPr>
              <a:t>Actividad</a:t>
            </a:r>
            <a:endParaRPr/>
          </a:p>
        </p:txBody>
      </p:sp>
      <p:grpSp>
        <p:nvGrpSpPr>
          <p:cNvPr id="217" name="Google Shape;217;p9"/>
          <p:cNvGrpSpPr/>
          <p:nvPr/>
        </p:nvGrpSpPr>
        <p:grpSpPr>
          <a:xfrm>
            <a:off x="5010150" y="688292"/>
            <a:ext cx="6492875" cy="5100415"/>
            <a:chOff x="0" y="2492"/>
            <a:chExt cx="6492875" cy="5100415"/>
          </a:xfrm>
        </p:grpSpPr>
        <p:cxnSp>
          <p:nvCxnSpPr>
            <p:cNvPr id="218" name="Google Shape;218;p9"/>
            <p:cNvCxnSpPr/>
            <p:nvPr/>
          </p:nvCxnSpPr>
          <p:spPr>
            <a:xfrm>
              <a:off x="0" y="2492"/>
              <a:ext cx="6492875" cy="0"/>
            </a:xfrm>
            <a:prstGeom prst="straightConnector1">
              <a:avLst/>
            </a:prstGeom>
            <a:solidFill>
              <a:schemeClr val="accent2"/>
            </a:solidFill>
            <a:ln w="127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219" name="Google Shape;219;p9"/>
            <p:cNvSpPr/>
            <p:nvPr/>
          </p:nvSpPr>
          <p:spPr>
            <a:xfrm>
              <a:off x="0" y="2492"/>
              <a:ext cx="6492875" cy="170013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9"/>
            <p:cNvSpPr txBox="1"/>
            <p:nvPr/>
          </p:nvSpPr>
          <p:spPr>
            <a:xfrm>
              <a:off x="0" y="2492"/>
              <a:ext cx="6492875" cy="170013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9525" tIns="129525" rIns="129525" bIns="129525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400"/>
                <a:buFont typeface="Calibri"/>
                <a:buNone/>
              </a:pPr>
              <a:r>
                <a:rPr lang="es-ES" sz="3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¿Por qué la población se somete al orden jurídico del Estado? (normas y leyes)</a:t>
              </a:r>
              <a:endPara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21" name="Google Shape;221;p9"/>
            <p:cNvCxnSpPr/>
            <p:nvPr/>
          </p:nvCxnSpPr>
          <p:spPr>
            <a:xfrm>
              <a:off x="0" y="1702630"/>
              <a:ext cx="6492875" cy="0"/>
            </a:xfrm>
            <a:prstGeom prst="straightConnector1">
              <a:avLst/>
            </a:prstGeom>
            <a:solidFill>
              <a:srgbClr val="C47F6E"/>
            </a:solidFill>
            <a:ln w="12700" cap="flat" cmpd="sng">
              <a:solidFill>
                <a:srgbClr val="C47F6E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222" name="Google Shape;222;p9"/>
            <p:cNvSpPr/>
            <p:nvPr/>
          </p:nvSpPr>
          <p:spPr>
            <a:xfrm>
              <a:off x="0" y="1702630"/>
              <a:ext cx="6492875" cy="170013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9"/>
            <p:cNvSpPr txBox="1"/>
            <p:nvPr/>
          </p:nvSpPr>
          <p:spPr>
            <a:xfrm>
              <a:off x="0" y="1702630"/>
              <a:ext cx="6492875" cy="170013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9525" tIns="129525" rIns="129525" bIns="129525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400"/>
                <a:buFont typeface="Calibri"/>
                <a:buNone/>
              </a:pPr>
              <a:r>
                <a:rPr lang="es-ES" sz="3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¿De qué manera la democracia ha permitido orientar al Estado hacia el beneficio colectivo?</a:t>
              </a:r>
              <a:endPara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24" name="Google Shape;224;p9"/>
            <p:cNvCxnSpPr/>
            <p:nvPr/>
          </p:nvCxnSpPr>
          <p:spPr>
            <a:xfrm>
              <a:off x="0" y="3402769"/>
              <a:ext cx="6492875" cy="0"/>
            </a:xfrm>
            <a:prstGeom prst="straightConnector1">
              <a:avLst/>
            </a:prstGeom>
            <a:solidFill>
              <a:srgbClr val="A4A4A4"/>
            </a:solidFill>
            <a:ln w="12700" cap="flat" cmpd="sng">
              <a:solidFill>
                <a:srgbClr val="A4A4A4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225" name="Google Shape;225;p9"/>
            <p:cNvSpPr/>
            <p:nvPr/>
          </p:nvSpPr>
          <p:spPr>
            <a:xfrm>
              <a:off x="0" y="3402769"/>
              <a:ext cx="6492875" cy="170013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9"/>
            <p:cNvSpPr txBox="1"/>
            <p:nvPr/>
          </p:nvSpPr>
          <p:spPr>
            <a:xfrm>
              <a:off x="0" y="3402769"/>
              <a:ext cx="6492875" cy="170013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9525" tIns="129525" rIns="129525" bIns="129525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400"/>
                <a:buFont typeface="Calibri"/>
                <a:buNone/>
              </a:pPr>
              <a:r>
                <a:rPr lang="es-ES" sz="3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¿Conoces el concepto de “contrato social”? ¿Qu</a:t>
              </a:r>
              <a:r>
                <a:rPr lang="es-ES" sz="3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é crees que significa?</a:t>
              </a:r>
              <a:endPara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651</Words>
  <Application>Microsoft Office PowerPoint</Application>
  <PresentationFormat>Panorámica</PresentationFormat>
  <Paragraphs>64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Tema de Office</vt:lpstr>
      <vt:lpstr>Tema de Office</vt:lpstr>
      <vt:lpstr>Estado y democracia en la actualidad</vt:lpstr>
      <vt:lpstr>Objetivo</vt:lpstr>
      <vt:lpstr>Democracia y Estado</vt:lpstr>
      <vt:lpstr>El concepto de Estado en la actualidad </vt:lpstr>
      <vt:lpstr>Democracia en la actualidad</vt:lpstr>
      <vt:lpstr>Democracia en la actualidad</vt:lpstr>
      <vt:lpstr>Democracia en la actualidad</vt:lpstr>
      <vt:lpstr>Democracia en la actualidad</vt:lpstr>
      <vt:lpstr>Actividad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Estado y democracia en la actualidad</dc:title>
  <dc:creator>Abraham López</dc:creator>
  <cp:lastModifiedBy>Carmen Barros Ortega</cp:lastModifiedBy>
  <cp:revision>1</cp:revision>
  <dcterms:created xsi:type="dcterms:W3CDTF">2021-05-11T04:55:08Z</dcterms:created>
  <dcterms:modified xsi:type="dcterms:W3CDTF">2021-05-25T16:43:34Z</dcterms:modified>
</cp:coreProperties>
</file>