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7" r:id="rId2"/>
    <p:sldId id="332" r:id="rId3"/>
    <p:sldId id="316" r:id="rId4"/>
    <p:sldId id="325" r:id="rId5"/>
    <p:sldId id="326" r:id="rId6"/>
    <p:sldId id="328" r:id="rId7"/>
    <p:sldId id="330" r:id="rId8"/>
    <p:sldId id="333" r:id="rId9"/>
    <p:sldId id="335" r:id="rId10"/>
    <p:sldId id="327" r:id="rId11"/>
    <p:sldId id="334" r:id="rId12"/>
    <p:sldId id="301" r:id="rId13"/>
    <p:sldId id="285" r:id="rId14"/>
    <p:sldId id="297" r:id="rId15"/>
    <p:sldId id="303" r:id="rId16"/>
    <p:sldId id="30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A6EC6-B59B-4E6F-A255-953BA09BB10B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7EC11-3C46-483A-82A0-028EEBD49CE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852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https://www.youtube.com/watch?v=hRSwWuVtHF4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EC11-3C46-483A-82A0-028EEBD49CE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06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¿Qué causas lograste identificar?</a:t>
            </a:r>
          </a:p>
          <a:p>
            <a:r>
              <a:rPr lang="es-CL" dirty="0"/>
              <a:t>¿Cómo se relacionan con el contexto político, económico y social de entreguerras?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84E3F-9BE4-4B20-9418-A6A1A0F20C71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350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EC11-3C46-483A-82A0-028EEBD49CE6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2813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7EC11-3C46-483A-82A0-028EEBD49CE6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0341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Por qué es importante para el régimen la utilización de símbolos?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es-ES" noProof="0" smtClean="0"/>
              <a:t>13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60705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1A34-A481-4CF0-8847-BE7CC4BECB76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906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4EC5-7B75-4C91-9E86-94B2F5D9A89A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EE8C-5EE1-410A-9B6F-A4906176F5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542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4EC5-7B75-4C91-9E86-94B2F5D9A89A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EE8C-5EE1-410A-9B6F-A4906176F5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560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4EC5-7B75-4C91-9E86-94B2F5D9A89A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EE8C-5EE1-410A-9B6F-A4906176F5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744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4EC5-7B75-4C91-9E86-94B2F5D9A89A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EE8C-5EE1-410A-9B6F-A4906176F5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105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4EC5-7B75-4C91-9E86-94B2F5D9A89A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EE8C-5EE1-410A-9B6F-A4906176F5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74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4EC5-7B75-4C91-9E86-94B2F5D9A89A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EE8C-5EE1-410A-9B6F-A4906176F5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47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4EC5-7B75-4C91-9E86-94B2F5D9A89A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EE8C-5EE1-410A-9B6F-A4906176F5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19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4EC5-7B75-4C91-9E86-94B2F5D9A89A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EE8C-5EE1-410A-9B6F-A4906176F5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706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4EC5-7B75-4C91-9E86-94B2F5D9A89A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EE8C-5EE1-410A-9B6F-A4906176F5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262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4EC5-7B75-4C91-9E86-94B2F5D9A89A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EE8C-5EE1-410A-9B6F-A4906176F5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927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4EC5-7B75-4C91-9E86-94B2F5D9A89A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EE8C-5EE1-410A-9B6F-A4906176F5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000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74EC5-7B75-4C91-9E86-94B2F5D9A89A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EE8C-5EE1-410A-9B6F-A4906176F5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862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gartic.com.br/luc89/desenho-livre/martelo-do-juiz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Fascismo" TargetMode="External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www.flickr.com/photos/rafagarces/4281212507/" TargetMode="External"/><Relationship Id="rId9" Type="http://schemas.openxmlformats.org/officeDocument/2006/relationships/hyperlink" Target="https://creativecommons.org/licenses/by-nd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2.educarchile.cl/UserFiles/P0001/Fil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2.educarchile.cl/UserFiles/P0001/Fil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fiere.com/diferencia-dictadura-totalitarismo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joseluistrujillorodriguez.blogspot.com/2013/03/los-fascismos-textos-historicos-para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Franco777.jpg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571B7-F447-4204-9C8E-8EAF9CDDD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s-CL" sz="5000">
                <a:latin typeface="Franklin Gothic Medium Cond" panose="020B0606030402020204" pitchFamily="34" charset="0"/>
              </a:rPr>
              <a:t>Mundo Entreguerras: El Ascenso de los Totalitarismos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7958BA-7331-4BB6-B90E-493FBAA61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4" y="4823254"/>
            <a:ext cx="4087305" cy="1147863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s-CL" sz="2000" dirty="0">
                <a:latin typeface="Franklin Gothic Medium Cond" panose="020B0606030402020204" pitchFamily="34" charset="0"/>
              </a:rPr>
              <a:t>Historia 2do Medio – OA 02 </a:t>
            </a:r>
          </a:p>
          <a:p>
            <a:pPr algn="l"/>
            <a:r>
              <a:rPr lang="es-CL" sz="2000" dirty="0">
                <a:latin typeface="Franklin Gothic Medium Cond" panose="020B0606030402020204" pitchFamily="34" charset="0"/>
              </a:rPr>
              <a:t>Profesor: Abraham López</a:t>
            </a:r>
          </a:p>
          <a:p>
            <a:pPr algn="l"/>
            <a:r>
              <a:rPr lang="es-CL" sz="2000" dirty="0">
                <a:latin typeface="Franklin Gothic Medium Cond" panose="020B0606030402020204" pitchFamily="34" charset="0"/>
              </a:rPr>
              <a:t>Clase </a:t>
            </a:r>
            <a:r>
              <a:rPr lang="es-CL" sz="2000" dirty="0" err="1">
                <a:latin typeface="Franklin Gothic Medium Cond" panose="020B0606030402020204" pitchFamily="34" charset="0"/>
              </a:rPr>
              <a:t>N°</a:t>
            </a:r>
            <a:r>
              <a:rPr lang="es-CL" sz="2000" dirty="0">
                <a:latin typeface="Franklin Gothic Medium Cond" panose="020B0606030402020204" pitchFamily="34" charset="0"/>
              </a:rPr>
              <a:t> 16-17</a:t>
            </a:r>
          </a:p>
        </p:txBody>
      </p:sp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Imagen que contiene persona, exterior, hombre, sostener&#10;&#10;Descripción generada automáticamente">
            <a:extLst>
              <a:ext uri="{FF2B5EF4-FFF2-40B4-BE49-F238E27FC236}">
                <a16:creationId xmlns:a16="http://schemas.microsoft.com/office/drawing/2014/main" id="{7D7A2EB7-1D20-49EB-9EBA-AC65FE0D8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96" r="16294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7538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0EDD74-5D08-4697-85BC-F223979C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CL" sz="4000"/>
              <a:t>Contexto </a:t>
            </a: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59280-E0EF-480F-BB9C-139C4F1A5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algn="just"/>
            <a:r>
              <a:rPr lang="es-CL" sz="2000" dirty="0"/>
              <a:t>Crisis de la democracia liberal en los Estados de luego de la Primera Guerra Mundial.</a:t>
            </a:r>
          </a:p>
          <a:p>
            <a:pPr algn="just"/>
            <a:endParaRPr lang="es-CL" sz="2000" dirty="0"/>
          </a:p>
          <a:p>
            <a:pPr algn="just"/>
            <a:r>
              <a:rPr lang="es-CL" sz="2000" dirty="0"/>
              <a:t>Crisis de 1929</a:t>
            </a:r>
          </a:p>
          <a:p>
            <a:pPr algn="just"/>
            <a:endParaRPr lang="es-CL" sz="2000" dirty="0"/>
          </a:p>
          <a:p>
            <a:pPr algn="just"/>
            <a:r>
              <a:rPr lang="es-CL" sz="2000" dirty="0"/>
              <a:t>Polarización política: ideas comunistas / ideal liberal clásico </a:t>
            </a:r>
          </a:p>
          <a:p>
            <a:pPr algn="just"/>
            <a:endParaRPr lang="es-CL" sz="2000" dirty="0"/>
          </a:p>
          <a:p>
            <a:pPr algn="just"/>
            <a:r>
              <a:rPr lang="es-CL" sz="2000" dirty="0"/>
              <a:t>Existencia de una cultura de masas y medios de comunicación masivos.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949D7D-FF76-4716-A054-4E60624EA6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19" r="562" b="-2"/>
          <a:stretch/>
        </p:blipFill>
        <p:spPr>
          <a:xfrm>
            <a:off x="5815229" y="799352"/>
            <a:ext cx="5711685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6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38B61BD-0EE1-4D29-B894-126CD61C5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BC14DD5-C584-4158-BF76-ECE3C6DB4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947992 w 12192000"/>
              <a:gd name="connsiteY0" fmla="*/ 2457985 h 6858000"/>
              <a:gd name="connsiteX1" fmla="*/ 5926156 w 12192000"/>
              <a:gd name="connsiteY1" fmla="*/ 2472983 h 6858000"/>
              <a:gd name="connsiteX2" fmla="*/ 6047792 w 12192000"/>
              <a:gd name="connsiteY2" fmla="*/ 2529213 h 6858000"/>
              <a:gd name="connsiteX3" fmla="*/ 5857576 w 12192000"/>
              <a:gd name="connsiteY3" fmla="*/ 2499619 h 6858000"/>
              <a:gd name="connsiteX4" fmla="*/ 5854328 w 12192000"/>
              <a:gd name="connsiteY4" fmla="*/ 2518740 h 6858000"/>
              <a:gd name="connsiteX5" fmla="*/ 6070351 w 12192000"/>
              <a:gd name="connsiteY5" fmla="*/ 2591134 h 6858000"/>
              <a:gd name="connsiteX6" fmla="*/ 6051040 w 12192000"/>
              <a:gd name="connsiteY6" fmla="*/ 2602290 h 6858000"/>
              <a:gd name="connsiteX7" fmla="*/ 5936261 w 12192000"/>
              <a:gd name="connsiteY7" fmla="*/ 2574288 h 6858000"/>
              <a:gd name="connsiteX8" fmla="*/ 5913160 w 12192000"/>
              <a:gd name="connsiteY8" fmla="*/ 2581573 h 6858000"/>
              <a:gd name="connsiteX9" fmla="*/ 5924531 w 12192000"/>
              <a:gd name="connsiteY9" fmla="*/ 2615492 h 6858000"/>
              <a:gd name="connsiteX10" fmla="*/ 5974341 w 12192000"/>
              <a:gd name="connsiteY10" fmla="*/ 2628696 h 6858000"/>
              <a:gd name="connsiteX11" fmla="*/ 6051944 w 12192000"/>
              <a:gd name="connsiteY11" fmla="*/ 2708377 h 6858000"/>
              <a:gd name="connsiteX12" fmla="*/ 5934457 w 12192000"/>
              <a:gd name="connsiteY12" fmla="*/ 2698814 h 6858000"/>
              <a:gd name="connsiteX13" fmla="*/ 5913702 w 12192000"/>
              <a:gd name="connsiteY13" fmla="*/ 2718165 h 6858000"/>
              <a:gd name="connsiteX14" fmla="*/ 5905761 w 12192000"/>
              <a:gd name="connsiteY14" fmla="*/ 2743207 h 6858000"/>
              <a:gd name="connsiteX15" fmla="*/ 5860282 w 12192000"/>
              <a:gd name="connsiteY15" fmla="*/ 2763923 h 6858000"/>
              <a:gd name="connsiteX16" fmla="*/ 5931750 w 12192000"/>
              <a:gd name="connsiteY16" fmla="*/ 2787144 h 6858000"/>
              <a:gd name="connsiteX17" fmla="*/ 5855409 w 12192000"/>
              <a:gd name="connsiteY17" fmla="*/ 2787144 h 6858000"/>
              <a:gd name="connsiteX18" fmla="*/ 5767701 w 12192000"/>
              <a:gd name="connsiteY18" fmla="*/ 2771209 h 6858000"/>
              <a:gd name="connsiteX19" fmla="*/ 5674216 w 12192000"/>
              <a:gd name="connsiteY19" fmla="*/ 2776216 h 6858000"/>
              <a:gd name="connsiteX20" fmla="*/ 5487249 w 12192000"/>
              <a:gd name="connsiteY20" fmla="*/ 2746850 h 6858000"/>
              <a:gd name="connsiteX21" fmla="*/ 5398276 w 12192000"/>
              <a:gd name="connsiteY21" fmla="*/ 2748898 h 6858000"/>
              <a:gd name="connsiteX22" fmla="*/ 5892947 w 12192000"/>
              <a:gd name="connsiteY22" fmla="*/ 2946502 h 6858000"/>
              <a:gd name="connsiteX23" fmla="*/ 5867682 w 12192000"/>
              <a:gd name="connsiteY23" fmla="*/ 2989983 h 6858000"/>
              <a:gd name="connsiteX24" fmla="*/ 5971273 w 12192000"/>
              <a:gd name="connsiteY24" fmla="*/ 3037335 h 6858000"/>
              <a:gd name="connsiteX25" fmla="*/ 5996719 w 12192000"/>
              <a:gd name="connsiteY25" fmla="*/ 3084231 h 6858000"/>
              <a:gd name="connsiteX26" fmla="*/ 5964776 w 12192000"/>
              <a:gd name="connsiteY26" fmla="*/ 3080134 h 6858000"/>
              <a:gd name="connsiteX27" fmla="*/ 5937344 w 12192000"/>
              <a:gd name="connsiteY27" fmla="*/ 3089012 h 6858000"/>
              <a:gd name="connsiteX28" fmla="*/ 5948713 w 12192000"/>
              <a:gd name="connsiteY28" fmla="*/ 3148657 h 6858000"/>
              <a:gd name="connsiteX29" fmla="*/ 6095075 w 12192000"/>
              <a:gd name="connsiteY29" fmla="*/ 3225605 h 6858000"/>
              <a:gd name="connsiteX30" fmla="*/ 6108249 w 12192000"/>
              <a:gd name="connsiteY30" fmla="*/ 3250646 h 6858000"/>
              <a:gd name="connsiteX31" fmla="*/ 6090744 w 12192000"/>
              <a:gd name="connsiteY31" fmla="*/ 3268403 h 6858000"/>
              <a:gd name="connsiteX32" fmla="*/ 6043461 w 12192000"/>
              <a:gd name="connsiteY32" fmla="*/ 3277509 h 6858000"/>
              <a:gd name="connsiteX33" fmla="*/ 6109692 w 12192000"/>
              <a:gd name="connsiteY33" fmla="*/ 3362879 h 6858000"/>
              <a:gd name="connsiteX34" fmla="*/ 6133877 w 12192000"/>
              <a:gd name="connsiteY34" fmla="*/ 3386554 h 6858000"/>
              <a:gd name="connsiteX35" fmla="*/ 6175205 w 12192000"/>
              <a:gd name="connsiteY35" fmla="*/ 3423208 h 6858000"/>
              <a:gd name="connsiteX36" fmla="*/ 6175926 w 12192000"/>
              <a:gd name="connsiteY36" fmla="*/ 3434363 h 6858000"/>
              <a:gd name="connsiteX37" fmla="*/ 6119620 w 12192000"/>
              <a:gd name="connsiteY37" fmla="*/ 3473747 h 6858000"/>
              <a:gd name="connsiteX38" fmla="*/ 6018015 w 12192000"/>
              <a:gd name="connsiteY38" fmla="*/ 3463046 h 6858000"/>
              <a:gd name="connsiteX39" fmla="*/ 6168166 w 12192000"/>
              <a:gd name="connsiteY39" fmla="*/ 3521781 h 6858000"/>
              <a:gd name="connsiteX40" fmla="*/ 5682157 w 12192000"/>
              <a:gd name="connsiteY40" fmla="*/ 3381775 h 6858000"/>
              <a:gd name="connsiteX41" fmla="*/ 5713198 w 12192000"/>
              <a:gd name="connsiteY41" fmla="*/ 3418426 h 6858000"/>
              <a:gd name="connsiteX42" fmla="*/ 5883202 w 12192000"/>
              <a:gd name="connsiteY42" fmla="*/ 3514950 h 6858000"/>
              <a:gd name="connsiteX43" fmla="*/ 5931387 w 12192000"/>
              <a:gd name="connsiteY43" fmla="*/ 3575508 h 6858000"/>
              <a:gd name="connsiteX44" fmla="*/ 5981919 w 12192000"/>
              <a:gd name="connsiteY44" fmla="*/ 3608971 h 6858000"/>
              <a:gd name="connsiteX45" fmla="*/ 6052845 w 12192000"/>
              <a:gd name="connsiteY45" fmla="*/ 3608290 h 6858000"/>
              <a:gd name="connsiteX46" fmla="*/ 6103196 w 12192000"/>
              <a:gd name="connsiteY46" fmla="*/ 3659739 h 6858000"/>
              <a:gd name="connsiteX47" fmla="*/ 6050680 w 12192000"/>
              <a:gd name="connsiteY47" fmla="*/ 3670666 h 6858000"/>
              <a:gd name="connsiteX48" fmla="*/ 5989139 w 12192000"/>
              <a:gd name="connsiteY48" fmla="*/ 3662243 h 6858000"/>
              <a:gd name="connsiteX49" fmla="*/ 5856311 w 12192000"/>
              <a:gd name="connsiteY49" fmla="*/ 3664973 h 6858000"/>
              <a:gd name="connsiteX50" fmla="*/ 5780153 w 12192000"/>
              <a:gd name="connsiteY50" fmla="*/ 3674991 h 6858000"/>
              <a:gd name="connsiteX51" fmla="*/ 5605096 w 12192000"/>
              <a:gd name="connsiteY51" fmla="*/ 3657917 h 6858000"/>
              <a:gd name="connsiteX52" fmla="*/ 5615384 w 12192000"/>
              <a:gd name="connsiteY52" fmla="*/ 3701627 h 6858000"/>
              <a:gd name="connsiteX53" fmla="*/ 5608886 w 12192000"/>
              <a:gd name="connsiteY53" fmla="*/ 3739645 h 6858000"/>
              <a:gd name="connsiteX54" fmla="*/ 5606359 w 12192000"/>
              <a:gd name="connsiteY54" fmla="*/ 3822284 h 6858000"/>
              <a:gd name="connsiteX55" fmla="*/ 5607984 w 12192000"/>
              <a:gd name="connsiteY55" fmla="*/ 3835716 h 6858000"/>
              <a:gd name="connsiteX56" fmla="*/ 5568822 w 12192000"/>
              <a:gd name="connsiteY56" fmla="*/ 3844366 h 6858000"/>
              <a:gd name="connsiteX57" fmla="*/ 5802171 w 12192000"/>
              <a:gd name="connsiteY57" fmla="*/ 4016244 h 6858000"/>
              <a:gd name="connsiteX58" fmla="*/ 5646244 w 12192000"/>
              <a:gd name="connsiteY58" fmla="*/ 3972534 h 6858000"/>
              <a:gd name="connsiteX59" fmla="*/ 5625129 w 12192000"/>
              <a:gd name="connsiteY59" fmla="*/ 4044701 h 6858000"/>
              <a:gd name="connsiteX60" fmla="*/ 5698400 w 12192000"/>
              <a:gd name="connsiteY60" fmla="*/ 4108899 h 6858000"/>
              <a:gd name="connsiteX61" fmla="*/ 5725470 w 12192000"/>
              <a:gd name="connsiteY61" fmla="*/ 4235930 h 6858000"/>
              <a:gd name="connsiteX62" fmla="*/ 5712295 w 12192000"/>
              <a:gd name="connsiteY62" fmla="*/ 4352032 h 6858000"/>
              <a:gd name="connsiteX63" fmla="*/ 5680894 w 12192000"/>
              <a:gd name="connsiteY63" fmla="*/ 4388911 h 6858000"/>
              <a:gd name="connsiteX64" fmla="*/ 5635415 w 12192000"/>
              <a:gd name="connsiteY64" fmla="*/ 4455158 h 6858000"/>
              <a:gd name="connsiteX65" fmla="*/ 5607263 w 12192000"/>
              <a:gd name="connsiteY65" fmla="*/ 4496136 h 6858000"/>
              <a:gd name="connsiteX66" fmla="*/ 5509446 w 12192000"/>
              <a:gd name="connsiteY66" fmla="*/ 4480201 h 6858000"/>
              <a:gd name="connsiteX67" fmla="*/ 5639928 w 12192000"/>
              <a:gd name="connsiteY67" fmla="*/ 4584239 h 6858000"/>
              <a:gd name="connsiteX68" fmla="*/ 5534171 w 12192000"/>
              <a:gd name="connsiteY68" fmla="*/ 4571262 h 6858000"/>
              <a:gd name="connsiteX69" fmla="*/ 5499701 w 12192000"/>
              <a:gd name="connsiteY69" fmla="*/ 4578547 h 6858000"/>
              <a:gd name="connsiteX70" fmla="*/ 5519373 w 12192000"/>
              <a:gd name="connsiteY70" fmla="*/ 4612239 h 6858000"/>
              <a:gd name="connsiteX71" fmla="*/ 5596974 w 12192000"/>
              <a:gd name="connsiteY71" fmla="*/ 4669379 h 6858000"/>
              <a:gd name="connsiteX72" fmla="*/ 5756873 w 12192000"/>
              <a:gd name="connsiteY72" fmla="*/ 4824185 h 6858000"/>
              <a:gd name="connsiteX73" fmla="*/ 5602028 w 12192000"/>
              <a:gd name="connsiteY73" fmla="*/ 4753158 h 6858000"/>
              <a:gd name="connsiteX74" fmla="*/ 5765173 w 12192000"/>
              <a:gd name="connsiteY74" fmla="*/ 4912286 h 6858000"/>
              <a:gd name="connsiteX75" fmla="*/ 5801450 w 12192000"/>
              <a:gd name="connsiteY75" fmla="*/ 4965101 h 6858000"/>
              <a:gd name="connsiteX76" fmla="*/ 5874721 w 12192000"/>
              <a:gd name="connsiteY76" fmla="*/ 5096229 h 6858000"/>
              <a:gd name="connsiteX77" fmla="*/ 5871110 w 12192000"/>
              <a:gd name="connsiteY77" fmla="*/ 5111026 h 6858000"/>
              <a:gd name="connsiteX78" fmla="*/ 5786469 w 12192000"/>
              <a:gd name="connsiteY78" fmla="*/ 5089855 h 6858000"/>
              <a:gd name="connsiteX79" fmla="*/ 5896196 w 12192000"/>
              <a:gd name="connsiteY79" fmla="*/ 5200041 h 6858000"/>
              <a:gd name="connsiteX80" fmla="*/ 6009534 w 12192000"/>
              <a:gd name="connsiteY80" fmla="*/ 5284725 h 6858000"/>
              <a:gd name="connsiteX81" fmla="*/ 5929042 w 12192000"/>
              <a:gd name="connsiteY81" fmla="*/ 5271751 h 6858000"/>
              <a:gd name="connsiteX82" fmla="*/ 5818413 w 12192000"/>
              <a:gd name="connsiteY82" fmla="*/ 5223260 h 6858000"/>
              <a:gd name="connsiteX83" fmla="*/ 5779973 w 12192000"/>
              <a:gd name="connsiteY83" fmla="*/ 5241473 h 6858000"/>
              <a:gd name="connsiteX84" fmla="*/ 5884826 w 12192000"/>
              <a:gd name="connsiteY84" fmla="*/ 5321606 h 6858000"/>
              <a:gd name="connsiteX85" fmla="*/ 5944924 w 12192000"/>
              <a:gd name="connsiteY85" fmla="*/ 5358715 h 6858000"/>
              <a:gd name="connsiteX86" fmla="*/ 5968926 w 12192000"/>
              <a:gd name="connsiteY86" fmla="*/ 5387170 h 6858000"/>
              <a:gd name="connsiteX87" fmla="*/ 6037505 w 12192000"/>
              <a:gd name="connsiteY87" fmla="*/ 5488704 h 6858000"/>
              <a:gd name="connsiteX88" fmla="*/ 6238910 w 12192000"/>
              <a:gd name="connsiteY88" fmla="*/ 5599571 h 6858000"/>
              <a:gd name="connsiteX89" fmla="*/ 6427321 w 12192000"/>
              <a:gd name="connsiteY89" fmla="*/ 5737302 h 6858000"/>
              <a:gd name="connsiteX90" fmla="*/ 6574408 w 12192000"/>
              <a:gd name="connsiteY90" fmla="*/ 5823126 h 6858000"/>
              <a:gd name="connsiteX91" fmla="*/ 6946177 w 12192000"/>
              <a:gd name="connsiteY91" fmla="*/ 5933538 h 6858000"/>
              <a:gd name="connsiteX92" fmla="*/ 8356197 w 12192000"/>
              <a:gd name="connsiteY92" fmla="*/ 5184561 h 6858000"/>
              <a:gd name="connsiteX93" fmla="*/ 8374063 w 12192000"/>
              <a:gd name="connsiteY93" fmla="*/ 5162249 h 6858000"/>
              <a:gd name="connsiteX94" fmla="*/ 8442461 w 12192000"/>
              <a:gd name="connsiteY94" fmla="*/ 5078246 h 6858000"/>
              <a:gd name="connsiteX95" fmla="*/ 8500574 w 12192000"/>
              <a:gd name="connsiteY95" fmla="*/ 5002664 h 6858000"/>
              <a:gd name="connsiteX96" fmla="*/ 8470255 w 12192000"/>
              <a:gd name="connsiteY96" fmla="*/ 4977167 h 6858000"/>
              <a:gd name="connsiteX97" fmla="*/ 8511222 w 12192000"/>
              <a:gd name="connsiteY97" fmla="*/ 4905001 h 6858000"/>
              <a:gd name="connsiteX98" fmla="*/ 8641522 w 12192000"/>
              <a:gd name="connsiteY98" fmla="*/ 4682584 h 6858000"/>
              <a:gd name="connsiteX99" fmla="*/ 8698730 w 12192000"/>
              <a:gd name="connsiteY99" fmla="*/ 4633640 h 6858000"/>
              <a:gd name="connsiteX100" fmla="*/ 8768393 w 12192000"/>
              <a:gd name="connsiteY100" fmla="*/ 4510479 h 6858000"/>
              <a:gd name="connsiteX101" fmla="*/ 8778319 w 12192000"/>
              <a:gd name="connsiteY101" fmla="*/ 4482024 h 6858000"/>
              <a:gd name="connsiteX102" fmla="*/ 8764062 w 12192000"/>
              <a:gd name="connsiteY102" fmla="*/ 4445824 h 6858000"/>
              <a:gd name="connsiteX103" fmla="*/ 8753414 w 12192000"/>
              <a:gd name="connsiteY103" fmla="*/ 4409400 h 6858000"/>
              <a:gd name="connsiteX104" fmla="*/ 8767310 w 12192000"/>
              <a:gd name="connsiteY104" fmla="*/ 4398700 h 6858000"/>
              <a:gd name="connsiteX105" fmla="*/ 8856643 w 12192000"/>
              <a:gd name="connsiteY105" fmla="*/ 4380261 h 6858000"/>
              <a:gd name="connsiteX106" fmla="*/ 8804848 w 12192000"/>
              <a:gd name="connsiteY106" fmla="*/ 4311055 h 6858000"/>
              <a:gd name="connsiteX107" fmla="*/ 8713530 w 12192000"/>
              <a:gd name="connsiteY107" fmla="*/ 4207927 h 6858000"/>
              <a:gd name="connsiteX108" fmla="*/ 8672022 w 12192000"/>
              <a:gd name="connsiteY108" fmla="*/ 4134623 h 6858000"/>
              <a:gd name="connsiteX109" fmla="*/ 8667148 w 12192000"/>
              <a:gd name="connsiteY109" fmla="*/ 4069059 h 6858000"/>
              <a:gd name="connsiteX110" fmla="*/ 8585575 w 12192000"/>
              <a:gd name="connsiteY110" fmla="*/ 4030359 h 6858000"/>
              <a:gd name="connsiteX111" fmla="*/ 8662275 w 12192000"/>
              <a:gd name="connsiteY111" fmla="*/ 3891717 h 6858000"/>
              <a:gd name="connsiteX112" fmla="*/ 8670037 w 12192000"/>
              <a:gd name="connsiteY112" fmla="*/ 3863033 h 6858000"/>
              <a:gd name="connsiteX113" fmla="*/ 8624017 w 12192000"/>
              <a:gd name="connsiteY113" fmla="*/ 3760362 h 6858000"/>
              <a:gd name="connsiteX114" fmla="*/ 8616436 w 12192000"/>
              <a:gd name="connsiteY114" fmla="*/ 3743970 h 6858000"/>
              <a:gd name="connsiteX115" fmla="*/ 8599473 w 12192000"/>
              <a:gd name="connsiteY115" fmla="*/ 3711188 h 6858000"/>
              <a:gd name="connsiteX116" fmla="*/ 8550745 w 12192000"/>
              <a:gd name="connsiteY116" fmla="*/ 3703220 h 6858000"/>
              <a:gd name="connsiteX117" fmla="*/ 8576010 w 12192000"/>
              <a:gd name="connsiteY117" fmla="*/ 3680000 h 6858000"/>
              <a:gd name="connsiteX118" fmla="*/ 8625100 w 12192000"/>
              <a:gd name="connsiteY118" fmla="*/ 3601459 h 6858000"/>
              <a:gd name="connsiteX119" fmla="*/ 8592433 w 12192000"/>
              <a:gd name="connsiteY119" fmla="*/ 3526333 h 6858000"/>
              <a:gd name="connsiteX120" fmla="*/ 8590269 w 12192000"/>
              <a:gd name="connsiteY120" fmla="*/ 3484900 h 6858000"/>
              <a:gd name="connsiteX121" fmla="*/ 8645312 w 12192000"/>
              <a:gd name="connsiteY121" fmla="*/ 3431858 h 6858000"/>
              <a:gd name="connsiteX122" fmla="*/ 8686820 w 12192000"/>
              <a:gd name="connsiteY122" fmla="*/ 3410914 h 6858000"/>
              <a:gd name="connsiteX123" fmla="*/ 8705950 w 12192000"/>
              <a:gd name="connsiteY123" fmla="*/ 3380864 h 6858000"/>
              <a:gd name="connsiteX124" fmla="*/ 8683391 w 12192000"/>
              <a:gd name="connsiteY124" fmla="*/ 3355822 h 6858000"/>
              <a:gd name="connsiteX125" fmla="*/ 8583229 w 12192000"/>
              <a:gd name="connsiteY125" fmla="*/ 3296177 h 6858000"/>
              <a:gd name="connsiteX126" fmla="*/ 8637190 w 12192000"/>
              <a:gd name="connsiteY126" fmla="*/ 3246320 h 6858000"/>
              <a:gd name="connsiteX127" fmla="*/ 8355114 w 12192000"/>
              <a:gd name="connsiteY127" fmla="*/ 3011154 h 6858000"/>
              <a:gd name="connsiteX128" fmla="*/ 8321004 w 12192000"/>
              <a:gd name="connsiteY128" fmla="*/ 2975186 h 6858000"/>
              <a:gd name="connsiteX129" fmla="*/ 8139993 w 12192000"/>
              <a:gd name="connsiteY129" fmla="*/ 2887993 h 6858000"/>
              <a:gd name="connsiteX130" fmla="*/ 7953747 w 12192000"/>
              <a:gd name="connsiteY130" fmla="*/ 2826301 h 6858000"/>
              <a:gd name="connsiteX131" fmla="*/ 8083145 w 12192000"/>
              <a:gd name="connsiteY131" fmla="*/ 2696083 h 6858000"/>
              <a:gd name="connsiteX132" fmla="*/ 7885529 w 12192000"/>
              <a:gd name="connsiteY132" fmla="*/ 2665804 h 6858000"/>
              <a:gd name="connsiteX133" fmla="*/ 7866219 w 12192000"/>
              <a:gd name="connsiteY133" fmla="*/ 2666715 h 6858000"/>
              <a:gd name="connsiteX134" fmla="*/ 7478205 w 12192000"/>
              <a:gd name="connsiteY134" fmla="*/ 2646681 h 6858000"/>
              <a:gd name="connsiteX135" fmla="*/ 6921993 w 12192000"/>
              <a:gd name="connsiteY135" fmla="*/ 2580207 h 6858000"/>
              <a:gd name="connsiteX136" fmla="*/ 6461612 w 12192000"/>
              <a:gd name="connsiteY136" fmla="*/ 2540368 h 6858000"/>
              <a:gd name="connsiteX137" fmla="*/ 5971453 w 12192000"/>
              <a:gd name="connsiteY137" fmla="*/ 2462965 h 6858000"/>
              <a:gd name="connsiteX138" fmla="*/ 5947992 w 12192000"/>
              <a:gd name="connsiteY138" fmla="*/ 2457985 h 6858000"/>
              <a:gd name="connsiteX139" fmla="*/ 0 w 12192000"/>
              <a:gd name="connsiteY139" fmla="*/ 0 h 6858000"/>
              <a:gd name="connsiteX140" fmla="*/ 8078332 w 12192000"/>
              <a:gd name="connsiteY140" fmla="*/ 0 h 6858000"/>
              <a:gd name="connsiteX141" fmla="*/ 8051806 w 12192000"/>
              <a:gd name="connsiteY141" fmla="*/ 19899 h 6858000"/>
              <a:gd name="connsiteX142" fmla="*/ 7919411 w 12192000"/>
              <a:gd name="connsiteY142" fmla="*/ 69998 h 6858000"/>
              <a:gd name="connsiteX143" fmla="*/ 7880558 w 12192000"/>
              <a:gd name="connsiteY143" fmla="*/ 103665 h 6858000"/>
              <a:gd name="connsiteX144" fmla="*/ 7913505 w 12192000"/>
              <a:gd name="connsiteY144" fmla="*/ 144066 h 6858000"/>
              <a:gd name="connsiteX145" fmla="*/ 7984993 w 12192000"/>
              <a:gd name="connsiteY145" fmla="*/ 172224 h 6858000"/>
              <a:gd name="connsiteX146" fmla="*/ 8079793 w 12192000"/>
              <a:gd name="connsiteY146" fmla="*/ 243535 h 6858000"/>
              <a:gd name="connsiteX147" fmla="*/ 8076065 w 12192000"/>
              <a:gd name="connsiteY147" fmla="*/ 299239 h 6858000"/>
              <a:gd name="connsiteX148" fmla="*/ 8019804 w 12192000"/>
              <a:gd name="connsiteY148" fmla="*/ 400240 h 6858000"/>
              <a:gd name="connsiteX149" fmla="*/ 8104349 w 12192000"/>
              <a:gd name="connsiteY149" fmla="*/ 505833 h 6858000"/>
              <a:gd name="connsiteX150" fmla="*/ 8147864 w 12192000"/>
              <a:gd name="connsiteY150" fmla="*/ 537052 h 6858000"/>
              <a:gd name="connsiteX151" fmla="*/ 8063941 w 12192000"/>
              <a:gd name="connsiteY151" fmla="*/ 547764 h 6858000"/>
              <a:gd name="connsiteX152" fmla="*/ 8034725 w 12192000"/>
              <a:gd name="connsiteY152" fmla="*/ 591836 h 6858000"/>
              <a:gd name="connsiteX153" fmla="*/ 8021669 w 12192000"/>
              <a:gd name="connsiteY153" fmla="*/ 613874 h 6858000"/>
              <a:gd name="connsiteX154" fmla="*/ 7942410 w 12192000"/>
              <a:gd name="connsiteY154" fmla="*/ 751909 h 6858000"/>
              <a:gd name="connsiteX155" fmla="*/ 7955778 w 12192000"/>
              <a:gd name="connsiteY155" fmla="*/ 790472 h 6858000"/>
              <a:gd name="connsiteX156" fmla="*/ 8087876 w 12192000"/>
              <a:gd name="connsiteY156" fmla="*/ 976867 h 6858000"/>
              <a:gd name="connsiteX157" fmla="*/ 7947386 w 12192000"/>
              <a:gd name="connsiteY157" fmla="*/ 1028897 h 6858000"/>
              <a:gd name="connsiteX158" fmla="*/ 7938992 w 12192000"/>
              <a:gd name="connsiteY158" fmla="*/ 1117042 h 6858000"/>
              <a:gd name="connsiteX159" fmla="*/ 7867503 w 12192000"/>
              <a:gd name="connsiteY159" fmla="*/ 1215596 h 6858000"/>
              <a:gd name="connsiteX160" fmla="*/ 7710229 w 12192000"/>
              <a:gd name="connsiteY160" fmla="*/ 1354244 h 6858000"/>
              <a:gd name="connsiteX161" fmla="*/ 7621024 w 12192000"/>
              <a:gd name="connsiteY161" fmla="*/ 1447286 h 6858000"/>
              <a:gd name="connsiteX162" fmla="*/ 7774880 w 12192000"/>
              <a:gd name="connsiteY162" fmla="*/ 1472076 h 6858000"/>
              <a:gd name="connsiteX163" fmla="*/ 7798812 w 12192000"/>
              <a:gd name="connsiteY163" fmla="*/ 1486462 h 6858000"/>
              <a:gd name="connsiteX164" fmla="*/ 7780474 w 12192000"/>
              <a:gd name="connsiteY164" fmla="*/ 1535432 h 6858000"/>
              <a:gd name="connsiteX165" fmla="*/ 7755919 w 12192000"/>
              <a:gd name="connsiteY165" fmla="*/ 1584099 h 6858000"/>
              <a:gd name="connsiteX166" fmla="*/ 7773014 w 12192000"/>
              <a:gd name="connsiteY166" fmla="*/ 1622355 h 6858000"/>
              <a:gd name="connsiteX167" fmla="*/ 7892993 w 12192000"/>
              <a:gd name="connsiteY167" fmla="*/ 1787937 h 6858000"/>
              <a:gd name="connsiteX168" fmla="*/ 7991521 w 12192000"/>
              <a:gd name="connsiteY168" fmla="*/ 1853739 h 6858000"/>
              <a:gd name="connsiteX169" fmla="*/ 8215932 w 12192000"/>
              <a:gd name="connsiteY169" fmla="*/ 2152764 h 6858000"/>
              <a:gd name="connsiteX170" fmla="*/ 8286489 w 12192000"/>
              <a:gd name="connsiteY170" fmla="*/ 2249786 h 6858000"/>
              <a:gd name="connsiteX171" fmla="*/ 8234270 w 12192000"/>
              <a:gd name="connsiteY171" fmla="*/ 2284064 h 6858000"/>
              <a:gd name="connsiteX172" fmla="*/ 8334357 w 12192000"/>
              <a:gd name="connsiteY172" fmla="*/ 2385679 h 6858000"/>
              <a:gd name="connsiteX173" fmla="*/ 8452157 w 12192000"/>
              <a:gd name="connsiteY173" fmla="*/ 2498616 h 6858000"/>
              <a:gd name="connsiteX174" fmla="*/ 8482927 w 12192000"/>
              <a:gd name="connsiteY174" fmla="*/ 2528612 h 6858000"/>
              <a:gd name="connsiteX175" fmla="*/ 10911361 w 12192000"/>
              <a:gd name="connsiteY175" fmla="*/ 3535561 h 6858000"/>
              <a:gd name="connsiteX176" fmla="*/ 11551649 w 12192000"/>
              <a:gd name="connsiteY176" fmla="*/ 3387120 h 6858000"/>
              <a:gd name="connsiteX177" fmla="*/ 11804971 w 12192000"/>
              <a:gd name="connsiteY177" fmla="*/ 3271735 h 6858000"/>
              <a:gd name="connsiteX178" fmla="*/ 12129465 w 12192000"/>
              <a:gd name="connsiteY178" fmla="*/ 3086565 h 6858000"/>
              <a:gd name="connsiteX179" fmla="*/ 12192000 w 12192000"/>
              <a:gd name="connsiteY179" fmla="*/ 3060706 h 6858000"/>
              <a:gd name="connsiteX180" fmla="*/ 12192000 w 12192000"/>
              <a:gd name="connsiteY180" fmla="*/ 3766004 h 6858000"/>
              <a:gd name="connsiteX181" fmla="*/ 12069511 w 12192000"/>
              <a:gd name="connsiteY181" fmla="*/ 3730912 h 6858000"/>
              <a:gd name="connsiteX182" fmla="*/ 11743305 w 12192000"/>
              <a:gd name="connsiteY182" fmla="*/ 3682401 h 6858000"/>
              <a:gd name="connsiteX183" fmla="*/ 11692833 w 12192000"/>
              <a:gd name="connsiteY183" fmla="*/ 3681484 h 6858000"/>
              <a:gd name="connsiteX184" fmla="*/ 9314871 w 12192000"/>
              <a:gd name="connsiteY184" fmla="*/ 4689350 h 6858000"/>
              <a:gd name="connsiteX185" fmla="*/ 9284101 w 12192000"/>
              <a:gd name="connsiteY185" fmla="*/ 4719346 h 6858000"/>
              <a:gd name="connsiteX186" fmla="*/ 9166300 w 12192000"/>
              <a:gd name="connsiteY186" fmla="*/ 4832283 h 6858000"/>
              <a:gd name="connsiteX187" fmla="*/ 9066214 w 12192000"/>
              <a:gd name="connsiteY187" fmla="*/ 4933898 h 6858000"/>
              <a:gd name="connsiteX188" fmla="*/ 9118433 w 12192000"/>
              <a:gd name="connsiteY188" fmla="*/ 4968176 h 6858000"/>
              <a:gd name="connsiteX189" fmla="*/ 9047876 w 12192000"/>
              <a:gd name="connsiteY189" fmla="*/ 5065198 h 6858000"/>
              <a:gd name="connsiteX190" fmla="*/ 8823465 w 12192000"/>
              <a:gd name="connsiteY190" fmla="*/ 5364223 h 6858000"/>
              <a:gd name="connsiteX191" fmla="*/ 8724937 w 12192000"/>
              <a:gd name="connsiteY191" fmla="*/ 5430025 h 6858000"/>
              <a:gd name="connsiteX192" fmla="*/ 8604958 w 12192000"/>
              <a:gd name="connsiteY192" fmla="*/ 5595607 h 6858000"/>
              <a:gd name="connsiteX193" fmla="*/ 8587863 w 12192000"/>
              <a:gd name="connsiteY193" fmla="*/ 5633863 h 6858000"/>
              <a:gd name="connsiteX194" fmla="*/ 8612418 w 12192000"/>
              <a:gd name="connsiteY194" fmla="*/ 5682530 h 6858000"/>
              <a:gd name="connsiteX195" fmla="*/ 8630756 w 12192000"/>
              <a:gd name="connsiteY195" fmla="*/ 5731500 h 6858000"/>
              <a:gd name="connsiteX196" fmla="*/ 8606823 w 12192000"/>
              <a:gd name="connsiteY196" fmla="*/ 5745886 h 6858000"/>
              <a:gd name="connsiteX197" fmla="*/ 8452968 w 12192000"/>
              <a:gd name="connsiteY197" fmla="*/ 5770676 h 6858000"/>
              <a:gd name="connsiteX198" fmla="*/ 8542173 w 12192000"/>
              <a:gd name="connsiteY198" fmla="*/ 5863718 h 6858000"/>
              <a:gd name="connsiteX199" fmla="*/ 8699447 w 12192000"/>
              <a:gd name="connsiteY199" fmla="*/ 6002366 h 6858000"/>
              <a:gd name="connsiteX200" fmla="*/ 8770936 w 12192000"/>
              <a:gd name="connsiteY200" fmla="*/ 6100920 h 6858000"/>
              <a:gd name="connsiteX201" fmla="*/ 8779329 w 12192000"/>
              <a:gd name="connsiteY201" fmla="*/ 6189065 h 6858000"/>
              <a:gd name="connsiteX202" fmla="*/ 8919820 w 12192000"/>
              <a:gd name="connsiteY202" fmla="*/ 6241095 h 6858000"/>
              <a:gd name="connsiteX203" fmla="*/ 8787721 w 12192000"/>
              <a:gd name="connsiteY203" fmla="*/ 6427490 h 6858000"/>
              <a:gd name="connsiteX204" fmla="*/ 8774354 w 12192000"/>
              <a:gd name="connsiteY204" fmla="*/ 6466053 h 6858000"/>
              <a:gd name="connsiteX205" fmla="*/ 8853613 w 12192000"/>
              <a:gd name="connsiteY205" fmla="*/ 6604088 h 6858000"/>
              <a:gd name="connsiteX206" fmla="*/ 8866669 w 12192000"/>
              <a:gd name="connsiteY206" fmla="*/ 6626125 h 6858000"/>
              <a:gd name="connsiteX207" fmla="*/ 8895884 w 12192000"/>
              <a:gd name="connsiteY207" fmla="*/ 6670198 h 6858000"/>
              <a:gd name="connsiteX208" fmla="*/ 8979808 w 12192000"/>
              <a:gd name="connsiteY208" fmla="*/ 6680910 h 6858000"/>
              <a:gd name="connsiteX209" fmla="*/ 8936293 w 12192000"/>
              <a:gd name="connsiteY209" fmla="*/ 6712128 h 6858000"/>
              <a:gd name="connsiteX210" fmla="*/ 8851748 w 12192000"/>
              <a:gd name="connsiteY210" fmla="*/ 6817721 h 6858000"/>
              <a:gd name="connsiteX211" fmla="*/ 8854326 w 12192000"/>
              <a:gd name="connsiteY211" fmla="*/ 6858000 h 6858000"/>
              <a:gd name="connsiteX212" fmla="*/ 0 w 12192000"/>
              <a:gd name="connsiteY2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12192000" h="6858000">
                <a:moveTo>
                  <a:pt x="5947992" y="2457985"/>
                </a:moveTo>
                <a:cubicBezTo>
                  <a:pt x="5940097" y="2457729"/>
                  <a:pt x="5932472" y="2460803"/>
                  <a:pt x="5926156" y="2472983"/>
                </a:cubicBezTo>
                <a:cubicBezTo>
                  <a:pt x="5959722" y="2505081"/>
                  <a:pt x="6002495" y="2493015"/>
                  <a:pt x="6047792" y="2529213"/>
                </a:cubicBezTo>
                <a:cubicBezTo>
                  <a:pt x="5974160" y="2517829"/>
                  <a:pt x="5915867" y="2508723"/>
                  <a:pt x="5857576" y="2499619"/>
                </a:cubicBezTo>
                <a:cubicBezTo>
                  <a:pt x="5856491" y="2505992"/>
                  <a:pt x="5855409" y="2512367"/>
                  <a:pt x="5854328" y="2518740"/>
                </a:cubicBezTo>
                <a:cubicBezTo>
                  <a:pt x="5928861" y="2532172"/>
                  <a:pt x="5997802" y="2566775"/>
                  <a:pt x="6070351" y="2591134"/>
                </a:cubicBezTo>
                <a:cubicBezTo>
                  <a:pt x="6063673" y="2606161"/>
                  <a:pt x="6056996" y="2603200"/>
                  <a:pt x="6051040" y="2602290"/>
                </a:cubicBezTo>
                <a:cubicBezTo>
                  <a:pt x="6012239" y="2596370"/>
                  <a:pt x="5973439" y="2590453"/>
                  <a:pt x="5936261" y="2574288"/>
                </a:cubicBezTo>
                <a:cubicBezTo>
                  <a:pt x="5927960" y="2570644"/>
                  <a:pt x="5917853" y="2570644"/>
                  <a:pt x="5913160" y="2581573"/>
                </a:cubicBezTo>
                <a:cubicBezTo>
                  <a:pt x="5906483" y="2597054"/>
                  <a:pt x="5916047" y="2607071"/>
                  <a:pt x="5924531" y="2615492"/>
                </a:cubicBezTo>
                <a:cubicBezTo>
                  <a:pt x="5939329" y="2630063"/>
                  <a:pt x="5957196" y="2625966"/>
                  <a:pt x="5974341" y="2628696"/>
                </a:cubicBezTo>
                <a:cubicBezTo>
                  <a:pt x="6019999" y="2635754"/>
                  <a:pt x="6041837" y="2657837"/>
                  <a:pt x="6051944" y="2708377"/>
                </a:cubicBezTo>
                <a:cubicBezTo>
                  <a:pt x="6011879" y="2687887"/>
                  <a:pt x="5973256" y="2713157"/>
                  <a:pt x="5934457" y="2698814"/>
                </a:cubicBezTo>
                <a:cubicBezTo>
                  <a:pt x="5924351" y="2695173"/>
                  <a:pt x="5908288" y="2700635"/>
                  <a:pt x="5913702" y="2718165"/>
                </a:cubicBezTo>
                <a:cubicBezTo>
                  <a:pt x="5918755" y="2734556"/>
                  <a:pt x="5935540" y="2746393"/>
                  <a:pt x="5905761" y="2743207"/>
                </a:cubicBezTo>
                <a:cubicBezTo>
                  <a:pt x="5884465" y="2740930"/>
                  <a:pt x="5842778" y="2759370"/>
                  <a:pt x="5860282" y="2763923"/>
                </a:cubicBezTo>
                <a:cubicBezTo>
                  <a:pt x="5882300" y="2769615"/>
                  <a:pt x="5903777" y="2777811"/>
                  <a:pt x="5931750" y="2787144"/>
                </a:cubicBezTo>
                <a:cubicBezTo>
                  <a:pt x="5900888" y="2802395"/>
                  <a:pt x="5878690" y="2799208"/>
                  <a:pt x="5855409" y="2787144"/>
                </a:cubicBezTo>
                <a:cubicBezTo>
                  <a:pt x="5827256" y="2772574"/>
                  <a:pt x="5790619" y="2754817"/>
                  <a:pt x="5767701" y="2771209"/>
                </a:cubicBezTo>
                <a:cubicBezTo>
                  <a:pt x="5733410" y="2795794"/>
                  <a:pt x="5704896" y="2780314"/>
                  <a:pt x="5674216" y="2776216"/>
                </a:cubicBezTo>
                <a:cubicBezTo>
                  <a:pt x="5611774" y="2767792"/>
                  <a:pt x="5549872" y="2753678"/>
                  <a:pt x="5487249" y="2746850"/>
                </a:cubicBezTo>
                <a:cubicBezTo>
                  <a:pt x="5462163" y="2744118"/>
                  <a:pt x="5435093" y="2731143"/>
                  <a:pt x="5398276" y="2748898"/>
                </a:cubicBezTo>
                <a:cubicBezTo>
                  <a:pt x="5565032" y="2839732"/>
                  <a:pt x="5744058" y="2834041"/>
                  <a:pt x="5892947" y="2946502"/>
                </a:cubicBezTo>
                <a:cubicBezTo>
                  <a:pt x="5886631" y="2957201"/>
                  <a:pt x="5854508" y="2987707"/>
                  <a:pt x="5867682" y="2989983"/>
                </a:cubicBezTo>
                <a:cubicBezTo>
                  <a:pt x="5904678" y="2996585"/>
                  <a:pt x="5937523" y="3018895"/>
                  <a:pt x="5971273" y="3037335"/>
                </a:cubicBezTo>
                <a:cubicBezTo>
                  <a:pt x="5985891" y="3045302"/>
                  <a:pt x="6003576" y="3055776"/>
                  <a:pt x="5996719" y="3084231"/>
                </a:cubicBezTo>
                <a:cubicBezTo>
                  <a:pt x="5984267" y="3092199"/>
                  <a:pt x="5975063" y="3081044"/>
                  <a:pt x="5964776" y="3080134"/>
                </a:cubicBezTo>
                <a:cubicBezTo>
                  <a:pt x="5954308" y="3079224"/>
                  <a:pt x="5930847" y="3085141"/>
                  <a:pt x="5937344" y="3089012"/>
                </a:cubicBezTo>
                <a:cubicBezTo>
                  <a:pt x="5966942" y="3106542"/>
                  <a:pt x="5913702" y="3148657"/>
                  <a:pt x="5948713" y="3148657"/>
                </a:cubicBezTo>
                <a:cubicBezTo>
                  <a:pt x="6007366" y="3148884"/>
                  <a:pt x="6038588" y="3223555"/>
                  <a:pt x="6095075" y="3225605"/>
                </a:cubicBezTo>
                <a:cubicBezTo>
                  <a:pt x="6104098" y="3225831"/>
                  <a:pt x="6108430" y="3239035"/>
                  <a:pt x="6108249" y="3250646"/>
                </a:cubicBezTo>
                <a:cubicBezTo>
                  <a:pt x="6108249" y="3264533"/>
                  <a:pt x="6099948" y="3267037"/>
                  <a:pt x="6090744" y="3268403"/>
                </a:cubicBezTo>
                <a:cubicBezTo>
                  <a:pt x="6076667" y="3270451"/>
                  <a:pt x="6062049" y="3250646"/>
                  <a:pt x="6043461" y="3277509"/>
                </a:cubicBezTo>
                <a:cubicBezTo>
                  <a:pt x="6076847" y="3293216"/>
                  <a:pt x="6110234" y="3308925"/>
                  <a:pt x="6109692" y="3362879"/>
                </a:cubicBezTo>
                <a:cubicBezTo>
                  <a:pt x="6109513" y="3377448"/>
                  <a:pt x="6123409" y="3382912"/>
                  <a:pt x="6133877" y="3386554"/>
                </a:cubicBezTo>
                <a:cubicBezTo>
                  <a:pt x="6151202" y="3392474"/>
                  <a:pt x="6165818" y="3402946"/>
                  <a:pt x="6175205" y="3423208"/>
                </a:cubicBezTo>
                <a:cubicBezTo>
                  <a:pt x="6175023" y="3427077"/>
                  <a:pt x="6174842" y="3431175"/>
                  <a:pt x="6175926" y="3434363"/>
                </a:cubicBezTo>
                <a:cubicBezTo>
                  <a:pt x="6172859" y="3483307"/>
                  <a:pt x="6147593" y="3481940"/>
                  <a:pt x="6119620" y="3473747"/>
                </a:cubicBezTo>
                <a:cubicBezTo>
                  <a:pt x="6086232" y="3463729"/>
                  <a:pt x="6053206" y="3445516"/>
                  <a:pt x="6018015" y="3463046"/>
                </a:cubicBezTo>
                <a:cubicBezTo>
                  <a:pt x="6067646" y="3486494"/>
                  <a:pt x="6121605" y="3488316"/>
                  <a:pt x="6168166" y="3521781"/>
                </a:cubicBezTo>
                <a:cubicBezTo>
                  <a:pt x="5997802" y="3527928"/>
                  <a:pt x="5847289" y="3422296"/>
                  <a:pt x="5682157" y="3381775"/>
                </a:cubicBezTo>
                <a:cubicBezTo>
                  <a:pt x="5687753" y="3408864"/>
                  <a:pt x="5701106" y="3414328"/>
                  <a:pt x="5713198" y="3418426"/>
                </a:cubicBezTo>
                <a:cubicBezTo>
                  <a:pt x="5774197" y="3438916"/>
                  <a:pt x="5827616" y="3479666"/>
                  <a:pt x="5883202" y="3514950"/>
                </a:cubicBezTo>
                <a:cubicBezTo>
                  <a:pt x="5906121" y="3529520"/>
                  <a:pt x="5922726" y="3544092"/>
                  <a:pt x="5931387" y="3575508"/>
                </a:cubicBezTo>
                <a:cubicBezTo>
                  <a:pt x="5939149" y="3603965"/>
                  <a:pt x="5954128" y="3617168"/>
                  <a:pt x="5981919" y="3608971"/>
                </a:cubicBezTo>
                <a:cubicBezTo>
                  <a:pt x="6004478" y="3602142"/>
                  <a:pt x="6029202" y="3605784"/>
                  <a:pt x="6052845" y="3608290"/>
                </a:cubicBezTo>
                <a:cubicBezTo>
                  <a:pt x="6080096" y="3611021"/>
                  <a:pt x="6110596" y="3643120"/>
                  <a:pt x="6103196" y="3659739"/>
                </a:cubicBezTo>
                <a:cubicBezTo>
                  <a:pt x="6090564" y="3687968"/>
                  <a:pt x="6069448" y="3673853"/>
                  <a:pt x="6050680" y="3670666"/>
                </a:cubicBezTo>
                <a:cubicBezTo>
                  <a:pt x="6029383" y="3666796"/>
                  <a:pt x="5989861" y="3658828"/>
                  <a:pt x="5989139" y="3662243"/>
                </a:cubicBezTo>
                <a:cubicBezTo>
                  <a:pt x="5975242" y="3733043"/>
                  <a:pt x="5877426" y="3671351"/>
                  <a:pt x="5856311" y="3664973"/>
                </a:cubicBezTo>
                <a:cubicBezTo>
                  <a:pt x="5829964" y="3657007"/>
                  <a:pt x="5805239" y="3671577"/>
                  <a:pt x="5780153" y="3674991"/>
                </a:cubicBezTo>
                <a:cubicBezTo>
                  <a:pt x="5757776" y="3678178"/>
                  <a:pt x="5631264" y="3687968"/>
                  <a:pt x="5605096" y="3657917"/>
                </a:cubicBezTo>
                <a:cubicBezTo>
                  <a:pt x="5601487" y="3681365"/>
                  <a:pt x="5609066" y="3690927"/>
                  <a:pt x="5615384" y="3701627"/>
                </a:cubicBezTo>
                <a:cubicBezTo>
                  <a:pt x="5624226" y="3716879"/>
                  <a:pt x="5625670" y="3727579"/>
                  <a:pt x="5608886" y="3739645"/>
                </a:cubicBezTo>
                <a:cubicBezTo>
                  <a:pt x="5561061" y="3774249"/>
                  <a:pt x="5561784" y="3775386"/>
                  <a:pt x="5606359" y="3822284"/>
                </a:cubicBezTo>
                <a:cubicBezTo>
                  <a:pt x="5608526" y="3824332"/>
                  <a:pt x="5607622" y="3831162"/>
                  <a:pt x="5607984" y="3835716"/>
                </a:cubicBezTo>
                <a:cubicBezTo>
                  <a:pt x="5596254" y="3843000"/>
                  <a:pt x="5582537" y="3824787"/>
                  <a:pt x="5568822" y="3844366"/>
                </a:cubicBezTo>
                <a:cubicBezTo>
                  <a:pt x="5628557" y="3930418"/>
                  <a:pt x="5719696" y="3951589"/>
                  <a:pt x="5802171" y="4016244"/>
                </a:cubicBezTo>
                <a:cubicBezTo>
                  <a:pt x="5735397" y="4037643"/>
                  <a:pt x="5695332" y="3962973"/>
                  <a:pt x="5646244" y="3972534"/>
                </a:cubicBezTo>
                <a:cubicBezTo>
                  <a:pt x="5621699" y="3995983"/>
                  <a:pt x="5694611" y="4033546"/>
                  <a:pt x="5625129" y="4044701"/>
                </a:cubicBezTo>
                <a:cubicBezTo>
                  <a:pt x="5655268" y="4065189"/>
                  <a:pt x="5677646" y="4085221"/>
                  <a:pt x="5698400" y="4108899"/>
                </a:cubicBezTo>
                <a:cubicBezTo>
                  <a:pt x="5735397" y="4151242"/>
                  <a:pt x="5742615" y="4179015"/>
                  <a:pt x="5725470" y="4235930"/>
                </a:cubicBezTo>
                <a:cubicBezTo>
                  <a:pt x="5714280" y="4273265"/>
                  <a:pt x="5697858" y="4307641"/>
                  <a:pt x="5712295" y="4352032"/>
                </a:cubicBezTo>
                <a:cubicBezTo>
                  <a:pt x="5722402" y="4382538"/>
                  <a:pt x="5718431" y="4402571"/>
                  <a:pt x="5680894" y="4388911"/>
                </a:cubicBezTo>
                <a:cubicBezTo>
                  <a:pt x="5640469" y="4374341"/>
                  <a:pt x="5625311" y="4401660"/>
                  <a:pt x="5635415" y="4455158"/>
                </a:cubicBezTo>
                <a:cubicBezTo>
                  <a:pt x="5641912" y="4489535"/>
                  <a:pt x="5635053" y="4500006"/>
                  <a:pt x="5607263" y="4496136"/>
                </a:cubicBezTo>
                <a:cubicBezTo>
                  <a:pt x="5576581" y="4491811"/>
                  <a:pt x="5547347" y="4469272"/>
                  <a:pt x="5509446" y="4480201"/>
                </a:cubicBezTo>
                <a:cubicBezTo>
                  <a:pt x="5539765" y="4542578"/>
                  <a:pt x="5604556" y="4524821"/>
                  <a:pt x="5639928" y="4584239"/>
                </a:cubicBezTo>
                <a:cubicBezTo>
                  <a:pt x="5597697" y="4584465"/>
                  <a:pt x="5565392" y="4584239"/>
                  <a:pt x="5534171" y="4571262"/>
                </a:cubicBezTo>
                <a:cubicBezTo>
                  <a:pt x="5521177" y="4566025"/>
                  <a:pt x="5506919" y="4560563"/>
                  <a:pt x="5499701" y="4578547"/>
                </a:cubicBezTo>
                <a:cubicBezTo>
                  <a:pt x="5491219" y="4600174"/>
                  <a:pt x="5508725" y="4608370"/>
                  <a:pt x="5519373" y="4612239"/>
                </a:cubicBezTo>
                <a:cubicBezTo>
                  <a:pt x="5549331" y="4623167"/>
                  <a:pt x="5572251" y="4649119"/>
                  <a:pt x="5596974" y="4669379"/>
                </a:cubicBezTo>
                <a:cubicBezTo>
                  <a:pt x="5651296" y="4713773"/>
                  <a:pt x="5710854" y="4750880"/>
                  <a:pt x="5756873" y="4824185"/>
                </a:cubicBezTo>
                <a:cubicBezTo>
                  <a:pt x="5698941" y="4805517"/>
                  <a:pt x="5655808" y="4762036"/>
                  <a:pt x="5602028" y="4753158"/>
                </a:cubicBezTo>
                <a:cubicBezTo>
                  <a:pt x="5648590" y="4819860"/>
                  <a:pt x="5708506" y="4863796"/>
                  <a:pt x="5765173" y="4912286"/>
                </a:cubicBezTo>
                <a:cubicBezTo>
                  <a:pt x="5781416" y="4925946"/>
                  <a:pt x="5797839" y="4935280"/>
                  <a:pt x="5801450" y="4965101"/>
                </a:cubicBezTo>
                <a:cubicBezTo>
                  <a:pt x="5808487" y="5022926"/>
                  <a:pt x="5829602" y="5070733"/>
                  <a:pt x="5874721" y="5096229"/>
                </a:cubicBezTo>
                <a:cubicBezTo>
                  <a:pt x="5875080" y="5096458"/>
                  <a:pt x="5872555" y="5105110"/>
                  <a:pt x="5871110" y="5111026"/>
                </a:cubicBezTo>
                <a:cubicBezTo>
                  <a:pt x="5843499" y="5112849"/>
                  <a:pt x="5821663" y="5078700"/>
                  <a:pt x="5786469" y="5089855"/>
                </a:cubicBezTo>
                <a:cubicBezTo>
                  <a:pt x="5820218" y="5136296"/>
                  <a:pt x="5848372" y="5177958"/>
                  <a:pt x="5896196" y="5200041"/>
                </a:cubicBezTo>
                <a:cubicBezTo>
                  <a:pt x="5934457" y="5217568"/>
                  <a:pt x="5981739" y="5227813"/>
                  <a:pt x="6009534" y="5284725"/>
                </a:cubicBezTo>
                <a:cubicBezTo>
                  <a:pt x="5977228" y="5295882"/>
                  <a:pt x="5953224" y="5281769"/>
                  <a:pt x="5929042" y="5271751"/>
                </a:cubicBezTo>
                <a:cubicBezTo>
                  <a:pt x="5892045" y="5256270"/>
                  <a:pt x="5855409" y="5238742"/>
                  <a:pt x="5818413" y="5223260"/>
                </a:cubicBezTo>
                <a:cubicBezTo>
                  <a:pt x="5804336" y="5217341"/>
                  <a:pt x="5788996" y="5213242"/>
                  <a:pt x="5779973" y="5241473"/>
                </a:cubicBezTo>
                <a:cubicBezTo>
                  <a:pt x="5827077" y="5247392"/>
                  <a:pt x="5855230" y="5285637"/>
                  <a:pt x="5884826" y="5321606"/>
                </a:cubicBezTo>
                <a:cubicBezTo>
                  <a:pt x="5901430" y="5341868"/>
                  <a:pt x="5914966" y="5368959"/>
                  <a:pt x="5944924" y="5358715"/>
                </a:cubicBezTo>
                <a:cubicBezTo>
                  <a:pt x="5960626" y="5353252"/>
                  <a:pt x="5970550" y="5368502"/>
                  <a:pt x="5968926" y="5387170"/>
                </a:cubicBezTo>
                <a:cubicBezTo>
                  <a:pt x="5962971" y="5452963"/>
                  <a:pt x="5999606" y="5475955"/>
                  <a:pt x="6037505" y="5488704"/>
                </a:cubicBezTo>
                <a:cubicBezTo>
                  <a:pt x="6109333" y="5512608"/>
                  <a:pt x="6169069" y="5568837"/>
                  <a:pt x="6238910" y="5599571"/>
                </a:cubicBezTo>
                <a:cubicBezTo>
                  <a:pt x="6306768" y="5629394"/>
                  <a:pt x="6359285" y="5700193"/>
                  <a:pt x="6427321" y="5737302"/>
                </a:cubicBezTo>
                <a:cubicBezTo>
                  <a:pt x="6476592" y="5764165"/>
                  <a:pt x="6523694" y="5798767"/>
                  <a:pt x="6574408" y="5823126"/>
                </a:cubicBezTo>
                <a:cubicBezTo>
                  <a:pt x="6694419" y="5880723"/>
                  <a:pt x="6816779" y="5926936"/>
                  <a:pt x="6946177" y="5933538"/>
                </a:cubicBezTo>
                <a:cubicBezTo>
                  <a:pt x="7053016" y="5938775"/>
                  <a:pt x="7979734" y="5933767"/>
                  <a:pt x="8356197" y="5184561"/>
                </a:cubicBezTo>
                <a:cubicBezTo>
                  <a:pt x="8363416" y="5180917"/>
                  <a:pt x="8371536" y="5171356"/>
                  <a:pt x="8374063" y="5162249"/>
                </a:cubicBezTo>
                <a:cubicBezTo>
                  <a:pt x="8386155" y="5119678"/>
                  <a:pt x="8415752" y="5101238"/>
                  <a:pt x="8442461" y="5078246"/>
                </a:cubicBezTo>
                <a:cubicBezTo>
                  <a:pt x="8465923" y="5057984"/>
                  <a:pt x="8490829" y="5036813"/>
                  <a:pt x="8500574" y="5002664"/>
                </a:cubicBezTo>
                <a:cubicBezTo>
                  <a:pt x="8513388" y="4957134"/>
                  <a:pt x="8476933" y="4994469"/>
                  <a:pt x="8470255" y="4977167"/>
                </a:cubicBezTo>
                <a:cubicBezTo>
                  <a:pt x="8484151" y="4953492"/>
                  <a:pt x="8505628" y="4931864"/>
                  <a:pt x="8511222" y="4905001"/>
                </a:cubicBezTo>
                <a:cubicBezTo>
                  <a:pt x="8531614" y="4808021"/>
                  <a:pt x="8575650" y="4737448"/>
                  <a:pt x="8641522" y="4682584"/>
                </a:cubicBezTo>
                <a:cubicBezTo>
                  <a:pt x="8660471" y="4666876"/>
                  <a:pt x="8672923" y="4638191"/>
                  <a:pt x="8698730" y="4633640"/>
                </a:cubicBezTo>
                <a:cubicBezTo>
                  <a:pt x="8756120" y="4623622"/>
                  <a:pt x="8738073" y="4545310"/>
                  <a:pt x="8768393" y="4510479"/>
                </a:cubicBezTo>
                <a:cubicBezTo>
                  <a:pt x="8774168" y="4503875"/>
                  <a:pt x="8779401" y="4490901"/>
                  <a:pt x="8778319" y="4482024"/>
                </a:cubicBezTo>
                <a:cubicBezTo>
                  <a:pt x="8776696" y="4469272"/>
                  <a:pt x="8769837" y="4457207"/>
                  <a:pt x="8764062" y="4445824"/>
                </a:cubicBezTo>
                <a:cubicBezTo>
                  <a:pt x="8758106" y="4434442"/>
                  <a:pt x="8749083" y="4424425"/>
                  <a:pt x="8753414" y="4409400"/>
                </a:cubicBezTo>
                <a:cubicBezTo>
                  <a:pt x="8755217" y="4403254"/>
                  <a:pt x="8753956" y="4381855"/>
                  <a:pt x="8767310" y="4398700"/>
                </a:cubicBezTo>
                <a:cubicBezTo>
                  <a:pt x="8803945" y="4444915"/>
                  <a:pt x="8825242" y="4401206"/>
                  <a:pt x="8856643" y="4380261"/>
                </a:cubicBezTo>
                <a:cubicBezTo>
                  <a:pt x="8831377" y="4358633"/>
                  <a:pt x="8808638" y="4343381"/>
                  <a:pt x="8804848" y="4311055"/>
                </a:cubicBezTo>
                <a:cubicBezTo>
                  <a:pt x="8797088" y="4244352"/>
                  <a:pt x="8763883" y="4213847"/>
                  <a:pt x="8713530" y="4207927"/>
                </a:cubicBezTo>
                <a:cubicBezTo>
                  <a:pt x="8732118" y="4143502"/>
                  <a:pt x="8732118" y="4143502"/>
                  <a:pt x="8672022" y="4134623"/>
                </a:cubicBezTo>
                <a:cubicBezTo>
                  <a:pt x="8695122" y="4093646"/>
                  <a:pt x="8695122" y="4083174"/>
                  <a:pt x="8667148" y="4069059"/>
                </a:cubicBezTo>
                <a:cubicBezTo>
                  <a:pt x="8640258" y="4055627"/>
                  <a:pt x="8610481" y="4051074"/>
                  <a:pt x="8585575" y="4030359"/>
                </a:cubicBezTo>
                <a:cubicBezTo>
                  <a:pt x="8608496" y="3977998"/>
                  <a:pt x="8614992" y="3917215"/>
                  <a:pt x="8662275" y="3891717"/>
                </a:cubicBezTo>
                <a:cubicBezTo>
                  <a:pt x="8669675" y="3887847"/>
                  <a:pt x="8674728" y="3872139"/>
                  <a:pt x="8670037" y="3863033"/>
                </a:cubicBezTo>
                <a:cubicBezTo>
                  <a:pt x="8652891" y="3830024"/>
                  <a:pt x="8677435" y="3767419"/>
                  <a:pt x="8624017" y="3760362"/>
                </a:cubicBezTo>
                <a:cubicBezTo>
                  <a:pt x="8617338" y="3759679"/>
                  <a:pt x="8611202" y="3752848"/>
                  <a:pt x="8616436" y="3743970"/>
                </a:cubicBezTo>
                <a:cubicBezTo>
                  <a:pt x="8634484" y="3713010"/>
                  <a:pt x="8612646" y="3715058"/>
                  <a:pt x="8599473" y="3711188"/>
                </a:cubicBezTo>
                <a:cubicBezTo>
                  <a:pt x="8583590" y="3706409"/>
                  <a:pt x="8565543" y="3720067"/>
                  <a:pt x="8550745" y="3703220"/>
                </a:cubicBezTo>
                <a:cubicBezTo>
                  <a:pt x="8554174" y="3685463"/>
                  <a:pt x="8566987" y="3685690"/>
                  <a:pt x="8576010" y="3680000"/>
                </a:cubicBezTo>
                <a:cubicBezTo>
                  <a:pt x="8602359" y="3663608"/>
                  <a:pt x="8623836" y="3644031"/>
                  <a:pt x="8625100" y="3601459"/>
                </a:cubicBezTo>
                <a:cubicBezTo>
                  <a:pt x="8626001" y="3567084"/>
                  <a:pt x="8628889" y="3536807"/>
                  <a:pt x="8592433" y="3526333"/>
                </a:cubicBezTo>
                <a:cubicBezTo>
                  <a:pt x="8577274" y="3522007"/>
                  <a:pt x="8581606" y="3497194"/>
                  <a:pt x="8590269" y="3484900"/>
                </a:cubicBezTo>
                <a:cubicBezTo>
                  <a:pt x="8605789" y="3463046"/>
                  <a:pt x="8618601" y="3433907"/>
                  <a:pt x="8645312" y="3431858"/>
                </a:cubicBezTo>
                <a:cubicBezTo>
                  <a:pt x="8661554" y="3430493"/>
                  <a:pt x="8674007" y="3421385"/>
                  <a:pt x="8686820" y="3410914"/>
                </a:cubicBezTo>
                <a:cubicBezTo>
                  <a:pt x="8696024" y="3403399"/>
                  <a:pt x="8707033" y="3397026"/>
                  <a:pt x="8705950" y="3380864"/>
                </a:cubicBezTo>
                <a:cubicBezTo>
                  <a:pt x="8704867" y="3365383"/>
                  <a:pt x="8694220" y="3359009"/>
                  <a:pt x="8683391" y="3355822"/>
                </a:cubicBezTo>
                <a:cubicBezTo>
                  <a:pt x="8647296" y="3345578"/>
                  <a:pt x="8613369" y="3330552"/>
                  <a:pt x="8583229" y="3296177"/>
                </a:cubicBezTo>
                <a:cubicBezTo>
                  <a:pt x="8603262" y="3277964"/>
                  <a:pt x="8622392" y="3264761"/>
                  <a:pt x="8637190" y="3246320"/>
                </a:cubicBezTo>
                <a:cubicBezTo>
                  <a:pt x="8672923" y="3201702"/>
                  <a:pt x="8370273" y="3061239"/>
                  <a:pt x="8355114" y="3011154"/>
                </a:cubicBezTo>
                <a:cubicBezTo>
                  <a:pt x="8350422" y="2995674"/>
                  <a:pt x="8334361" y="2979739"/>
                  <a:pt x="8321004" y="2975186"/>
                </a:cubicBezTo>
                <a:cubicBezTo>
                  <a:pt x="8258382" y="2953786"/>
                  <a:pt x="8204061" y="2905750"/>
                  <a:pt x="8139993" y="2887993"/>
                </a:cubicBezTo>
                <a:cubicBezTo>
                  <a:pt x="8079535" y="2871148"/>
                  <a:pt x="8019980" y="2848609"/>
                  <a:pt x="7953747" y="2826301"/>
                </a:cubicBezTo>
                <a:cubicBezTo>
                  <a:pt x="7994353" y="2770297"/>
                  <a:pt x="8066361" y="2776900"/>
                  <a:pt x="8083145" y="2696083"/>
                </a:cubicBezTo>
                <a:cubicBezTo>
                  <a:pt x="8017633" y="2675138"/>
                  <a:pt x="7948695" y="2699043"/>
                  <a:pt x="7885529" y="2665804"/>
                </a:cubicBezTo>
                <a:cubicBezTo>
                  <a:pt x="7880115" y="2662846"/>
                  <a:pt x="7872715" y="2665804"/>
                  <a:pt x="7866219" y="2666715"/>
                </a:cubicBezTo>
                <a:cubicBezTo>
                  <a:pt x="7736099" y="2684472"/>
                  <a:pt x="7606520" y="2668993"/>
                  <a:pt x="7478205" y="2646681"/>
                </a:cubicBezTo>
                <a:cubicBezTo>
                  <a:pt x="7293403" y="2614811"/>
                  <a:pt x="7107878" y="2594550"/>
                  <a:pt x="6921993" y="2580207"/>
                </a:cubicBezTo>
                <a:cubicBezTo>
                  <a:pt x="6768412" y="2568368"/>
                  <a:pt x="6614471" y="2563133"/>
                  <a:pt x="6461612" y="2540368"/>
                </a:cubicBezTo>
                <a:cubicBezTo>
                  <a:pt x="6298106" y="2516010"/>
                  <a:pt x="6134780" y="2488463"/>
                  <a:pt x="5971453" y="2462965"/>
                </a:cubicBezTo>
                <a:cubicBezTo>
                  <a:pt x="5964054" y="2461826"/>
                  <a:pt x="5955887" y="2458241"/>
                  <a:pt x="5947992" y="2457985"/>
                </a:cubicBezTo>
                <a:close/>
                <a:moveTo>
                  <a:pt x="0" y="0"/>
                </a:moveTo>
                <a:lnTo>
                  <a:pt x="8078332" y="0"/>
                </a:lnTo>
                <a:lnTo>
                  <a:pt x="8051806" y="19899"/>
                </a:lnTo>
                <a:cubicBezTo>
                  <a:pt x="8010559" y="45723"/>
                  <a:pt x="7966035" y="59669"/>
                  <a:pt x="7919411" y="69998"/>
                </a:cubicBezTo>
                <a:cubicBezTo>
                  <a:pt x="7900760" y="74283"/>
                  <a:pt x="7882423" y="82852"/>
                  <a:pt x="7880558" y="103665"/>
                </a:cubicBezTo>
                <a:cubicBezTo>
                  <a:pt x="7878694" y="125395"/>
                  <a:pt x="7897654" y="133963"/>
                  <a:pt x="7913505" y="144066"/>
                </a:cubicBezTo>
                <a:cubicBezTo>
                  <a:pt x="7935573" y="158143"/>
                  <a:pt x="7957019" y="170388"/>
                  <a:pt x="7984993" y="172224"/>
                </a:cubicBezTo>
                <a:cubicBezTo>
                  <a:pt x="8030996" y="174978"/>
                  <a:pt x="8053062" y="214154"/>
                  <a:pt x="8079793" y="243535"/>
                </a:cubicBezTo>
                <a:cubicBezTo>
                  <a:pt x="8094711" y="260064"/>
                  <a:pt x="8102173" y="293423"/>
                  <a:pt x="8076065" y="299239"/>
                </a:cubicBezTo>
                <a:cubicBezTo>
                  <a:pt x="8013279" y="313320"/>
                  <a:pt x="8018253" y="354025"/>
                  <a:pt x="8019804" y="400240"/>
                </a:cubicBezTo>
                <a:cubicBezTo>
                  <a:pt x="8021980" y="457476"/>
                  <a:pt x="8058970" y="483796"/>
                  <a:pt x="8104349" y="505833"/>
                </a:cubicBezTo>
                <a:cubicBezTo>
                  <a:pt x="8119890" y="513484"/>
                  <a:pt x="8141956" y="513178"/>
                  <a:pt x="8147864" y="537052"/>
                </a:cubicBezTo>
                <a:cubicBezTo>
                  <a:pt x="8122377" y="559700"/>
                  <a:pt x="8091295" y="541338"/>
                  <a:pt x="8063941" y="547764"/>
                </a:cubicBezTo>
                <a:cubicBezTo>
                  <a:pt x="8041252" y="552966"/>
                  <a:pt x="8003642" y="550213"/>
                  <a:pt x="8034725" y="591836"/>
                </a:cubicBezTo>
                <a:cubicBezTo>
                  <a:pt x="8043740" y="603773"/>
                  <a:pt x="8033171" y="612956"/>
                  <a:pt x="8021669" y="613874"/>
                </a:cubicBezTo>
                <a:cubicBezTo>
                  <a:pt x="7929668" y="623362"/>
                  <a:pt x="7971939" y="707531"/>
                  <a:pt x="7942410" y="751909"/>
                </a:cubicBezTo>
                <a:cubicBezTo>
                  <a:pt x="7934331" y="764151"/>
                  <a:pt x="7943034" y="785269"/>
                  <a:pt x="7955778" y="790472"/>
                </a:cubicBezTo>
                <a:cubicBezTo>
                  <a:pt x="8037212" y="824753"/>
                  <a:pt x="8048401" y="906472"/>
                  <a:pt x="8087876" y="976867"/>
                </a:cubicBezTo>
                <a:cubicBezTo>
                  <a:pt x="8044981" y="1004717"/>
                  <a:pt x="7993697" y="1010838"/>
                  <a:pt x="7947386" y="1028897"/>
                </a:cubicBezTo>
                <a:cubicBezTo>
                  <a:pt x="7899207" y="1047873"/>
                  <a:pt x="7899207" y="1061952"/>
                  <a:pt x="7938992" y="1117042"/>
                </a:cubicBezTo>
                <a:cubicBezTo>
                  <a:pt x="7835489" y="1128980"/>
                  <a:pt x="7835489" y="1128980"/>
                  <a:pt x="7867503" y="1215596"/>
                </a:cubicBezTo>
                <a:cubicBezTo>
                  <a:pt x="7780782" y="1223554"/>
                  <a:pt x="7723594" y="1264566"/>
                  <a:pt x="7710229" y="1354244"/>
                </a:cubicBezTo>
                <a:cubicBezTo>
                  <a:pt x="7703701" y="1397704"/>
                  <a:pt x="7664539" y="1418209"/>
                  <a:pt x="7621024" y="1447286"/>
                </a:cubicBezTo>
                <a:cubicBezTo>
                  <a:pt x="7675106" y="1475446"/>
                  <a:pt x="7711784" y="1534209"/>
                  <a:pt x="7774880" y="1472076"/>
                </a:cubicBezTo>
                <a:cubicBezTo>
                  <a:pt x="7797879" y="1449429"/>
                  <a:pt x="7795707" y="1478199"/>
                  <a:pt x="7798812" y="1486462"/>
                </a:cubicBezTo>
                <a:cubicBezTo>
                  <a:pt x="7806271" y="1506661"/>
                  <a:pt x="7790732" y="1520130"/>
                  <a:pt x="7780474" y="1535432"/>
                </a:cubicBezTo>
                <a:cubicBezTo>
                  <a:pt x="7770528" y="1550736"/>
                  <a:pt x="7758715" y="1566956"/>
                  <a:pt x="7755919" y="1584099"/>
                </a:cubicBezTo>
                <a:cubicBezTo>
                  <a:pt x="7754055" y="1596034"/>
                  <a:pt x="7763068" y="1613478"/>
                  <a:pt x="7773014" y="1622355"/>
                </a:cubicBezTo>
                <a:cubicBezTo>
                  <a:pt x="7825233" y="1669183"/>
                  <a:pt x="7794151" y="1774469"/>
                  <a:pt x="7892993" y="1787937"/>
                </a:cubicBezTo>
                <a:cubicBezTo>
                  <a:pt x="7937439" y="1794056"/>
                  <a:pt x="7958885" y="1832621"/>
                  <a:pt x="7991521" y="1853739"/>
                </a:cubicBezTo>
                <a:cubicBezTo>
                  <a:pt x="8104970" y="1927500"/>
                  <a:pt x="8180811" y="2022380"/>
                  <a:pt x="8215932" y="2152764"/>
                </a:cubicBezTo>
                <a:cubicBezTo>
                  <a:pt x="8225567" y="2188879"/>
                  <a:pt x="8262556" y="2217957"/>
                  <a:pt x="8286489" y="2249786"/>
                </a:cubicBezTo>
                <a:cubicBezTo>
                  <a:pt x="8274987" y="2273047"/>
                  <a:pt x="8212203" y="2222852"/>
                  <a:pt x="8234270" y="2284064"/>
                </a:cubicBezTo>
                <a:cubicBezTo>
                  <a:pt x="8251054" y="2329975"/>
                  <a:pt x="8293949" y="2358439"/>
                  <a:pt x="8334357" y="2385679"/>
                </a:cubicBezTo>
                <a:cubicBezTo>
                  <a:pt x="8380357" y="2416591"/>
                  <a:pt x="8431331" y="2441382"/>
                  <a:pt x="8452157" y="2498616"/>
                </a:cubicBezTo>
                <a:cubicBezTo>
                  <a:pt x="8456509" y="2510859"/>
                  <a:pt x="8470494" y="2523714"/>
                  <a:pt x="8482927" y="2528612"/>
                </a:cubicBezTo>
                <a:cubicBezTo>
                  <a:pt x="9131298" y="3535869"/>
                  <a:pt x="10727356" y="3542602"/>
                  <a:pt x="10911361" y="3535561"/>
                </a:cubicBezTo>
                <a:cubicBezTo>
                  <a:pt x="11134219" y="3526686"/>
                  <a:pt x="11344956" y="3464554"/>
                  <a:pt x="11551649" y="3387120"/>
                </a:cubicBezTo>
                <a:cubicBezTo>
                  <a:pt x="11638991" y="3354371"/>
                  <a:pt x="11720114" y="3307851"/>
                  <a:pt x="11804971" y="3271735"/>
                </a:cubicBezTo>
                <a:cubicBezTo>
                  <a:pt x="11922148" y="3221845"/>
                  <a:pt x="12012596" y="3126660"/>
                  <a:pt x="12129465" y="3086565"/>
                </a:cubicBezTo>
                <a:lnTo>
                  <a:pt x="12192000" y="3060706"/>
                </a:lnTo>
                <a:lnTo>
                  <a:pt x="12192000" y="3766004"/>
                </a:lnTo>
                <a:lnTo>
                  <a:pt x="12069511" y="3730912"/>
                </a:lnTo>
                <a:cubicBezTo>
                  <a:pt x="11963133" y="3704591"/>
                  <a:pt x="11854734" y="3686839"/>
                  <a:pt x="11743305" y="3682401"/>
                </a:cubicBezTo>
                <a:cubicBezTo>
                  <a:pt x="11731805" y="3681961"/>
                  <a:pt x="11714789" y="3681575"/>
                  <a:pt x="11692833" y="3681484"/>
                </a:cubicBezTo>
                <a:cubicBezTo>
                  <a:pt x="11363495" y="3680110"/>
                  <a:pt x="9922719" y="3745047"/>
                  <a:pt x="9314871" y="4689350"/>
                </a:cubicBezTo>
                <a:cubicBezTo>
                  <a:pt x="9302438" y="4694248"/>
                  <a:pt x="9288453" y="4707103"/>
                  <a:pt x="9284101" y="4719346"/>
                </a:cubicBezTo>
                <a:cubicBezTo>
                  <a:pt x="9263275" y="4776580"/>
                  <a:pt x="9212301" y="4801371"/>
                  <a:pt x="9166300" y="4832283"/>
                </a:cubicBezTo>
                <a:cubicBezTo>
                  <a:pt x="9125893" y="4859523"/>
                  <a:pt x="9082998" y="4887987"/>
                  <a:pt x="9066214" y="4933898"/>
                </a:cubicBezTo>
                <a:cubicBezTo>
                  <a:pt x="9044146" y="4995110"/>
                  <a:pt x="9106931" y="4944915"/>
                  <a:pt x="9118433" y="4968176"/>
                </a:cubicBezTo>
                <a:cubicBezTo>
                  <a:pt x="9094500" y="5000005"/>
                  <a:pt x="9057511" y="5029083"/>
                  <a:pt x="9047876" y="5065198"/>
                </a:cubicBezTo>
                <a:cubicBezTo>
                  <a:pt x="9012755" y="5195582"/>
                  <a:pt x="8936914" y="5290462"/>
                  <a:pt x="8823465" y="5364223"/>
                </a:cubicBezTo>
                <a:cubicBezTo>
                  <a:pt x="8790828" y="5385341"/>
                  <a:pt x="8769383" y="5423906"/>
                  <a:pt x="8724937" y="5430025"/>
                </a:cubicBezTo>
                <a:cubicBezTo>
                  <a:pt x="8626095" y="5443493"/>
                  <a:pt x="8657177" y="5548779"/>
                  <a:pt x="8604958" y="5595607"/>
                </a:cubicBezTo>
                <a:cubicBezTo>
                  <a:pt x="8595012" y="5604484"/>
                  <a:pt x="8585999" y="5621928"/>
                  <a:pt x="8587863" y="5633863"/>
                </a:cubicBezTo>
                <a:cubicBezTo>
                  <a:pt x="8590659" y="5651006"/>
                  <a:pt x="8602472" y="5667226"/>
                  <a:pt x="8612418" y="5682530"/>
                </a:cubicBezTo>
                <a:cubicBezTo>
                  <a:pt x="8622675" y="5697832"/>
                  <a:pt x="8638215" y="5711301"/>
                  <a:pt x="8630756" y="5731500"/>
                </a:cubicBezTo>
                <a:cubicBezTo>
                  <a:pt x="8627651" y="5739763"/>
                  <a:pt x="8629823" y="5768533"/>
                  <a:pt x="8606823" y="5745886"/>
                </a:cubicBezTo>
                <a:cubicBezTo>
                  <a:pt x="8543727" y="5683753"/>
                  <a:pt x="8507049" y="5742516"/>
                  <a:pt x="8452968" y="5770676"/>
                </a:cubicBezTo>
                <a:cubicBezTo>
                  <a:pt x="8496482" y="5799753"/>
                  <a:pt x="8535645" y="5820258"/>
                  <a:pt x="8542173" y="5863718"/>
                </a:cubicBezTo>
                <a:cubicBezTo>
                  <a:pt x="8555538" y="5953396"/>
                  <a:pt x="8612726" y="5994408"/>
                  <a:pt x="8699447" y="6002366"/>
                </a:cubicBezTo>
                <a:cubicBezTo>
                  <a:pt x="8667433" y="6088982"/>
                  <a:pt x="8667433" y="6088982"/>
                  <a:pt x="8770936" y="6100920"/>
                </a:cubicBezTo>
                <a:cubicBezTo>
                  <a:pt x="8731151" y="6156010"/>
                  <a:pt x="8731151" y="6170089"/>
                  <a:pt x="8779329" y="6189065"/>
                </a:cubicBezTo>
                <a:cubicBezTo>
                  <a:pt x="8825641" y="6207124"/>
                  <a:pt x="8876925" y="6213245"/>
                  <a:pt x="8919820" y="6241095"/>
                </a:cubicBezTo>
                <a:cubicBezTo>
                  <a:pt x="8880345" y="6311490"/>
                  <a:pt x="8869155" y="6393209"/>
                  <a:pt x="8787721" y="6427490"/>
                </a:cubicBezTo>
                <a:cubicBezTo>
                  <a:pt x="8774978" y="6432693"/>
                  <a:pt x="8766275" y="6453811"/>
                  <a:pt x="8774354" y="6466053"/>
                </a:cubicBezTo>
                <a:cubicBezTo>
                  <a:pt x="8803883" y="6510431"/>
                  <a:pt x="8761612" y="6594600"/>
                  <a:pt x="8853613" y="6604088"/>
                </a:cubicBezTo>
                <a:cubicBezTo>
                  <a:pt x="8865115" y="6605005"/>
                  <a:pt x="8875684" y="6614189"/>
                  <a:pt x="8866669" y="6626125"/>
                </a:cubicBezTo>
                <a:cubicBezTo>
                  <a:pt x="8835586" y="6667749"/>
                  <a:pt x="8873196" y="6664996"/>
                  <a:pt x="8895884" y="6670198"/>
                </a:cubicBezTo>
                <a:cubicBezTo>
                  <a:pt x="8923238" y="6676624"/>
                  <a:pt x="8954320" y="6658261"/>
                  <a:pt x="8979808" y="6680910"/>
                </a:cubicBezTo>
                <a:cubicBezTo>
                  <a:pt x="8973900" y="6704783"/>
                  <a:pt x="8951834" y="6704478"/>
                  <a:pt x="8936293" y="6712128"/>
                </a:cubicBezTo>
                <a:cubicBezTo>
                  <a:pt x="8890913" y="6734166"/>
                  <a:pt x="8853924" y="6760486"/>
                  <a:pt x="8851748" y="6817721"/>
                </a:cubicBezTo>
                <a:lnTo>
                  <a:pt x="88543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F46AFB-074C-441D-A539-22B21D8E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es-ES" dirty="0"/>
              <a:t>Principales regímenes totalitarios del periodo entreguerras: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F29A01-2CA1-4067-809A-A4D025332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421726" cy="240178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2000" dirty="0"/>
              <a:t>COMUNISMO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2000" dirty="0"/>
          </a:p>
          <a:p>
            <a:pPr>
              <a:buFont typeface="Wingdings" panose="05000000000000000000" pitchFamily="2" charset="2"/>
              <a:buChar char="ü"/>
            </a:pPr>
            <a:endParaRPr lang="es-E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/>
              <a:t>FACISMO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2000" dirty="0"/>
          </a:p>
          <a:p>
            <a:pPr>
              <a:buFont typeface="Wingdings" panose="05000000000000000000" pitchFamily="2" charset="2"/>
              <a:buChar char="ü"/>
            </a:pPr>
            <a:endParaRPr lang="es-E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/>
              <a:t>NACISMO </a:t>
            </a:r>
          </a:p>
        </p:txBody>
      </p:sp>
      <p:pic>
        <p:nvPicPr>
          <p:cNvPr id="8" name="Imagen 7" descr="Imagen que contiene edificio, exterior, firmar, lado&#10;&#10;Descripción generada automáticamente">
            <a:extLst>
              <a:ext uri="{FF2B5EF4-FFF2-40B4-BE49-F238E27FC236}">
                <a16:creationId xmlns:a16="http://schemas.microsoft.com/office/drawing/2014/main" id="{62DB63F3-EB66-4A30-9528-D7CF31104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11988" y="562478"/>
            <a:ext cx="2880182" cy="2037728"/>
          </a:xfrm>
          <a:prstGeom prst="rect">
            <a:avLst/>
          </a:prstGeom>
        </p:spPr>
      </p:pic>
      <p:pic>
        <p:nvPicPr>
          <p:cNvPr id="11" name="Imagen 10" descr="Diagrama&#10;&#10;Descripción generada automáticamente">
            <a:extLst>
              <a:ext uri="{FF2B5EF4-FFF2-40B4-BE49-F238E27FC236}">
                <a16:creationId xmlns:a16="http://schemas.microsoft.com/office/drawing/2014/main" id="{4B615F92-DA00-4882-A1B5-4B89C7E7A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23153" y="3192458"/>
            <a:ext cx="1517095" cy="21750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BA18115-B28B-44BE-BE05-146B8CB003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601200" y="4756765"/>
            <a:ext cx="2142700" cy="142846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F957B1B-381D-4030-9E06-7E2D97DE031F}"/>
              </a:ext>
            </a:extLst>
          </p:cNvPr>
          <p:cNvSpPr txBox="1"/>
          <p:nvPr/>
        </p:nvSpPr>
        <p:spPr>
          <a:xfrm>
            <a:off x="7491478" y="6870700"/>
            <a:ext cx="235352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8" tooltip="https://gartic.com.br/luc89/desenho-livre/martelo-do-juiz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9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9B8512-DFF2-4087-808B-CA5DCA82D717}"/>
              </a:ext>
            </a:extLst>
          </p:cNvPr>
          <p:cNvSpPr txBox="1"/>
          <p:nvPr/>
        </p:nvSpPr>
        <p:spPr>
          <a:xfrm>
            <a:off x="9578101" y="2400151"/>
            <a:ext cx="221406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4" tooltip="http://www.flickr.com/photos/rafagarces/4281212507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10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988D651-5D2A-47AC-8308-96460F06C712}"/>
              </a:ext>
            </a:extLst>
          </p:cNvPr>
          <p:cNvSpPr txBox="1"/>
          <p:nvPr/>
        </p:nvSpPr>
        <p:spPr>
          <a:xfrm>
            <a:off x="9857707" y="6870700"/>
            <a:ext cx="233429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6" tooltip="https://it.wikipedia.org/wiki/Fascism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11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46CCC31-E995-4F4B-BDC6-18970A1EDECB}"/>
              </a:ext>
            </a:extLst>
          </p:cNvPr>
          <p:cNvSpPr/>
          <p:nvPr/>
        </p:nvSpPr>
        <p:spPr>
          <a:xfrm>
            <a:off x="289249" y="5225143"/>
            <a:ext cx="4672952" cy="1428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Mientras Europa experimentaba el ascenso de totalitarismos, en América Latina se masificaron las propuestas de corte populista.</a:t>
            </a:r>
          </a:p>
        </p:txBody>
      </p:sp>
    </p:spTree>
    <p:extLst>
      <p:ext uri="{BB962C8B-B14F-4D97-AF65-F5344CB8AC3E}">
        <p14:creationId xmlns:p14="http://schemas.microsoft.com/office/powerpoint/2010/main" val="211057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F9FD33-C11C-4AC4-8461-57C0F3D6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¿Qué características poseían los totalitarismos?</a:t>
            </a:r>
            <a:br>
              <a:rPr lang="es-CL" dirty="0"/>
            </a:br>
            <a:r>
              <a:rPr lang="es-CL" dirty="0"/>
              <a:t>¿Qué causó su ascenso y popularidad entre las masas?</a:t>
            </a:r>
          </a:p>
        </p:txBody>
      </p:sp>
    </p:spTree>
    <p:extLst>
      <p:ext uri="{BB962C8B-B14F-4D97-AF65-F5344CB8AC3E}">
        <p14:creationId xmlns:p14="http://schemas.microsoft.com/office/powerpoint/2010/main" val="182692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742BD-8058-48AA-BF97-52137F47A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-387424"/>
            <a:ext cx="3276599" cy="1924050"/>
          </a:xfrm>
        </p:spPr>
        <p:txBody>
          <a:bodyPr/>
          <a:lstStyle/>
          <a:p>
            <a:r>
              <a:rPr lang="es-CL" dirty="0"/>
              <a:t>Características generales.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1A73FD-FED4-4BF2-A33F-8D587AFC9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buSzPct val="100000"/>
            </a:pPr>
            <a:r>
              <a:rPr lang="es-ES_tradnl" altLang="es-ES" sz="3100" b="1" dirty="0">
                <a:solidFill>
                  <a:schemeClr val="accent2"/>
                </a:solidFill>
                <a:cs typeface="Arial" charset="0"/>
              </a:rPr>
              <a:t>Subordinación</a:t>
            </a:r>
            <a:r>
              <a:rPr lang="es-ES_tradnl" altLang="es-ES" sz="3100" dirty="0">
                <a:cs typeface="Arial" charset="0"/>
              </a:rPr>
              <a:t> del individuo al Estado.</a:t>
            </a:r>
          </a:p>
          <a:p>
            <a:pPr algn="just">
              <a:lnSpc>
                <a:spcPct val="120000"/>
              </a:lnSpc>
              <a:buSzPct val="100000"/>
            </a:pPr>
            <a:r>
              <a:rPr lang="es-ES_tradnl" altLang="es-ES" sz="3100" dirty="0">
                <a:cs typeface="Arial" charset="0"/>
              </a:rPr>
              <a:t>Existencia de un </a:t>
            </a:r>
            <a:r>
              <a:rPr lang="es-ES_tradnl" altLang="es-ES" sz="3100" b="1" dirty="0">
                <a:solidFill>
                  <a:schemeClr val="accent2"/>
                </a:solidFill>
                <a:cs typeface="Arial" charset="0"/>
              </a:rPr>
              <a:t>partido político único </a:t>
            </a:r>
            <a:r>
              <a:rPr lang="es-ES_tradnl" altLang="es-ES" sz="3100" dirty="0">
                <a:cs typeface="Arial" charset="0"/>
              </a:rPr>
              <a:t>que controla el aparto estatal.</a:t>
            </a:r>
          </a:p>
          <a:p>
            <a:pPr algn="just">
              <a:lnSpc>
                <a:spcPct val="120000"/>
              </a:lnSpc>
              <a:buSzPct val="100000"/>
            </a:pPr>
            <a:r>
              <a:rPr lang="es-ES_tradnl" altLang="es-ES" sz="3100" b="1" dirty="0">
                <a:solidFill>
                  <a:schemeClr val="accent2"/>
                </a:solidFill>
                <a:cs typeface="Arial" charset="0"/>
              </a:rPr>
              <a:t>Control policial </a:t>
            </a:r>
            <a:r>
              <a:rPr lang="es-ES_tradnl" altLang="es-ES" sz="3100" dirty="0">
                <a:cs typeface="Arial" charset="0"/>
              </a:rPr>
              <a:t>y </a:t>
            </a:r>
            <a:r>
              <a:rPr lang="es-ES_tradnl" altLang="es-ES" sz="3100" b="1" dirty="0">
                <a:solidFill>
                  <a:schemeClr val="accent2"/>
                </a:solidFill>
                <a:cs typeface="Arial" charset="0"/>
              </a:rPr>
              <a:t>represión</a:t>
            </a:r>
            <a:r>
              <a:rPr lang="es-ES_tradnl" altLang="es-ES" sz="3100" b="1" dirty="0">
                <a:cs typeface="Arial" charset="0"/>
              </a:rPr>
              <a:t> </a:t>
            </a:r>
            <a:r>
              <a:rPr lang="es-ES_tradnl" altLang="es-ES" sz="3100" dirty="0">
                <a:cs typeface="Arial" charset="0"/>
              </a:rPr>
              <a:t>de toda oposición política.</a:t>
            </a:r>
          </a:p>
          <a:p>
            <a:pPr algn="just">
              <a:lnSpc>
                <a:spcPct val="120000"/>
              </a:lnSpc>
              <a:buSzPct val="100000"/>
            </a:pPr>
            <a:r>
              <a:rPr lang="es-ES_tradnl" altLang="es-ES" sz="3100" dirty="0">
                <a:cs typeface="Arial" charset="0"/>
              </a:rPr>
              <a:t>Exaltación</a:t>
            </a:r>
            <a:r>
              <a:rPr lang="es-ES_tradnl" altLang="es-ES" sz="3100" b="1" dirty="0">
                <a:cs typeface="Arial" charset="0"/>
              </a:rPr>
              <a:t> </a:t>
            </a:r>
            <a:r>
              <a:rPr lang="es-ES_tradnl" altLang="es-ES" sz="3100" dirty="0">
                <a:cs typeface="Arial" charset="0"/>
              </a:rPr>
              <a:t>de la figura del líder o </a:t>
            </a:r>
            <a:r>
              <a:rPr lang="es-ES_tradnl" altLang="es-ES" sz="3100" b="1" dirty="0">
                <a:solidFill>
                  <a:schemeClr val="accent2"/>
                </a:solidFill>
                <a:cs typeface="Arial" charset="0"/>
              </a:rPr>
              <a:t>caudillismo</a:t>
            </a:r>
            <a:r>
              <a:rPr lang="es-ES_tradnl" altLang="es-ES" sz="3100" dirty="0">
                <a:cs typeface="Arial" charset="0"/>
              </a:rPr>
              <a:t>.</a:t>
            </a:r>
          </a:p>
          <a:p>
            <a:pPr algn="just">
              <a:lnSpc>
                <a:spcPct val="120000"/>
              </a:lnSpc>
              <a:buSzPct val="100000"/>
            </a:pPr>
            <a:r>
              <a:rPr lang="es-ES_tradnl" altLang="es-ES" sz="3100" dirty="0">
                <a:cs typeface="Arial" charset="0"/>
              </a:rPr>
              <a:t>Utilización de la </a:t>
            </a:r>
            <a:r>
              <a:rPr lang="es-ES_tradnl" altLang="es-ES" sz="3100" b="1" dirty="0">
                <a:solidFill>
                  <a:schemeClr val="accent2"/>
                </a:solidFill>
                <a:cs typeface="Arial" charset="0"/>
              </a:rPr>
              <a:t>propaganda</a:t>
            </a:r>
            <a:r>
              <a:rPr lang="es-ES_tradnl" altLang="es-ES" sz="3100" b="1" dirty="0">
                <a:cs typeface="Arial" charset="0"/>
              </a:rPr>
              <a:t> </a:t>
            </a:r>
            <a:r>
              <a:rPr lang="es-ES_tradnl" altLang="es-ES" sz="3100" dirty="0">
                <a:cs typeface="Arial" charset="0"/>
              </a:rPr>
              <a:t>y la </a:t>
            </a:r>
            <a:r>
              <a:rPr lang="es-ES_tradnl" altLang="es-ES" sz="3100" b="1" dirty="0">
                <a:solidFill>
                  <a:schemeClr val="accent2"/>
                </a:solidFill>
                <a:cs typeface="Arial" charset="0"/>
              </a:rPr>
              <a:t>movilización de masas</a:t>
            </a:r>
            <a:r>
              <a:rPr lang="es-ES_tradnl" altLang="es-ES" sz="3100" b="1" dirty="0">
                <a:cs typeface="Arial" charset="0"/>
              </a:rPr>
              <a:t>.</a:t>
            </a:r>
          </a:p>
          <a:p>
            <a:pPr algn="just">
              <a:lnSpc>
                <a:spcPct val="120000"/>
              </a:lnSpc>
              <a:buSzPct val="100000"/>
            </a:pPr>
            <a:r>
              <a:rPr lang="es-ES_tradnl" altLang="es-ES" sz="3100" dirty="0">
                <a:cs typeface="Arial" charset="0"/>
              </a:rPr>
              <a:t>Exacerbación del </a:t>
            </a:r>
            <a:r>
              <a:rPr lang="es-ES_tradnl" altLang="es-ES" sz="3100" b="1" dirty="0">
                <a:solidFill>
                  <a:schemeClr val="accent2"/>
                </a:solidFill>
                <a:cs typeface="Arial" charset="0"/>
              </a:rPr>
              <a:t>nacionalismo</a:t>
            </a:r>
            <a:r>
              <a:rPr lang="es-ES_tradnl" altLang="es-ES" sz="3100" dirty="0">
                <a:cs typeface="Arial" charset="0"/>
              </a:rPr>
              <a:t>.</a:t>
            </a:r>
          </a:p>
          <a:p>
            <a:endParaRPr lang="es-CL" dirty="0"/>
          </a:p>
        </p:txBody>
      </p:sp>
      <p:grpSp>
        <p:nvGrpSpPr>
          <p:cNvPr id="5" name="9 Grupo">
            <a:extLst>
              <a:ext uri="{FF2B5EF4-FFF2-40B4-BE49-F238E27FC236}">
                <a16:creationId xmlns:a16="http://schemas.microsoft.com/office/drawing/2014/main" id="{0A47ABC8-46D9-4E4A-AF27-DEA10B78EC2A}"/>
              </a:ext>
            </a:extLst>
          </p:cNvPr>
          <p:cNvGrpSpPr/>
          <p:nvPr/>
        </p:nvGrpSpPr>
        <p:grpSpPr>
          <a:xfrm>
            <a:off x="838201" y="1916832"/>
            <a:ext cx="2822597" cy="4437112"/>
            <a:chOff x="5088459" y="793081"/>
            <a:chExt cx="3742155" cy="6096091"/>
          </a:xfrm>
        </p:grpSpPr>
        <p:pic>
          <p:nvPicPr>
            <p:cNvPr id="6" name="Picture 2" descr="C:\Users\LINK_GONZALO07\Downloads\National_Fascist_Party_logo.svg.png">
              <a:extLst>
                <a:ext uri="{FF2B5EF4-FFF2-40B4-BE49-F238E27FC236}">
                  <a16:creationId xmlns:a16="http://schemas.microsoft.com/office/drawing/2014/main" id="{42D14C1B-E1F9-46D7-A0CF-281D558E5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493" y="4251103"/>
              <a:ext cx="1861103" cy="263806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://blogvecindad.com/imagenes/2007/04/logounionsovietica.png">
              <a:extLst>
                <a:ext uri="{FF2B5EF4-FFF2-40B4-BE49-F238E27FC236}">
                  <a16:creationId xmlns:a16="http://schemas.microsoft.com/office/drawing/2014/main" id="{98187C1A-0D17-491B-880A-F9688FB7E1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6711" y="2656284"/>
              <a:ext cx="2203903" cy="1872248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Users\LINK_GONZALO07\Downloads\110px-NSDAP-Logo.svg.png">
              <a:extLst>
                <a:ext uri="{FF2B5EF4-FFF2-40B4-BE49-F238E27FC236}">
                  <a16:creationId xmlns:a16="http://schemas.microsoft.com/office/drawing/2014/main" id="{67B4EA73-BA1D-47AA-8B0F-F8FC90D52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459" y="793081"/>
              <a:ext cx="2108052" cy="2108051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994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643984" y="2314669"/>
            <a:ext cx="3588047" cy="3658244"/>
            <a:chOff x="169178" y="4005064"/>
            <a:chExt cx="2845735" cy="241355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25" y="4005064"/>
              <a:ext cx="2773788" cy="221049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14 CuadroTexto"/>
            <p:cNvSpPr txBox="1">
              <a:spLocks noChangeArrowheads="1"/>
            </p:cNvSpPr>
            <p:nvPr/>
          </p:nvSpPr>
          <p:spPr bwMode="auto">
            <a:xfrm>
              <a:off x="169178" y="6215558"/>
              <a:ext cx="2845735" cy="203058"/>
            </a:xfrm>
            <a:prstGeom prst="rect">
              <a:avLst/>
            </a:prstGeom>
            <a:noFill/>
            <a:ln>
              <a:noFill/>
            </a:ln>
            <a:scene3d>
              <a:camera prst="perspectiveFron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ES" altLang="es-CL" sz="1400" dirty="0">
                  <a:cs typeface="Arial" charset="0"/>
                </a:rPr>
                <a:t>La “marcha sobre Roma” de 1922 </a:t>
              </a:r>
            </a:p>
          </p:txBody>
        </p:sp>
      </p:grpSp>
      <p:grpSp>
        <p:nvGrpSpPr>
          <p:cNvPr id="16" name="15 Grupo"/>
          <p:cNvGrpSpPr>
            <a:grpSpLocks/>
          </p:cNvGrpSpPr>
          <p:nvPr/>
        </p:nvGrpSpPr>
        <p:grpSpPr bwMode="auto">
          <a:xfrm>
            <a:off x="5064511" y="1485939"/>
            <a:ext cx="6168427" cy="1982980"/>
            <a:chOff x="115454" y="1490001"/>
            <a:chExt cx="5865728" cy="1742549"/>
          </a:xfrm>
        </p:grpSpPr>
        <p:sp>
          <p:nvSpPr>
            <p:cNvPr id="17" name="16 Rectángulo"/>
            <p:cNvSpPr/>
            <p:nvPr/>
          </p:nvSpPr>
          <p:spPr bwMode="auto">
            <a:xfrm>
              <a:off x="142520" y="1854514"/>
              <a:ext cx="5838662" cy="1378036"/>
            </a:xfrm>
            <a:prstGeom prst="rect">
              <a:avLst/>
            </a:prstGeom>
            <a:solidFill>
              <a:srgbClr val="F6FCC2">
                <a:alpha val="90000"/>
              </a:srgbClr>
            </a:solidFill>
            <a:ln w="9525" cap="flat" cmpd="sng" algn="ctr">
              <a:solidFill>
                <a:srgbClr val="FF78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kern="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8" name="4 CuadroTexto"/>
            <p:cNvSpPr txBox="1">
              <a:spLocks noChangeArrowheads="1"/>
            </p:cNvSpPr>
            <p:nvPr/>
          </p:nvSpPr>
          <p:spPr bwMode="auto">
            <a:xfrm>
              <a:off x="115454" y="1894428"/>
              <a:ext cx="5852773" cy="1298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65113" indent="-2651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800" kern="0" dirty="0">
                  <a:solidFill>
                    <a:prstClr val="black"/>
                  </a:solidFill>
                  <a:latin typeface="Arial"/>
                  <a:ea typeface="ＭＳ Ｐゴシック"/>
                </a:rPr>
                <a:t>Contexto de </a:t>
              </a:r>
              <a:r>
                <a:rPr lang="es-CL" altLang="es-CL" sz="1800" b="1" dirty="0">
                  <a:solidFill>
                    <a:srgbClr val="FF7800"/>
                  </a:solidFill>
                </a:rPr>
                <a:t>crisis</a:t>
              </a:r>
              <a:r>
                <a:rPr lang="es-CL" altLang="es-CL" sz="1800" kern="0" dirty="0">
                  <a:solidFill>
                    <a:prstClr val="black"/>
                  </a:solidFill>
                  <a:latin typeface="Arial"/>
                  <a:ea typeface="ＭＳ Ｐゴシック"/>
                </a:rPr>
                <a:t> </a:t>
              </a:r>
              <a:r>
                <a:rPr lang="es-CL" altLang="es-CL" sz="1800" b="1" dirty="0">
                  <a:solidFill>
                    <a:srgbClr val="FF7800"/>
                  </a:solidFill>
                </a:rPr>
                <a:t>económica</a:t>
              </a:r>
              <a:r>
                <a:rPr lang="es-CL" altLang="es-CL" sz="1800" b="1" kern="0" dirty="0">
                  <a:solidFill>
                    <a:srgbClr val="F79646">
                      <a:lumMod val="75000"/>
                    </a:srgbClr>
                  </a:solidFill>
                  <a:latin typeface="Arial"/>
                  <a:ea typeface="ＭＳ Ｐゴシック"/>
                </a:rPr>
                <a:t> y </a:t>
              </a:r>
              <a:r>
                <a:rPr lang="es-CL" altLang="es-CL" sz="1800" b="1" dirty="0">
                  <a:solidFill>
                    <a:srgbClr val="FF7800"/>
                  </a:solidFill>
                </a:rPr>
                <a:t>social</a:t>
              </a:r>
              <a:r>
                <a:rPr lang="es-CL" altLang="es-CL" sz="1800" b="1" kern="0" dirty="0">
                  <a:solidFill>
                    <a:srgbClr val="F79646">
                      <a:lumMod val="75000"/>
                    </a:srgbClr>
                  </a:solidFill>
                  <a:latin typeface="Arial"/>
                  <a:ea typeface="ＭＳ Ｐゴシック"/>
                </a:rPr>
                <a:t> </a:t>
              </a:r>
              <a:r>
                <a:rPr lang="es-CL" altLang="es-CL" sz="1800" kern="0" dirty="0">
                  <a:solidFill>
                    <a:prstClr val="black"/>
                  </a:solidFill>
                  <a:latin typeface="Arial"/>
                  <a:ea typeface="ＭＳ Ｐゴシック"/>
                </a:rPr>
                <a:t>en la</a:t>
              </a:r>
              <a:r>
                <a:rPr lang="es-CL" altLang="es-CL" sz="1800" b="1" kern="0" dirty="0">
                  <a:solidFill>
                    <a:srgbClr val="F79646">
                      <a:lumMod val="75000"/>
                    </a:srgbClr>
                  </a:solidFill>
                  <a:latin typeface="Arial"/>
                  <a:ea typeface="ＭＳ Ｐゴシック"/>
                </a:rPr>
                <a:t> </a:t>
              </a:r>
              <a:r>
                <a:rPr lang="es-CL" altLang="es-CL" sz="1800" b="1" dirty="0">
                  <a:solidFill>
                    <a:srgbClr val="FF7800"/>
                  </a:solidFill>
                </a:rPr>
                <a:t>Italia</a:t>
              </a:r>
              <a:r>
                <a:rPr lang="es-CL" altLang="es-CL" sz="1800" b="1" kern="0" dirty="0">
                  <a:solidFill>
                    <a:srgbClr val="F79646">
                      <a:lumMod val="75000"/>
                    </a:srgbClr>
                  </a:solidFill>
                  <a:latin typeface="Arial"/>
                  <a:ea typeface="ＭＳ Ｐゴシック"/>
                </a:rPr>
                <a:t> </a:t>
              </a:r>
              <a:r>
                <a:rPr lang="es-CL" altLang="es-CL" sz="1800" kern="0" dirty="0">
                  <a:solidFill>
                    <a:prstClr val="black"/>
                  </a:solidFill>
                  <a:latin typeface="Arial"/>
                  <a:ea typeface="ＭＳ Ｐゴシック"/>
                </a:rPr>
                <a:t>post Primera Guerra Mundial.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800" b="1" dirty="0">
                  <a:solidFill>
                    <a:srgbClr val="FF7800"/>
                  </a:solidFill>
                </a:rPr>
                <a:t>Monarquía</a:t>
              </a:r>
              <a:r>
                <a:rPr lang="es-CL" altLang="es-CL" sz="1800" b="1" kern="0" dirty="0">
                  <a:solidFill>
                    <a:srgbClr val="F79646">
                      <a:lumMod val="75000"/>
                    </a:srgbClr>
                  </a:solidFill>
                  <a:latin typeface="Arial"/>
                  <a:ea typeface="ＭＳ Ｐゴシック"/>
                </a:rPr>
                <a:t> </a:t>
              </a:r>
              <a:r>
                <a:rPr lang="es-CL" altLang="es-CL" sz="1800" b="1" dirty="0">
                  <a:solidFill>
                    <a:srgbClr val="FF7800"/>
                  </a:solidFill>
                </a:rPr>
                <a:t>parlamentaria</a:t>
              </a:r>
              <a:r>
                <a:rPr lang="es-CL" altLang="es-CL" sz="1800" kern="0" dirty="0">
                  <a:solidFill>
                    <a:prstClr val="black"/>
                  </a:solidFill>
                  <a:latin typeface="Arial"/>
                  <a:ea typeface="ＭＳ Ｐゴシック"/>
                </a:rPr>
                <a:t> y avance del </a:t>
              </a:r>
              <a:r>
                <a:rPr lang="es-CL" altLang="es-CL" sz="1800" b="1" kern="0" dirty="0">
                  <a:solidFill>
                    <a:srgbClr val="F79646">
                      <a:lumMod val="75000"/>
                    </a:srgbClr>
                  </a:solidFill>
                  <a:latin typeface="Arial"/>
                  <a:ea typeface="ＭＳ Ｐゴシック"/>
                </a:rPr>
                <a:t>comunismo</a:t>
              </a:r>
              <a:r>
                <a:rPr lang="es-CL" altLang="es-CL" sz="1800" kern="0" dirty="0">
                  <a:solidFill>
                    <a:prstClr val="black"/>
                  </a:solidFill>
                  <a:latin typeface="Arial"/>
                  <a:ea typeface="ＭＳ Ｐゴシック"/>
                </a:rPr>
                <a:t>.</a:t>
              </a:r>
            </a:p>
            <a:p>
              <a:pPr marL="285750" indent="-285750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s-CL" altLang="es-CL" sz="1800" kern="0" dirty="0">
                  <a:solidFill>
                    <a:prstClr val="black"/>
                  </a:solidFill>
                  <a:latin typeface="Arial"/>
                  <a:ea typeface="ＭＳ Ｐゴシック"/>
                </a:rPr>
                <a:t>Reacción del </a:t>
              </a:r>
              <a:r>
                <a:rPr lang="es-CL" altLang="es-CL" sz="1800" b="1" dirty="0">
                  <a:solidFill>
                    <a:srgbClr val="FF7800"/>
                  </a:solidFill>
                </a:rPr>
                <a:t>Partido Nacional Fascista </a:t>
              </a:r>
              <a:r>
                <a:rPr lang="es-CL" altLang="es-CL" sz="1800" kern="0" dirty="0">
                  <a:solidFill>
                    <a:prstClr val="black"/>
                  </a:solidFill>
                  <a:latin typeface="Arial"/>
                  <a:ea typeface="ＭＳ Ｐゴシック"/>
                </a:rPr>
                <a:t>y de su líder, </a:t>
              </a:r>
              <a:r>
                <a:rPr lang="es-CL" altLang="es-CL" sz="1800" b="1" dirty="0">
                  <a:solidFill>
                    <a:srgbClr val="FF7800"/>
                  </a:solidFill>
                </a:rPr>
                <a:t>Benito Mussolini</a:t>
              </a:r>
              <a:r>
                <a:rPr lang="es-CL" altLang="es-CL" sz="1800" kern="0" dirty="0">
                  <a:solidFill>
                    <a:prstClr val="black"/>
                  </a:solidFill>
                  <a:latin typeface="Arial"/>
                  <a:ea typeface="ＭＳ Ｐゴシック"/>
                </a:rPr>
                <a:t>,</a:t>
              </a:r>
              <a:r>
                <a:rPr lang="es-CL" altLang="es-CL" sz="1800" b="1" kern="0" dirty="0">
                  <a:solidFill>
                    <a:srgbClr val="F79646">
                      <a:lumMod val="75000"/>
                    </a:srgbClr>
                  </a:solidFill>
                  <a:latin typeface="Arial"/>
                  <a:ea typeface="ＭＳ Ｐゴシック"/>
                </a:rPr>
                <a:t> </a:t>
              </a:r>
              <a:r>
                <a:rPr lang="es-CL" altLang="es-CL" sz="1800" kern="0" dirty="0">
                  <a:solidFill>
                    <a:prstClr val="black"/>
                  </a:solidFill>
                  <a:latin typeface="Arial"/>
                  <a:ea typeface="ＭＳ Ｐゴシック"/>
                </a:rPr>
                <a:t>ante la situación del país. </a:t>
              </a:r>
            </a:p>
          </p:txBody>
        </p:sp>
        <p:sp>
          <p:nvSpPr>
            <p:cNvPr id="19" name="18 Redondear rectángulo de esquina del mismo lado"/>
            <p:cNvSpPr/>
            <p:nvPr/>
          </p:nvSpPr>
          <p:spPr bwMode="auto">
            <a:xfrm>
              <a:off x="131761" y="1490001"/>
              <a:ext cx="2425702" cy="356573"/>
            </a:xfrm>
            <a:prstGeom prst="round2SameRect">
              <a:avLst/>
            </a:prstGeom>
            <a:solidFill>
              <a:srgbClr val="FFC000">
                <a:alpha val="85000"/>
              </a:srgbClr>
            </a:solidFill>
            <a:ln w="9525" cap="flat" cmpd="sng" algn="ctr">
              <a:solidFill>
                <a:srgbClr val="FF78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b="1" kern="0" dirty="0">
                  <a:solidFill>
                    <a:srgbClr val="000000"/>
                  </a:solidFill>
                  <a:latin typeface="Arial"/>
                  <a:ea typeface="ＭＳ Ｐゴシック"/>
                </a:rPr>
                <a:t>Factores de origen</a:t>
              </a:r>
            </a:p>
          </p:txBody>
        </p:sp>
      </p:grpSp>
      <p:sp>
        <p:nvSpPr>
          <p:cNvPr id="5" name="Título 4">
            <a:extLst>
              <a:ext uri="{FF2B5EF4-FFF2-40B4-BE49-F238E27FC236}">
                <a16:creationId xmlns:a16="http://schemas.microsoft.com/office/drawing/2014/main" id="{423CBD68-6B3D-4AF3-A2FD-704E8F0FD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38" y="8611"/>
            <a:ext cx="4066358" cy="1477328"/>
          </a:xfrm>
        </p:spPr>
        <p:txBody>
          <a:bodyPr>
            <a:normAutofit/>
          </a:bodyPr>
          <a:lstStyle/>
          <a:p>
            <a:r>
              <a:rPr lang="es-CL" dirty="0"/>
              <a:t>Fascismo italiano</a:t>
            </a:r>
            <a:br>
              <a:rPr lang="es-CL" dirty="0"/>
            </a:br>
            <a:r>
              <a:rPr lang="es-CL" dirty="0"/>
              <a:t>(1922 – 1943)</a:t>
            </a:r>
          </a:p>
        </p:txBody>
      </p:sp>
    </p:spTree>
    <p:extLst>
      <p:ext uri="{BB962C8B-B14F-4D97-AF65-F5344CB8AC3E}">
        <p14:creationId xmlns:p14="http://schemas.microsoft.com/office/powerpoint/2010/main" val="427838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B82AF-D472-4A0C-8985-9792BEF41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061" y="576072"/>
            <a:ext cx="1995452" cy="612648"/>
          </a:xfrm>
        </p:spPr>
        <p:txBody>
          <a:bodyPr/>
          <a:lstStyle/>
          <a:p>
            <a:r>
              <a:rPr lang="es-CL" dirty="0"/>
              <a:t>Desarrollo</a:t>
            </a:r>
          </a:p>
        </p:txBody>
      </p:sp>
      <p:grpSp>
        <p:nvGrpSpPr>
          <p:cNvPr id="5" name="19 Grupo">
            <a:extLst>
              <a:ext uri="{FF2B5EF4-FFF2-40B4-BE49-F238E27FC236}">
                <a16:creationId xmlns:a16="http://schemas.microsoft.com/office/drawing/2014/main" id="{48228860-F4B3-48DC-A74B-2AB7EB7F6291}"/>
              </a:ext>
            </a:extLst>
          </p:cNvPr>
          <p:cNvGrpSpPr>
            <a:grpSpLocks/>
          </p:cNvGrpSpPr>
          <p:nvPr/>
        </p:nvGrpSpPr>
        <p:grpSpPr bwMode="auto">
          <a:xfrm>
            <a:off x="4964246" y="459232"/>
            <a:ext cx="6590228" cy="2969768"/>
            <a:chOff x="115731" y="1854514"/>
            <a:chExt cx="6266829" cy="2609691"/>
          </a:xfrm>
        </p:grpSpPr>
        <p:sp>
          <p:nvSpPr>
            <p:cNvPr id="6" name="20 Rectángulo">
              <a:extLst>
                <a:ext uri="{FF2B5EF4-FFF2-40B4-BE49-F238E27FC236}">
                  <a16:creationId xmlns:a16="http://schemas.microsoft.com/office/drawing/2014/main" id="{1CFAFAFA-C830-4663-AC67-C1F2144C08D0}"/>
                </a:ext>
              </a:extLst>
            </p:cNvPr>
            <p:cNvSpPr/>
            <p:nvPr/>
          </p:nvSpPr>
          <p:spPr bwMode="auto">
            <a:xfrm>
              <a:off x="142521" y="1854514"/>
              <a:ext cx="6213251" cy="2588910"/>
            </a:xfrm>
            <a:prstGeom prst="rect">
              <a:avLst/>
            </a:prstGeom>
            <a:solidFill>
              <a:srgbClr val="F6FCC2"/>
            </a:solidFill>
            <a:ln w="9525" cap="flat" cmpd="sng" algn="ctr">
              <a:solidFill>
                <a:srgbClr val="FF78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kern="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" name="4 CuadroTexto">
              <a:extLst>
                <a:ext uri="{FF2B5EF4-FFF2-40B4-BE49-F238E27FC236}">
                  <a16:creationId xmlns:a16="http://schemas.microsoft.com/office/drawing/2014/main" id="{CD450B3F-0622-49CB-9033-5C4D31A2E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731" y="1875908"/>
              <a:ext cx="6266829" cy="258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65113" indent="-2651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285750" indent="-285750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  <a:defRPr/>
              </a:pPr>
              <a:r>
                <a:rPr lang="es-CL" altLang="es-CL" sz="1800" dirty="0">
                  <a:solidFill>
                    <a:prstClr val="black"/>
                  </a:solidFill>
                </a:rPr>
                <a:t>Tras la </a:t>
              </a:r>
              <a:r>
                <a:rPr lang="es-CL" altLang="es-CL" sz="1800" b="1" dirty="0">
                  <a:solidFill>
                    <a:srgbClr val="FF7800"/>
                  </a:solidFill>
                </a:rPr>
                <a:t>“marcha sobre Roma” </a:t>
              </a:r>
              <a:r>
                <a:rPr lang="es-CL" altLang="es-CL" sz="1800" dirty="0">
                  <a:solidFill>
                    <a:prstClr val="black"/>
                  </a:solidFill>
                </a:rPr>
                <a:t>de los fascistas, el rey </a:t>
              </a:r>
              <a:r>
                <a:rPr lang="es-CL" altLang="es-CL" sz="1800" b="1" dirty="0">
                  <a:solidFill>
                    <a:srgbClr val="FF7800"/>
                  </a:solidFill>
                </a:rPr>
                <a:t>Víctor Manuel III </a:t>
              </a:r>
              <a:r>
                <a:rPr lang="es-CL" altLang="es-CL" sz="1800" dirty="0">
                  <a:solidFill>
                    <a:prstClr val="black"/>
                  </a:solidFill>
                </a:rPr>
                <a:t>nombró a </a:t>
              </a:r>
              <a:r>
                <a:rPr lang="es-CL" altLang="es-CL" sz="1800" b="1" dirty="0">
                  <a:solidFill>
                    <a:srgbClr val="FF7800"/>
                  </a:solidFill>
                </a:rPr>
                <a:t>Mussolini</a:t>
              </a:r>
              <a:r>
                <a:rPr lang="es-CL" altLang="es-CL" sz="1800" dirty="0">
                  <a:solidFill>
                    <a:prstClr val="black"/>
                  </a:solidFill>
                </a:rPr>
                <a:t> jefe de Gobierno. </a:t>
              </a:r>
            </a:p>
            <a:p>
              <a:pPr marL="285750" indent="-285750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  <a:defRPr/>
              </a:pPr>
              <a:r>
                <a:rPr lang="es-CL" altLang="es-CL" sz="1800" dirty="0">
                  <a:solidFill>
                    <a:prstClr val="black"/>
                  </a:solidFill>
                </a:rPr>
                <a:t>En 1925 Mussolini se autoproclamó </a:t>
              </a:r>
              <a:r>
                <a:rPr lang="es-CL" altLang="es-CL" sz="1800" b="1" i="1" dirty="0">
                  <a:solidFill>
                    <a:srgbClr val="FF7800"/>
                  </a:solidFill>
                </a:rPr>
                <a:t>Duce</a:t>
              </a:r>
              <a:r>
                <a:rPr lang="es-CL" altLang="es-CL" sz="1800" b="1" dirty="0">
                  <a:solidFill>
                    <a:srgbClr val="F79646">
                      <a:lumMod val="75000"/>
                    </a:srgbClr>
                  </a:solidFill>
                </a:rPr>
                <a:t> </a:t>
              </a:r>
              <a:r>
                <a:rPr lang="es-CL" altLang="es-CL" sz="1800" dirty="0">
                  <a:solidFill>
                    <a:prstClr val="black"/>
                  </a:solidFill>
                </a:rPr>
                <a:t>y clausuró el </a:t>
              </a:r>
              <a:r>
                <a:rPr lang="es-CL" altLang="es-CL" sz="1800" b="1" dirty="0">
                  <a:solidFill>
                    <a:srgbClr val="FF7800"/>
                  </a:solidFill>
                </a:rPr>
                <a:t>Parlamento</a:t>
              </a:r>
              <a:r>
                <a:rPr lang="es-CL" altLang="es-CL" sz="1800" dirty="0">
                  <a:solidFill>
                    <a:prstClr val="black"/>
                  </a:solidFill>
                </a:rPr>
                <a:t>. </a:t>
              </a:r>
            </a:p>
            <a:p>
              <a:pPr marL="285750" indent="-285750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  <a:defRPr/>
              </a:pPr>
              <a:r>
                <a:rPr lang="es-CL" altLang="es-CL" sz="1800" dirty="0">
                  <a:solidFill>
                    <a:prstClr val="black"/>
                  </a:solidFill>
                </a:rPr>
                <a:t>Fuerte </a:t>
              </a:r>
              <a:r>
                <a:rPr lang="es-CL" altLang="es-CL" sz="1800" b="1" dirty="0">
                  <a:solidFill>
                    <a:srgbClr val="FF7800"/>
                  </a:solidFill>
                </a:rPr>
                <a:t>represión</a:t>
              </a:r>
              <a:r>
                <a:rPr lang="es-CL" altLang="es-CL" sz="1800" dirty="0">
                  <a:solidFill>
                    <a:prstClr val="black"/>
                  </a:solidFill>
                </a:rPr>
                <a:t> a los opositores y hegemonía sobre el Estado del </a:t>
              </a:r>
              <a:r>
                <a:rPr lang="es-CL" altLang="es-CL" sz="1800" b="1" dirty="0">
                  <a:solidFill>
                    <a:srgbClr val="FF7800"/>
                  </a:solidFill>
                </a:rPr>
                <a:t>Partido</a:t>
              </a:r>
              <a:r>
                <a:rPr lang="es-CL" altLang="es-CL" sz="1800" dirty="0">
                  <a:solidFill>
                    <a:prstClr val="black"/>
                  </a:solidFill>
                </a:rPr>
                <a:t> </a:t>
              </a:r>
              <a:r>
                <a:rPr lang="es-CL" altLang="es-CL" sz="1800" b="1" dirty="0">
                  <a:solidFill>
                    <a:srgbClr val="F79646">
                      <a:lumMod val="75000"/>
                    </a:srgbClr>
                  </a:solidFill>
                </a:rPr>
                <a:t>Nacional</a:t>
              </a:r>
              <a:r>
                <a:rPr lang="es-CL" altLang="es-CL" sz="1800" dirty="0">
                  <a:solidFill>
                    <a:prstClr val="black"/>
                  </a:solidFill>
                </a:rPr>
                <a:t> </a:t>
              </a:r>
              <a:r>
                <a:rPr lang="es-CL" altLang="es-CL" sz="1800" b="1" dirty="0">
                  <a:solidFill>
                    <a:srgbClr val="FF7800"/>
                  </a:solidFill>
                </a:rPr>
                <a:t>Fascista</a:t>
              </a:r>
              <a:r>
                <a:rPr lang="es-CL" altLang="es-CL" sz="1800" dirty="0">
                  <a:solidFill>
                    <a:prstClr val="black"/>
                  </a:solidFill>
                </a:rPr>
                <a:t>.</a:t>
              </a:r>
            </a:p>
            <a:p>
              <a:pPr marL="285750" indent="-285750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  <a:defRPr/>
              </a:pPr>
              <a:r>
                <a:rPr lang="es-CL" altLang="es-CL" sz="1800" dirty="0">
                  <a:solidFill>
                    <a:prstClr val="black"/>
                  </a:solidFill>
                </a:rPr>
                <a:t>Control sobre la </a:t>
              </a:r>
              <a:r>
                <a:rPr lang="es-CL" altLang="es-CL" sz="1800" b="1" dirty="0">
                  <a:solidFill>
                    <a:srgbClr val="FF7800"/>
                  </a:solidFill>
                </a:rPr>
                <a:t>vida</a:t>
              </a:r>
              <a:r>
                <a:rPr lang="es-CL" altLang="es-CL" sz="1800" b="1" dirty="0">
                  <a:solidFill>
                    <a:srgbClr val="F79646">
                      <a:lumMod val="75000"/>
                    </a:srgbClr>
                  </a:solidFill>
                </a:rPr>
                <a:t> </a:t>
              </a:r>
              <a:r>
                <a:rPr lang="es-CL" altLang="es-CL" sz="1800" b="1" dirty="0">
                  <a:solidFill>
                    <a:srgbClr val="FF7800"/>
                  </a:solidFill>
                </a:rPr>
                <a:t>pública</a:t>
              </a:r>
              <a:r>
                <a:rPr lang="es-CL" altLang="es-CL" sz="1800" b="1" dirty="0">
                  <a:solidFill>
                    <a:srgbClr val="F79646">
                      <a:lumMod val="75000"/>
                    </a:srgbClr>
                  </a:solidFill>
                </a:rPr>
                <a:t> </a:t>
              </a:r>
              <a:r>
                <a:rPr lang="es-CL" altLang="es-CL" sz="1800" dirty="0">
                  <a:solidFill>
                    <a:prstClr val="black"/>
                  </a:solidFill>
                </a:rPr>
                <a:t>y </a:t>
              </a:r>
              <a:r>
                <a:rPr lang="es-CL" altLang="es-CL" sz="1800" b="1" dirty="0">
                  <a:solidFill>
                    <a:srgbClr val="FF7800"/>
                  </a:solidFill>
                </a:rPr>
                <a:t>privada</a:t>
              </a:r>
              <a:r>
                <a:rPr lang="es-CL" altLang="es-CL" sz="1800" dirty="0">
                  <a:solidFill>
                    <a:prstClr val="black"/>
                  </a:solidFill>
                </a:rPr>
                <a:t> de los ciudadanos.</a:t>
              </a:r>
            </a:p>
            <a:p>
              <a:pPr marL="285750" indent="-285750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  <a:defRPr/>
              </a:pPr>
              <a:r>
                <a:rPr lang="es-CL" altLang="es-CL" sz="1800" dirty="0">
                  <a:solidFill>
                    <a:prstClr val="black"/>
                  </a:solidFill>
                </a:rPr>
                <a:t>En el aspecto económico, se impuso el </a:t>
              </a:r>
              <a:r>
                <a:rPr lang="es-CL" altLang="es-CL" sz="1800" b="1" dirty="0">
                  <a:solidFill>
                    <a:srgbClr val="FF7800"/>
                  </a:solidFill>
                </a:rPr>
                <a:t>corporativismo</a:t>
              </a:r>
              <a:r>
                <a:rPr lang="es-CL" altLang="es-CL" sz="1800" dirty="0">
                  <a:solidFill>
                    <a:prstClr val="black"/>
                  </a:solidFill>
                </a:rPr>
                <a:t>, pero se conservó la</a:t>
              </a:r>
              <a:r>
                <a:rPr lang="es-CL" altLang="es-CL" sz="1800" b="1" dirty="0">
                  <a:solidFill>
                    <a:prstClr val="black"/>
                  </a:solidFill>
                </a:rPr>
                <a:t> </a:t>
              </a:r>
              <a:r>
                <a:rPr lang="es-CL" altLang="es-CL" sz="1800" b="1" dirty="0">
                  <a:solidFill>
                    <a:srgbClr val="FF7800"/>
                  </a:solidFill>
                </a:rPr>
                <a:t>propiedad</a:t>
              </a:r>
              <a:r>
                <a:rPr lang="es-CL" altLang="es-CL" sz="1800" b="1" dirty="0">
                  <a:solidFill>
                    <a:srgbClr val="F79646">
                      <a:lumMod val="75000"/>
                    </a:srgbClr>
                  </a:solidFill>
                </a:rPr>
                <a:t> </a:t>
              </a:r>
              <a:r>
                <a:rPr lang="es-CL" altLang="es-CL" sz="1800" b="1" dirty="0">
                  <a:solidFill>
                    <a:srgbClr val="FF7800"/>
                  </a:solidFill>
                </a:rPr>
                <a:t>privada</a:t>
              </a:r>
              <a:r>
                <a:rPr lang="es-CL" altLang="es-CL" sz="1800" kern="0" dirty="0">
                  <a:solidFill>
                    <a:prstClr val="black"/>
                  </a:solidFill>
                  <a:latin typeface="Arial"/>
                  <a:ea typeface="ＭＳ Ｐゴシック"/>
                </a:rPr>
                <a:t>.</a:t>
              </a:r>
            </a:p>
          </p:txBody>
        </p:sp>
      </p:grpSp>
      <p:grpSp>
        <p:nvGrpSpPr>
          <p:cNvPr id="9" name="9 Grupo">
            <a:extLst>
              <a:ext uri="{FF2B5EF4-FFF2-40B4-BE49-F238E27FC236}">
                <a16:creationId xmlns:a16="http://schemas.microsoft.com/office/drawing/2014/main" id="{92A89238-3C6C-4B56-9CB3-2BCA6A4ED8CE}"/>
              </a:ext>
            </a:extLst>
          </p:cNvPr>
          <p:cNvGrpSpPr/>
          <p:nvPr/>
        </p:nvGrpSpPr>
        <p:grpSpPr>
          <a:xfrm>
            <a:off x="450193" y="1485938"/>
            <a:ext cx="4322975" cy="4408865"/>
            <a:chOff x="2593923" y="3326702"/>
            <a:chExt cx="2845735" cy="3226365"/>
          </a:xfrm>
        </p:grpSpPr>
        <p:pic>
          <p:nvPicPr>
            <p:cNvPr id="10" name="Picture 1" descr="C:\Users\LINK_GONZALO07\Downloads\scn_0007.jpg">
              <a:extLst>
                <a:ext uri="{FF2B5EF4-FFF2-40B4-BE49-F238E27FC236}">
                  <a16:creationId xmlns:a16="http://schemas.microsoft.com/office/drawing/2014/main" id="{E67625B1-4506-4318-B7DB-7FC5D6BBAE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914" y="3326702"/>
              <a:ext cx="1995451" cy="3029385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14 CuadroTexto">
              <a:extLst>
                <a:ext uri="{FF2B5EF4-FFF2-40B4-BE49-F238E27FC236}">
                  <a16:creationId xmlns:a16="http://schemas.microsoft.com/office/drawing/2014/main" id="{7C699FFD-08E4-4BA2-B2F3-651225436A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3923" y="6327839"/>
              <a:ext cx="2845735" cy="225228"/>
            </a:xfrm>
            <a:prstGeom prst="rect">
              <a:avLst/>
            </a:prstGeom>
            <a:noFill/>
            <a:ln>
              <a:noFill/>
            </a:ln>
            <a:scene3d>
              <a:camera prst="perspectiveFron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ES" altLang="es-CL" sz="1400" dirty="0">
                  <a:cs typeface="Arial" charset="0"/>
                </a:rPr>
                <a:t>Propaganda fascista</a:t>
              </a:r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E0B5474-27DC-42CA-935B-3F9985A85AD0}"/>
              </a:ext>
            </a:extLst>
          </p:cNvPr>
          <p:cNvSpPr/>
          <p:nvPr/>
        </p:nvSpPr>
        <p:spPr>
          <a:xfrm>
            <a:off x="5236037" y="4417475"/>
            <a:ext cx="6046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Antes de continuar:</a:t>
            </a:r>
          </a:p>
          <a:p>
            <a:r>
              <a:rPr lang="es-CL" dirty="0"/>
              <a:t>Revisa el siguiente video para profundizar tus conocimientos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4468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03698D-B653-409E-B066-620D953CE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4526" y="911353"/>
            <a:ext cx="6172200" cy="4873625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¿Qué factores podrían haber evitado que movimiento totalitarios como el fascismo llegaran al poder?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¿En la actualidad, observas movimientos o discursos políticos con características similares? ¿Cómo crees que reaccionaria la población ante estos discursos en la actualidad?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86EB066-138B-4942-85EE-617B680FF1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" r="21509"/>
          <a:stretch/>
        </p:blipFill>
        <p:spPr>
          <a:xfrm>
            <a:off x="298579" y="1118150"/>
            <a:ext cx="5320004" cy="4460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910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337247-5FBF-4F17-8F04-1E947B94E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CL" sz="2000" dirty="0"/>
              <a:t>Objetivo: Caracterizar el ascenso de totalitarismos y sus características durante el periodo de entreguerras a la luz del contexto histórico de la época.</a:t>
            </a:r>
          </a:p>
        </p:txBody>
      </p:sp>
    </p:spTree>
    <p:extLst>
      <p:ext uri="{BB962C8B-B14F-4D97-AF65-F5344CB8AC3E}">
        <p14:creationId xmlns:p14="http://schemas.microsoft.com/office/powerpoint/2010/main" val="270190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33B48C1-2374-4A47-853A-92B33CD1BB55}"/>
              </a:ext>
            </a:extLst>
          </p:cNvPr>
          <p:cNvSpPr/>
          <p:nvPr/>
        </p:nvSpPr>
        <p:spPr>
          <a:xfrm>
            <a:off x="1688124" y="2344568"/>
            <a:ext cx="90971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dirty="0"/>
              <a:t>Responde en base a tus conocimientos </a:t>
            </a:r>
            <a:r>
              <a:rPr lang="es-CL" sz="2800" u="sng" dirty="0"/>
              <a:t>previos:</a:t>
            </a:r>
          </a:p>
          <a:p>
            <a:pPr algn="just"/>
            <a:r>
              <a:rPr lang="es-CL" sz="2800" dirty="0"/>
              <a:t>¿Qué elementos del video llamaron tu atención?</a:t>
            </a:r>
          </a:p>
          <a:p>
            <a:pPr algn="just"/>
            <a:endParaRPr lang="es-CL" sz="2800" dirty="0"/>
          </a:p>
          <a:p>
            <a:pPr algn="just"/>
            <a:r>
              <a:rPr lang="es-CL" sz="2800" dirty="0"/>
              <a:t>¿Qué es el totalitarismo?</a:t>
            </a:r>
          </a:p>
          <a:p>
            <a:pPr algn="just"/>
            <a:endParaRPr lang="es-CL" sz="2800" dirty="0"/>
          </a:p>
          <a:p>
            <a:pPr algn="just"/>
            <a:r>
              <a:rPr lang="es-CL" sz="2800" dirty="0"/>
              <a:t>¿Cómo se relaciona con lo observado en el video?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3737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D5A1B1-41D4-429E-A32F-A7273DA0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 fontScale="90000"/>
          </a:bodyPr>
          <a:lstStyle/>
          <a:p>
            <a:r>
              <a:rPr lang="es-CL" dirty="0"/>
              <a:t>El Totalitarismo</a:t>
            </a:r>
            <a:br>
              <a:rPr lang="es-CL" dirty="0"/>
            </a:br>
            <a:br>
              <a:rPr lang="es-CL" dirty="0"/>
            </a:br>
            <a:r>
              <a:rPr lang="es-CL" sz="3100" dirty="0"/>
              <a:t>¿Qué entiende el autor por totalitarismo?</a:t>
            </a:r>
            <a:br>
              <a:rPr lang="es-CL" sz="3100" dirty="0"/>
            </a:br>
            <a:br>
              <a:rPr lang="es-CL" sz="3100" dirty="0"/>
            </a:br>
            <a:r>
              <a:rPr lang="es-CL" sz="3100" dirty="0"/>
              <a:t>¿Qué rol tienen los individuos en un régimen totalitario?</a:t>
            </a:r>
            <a:br>
              <a:rPr lang="es-CL" dirty="0"/>
            </a:br>
            <a:endParaRPr lang="es-CL" dirty="0"/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FEF8091-7DC5-4276-8268-170EBC7E1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CL" sz="1900" dirty="0"/>
              <a:t>“Los elementos constitutivos del totalitarismo son la ideología, el partido único, el dictador, el terror. La ideología totalitaria es la crítica radical a la situación existente y una guía para su transformación también radical y orientan su acción hacia un objetivo sustancial: la supremacía de la raza elegida o la sociedad comunista (…) El partido único, animado por la ideología, se opone y sobrepone a la organización del Estado, transformando la autoridad y el comportamiento regular, politiza a todos los grupos y a las diversas actividades sociales. El dictador totalitario ejerce un poder absoluto sobre la organización del régimen”</a:t>
            </a:r>
          </a:p>
          <a:p>
            <a:pPr marL="0" indent="0">
              <a:buNone/>
            </a:pPr>
            <a:endParaRPr lang="es-ES" sz="1900" dirty="0"/>
          </a:p>
          <a:p>
            <a:pPr marL="0" indent="0">
              <a:buNone/>
            </a:pPr>
            <a:r>
              <a:rPr lang="es-ES" sz="1900" dirty="0"/>
              <a:t>Adaptación de Bobbio, N., </a:t>
            </a:r>
            <a:r>
              <a:rPr lang="es-ES" sz="1900" dirty="0" err="1"/>
              <a:t>Matteucci</a:t>
            </a:r>
            <a:r>
              <a:rPr lang="es-ES" sz="1900" dirty="0"/>
              <a:t>, N., Pasquino, G. Diccionario de política. México D.F., México: Siglo XXI Editores, 2005. Recuperado de </a:t>
            </a:r>
            <a:r>
              <a:rPr lang="es-ES" sz="1900" dirty="0">
                <a:hlinkClick r:id="rId2"/>
              </a:rPr>
              <a:t>http://ww2.educarchile.cl/UserFiles/P0001/File/</a:t>
            </a:r>
            <a:r>
              <a:rPr lang="es-ES" sz="1900" dirty="0"/>
              <a:t> totalitarismos%20europa.pdf en marzo de 2017.</a:t>
            </a:r>
            <a:endParaRPr lang="es-CL" sz="1900" dirty="0"/>
          </a:p>
        </p:txBody>
      </p:sp>
    </p:spTree>
    <p:extLst>
      <p:ext uri="{BB962C8B-B14F-4D97-AF65-F5344CB8AC3E}">
        <p14:creationId xmlns:p14="http://schemas.microsoft.com/office/powerpoint/2010/main" val="270045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6C1ED-19C9-4835-A9F9-41BD081E0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36" y="4150098"/>
            <a:ext cx="2468166" cy="2452687"/>
          </a:xfrm>
        </p:spPr>
        <p:txBody>
          <a:bodyPr anchor="ctr">
            <a:normAutofit/>
          </a:bodyPr>
          <a:lstStyle/>
          <a:p>
            <a:r>
              <a:rPr lang="es-CL" sz="3100" dirty="0"/>
              <a:t>Características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D55845-37C6-42F5-A775-6416A5F2B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5563" y="3710614"/>
            <a:ext cx="8297754" cy="3105140"/>
          </a:xfrm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es-CL" sz="1800" dirty="0"/>
              <a:t>El partido, mediante un líder carismático, aspira a controlar todos los poderes del Estado e instituciones.</a:t>
            </a:r>
          </a:p>
          <a:p>
            <a:pPr algn="just"/>
            <a:endParaRPr lang="es-CL" sz="1800" dirty="0"/>
          </a:p>
          <a:p>
            <a:pPr algn="just"/>
            <a:r>
              <a:rPr lang="es-CL" sz="1800" dirty="0"/>
              <a:t>Se regula la vida privada de las personas, adoctrinando y juzgando a quienes no se apeguen a los valores e ideas del partido.</a:t>
            </a:r>
          </a:p>
          <a:p>
            <a:pPr algn="just"/>
            <a:endParaRPr lang="es-CL" sz="1800" dirty="0"/>
          </a:p>
          <a:p>
            <a:pPr algn="just"/>
            <a:r>
              <a:rPr lang="es-CL" sz="1800" dirty="0"/>
              <a:t>Se utiliza la fuerza para perseguir opositores o grupos que no cumplan con las características de los integrantes del partido.</a:t>
            </a:r>
          </a:p>
          <a:p>
            <a:pPr algn="just"/>
            <a:endParaRPr lang="es-CL" sz="1800" dirty="0"/>
          </a:p>
          <a:p>
            <a:pPr algn="just"/>
            <a:r>
              <a:rPr lang="es-CL" sz="1800" dirty="0"/>
              <a:t>Se fomenta la idea de un enemigo externo, que intensifica el nacionalismo y la desconfianza hacia ideas disidentes.</a:t>
            </a:r>
          </a:p>
        </p:txBody>
      </p:sp>
      <p:pic>
        <p:nvPicPr>
          <p:cNvPr id="5" name="Imagen 4" descr="Imagen que contiene camiseta&#10;&#10;Descripción generada automáticamente">
            <a:extLst>
              <a:ext uri="{FF2B5EF4-FFF2-40B4-BE49-F238E27FC236}">
                <a16:creationId xmlns:a16="http://schemas.microsoft.com/office/drawing/2014/main" id="{5D0F0919-2884-466C-BE80-C660DBCDB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75" b="17645"/>
          <a:stretch/>
        </p:blipFill>
        <p:spPr>
          <a:xfrm>
            <a:off x="1524020" y="11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090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31BB2A-0E5A-4464-BC38-A93EFC5A0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2249840"/>
          </a:xfrm>
        </p:spPr>
        <p:txBody>
          <a:bodyPr>
            <a:normAutofit/>
          </a:bodyPr>
          <a:lstStyle/>
          <a:p>
            <a:pPr algn="r"/>
            <a:r>
              <a:rPr lang="es-CL" dirty="0">
                <a:solidFill>
                  <a:schemeClr val="accent1"/>
                </a:solidFill>
              </a:rPr>
              <a:t>Causas del totalitarismo europeo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F3CB3C-C4AA-46AE-83CD-C9B82FE84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CL" sz="1700" dirty="0"/>
              <a:t>“Los factores que hicieron posible el totalitarismo son la formación de la sociedad industrial de masas, la persistencia de un ámbito mundial dividido y el desarrollo de la tecnología moderna (…) Un ámbito internacional inseguro y amenazador permite y favorece la penetración y movilización total del cuerpo social. Por otro lado, está el impacto del desarrollo tecnológico sobre los instrumentos de violencia. Los medios de comunicación, las técnicas organizativas y las de supervisión permiten un grado máximo de control, sin precedentes en la historia (…) En síntesis, el concepto de totalitarismo designa un modo extremo de hacer política que moviliza a toda la sociedad, destruyendo su autonomía.”</a:t>
            </a:r>
          </a:p>
          <a:p>
            <a:pPr marL="0" indent="0">
              <a:buNone/>
            </a:pPr>
            <a:endParaRPr lang="es-CL" sz="1700" dirty="0"/>
          </a:p>
          <a:p>
            <a:pPr marL="0" indent="0">
              <a:buNone/>
            </a:pPr>
            <a:r>
              <a:rPr lang="es-ES" sz="1700" dirty="0"/>
              <a:t>Adaptación de Bobbio, N., </a:t>
            </a:r>
            <a:r>
              <a:rPr lang="es-ES" sz="1700" dirty="0" err="1"/>
              <a:t>Matteucci</a:t>
            </a:r>
            <a:r>
              <a:rPr lang="es-ES" sz="1700" dirty="0"/>
              <a:t>, N., Pasquino, G. Diccionario de política. México D.F., México: Siglo XXI Editores, 2005. Recuperado de </a:t>
            </a:r>
            <a:r>
              <a:rPr lang="es-ES" sz="1700" dirty="0">
                <a:hlinkClick r:id="rId3"/>
              </a:rPr>
              <a:t>http://ww2.educarchile.cl/UserFiles/P0001/File/</a:t>
            </a:r>
            <a:r>
              <a:rPr lang="es-ES" sz="1700" dirty="0"/>
              <a:t> totalitarismos%20europa.pdf en marzo de 2017.</a:t>
            </a:r>
            <a:endParaRPr lang="es-CL" sz="1700" dirty="0"/>
          </a:p>
          <a:p>
            <a:pPr marL="0" indent="0">
              <a:buNone/>
            </a:pPr>
            <a:endParaRPr lang="es-CL" sz="17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01A350D-2838-44CA-B26E-7BD2126C54BA}"/>
              </a:ext>
            </a:extLst>
          </p:cNvPr>
          <p:cNvSpPr/>
          <p:nvPr/>
        </p:nvSpPr>
        <p:spPr>
          <a:xfrm>
            <a:off x="341716" y="3429000"/>
            <a:ext cx="4117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/>
              <a:t>¿Qué factores aportaron en el ascenso de los totalitarismos?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¿Cómo se relacionan con el contexto político, económico y social de entreguerras?</a:t>
            </a:r>
          </a:p>
        </p:txBody>
      </p:sp>
    </p:spTree>
    <p:extLst>
      <p:ext uri="{BB962C8B-B14F-4D97-AF65-F5344CB8AC3E}">
        <p14:creationId xmlns:p14="http://schemas.microsoft.com/office/powerpoint/2010/main" val="3370253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4AEA8-CEA7-4310-BD76-724F7D670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078741"/>
          </a:xfrm>
        </p:spPr>
        <p:txBody>
          <a:bodyPr>
            <a:normAutofit fontScale="90000"/>
          </a:bodyPr>
          <a:lstStyle/>
          <a:p>
            <a:r>
              <a:rPr lang="es-CL" dirty="0"/>
              <a:t>Totalitarismo y dictadura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58A2495-4D81-4FEF-872D-9C27106C8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12458B-F34C-4C15-B7FA-C233F9CF9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2279018"/>
            <a:ext cx="5314543" cy="3375920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s-CL" sz="1800" dirty="0"/>
              <a:t>Lee atentamente la información presente en el siguiente recurso:</a:t>
            </a:r>
          </a:p>
          <a:p>
            <a:pPr marL="0" indent="0">
              <a:buNone/>
            </a:pPr>
            <a:r>
              <a:rPr lang="es-CL" sz="1800" dirty="0">
                <a:hlinkClick r:id="rId4"/>
              </a:rPr>
              <a:t>https://difiere.com/diferencia-dictadura-totalitarismo/</a:t>
            </a:r>
            <a:endParaRPr lang="es-CL" sz="1800" dirty="0"/>
          </a:p>
          <a:p>
            <a:pPr marL="0" indent="0">
              <a:buNone/>
            </a:pPr>
            <a:endParaRPr lang="es-CL" sz="1800" dirty="0"/>
          </a:p>
          <a:p>
            <a:pPr marL="0" indent="0" algn="just">
              <a:buNone/>
            </a:pPr>
            <a:r>
              <a:rPr lang="es-CL" sz="2200" dirty="0"/>
              <a:t>Luego, responde:</a:t>
            </a:r>
          </a:p>
          <a:p>
            <a:pPr marL="0" indent="0" algn="just">
              <a:buNone/>
            </a:pPr>
            <a:endParaRPr lang="es-CL" sz="2200" dirty="0"/>
          </a:p>
          <a:p>
            <a:pPr marL="0" indent="0" algn="just">
              <a:buNone/>
            </a:pPr>
            <a:r>
              <a:rPr lang="es-CL" sz="2200" dirty="0"/>
              <a:t>a. ¿Cuáles son las principales diferencias entre totalitarismo y dictadura?</a:t>
            </a:r>
          </a:p>
          <a:p>
            <a:pPr marL="0" indent="0" algn="just">
              <a:buNone/>
            </a:pPr>
            <a:endParaRPr lang="es-CL" sz="2200" dirty="0"/>
          </a:p>
          <a:p>
            <a:pPr marL="0" indent="0" algn="just">
              <a:buNone/>
            </a:pPr>
            <a:r>
              <a:rPr lang="es-CL" sz="2200" dirty="0"/>
              <a:t>b. ¿Un totalitarismo puede ser considerado dictadura? ¿Una dictadura puede ser totalitaria?</a:t>
            </a:r>
          </a:p>
        </p:txBody>
      </p:sp>
    </p:spTree>
    <p:extLst>
      <p:ext uri="{BB962C8B-B14F-4D97-AF65-F5344CB8AC3E}">
        <p14:creationId xmlns:p14="http://schemas.microsoft.com/office/powerpoint/2010/main" val="340772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BB431-6320-499E-B690-24636AADA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47188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Regímenes totalitarios 1920-1939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8A41BF-3B1E-425D-892F-7A3AE5233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493" y="2830236"/>
            <a:ext cx="4130895" cy="2203404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¿Qué situación respecto de los regímenes democráticos en Europa se puede observar en  el mapa?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040CD6-8995-4AA0-880C-171348AD1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07" y="217966"/>
            <a:ext cx="73152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503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17052-1F34-4054-BF95-729D5CC8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559" y="0"/>
            <a:ext cx="6379346" cy="1180729"/>
          </a:xfrm>
        </p:spPr>
        <p:txBody>
          <a:bodyPr/>
          <a:lstStyle/>
          <a:p>
            <a:r>
              <a:rPr lang="es-ES" dirty="0"/>
              <a:t>Distintos tipos de dictadura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2011179-17B7-4095-B1C8-0552A9873D93}"/>
              </a:ext>
            </a:extLst>
          </p:cNvPr>
          <p:cNvSpPr/>
          <p:nvPr/>
        </p:nvSpPr>
        <p:spPr>
          <a:xfrm>
            <a:off x="465336" y="1313894"/>
            <a:ext cx="4843509" cy="23880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Dictaduras fascistas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Movilizaron a las masas desde abajo, criticando al Estado liberal y los lideres republicanos valiéndose del contexto.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Encarnaron sus ideas en un líder carismático al que se le rendía culto.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Defendían la superioridad del instinto y el romanticismo nacionalista sobre la razón.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2EEC54D-6DCF-4C9B-8EA1-ACDA42C4A989}"/>
              </a:ext>
            </a:extLst>
          </p:cNvPr>
          <p:cNvSpPr/>
          <p:nvPr/>
        </p:nvSpPr>
        <p:spPr>
          <a:xfrm>
            <a:off x="6785503" y="1313894"/>
            <a:ext cx="4461766" cy="23880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Otras dictaduras</a:t>
            </a:r>
          </a:p>
          <a:p>
            <a:pPr marL="285750" indent="-285750" algn="ctr">
              <a:buFontTx/>
              <a:buChar char="-"/>
            </a:pPr>
            <a:r>
              <a:rPr lang="es-ES" dirty="0"/>
              <a:t>Anticomunistas y conservadoras.</a:t>
            </a:r>
          </a:p>
          <a:p>
            <a:pPr marL="285750" indent="-285750" algn="ctr">
              <a:buFontTx/>
              <a:buChar char="-"/>
            </a:pPr>
            <a:r>
              <a:rPr lang="es-ES" dirty="0"/>
              <a:t>Defendieron la tradición monárquica, la iglesia y los valores tradicionales.</a:t>
            </a:r>
          </a:p>
          <a:p>
            <a:pPr marL="285750" indent="-285750" algn="ctr">
              <a:buFontTx/>
              <a:buChar char="-"/>
            </a:pPr>
            <a:r>
              <a:rPr lang="es-ES" dirty="0"/>
              <a:t>Elaboraron discursos desde la tradición para oponerse a las ideas liberales y democráticas.</a:t>
            </a:r>
          </a:p>
          <a:p>
            <a:pPr algn="ctr"/>
            <a:endParaRPr lang="es-ES" dirty="0"/>
          </a:p>
        </p:txBody>
      </p:sp>
      <p:pic>
        <p:nvPicPr>
          <p:cNvPr id="8" name="Imagen 7" descr="Un hombre con uniforme militar&#10;&#10;Descripción generada automáticamente">
            <a:extLst>
              <a:ext uri="{FF2B5EF4-FFF2-40B4-BE49-F238E27FC236}">
                <a16:creationId xmlns:a16="http://schemas.microsoft.com/office/drawing/2014/main" id="{E7E19EF2-9234-4884-B1BA-3C6A55F06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4731" y="3947924"/>
            <a:ext cx="3871409" cy="217766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342DA2-0377-4A1F-AE48-C4FEA4D72D66}"/>
              </a:ext>
            </a:extLst>
          </p:cNvPr>
          <p:cNvSpPr txBox="1"/>
          <p:nvPr/>
        </p:nvSpPr>
        <p:spPr>
          <a:xfrm>
            <a:off x="944731" y="6974465"/>
            <a:ext cx="38714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://joseluistrujillorodriguez.blogspot.com/2013/03/los-fascismos-textos-historicos-para.html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4" tooltip="https://creativecommons.org/licenses/by-nc-sa/3.0/"/>
              </a:rPr>
              <a:t>CC BY-SA-NC</a:t>
            </a:r>
            <a:endParaRPr lang="es-ES" sz="90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5F44184-61B3-4EE7-89C0-FEECC82AE9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66119" y="4033044"/>
            <a:ext cx="3533313" cy="197276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8B51BAF-C517-48F7-9D54-D748576F122F}"/>
              </a:ext>
            </a:extLst>
          </p:cNvPr>
          <p:cNvSpPr txBox="1"/>
          <p:nvPr/>
        </p:nvSpPr>
        <p:spPr>
          <a:xfrm>
            <a:off x="7466120" y="6005810"/>
            <a:ext cx="3533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Uno de los principales exponentes de este tipo de régimen fue Francisco Franco en España.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D70045-8FFD-4D9C-B456-D3CC88C210CF}"/>
              </a:ext>
            </a:extLst>
          </p:cNvPr>
          <p:cNvSpPr txBox="1"/>
          <p:nvPr/>
        </p:nvSpPr>
        <p:spPr>
          <a:xfrm>
            <a:off x="944730" y="6125591"/>
            <a:ext cx="3871409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dirty="0"/>
              <a:t>El fascismo alcanzó el poder en Europa a través de los regímenes totalitarios de Mussolini y Hitler (Italia y Alemania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48FD02B-37C3-4754-AF90-91B61CC135BE}"/>
              </a:ext>
            </a:extLst>
          </p:cNvPr>
          <p:cNvSpPr/>
          <p:nvPr/>
        </p:nvSpPr>
        <p:spPr>
          <a:xfrm>
            <a:off x="5058054" y="4332368"/>
            <a:ext cx="2166151" cy="16734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¿Qué rasgo en común puedes observar entre los personajes de las imágenes?</a:t>
            </a:r>
          </a:p>
        </p:txBody>
      </p:sp>
    </p:spTree>
    <p:extLst>
      <p:ext uri="{BB962C8B-B14F-4D97-AF65-F5344CB8AC3E}">
        <p14:creationId xmlns:p14="http://schemas.microsoft.com/office/powerpoint/2010/main" val="3851583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1204</Words>
  <Application>Microsoft Office PowerPoint</Application>
  <PresentationFormat>Panorámica</PresentationFormat>
  <Paragraphs>110</Paragraphs>
  <Slides>16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Franklin Gothic Medium Cond</vt:lpstr>
      <vt:lpstr>Wingdings</vt:lpstr>
      <vt:lpstr>Office Theme</vt:lpstr>
      <vt:lpstr>Mundo Entreguerras: El Ascenso de los Totalitarismos</vt:lpstr>
      <vt:lpstr>Presentación de PowerPoint</vt:lpstr>
      <vt:lpstr>Presentación de PowerPoint</vt:lpstr>
      <vt:lpstr>El Totalitarismo  ¿Qué entiende el autor por totalitarismo?  ¿Qué rol tienen los individuos en un régimen totalitario? </vt:lpstr>
      <vt:lpstr>Características</vt:lpstr>
      <vt:lpstr>Causas del totalitarismo europeo</vt:lpstr>
      <vt:lpstr>Totalitarismo y dictadura</vt:lpstr>
      <vt:lpstr>Regímenes totalitarios 1920-1939</vt:lpstr>
      <vt:lpstr>Distintos tipos de dictadura</vt:lpstr>
      <vt:lpstr>Contexto </vt:lpstr>
      <vt:lpstr>Principales regímenes totalitarios del periodo entreguerras:</vt:lpstr>
      <vt:lpstr>¿Qué características poseían los totalitarismos? ¿Qué causó su ascenso y popularidad entre las masas?</vt:lpstr>
      <vt:lpstr>Características generales.</vt:lpstr>
      <vt:lpstr>Fascismo italiano (1922 – 1943)</vt:lpstr>
      <vt:lpstr>Desarrollo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Mundo Entreguerras: El Ascenso de los Totalitarismos</dc:title>
  <dc:creator>Abraham López</dc:creator>
  <cp:lastModifiedBy>Carmen Barros Ortega</cp:lastModifiedBy>
  <cp:revision>16</cp:revision>
  <dcterms:created xsi:type="dcterms:W3CDTF">2020-03-18T01:09:45Z</dcterms:created>
  <dcterms:modified xsi:type="dcterms:W3CDTF">2021-05-14T17:09:26Z</dcterms:modified>
</cp:coreProperties>
</file>