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715.xml" ContentType="application/inkml+xml"/>
  <Override PartName="/ppt/ink/ink71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 id="2147483696" r:id="rId2"/>
    <p:sldMasterId id="2147483648" r:id="rId3"/>
  </p:sldMasterIdLst>
  <p:sldIdLst>
    <p:sldId id="256" r:id="rId4"/>
    <p:sldId id="257" r:id="rId5"/>
    <p:sldId id="261" r:id="rId6"/>
    <p:sldId id="258" r:id="rId7"/>
    <p:sldId id="265" r:id="rId8"/>
    <p:sldId id="259" r:id="rId9"/>
    <p:sldId id="260" r:id="rId10"/>
    <p:sldId id="266" r:id="rId11"/>
    <p:sldId id="267" r:id="rId12"/>
    <p:sldId id="271" r:id="rId13"/>
    <p:sldId id="269" r:id="rId14"/>
    <p:sldId id="268" r:id="rId15"/>
    <p:sldId id="270" r:id="rId16"/>
    <p:sldId id="272" r:id="rId17"/>
    <p:sldId id="273" r:id="rId18"/>
    <p:sldId id="274" r:id="rId19"/>
    <p:sldId id="275" r:id="rId20"/>
    <p:sldId id="264" r:id="rId21"/>
    <p:sldId id="262"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FC60DB-4BAA-4777-A881-585C7D8FAB4A}" v="1693" dt="2021-05-26T21:44:56.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25" autoAdjust="0"/>
    <p:restoredTop sz="94660"/>
  </p:normalViewPr>
  <p:slideViewPr>
    <p:cSldViewPr snapToGrid="0">
      <p:cViewPr varScale="1">
        <p:scale>
          <a:sx n="85" d="100"/>
          <a:sy n="85" d="100"/>
        </p:scale>
        <p:origin x="5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52FB4-B6F2-4A62-9B61-2329F7C278D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226B36D5-8D4E-4302-AC19-8C6D81C7BC0C}">
      <dgm:prSet/>
      <dgm:spPr/>
      <dgm:t>
        <a:bodyPr/>
        <a:lstStyle/>
        <a:p>
          <a:r>
            <a:rPr lang="es-CL" dirty="0"/>
            <a:t>¿De qué trató la clase de hoy?</a:t>
          </a:r>
        </a:p>
      </dgm:t>
    </dgm:pt>
    <dgm:pt modelId="{E02EBC19-C471-4300-A1FA-2D14087F66DB}" type="parTrans" cxnId="{66945DA9-8350-4410-B434-16A85FF49546}">
      <dgm:prSet/>
      <dgm:spPr/>
      <dgm:t>
        <a:bodyPr/>
        <a:lstStyle/>
        <a:p>
          <a:endParaRPr lang="en-US"/>
        </a:p>
      </dgm:t>
    </dgm:pt>
    <dgm:pt modelId="{4FC5C86B-4F22-4D91-BE62-97BDF00D567A}" type="sibTrans" cxnId="{66945DA9-8350-4410-B434-16A85FF49546}">
      <dgm:prSet/>
      <dgm:spPr/>
      <dgm:t>
        <a:bodyPr/>
        <a:lstStyle/>
        <a:p>
          <a:endParaRPr lang="en-US"/>
        </a:p>
      </dgm:t>
    </dgm:pt>
    <dgm:pt modelId="{7D88F6A4-268E-4460-8496-7843441F85F8}">
      <dgm:prSet/>
      <dgm:spPr/>
      <dgm:t>
        <a:bodyPr/>
        <a:lstStyle/>
        <a:p>
          <a:r>
            <a:rPr lang="es-CL" dirty="0"/>
            <a:t>Recuerda sacarle fotos a tu trabajo y subirlo a la plataforma</a:t>
          </a:r>
          <a:endParaRPr lang="en-US" dirty="0"/>
        </a:p>
      </dgm:t>
    </dgm:pt>
    <dgm:pt modelId="{8FA5D298-23C9-4CC2-A79F-D76CE28D0B58}" type="parTrans" cxnId="{7726A7E6-C34F-4D9B-AEE1-F2213A5742A9}">
      <dgm:prSet/>
      <dgm:spPr/>
      <dgm:t>
        <a:bodyPr/>
        <a:lstStyle/>
        <a:p>
          <a:endParaRPr lang="en-US"/>
        </a:p>
      </dgm:t>
    </dgm:pt>
    <dgm:pt modelId="{5566CDC7-041C-435D-B63C-E40C85B266CB}" type="sibTrans" cxnId="{7726A7E6-C34F-4D9B-AEE1-F2213A5742A9}">
      <dgm:prSet/>
      <dgm:spPr/>
      <dgm:t>
        <a:bodyPr/>
        <a:lstStyle/>
        <a:p>
          <a:endParaRPr lang="en-US"/>
        </a:p>
      </dgm:t>
    </dgm:pt>
    <dgm:pt modelId="{5F0B4106-684C-4A21-8C64-9598572B3D0C}" type="pres">
      <dgm:prSet presAssocID="{C5552FB4-B6F2-4A62-9B61-2329F7C278D0}" presName="vert0" presStyleCnt="0">
        <dgm:presLayoutVars>
          <dgm:dir/>
          <dgm:animOne val="branch"/>
          <dgm:animLvl val="lvl"/>
        </dgm:presLayoutVars>
      </dgm:prSet>
      <dgm:spPr/>
    </dgm:pt>
    <dgm:pt modelId="{22B1C15A-7D0F-435E-BDBD-06C51D155ABC}" type="pres">
      <dgm:prSet presAssocID="{226B36D5-8D4E-4302-AC19-8C6D81C7BC0C}" presName="thickLine" presStyleLbl="alignNode1" presStyleIdx="0" presStyleCnt="2"/>
      <dgm:spPr/>
    </dgm:pt>
    <dgm:pt modelId="{9218E6F2-C9E4-4599-A024-214A15094B22}" type="pres">
      <dgm:prSet presAssocID="{226B36D5-8D4E-4302-AC19-8C6D81C7BC0C}" presName="horz1" presStyleCnt="0"/>
      <dgm:spPr/>
    </dgm:pt>
    <dgm:pt modelId="{94FC8EE9-2BB3-44F8-A45E-07B206D613CE}" type="pres">
      <dgm:prSet presAssocID="{226B36D5-8D4E-4302-AC19-8C6D81C7BC0C}" presName="tx1" presStyleLbl="revTx" presStyleIdx="0" presStyleCnt="2" custScaleX="78311" custLinFactNeighborX="20888" custLinFactNeighborY="0"/>
      <dgm:spPr/>
    </dgm:pt>
    <dgm:pt modelId="{3F1EEAB2-ECE5-4351-8725-87143134AB08}" type="pres">
      <dgm:prSet presAssocID="{226B36D5-8D4E-4302-AC19-8C6D81C7BC0C}" presName="vert1" presStyleCnt="0"/>
      <dgm:spPr/>
    </dgm:pt>
    <dgm:pt modelId="{CC6EED4E-8DD7-487F-9397-D462579C743A}" type="pres">
      <dgm:prSet presAssocID="{7D88F6A4-268E-4460-8496-7843441F85F8}" presName="thickLine" presStyleLbl="alignNode1" presStyleIdx="1" presStyleCnt="2"/>
      <dgm:spPr/>
    </dgm:pt>
    <dgm:pt modelId="{C03F0975-A42B-440A-A345-BCFE88BD1B45}" type="pres">
      <dgm:prSet presAssocID="{7D88F6A4-268E-4460-8496-7843441F85F8}" presName="horz1" presStyleCnt="0"/>
      <dgm:spPr/>
    </dgm:pt>
    <dgm:pt modelId="{10AFD24E-C9F2-4BD0-8153-36BCCF023EE7}" type="pres">
      <dgm:prSet presAssocID="{7D88F6A4-268E-4460-8496-7843441F85F8}" presName="tx1" presStyleLbl="revTx" presStyleIdx="1" presStyleCnt="2" custScaleX="80077" custLinFactNeighborX="26052" custLinFactNeighborY="479"/>
      <dgm:spPr/>
    </dgm:pt>
    <dgm:pt modelId="{5ECE227F-E62A-44C2-9762-DF278481550D}" type="pres">
      <dgm:prSet presAssocID="{7D88F6A4-268E-4460-8496-7843441F85F8}" presName="vert1" presStyleCnt="0"/>
      <dgm:spPr/>
    </dgm:pt>
  </dgm:ptLst>
  <dgm:cxnLst>
    <dgm:cxn modelId="{77241F2F-3C59-4F74-8E18-247F0412D1AB}" type="presOf" srcId="{7D88F6A4-268E-4460-8496-7843441F85F8}" destId="{10AFD24E-C9F2-4BD0-8153-36BCCF023EE7}" srcOrd="0" destOrd="0" presId="urn:microsoft.com/office/officeart/2008/layout/LinedList"/>
    <dgm:cxn modelId="{B706F752-DFBF-4949-9CBC-A73EDCC66F04}" type="presOf" srcId="{C5552FB4-B6F2-4A62-9B61-2329F7C278D0}" destId="{5F0B4106-684C-4A21-8C64-9598572B3D0C}" srcOrd="0" destOrd="0" presId="urn:microsoft.com/office/officeart/2008/layout/LinedList"/>
    <dgm:cxn modelId="{65E19174-CD2F-4662-9DAB-58E9BBBC9A6D}" type="presOf" srcId="{226B36D5-8D4E-4302-AC19-8C6D81C7BC0C}" destId="{94FC8EE9-2BB3-44F8-A45E-07B206D613CE}" srcOrd="0" destOrd="0" presId="urn:microsoft.com/office/officeart/2008/layout/LinedList"/>
    <dgm:cxn modelId="{66945DA9-8350-4410-B434-16A85FF49546}" srcId="{C5552FB4-B6F2-4A62-9B61-2329F7C278D0}" destId="{226B36D5-8D4E-4302-AC19-8C6D81C7BC0C}" srcOrd="0" destOrd="0" parTransId="{E02EBC19-C471-4300-A1FA-2D14087F66DB}" sibTransId="{4FC5C86B-4F22-4D91-BE62-97BDF00D567A}"/>
    <dgm:cxn modelId="{7726A7E6-C34F-4D9B-AEE1-F2213A5742A9}" srcId="{C5552FB4-B6F2-4A62-9B61-2329F7C278D0}" destId="{7D88F6A4-268E-4460-8496-7843441F85F8}" srcOrd="1" destOrd="0" parTransId="{8FA5D298-23C9-4CC2-A79F-D76CE28D0B58}" sibTransId="{5566CDC7-041C-435D-B63C-E40C85B266CB}"/>
    <dgm:cxn modelId="{FA68864B-FF8C-4DE2-8F5A-53A7F78DA17D}" type="presParOf" srcId="{5F0B4106-684C-4A21-8C64-9598572B3D0C}" destId="{22B1C15A-7D0F-435E-BDBD-06C51D155ABC}" srcOrd="0" destOrd="0" presId="urn:microsoft.com/office/officeart/2008/layout/LinedList"/>
    <dgm:cxn modelId="{52A5FDFE-5170-486C-AEA9-AF9270E4AEE7}" type="presParOf" srcId="{5F0B4106-684C-4A21-8C64-9598572B3D0C}" destId="{9218E6F2-C9E4-4599-A024-214A15094B22}" srcOrd="1" destOrd="0" presId="urn:microsoft.com/office/officeart/2008/layout/LinedList"/>
    <dgm:cxn modelId="{A563E624-9B54-47A6-B3A8-17AD2B638056}" type="presParOf" srcId="{9218E6F2-C9E4-4599-A024-214A15094B22}" destId="{94FC8EE9-2BB3-44F8-A45E-07B206D613CE}" srcOrd="0" destOrd="0" presId="urn:microsoft.com/office/officeart/2008/layout/LinedList"/>
    <dgm:cxn modelId="{E29BDBC1-0F09-4E6C-A557-C48603E23925}" type="presParOf" srcId="{9218E6F2-C9E4-4599-A024-214A15094B22}" destId="{3F1EEAB2-ECE5-4351-8725-87143134AB08}" srcOrd="1" destOrd="0" presId="urn:microsoft.com/office/officeart/2008/layout/LinedList"/>
    <dgm:cxn modelId="{9EF80735-D28F-44E0-A200-081BE90D02A8}" type="presParOf" srcId="{5F0B4106-684C-4A21-8C64-9598572B3D0C}" destId="{CC6EED4E-8DD7-487F-9397-D462579C743A}" srcOrd="2" destOrd="0" presId="urn:microsoft.com/office/officeart/2008/layout/LinedList"/>
    <dgm:cxn modelId="{D64207F1-3552-4ECE-92D1-F356771A7B04}" type="presParOf" srcId="{5F0B4106-684C-4A21-8C64-9598572B3D0C}" destId="{C03F0975-A42B-440A-A345-BCFE88BD1B45}" srcOrd="3" destOrd="0" presId="urn:microsoft.com/office/officeart/2008/layout/LinedList"/>
    <dgm:cxn modelId="{B8C2222E-3037-4887-A948-AAA3A29D4C1F}" type="presParOf" srcId="{C03F0975-A42B-440A-A345-BCFE88BD1B45}" destId="{10AFD24E-C9F2-4BD0-8153-36BCCF023EE7}" srcOrd="0" destOrd="0" presId="urn:microsoft.com/office/officeart/2008/layout/LinedList"/>
    <dgm:cxn modelId="{58AB3D1F-0A87-4398-9C72-FE7E0B635950}" type="presParOf" srcId="{C03F0975-A42B-440A-A345-BCFE88BD1B45}" destId="{5ECE227F-E62A-44C2-9762-DF27848155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1C15A-7D0F-435E-BDBD-06C51D155ABC}">
      <dsp:nvSpPr>
        <dsp:cNvPr id="0" name=""/>
        <dsp:cNvSpPr/>
      </dsp:nvSpPr>
      <dsp:spPr>
        <a:xfrm>
          <a:off x="0" y="0"/>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4FC8EE9-2BB3-44F8-A45E-07B206D613CE}">
      <dsp:nvSpPr>
        <dsp:cNvPr id="0" name=""/>
        <dsp:cNvSpPr/>
      </dsp:nvSpPr>
      <dsp:spPr>
        <a:xfrm>
          <a:off x="1171200" y="0"/>
          <a:ext cx="4390936" cy="246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CL" sz="4000" kern="1200" dirty="0"/>
            <a:t>¿De qué trató la clase de hoy?</a:t>
          </a:r>
        </a:p>
      </dsp:txBody>
      <dsp:txXfrm>
        <a:off x="1171200" y="0"/>
        <a:ext cx="4390936" cy="2463799"/>
      </dsp:txXfrm>
    </dsp:sp>
    <dsp:sp modelId="{CC6EED4E-8DD7-487F-9397-D462579C743A}">
      <dsp:nvSpPr>
        <dsp:cNvPr id="0" name=""/>
        <dsp:cNvSpPr/>
      </dsp:nvSpPr>
      <dsp:spPr>
        <a:xfrm>
          <a:off x="0" y="2463799"/>
          <a:ext cx="5607050"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0AFD24E-C9F2-4BD0-8153-36BCCF023EE7}">
      <dsp:nvSpPr>
        <dsp:cNvPr id="0" name=""/>
        <dsp:cNvSpPr/>
      </dsp:nvSpPr>
      <dsp:spPr>
        <a:xfrm>
          <a:off x="1117092" y="2463800"/>
          <a:ext cx="4489957" cy="2463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CL" sz="4000" kern="1200" dirty="0"/>
            <a:t>Recuerda sacarle fotos a tu trabajo y subirlo a la plataforma</a:t>
          </a:r>
          <a:endParaRPr lang="en-US" sz="4000" kern="1200" dirty="0"/>
        </a:p>
      </dsp:txBody>
      <dsp:txXfrm>
        <a:off x="1117092" y="2463800"/>
        <a:ext cx="4489957" cy="24637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06.076"/>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27.201"/>
    </inkml:context>
    <inkml:brush xml:id="br0">
      <inkml:brushProperty name="width" value="0.1" units="cm"/>
      <inkml:brushProperty name="height" value="0.1" units="cm"/>
      <inkml:brushProperty name="color" value="#E71224"/>
      <inkml:brushProperty name="ignorePressure" value="1"/>
    </inkml:brush>
  </inkml:definitions>
  <inkml:trace contextRef="#ctx0" brushRef="#br0">188 0,'-4'59,"-1"0,-19 78,17-103,-84 327,57-240,30-103,0 0,1 1,1-1,0 1,2 0,0-1,3 23,-1-29,0 0,1 0,0-1,1 1,0-1,1 0,0 0,0 0,2 0,-1-1,15 18,-18-26,-1 1,1-1,0 1,0-1,0 0,0 0,0 0,0 0,0-1,1 1,-1-1,1 0,-1 0,1 0,-1 0,1-1,-1 0,1 1,0-1,-1 0,1-1,0 1,-1-1,1 0,-1 1,1-2,-1 1,1 0,-1-1,0 1,0-1,5-3,-1 0,1-1,-1 0,0 0,-1 0,1-1,-1 0,-1 0,1 0,-1-1,0 0,-1 0,4-9,0-6,-2-1,0 1,-1-1,-2 0,0-1,-2 1,-1-25,1 36,-2 0,1 0,-2 0,0 0,0 0,-6-19,6 28,-1-1,1 1,0 0,-1 0,0 0,0 0,0 0,-1 1,1-1,-1 1,0 0,1 0,-2 0,1 1,0-1,0 1,-1 0,1 0,-1 1,-8-3,1 1,0 1,-1 0,1 0,-1 2,-23 0,30 0,1 1,0 0,0 0,0 0,0 0,0 1,0 0,0 0,1 0,-1 1,0-1,1 1,0 0,0 1,0-1,-6 7,-3 6,2-2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9:24.357"/>
    </inkml:context>
    <inkml:brush xml:id="br0">
      <inkml:brushProperty name="width" value="0.1" units="cm"/>
      <inkml:brushProperty name="height" value="0.1" units="cm"/>
      <inkml:brushProperty name="color" value="#E71224"/>
      <inkml:brushProperty name="ignorePressure" value="1"/>
    </inkml:brush>
  </inkml:definitions>
  <inkml:trace contextRef="#ctx0" brushRef="#br0">38 35,'0'2,"0"1,0-1,1 1,-1-1,1 1,-1-1,1 0,0 1,0-1,0 0,0 0,0 0,0 0,1 1,-1-2,1 1,-1 0,1 0,3 2,-3-3,-1 0,1 0,-1 0,1-1,0 1,-1-1,1 1,0-1,0 0,-1 1,1-1,0 0,-1 0,1 0,0 0,0-1,-1 1,1 0,0-1,-1 0,1 1,0-1,-1 0,1 1,-1-1,1 0,-1 0,0 0,2-2,-1 2,-1 0,1 0,-1 0,0 0,0 0,0-1,0 1,1 0,-2-1,1 1,0-1,0 1,0-1,-1 1,1-1,-1 0,1 1,-1-1,1-2,-1 2,-1 1,1-1,0 1,-1 0,1-1,-1 1,0 0,1-1,-1 1,0 0,0 0,0 0,0 0,0 0,0 0,0 0,0 0,-2-1,-2-1,0 0,0 1,0-1,0 1,-1 0,1 0,-1 1,1 0,-1 0,-7 0,9 1,-1 0,1 0,0 0,0 1,-1 0,-4 1,9-2,-1 1,0-1,1 0,-1 0,1 1,-1-1,0 0,1 1,-1-1,1 1,-1-1,1 1,-1-1,1 1,0-1,-1 1,1-1,-1 1,1-1,0 1,0 0,-1-1,1 1,0 0,0-1,0 1,0 0,0-1,0 1,0 0,0-1,0 1,0 0,0-1,0 1,0 0,0-1,1 1,-1 0,0-1,1 1,-1-1,0 1,1-1,-1 1,1 0,0 0,12 16,3 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9:25.809"/>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0,'0'6,"6"2,7 0,9-2,5-2,-2-7,-10-4,-15 0,-12 1,-10 2,-8 1,2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0:17.50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0:18.66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0:21.63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0 187,'1'-7,"0"0,0 0,1 0,0 0,0 0,0 0,1 1,6-12,-1 4,1 1,19-24,-23 32,-1-1,1 1,1 0,-1 1,1 0,0-1,-1 2,12-6,-15 8,0 0,0 1,0-1,0 1,0 0,0 0,1 0,-1 0,0 0,0 0,0 0,0 1,0-1,0 1,0-1,0 1,-1 0,1 0,0 0,0 0,0 0,-1 0,1 1,-1-1,1 0,-1 1,1-1,-1 1,0 0,0-1,0 1,0 0,2 3,1 5,1-1,-2 0,0 1,0 0,0-1,-1 1,-1 0,1 13,-3 88,-1-60,2-45,0 0,0 1,-1-1,0 1,0-1,0 0,-1 0,0 0,0 0,-1 0,1 0,-1 0,-1-1,1 1,-1-1,0 0,-6 7,-1-1,1 0,1 0,0 1,0 0,2 1,-1 0,-7 20,14-31,0-1,1 0,0 1,-1-1,1 1,0-1,0 0,0 1,0-1,0 1,0-1,0 1,0-1,1 0,-1 1,0-1,1 1,-1-1,1 0,0 1,-1-1,1 0,0 0,0 0,0 0,0 1,0-1,0 0,0-1,0 1,0 0,0 0,1 0,-1-1,0 1,1 0,-1-1,0 1,1-1,-1 0,0 1,1-1,1 0,9 2,0 0,1-1,23 0,-27-2,100-1,-77 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0:22.787"/>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0:23.65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0:26.713"/>
    </inkml:context>
    <inkml:brush xml:id="br0">
      <inkml:brushProperty name="width" value="0.1" units="cm"/>
      <inkml:brushProperty name="height" value="0.1" units="cm"/>
      <inkml:brushProperty name="color" value="#E71224"/>
      <inkml:brushProperty name="ignorePressure" value="1"/>
    </inkml:brush>
  </inkml:definitions>
  <inkml:trace contextRef="#ctx0" brushRef="#br0">32 26,'0'-1,"1"0,-1-1,0 1,1 0,-1 0,1 0,-1-1,1 1,0 0,0 0,-1 0,1 0,0 0,0 0,0 0,0 1,0-1,0 0,0 0,0 1,0-1,0 0,1 1,-1-1,0 1,0 0,1-1,-1 1,0 0,0 0,1 0,-1 0,0 0,2 0,0 0,0 0,0 0,0 0,0 0,0 1,0-1,0 1,-1 0,1 0,0 0,0 0,-1 0,1 0,3 3,-2 1,-1 0,0 0,0 0,0 0,0 0,-1 0,0 1,0 0,-1-1,1 1,-1 0,0 0,-1 9,1-2,-1 0,0 1,-1-1,-1 0,-3 14,1-17,0-1,0 1,-1-1,0 0,0 0,-1-1,-1 1,-9 9,-16 22,-12 6,44-46,-1 0,1 0,0 0,0 0,0 1,0-1,0 0,0 0,-1 0,1 1,0-1,0 0,0 0,0 0,0 1,0-1,0 0,0 0,0 1,0-1,0 0,0 0,0 0,0 1,0-1,0 0,0 0,0 0,0 1,0-1,0 0,1 0,-1 0,0 1,0-1,0 0,0 0,0 0,1 0,-1 1,0-1,0 0,0 0,0 0,1 0,-1 0,0 0,0 0,1 1,-1-1,0 0,0 0,0 0,1 0,-1 0,0 0,0 0,0 0,1 0,-1 0,0 0,0 0,1-1,-1 1,0 0,0 0,0 0,1 0,-1 0,18-3,6-5,0 1,0 1,1 2,30-2,100 3,-140 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3:31.284"/>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3:31.853"/>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29.312"/>
    </inkml:context>
    <inkml:brush xml:id="br0">
      <inkml:brushProperty name="width" value="0.1" units="cm"/>
      <inkml:brushProperty name="height" value="0.1" units="cm"/>
      <inkml:brushProperty name="color" value="#E71224"/>
      <inkml:brushProperty name="ignorePressure" value="1"/>
    </inkml:brush>
  </inkml:definitions>
  <inkml:trace contextRef="#ctx0" brushRef="#br0">0 542,'2'-1,"-1"1,0 0,1-1,-1 1,0-1,0 1,1-1,-1 0,0 1,0-1,0 0,0 0,0 0,0 0,0 0,0 0,1-2,16-24,-9 12,17-22,25-50,-4 5,-43 73,1 0,-2 0,1 0,-1 0,-1 0,0-1,0 0,-1 1,1-13,-2 11,1 0,1 1,0-1,0 0,1 1,6-16,27-57,-32 97,-2 14,-5 87,4 183,14-202,-9-68,3 52,-8-43,0 13,14 92,-15-138,3 7,-1 0,0 1,-1-1,0 1,-1 0,0-1,-2 15,-4-8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3:33.991"/>
    </inkml:context>
    <inkml:brush xml:id="br0">
      <inkml:brushProperty name="width" value="0.1" units="cm"/>
      <inkml:brushProperty name="height" value="0.1" units="cm"/>
      <inkml:brushProperty name="color" value="#E71224"/>
      <inkml:brushProperty name="ignorePressure" value="1"/>
    </inkml:brush>
  </inkml:definitions>
  <inkml:trace contextRef="#ctx0" brushRef="#br0">128 37,'-7'0,"0"0,0 1,0 0,0 0,0 0,0 1,0 0,1 1,-9 4,11-5,1 0,-1 0,1 1,-1-1,1 1,0 0,0 0,0 1,1-1,-1 0,1 1,-1 0,1-1,1 1,-1 0,-2 8,3-8,1 0,-1 1,1-1,0 1,1-1,-1 1,1-1,0 1,0-1,0 0,1 1,-1-1,1 0,0 0,0 0,0 0,1-1,0 1,-1 0,1-1,0 0,1 0,-1 0,1 0,-1 0,1-1,0 1,7 2,-7-3,0 0,1 0,-1 0,0-1,1 0,0 0,-1 0,1 0,-1-1,1 0,0 0,7-1,-9 1,0-1,0 0,0 0,0 0,0 0,0-1,0 1,0-1,-1 0,1 1,0-1,-1-1,0 1,1 0,-1 0,0-1,0 0,0 1,1-5,1-3,0 1,-1-1,0 0,-1-1,0 1,-1 0,0-1,0 1,-2 0,0-14,1-36,0 59,0 0,0 1,0-1,0 0,0 1,0-1,0 0,0 0,1 1,-1-1,0 0,0 1,1-1,-1 0,0 1,1-1,-1 1,0-1,1 1,-1-1,2 0,7 9,8 33,-14-34,22 44,-19-40,1 1,-2 0,0 0,0 1,-1 0,3 19,-3 11,-4 63,0-84,-1 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3:35.04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3:35.584"/>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3:37.551"/>
    </inkml:context>
    <inkml:brush xml:id="br0">
      <inkml:brushProperty name="width" value="0.1" units="cm"/>
      <inkml:brushProperty name="height" value="0.1" units="cm"/>
      <inkml:brushProperty name="color" value="#E71224"/>
      <inkml:brushProperty name="ignorePressure" value="1"/>
    </inkml:brush>
  </inkml:definitions>
  <inkml:trace contextRef="#ctx0" brushRef="#br0">143 55,'-7'0,"1"0,-1 1,1 0,-1 1,1-1,-1 1,1 1,0-1,0 1,0 0,0 0,0 1,1-1,-1 1,1 1,-8 7,10-9,0 1,0 0,0 0,1 0,-1 0,1 0,0 1,0-1,0 1,1-1,-1 1,1 0,0 0,1-1,-1 1,1 0,0 0,0 0,1 0,-1-1,1 1,0 0,2 6,-2-9,-1 0,1 0,-1 0,1 0,0 0,-1-1,1 1,0 0,0-1,1 1,-1 0,0-1,0 1,1-1,-1 0,1 1,-1-1,1 0,0 0,-1 0,1 0,0 0,0-1,-1 1,1 0,0-1,0 0,0 1,0-1,0 0,0 0,0 0,0 0,0 0,0 0,0-1,0 1,-1-1,1 1,0-1,2-1,1 0,-1 0,0-1,1 0,-1 0,0 0,0-1,-1 1,1-1,-1 0,0 0,0 0,0 0,0 0,-1-1,3-5,0-11,0 0,-2-1,0 1,-2-1,0 0,-4-38,2 232,-1-44,5-81,1 1,16 66,-16-92,-1-8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4:13.86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4:14.826"/>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4:17.16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1 106,'1'-3,"-1"-1,1 0,0 1,1 0,-1-1,1 1,-1 0,1 0,0 0,0 0,1 0,-1 0,0 0,5-3,0 0,-1 0,1 1,0-1,16-7,-16 9,0 2,0-1,0 0,1 1,-1 1,0-1,1 1,0 0,-1 1,1 0,11 1,-16 0,1 0,-1-1,0 1,0 1,0-1,1 0,-1 1,-1 0,1-1,0 1,0 0,-1 0,1 1,-1-1,1 1,-1-1,0 1,0 0,0-1,-1 1,1 0,-1 0,1 1,-1-1,0 0,0 0,0 6,3 22,-1 1,-2-1,-1 1,-8 53,7-78,0 0,0 0,-1 0,0 0,0 0,-1-1,0 1,0-1,0 0,-1 0,0 0,-9 10,3-6,-1-1,-1 1,1-2,-1 0,-17 8,22-11,0-1,-1 1,2 1,-12 10,17-15,0 0,0 0,0 1,0-1,0 1,0-1,0 1,0-1,1 1,-1-1,1 1,-1 0,0 2,1-3,1 0,-1 0,0 0,0 0,1 0,-1 0,0 0,1 0,-1 0,1 0,0 0,-1 0,1-1,-1 1,1 0,0 0,0-1,0 1,-1 0,1-1,0 1,0-1,0 1,0-1,1 1,5 2,0-1,0 0,0 0,1-1,-1 1,0-1,0-1,1 0,-1 0,9-1,12-3,38-11,-43 9,46-6,-2 10,-37 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4:18.434"/>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4:19.832"/>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4:22.279"/>
    </inkml:context>
    <inkml:brush xml:id="br0">
      <inkml:brushProperty name="width" value="0.1" units="cm"/>
      <inkml:brushProperty name="height" value="0.1" units="cm"/>
      <inkml:brushProperty name="color" value="#E71224"/>
      <inkml:brushProperty name="ignorePressure" value="1"/>
    </inkml:brush>
  </inkml:definitions>
  <inkml:trace contextRef="#ctx0" brushRef="#br0">19 177,'1'-12,"1"1,0-1,1 1,0-1,6-11,-1-3,-7 22,1 0,0 0,-1 1,1-1,0 0,1 1,-1-1,1 1,0 0,-1 0,1 0,1 0,-1 0,0 1,1-1,-1 1,1 0,0 0,0 0,-1 0,1 1,0 0,1 0,-1 0,8-1,-7 2,1 0,0 0,0 0,-1 0,1 1,0 0,-1 0,1 1,-1 0,1 0,-1 0,0 0,0 1,0 0,0 0,0 0,-1 1,7 6,-6-6,0 1,-1 0,1 0,-1 1,0-1,0 1,-1 0,0 0,0 0,-1 0,1 1,-1-1,0 1,-1 0,0-1,0 1,0 0,-1 0,0 0,0-1,-1 1,0 0,-3 10,4-16,-1 8,-2 0,1 0,-1-1,0 1,-1-1,0 1,0-1,-1 0,0 0,0-1,-1 0,-10 11,-3-2,-1-2,-27 16,8-5,32-20,1 0,-1 1,1 0,-8 11,-15 14,26-28,-1 0,1 0,0 1,0-1,0 1,0 0,1 0,0 0,-3 6,4-9,1 1,0-1,0 0,-1 0,1 1,0-1,0 0,0 1,0-1,0 0,0 0,1 1,-1-1,0 0,1 0,-1 1,1-1,-1 0,1 0,0 0,-1 0,1 0,0 0,0 0,0 0,-1 0,1 0,0 0,0-1,1 1,-1 0,0 0,0-1,0 1,0-1,0 1,1-1,0 1,18 3,0 0,-1-1,1 0,0-2,1-1,-1 0,23-4,13 1,72 2,-113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31.759"/>
    </inkml:context>
    <inkml:brush xml:id="br0">
      <inkml:brushProperty name="width" value="0.1" units="cm"/>
      <inkml:brushProperty name="height" value="0.1" units="cm"/>
      <inkml:brushProperty name="color" value="#E71224"/>
      <inkml:brushProperty name="ignorePressure" value="1"/>
    </inkml:brush>
  </inkml:definitions>
  <inkml:trace contextRef="#ctx0" brushRef="#br0">295 0,'1'9,"-1"0,0 0,-1 0,0 0,-1-1,1 1,-2-1,1 1,-1-1,-1 0,1 1,-1-2,-8 13,-102 172,32-50,77-133,0 0,1 0,0 1,1-1,0 1,0 0,1 0,-1 16,2 5,3 45,0-52,-1 1,-2-1,-4 39,-1-35,0-1,1 0,2 1,0 0,2 36,1-61,1 0,-1 0,1 0,0 0,0 0,0 0,1-1,-1 1,1 0,-1-1,1 1,0-1,0 1,0-1,0 0,0 0,1 0,-1 0,0 0,1-1,0 1,-1-1,1 0,0 1,0-1,0 0,0-1,0 1,0-1,5 1,7 1,1-1,-1-1,1 0,26-5,-34 4,1 0,-1-1,0 0,0 0,1-1,-2 0,14-8,-18 9,1 0,-1 0,0-1,-1 0,1 1,0-1,-1 0,1 0,-1 0,0-1,0 1,0-1,-1 1,1-1,-1 1,0-1,0 0,1-6,0-5,0-1,-2 1,0 0,0 0,-1-1,-1 1,-1 0,-6-21,7 30,0 0,0 1,0-1,-1 1,0 0,0 0,-1 0,1 0,-1 0,0 1,-1-1,1 1,0 0,-1 1,0-1,0 1,0 0,-1 0,1 0,-1 1,1 0,-1 0,-11-2,9 2,1 1,0 0,-1 0,1 1,0-1,-1 2,1-1,0 1,-1 0,1 1,0-1,0 1,0 1,0 0,0 0,0 0,-11 9,0-1,2-2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5:39.945"/>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5:40.487"/>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5:42.414"/>
    </inkml:context>
    <inkml:brush xml:id="br0">
      <inkml:brushProperty name="width" value="0.1" units="cm"/>
      <inkml:brushProperty name="height" value="0.1" units="cm"/>
      <inkml:brushProperty name="color" value="#E71224"/>
      <inkml:brushProperty name="ignorePressure" value="1"/>
    </inkml:brush>
  </inkml:definitions>
  <inkml:trace contextRef="#ctx0" brushRef="#br0">177 6,'-28'0,"15"-1,1 1,0 0,-1 1,1 0,-16 4,25-4,0 0,-1 1,1-1,0 1,0-1,0 1,0 0,1 0,-1 0,1 1,-1-1,1 1,0-1,-1 1,1 0,1-1,-1 1,0 0,1 1,-1-1,1 0,0 0,-1 7,1-6,0 0,1 0,0 1,0-1,0 0,0 0,0 1,1-1,0 0,0 0,0 0,0 0,1 0,-1 0,1 0,0 0,4 5,-4-7,0 1,0-1,0 0,0 0,0-1,1 1,-1 0,0-1,1 1,0-1,-1 0,1 0,0 0,-1 0,1 0,0 0,0-1,0 1,0-1,-1 0,1 0,0 0,0-1,0 1,0 0,5-3,-5 3,-1-1,1 0,-1 0,0 0,1-1,-1 1,0 0,0-1,0 0,0 1,0-1,0 0,-1 0,1 0,0 0,-1 0,0 0,1-1,-1 1,0 0,1-4,0-3,1-1,-2 0,1 1,-1-15,-1 18,0-1,0 1,1 0,0-1,0 1,1 0,-1 0,1 0,5-10,-7 15,0 1,0 0,1 0,-1 0,0 0,0 0,0 0,0-1,0 1,0 0,0 0,0 0,0 0,0 0,1 0,-1 0,0 0,0 0,0 0,0 0,0-1,0 1,1 0,-1 0,0 0,0 0,0 0,0 0,0 0,1 0,-1 0,0 0,0 0,0 0,0 0,0 0,0 0,1 1,-1-1,0 0,0 0,0 0,0 0,0 0,0 0,0 0,1 0,-1 0,0 0,0 1,4 9,1 13,-3 97,-4-91,2-1,1 1,2 0,8 43,-3-45,-2-3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5:43.18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5:43.707"/>
    </inkml:context>
    <inkml:brush xml:id="br0">
      <inkml:brushProperty name="width" value="0.1" units="cm"/>
      <inkml:brushProperty name="height" value="0.1" units="cm"/>
      <inkml:brushProperty name="color" value="#E71224"/>
      <inkml:brushProperty name="ignorePressure" value="1"/>
    </inkml:brush>
  </inkml:definitions>
  <inkml:trace contextRef="#ctx0" brushRef="#br0">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5:46.034"/>
    </inkml:context>
    <inkml:brush xml:id="br0">
      <inkml:brushProperty name="width" value="0.1" units="cm"/>
      <inkml:brushProperty name="height" value="0.1" units="cm"/>
      <inkml:brushProperty name="color" value="#E71224"/>
      <inkml:brushProperty name="ignorePressure" value="1"/>
    </inkml:brush>
  </inkml:definitions>
  <inkml:trace contextRef="#ctx0" brushRef="#br0">170 1,'-8'1,"-1"0,1 0,-1 1,1 0,0 1,0-1,0 2,0-1,0 1,1 0,-1 1,1 0,-9 8,12-10,0 0,0 1,0-1,1 1,-1 0,1 0,0 1,0-1,1 1,-1-1,1 1,0 0,0 0,1 0,-1 0,1 0,0 0,1 0,-1 0,1 1,0-1,1 10,0-13,0 1,-1-1,1 0,0 1,0-1,1 0,-1 0,0 0,1 0,-1 0,1 0,0 0,0-1,-1 1,1 0,0-1,0 0,1 1,-1-1,0 0,0 0,1 0,-1 0,0-1,1 1,-1-1,1 1,-1-1,4 0,-3 0,0 0,0 0,0 0,0-1,-1 1,1-1,0 1,0-1,0 0,0-1,-1 1,1 0,0-1,-1 1,1-1,-1 0,0 0,1 0,-1 0,0 0,0 0,0-1,2-4,1-7,-1 1,-1-1,0 0,-1 0,0-1,-1 1,-1 0,0-1,-3-13,-1 215,4-159,2 0,2 1,11 46,-10-49,-1 1,1 43,-4-41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26:25.05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6:47.139"/>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05.77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08.432"/>
    </inkml:context>
    <inkml:brush xml:id="br0">
      <inkml:brushProperty name="width" value="0.1" units="cm"/>
      <inkml:brushProperty name="height" value="0.1" units="cm"/>
      <inkml:brushProperty name="color" value="#E71224"/>
      <inkml:brushProperty name="ignorePressure" value="1"/>
    </inkml:brush>
  </inkml:definitions>
  <inkml:trace contextRef="#ctx0" brushRef="#br0">91 86,'1'-3,"-1"1,0 0,1-1,0 1,-1 0,1 0,0 0,0 0,0 0,1 0,-1 0,0 0,1 0,-1 0,1 0,0 1,-1-1,1 1,0-1,0 1,0 0,0 0,4-2,5-2,0 1,1 0,14-3,-19 5,14-5,-15 5,1 0,-1 0,0 0,1 1,9-1,-15 2,1 0,-1 0,1 0,-1 1,1-1,-1 0,0 1,1-1,-1 1,1-1,-1 1,0 0,1 0,-1-1,0 1,0 0,1 0,-1 0,0 0,0 1,0-1,-1 0,1 0,0 1,0-1,0 0,-1 1,1 1,2 4,-1 1,0-1,0 0,0 1,-1 0,-1-1,1 1,-1-1,0 1,-1 0,0-1,0 1,-1-1,0 1,0-1,0 0,-1 0,-1 0,1 0,-1 0,0-1,0 0,-6 7,-10 8,0 0,-1-1,-2-1,-38 25,49-36,11-7,0 0,-1 0,1 0,0 0,0 0,0 0,0 0,0 0,0 0,0 0,0 0,0 1,1-1,-2 2,2-3,0 1,0-1,0 0,0 1,1-1,-1 1,0-1,0 0,0 1,0-1,1 0,-1 1,0-1,0 0,0 1,1-1,-1 0,0 1,1-1,-1 0,0 0,1 0,-1 1,0-1,1 0,-1 0,0 0,1 0,-1 0,0 1,1-1,0 0,44 3,-41-3,45-2,-30 0,0 1,0 1,-1 1,21 4,-34-4,0 0,0 0,0 1,0 0,0 0,-1 0,1 1,-1-1,1 1,-1 0,0 0,0 1,0-1,-1 1,1 0,-1 0,0 0,0 0,3 7,2 6,-1 1,-1-1,0 1,-1 1,-2-1,1 1,-2-1,-1 1,0 0,-1 0,-3 25,2-41,0 1,1-1,-1 1,0-1,-1 1,1-1,0 1,-1-1,0 0,0 0,0 0,0 0,-1 0,1-1,-1 1,1 0,-1-1,0 0,0 0,0 0,0 0,0 0,-1-1,1 1,-1-1,1 0,-1 0,1 0,-7 0,-11 2,0-2,0 0,-1-1,-22-4,6 2,35 1,-12 1,0-1,0 0,-29-7,39 6,0 0,-1-1,1 1,0-1,0 0,0 0,1 0,-1-1,1 0,0 0,0 0,0 0,-5-9,-10-18,4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59.885"/>
    </inkml:context>
    <inkml:brush xml:id="br0">
      <inkml:brushProperty name="width" value="0.1" units="cm"/>
      <inkml:brushProperty name="height" value="0.1" units="cm"/>
      <inkml:brushProperty name="color" value="#E71224"/>
      <inkml:brushProperty name="ignorePressure" value="1"/>
    </inkml:brush>
  </inkml:definitions>
  <inkml:trace contextRef="#ctx0" brushRef="#br0">1 574,'-1'-19,"2"0,0 0,0 0,2 1,9-35,13-16,56-112,-42 89,-3 8,-34 85,0 9,0 14,-4 683,2-697,0 0,-1 1,-3 15,-2-7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09.192"/>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09.737"/>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10.976"/>
    </inkml:context>
    <inkml:brush xml:id="br0">
      <inkml:brushProperty name="width" value="0.1" units="cm"/>
      <inkml:brushProperty name="height" value="0.1" units="cm"/>
      <inkml:brushProperty name="color" value="#E71224"/>
      <inkml:brushProperty name="ignorePressure" value="1"/>
    </inkml:brush>
  </inkml:definitions>
  <inkml:trace contextRef="#ctx0" brushRef="#br0">1 74,'5'0,"9"0,7 0,0-6,3-2,3 0,3-4,2-1,1 3,2 3,0 2,0 2,1 2,-1 1,0 0,0 1,-6-1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12.364"/>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1,'0'6,"6"1,2 7,-1 5,-1 7,-2-8,-1-12,-1-8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14.755"/>
    </inkml:context>
    <inkml:brush xml:id="br0">
      <inkml:brushProperty name="width" value="0.1" units="cm"/>
      <inkml:brushProperty name="height" value="0.1" units="cm"/>
      <inkml:brushProperty name="color" value="#E71224"/>
      <inkml:brushProperty name="ignorePressure" value="1"/>
    </inkml:brush>
  </inkml:definitions>
  <inkml:trace contextRef="#ctx0" brushRef="#br0">5 1,'-2'65,"0"-37,2 1,0 0,10 56,-10-81,1-1,0 1,0-1,0 1,1-1,-1 1,1-1,0 0,0 1,0-1,0 0,1-1,-1 1,1 0,0-1,0 1,-1-1,2 0,3 3,-4-4,0-1,-1 1,1-1,0 1,0-1,-1 0,1 0,0 0,0-1,0 1,-1 0,1-1,0 0,-1 0,1 0,0 0,-1 0,1 0,-1-1,0 1,1-1,-1 0,0 0,0 0,0 0,2-2,34-44,2-4,-37 49,1 0,-1-1,1 2,0-1,-1 0,2 1,-1-1,0 1,0 0,1 1,4-2,-7 2,0 1,0 0,0-1,0 1,0 0,0 0,0 0,0 1,0-1,0 0,0 1,0-1,0 1,0 0,0 0,-1 0,1 0,0 0,0 0,-1 0,1 0,-1 1,1-1,-1 1,1-1,-1 1,0-1,0 1,0 0,0 0,0-1,0 1,0 0,-1 0,1 0,-1 0,1 3,2 8,-1 0,0 1,0-1,-2 17,0-28,0 1,-5 246,4-245,0 0,1-1,-1 1,-1-1,1 1,0-1,-1 0,0 1,0-1,0 0,0 0,0 0,0 0,-1-1,0 1,1-1,-1 1,0-1,0 0,0 0,0 0,-1-1,1 1,-1-1,1 1,-1-1,1 0,-1-1,1 1,-6 0,-11 1,0-1,1-1,-1-1,-27-4,42 5,0-1,0 0,0-1,0 1,1-1,-1 0,0 0,1 0,-1-1,1 0,-1 1,-3-5,-15-17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39.020"/>
    </inkml:context>
    <inkml:brush xml:id="br0">
      <inkml:brushProperty name="width" value="0.1" units="cm"/>
      <inkml:brushProperty name="height" value="0.1" units="cm"/>
      <inkml:brushProperty name="color" value="#E71224"/>
      <inkml:brushProperty name="ignorePressure" value="1"/>
    </inkml:brush>
  </inkml:definitions>
  <inkml:trace contextRef="#ctx0" brushRef="#br0">1 1,'2'47,"3"0,12 58,-9-62,-4-26,1-1,1 0,0 0,13 22,4 9,-21-41,1 1,0-1,0 0,1 0,0 0,0-1,0 1,1-1,0 0,0 0,9 7,-8-9,1 1,-1-1,1 0,0-1,0 0,1 0,-1 0,0-1,0 0,15-1,-15 1,0-1,0 0,0-1,1 0,-1 0,0 0,0-1,0 0,0 0,-1-1,13-6,-15 6,0 0,0 0,-1-1,1 1,-1-1,0 1,0-1,-1 0,1 0,-1 0,0-1,0 1,0-1,0 1,-1-1,0 1,0-1,1-9,0-3,-1 0,-1 0,-1 1,0-1,-1 0,-1 0,-8-27,10 40,-7-26,8 29,-1-1,1 1,0-1,0 1,0 0,0-1,0 1,0-1,0 1,0-1,1 1,-1 0,0-1,1 1,-1 0,1-1,0 0,2 6,-2 0,1 0,0 0,-1 0,0 1,0-1,1 8,3 84,-5-71,1 0,1 0,1-1,1 1,13 41,14 13,30 85,-53-136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39.642"/>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40.227"/>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43.319"/>
    </inkml:context>
    <inkml:brush xml:id="br0">
      <inkml:brushProperty name="width" value="0.1" units="cm"/>
      <inkml:brushProperty name="height" value="0.1" units="cm"/>
      <inkml:brushProperty name="color" value="#E71224"/>
      <inkml:brushProperty name="ignorePressure" value="1"/>
    </inkml:brush>
  </inkml:definitions>
  <inkml:trace contextRef="#ctx0" brushRef="#br0">1 61,'11'-8,"1"0,0 1,0 0,1 1,0 1,0 0,14-4,-24 8,0 0,1 0,-1 0,0 1,1-1,-1 1,0 0,1 0,-1 0,0 0,1 0,-1 1,0 0,1-1,-1 1,0 1,0-1,0 0,0 1,3 1,-1 1,-1 0,0 0,0 1,0-1,-1 1,0 0,0 0,0 0,0 0,-1 0,3 7,0 3,-1 0,0 0,-1 0,-1 1,1 21,-5 83,0-53,2-50,-1 22,1-37,0-24,0 17,0 0,0 0,1 0,0 0,0 0,0 0,0 0,1 0,0 0,0 0,0 1,0-1,1 1,3-5,-3 6,0 1,-1-1,1 1,0 0,0-1,1 2,-1-1,0 0,1 1,-1-1,1 1,-1 0,1 0,0 0,-1 1,1-1,0 1,-1 0,1 0,6 1,-4 0,1-1,-1 2,1-1,-1 1,1 0,-1 0,0 1,0-1,0 1,8 6,-1 1,-1 1,22 23,-27-26,3 1,0 0,1-1,-1 0,20 10,-17-11,1 1,20 18,-30-22,0 0,-1-1,0 1,1 1,-1-1,0 0,-1 1,1 0,-1 0,0-1,0 1,1 6,-1-1,0-1,-1 0,0 0,-1 1,0-1,0 1,-1-1,0 0,-1 0,0 1,0-1,-1 0,0-1,-5 11,4-13,1 0,-1 0,0 0,-1 0,0-1,0 1,0-1,0-1,-1 1,0-1,0 0,0 0,0 0,-1-1,1 0,-1 0,0-1,-12 3,-18 0,0-1,-1-3,-73-5,15 0,88 4,3 0,0 1,0-1,0-1,0 1,0-1,0 0,0 0,0 0,0 0,1-1,-1 0,-5-3,3-2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44.973"/>
    </inkml:context>
    <inkml:brush xml:id="br0">
      <inkml:brushProperty name="width" value="0.1" units="cm"/>
      <inkml:brushProperty name="height" value="0.1" units="cm"/>
      <inkml:brushProperty name="color" value="#E71224"/>
      <inkml:brushProperty name="ignorePressure" value="1"/>
    </inkml:brush>
  </inkml:definitions>
  <inkml:trace contextRef="#ctx0" brushRef="#br0">1 1,'6'0,"8"0,7 0,6 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02.557"/>
    </inkml:context>
    <inkml:brush xml:id="br0">
      <inkml:brushProperty name="width" value="0.1" units="cm"/>
      <inkml:brushProperty name="height" value="0.1" units="cm"/>
      <inkml:brushProperty name="color" value="#E71224"/>
      <inkml:brushProperty name="ignorePressure" value="1"/>
    </inkml:brush>
  </inkml:definitions>
  <inkml:trace contextRef="#ctx0" brushRef="#br0">268 1,'-10'0,"-1"0,1 0,-1 1,1 1,-1 0,1 0,0 1,0 0,0 1,1 0,-16 9,-3 2,13-7,0 0,-22 16,34-20,-1 0,1 1,-1-1,1 1,1 0,-1 0,1 0,0 0,0 1,0-1,1 0,-1 1,1 0,1-1,-1 1,1 7,0 6,0-1,2 1,6 31,-4-36,0-1,1 1,1-1,0 0,1 0,0 0,15 18,73 76,-71-81,-17-19,0 0,0-1,1 1,0-1,0-1,0 0,1 0,14 6,-20-10,0 0,0 0,0 0,0-1,0 1,0-1,0 0,0 1,0-1,0-1,0 1,1 0,-1-1,0 0,0 1,0-1,-1 0,1-1,0 1,0-1,0 1,-1-1,1 0,-1 1,1-1,-1-1,0 1,0 0,0-1,0 1,1-3,1-1,-2 1,1 0,-1-1,1 0,-1 1,-1-1,1 0,-1 0,0 0,-1 0,1 0,-1 0,0 0,-1 0,0 0,1 0,-3-7,1 5,-1 1,0-1,0 1,0-1,-1 1,0 0,0 0,-1 1,0-1,0 1,0 0,-9-7,-1 0,-1 2,0-1,-28-13,36 21,0 1,-1 0,1 0,-1 1,0 0,1 1,-1 0,0 0,0 1,-12 1,18-1,0 0,0 1,0-1,0 1,0 0,1 0,-1 0,0 0,0 1,1-1,-1 1,-4 3,-6 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48.398"/>
    </inkml:context>
    <inkml:brush xml:id="br0">
      <inkml:brushProperty name="width" value="0.1" units="cm"/>
      <inkml:brushProperty name="height" value="0.1" units="cm"/>
      <inkml:brushProperty name="color" value="#E71224"/>
      <inkml:brushProperty name="ignorePressure" value="1"/>
    </inkml:brush>
  </inkml:definitions>
  <inkml:trace contextRef="#ctx0" brushRef="#br0">1 116,'6'0,"8"0,7 0,7 0,3 0,3 0,2 0,-5-6,-3-7,-5-9,-1 1,1 3,-2-1,-6 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7:50.538"/>
    </inkml:context>
    <inkml:brush xml:id="br0">
      <inkml:brushProperty name="width" value="0.1" units="cm"/>
      <inkml:brushProperty name="height" value="0.1" units="cm"/>
      <inkml:brushProperty name="color" value="#E71224"/>
      <inkml:brushProperty name="ignorePressure" value="1"/>
    </inkml:brush>
  </inkml:definitions>
  <inkml:trace contextRef="#ctx0" brushRef="#br0">1 98,'0'-6,"6"-2,8 0,7 2,6 2,-1-4,1-2,-5-3,0-1,3 2,-4 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18:03.319"/>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32:38.602"/>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3:03.919"/>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23.473"/>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28.355"/>
    </inkml:context>
    <inkml:brush xml:id="br0">
      <inkml:brushProperty name="width" value="0.1" units="cm"/>
      <inkml:brushProperty name="height" value="0.1" units="cm"/>
      <inkml:brushProperty name="color" value="#E71224"/>
      <inkml:brushProperty name="ignorePressure" value="1"/>
    </inkml:brush>
  </inkml:definitions>
  <inkml:trace contextRef="#ctx0" brushRef="#br0">718 3,'-87'-1,"12"-1,-1 4,-85 12,110-7,36-6,0 1,0 0,1 0,-1 2,1 0,-1 1,1 0,-23 13,-6 3,37-18,0-1,0 1,0 0,0 0,1 0,-1 1,1 0,0 0,-8 9,12-12,0 0,0 0,1 1,-1-1,1 0,-1 0,1 1,-1-1,1 1,0-1,0 0,0 1,0-1,0 1,0-1,0 0,0 1,0-1,1 1,-1-1,1 0,-1 1,1-1,-1 0,1 1,0-1,-1 0,1 0,0 0,0 0,0 0,0 0,0 0,0 0,2 1,5 4,0 0,0-1,18 9,-16-9,12 6,1-2,35 10,-36-12,1 1,-1 1,22 11,26 17,-41-23,-1 1,-1 2,37 28,-46-31,-1 0,-1 1,0 1,-1 0,-1 1,-1 0,0 1,13 25,-20-30,-1 0,-1 0,0 0,-1 0,0 1,2 18,-5-26,0-1,0 1,-1 0,1-1,-1 1,0-1,0 1,-3 6,3-10,-1 1,1-1,0 1,-1-1,1 0,-1 1,0-1,0 0,0 0,0 0,0-1,0 1,-1 0,1-1,-1 1,1-1,-3 1,-21 7,1-2,-1 0,0-2,-32 2,-110 1,152-8,-229-1,215 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30.58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0 146,'8'-1,"-1"0,-1-1,1 0,0 0,0-1,-1 0,1 0,7-5,17-7,2 4,0 2,49-7,8-2,-24 2,1 4,0 3,125-2,-150 10,-28-1,1 2,-1-1,0 2,0 0,0 1,0 0,17 5,-29-6,-1 0,1 0,-1-1,1 1,-1 0,1 0,-1 1,0-1,0 0,1 0,-1 1,0-1,0 0,0 1,-1-1,1 1,0 0,0-1,-1 1,1-1,-1 1,0 0,1 0,-1-1,0 1,0 0,0-1,0 1,0 0,0 0,-1-1,0 3,-1 7,-2 0,1-1,-2 1,-5 10,0 1,-163 320,8-19,146-280,-32 83,9-1,-68 138,107-257,0 0,-1 0,1-1,-1 1,0-1,0 0,-9 8,-6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32.234"/>
    </inkml:context>
    <inkml:brush xml:id="br0">
      <inkml:brushProperty name="width" value="0.1" units="cm"/>
      <inkml:brushProperty name="height" value="0.1" units="cm"/>
      <inkml:brushProperty name="color" value="#E71224"/>
      <inkml:brushProperty name="ignorePressure" value="1"/>
    </inkml:brush>
  </inkml:definitions>
  <inkml:trace contextRef="#ctx0" brushRef="#br0">1 73,'0'-6,"6"-2,2-5,6-1,6 2,5 3,5 4,3 2,2 1,1 2,0 0,0 1,0-1,-1 1,0-1,0 0,0 1,-6-1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33.08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04.61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0 119,'926'0,"-904"-1,-1-1,39-9,-36 5,-1 2,28-1,-46 5,39-6,-43 6,1 0,-1-1,0 1,1-1,-1 1,0-1,0 0,1 1,-1-1,0 0,0 0,0 0,0 0,0 0,0 0,0 0,-1 0,1 0,0-1,-1 1,1 0,0 0,-1-1,0 1,1-1,-1 1,0 0,1-3,-5-21,-5-3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33.653"/>
    </inkml:context>
    <inkml:brush xml:id="br0">
      <inkml:brushProperty name="width" value="0.1" units="cm"/>
      <inkml:brushProperty name="height" value="0.1" units="cm"/>
      <inkml:brushProperty name="color" value="#E71224"/>
      <inkml:brushProperty name="ignorePressure" value="1"/>
    </inkml:brush>
  </inkml:definitions>
  <inkml:trace contextRef="#ctx0" brushRef="#br0">1 1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36.112"/>
    </inkml:context>
    <inkml:brush xml:id="br0">
      <inkml:brushProperty name="width" value="0.1" units="cm"/>
      <inkml:brushProperty name="height" value="0.1" units="cm"/>
      <inkml:brushProperty name="color" value="#E71224"/>
      <inkml:brushProperty name="ignorePressure" value="1"/>
    </inkml:brush>
  </inkml:definitions>
  <inkml:trace contextRef="#ctx0" brushRef="#br0">281 0,'-7'1,"0"1,0-1,0 1,0 1,0-1,1 1,-1 0,-7 6,-18 6,24-12,-13 6,0 0,-39 22,55-27,0-1,0 1,0 0,1 0,-1 1,1-1,0 1,0 0,0 0,1 0,0 1,0-1,0 1,1 0,-4 11,5-11,-1 0,1 1,1-1,-1 0,1 1,0-1,1 1,-1-1,1 0,0 1,1-1,2 7,0-4,1-1,0 0,0 0,1 0,-1-1,2 0,10 11,-8-10,-1-1,1 0,1 0,-1-1,1 0,0 0,0-1,1-1,-1 0,1 0,13 2,-20-5,1 0,-1-1,0 0,0 0,0 0,0 0,0 0,0-1,0 0,0 0,0 0,0 0,0-1,0 0,-1 1,1-1,0 0,-1-1,0 1,0-1,1 1,-1-1,-1 0,1 0,0-1,-1 1,0 0,1-1,-1 1,-1-1,1 0,-1 0,1 0,0-4,2-9,-1-1,0 0,-1 1,-1-1,-1 0,-3-30,1 23,2 0,2-30,3 42,3 18,4 24,-8-2,1 51,-5-55,1 1,2-1,7 34,44 165,-24-109,-26-87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38.288"/>
    </inkml:context>
    <inkml:brush xml:id="br0">
      <inkml:brushProperty name="width" value="0.1" units="cm"/>
      <inkml:brushProperty name="height" value="0.1" units="cm"/>
      <inkml:brushProperty name="color" value="#E71224"/>
      <inkml:brushProperty name="ignorePressure" value="1"/>
    </inkml:brush>
  </inkml:definitions>
  <inkml:trace contextRef="#ctx0" brushRef="#br0">214 8,'-5'1,"1"-1,-1 1,0 0,0 1,0-1,0 1,1 0,-1 0,1 0,-1 1,-4 3,-44 38,46-38,-3 3,0 1,0 0,1 1,0 0,-8 14,13-17,0 0,0 0,1 1,0 0,1 0,0 0,0 0,-1 18,3-8,0 1,1-1,1 1,0-1,10 35,-8-42,-1-1,2 0,-1 0,2-1,-1 0,1 1,1-2,0 1,0-1,17 16,-16-20,-1 0,1 0,-1-1,1 0,1-1,-1 0,0 0,1-1,-1 0,1 0,0-1,12 1,-9-2,0 0,-1 0,1-1,0-1,0 0,-1 0,1-1,19-8,-28 9,1-1,0 1,-1-1,0 0,1 0,-1 0,0 0,-1-1,1 1,-1-1,1 0,-1 0,0 1,0-1,-1-1,1 1,-1 0,0 0,0-1,0-4,2-13,-1 0,-2-38,-1 39,1-49,-6-134,5 201,1 0,0 0,-1 0,0 0,1 0,-1 0,-1 0,1 0,0 1,-1-1,1 0,-1 1,0-1,1 1,-1 0,-1-1,1 1,0 0,0 0,-1 0,1 1,-1-1,0 1,1-1,-7-1,-1 0,0 1,-1 0,1 0,-1 1,1 1,-12 0,-9 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40.936"/>
    </inkml:context>
    <inkml:brush xml:id="br0">
      <inkml:brushProperty name="width" value="0.1" units="cm"/>
      <inkml:brushProperty name="height" value="0.1" units="cm"/>
      <inkml:brushProperty name="color" value="#E71224"/>
      <inkml:brushProperty name="ignorePressure" value="1"/>
    </inkml:brush>
  </inkml:definitions>
  <inkml:trace contextRef="#ctx0" brushRef="#br0">42 8,'-1'2,"1"1,-1 0,0-1,0 1,0 0,0-1,0 1,-3 3,-6 14,3 16,1-1,2 1,2 0,1-1,4 44,0 1,-3-56,-1-8,1 1,1 0,0-1,1 1,7 23,-8-36,0-1,1 1,-1-1,1 1,0-1,0 0,0 0,1 0,-1 0,1 0,0 0,-1-1,1 1,0-1,1 0,-1 0,0 0,1 0,-1 0,1-1,-1 0,1 1,0-1,-1-1,1 1,0-1,0 1,0-1,4 0,-4-1,0 1,0-1,0 1,0-1,0 0,0-1,0 1,0-1,-1 0,1 0,0 0,-1 0,0 0,1-1,2-3,7-6,-2-1,15-20,-4 5,-16 21,-1-1,0 0,-1 0,1 0,-2-1,1 1,-1-1,0 0,-1 0,0 0,1-16,-1-10,-4-64,0 43,2 24,1 20,-1-1,0 1,-1 0,-1 0,-3-17,4 26,0 0,-1-1,1 1,0 1,-1-1,0 0,0 0,0 1,0-1,0 1,0-1,-1 1,1 0,-1 0,0 0,0 0,1 1,-1-1,0 1,0 0,0-1,-1 1,1 1,-6-2,0 0,0 1,0 0,1 1,-1 0,0 0,0 1,0 0,-14 4,0 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42.544"/>
    </inkml:context>
    <inkml:brush xml:id="br0">
      <inkml:brushProperty name="width" value="0.1" units="cm"/>
      <inkml:brushProperty name="height" value="0.1" units="cm"/>
      <inkml:brushProperty name="color" value="#E71224"/>
      <inkml:brushProperty name="ignorePressure" value="1"/>
    </inkml:brush>
  </inkml:definitions>
  <inkml:trace contextRef="#ctx0" brushRef="#br0">1 41,'6'0,"8"0,8 0,-1-6,3-2,3-5,-4-1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4:44.342"/>
    </inkml:context>
    <inkml:brush xml:id="br0">
      <inkml:brushProperty name="width" value="0.1" units="cm"/>
      <inkml:brushProperty name="height" value="0.1" units="cm"/>
      <inkml:brushProperty name="color" value="#E71224"/>
      <inkml:brushProperty name="ignorePressure" value="1"/>
    </inkml:brush>
  </inkml:definitions>
  <inkml:trace contextRef="#ctx0" brushRef="#br0">0 99,'6'0,"8"-6,7-2,6 1,-2-5,-4-6,-7-7,-5 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5:01.372"/>
    </inkml:context>
    <inkml:brush xml:id="br0">
      <inkml:brushProperty name="width" value="0.05" units="cm"/>
      <inkml:brushProperty name="height" value="0.05" units="cm"/>
      <inkml:brushProperty name="ignorePressure" value="1"/>
    </inkml:brush>
  </inkml:definitions>
  <inkml:trace contextRef="#ctx0" brushRef="#br0">109 5,'-1'6,"-1"0,0 0,0 0,-1 0,0-1,0 1,-6 7,1 0,-5 14,1 0,1 1,-12 44,18-42,0-1,2 1,1-1,1 1,6 53,-3-70,1-1,1 0,0 0,1 0,0 0,9 14,8 19,-19-38,1 0,-1-1,2 1,-1-1,1 0,0 0,0 0,0-1,1 0,0 0,0 0,0-1,1 0,-1 0,1-1,12 5,-13-5,0-1,1 0,-1-1,1 0,-1 0,1 0,-1-1,1 0,0 0,-1 0,1-1,0 0,-1 0,1-1,-1 0,0 0,1-1,-1 1,8-6,2-4,-1 0,0-1,-1-1,0 0,-1-1,-1 0,0-1,-1 0,-1-1,0 0,-2-1,0 0,-1 0,8-32,-11 36,-1 0,0 0,-1 0,-1 0,0-1,-1 1,-1-1,0 1,-1 0,0 0,-1 0,-1 0,0 0,-1 0,0 1,-1 0,-1 0,0 1,-1-1,-14-17,0 5,12 13,0 0,-1 1,-21-17,27 25,0 0,0 0,0 0,-1 1,1 0,0 0,-1 0,0 1,1 0,-1 0,0 0,0 1,-10 0,12 0,-1 0,1 1,-1 0,1-1,-1 2,1-1,-1 0,1 1,0 0,0 0,0 0,0 0,0 1,0-1,1 1,-1 0,1 0,0 1,0-1,0 1,0-1,0 1,1 0,0 0,0 0,0 0,0 1,1-1,-1 0,0 7,-2 11,2 0,0 0,1 1,5 43,-2-40,-1-11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5:03.533"/>
    </inkml:context>
    <inkml:brush xml:id="br0">
      <inkml:brushProperty name="width" value="0.05" units="cm"/>
      <inkml:brushProperty name="height" value="0.05" units="cm"/>
      <inkml:brushProperty name="ignorePressure" value="1"/>
    </inkml:brush>
  </inkml:definitions>
  <inkml:trace contextRef="#ctx0" brushRef="#br0">265 1,'-1'2,"1"1,-1-1,0 1,0-1,1 1,-2-1,1 0,0 1,0-1,-1 0,1 0,-3 3,-27 27,20-21,-73 91,-9 9,77-93,2-2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5:08.505"/>
    </inkml:context>
    <inkml:brush xml:id="br0">
      <inkml:brushProperty name="width" value="0.05" units="cm"/>
      <inkml:brushProperty name="height" value="0.05" units="cm"/>
      <inkml:brushProperty name="ignorePressure" value="1"/>
    </inkml:brush>
  </inkml:definitions>
  <inkml:trace contextRef="#ctx0" brushRef="#br0">73 38,'-1'0,"-1"1,0 0,1-1,-1 1,1 0,-1 0,1 0,-1 0,1 0,0 0,-1 0,1 1,0-1,0 1,0-1,0 0,-1 3,-17 28,19-30,-6 9,2 1,-1 1,2-1,0 1,0-1,1 1,0 15,2 95,2-67,-2-41,0 0,2 1,-1-1,2 0,0-1,0 1,2 0,0-1,0 0,1 0,1-1,1 0,0 0,13 16,-12-17,1-1,1-1,0 0,0 0,1-1,0 0,1-1,-1-1,2 0,23 9,-32-14,1 0,0-1,0 1,0-1,0 0,0-1,0 1,0-1,0 0,0-1,0 1,0-1,0-1,0 1,0-1,-1 0,1 0,-1-1,1 1,-1-1,0 0,0-1,0 1,0-1,-1 0,1 0,-1-1,7-9,-3 0,0-2,0 1,-2-1,0 0,-1 0,0-1,3-30,-2-6,-3-1,-2 1,-7-61,4 100,0-1,-1 1,-1 0,0 0,0 0,-2 0,0 1,0 0,-1 0,-18-23,19 30,0 0,0 1,-1 0,0 1,0-1,0 1,0 0,-1 1,-13-4,4 1,0 2,0 0,-27-1,39 4,0 1,0 0,0 0,0 0,0 1,0-1,0 1,0 0,0 1,0 0,-7 3,9-3,0 0,0 0,1 0,-1 1,1-1,0 1,0-1,-1 1,2 0,-1 0,0 0,1 0,-1 0,1 0,0 0,0 1,0-1,0 5,-16 117,3-36,12-61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5:19.534"/>
    </inkml:context>
    <inkml:brush xml:id="br0">
      <inkml:brushProperty name="width" value="0.05" units="cm"/>
      <inkml:brushProperty name="height" value="0.05" units="cm"/>
      <inkml:brushProperty name="ignorePressure" value="1"/>
    </inkml:brush>
  </inkml:definitions>
  <inkml:trace contextRef="#ctx0" brushRef="#br0">141 73,'-5'0,"0"0,-1 1,1 0,0 0,-1 0,1 0,0 1,0 0,0 0,0 1,1-1,-1 1,1 0,-1 0,1 0,0 1,0-1,1 1,-1 0,1 1,-4 3,2 1,0 0,1 0,-1 0,2 0,-1 0,2 1,-1 0,1-1,0 1,0 14,3-1,1 0,0 0,2 0,11 39,-9-40,-1-6,1 0,1-1,1 0,0 0,1-1,0 0,17 18,-10-11,26 43,-40-60,1 0,0 0,0 0,0 0,0-1,1 1,-1-1,1 0,0 0,0 0,0-1,0 1,1-1,-1 0,0 0,1-1,0 1,-1-1,8 1,8 1,0-2,1 0,27-2,-22 0,-17 1,1-1,-1 0,1 0,-1-1,1 0,17-7,-23 7,0 0,0 0,0-1,0 1,-1-1,1 0,-1 0,0-1,0 1,0-1,0 1,0-1,-1 0,1 0,-1 0,2-6,4-11,-1-1,-1 0,-2-1,0 0,2-23,-5-115,-2 98,2 55,-1 0,-1 1,1-1,-1 0,0 1,-1-1,0 1,0-1,0 1,-1 0,0 0,-1 0,0 0,0 1,0-1,-1 1,0 0,0 0,0 1,-1-1,1 1,-13-7,-12-7,12 6,-1 2,-37-17,51 26,-1 0,0 0,0 0,0 1,0 0,0 0,0 1,-1-1,1 1,0 1,0-1,0 1,0 0,-11 4,13-3,1 0,-1 0,1 0,0 1,0-1,0 1,0 0,0 0,0 0,1 0,-1 1,1-1,-3 8,-1-1,-6 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06.548"/>
    </inkml:context>
    <inkml:brush xml:id="br0">
      <inkml:brushProperty name="width" value="0.1" units="cm"/>
      <inkml:brushProperty name="height" value="0.1" units="cm"/>
      <inkml:brushProperty name="color" value="#E71224"/>
      <inkml:brushProperty name="ignorePressure" value="1"/>
    </inkml:brush>
  </inkml:definitions>
  <inkml:trace contextRef="#ctx0" brushRef="#br0">694 69,'-22'-1,"0"2,0 0,-42 9,17 2,2 3,-65 28,-135 83,236-120,0 0,1 0,0 0,0 1,1 0,0 1,0-1,1 2,0-1,0 0,1 1,0 0,1 1,0-1,0 1,1-1,0 1,0 0,1 0,1 1,0-1,0 0,1 0,0 1,1-1,0 0,1 0,0 0,1 0,0 0,0 0,1-1,0 1,1-1,0 0,0 0,1-1,0 1,0-2,1 1,0 0,1-1,11 8,1-2,0-1,1-1,0 0,1-2,0-1,0-1,1 0,0-2,0 0,0-2,1-1,-1 0,29-3,-34 1,0-1,-1-1,25-5,-36 6,0-1,0 0,0-1,0 0,-1 0,1 0,-1 0,0-1,0 0,0 0,0 0,7-9,19-22,-23 28,0-1,-1-1,0 1,0-1,-1 0,0-1,-1 0,0 0,0 0,-1 0,0-1,3-17,-2-22,-2-1,-5-57,0 39,2 56,0 0,-1 0,-1-1,0 1,-1 0,-1 0,-9-24,9 30,0 0,0 0,0 1,-1-1,0 1,-1 0,1 1,-1-1,0 1,0 0,-1 0,1 1,-1 0,-12-5,-29-14,30 12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5:26.150"/>
    </inkml:context>
    <inkml:brush xml:id="br0">
      <inkml:brushProperty name="width" value="0.05" units="cm"/>
      <inkml:brushProperty name="height" value="0.05" units="cm"/>
      <inkml:brushProperty name="ignorePressure" value="1"/>
    </inkml:brush>
  </inkml:definitions>
  <inkml:trace contextRef="#ctx0" brushRef="#br0">69 32,'0'13,"0"0,-1 0,0 0,-1 0,-1 0,0 0,-1-1,0 1,0-1,-2 0,-7 13,9-17,0 0,0 1,1-1,0 1,0-1,1 1,1 0,-2 16,3-19,0 0,0-1,1 1,0-1,0 1,1-1,-1 1,1-1,0 0,1 1,-1-1,1 0,0-1,0 1,5 4,-1 0,12 13,38 37,-51-54,0 0,1-1,-1 1,1-1,0 0,0-1,0 0,0 0,1 0,-1-1,15 3,-19-5,-1 0,0 0,0 0,1 0,-1 0,0 0,0-1,0 1,1-1,-1 0,0 1,0-1,0 0,0 0,0 0,0-1,-1 1,1 0,2-3,-1 1,-1 0,1 0,-1-1,0 1,-1-1,1 1,0-1,-1 1,0-1,1-6,0 0,-1-1,0 1,0 0,-1-1,-1 1,0-1,-4-16,-4-3,-2 0,-16-31,13 30,-17-51,28 68,-2 1,0-1,0 1,-11-18,15 29,0-1,-1 1,1-1,-1 1,0 0,0 0,0 0,0 0,0 0,0 1,0-1,0 0,-1 1,1 0,-1-1,1 1,-1 0,0 0,1 1,-1-1,0 0,0 1,1 0,-1 0,0 0,0 0,1 0,-1 0,0 1,-2 0,2 0,0 1,1-1,-1 1,1 0,-1 0,1 0,0 0,0 0,0 0,0 1,0-1,0 1,1 0,-1-1,1 1,0 0,0 0,0 0,0-1,0 1,0 0,1 4,-5 20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33.544"/>
    </inkml:context>
    <inkml:brush xml:id="br0">
      <inkml:brushProperty name="width" value="0.1" units="cm"/>
      <inkml:brushProperty name="height" value="0.1" units="cm"/>
      <inkml:brushProperty name="color" value="#E71224"/>
      <inkml:brushProperty name="ignorePressure" value="1"/>
    </inkml:brush>
  </inkml:definitions>
  <inkml:trace contextRef="#ctx0" brushRef="#br0">386 5,'-55'-2,"37"1,0 0,0 1,0 0,0 2,0 0,-20 6,30-5,0 1,0 0,0 0,1 1,0 0,0 1,0 0,0 0,1 0,-10 14,3-3,2 0,0 1,-13 29,16-30,2 1,1 0,0 0,1 0,-3 38,6 94,2-96,0-40,1 1,0-1,1 0,0 0,1 0,1-1,0 0,1 1,1-2,0 1,0-1,2 0,-1 0,1-1,1 0,0-1,18 14,-20-18,0-1,1 0,0-1,0 0,0 0,0-1,0-1,1 1,-1-1,1-1,15 1,6-1,-1-1,42-7,-67 7,0-1,1 0,-1 0,0 0,0-1,0 0,0 0,0 0,0 0,-1-1,1 0,-1 0,0 0,0 0,0-1,6-6,-7 5,0 0,0 0,0 0,-1-1,0 1,0-1,-1 0,1 1,-1-1,0 0,-1 0,1 1,-1-1,-1-10,-1 6,1 1,-1-1,-1 1,0 0,0 0,-1 0,0 0,-1 1,-8-13,-7-7,-29-31,47 57,-3-4,-1 1,1 0,-1 0,-1 0,1 1,-1 0,1 0,-1 1,0 0,0 0,-1 0,-9-1,2 1,1 1,0 0,0 1,-1 1,-24 3,36-3,0 0,0 1,0-1,0 1,0 0,0 0,0 0,0 0,0 0,1 1,-1 0,1-1,-1 1,1 0,-5 4,3 0,1-1,0 0,-1 1,2 0,-5 10,-6 14,12-26,-1-1,0 0,-1 0,1 0,0 0,-1-1,1 1,-1-1,0 1,0-1,-4 3,-13 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41.349"/>
    </inkml:context>
    <inkml:brush xml:id="br0">
      <inkml:brushProperty name="width" value="0.1" units="cm"/>
      <inkml:brushProperty name="height" value="0.1" units="cm"/>
      <inkml:brushProperty name="color" value="#E71224"/>
      <inkml:brushProperty name="ignorePressure" value="1"/>
    </inkml:brush>
  </inkml:definitions>
  <inkml:trace contextRef="#ctx0" brushRef="#br0">389 1,'-48'-1,"-75"4,110-2,0 1,0 1,0 0,0 0,1 2,0-1,-14 8,19-7,0-1,0 2,0-1,1 1,0-1,1 2,-1-1,1 1,0-1,0 2,1-1,0 0,1 1,-1 0,1-1,-2 14,0-3,2 0,1 0,0 0,1 0,1 0,3 29,-3-44,0 0,1 1,0-1,-1 0,1 0,0 0,1 1,-1-1,1 0,-1-1,1 1,0 0,0 0,0-1,0 1,0-1,1 0,-1 1,1-1,0 0,0-1,-1 1,1 0,0-1,0 0,1 1,4 0,7 1,0-1,1 0,-1-1,30-2,-28 0,0 1,23 3,-23 0,0 1,0 1,0 0,0 1,-1 1,22 12,-32-15,0 0,-1 0,1 0,-1 0,0 1,-1 0,1 0,-1 0,0 0,0 1,0 0,-1 0,0 0,0 0,-1 0,1 1,-1-1,-1 1,2 9,-1-1,-1-1,0 0,-1 0,0 1,-4 20,3-31,0-1,0 1,0-1,0 1,-1-1,1 0,-1 0,0 1,0-1,0 0,0-1,-1 1,1 0,-1-1,0 1,1-1,-1 0,0 0,0 0,-1 0,1 0,0-1,-1 0,1 1,-1-1,-5 1,-24 2,0-2,-1-1,-59-6,5 1,77 4,-1-1,1 0,-18-4,6-2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43.538"/>
    </inkml:context>
    <inkml:brush xml:id="br0">
      <inkml:brushProperty name="width" value="0.1" units="cm"/>
      <inkml:brushProperty name="height" value="0.1" units="cm"/>
      <inkml:brushProperty name="color" value="#E71224"/>
      <inkml:brushProperty name="ignorePressure" value="1"/>
    </inkml:brush>
  </inkml:definitions>
  <inkml:trace contextRef="#ctx0" brushRef="#br0">3 57,'-2'112,"5"125,-3-235,0 1,0 0,0-1,0 1,1-1,0 1,-1-1,1 1,0-1,0 1,0-1,1 1,-1-1,0 0,1 0,0 0,-1 0,1 0,0 0,0 0,0-1,0 1,0-1,1 1,-1-1,0 0,1 0,3 1,-2-1,0-1,0 0,0 0,0 0,1 0,-1-1,0 1,0-1,0-1,0 1,0 0,0-1,-1 0,1 0,0 0,-1 0,5-3,4-4,-1 0,0-1,0 0,0-1,-2 0,16-22,-20 24,0 0,0-1,-1 0,0 0,-1 0,0 0,0 0,-1 0,-1-1,1-12,-3-144,-1 103,3 513,-2-214,1-205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45.898"/>
    </inkml:context>
    <inkml:brush xml:id="br0">
      <inkml:brushProperty name="width" value="0.1" units="cm"/>
      <inkml:brushProperty name="height" value="0.1" units="cm"/>
      <inkml:brushProperty name="color" value="#E71224"/>
      <inkml:brushProperty name="ignorePressure" value="1"/>
    </inkml:brush>
  </inkml:definitions>
  <inkml:trace contextRef="#ctx0" brushRef="#br0">75 141,'-1'0,"0"1,0-1,0 0,0 0,-1 1,1-1,0 1,0-1,0 1,0-1,1 1,-1 0,0 0,0-1,0 1,0 0,1 0,-1 0,0 0,1 0,-1 0,1 0,-1 0,1 0,-1 0,1 1,-9 34,6-23,-9 32,5-20,1 0,1 1,-2 29,6-32,-1 8,1 0,5 50,-2-72,-1 0,2 0,-1 1,1-1,0-1,1 1,0 0,0-1,1 0,0 0,1 0,12 13,-14-16,1 0,0-1,0 0,0 0,1 0,-1 0,1-1,0 0,0 0,0-1,1 1,11 2,-13-5,0 0,0 0,0 0,1-1,-1 1,0-1,-1 0,1-1,0 1,0-1,0 0,-1 0,1 0,-1-1,0 0,0 0,7-5,0-2,0-1,-1 0,-1-1,0 0,0 0,-1-1,-1 0,0 0,-1-1,0 0,-1 0,0 0,-2 0,1-1,-2 0,1-19,0-43,-9-90,6 159,-1 0,0 0,-1 1,0-1,0 0,0 1,-1-1,0 1,-1-1,0 1,0 1,0-1,-1 0,0 1,0 0,-1 0,1 1,-11-9,3 5,0 0,0 0,0 1,-1 1,-26-10,34 15,-1 0,0 0,0 1,0 0,1 0,-1 1,0 0,0 0,0 0,0 1,0 0,0 1,0-1,0 1,-8 4,12-4,-1 0,1 0,0 0,0 0,0 1,0-1,0 1,1 0,-1 0,1 0,0 0,0 0,0 1,0-1,0 0,1 1,-1 0,0 5,-4 15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48.381"/>
    </inkml:context>
    <inkml:brush xml:id="br0">
      <inkml:brushProperty name="width" value="0.1" units="cm"/>
      <inkml:brushProperty name="height" value="0.1" units="cm"/>
      <inkml:brushProperty name="color" value="#E71224"/>
      <inkml:brushProperty name="ignorePressure" value="1"/>
    </inkml:brush>
  </inkml:definitions>
  <inkml:trace contextRef="#ctx0" brushRef="#br0">107 229,'-3'1,"0"1,0-1,0 1,0-1,1 1,-1 0,0 0,1 0,0 0,-1 0,1 1,0-1,0 1,0-1,-1 4,-3 2,-1 2,0 0,1 1,0-1,0 2,2-1,-1 1,1-1,1 1,0 0,-2 20,1 10,4 75,2-77,-2-27,1-1,1 0,0 0,1 0,0-1,0 1,2 0,-1-1,9 14,-10-19,0-1,1 0,0 1,0-1,0-1,0 1,1-1,0 1,0-1,0-1,0 1,1-1,0 0,-1 0,1 0,0-1,0 0,1 0,6 1,3-1,-1-1,0-1,1 0,-1 0,1-2,-1 0,0-1,1 0,17-8,-26 9,-1-1,0 1,1-2,-1 1,0-1,-1 1,1-2,-1 1,0-1,0 1,0-2,0 1,-1 0,0-1,0 0,-1 0,1 0,-1 0,0 0,-1-1,0 1,3-13,8-63,7-149,-20 197,1 9,-2 0,-5-43,4 60,0-1,0 1,-1 0,0 0,-1 0,0 0,0 0,0 1,-1-1,0 1,-11-10,-4-2,-1 1,-1 2,-44-26,61 39,0 0,0 1,0 0,-1 0,1 1,-1-1,0 1,1 0,-1 1,0-1,0 1,1 0,-1 1,0-1,0 1,1 0,-1 1,1-1,-1 1,1 0,-1 1,1-1,0 1,0 0,0 0,1 1,-1-1,1 1,0 0,0 0,0 1,0-1,1 1,0 0,0 0,0 0,1 0,-1 0,-1 7,0 11,1 1,1-1,2 1,2 28,-2-29,1 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50.146"/>
    </inkml:context>
    <inkml:brush xml:id="br0">
      <inkml:brushProperty name="width" value="0.1" units="cm"/>
      <inkml:brushProperty name="height" value="0.1" units="cm"/>
      <inkml:brushProperty name="color" value="#E71224"/>
      <inkml:brushProperty name="ignorePressure" value="1"/>
    </inkml:brush>
  </inkml:definitions>
  <inkml:trace contextRef="#ctx0" brushRef="#br0">1 1,'6'0,"8"0,7 0,7 0,3 0,4 0,0 0,2 0,-1 0,0 0,0 0,-1 0,0 0,0 0,0 0,-6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52.518"/>
    </inkml:context>
    <inkml:brush xml:id="br0">
      <inkml:brushProperty name="width" value="0.1" units="cm"/>
      <inkml:brushProperty name="height" value="0.1" units="cm"/>
      <inkml:brushProperty name="color" value="#E71224"/>
      <inkml:brushProperty name="ignorePressure" value="1"/>
    </inkml:brush>
  </inkml:definitions>
  <inkml:trace contextRef="#ctx0" brushRef="#br0">1 252,'54'2,"75"13,37 3,452-17,-296-3,305 2,-591-2,1-1,37-9,56-5,102-2,-2-10,291-75,-429 79,66-12,-134 31,-24 6,1 0,-1-1,1 1,-1 0,0-1,1 1,-1 0,1-1,-1 1,1 0,-1-1,0 1,1 0,-1-1,0 1,0-1,1 1,-1-1,0 1,0-1,1 1,-1-1,0 1,0-1,0 1,0-1,0 0,0 1,0-1,0 1,0-1,0 1,0-1,0 1,-1-1,1 1,0-1,0 1,0-1,-1 0,-8-12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55.032"/>
    </inkml:context>
    <inkml:brush xml:id="br0">
      <inkml:brushProperty name="width" value="0.1" units="cm"/>
      <inkml:brushProperty name="height" value="0.1" units="cm"/>
      <inkml:brushProperty name="color" value="#E71224"/>
      <inkml:brushProperty name="ignorePressure" value="1"/>
    </inkml:brush>
  </inkml:definitions>
  <inkml:trace contextRef="#ctx0" brushRef="#br0">421 1,'-7'1,"1"0,-1 1,0-1,1 2,-1-1,1 1,0 0,0 0,0 0,-11 9,-8 4,-121 75,82-43,20-14,39-31,1 1,-1 0,0 1,1-1,0 1,0 0,0 0,1 0,0 1,0-1,0 1,0-1,1 1,0 0,0 0,1 0,0 1,0-1,0 0,1 0,-1 1,2 8,0-6,1-1,-1 0,1 0,1 0,0 0,0 0,0 0,1-1,0 1,0-1,1 0,0-1,1 1,-1-1,1 0,9 8,5 1,0-1,1 0,0-1,27 11,-36-19,1-1,0 0,0 0,0-1,0-1,1-1,-1 1,1-2,16-1,-24 1,0-1,0 0,1-1,-1 1,0-1,0 0,0-1,-1 0,1 0,-1 0,1 0,-1-1,0 0,0 0,-1 0,1 0,6-10,-6 7,0-1,0 0,-1 0,0 0,-1-1,0 0,0 1,-1-1,0 0,-1 0,1-15,0-23,-8-82,5 122,-1 0,0 0,-1-1,1 1,-2 1,1-1,-1 0,0 1,0 0,0 0,-1 0,0 0,0 1,-1 0,0 0,1 0,-2 1,1 0,0 0,-1 0,0 1,0 0,0 0,0 1,0 0,-9-1,-2 0,-54-9,67 10,-1 1,1-1,-1 0,1-1,0 1,0-1,0 0,1-1,-1 1,-5-6,-6-10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6:57.295"/>
    </inkml:context>
    <inkml:brush xml:id="br0">
      <inkml:brushProperty name="width" value="0.1" units="cm"/>
      <inkml:brushProperty name="height" value="0.1" units="cm"/>
      <inkml:brushProperty name="color" value="#E71224"/>
      <inkml:brushProperty name="ignorePressure" value="1"/>
    </inkml:brush>
  </inkml:definitions>
  <inkml:trace contextRef="#ctx0" brushRef="#br0">453 19,'-8'1,"1"0,-1 1,1 0,0 1,0-1,0 1,1 1,-1-1,0 1,1 0,0 1,-6 5,-32 19,1-5,-71 54,54-35,51-37,1 0,1 1,-1 0,1 1,0-1,1 1,-1 1,2-1,-1 1,1 0,-4 11,6-14,1 0,0 0,1 1,-1-1,1 0,0 1,1-1,-1 1,1-1,1 0,-1 1,1-1,0 1,1-1,-1 0,1 0,1 0,4 10,-1-5,1-1,0 0,0 0,1 0,0-1,1 0,18 13,-10-10,0-1,1-1,36 15,-6-2,-37-17,0 0,1-1,-1 0,1-1,0-1,21 5,-18-6,-1-1,1 0,0-1,0-1,22-3,-33 3,1 0,-1-1,1 1,-1-1,1 0,-1 0,0 0,0-1,0 1,0-1,0 0,-1 0,1-1,-1 1,0-1,0 0,0 1,0-1,-1 0,4-9,-1 1,-1-1,-1 1,0 0,-1-1,0 0,0-17,-6-82,1 48,3 31,1 22,-1 0,0-1,0 1,-1 0,-1 0,0-1,0 1,-1 1,-1-1,0 0,-8-16,-13-19,21 37,0 1,-1-1,0 1,-9-11,12 16,-1 0,-1 0,1 1,0-1,0 1,-1-1,0 1,1 1,-1-1,0 0,0 1,0 0,-8-2,-46-8,36 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08.61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0,'0'5,"0"7,0 5,0 6,5-2,7 1,0 1,-1 7,-2 4,-3-1,-3 1,-1-6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02.946"/>
    </inkml:context>
    <inkml:brush xml:id="br0">
      <inkml:brushProperty name="width" value="0.1" units="cm"/>
      <inkml:brushProperty name="height" value="0.1" units="cm"/>
      <inkml:brushProperty name="color" value="#E71224"/>
      <inkml:brushProperty name="ignorePressure" value="1"/>
    </inkml:brush>
  </inkml:definitions>
  <inkml:trace contextRef="#ctx0" brushRef="#br0">222 38,'0'-2,"0"1,1 0,-1 0,0 0,1-1,0 1,-1 0,1 0,0 0,-1 0,1 0,0 0,0 0,0 0,0 1,0-1,0 0,0 0,0 1,0-1,0 1,0-1,0 1,1-1,-1 1,2-1,38-6,-38 6,34-2,0 1,62 4,-96-2,1 0,-1 1,1 0,-1 0,0 0,0 0,1 0,-1 0,0 1,0 0,0 0,0 0,-1 0,1 0,0 0,-1 1,0-1,1 1,-1-1,0 1,0 0,-1 0,1 0,0 0,-1 0,0 1,0-1,0 0,1 4,0 10,0 0,-1 0,0 0,-4 29,2-20,0-17,0 0,0 0,-1 0,0 0,-1-1,1 1,-2-1,1 0,-1 1,-1-2,-8 14,8-15,1-1,-1 0,1 0,-1-1,-1 1,1-1,-1 0,1-1,-1 1,0-1,-1 0,1-1,0 1,-1-1,1 0,-10 0,-12 1,-1-1,-36-4,162 0,69 2,-163 0,1 1,-1-1,1 1,-1 0,1 0,-1 0,0 1,1-1,-1 1,0 0,0 0,0 0,0 0,-1 0,1 1,0-1,-1 1,0 0,0 0,1-1,-2 1,1 1,0-1,-1 0,1 0,-1 1,0-1,0 1,0-1,0 5,1 13,0-1,-1 0,-1 0,-4 28,1-10,2-15,1-3,-1 0,-1 0,0 0,-10 35,10-50,0 0,0-1,0 1,0 0,-1-1,0 1,0-1,0 0,-1 0,1 0,-1 0,0-1,0 1,0-1,0 0,-1 0,1-1,-1 1,0-1,0 0,0 0,0-1,-7 2,-26 2,1-1,-1-3,-67-5,13 1,72 3,5 0,0 0,-24-4,35 3,0 0,0 0,-1 0,1-1,0 1,0-1,0 0,0 0,1-1,-1 1,1-1,-1 0,-3-4,-13-19,2-2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16.918"/>
    </inkml:context>
    <inkml:brush xml:id="br0">
      <inkml:brushProperty name="width" value="0.05" units="cm"/>
      <inkml:brushProperty name="height" value="0.05" units="cm"/>
      <inkml:brushProperty name="ignorePressure" value="1"/>
    </inkml:brush>
  </inkml:definitions>
  <inkml:trace contextRef="#ctx0" brushRef="#br0">216 40,'-17'17,"13"-12,-1 0,1 0,-1-1,-1 0,1 0,0 0,-1-1,-11 5,8-3,-1 0,1 0,0 1,1 0,0 1,0-1,0 2,0-1,1 1,1 0,-1 1,1-1,1 1,0 1,0-1,1 1,0-1,0 1,1 0,1 1,-1-1,2 0,-1 1,2-1,-1 1,1-1,1 1,0-1,0 1,1-1,1 1,0-1,0 0,7 14,0 0,2-1,22 34,-28-47,2-1,-1 0,1 0,1-1,0 0,0-1,0 0,12 7,-4-5,0 0,1 0,0-2,0 0,1-1,36 6,-47-11,1 0,0 0,-1-1,1 0,0-1,-1 0,1 0,-1-1,1 0,-1-1,0 1,1-2,-2 1,1-1,0 0,-1-1,12-9,-13 8,-1-1,0 1,0-1,-1-1,0 1,0-1,-1 1,0-1,0 0,-1 0,0 0,0-1,0-8,6-21,0 0,-2 0,-2 0,-2 0,-3-58,0 49,1 39,-1 1,1 0,-1 0,-1 0,1 0,-1 0,-1 0,1 0,-1 1,0-1,-1 1,0 0,0-1,0 2,0-1,-1 1,0-1,0 1,-1 0,1 1,-1 0,0 0,-12-6,9 5,0 1,0 0,-1 1,1 0,-1 0,0 1,0 1,0 0,0 0,-20 1,24 0,1 1,-1 0,0 0,0 0,1 0,-1 1,1 0,-1 0,1 1,0-1,0 1,0 0,0 1,0-1,1 1,-1 0,1 0,0 0,-6 10,-7 17,14-24,0 0,-1-1,1 1,-1-1,0 0,-1 0,0-1,0 1,0-1,-8 7,-7-2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36.30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0 145,'5'-5,"-1"-1,0 0,0 0,0 0,-1-1,5-11,-6 12,0 1,0 0,0 0,1 1,0-1,0 0,0 1,0-1,1 1,0 0,0 0,0 1,8-7,-4 7,-1-1,1 1,0 1,0-1,0 1,0 0,0 1,1 0,-1 1,16 0,-11 1,1 1,-1 0,1 1,-1 0,24 10,-31-10,0 1,0 0,0 0,0 0,-1 1,1 0,-1 0,0 0,-1 1,1 0,-1 0,-1 0,1 0,-1 1,5 10,-6-10,1 0,-1 0,0 0,0 1,-1-1,0 0,0 1,-1-1,0 1,0-1,-1 1,1-1,-2 1,-3 12,4-17,-1 0,1 0,-1 0,0-1,0 1,0-1,0 1,-1-1,1 0,0 1,-1-1,0 0,1-1,-1 1,0-1,0 1,0-1,0 0,0 0,-5 1,-7 1,1-1,-1-1,-22 0,-22 3,44 2,14-6,1 1,0-1,0 0,0 0,0 0,0 0,0 1,0-1,0 0,0 0,0 0,0 1,0-1,0 0,0 0,0 0,0 1,1-1,-1 0,0 0,0 0,0 0,0 1,0-1,0 0,0 0,1 0,-1 0,0 0,0 1,0-1,0 0,0 0,1 0,-1 0,0 0,0 0,0 0,1 0,29 8,67-3,-65-4,1 0,37 8,-59-6,1 0,-1 0,0 1,0 1,-1-1,1 2,-1-1,0 2,17 13,-16-10,-1 0,1 0,-2 1,0 1,0-1,-1 1,-1 1,0 0,0 0,6 19,-11-24,1 0,-1 0,-1 0,0 0,0 1,-1-1,0 1,0-1,0 0,-1 1,-1-1,0 0,0 0,0 0,-1 0,0 0,-1 0,1-1,-8 10,7-11,0-1,-1 0,1 0,-1-1,0 1,-1-1,1 0,-1-1,1 1,-1-1,0 0,-1-1,1 1,0-1,-1 0,1-1,-8 1,-12 1,0-1,-1-2,-28-3,7 1,-10 3,31 0,-1-2,-35-4,56 3,0 0,-1 0,1-1,0 0,1 0,-1-1,0 0,-5-5,-18-13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42.217"/>
    </inkml:context>
    <inkml:brush xml:id="br0">
      <inkml:brushProperty name="width" value="0.1" units="cm"/>
      <inkml:brushProperty name="height" value="0.1" units="cm"/>
      <inkml:brushProperty name="color" value="#E71224"/>
      <inkml:brushProperty name="ignorePressure" value="1"/>
    </inkml:brush>
  </inkml:definitions>
  <inkml:trace contextRef="#ctx0" brushRef="#br0">1 470,'0'-18,"-1"2,1-1,1 0,0 1,1-1,1 1,0-1,8-19,35-107,-43 135,0 0,1 0,0 1,0-1,1 1,0 0,0 0,0 1,13-12,11-15,-26 29,-1 1,1 0,-1 0,1 0,0 0,0 1,1-1,-1 1,0 0,1-1,0 2,-1-1,1 0,5-1,-7 3,0 0,1 0,-1 0,0 0,0 1,0-1,1 1,-1-1,0 1,0 0,0-1,0 1,0 0,0 1,0-1,-1 0,1 0,0 1,0-1,-1 1,1 0,-1-1,0 1,1 0,-1 0,0 0,1 4,3 3,-1 0,0 1,-1-1,0 1,-1 0,0 0,0 0,0 14,-3 88,-1-62,2-36,0 0,-1-1,-1 1,0 0,-1-1,0 1,-1-1,0 0,-1 0,-8 13,-9 18,15-26,-2-1,-1 0,0-1,0 0,-18 19,17-24,1 1,1 0,-15 26,22-34,-1 1,1-1,0 1,0 0,0 0,1 0,0 0,0 0,0 0,0 0,1 0,0 0,0 0,0 0,2 6,-1-8,0 0,1 0,-1-1,1 1,0-1,0 0,0 1,0-1,0 0,0 0,1 0,-1-1,1 1,-1 0,1-1,0 0,0 1,-1-1,1 0,0-1,0 1,0 0,5-1,10 3,0-2,32-1,-35-1,200-4,-185 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44.38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0,'19'1,"0"0,0 2,0 0,-1 1,1 1,-1 0,0 2,27 13,-41-17,1 0,-2 0,1 0,0 0,-1 1,1 0,-1-1,0 1,0 0,-1 0,1 1,-1-1,0 1,0-1,0 1,-1 0,0-1,0 1,1 6,0 11,0 1,-2-1,-2 23,0-14,0-1,-1-1,-1 1,-12 37,10-39,2 1,1 0,0 43,3-43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46.118"/>
    </inkml:context>
    <inkml:brush xml:id="br0">
      <inkml:brushProperty name="width" value="0.1" units="cm"/>
      <inkml:brushProperty name="height" value="0.1" units="cm"/>
      <inkml:brushProperty name="color" value="#E71224"/>
      <inkml:brushProperty name="ignorePressure" value="1"/>
    </inkml:brush>
  </inkml:definitions>
  <inkml:trace contextRef="#ctx0" brushRef="#br0">0 34,'6'0,"8"0,7 0,6 0,4 0,4 0,1 0,-6-6,-1-1,-1-1,2 2,1 2,-5 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48.689"/>
    </inkml:context>
    <inkml:brush xml:id="br0">
      <inkml:brushProperty name="width" value="0.1" units="cm"/>
      <inkml:brushProperty name="height" value="0.1" units="cm"/>
      <inkml:brushProperty name="color" value="#E71224"/>
      <inkml:brushProperty name="ignorePressure" value="1"/>
    </inkml:brush>
  </inkml:definitions>
  <inkml:trace contextRef="#ctx0" brushRef="#br0">146 42,'-80'102,"73"-93,0 0,1 0,0 0,0 1,1 0,0 0,1 0,0 1,1 0,0-1,1 1,-2 20,2 1,1 0,1 0,7 38,-6-63,0 0,1 0,-1 0,2-1,-1 1,1-1,0 1,0-1,1 0,0 0,0 0,0-1,1 0,-1 1,2-2,-1 1,0 0,1-1,0 0,0-1,0 1,13 5,-12-7,1 1,-1-1,1 0,-1-1,1 1,0-2,-1 1,1-1,0 0,0-1,0 1,-1-2,1 1,0-1,-1 0,0-1,1 1,-1-2,0 1,10-7,-10 4,0 0,-1-1,0 0,0 0,0 0,0-1,-1 1,-1-1,1-1,2-8,4-10,-1 1,5-29,-9 19,-1-1,-2 1,-1-1,-2 0,-6-47,5 79,1 0,-1 1,0-1,0 0,0 1,-1-1,0 1,1 0,-2-1,1 1,0 0,-1 0,0 0,0 1,0-1,0 1,0-1,-5-2,2 2,-1 1,1-1,-1 1,1 0,-1 1,0 0,0 0,0 1,-1-1,1 1,-9 1,5-1,0 1,0 0,0 0,0 2,1-1,-1 1,-15 5,19-4,0 1,0-1,1 1,-1 0,1 1,0-1,0 1,0 1,1-1,-1 1,-5 8,2-1,0 0,1 0,1 1,0 0,-7 20,4-3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50.545"/>
    </inkml:context>
    <inkml:brush xml:id="br0">
      <inkml:brushProperty name="width" value="0.1" units="cm"/>
      <inkml:brushProperty name="height" value="0.1" units="cm"/>
      <inkml:brushProperty name="color" value="#E71224"/>
      <inkml:brushProperty name="ignorePressure" value="1"/>
    </inkml:brush>
  </inkml:definitions>
  <inkml:trace contextRef="#ctx0" brushRef="#br0">40 139,'-1'0,"0"1,-1-1,1 0,0 1,0-1,0 1,0 0,-1-1,1 1,0 0,0-1,0 1,0 0,0 0,1 0,-1 0,0 0,0 0,1 0,-1 0,0 0,1 1,-1-1,1 0,0 0,-1 3,-7 37,8-38,-3 15,1 0,0 0,2 0,0 0,1 0,1 0,0 0,2 0,0 0,1-1,14 33,46 58,-51-86,-9-15,-1 0,1 0,0-1,1 0,0 0,0 0,0-1,0 0,9 5,-13-9,1 1,0-1,1 1,-1-1,0 0,0-1,0 1,1 0,-1-1,0 0,0 0,1 0,-1 0,0 0,1-1,-1 1,0-1,0 0,0 0,1 0,-1-1,0 1,-1-1,1 1,4-4,-2 0,0 1,0-1,0 0,-1 0,0 0,0-1,-1 1,1-1,-1 0,0 0,3-11,2-10,8-42,-2 7,-3 24,-1-1,5-49,-14 73,0 0,0 0,-2 0,1-1,-2 1,0 0,-1 0,-10-28,11 38,0 0,0 0,-1 0,0 0,0 1,0-1,0 1,-1 0,0 0,0 0,0 1,0-1,0 1,-1 0,0 0,1 1,-1-1,0 1,0 0,-1 1,1-1,0 1,0 0,-1 0,1 0,-1 1,-9 0,-3 2,0 0,0 1,0 1,0 1,1 0,-1 1,-16 9,7-3,3-3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52.836"/>
    </inkml:context>
    <inkml:brush xml:id="br0">
      <inkml:brushProperty name="width" value="0.1" units="cm"/>
      <inkml:brushProperty name="height" value="0.1" units="cm"/>
      <inkml:brushProperty name="color" value="#E71224"/>
      <inkml:brushProperty name="ignorePressure" value="1"/>
    </inkml:brush>
  </inkml:definitions>
  <inkml:trace contextRef="#ctx0" brushRef="#br0">1 361,'11'1,"0"0,0 1,0 1,-1 0,15 6,3 1,47 21,-60-23,1-1,0-1,1 0,23 5,-1-6,0-1,77-4,77-18,52-2,-186 16,-1-2,78-19,27-3,-112 20,-1-3,0-2,87-34,-104 37,0 2,1 1,0 2,0 1,69 2,-48 2,60-9,62-7,-84 9,9-8,-63 8,44-3,-3 8,-14 0,116-17,-77-4,117-43,-199 59,1 1,1 1,-1 1,30-1,98 5,24-2,-174 2,1 0,-1 0,1 0,-1 0,1-1,-1 1,1-1,-1 1,0-1,1 0,-1 0,0-1,1 1,-1 0,0-1,0 1,0-1,0 1,-1-1,1 0,0 0,-1 0,1 0,-1 0,2-4,-2-8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54.864"/>
    </inkml:context>
    <inkml:brush xml:id="br0">
      <inkml:brushProperty name="width" value="0.1" units="cm"/>
      <inkml:brushProperty name="height" value="0.1" units="cm"/>
      <inkml:brushProperty name="color" value="#E71224"/>
      <inkml:brushProperty name="ignorePressure" value="1"/>
    </inkml:brush>
  </inkml:definitions>
  <inkml:trace contextRef="#ctx0" brushRef="#br0">0 1,'9'0,"14"-1,1 1,-1 2,0 0,32 8,-23-2,1-2,0-1,36 0,102-6,-73-1,-68 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10.981"/>
    </inkml:context>
    <inkml:brush xml:id="br0">
      <inkml:brushProperty name="width" value="0.1" units="cm"/>
      <inkml:brushProperty name="height" value="0.1" units="cm"/>
      <inkml:brushProperty name="color" value="#E71224"/>
      <inkml:brushProperty name="ignorePressure" value="1"/>
    </inkml:brush>
  </inkml:definitions>
  <inkml:trace contextRef="#ctx0" brushRef="#br0">0 522,'1'-9,"0"0,1-1,0 1,6-17,4-26,-12 42,1 1,0 0,1 0,-1-1,2 1,-1 0,1 1,1-1,0 0,0 1,0 0,11-14,0 3,-2-1,0-1,-1 0,-1-1,0 0,-2 0,7-26,-13 41,1 0,0 0,0 0,1 1,0-1,1 1,-1 0,1 1,0-1,11-6,-16 11,-1 0,1 1,-1-1,1 1,-1 0,0-1,1 1,-1-1,1 1,0 0,-1 0,1-1,-1 1,1 0,-1 0,1 0,0-1,-1 1,1 0,-1 0,1 0,0 0,-1 0,1 0,-1 0,1 1,0-1,-1 0,1 0,-1 0,2 1,-1 0,0 0,-1 0,1 0,0 1,0-1,-1 0,1 0,-1 0,1 1,-1-1,0 0,1 1,-1 1,2 51,-2-47,-3 753,3-752,0 1,-1-1,0 1,-2 8,-3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58.680"/>
    </inkml:context>
    <inkml:brush xml:id="br0">
      <inkml:brushProperty name="width" value="0.1" units="cm"/>
      <inkml:brushProperty name="height" value="0.1" units="cm"/>
      <inkml:brushProperty name="color" value="#E71224"/>
      <inkml:brushProperty name="ignorePressure" value="1"/>
    </inkml:brush>
  </inkml:definitions>
  <inkml:trace contextRef="#ctx0" brushRef="#br0">2 101,'-1'52,"2"61,0-99,1-1,1 1,0-1,0 0,1 0,7 14,50 89,-53-102,1-1,1 0,0-1,1 0,0-1,15 12,-14-13,1-1,0 0,1-1,-1 0,24 9,-32-16,1 1,-1-1,0 0,1 0,-1-1,1 1,-1-1,1 0,-1-1,1 1,-1-1,0 0,1-1,-1 1,0-1,0 0,0 0,0-1,7-4,-3 0,-2 1,1-1,-1 0,0-1,0 0,-1 0,0 0,0-1,-1 0,0 0,-1 0,0-1,0 0,-1 1,-1-1,4-19,-4 15,0 0,-2-1,1 1,-1 0,-1-1,-1 1,0 0,-1 0,0 0,-1 0,-9-20,8 21,-2 1,1 0,-2 0,1 1,-1 0,-1 0,0 1,-13-11,12 11,-89-74,83 72,-1 1,0 0,-1 1,-26-10,37 18,1 0,-1 0,0 1,0 0,0 1,0 0,0 0,0 0,0 1,0 0,-9 2,-12 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7:59.595"/>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01.371"/>
    </inkml:context>
    <inkml:brush xml:id="br0">
      <inkml:brushProperty name="width" value="0.1" units="cm"/>
      <inkml:brushProperty name="height" value="0.1" units="cm"/>
      <inkml:brushProperty name="color" value="#E71224"/>
      <inkml:brushProperty name="ignorePressure" value="1"/>
    </inkml:brush>
  </inkml:definitions>
  <inkml:trace contextRef="#ctx0" brushRef="#br0">459 4,'-12'0,"0"1,0 0,0 1,0 1,1-1,-1 2,1 0,0 0,0 1,-15 8,-3 6,1 1,-34 33,3-8,41-32,0 0,1 1,-28 31,39-36,1 0,0 0,1 1,-1 0,2 0,0 0,0 0,1 0,0 1,0-1,1 1,1-1,0 1,0 0,1-1,1 1,0-1,0 0,1 1,0-1,0 0,1-1,8 14,-7-17,-1-1,1 0,0-1,0 1,1-1,0 0,-1 0,1-1,1 0,-1 0,0 0,10 2,5 1,-1-1,38 4,-33-6,1-1,-1-1,0-1,26-4,-45 3,0 0,0 0,0 0,0-1,0 0,0 0,-1 0,1-1,-1 1,1-2,-1 1,0 0,0-1,-1 0,1 0,-1 0,0-1,0 0,0 0,-1 0,1 0,3-9,7-21,39-111,-48 127,-1 1,-1-1,-1 0,0 0,-1 0,-3-23,1 33,-1 0,0 1,0-1,-1 1,-1-1,1 1,-1 0,-1 0,1 1,-1-1,-1 1,1 0,-1 0,-1 1,1 0,-1 0,0 0,0 1,-1 0,1 1,-1-1,0 1,0 1,-1 0,1 0,-1 0,1 1,-11-1,8 2,-1 1,0-1,0 2,0 0,0 0,1 1,-1 0,-16 7,5-1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04.293"/>
    </inkml:context>
    <inkml:brush xml:id="br0">
      <inkml:brushProperty name="width" value="0.1" units="cm"/>
      <inkml:brushProperty name="height" value="0.1" units="cm"/>
      <inkml:brushProperty name="color" value="#E71224"/>
      <inkml:brushProperty name="ignorePressure" value="1"/>
    </inkml:brush>
  </inkml:definitions>
  <inkml:trace contextRef="#ctx0" brushRef="#br0">799 0,'-5'2,"0"-1,1 1,-1 1,0-1,1 1,-1 0,1 0,0 0,0 0,0 1,0-1,-3 5,1-1,-83 63,29-23,2 1,-64 67,78-71,-2-3,-63 45,20-17,81-61,0 0,0 0,1 1,0 0,1 0,0 1,1-1,-1 1,2 1,0-1,0 1,1-1,0 1,-3 22,-21 76,24-84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06.708"/>
    </inkml:context>
    <inkml:brush xml:id="br0">
      <inkml:brushProperty name="width" value="0.1" units="cm"/>
      <inkml:brushProperty name="height" value="0.1" units="cm"/>
      <inkml:brushProperty name="color" value="#E71224"/>
      <inkml:brushProperty name="ignorePressure" value="1"/>
    </inkml:brush>
  </inkml:definitions>
  <inkml:trace contextRef="#ctx0" brushRef="#br0">57 158,'2'-6,"0"0,0 1,1-1,-1 1,2 0,-1 0,0 0,1 0,0 1,6-7,-1 1,2-3,0 0,17-14,-24 23,0 1,0 0,1 0,-1 0,0 1,1-1,0 1,-1 0,1 1,0-1,0 1,6-1,-9 2,0 0,0 0,0 0,0 1,0-1,0 1,0-1,-1 1,1 0,0-1,0 1,-1 0,1 0,0 0,-1 0,1 1,-1-1,0 0,1 1,-1-1,0 1,0-1,0 1,0 0,0-1,0 1,0 0,-1 0,1-1,-1 1,1 0,-1 0,1 4,0 2,0 1,0-1,-1 1,0 0,-1-1,-1 11,-1-2,0-1,0 0,-2 0,0 0,-1-1,-1 1,0-1,-1-1,0 1,-1-1,-1-1,0 0,-13 12,-3-2,13-12,0 1,-19 22,10-7,17-22,0 0,0 1,0 0,1-1,0 2,0-1,0 0,1 1,0-1,0 1,1 0,-3 13,5-19,0 0,0 0,0 0,0 0,1 0,-1 0,0-1,1 1,-1 0,0 0,1 0,-1 0,1-1,-1 1,1 0,0 0,-1-1,1 1,0-1,-1 1,1 0,0-1,0 1,0-1,-1 0,1 1,0-1,0 0,0 1,0-1,0 0,0 0,0 0,0 0,0 0,-1 0,1 0,1 0,46-5,-35 3,27-1,18-2,73-17,-72 12,-32 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08.892"/>
    </inkml:context>
    <inkml:brush xml:id="br0">
      <inkml:brushProperty name="width" value="0.1" units="cm"/>
      <inkml:brushProperty name="height" value="0.1" units="cm"/>
      <inkml:brushProperty name="color" value="#E71224"/>
      <inkml:brushProperty name="ignorePressure" value="1"/>
    </inkml:brush>
  </inkml:definitions>
  <inkml:trace contextRef="#ctx0" brushRef="#br0">379 935,'2'-124,"-5"-137,-2 229,0 0,-2 0,-2 0,0 1,-26-54,27 65,2-1,0-1,1 1,1-1,1 0,-1-43,1 16,3 46,0 0,0 0,0 1,-1-1,1 0,-1 0,0 0,0 1,0-1,0 1,-1-1,1 1,-1-1,1 1,-1 0,0-1,0 1,0 0,0 0,0 0,0 1,-1-1,-2-1,2 2,0 0,0 0,0 1,0-1,0 1,0 0,0 0,0 0,0 0,-1 0,1 1,0-1,0 1,0 0,1 0,-1 0,0 0,0 1,0-1,1 1,-4 2,-3 3,1 0,0 0,0 1,1 0,-1 0,-5 9,-34 60,43-71,-3 8,1 1,1-1,0 1,1 0,-3 22,-1 0,1-4,1-2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13.757"/>
    </inkml:context>
    <inkml:brush xml:id="br0">
      <inkml:brushProperty name="width" value="0.1" units="cm"/>
      <inkml:brushProperty name="height" value="0.1" units="cm"/>
      <inkml:brushProperty name="color" value="#E71224"/>
      <inkml:brushProperty name="ignorePressure" value="1"/>
    </inkml:brush>
  </inkml:definitions>
  <inkml:trace contextRef="#ctx0" brushRef="#br0">88 109,'1'-2,"-1"0,0 0,1 0,0-1,-1 1,1 0,0 0,0 0,0 0,0 1,1-1,-1 0,0 0,1 1,-1-1,4-2,32-23,-26 21,-1 0,1 0,-1 1,2 0,-1 1,0 1,1 0,0 0,0 1,-1 0,1 1,0 1,0 0,20 2,-24-1,0 1,-1-1,1 1,-1 1,1 0,-1 0,0 0,0 1,11 7,-14-8,0 1,1 0,-2 0,1 0,0 0,-1 1,0-1,0 1,0 0,-1 0,0 0,0 0,0 0,2 10,-1 2,0 0,-1 0,-1 0,-1 1,-2 21,1-32,0 0,0 0,0 0,-1 0,0 0,-1-1,1 1,-1-1,-1 1,1-1,-1 0,0 0,-1-1,1 1,-8 6,1-3,-1 0,0-1,-1-1,1 1,-1-2,-1 0,1-1,-1 0,0-1,0-1,0 0,0 0,-1-2,1 0,-18-1,-24-1,183-1,81 3,-201 0,-1 0,0 1,1 0,-1 0,0 0,-1 1,1 0,0 0,-1 1,1-1,-1 1,0 0,7 9,0 0,0 0,-1 2,16 25,-23-31,1 0,-1 1,-1-1,0 1,0-1,-1 1,-1 0,2 14,-4 84,-1-62,2-35,-1 1,0-1,-1 0,0 1,-1-1,-4 12,5-18,0 0,0 0,-1-1,0 1,0-1,0 1,0-1,-1 0,0 0,0 0,0-1,0 1,0-1,-1 0,-4 2,-11 4,1-1,-1-1,-1 0,1-2,-1 0,-27 1,-127-1,138-6,24 1,0-1,-1 0,1-1,0 0,-18-6,26 6,0 0,1 0,-1 0,1 0,-1-1,1 1,0-1,0 0,0-1,1 1,-1-1,1 1,0-1,0 0,0 0,0-1,-2-6,-7-17,2 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22.338"/>
    </inkml:context>
    <inkml:brush xml:id="br0">
      <inkml:brushProperty name="width" value="0.05" units="cm"/>
      <inkml:brushProperty name="height" value="0.05" units="cm"/>
      <inkml:brushProperty name="ignorePressure" value="1"/>
    </inkml:brush>
  </inkml:definitions>
  <inkml:trace contextRef="#ctx0" brushRef="#br0">320 2,'-6'-1,"0"1,0 0,0 0,0 1,-1-1,1 1,0 1,0-1,0 1,1 0,-1 0,0 1,1 0,-1 0,1 0,0 1,0-1,0 1,-8 9,-3 6,-1-2,-1 0,-1-1,0-1,-27 17,40-28,1 0,0 0,1 1,-1-1,1 1,0 1,0-1,1 0,0 1,0 0,0 0,0 0,1 0,0 0,0 0,1 1,0-1,0 1,0-1,1 7,-1-2,1 0,1-1,0 1,0-1,1 1,0-1,1 0,0 0,0 0,1 0,10 16,-13-23,20 29,1-1,38 43,-50-65,-1 0,2 0,-1-1,1-1,0 1,1-2,0 1,0-2,0 0,25 7,-3-6,1-1,0-2,0-1,51-5,-29 2,-51 1,1 0,-1-1,1 0,-1 0,0 0,1 0,-1-1,11-5,-15 6,1-1,0 0,-1 0,1 0,-1 0,0-1,0 1,0-1,0 1,0-1,0 0,-1 1,1-1,-1 0,0 0,0 0,0 0,0 0,1-6,1-26,0 0,-3-1,-4-49,-1-5,5 50,1 18,-1 1,-1 0,-1-1,0 1,-2 0,-10-33,12 50,0 0,0 1,0-1,0 1,-1-1,0 1,0 0,1 0,-2 0,1 0,0 1,-1-1,1 1,-1 0,1 0,-1 0,0 1,0-1,0 1,0 0,0 0,-7-1,-9 0,0 1,-1 0,-29 3,21 0,18-2,0 1,1 0,-1 1,0 0,1 1,0 0,-1 1,1 0,0 1,-13 8,0 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30.935"/>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1 109,'3'-1,"0"-1,0 0,0 0,0 1,-1-2,1 1,0 0,-1-1,0 1,1-1,2-5,12-10,-8 11,1 0,0 1,1 0,0 0,0 1,0 1,0-1,1 2,0 0,0 0,0 1,0 1,0 0,23 1,-31 0,8-1,-1 1,0 0,1 1,-1 1,19 4,-27-5,0 0,1 1,-2-1,1 1,0 0,0 0,-1 0,1 0,-1 0,1 1,-1-1,0 1,0-1,0 1,0 0,0 0,-1 0,0 0,1 0,-1 0,0 0,0 0,-1 0,1 4,1 0,-1-1,0 1,-1-1,1 0,-2 1,1-1,0 1,-1-1,0 1,-1-1,0 0,0 0,0 0,-5 11,3-12,0 0,0 0,0-1,0 1,-1-1,1 0,-1 0,0-1,-1 1,1-1,0 0,-1 0,0-1,1 0,-11 3,-15 1,0-2,0-1,0-1,0-2,-38-4,57 3,67 1,48 2,-90-1,0 1,0 0,0 1,0 0,24 10,-4 2,-20-11,-1 1,0 1,0 0,0 1,-1 0,0 1,-1 0,1 1,13 14,8 8,-27-28,-1 1,0-1,1 1,-1 0,-1 1,1-1,0 1,-1-1,0 1,0 0,4 11,-3 6,0 0,-1 1,-1-1,-1 1,-1 0,-3 23,1 7,1-43,1 1,-1-1,-1 0,0 0,0 0,-1 0,0-1,-9 18,10-22,-1-1,0 1,0-1,-1 1,1-1,-1-1,0 1,0 0,0-1,0 0,-1 0,0 0,1 0,-1-1,0 0,0 0,0 0,-8 1,3 0,-1-2,0 1,1-1,-1-1,0 0,1 0,-1-1,-19-5,25 5,0-1,0 1,1-1,0 0,-1-1,1 1,0-1,0 0,0 0,0 0,1 0,-1-1,1 1,0-1,0 0,0 0,0 0,1-1,0 1,0 0,-3-10,-12-51,7 37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37.73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1,'6'0,"7"0,8 0,7 0,-2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32.514"/>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58.402"/>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59.160"/>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59.830"/>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01.210"/>
    </inkml:context>
    <inkml:brush xml:id="br0">
      <inkml:brushProperty name="width" value="0.1" units="cm"/>
      <inkml:brushProperty name="height" value="0.1" units="cm"/>
      <inkml:brushProperty name="color" value="#E71224"/>
      <inkml:brushProperty name="ignorePressure" value="1"/>
    </inkml:brush>
  </inkml:definitions>
  <inkml:trace contextRef="#ctx0" brushRef="#br0">1 1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01.87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02.38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08.206"/>
    </inkml:context>
    <inkml:brush xml:id="br0">
      <inkml:brushProperty name="width" value="0.1" units="cm"/>
      <inkml:brushProperty name="height" value="0.1" units="cm"/>
      <inkml:brushProperty name="color" value="#E71224"/>
      <inkml:brushProperty name="ignorePressure" value="1"/>
    </inkml:brush>
  </inkml:definitions>
  <inkml:trace contextRef="#ctx0" brushRef="#br0">0 0,'1'25,"2"0,0 0,1 0,1 0,14 37,57 115,-50-120,-6-17,2 0,2-2,46 58,-65-90,0-1,0 0,1 0,-1 0,1 0,0-1,1 0,-1 0,1-1,0 0,-1 0,1 0,0-1,1 0,-1 0,0-1,1 0,-1-1,0 1,9-2,22 3,0-3,0-1,0-2,0-1,0-3,68-21,-80 20,-17 7,0-1,0-1,-1 1,1-1,10-7,-17 9,1 0,-1 0,1 0,-1-1,0 1,0-1,0 0,0 1,-1-1,1 0,-1 0,0 0,0 0,0 0,0 0,0 0,0-1,-1 1,0-5,-1-5,-1 0,0 0,-1 0,-1 0,0 1,0 0,-2 0,-9-18,-7-17,-2-4,17 39,1 1,1-1,-1 0,2-1,0 1,0-1,-2-20,7 26,0 8,4 14,4 27,-4 96,-1-14,-4-121,0 0,0 0,1 0,-1 0,1 0,0 0,0 0,0 0,0 0,0 0,1-1,-1 1,1 0,0-1,0 1,4 3,-4-5,0 1,1-1,-1 0,0 0,1-1,-1 1,1 0,-1-1,1 1,-1-1,1 0,-1 0,1 0,-1 0,1 0,0-1,-1 1,1-1,-1 0,5-1,42-16,-28 9,0 2,0 0,30-4,-48 10,11 0,0-1,-1-1,0 0,20-9,-30 12,-1-1,0 0,0 0,1 0,-1-1,0 1,0-1,0 1,0-1,-1 1,1-1,0 0,-1 0,1 0,-1 0,0 0,1 0,-1-1,0 1,-1 0,1 0,0-1,0 1,-1-1,0 1,1-1,-1 1,0 0,0-1,0 1,-1-1,1 1,-1-3,0 1,-1 1,1-1,-1 1,0 0,0 0,0 0,-1 0,1 0,-1 0,1 0,-1 1,0-1,0 1,0 0,-4-2,-55-27,52 27,-34-13,0 1,0 3,-1 2,-71-9,86 14,7-2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12.633"/>
    </inkml:context>
    <inkml:brush xml:id="br0">
      <inkml:brushProperty name="width" value="0.1" units="cm"/>
      <inkml:brushProperty name="height" value="0.1" units="cm"/>
      <inkml:brushProperty name="color" value="#E71224"/>
      <inkml:brushProperty name="ignorePressure" value="1"/>
    </inkml:brush>
  </inkml:definitions>
  <inkml:trace contextRef="#ctx0" brushRef="#br0">142 1,'-2'6,"0"0,0-1,-1 1,1 0,-1-1,-1 0,1 0,-7 8,0 2,-23 31,25-37,1 0,0 0,1 1,0 0,0 1,1-1,1 1,0 0,0 0,-3 17,4 18,3 82,2-61,-2-60,0 0,1 0,0 0,0 0,0 0,1-1,0 1,0 0,1-1,0 1,4 7,-4-10,1 0,-1 0,1-1,-1 1,1-1,0 0,1 0,-1 0,0 0,1-1,-1 0,1 0,0 0,0 0,0-1,6 2,-6-2,1 0,0-1,0 1,-1-1,1 0,0 0,0-1,-1 1,1-1,0-1,-1 1,1-1,-1 0,0 0,0-1,1 1,-1-1,-1 0,1-1,4-3,-1-1,0 0,-1 0,-1 0,1-1,-1 0,-1-1,0 1,0-1,6-19,18-49,22-71,-46 129,-1-1,-1 1,0 0,-2-1,-1-33,0 50,0 1,-1 0,1 0,-1 0,0 0,1 0,-1 1,-1-1,1 0,0 0,-1 1,1-1,-1 0,0 1,0 0,0-1,0 1,-1 0,1 0,0 0,-1 1,1-1,-1 0,0 1,1 0,-4-2,-5 0,1 1,0 0,-1 0,1 1,0 0,-14 2,-7-1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13.755"/>
    </inkml:context>
    <inkml:brush xml:id="br0">
      <inkml:brushProperty name="width" value="0.1" units="cm"/>
      <inkml:brushProperty name="height" value="0.1" units="cm"/>
      <inkml:brushProperty name="color" value="#E71224"/>
      <inkml:brushProperty name="ignorePressure" value="1"/>
    </inkml:brush>
  </inkml:definitions>
  <inkml:trace contextRef="#ctx0" brushRef="#br0">139 0,'0'6,"0"8,-6 7,-8 1,-1 2,1 3,-2-3,2 0,-4-4,2 0,4 4,4 2,3-2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15.795"/>
    </inkml:context>
    <inkml:brush xml:id="br0">
      <inkml:brushProperty name="width" value="0.1" units="cm"/>
      <inkml:brushProperty name="height" value="0.1" units="cm"/>
      <inkml:brushProperty name="color" value="#E71224"/>
      <inkml:brushProperty name="ignorePressure" value="1"/>
    </inkml:brush>
  </inkml:definitions>
  <inkml:trace contextRef="#ctx0" brushRef="#br0">76 39,'-3'1,"1"-1,-1 1,1-1,-1 1,1 0,0 0,-1 0,1 0,0 0,0 1,-1-1,1 1,0-1,1 1,-1 0,0 0,0 0,1 0,-1 0,1 0,0 0,-1 1,0 3,-2 3,0 0,1 0,0 1,-2 17,0 11,2-1,4 64,0-79,2-1,0 1,1 0,2-1,14 41,-14-51,0 0,0 0,0 0,2-1,-1 0,1 0,15 14,-19-21,-1 0,1 0,-1-1,1 1,0-1,0 1,0-1,0 0,1-1,-1 1,0-1,1 0,-1 0,1 0,-1-1,1 1,0-1,-1 0,1 0,-1-1,1 1,-1-1,7-2,-2-1,0 0,0-1,-1 0,1 0,-1-1,-1 0,1-1,-1 1,0-1,0-1,-1 1,10-16,1-7,0 0,15-43,-22 50,-5 10,0-1,-1 1,-1 0,0-1,-1 0,0 0,-1 0,0 0,-1 0,-1 0,0 0,-7-26,6 32,0 0,-1 0,0 0,-1 0,0 1,0-1,0 1,-1 0,0 0,-1 0,0 1,0 0,0 0,0 0,-1 1,0 0,0 0,-1 1,1 0,-1 0,-16-5,5 5,-1 0,-1 1,1 1,-38 1,28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06.740"/>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33.118"/>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17.987"/>
    </inkml:context>
    <inkml:brush xml:id="br0">
      <inkml:brushProperty name="width" value="0.1" units="cm"/>
      <inkml:brushProperty name="height" value="0.1" units="cm"/>
      <inkml:brushProperty name="color" value="#E71224"/>
      <inkml:brushProperty name="ignorePressure" value="1"/>
    </inkml:brush>
  </inkml:definitions>
  <inkml:trace contextRef="#ctx0" brushRef="#br0">2 0,'-2'100,"5"113,1-189,0 0,13 34,-15-51,2 2,0-1,1 0,0 0,0 0,1 0,0-1,0 0,1 0,0-1,15 11,2 3,-21-16,1-1,0 0,0 0,0 0,1 0,-1-1,1 0,-1 0,1 0,0 0,0-1,0 0,0 0,0 0,0 0,0-1,0 0,0 0,0 0,0-1,0 0,0 0,0 0,0 0,-1-1,1 0,0 0,-1 0,1-1,-1 1,0-1,0 0,0 0,0 0,0-1,-1 0,5-5,-2 2,-1-1,0 0,0 1,-1-1,0-1,0 1,-1-1,0 1,-1-1,0 0,2-18,-1-6,-5-65,0 61,2 32,0-1,-1 0,1 1,-1-1,-1 1,1-1,-1 1,0-1,0 1,0 0,-1 0,1 0,-5-5,4 7,1 1,-2-1,1 1,0-1,0 1,-1 0,1 0,-1 1,1-1,-1 1,0-1,0 1,1 0,-1 1,0-1,0 1,0 0,0 0,-6 0,5 1,0-1,1 1,0 0,-1 1,1-1,0 1,-1 0,1 0,0 0,0 0,1 1,-1 0,0 0,1 0,0 0,-1 0,1 1,1-1,-1 1,0 0,1 0,0 0,0 0,0 0,0 0,-1 8,-2 5,0 1,1 0,1 1,1-1,0 23,2 31,1-41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20.99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1,'559'0,"-553"0,-1 0,0 0,1 1,-1-1,0 1,0 0,1 1,-1-1,0 1,0 0,0 0,-1 1,10 5,-12-5,1 0,0 0,-1 0,1 0,-1 1,0-1,0 1,-1-1,1 1,-1 0,0 0,0-1,0 1,0 0,0 0,-1 0,0 0,0 0,-1 6,1-4,0 0,-1 0,1 0,-2 0,1 0,-1 0,1 0,-2-1,1 1,-1-1,0 1,0-1,0 0,0 0,-1 0,0-1,0 1,-1-1,1 0,-1 0,0-1,0 1,0-1,0 0,0 0,-1-1,0 0,1 0,-1 0,-8 1,-16 2,1-1,-1-1,0-2,-55-4,51 1,12 1,26 0,38 1,-20 0,0-1,0 1,0 2,36 6,-52-7,0 1,1 0,-1 0,0 1,0 0,-1 0,1 0,0 1,-1-1,0 2,0-1,0 0,-1 1,1 0,-1 0,7 11,3 11,-2 0,-1 1,-1 1,-1-1,-1 2,-2-1,-1 1,2 47,-7-70,0 0,0 0,0 0,-1 0,0 0,0 0,-1 0,0-1,0 1,-1 0,0-1,0 0,0 1,-1-1,-7 8,6-8,0-1,-1 0,0-1,0 1,0-1,0 0,-1-1,0 1,0-1,0-1,0 1,0-1,0-1,-13 2,-19 1,0-2,0-1,-1-3,1-1,0-2,-39-10,30 8,34 6,-1-1,1-1,-22-7,31 8,1 1,0-2,0 1,0 0,0-1,0 1,0-1,1 0,-1-1,1 1,0-1,0 1,0-1,1 0,-4-5,-5-17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22.897"/>
    </inkml:context>
    <inkml:brush xml:id="br0">
      <inkml:brushProperty name="width" value="0.1" units="cm"/>
      <inkml:brushProperty name="height" value="0.1" units="cm"/>
      <inkml:brushProperty name="color" value="#E71224"/>
      <inkml:brushProperty name="ignorePressure" value="1"/>
    </inkml:brush>
  </inkml:definitions>
  <inkml:trace contextRef="#ctx0" brushRef="#br0">0 0,'385'0,"-366"2,0-1,0 2,26 8,31 3,16 4,-66-11,1-1,33 1,-35-6,-14-1,0 0,0 1,-1 0,1 0,0 1,-1 1,1 0,16 7,-18-4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47.707"/>
    </inkml:context>
    <inkml:brush xml:id="br0">
      <inkml:brushProperty name="width" value="0.1" units="cm"/>
      <inkml:brushProperty name="height" value="0.1" units="cm"/>
      <inkml:brushProperty name="color" value="#E71224"/>
      <inkml:brushProperty name="ignorePressure" value="1"/>
    </inkml:brush>
  </inkml:definitions>
  <inkml:trace contextRef="#ctx0" brushRef="#br0">29 75,'6'-1,"1"-1,-1 0,0-1,0 0,-1 1,1-2,8-5,-2 2,0 0,1 1,1 0,-1 1,1 1,19-5,-24 8,-1-1,0 1,1 1,-1-1,0 1,1 1,-1-1,1 2,-1-1,12 5,-17-5,1 1,-1 0,0 0,0 0,-1 1,1-1,0 1,-1-1,1 1,-1 0,0 0,0 0,0 0,0 0,-1 1,1-1,-1 0,0 1,0-1,0 1,-1 0,1 3,2 12,-2 0,-1 0,-1 19,0-16,0 19,-2-1,-2 0,-14 60,13-81,0 0,-1 0,-1-1,0 0,-1-1,-2 0,1 0,-2-1,-17 19,-76 63,43-43,56-49,1-1,-1 1,1 1,0-1,1 1,0 0,-6 13,9-20,1 0,0 1,0-1,-1 0,1 1,0-1,0 0,0 1,0-1,0 0,-1 1,1-1,0 1,0-1,0 0,0 1,0-1,0 1,0-1,0 0,0 1,0-1,1 1,-1-1,0 0,0 1,0-1,0 0,1 1,-1-1,0 0,0 1,0-1,1 0,-1 1,0-1,1 0,-1 0,0 1,1-1,-1 0,0 0,1 0,-1 0,0 1,1-1,-1 0,1 0,-1 0,0 0,1 0,-1 0,1 0,-1 0,0 0,1 0,-1 0,1 0,-1 0,0 0,1-1,-1 1,29-9,-25 8,13-7,-1 0,30-20,-31 18,0 0,1 1,25-9,25-9,-45 18,-1 0,1 2,0 0,1 1,-1 1,24-1,29 6,-55 2,0-2,0 0,-1-1,34-6,-30-1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49.47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1,'526'0,"-507"1,-1 0,1 1,-1 1,0 1,0 1,20 7,100 51,-135-61,1 1,0-1,0 1,0 0,0 0,-1 0,0 0,1 1,-1 0,0-1,-1 1,1 0,-1 0,0 0,0 1,0-1,0 1,-1-1,0 1,2 8,-1 7,0 0,-1 1,-3 26,1-19,-1-8,-1 0,0 0,-7 21,-7 39,12-53,-1 0,-2 0,0-1,-2 0,-14 27,0 2,13-28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51.007"/>
    </inkml:context>
    <inkml:brush xml:id="br0">
      <inkml:brushProperty name="width" value="0.1" units="cm"/>
      <inkml:brushProperty name="height" value="0.1" units="cm"/>
      <inkml:brushProperty name="color" value="#E71224"/>
      <inkml:brushProperty name="ignorePressure" value="1"/>
    </inkml:brush>
  </inkml:definitions>
  <inkml:trace contextRef="#ctx0" brushRef="#br0">1 35,'6'0,"8"0,7 0,7 0,3 0,4 0,0 0,2 0,-1-5,0-3,0 0,-1 2,0 2,0 1,-6 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52.711"/>
    </inkml:context>
    <inkml:brush xml:id="br0">
      <inkml:brushProperty name="width" value="0.1" units="cm"/>
      <inkml:brushProperty name="height" value="0.1" units="cm"/>
      <inkml:brushProperty name="color" value="#E71224"/>
      <inkml:brushProperty name="ignorePressure" value="1"/>
    </inkml:brush>
  </inkml:definitions>
  <inkml:trace contextRef="#ctx0" brushRef="#br0">31 74,'-2'101,"5"113,-1-196,2 1,6 19,5 31,-14-61,0 0,1 0,0 0,1 0,-1 0,1-1,1 1,-1-1,1 0,8 10,-11-15,1 0,0-1,-1 1,1-1,0 1,0-1,0 1,0-1,0 0,0 0,1 0,-1 0,0 0,0-1,1 1,2 0,-2-1,0 0,0-1,0 1,0-1,0 1,0-1,-1 0,1 0,0 0,0-1,-1 1,1-1,-1 1,1-1,-1 0,3-3,4-3,0-1,-1 0,0-1,-1 0,0 0,9-19,28-73,-7 15,-30 72,0 1,-1-1,-1 0,0 0,-1-1,-1 1,3-33,-6 41,0 1,0-1,-1 0,0 0,0 1,-1-1,0 1,0-1,-1 1,1 0,-2 0,1 0,0 0,-1 1,0-1,0 1,-1 0,0 0,0 0,0 1,-8-6,-1 0,-1 2,0 0,0 1,0 0,-1 1,0 1,-25-5,32 9,0 0,1 0,-1 1,0 0,0 0,0 1,-9 2,14-2,-1 0,0 1,1 0,-1 0,1 0,0 0,0 0,0 1,0 0,0 0,0 0,1 0,-6 7,-6 12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8:54.449"/>
    </inkml:context>
    <inkml:brush xml:id="br0">
      <inkml:brushProperty name="width" value="0.1" units="cm"/>
      <inkml:brushProperty name="height" value="0.1" units="cm"/>
      <inkml:brushProperty name="color" value="#E71224"/>
      <inkml:brushProperty name="ignorePressure" value="1"/>
    </inkml:brush>
  </inkml:definitions>
  <inkml:trace contextRef="#ctx0" brushRef="#br0">0 215,'1'18,"0"0,0-1,2 1,0 0,1-1,1 0,1 0,0 0,1-1,10 17,3 8,-9-18,27 43,-17-34,-15-21,0-1,1-1,14 15,-18-20,1-1,0 0,0 0,0 0,0-1,1 0,-1 1,1-2,-1 1,1 0,0-1,7 1,-5 0,0-1,0 0,0 0,1-1,-1 0,0 0,0-1,1 0,-1 0,0-1,0 1,0-2,0 1,-1-1,1 0,-1 0,1-1,-1 0,0 0,0-1,-1 1,1-1,-1 0,0-1,-1 1,1-1,-1 0,0 0,-1 0,6-13,10-30,-2 0,17-82,-34 130,3-16,0 0,0 0,-2-1,0 1,-1 0,-1-1,-6-29,6 37,-2 1,1-1,-2 1,1 0,-1 0,0 1,-1-1,0 1,0 0,-1 0,0 1,0-1,-1 1,0 1,-12-10,12 12,0 0,1 1,-2 0,1 0,0 0,-1 1,1 0,-1 1,-13-2,-9 2,-36 3,30-1,15 1,1 1,-1 1,-31 9,46-11,-17 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27.251"/>
    </inkml:context>
    <inkml:brush xml:id="br0">
      <inkml:brushProperty name="width" value="0.1" units="cm"/>
      <inkml:brushProperty name="height" value="0.1" units="cm"/>
      <inkml:brushProperty name="color" value="#E71224"/>
      <inkml:brushProperty name="ignorePressure" value="1"/>
    </inkml:brush>
  </inkml:definitions>
  <inkml:trace contextRef="#ctx0" brushRef="#br0">0 257,'11'0,"17"-1,0 1,0 1,0 2,0 0,0 2,33 11,-25-4,0-3,0 0,1-3,58 4,152-10,-114-3,992 3,-1096-1,0-2,46-11,-41 7,43-3,52-8,-87 11,65-4,-57 8,50-11,39-2,25 16,45-2,-111-14,-64 9,42-3,122 10,21-1,-118-15,-68 9,43-3,43-7,-79 9,44-2,-50 7,59-15,-11 2,-5 2,-40 6,57-4,-65 11,1-2,-1-2,0 0,-1-2,29-10,-35 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29.961"/>
    </inkml:context>
    <inkml:brush xml:id="br0">
      <inkml:brushProperty name="width" value="0.1" units="cm"/>
      <inkml:brushProperty name="height" value="0.1" units="cm"/>
      <inkml:brushProperty name="color" value="#E71224"/>
      <inkml:brushProperty name="ignorePressure" value="1"/>
    </inkml:brush>
  </inkml:definitions>
  <inkml:trace contextRef="#ctx0" brushRef="#br0">483 0,'-6'0,"-7"0,-8 0,-7 0,-4 0,-2 0,-2 0,0 0,0 0,0 0,0 0,0 0,1 0,0 0,1 0,5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36.155"/>
    </inkml:context>
    <inkml:brush xml:id="br0">
      <inkml:brushProperty name="width" value="0.1" units="cm"/>
      <inkml:brushProperty name="height" value="0.1" units="cm"/>
      <inkml:brushProperty name="color" value="#E71224"/>
      <inkml:brushProperty name="ignorePressure" value="1"/>
    </inkml:brush>
  </inkml:definitions>
  <inkml:trace contextRef="#ctx0" brushRef="#br0">27 379,'1'-1,"-1"1,1 0,0 0,0-1,0 1,0 0,-1-1,1 1,0-1,0 1,-1-1,1 1,0-1,-1 1,1-1,0 0,-1 1,1-1,-1 0,1 0,-1 0,1-1,9-23,-5 12,80-148,-69 132,-13 25,-1 1,1-1,0 1,0-1,0 1,1 0,-1 0,1 0,-1 0,9-3,45-18,-43 19,0 0,19-11,-20 9,-1 0,1 1,0 1,0 0,1 0,0 2,-1 0,1 0,1 1,-1 1,0 0,21 2,-30 0,-1 0,0-1,0 1,0 1,0-1,0 0,0 1,0 0,-1 0,1 0,-1 1,1-1,-1 1,5 4,-3-1,-1-1,1 1,-1 0,-1 0,1 0,-1 1,5 13,-3-1,0 0,-2 1,0 0,-1-1,0 25,-3-27,0 1,-1-1,0 0,-1 0,-1 0,-1-1,-1 0,0 1,-1-2,0 1,-2-1,0 0,0-1,-1 0,-1-1,-24 24,-22 28,45-49,0-1,-1 0,-1-1,-22 18,-44 28,24-16,-91 53,128-86,0 0,-24 21,44-33,-1 1,1 0,-1 0,1 0,-1 0,0 0,1 0,-1 0,1 0,-1 1,1-1,-1 0,0 0,1 0,-1 0,1 0,-1 1,0-1,1 0,-1 0,0 1,1-1,-1 0,0 1,1-1,-1 0,0 1,0-1,1 0,-1 1,0-1,0 0,0 1,0-1,1 1,-1-1,0 1,0-1,0 0,0 1,0-1,0 1,0-1,0 1,0-1,0 0,0 1,-1-1,1 1,0-1,0 0,0 1,-1-1,1 1,0-1,0 0,-1 1,1-1,0 0,0 1,-1-1,1 0,0 0,-1 1,1-1,-1 0,1 0,0 0,-2 1,41 1,-34-2,143-5,-1-7,219-46,-55 12,-294 42,-7-2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40.479"/>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43.617"/>
    </inkml:context>
    <inkml:brush xml:id="br0">
      <inkml:brushProperty name="width" value="0.1" units="cm"/>
      <inkml:brushProperty name="height" value="0.1" units="cm"/>
      <inkml:brushProperty name="color" value="#E71224"/>
      <inkml:brushProperty name="ignorePressure" value="1"/>
    </inkml:brush>
  </inkml:definitions>
  <inkml:trace contextRef="#ctx0" brushRef="#br0">135 0,'8'1,"1"0,-1 0,0 1,15 5,11 2,2-1,0 1,-1 2,0 1,-1 2,0 2,52 32,114 89,-162-106,-1 2,61 70,-73-73,65 86,-79-99,-1 1,0 0,-1 0,-2 1,9 28,-7-8,-2 0,-1 1,-3 0,-1 60,-23 162,14-188,-13 108,-86 351,63-396,-88 188,-87 115,110-228,-57 92,138-255,-71 136,96-181,-1 1,2 0,-1 0,0-1,1 1,0 0,0 0,1 0,-1 0,1 0,0 0,1 0,-1 0,1 0,0 0,0 0,0 0,1 0,0 0,0-1,0 1,0-1,1 1,-1-1,1 0,1 0,-1 0,0 0,1-1,0 0,0 1,0-1,0 0,0-1,1 1,-1-1,6 2,60 21,59 24,-108-40,0-1,1 0,0-2,0-1,29 4,-60-7,1 0,-1 1,0 0,1 0,-9 6,-60 29,1 5,-94 73,73-48,92-64,-1 0,1 0,-1 1,1-1,1 1,-1 0,1 1,-1-1,2 1,-1 0,-5 11,6-8,0 1,1-1,0 0,1 1,0-1,1 1,1 17,0-10,1 0,1-1,1 0,0 0,1 0,1 0,1-1,0 0,16 25,8 6,59 65,-63-79,116 111,-6-6,-107-102,42 64,-30-37,-27-42,-1 2,0 0,19 44,-13-13,32 79,-45-116,-2 0,0 1,0 0,-2 0,0 0,0 22,-4 109,-2-67,3-59,-2 0,0-1,-1 1,-2-1,0 0,-1 0,-1 0,-19 39,8-24,-2-1,-1 0,-2-2,-1 0,-43 45,56-69,0 0,-1-1,0 0,0-1,0 0,-23 8,3-4,-52 12,56-18,-1-1,1-2,-1-1,1-1,-1-1,1-2,0-1,0-1,-34-10,57 13,0 1,1-1,0 1,-1-1,1-1,0 1,0 0,0-1,-7-6,-3-7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51.544"/>
    </inkml:context>
    <inkml:brush xml:id="br0">
      <inkml:brushProperty name="width" value="0.1" units="cm"/>
      <inkml:brushProperty name="height" value="0.1" units="cm"/>
      <inkml:brushProperty name="color" value="#E71224"/>
      <inkml:brushProperty name="ignorePressure" value="1"/>
    </inkml:brush>
  </inkml:definitions>
  <inkml:trace contextRef="#ctx0" brushRef="#br0">981 1,'-13'1,"0"0,0 2,0-1,1 2,-1 0,-14 7,-1-1,-90 32,-102 35,197-71,1 2,0 1,1 0,0 2,-37 24,51-29,-1 0,0 1,1 0,1 0,-1 1,1-1,0 1,1 1,0-1,0 1,1 0,0 0,0 0,1 1,1-1,-3 12,3-6,0 0,1 0,0 0,1 1,4 26,-3-37,0 0,0-1,0 0,0 1,1-1,0 0,0 0,0 0,1 0,-1 0,1 0,0 0,0-1,0 0,0 1,1-1,-1-1,1 1,0 0,0-1,0 0,0 0,5 2,12 1,-1-1,1-1,0-1,0-1,0-1,0 0,21-4,17 0,-26 1,65-13,8-3,-93 18,1 1,-1-1,1 2,-1 0,25 6,-32-6,0 1,0 0,0 0,0 1,0 0,-1 0,1 0,-1 1,0 0,0 0,0 0,-1 1,0-1,0 1,0 0,0 0,0 1,-1-1,0 1,-1-1,1 1,-1 0,0 0,0 0,-1 0,0 1,0-1,0 7,0-4,-1 0,-1 0,1 0,-1 0,-1 0,0 0,0 0,-1 0,0-1,0 1,-1-1,0 0,-1 0,1 0,-2-1,1 1,-1-1,0 0,-7 6,2-5,0 0,-1-1,0 0,0-1,0 0,-1-1,0 0,0-1,0-1,-24 4,-9-3,-85-1,76-4,-65 2,-206-6,318 5,0-1,1 0,-1 0,0-1,1 0,-1-1,-9-3,14 4,0 1,1-1,-1 0,1 0,-1 0,1 0,0-1,0 1,0-1,0 1,0-1,0 0,1 1,-1-1,1 0,0 0,0 0,0 0,0 0,0-6,-2-25,3-1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53.619"/>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0,'0'387,"1"-368,1 0,1 1,0-1,1-1,1 1,1 0,1-1,0-1,15 26,-17-34,0-1,1 1,1-2,-1 1,1 0,0-1,1-1,14 11,-16-13,-1-1,1-1,-1 1,1-1,0 0,0 0,0-1,0 0,0 0,1 0,-1-1,0 1,0-2,0 1,8-2,-9 1,0 0,-1-1,1 1,-1-1,1 0,-1-1,1 1,-1-1,0 1,0-1,0-1,-1 1,1 0,-1-1,0 0,0 0,0 0,4-7,2-7,-1 0,-1-1,8-27,-5 11,-4 15,-1 0,-1-1,0 0,-1-25,-3-87,-2 65,1 49,-1 0,0 0,-8-27,2 16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55.62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1,'1'14,"1"1,1 0,0-1,1 1,6 15,2 8,5 19,67 274,11 188,-48-253,-44-263,2-8,4-14,-8 16,26-67,-19 43,3 1,0-1,1 2,25-38,-5 13,13-17,-41 62,0-1,1 1,-1 1,1-1,1 1,-1 0,0 0,1 0,7-3,-11 6,0 0,0 1,0-1,1 0,-1 0,0 1,0 0,1-1,-1 1,0 0,0 0,1 0,-1 0,0 1,1-1,-1 0,0 1,0 0,0 0,0-1,3 3,-2-1,-1 0,1 0,-1 1,1-1,-1 1,0 0,0 0,0 0,0-1,-1 2,1-1,1 5,1 7,0 0,-2 0,1 0,-2 1,1 17,-8 184,5-207,-1 0,0-1,-1 1,0-1,0 1,-1-1,0 0,-1 0,0-1,-6 9,7-11,0-1,0 0,0-1,-1 1,0-1,0 0,0 0,0 0,-1-1,1 0,-1 0,0 0,0-1,0 1,0-2,-9 3,-5-2,0 0,0-1,-35-2,49 0,-1 0,1 0,-1 0,1-1,-1 0,1 0,0-1,0 0,0 0,0 0,0-1,1 1,-1-2,1 1,-4-5,-12-17,3-1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56.946"/>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0,'0'6,"0"8,0 7,0 6,0 5,0 2,0 2,0 6,0 2,0 0,0-2,6-8,2-4,-1-2,-1-4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58.021"/>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29:59.822"/>
    </inkml:context>
    <inkml:brush xml:id="br0">
      <inkml:brushProperty name="width" value="0.1" units="cm"/>
      <inkml:brushProperty name="height" value="0.1" units="cm"/>
      <inkml:brushProperty name="color" value="#E71224"/>
      <inkml:brushProperty name="ignorePressure" value="1"/>
    </inkml:brush>
  </inkml:definitions>
  <inkml:trace contextRef="#ctx0" brushRef="#br0">1 50,'0'14,"0"0,1 1,0-1,1 0,0 1,2-1,6 20,27 65,-21-54,2-1,37 68,-31-66,-2 1,29 89,-4-10,-40-103,0 1,5 32,-13-99,0 2,-1-1,-11-55,3 46,3-1,2 0,2-1,8-97,-3 136,1 1,0-1,2 0,-1 1,2 0,-1 0,2 1,0-1,0 2,13-16,-13 17,0-2,-1 2,0 1,1 0,0 0,0 0,1 1,0 0,0 0,1 1,18-12,110-54,-118 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3:03.164"/>
    </inkml:context>
    <inkml:brush xml:id="br0">
      <inkml:brushProperty name="width" value="0.1" units="cm"/>
      <inkml:brushProperty name="height" value="0.1" units="cm"/>
      <inkml:brushProperty name="color" value="#FF0066"/>
      <inkml:brushProperty name="ignorePressure" value="1"/>
    </inkml:brush>
  </inkml:definitions>
  <inkml:trace contextRef="#ctx0" brushRef="#br0">58 569,'-2'5,"0"-1,0 1,0-1,-1 1,1-1,-1 0,0 0,-1 0,1 0,-1-1,1 0,-7 5,10-8,0 0,-1 0,1 0,0 0,0 0,-1 0,1 1,0-1,-1 0,1 0,0 0,0 0,-1 0,1 0,0-1,-1 1,1 0,0 0,0 0,-1 0,1 0,0 0,0 0,-1 0,1-1,0 1,0 0,0 0,-1 0,1-1,0 1,0 0,0 0,0 0,-1-1,1 1,0-1,-5-15,5-16,5 13,0 0,2 0,14-29,-3 5,68-205,-64 177,15-35,-34 142,-3-10,-7 173,3-170,0 0,-2 0,-1-1,-19 51,-18 24,35-85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3:10.702"/>
    </inkml:context>
    <inkml:brush xml:id="br0">
      <inkml:brushProperty name="width" value="0.1" units="cm"/>
      <inkml:brushProperty name="height" value="0.1" units="cm"/>
      <inkml:brushProperty name="color" value="#FF0066"/>
      <inkml:brushProperty name="ignorePressure" value="1"/>
    </inkml:brush>
  </inkml:definitions>
  <inkml:trace contextRef="#ctx0" brushRef="#br0">0 511,'1'-5,"-1"-1,1 1,1 0,-1 0,1 0,0 0,0 0,0 1,0-1,1 1,0-1,6-7,7-6,27-25,-25 26,-3 1,-1-1,-1 0,0-1,-2 0,0-1,-1 0,-1-1,12-35,-4 13,26-46,-38 78,11-12,-9 22,-2 16,-2 21,-3 72,-2-50,1-45,-1-1,0 0,-1 1,-1-1,0-1,-8 19,5-16,2 1,-1-1,-4 33,5-2,3-17,-12 51,9-61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37.385"/>
    </inkml:context>
    <inkml:brush xml:id="br0">
      <inkml:brushProperty name="width" value="0.1" units="cm"/>
      <inkml:brushProperty name="height" value="0.1" units="cm"/>
      <inkml:brushProperty name="color" value="#E71224"/>
      <inkml:brushProperty name="ignorePressure" value="1"/>
    </inkml:brush>
  </inkml:definitions>
  <inkml:trace contextRef="#ctx0" brushRef="#br0">0 0,'5'0,"6"0,7 0,5 0,3 0,3 0,0 0,6 0,2 0,-1 0,-1 0,-2 0,-2 0,-1 0,-5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3:33.133"/>
    </inkml:context>
    <inkml:brush xml:id="br0">
      <inkml:brushProperty name="width" value="0.1" units="cm"/>
      <inkml:brushProperty name="height" value="0.1" units="cm"/>
      <inkml:brushProperty name="color" value="#FF0066"/>
      <inkml:brushProperty name="ignorePressure" value="1"/>
    </inkml:brush>
  </inkml:definitions>
  <inkml:trace contextRef="#ctx0" brushRef="#br0">175 0,'-9'16,"0"0,-14 19,14-23,-3 9,1 0,-12 32,-6 11,-7 16,33-72,0 0,1 0,0 0,1 0,0 0,0 1,1-1,0 13,1-18,-1-1,1 1,-1 0,1-1,0 1,0-1,0 0,0 1,1-1,-1 0,1 1,-1-1,1 0,0 0,0 0,-1-1,6 4,-3-2,0-1,1 1,-1-1,1-1,0 1,0-1,-1 1,1-1,6 0,1 0,1-1,0 0,-1-1,1 0,-1-1,24-6,-25 4,0-1,-1 0,1-1,-1 0,0-1,0 0,-1 0,14-14,-3-1,-1 0,22-32,-38 50,-1 0,1 0,-1 1,0-1,-1-1,1 1,0 0,-1 0,0-1,0 1,-1 0,1-1,-1 1,0-1,-1-8,1 10,-1-1,0 1,-1 0,1 0,-1 0,1 0,-1 0,0 0,0 0,0 0,0 1,-1-1,1 1,-1 0,1 0,-1 0,0 0,0 0,0 0,0 1,-5-2,-15-6,-1 1,-39-8,37 12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3:35.501"/>
    </inkml:context>
    <inkml:brush xml:id="br0">
      <inkml:brushProperty name="width" value="0.1" units="cm"/>
      <inkml:brushProperty name="height" value="0.1" units="cm"/>
      <inkml:brushProperty name="color" value="#FF0066"/>
      <inkml:brushProperty name="ignorePressure" value="1"/>
    </inkml:brush>
  </inkml:definitions>
  <inkml:trace contextRef="#ctx0" brushRef="#br0">207 121,'-1'-4,"-1"0,1 0,-1 0,0 0,0 0,-1 0,1 0,-1 1,0-1,-3-2,-10-15,16 20,-1 0,1-1,-1 1,0 0,1 0,-1 0,0-1,0 1,0 0,1 0,-1 0,0 1,0-1,-1 0,1 0,0 0,0 1,0-1,0 1,-1-1,1 1,0-1,-1 1,1 0,0-1,-1 1,1 0,0 0,-1 0,1 0,0 0,-1 0,1 1,0-1,-1 0,1 1,0-1,0 1,-1-1,1 1,0 0,0-1,0 1,0 0,0 0,-2 1,-5 6,0 0,0 1,0 0,-8 15,8-13,1-1,0 1,1 0,0 1,1 0,0 0,1 0,0 0,1 0,0 1,1 0,1 0,0-1,1 1,0 0,1 0,0 0,4 16,-1-21,-1-1,1 0,0 0,0 0,1 0,0-1,0 0,1 0,0 0,0-1,0 1,1-1,-1-1,1 1,0-1,1-1,-1 1,1-1,-1-1,1 1,13 2,-17-6,0 1,1-1,-1 0,-1 0,1 0,0-1,0 1,0-1,-1 0,1 0,-1 0,1-1,-1 1,0-1,0 0,4-4,5-7,0 0,11-19,-20 29,12-18,-2-1,0 0,15-40,-24 52,0-1,-1 1,0-1,-1 0,0 0,-1 0,0 0,-1 0,0 0,-3-14,2 22,0-1,0 1,-1 0,0 0,0 0,0 1,0-1,-1 0,1 1,-1-1,0 1,0 0,0 0,0 0,-1 1,1-1,-1 1,0-1,1 1,-1 0,0 1,0-1,-1 1,-5-2,-8-1,-1 1,0 0,0 1,-20 1,8 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3:43.767"/>
    </inkml:context>
    <inkml:brush xml:id="br0">
      <inkml:brushProperty name="width" value="0.1" units="cm"/>
      <inkml:brushProperty name="height" value="0.1" units="cm"/>
      <inkml:brushProperty name="color" value="#FF0066"/>
      <inkml:brushProperty name="ignorePressure" value="1"/>
    </inkml:brush>
  </inkml:definitions>
  <inkml:trace contextRef="#ctx0" brushRef="#br0">671 1,'0'2,"0"-1,-1 1,0 0,1-1,-1 1,0-1,0 1,0-1,0 1,0-1,0 1,0-1,0 0,0 0,-3 2,-25 19,18-14,-15 12,-58 45,-90 91,119-99,-57 56,97-96,0 0,0 1,-21 37,23-33,-1-1,-28 31,28-39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3:45.800"/>
    </inkml:context>
    <inkml:brush xml:id="br0">
      <inkml:brushProperty name="width" value="0.1" units="cm"/>
      <inkml:brushProperty name="height" value="0.1" units="cm"/>
      <inkml:brushProperty name="color" value="#FF0066"/>
      <inkml:brushProperty name="ignorePressure" value="1"/>
    </inkml:brush>
  </inkml:definitions>
  <inkml:trace contextRef="#ctx0" brushRef="#br0">204 1,'-3'0,"0"1,0 0,0-1,0 1,0 1,0-1,0 0,1 1,-1-1,0 1,1 0,-5 4,-31 31,27-25,-4 2,1 1,1 1,0 1,-12 20,20-27,0 0,1 0,0 1,0 0,1-1,0 1,1 0,1 0,-1 16,4 233,-2-255,0-1,0 1,0-1,1 0,-1 1,1-1,0 1,1-1,-1 0,1 0,0 0,0 0,4 7,-3-9,-1 0,0 0,1 0,-1 0,1 0,0 0,0-1,0 0,0 1,0-1,0 0,0 0,0 0,0-1,0 1,1-1,-1 0,0 0,6 0,-4-1,0 0,0 0,0-1,0 0,-1 1,1-2,-1 1,1 0,-1-1,0 0,0 0,0 0,0 0,0-1,-1 0,0 1,1-1,3-7,2-3,-1 0,0 0,-1 0,8-25,-12 31,-1 1,0-1,0 0,-1-1,0 1,0 0,-1 0,0 0,-1 0,-2-17,2 22,0-1,-1 1,1-1,-1 1,1 0,-1 0,0-1,0 1,0 1,-1-1,1 0,-1 0,1 1,-1 0,0-1,0 1,0 0,0 0,-1 1,1-1,0 1,-1-1,1 1,-1 0,1 0,-8 0,6 1,0 0,0 0,-1 1,1 0,0 0,0 0,0 0,1 1,-1 0,0 0,1 0,-1 1,1-1,-1 1,1 0,0 0,0 1,-3 4,-8 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3:49.201"/>
    </inkml:context>
    <inkml:brush xml:id="br0">
      <inkml:brushProperty name="width" value="0.1" units="cm"/>
      <inkml:brushProperty name="height" value="0.1" units="cm"/>
      <inkml:brushProperty name="color" value="#FF0066"/>
      <inkml:brushProperty name="ignorePressure" value="1"/>
    </inkml:brush>
  </inkml:definitions>
  <inkml:trace contextRef="#ctx0" brushRef="#br0">95 181,'1'2,"-1"1,0 0,1 0,0 0,-1-1,1 1,0 0,2 3,4-2,1-17,0-30,-8 35,1 0,1 1,-1-1,1 0,1 1,-1-1,2 1,4-9,-5 11,1 0,-1 0,1 0,1 0,-1 1,1 0,-1 0,10-6,-12 9,-1 0,0 1,0-1,0 1,0 0,0-1,0 1,1 0,-1-1,0 1,0 0,0 0,1 0,-1 0,0 0,0 0,0 1,1-1,-1 0,1 1,0 0,-1 0,0 0,1 1,-1-1,0 0,0 1,0-1,0 1,0-1,0 1,0-1,0 1,-1 0,1-1,-1 1,1 0,-1-1,1 3,3 26,-1 0,-2 1,0-1,-5 35,0 16,4 184,0-794,0 524,0 0,0 0,-1 0,1 0,-1 1,0-1,-1 0,-2-7,3 11,1 0,-1 0,1 0,-1 1,1-1,-1 0,1 1,-1-1,0 1,0-1,1 0,-1 1,0 0,0-1,1 1,-1-1,0 1,0 0,0 0,-1-1,0 1,0 0,0 0,0 1,1-1,-1 1,0-1,0 1,0-1,1 1,-1 0,0 0,1 0,-1 0,-1 1,-18 16,1 0,1 1,-32 41,33-38,-26 37,30-44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4:00.167"/>
    </inkml:context>
    <inkml:brush xml:id="br0">
      <inkml:brushProperty name="width" value="0.1" units="cm"/>
      <inkml:brushProperty name="height" value="0.1" units="cm"/>
      <inkml:brushProperty name="color" value="#FF0066"/>
      <inkml:brushProperty name="ignorePressure" value="1"/>
    </inkml:brush>
  </inkml:definitions>
  <inkml:trace contextRef="#ctx0" brushRef="#br0">0 1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08:33.093"/>
    </inkml:context>
    <inkml:brush xml:id="br0">
      <inkml:brushProperty name="width" value="0.1" units="cm"/>
      <inkml:brushProperty name="height" value="0.1" units="cm"/>
      <inkml:brushProperty name="color" value="#FF0066"/>
      <inkml:brushProperty name="ignorePressure" value="1"/>
    </inkml:brush>
  </inkml:definitions>
  <inkml:trace contextRef="#ctx0" brushRef="#br0">12 1,'-5'0,"-1"0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27.570"/>
    </inkml:context>
    <inkml:brush xml:id="br0">
      <inkml:brushProperty name="width" value="0.1" units="cm"/>
      <inkml:brushProperty name="height" value="0.1" units="cm"/>
      <inkml:brushProperty name="color" value="#FF0066"/>
      <inkml:brushProperty name="ignorePressure" value="1"/>
    </inkml:brush>
  </inkml:definitions>
  <inkml:trace contextRef="#ctx0" brushRef="#br0">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5:42.106"/>
    </inkml:context>
    <inkml:brush xml:id="br0">
      <inkml:brushProperty name="width" value="0.1" units="cm"/>
      <inkml:brushProperty name="height" value="0.1" units="cm"/>
      <inkml:brushProperty name="color" value="#FF0066"/>
      <inkml:brushProperty name="ignorePressure" value="1"/>
    </inkml:brush>
  </inkml:definitions>
  <inkml:trace contextRef="#ctx0" brushRef="#br0">24 1,'-10'0,"-3"0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5:43.565"/>
    </inkml:context>
    <inkml:brush xml:id="br0">
      <inkml:brushProperty name="width" value="0.1" units="cm"/>
      <inkml:brushProperty name="height" value="0.1" units="cm"/>
      <inkml:brushProperty name="color" value="#FF0066"/>
      <inkml:brushProperty name="ignorePressure" value="1"/>
    </inkml:brush>
  </inkml:definitions>
  <inkml:trace contextRef="#ctx0" brushRef="#br0">0 1,'10'0,"13"0,7 0,9 0,3 0,-2 0,-2 0,-2 0,-4 0,-1 0,-1 0,-6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38.499"/>
    </inkml:context>
    <inkml:brush xml:id="br0">
      <inkml:brushProperty name="width" value="0.1" units="cm"/>
      <inkml:brushProperty name="height" value="0.1" units="cm"/>
      <inkml:brushProperty name="color" value="#E71224"/>
      <inkml:brushProperty name="ignorePressure" value="1"/>
    </inkml:brush>
  </inkml:definitions>
  <inkml:trace contextRef="#ctx0" brushRef="#br0">0 0,'5'0,"6"0,7 0,5 0,3 0,3 0,0 0,1 0,1 0,-1 0,-1 0,1 0,-1 0,0 0,-6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5:44.169"/>
    </inkml:context>
    <inkml:brush xml:id="br0">
      <inkml:brushProperty name="width" value="0.1" units="cm"/>
      <inkml:brushProperty name="height" value="0.1" units="cm"/>
      <inkml:brushProperty name="color" value="#FF0066"/>
      <inkml:brushProperty name="ignorePressure" value="1"/>
    </inkml:brush>
  </inkml:definitions>
  <inkml:trace contextRef="#ctx0" brushRef="#br0">12 0,'-5'5,"-2"7,16 0,15-1,10-2,7-3,3-3,-2-1,-2-2,-4 0,-4 0,0-1,-3 0,0 1,-6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5:59.996"/>
    </inkml:context>
    <inkml:brush xml:id="br0">
      <inkml:brushProperty name="width" value="0.1" units="cm"/>
      <inkml:brushProperty name="height" value="0.1" units="cm"/>
      <inkml:brushProperty name="color" value="#FF0066"/>
      <inkml:brushProperty name="ignorePressure" value="1"/>
    </inkml:brush>
  </inkml:definitions>
  <inkml:trace contextRef="#ctx0" brushRef="#br0">124 204,'50'-60,"-37"46,1 0,1 2,0-1,1 2,0 0,0 1,1 1,1 0,-1 2,1 0,1 0,-1 2,1 0,0 2,0 0,1 1,-1 0,27 3,-43-1,-1 0,0 0,0 0,0 1,0-1,0 1,0-1,0 1,0 0,0 0,0 0,0 0,0 0,0 0,-1 0,1 1,0-1,-1 1,1-1,-1 1,0 0,1-1,-1 1,0 0,0 0,0 0,0 0,-1 0,1 0,0 0,-1 0,1 0,-1 0,0 1,0-1,0 0,0 0,-1 3,0 2,0 1,-1-1,0 1,0-1,-1 0,0 0,0 0,-1 0,-6 10,-7 4,-1 0,-1 0,0-2,-33 25,-95 59,77-57,68-43,9-3,26-6,44-13,-26 5,-29 6,1 2,-1 0,1 2,0 0,0 2,31 0,-52 2,1 0,-1 0,0 1,1-1,-1 1,0-1,1 1,-1 0,0 0,0 0,0 0,0 1,0-1,0 0,0 1,0-1,0 1,-1 0,1-1,1 4,-1-2,-1 0,0 0,0 0,0 0,0 1,0-1,0 0,-1 1,0-1,1 0,-1 1,-1 6,0-2,-1 0,0 0,0 0,-1 0,0 0,0-1,0 1,-1-1,-1 0,-9 14,2-10,-1 1,0-2,-1 0,0 0,-1-1,0-1,0 0,-29 9,-2-2,-87 17,108-28,-1 0,-37-1,55-2,-1-2,1 1,-1-1,1-1,0 0,0 0,0 0,0-1,0 0,0-1,-8-4,-2-5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0.723"/>
    </inkml:context>
    <inkml:brush xml:id="br0">
      <inkml:brushProperty name="width" value="0.1" units="cm"/>
      <inkml:brushProperty name="height" value="0.1" units="cm"/>
      <inkml:brushProperty name="color" value="#FF0066"/>
      <inkml:brushProperty name="ignorePressure" value="1"/>
    </inkml:brush>
  </inkml:definitions>
  <inkml:trace contextRef="#ctx0" brushRef="#br0">2 23,'0'0,"0"0,0 1,-1-1,1 0,0 1,0-1,0 0,0 1,0-1,0 0,0 1,0-1,0 0,0 0,0 1,0-1,0 0,0 1,0-1,0 0,0 1,0-1,0 0,0 1,0-1,0 0,1 1,-1-1,0 0,0 0,0 1,1-1,-1 0,0 0,0 1,1-1,-1 0,0 0,0 0,1 0,-1 1,0-1,1 0,-1 0,0 0,1 0,-1 0,0 0,1 0,-1 0,1 0,21 6,-22-6,32 5,1-1,0-2,41-2,102-14,14-2,233 16,-197 1,-210-2,-1-1,1 0,-1-1,17-6,-30 9,17-6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1.480"/>
    </inkml:context>
    <inkml:brush xml:id="br0">
      <inkml:brushProperty name="width" value="0.1" units="cm"/>
      <inkml:brushProperty name="height" value="0.1" units="cm"/>
      <inkml:brushProperty name="color" value="#FF0066"/>
      <inkml:brushProperty name="ignorePressure" value="1"/>
    </inkml:brush>
  </inkml:definitions>
  <inkml:trace contextRef="#ctx0" brushRef="#br0">321 24,'0'-1,"-1"0,1 0,-1 0,1 0,0 1,-1-1,0 0,1 0,-1 0,1 1,-1-1,0 0,0 1,1-1,-1 1,0-1,0 1,0-1,0 1,0 0,1-1,-1 1,0 0,-2-1,-27-5,27 5,-5 1,-1 0,1 0,0 1,0-1,-1 2,1-1,0 1,0 1,0-1,1 1,-1 1,0-1,1 1,0 1,0-1,0 1,-10 11,4-5,2 0,-1 2,1-1,1 1,1 1,0 0,0 0,-6 16,11-21,1 0,0 0,0 1,1-1,0 0,1 1,-1 18,2-24,0-1,1 1,-1-1,1 1,0-1,0 1,0-1,0 0,1 1,-1-1,1 0,0 0,0 0,0 0,0-1,0 1,1 0,-1-1,1 1,0-1,-1 0,1 0,0 0,5 1,0 1,1-1,0-1,0 0,0 0,1-1,-1 0,0 0,1-1,-1-1,0 1,1-2,-1 1,0-1,0 0,0-1,0 0,-1-1,1 0,-1 0,0-1,0 0,8-6,-6 4,0 0,-1-1,0 0,-1 0,0-1,0 0,-1 0,0-1,0 0,-1 0,-1-1,1 0,-2 0,0 0,0 0,-1-1,2-13,-4 19,0-6,0 0,0 1,-1-1,-3-21,2 30,1 1,-1-1,0 1,1 0,-1-1,0 1,0 0,-1 0,1-1,0 1,-1 0,1 0,-1 1,0-1,1 0,-1 0,0 1,0-1,0 1,0 0,0 0,-1-1,1 1,0 1,-1-1,1 0,0 1,-1-1,-2 0,-3 1,0 0,0 1,0 0,0 0,1 1,-1-1,-9 5,-16 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2.127"/>
    </inkml:context>
    <inkml:brush xml:id="br0">
      <inkml:brushProperty name="width" value="0.1" units="cm"/>
      <inkml:brushProperty name="height" value="0.1" units="cm"/>
      <inkml:brushProperty name="color" value="#FF0066"/>
      <inkml:brushProperty name="ignorePressure" value="1"/>
    </inkml:brush>
  </inkml:definitions>
  <inkml:trace contextRef="#ctx0" brushRef="#br0">321 0,'-21'0,"0"1,-27 4,40-4,0 1,1 1,-1-1,1 1,-1 1,1-1,0 1,0 0,-6 6,-1 1,2 1,-1 0,1 1,1 0,1 1,0 0,0 1,2 0,-1 0,2 1,0 0,1 0,1 0,1 1,0 0,1 0,0 0,1 24,2-38,-1 0,1 1,1-1,-1 0,0 0,1 0,0 0,-1 0,1 0,1 0,-1 0,0 0,1 0,-1 0,1-1,0 1,0-1,0 1,0-1,0 0,4 3,-1-2,0 0,1 0,0 0,0-1,0 0,0 0,0-1,0 0,12 1,-6-1,0-1,1 0,-1-1,0-1,0 0,0-1,0 0,0 0,-1-1,1-1,-1 0,0-1,12-8,7-6,-1-2,-1-1,30-32,-49 45,-2 0,1 0,-2-1,1 0,-1 0,-1 0,0-1,0 0,-2 0,1 0,-1 0,-1-1,0 1,-1-1,-1 1,0-15,0 25,-1 0,0 0,1-1,-1 1,0 0,0 0,0 0,0 0,-1 0,1 1,0-1,-1 0,1 1,-1-1,0 1,1-1,-4-1,1 0,-1 1,0-1,0 1,-1 0,1 0,-10-1,-1 0,1 1,0 1,-1 1,-18 2,-9 3,6 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3.376"/>
    </inkml:context>
    <inkml:brush xml:id="br0">
      <inkml:brushProperty name="width" value="0.1" units="cm"/>
      <inkml:brushProperty name="height" value="0.1" units="cm"/>
      <inkml:brushProperty name="color" value="#FF0066"/>
      <inkml:brushProperty name="ignorePressure" value="1"/>
    </inkml:brush>
  </inkml:definitions>
  <inkml:trace contextRef="#ctx0" brushRef="#br0">2 9,'0'0,"0"0,0-1,0 1,-1 0,1 0,0 0,0-1,0 1,0 0,0 0,0-1,0 1,0 0,0 0,0-1,0 1,0 0,0 0,0-1,0 1,0 0,0 0,0-1,1 1,-1 0,0 0,0 0,0-1,0 1,0 0,1 0,-1 0,0-1,0 1,0 0,0 0,1 0,-1 0,0 0,0 0,1-1,-1 1,0 0,0 0,1 0,-1 0,0 0,0 0,1 0,-1 0,0 0,0 0,1 0,-1 0,0 0,0 0,0 0,1 0,-1 1,0-1,1 0,9 15,-4 13,-2 1,0-1,-2 1,-1-1,-4 31,2-7,1-9,1-22,0 0,-2 0,-1 0,-1 0,-6 24,-2 0,7-24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3.747"/>
    </inkml:context>
    <inkml:brush xml:id="br0">
      <inkml:brushProperty name="width" value="0.1" units="cm"/>
      <inkml:brushProperty name="height" value="0.1" units="cm"/>
      <inkml:brushProperty name="color" value="#FF0066"/>
      <inkml:brushProperty name="ignorePressure" value="1"/>
    </inkml:brush>
  </inkml:definitions>
  <inkml:trace contextRef="#ctx0" brushRef="#br0">6 77,'-5'0,"13"0,20 0,15-5,10-1,6 0,3 1,-5-4,-2 1,0 0,-5 3,-6 1,-6 2,-3 1,-4-4,-2-1,-6-1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4.800"/>
    </inkml:context>
    <inkml:brush xml:id="br0">
      <inkml:brushProperty name="width" value="0.1" units="cm"/>
      <inkml:brushProperty name="height" value="0.1" units="cm"/>
      <inkml:brushProperty name="color" value="#FF0066"/>
      <inkml:brushProperty name="ignorePressure" value="1"/>
    </inkml:brush>
  </inkml:definitions>
  <inkml:trace contextRef="#ctx0" brushRef="#br0">80 0,'0'7,"1"12,-1 0,-1 0,-1-1,0 1,-2-1,-10 35,-5-11,-16 46,34-86,0 0,1 0,-1-1,1 1,0 0,0 0,0 0,0 0,0-1,0 1,0 0,0 0,1 0,-1-1,1 1,-1 0,1 0,0-1,-1 1,1 0,0-1,0 1,2 1,0 0,0-1,0 1,0-1,0 0,0 0,1 0,-1-1,1 1,-1-1,7 2,7 1,-1-2,0 1,1-2,20-1,-11-1,1-1,-1-2,0-1,0-1,0-1,46-19,-69 24,0 1,-1-1,1 0,0 1,0-1,-1-1,1 1,-1 0,0-1,3-2,4-10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5.260"/>
    </inkml:context>
    <inkml:brush xml:id="br0">
      <inkml:brushProperty name="width" value="0.1" units="cm"/>
      <inkml:brushProperty name="height" value="0.1" units="cm"/>
      <inkml:brushProperty name="color" value="#FF0066"/>
      <inkml:brushProperty name="ignorePressure" value="1"/>
    </inkml:brush>
  </inkml:definitions>
  <inkml:trace contextRef="#ctx0" brushRef="#br0">194 0,'0'32,"1"-2,-1 0,-1 0,-2 0,-1 0,-12 43,-15 11,-54 101,39-72,38-89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5.816"/>
    </inkml:context>
    <inkml:brush xml:id="br0">
      <inkml:brushProperty name="width" value="0.1" units="cm"/>
      <inkml:brushProperty name="height" value="0.1" units="cm"/>
      <inkml:brushProperty name="color" value="#FF0066"/>
      <inkml:brushProperty name="ignorePressure" value="1"/>
    </inkml:brush>
  </inkml:definitions>
  <inkml:trace contextRef="#ctx0" brushRef="#br0">10 90,'-9'2,"11"3,17 5,14-5,0-1,1-1,-1-3,1 0,38-6,171-37,-98 14,-17 10,1 6,136 4,33 11,-261-2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50.778"/>
    </inkml:context>
    <inkml:brush xml:id="br0">
      <inkml:brushProperty name="width" value="0.1" units="cm"/>
      <inkml:brushProperty name="height" value="0.1" units="cm"/>
      <inkml:brushProperty name="color" value="#E71224"/>
      <inkml:brushProperty name="ignorePressure" value="1"/>
    </inkml:brush>
  </inkml:definitions>
  <inkml:trace contextRef="#ctx0" brushRef="#br0">1 69,'0'-5,"0"-11,0-8,0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6.474"/>
    </inkml:context>
    <inkml:brush xml:id="br0">
      <inkml:brushProperty name="width" value="0.1" units="cm"/>
      <inkml:brushProperty name="height" value="0.1" units="cm"/>
      <inkml:brushProperty name="color" value="#FF0066"/>
      <inkml:brushProperty name="ignorePressure" value="1"/>
    </inkml:brush>
  </inkml:definitions>
  <inkml:trace contextRef="#ctx0" brushRef="#br0">291 1,'-10'0,"1"0,0 0,0 1,0 0,0 0,0 1,0 0,1 1,-1 0,1 1,-1-1,1 2,0-1,1 1,-1 0,1 1,0 0,-7 7,-2 3,0 0,2 2,0 0,-17 29,26-39,0 1,1 0,0 0,1 0,0 1,0-1,1 1,0 0,1 0,0-1,0 1,2 18,-1-25,1 1,0-1,0 0,0 0,0 0,1 0,-1 0,1 0,-1 0,1 0,0 0,0-1,1 1,-1-1,4 4,-1-3,1 1,-1-1,1 0,-1 0,1 0,0-1,11 3,-5-2,0-1,0 0,0-1,1 0,-1-1,0-1,0 0,14-3,-7 0,0-2,0 0,0-2,0 0,-1-1,-1 0,0-2,0 0,-1-1,0 0,-1-1,25-29,-36 36,0 1,-1-1,1 0,-1 0,-1 0,1 0,-1 0,0-1,-1 1,0-1,0 1,0-1,0 0,-1 1,-1-13,0 14,0 0,0 1,-1-1,0 0,1 0,-1 1,-1-1,1 1,-1 0,0 0,1 0,-2 0,1 0,0 0,-1 1,0 0,0 0,0 0,0 0,0 0,-8-3,-23-6,0 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7.141"/>
    </inkml:context>
    <inkml:brush xml:id="br0">
      <inkml:brushProperty name="width" value="0.1" units="cm"/>
      <inkml:brushProperty name="height" value="0.1" units="cm"/>
      <inkml:brushProperty name="color" value="#FF0066"/>
      <inkml:brushProperty name="ignorePressure" value="1"/>
    </inkml:brush>
  </inkml:definitions>
  <inkml:trace contextRef="#ctx0" brushRef="#br0">462 59,'-53'-1,"20"-1,-58 7,81-4,-1 1,1 0,0 1,0 0,1 1,-1 0,1 0,-1 1,-14 10,2 2,2 0,0 1,-20 23,31-30,1-1,0 1,1 1,0-1,1 1,0 1,1-1,-4 16,8-25,0 1,0 0,1 0,-1 0,1-1,0 1,0 0,0 0,1 0,-1 0,1 0,0-1,0 1,0 0,1-1,-1 1,4 5,-1-4,0 0,-1-1,2 0,-1 0,0 0,1 0,0-1,0 1,0-1,9 4,2-1,1 0,0-1,0-1,0 0,1-2,33 2,-41-4,1-1,-1-1,0 0,1 0,-1-1,0 0,-1-1,1 0,-1-1,1 0,9-7,11-9,50-46,-63 51,0-2,-1 0,22-33,-30 38,0 1,-2-1,1 0,-1-1,-1 1,-1-1,4-19,-7 31,-1-1,0 0,1 0,-1 1,-1-1,1 0,0 0,-1 1,1-1,-1 0,0 1,0-1,0 1,0-1,0 1,-1-1,1 1,-3-3,1 1,-1 1,0-1,0 1,0 0,0 0,-1 0,1 0,-1 1,-5-3,-5 0,0 0,-1 1,1 1,-1 1,-24-2,17 4,-1 1,-26 5,8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7.727"/>
    </inkml:context>
    <inkml:brush xml:id="br0">
      <inkml:brushProperty name="width" value="0.1" units="cm"/>
      <inkml:brushProperty name="height" value="0.1" units="cm"/>
      <inkml:brushProperty name="color" value="#FF0066"/>
      <inkml:brushProperty name="ignorePressure" value="1"/>
    </inkml:brush>
  </inkml:definitions>
  <inkml:trace contextRef="#ctx0" brushRef="#br0">42 1,'-5'0,"-6"0,-6 0,9 0,21 0,13 0,12 0,5 0,-1 0,-2 0,-3 0,-3 0,-2 0,-2 0,-6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8.128"/>
    </inkml:context>
    <inkml:brush xml:id="br0">
      <inkml:brushProperty name="width" value="0.1" units="cm"/>
      <inkml:brushProperty name="height" value="0.1" units="cm"/>
      <inkml:brushProperty name="color" value="#FF0066"/>
      <inkml:brushProperty name="ignorePressure" value="1"/>
    </inkml:brush>
  </inkml:definitions>
  <inkml:trace contextRef="#ctx0" brushRef="#br0">1 11,'10'0,"13"0,7 0,9 0,3 0,-2 0,-2 0,-2 0,-4 0,-1 0,-1 0,-1 0,-1 0,1-4,-6-3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08.758"/>
    </inkml:context>
    <inkml:brush xml:id="br0">
      <inkml:brushProperty name="width" value="0.1" units="cm"/>
      <inkml:brushProperty name="height" value="0.1" units="cm"/>
      <inkml:brushProperty name="color" value="#FF0066"/>
      <inkml:brushProperty name="ignorePressure" value="1"/>
    </inkml:brush>
  </inkml:definitions>
  <inkml:trace contextRef="#ctx0" brushRef="#br0">1 175,'106'-2,"178"-27,179-35,-313 45,102-12,352 1,-589 31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1.189"/>
    </inkml:context>
    <inkml:brush xml:id="br0">
      <inkml:brushProperty name="width" value="0.1" units="cm"/>
      <inkml:brushProperty name="height" value="0.1" units="cm"/>
      <inkml:brushProperty name="color" value="#FF0066"/>
      <inkml:brushProperty name="ignorePressure" value="1"/>
    </inkml:brush>
  </inkml:definitions>
  <inkml:trace contextRef="#ctx0" brushRef="#br0">315 61,'-28'0,"2"-1,-1 1,1 2,-43 7,62-8,1 1,0 0,0 0,0 0,0 1,0 0,0 0,0 1,1-1,0 1,0 0,0 0,0 1,1 0,-1 0,1 0,0 0,1 0,-1 1,-2 6,1-1,0 1,1 0,0 0,1 1,0-1,1 1,-1 24,3-33,0 0,1 0,-1 0,1 0,0 0,0 0,1-1,-1 1,1 0,-1 0,1-1,0 1,1-1,-1 0,0 1,1-1,0 0,0-1,0 1,0 0,0-1,1 0,-1 1,1-1,-1-1,1 1,0 0,5 1,2 0,0-1,-1 1,1-2,0 1,0-2,0 1,0-1,-1-1,1 0,0-1,0 0,16-5,-11 1,0-1,0-1,0 0,-1-1,0 0,0-2,13-12,-21 17,-1 0,0-1,0 0,-1 0,0-1,0 1,0-1,-1 0,0 0,-1-1,0 1,2-10,-4 13,0 0,0 0,0 0,0 0,-1 0,0 0,0 0,-1 0,0 0,1 0,-1 0,-1 0,1 0,-1 1,0-1,0 0,0 1,-1-1,1 1,-1 0,0 0,-5-5,1 2,-1 1,0 0,0 0,-1 0,1 1,-1 0,0 1,-1 0,1 1,-1-1,1 2,-1-1,0 2,0-1,0 1,0 1,0-1,0 2,0 0,0 0,0 0,0 2,0-1,1 1,-16 7,-1 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1.897"/>
    </inkml:context>
    <inkml:brush xml:id="br0">
      <inkml:brushProperty name="width" value="0.1" units="cm"/>
      <inkml:brushProperty name="height" value="0.1" units="cm"/>
      <inkml:brushProperty name="color" value="#FF0066"/>
      <inkml:brushProperty name="ignorePressure" value="1"/>
    </inkml:brush>
  </inkml:definitions>
  <inkml:trace contextRef="#ctx0" brushRef="#br0">515 1,'-2'0,"-29"-1,-1 2,-39 7,59-6,1 1,0 0,0 1,0 0,0 1,1 0,0 1,0 0,-14 11,22-15,-133 114,119-101,1 2,1 0,0 0,1 2,1-1,-9 22,18-35,1-1,0 1,0 0,1 0,-1 0,1 1,0-1,0 0,1 0,0 1,0-1,0 0,1 0,-1 1,1-1,3 9,-2-10,0 0,1 0,-1 0,1 0,0 0,0-1,0 1,1-1,-1 0,1 0,-1 0,1 0,0-1,0 0,1 0,-1 0,0 0,1 0,6 1,4 0,0 0,0-1,0 0,0-2,0 1,0-2,0 0,-1-1,1 0,0-1,0-1,-1 0,23-11,-15 5,0-1,-1-2,0 0,-1-1,-1-1,0 0,29-33,-40 37,-1 0,0-1,-1 0,0 0,-1 0,0-1,-1 1,0-1,4-27,-8 38,1-1,-1 1,0-1,0 1,0-1,0 0,0 1,0-1,-1 1,1-1,-1 1,0-1,1 1,-1 0,0-1,-1 1,1 0,-3-4,2 3,-1 1,0-1,0 0,0 1,-1 0,1 0,0 0,-1 0,0 0,1 1,-5-2,-10-1,0 1,-1 0,1 1,-23 0,31 2,-86 0,55 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3.171"/>
    </inkml:context>
    <inkml:brush xml:id="br0">
      <inkml:brushProperty name="width" value="0.1" units="cm"/>
      <inkml:brushProperty name="height" value="0.1" units="cm"/>
      <inkml:brushProperty name="color" value="#FF0066"/>
      <inkml:brushProperty name="ignorePressure" value="1"/>
    </inkml:brush>
  </inkml:definitions>
  <inkml:trace contextRef="#ctx0" brushRef="#br0">1 90,'16'-2,"0"0,-1-1,1-1,-1 0,0-2,0 1,24-14,-17 9,1 0,32-9,-48 17,0 1,0 0,0 0,1 1,-1-1,0 1,0 1,0 0,0 0,0 0,0 1,10 3,-6-1,-1 1,0 0,0 0,0 1,-1 0,0 1,15 14,-22-19,1 1,-1 0,0 0,0 0,0 0,0 0,0 0,0 1,-1-1,0 0,0 1,0-1,0 1,0-1,-1 1,0 0,1-1,-1 1,-1 0,1-1,0 1,-1 0,0-1,0 1,0-1,0 0,-4 7,0 0,-1-1,0 0,-1 0,0-1,-1 0,0 0,0-1,0 0,-17 11,-10 3,-46 21,75-39,-76 30,89-42,8-6,0 5,1 1,0 0,0 2,1 0,0 0,0 2,0 0,1 1,23-2,16 1,90 3,-141 2,0 0,0 0,0 1,0 0,0 0,-1 1,1-1,0 1,-1 1,1-1,-1 1,0 0,0 0,0 0,0 1,-1 0,1 0,-1 0,0 0,0 1,-1-1,1 1,-1 0,0 0,0 0,-1 1,1-1,-1 1,0-1,-1 1,2 10,-2-12,0 1,0 0,-1-1,0 1,0 0,0 0,0-1,-1 1,0 0,0-1,0 1,0-1,-3 6,0-3,-1-1,1 1,-1-1,0 0,0 0,-1-1,-9 8,-9 5,-1 0,-1-2,-1-1,0-1,-1-1,-49 15,68-25,-1-1,0 1,1-2,-1 0,0 0,0 0,0-1,0-1,0 0,0 0,0-1,0 0,-9-4,8 2,0-1,1 0,0-1,1 0,-1-1,1 0,0 0,1-1,0 0,0-1,-7-9,2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3.626"/>
    </inkml:context>
    <inkml:brush xml:id="br0">
      <inkml:brushProperty name="width" value="0.1" units="cm"/>
      <inkml:brushProperty name="height" value="0.1" units="cm"/>
      <inkml:brushProperty name="color" value="#FF0066"/>
      <inkml:brushProperty name="ignorePressure" value="1"/>
    </inkml:brush>
  </inkml:definitions>
  <inkml:trace contextRef="#ctx0" brushRef="#br0">135 10,'-2'-9,"-3"11,-5 16,5 9,1 0,1 1,2 39,1-44,0 0,-2 1,0-1,-2 0,-10 39,-5-11,-37 73,48-109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3.997"/>
    </inkml:context>
    <inkml:brush xml:id="br0">
      <inkml:brushProperty name="width" value="0.1" units="cm"/>
      <inkml:brushProperty name="height" value="0.1" units="cm"/>
      <inkml:brushProperty name="color" value="#FF0066"/>
      <inkml:brushProperty name="ignorePressure" value="1"/>
    </inkml:brush>
  </inkml:definitions>
  <inkml:trace contextRef="#ctx0" brushRef="#br0">0 82,'10'0,"13"0,22 0,9 0,4-5,3-1,-5 0,-1 1,-6-4,-6 1,-5 0,-5 3,-7-3,-4-1,0 2,-4 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53.677"/>
    </inkml:context>
    <inkml:brush xml:id="br0">
      <inkml:brushProperty name="width" value="0.1" units="cm"/>
      <inkml:brushProperty name="height" value="0.1" units="cm"/>
      <inkml:brushProperty name="color" value="#E71224"/>
      <inkml:brushProperty name="ignorePressure" value="1"/>
    </inkml:brush>
  </inkml:definitions>
  <inkml:trace contextRef="#ctx0" brushRef="#br0">553 1,'-34'2,"0"1,1 2,0 2,0 1,-41 15,-1 0,30-11,26-8,1 0,-1 2,1 1,-29 14,42-18,0 0,0 1,0-1,1 1,0 0,-1 1,1-1,1 1,-1-1,1 1,0 0,0 1,0-1,1 0,0 1,0-1,0 1,1 0,-2 10,1 2,1-1,1 1,1 0,1 0,0 0,1 0,10 32,-4-22,2-1,1 0,1 0,18 26,-26-45,1 1,1-2,-1 1,1-1,1 0,-1 0,1-1,0 0,1 0,0-1,-1 0,2-1,15 6,-20-8,0-1,0 0,0 0,0 0,0-1,1 1,-1-1,0-1,1 1,-1-1,0 0,0 0,0 0,0-1,0 1,0-1,0-1,0 1,-1-1,1 1,-1-1,0-1,0 1,0 0,0-1,0 0,5-8,14-23,24-48,-10 17,-31 53,-1-1,0 0,-1 0,0 0,-1 0,0-1,-2 1,1-1,-2 1,0-1,-4-29,3 40,0 1,0-1,0 0,0 0,-1 1,1-1,-1 1,0-1,0 1,0 0,-1 0,1 0,-1 0,0 0,1 1,-1-1,0 1,-1 0,1 0,0 0,-1 0,1 0,-1 1,1-1,-5 0,-7-2,0 0,0 1,0 1,0 1,-16-1,7 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4.600"/>
    </inkml:context>
    <inkml:brush xml:id="br0">
      <inkml:brushProperty name="width" value="0.1" units="cm"/>
      <inkml:brushProperty name="height" value="0.1" units="cm"/>
      <inkml:brushProperty name="color" value="#FF0066"/>
      <inkml:brushProperty name="ignorePressure" value="1"/>
    </inkml:brush>
  </inkml:definitions>
  <inkml:trace contextRef="#ctx0" brushRef="#br0">53 2,'-9'-1,"9"1,-1 0,1 0,0 0,-1 0,1 0,-1 0,1 0,-1 0,1 0,-1 0,1 0,-1 0,1 0,0 0,-1 1,1-1,-1 0,1 0,-1 0,1 1,0-1,-1 0,1 0,0 1,-1-1,1 0,0 1,-1-1,1 1,0-1,0 0,-1 1,1-1,0 1,0-1,0 0,0 1,-1-1,1 1,0-1,0 1,0-1,0 1,0-1,0 1,0 0,-4 19,1-1,-1 29,-3 17,3-47,2-8,0 0,0 1,1-1,0 1,2 17,-1-25,1-1,0 1,-1 0,1-1,0 1,0-1,1 1,-1-1,0 0,1 1,-1-1,1 0,0 0,0 0,0 0,0 0,0-1,0 1,0-1,1 1,-1-1,1 0,-1 0,1 0,-1 0,6 1,8 2,0-1,0-1,0-1,1 0,-1-1,0 0,0-2,1 0,23-6,-10-1,0 0,0-3,54-28,-80 38,0 0,-1-1,0 1,1-1,-1 1,0-1,0 0,3-5,4-7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5.048"/>
    </inkml:context>
    <inkml:brush xml:id="br0">
      <inkml:brushProperty name="width" value="0.1" units="cm"/>
      <inkml:brushProperty name="height" value="0.1" units="cm"/>
      <inkml:brushProperty name="color" value="#FF0066"/>
      <inkml:brushProperty name="ignorePressure" value="1"/>
    </inkml:brush>
  </inkml:definitions>
  <inkml:trace contextRef="#ctx0" brushRef="#br0">227 1,'-3'22,"-1"0,0 0,-16 40,0 8,-57 174,7-20,47-155,18-50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5.727"/>
    </inkml:context>
    <inkml:brush xml:id="br0">
      <inkml:brushProperty name="width" value="0.1" units="cm"/>
      <inkml:brushProperty name="height" value="0.1" units="cm"/>
      <inkml:brushProperty name="color" value="#FF0066"/>
      <inkml:brushProperty name="ignorePressure" value="1"/>
    </inkml:brush>
  </inkml:definitions>
  <inkml:trace contextRef="#ctx0" brushRef="#br0">6 0,'-5'0,"8"0,14 0,13 0,12 0,8 0,1 0,-4 0,-9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6.128"/>
    </inkml:context>
    <inkml:brush xml:id="br0">
      <inkml:brushProperty name="width" value="0.1" units="cm"/>
      <inkml:brushProperty name="height" value="0.1" units="cm"/>
      <inkml:brushProperty name="color" value="#FF0066"/>
      <inkml:brushProperty name="ignorePressure" value="1"/>
    </inkml:brush>
  </inkml:definitions>
  <inkml:trace contextRef="#ctx0" brushRef="#br0">31 0,'-5'0,"-6"0,-2 5,11 2,7 4,12 1,12-2,2 2,10-1,9-2,-1-2,-2-4,-6-1,-9-1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8.231"/>
    </inkml:context>
    <inkml:brush xml:id="br0">
      <inkml:brushProperty name="width" value="0.1" units="cm"/>
      <inkml:brushProperty name="height" value="0.1" units="cm"/>
      <inkml:brushProperty name="color" value="#FF0066"/>
      <inkml:brushProperty name="ignorePressure" value="1"/>
    </inkml:brush>
  </inkml:definitions>
  <inkml:trace contextRef="#ctx0" brushRef="#br0">23 33,'-1'-1,"-1"1,1 0,-1 0,1 0,-1 1,0-1,1 0,0 0,-1 1,1-1,-1 1,1-1,-2 2,3-2,0 0,0 1,0-1,-1 0,1 1,0-1,0 0,0 0,0 1,0-1,0 0,0 1,0-1,0 0,0 1,1-1,-1 0,0 0,0 1,0-1,0 0,0 1,0-1,1 0,-1 0,0 1,0-1,0 0,1 0,-1 0,0 1,0-1,1 0,-1 0,0 0,1 0,4 4,0-1,0 0,1 0,-1-1,8 3,38 10,2-3,-1-2,1-2,100 1,-135-9,0-2,0 0,0-1,0-1,-1-1,25-9,-11 1,1-2,41-26,-69 38,0 1,0-1,0 1,0 0,0 0,0 1,1-1,-1 1,8-1,-11 2,-1 0,0 0,1 0,-1 0,1 0,-1 0,0 0,1 0,-1 0,0 1,1-1,-1 0,0 0,0 0,1 0,-1 1,0-1,1 0,-1 0,0 1,0-1,1 0,-1 1,0-1,0 0,0 0,0 1,1-1,-1 0,0 1,0-1,0 0,0 1,0-1,0 1,0-1,0 0,0 1,0-1,0 0,0 1,0-1,0 0,0 1,0-1,-1 0,1 1,0-1,0 0,0 1,-1-1,1 0,0 1,-1-1,-12 22,11-19,-22 31,-65 94,-110 213,186-318,-14 30,26-50,0-1,0 0,1 0,-1 0,0 0,1 1,0-1,-1 0,1 0,0 1,0-1,1 0,-1 0,0 1,1-1,-1 0,1 0,0 0,1 3,8 1,2-8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8.631"/>
    </inkml:context>
    <inkml:brush xml:id="br0">
      <inkml:brushProperty name="width" value="0.1" units="cm"/>
      <inkml:brushProperty name="height" value="0.1" units="cm"/>
      <inkml:brushProperty name="color" value="#FF0066"/>
      <inkml:brushProperty name="ignorePressure" value="1"/>
    </inkml:brush>
  </inkml:definitions>
  <inkml:trace contextRef="#ctx0" brushRef="#br0">0 107,'433'0,"-395"-2,-1-1,61-12,73-28,-118 28,14-5,-40 11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19.417"/>
    </inkml:context>
    <inkml:brush xml:id="br0">
      <inkml:brushProperty name="width" value="0.1" units="cm"/>
      <inkml:brushProperty name="height" value="0.1" units="cm"/>
      <inkml:brushProperty name="color" value="#FF0066"/>
      <inkml:brushProperty name="ignorePressure" value="1"/>
    </inkml:brush>
  </inkml:definitions>
  <inkml:trace contextRef="#ctx0" brushRef="#br0">96 57,'-6'0,"0"1,0-1,-1 1,1 1,0-1,0 1,0 0,1 1,-1-1,0 1,1 0,0 0,-10 8,15-10,-1-1,1 0,0 0,0 0,-1 0,1 1,0-1,0 0,-1 0,1 0,0 1,0-1,0 0,-1 0,1 1,0-1,0 0,0 1,0-1,0 0,0 1,0-1,0 0,-1 0,1 1,0-1,0 0,0 1,0-1,1 0,-1 1,0-1,0 0,0 1,0-1,0 0,12 7,20-2,-32-5,353 4,-192-7,-43 2,0-5,190-35,18-22,-321 62,5-1,-13 5,-12 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20.129"/>
    </inkml:context>
    <inkml:brush xml:id="br0">
      <inkml:brushProperty name="width" value="0.1" units="cm"/>
      <inkml:brushProperty name="height" value="0.1" units="cm"/>
      <inkml:brushProperty name="color" value="#FF0066"/>
      <inkml:brushProperty name="ignorePressure" value="1"/>
    </inkml:brush>
  </inkml:definitions>
  <inkml:trace contextRef="#ctx0" brushRef="#br0">206 120,'3'-2,"-1"0,0 0,0-1,0 0,0 1,0-1,-1 0,1 0,-1 0,0 0,0 0,2-4,-4 6,1 1,-1-1,1 1,-1-1,1 1,0 0,-1-1,0 1,1 0,-1-1,1 1,-1 0,1 0,-1 0,0-1,1 1,-1 0,1 0,-1 0,0 0,1 0,-1 0,1 0,-1 0,0 0,1 1,-1-1,1 0,-1 0,0 1,-25 5,23-5,-9 4,0-1,0 2,1-1,-1 2,1-1,1 1,-1 1,1 0,1 1,-14 15,18-19,0 0,0 1,1 0,0 0,0 1,0-1,1 1,0 0,1-1,-1 1,1 0,1 1,-1-1,1 0,0 0,1 1,0-1,0 1,0-1,3 9,-1-11,-1 0,2-1,-1 0,0 1,1-1,0 0,0 0,0-1,1 1,-1 0,1-1,0 0,0 0,0 0,0-1,0 1,1-1,-1 0,1 0,-1 0,1-1,9 2,10 2,1-1,0-1,27 0,-49-3,18-1,0-1,-1-1,0-1,1-1,-2 0,1-2,0 0,-1-1,31-19,-36 18,0-2,-1 0,0 0,-1-1,0-1,-1 0,-1 0,0-1,0-1,7-16,-13 24,-1 1,0-1,-1 1,1-1,-1 0,-1 0,1 0,-1 0,0 0,-1 0,0-10,0 14,-1-1,1 1,-1-1,0 0,0 1,0 0,-1-1,1 1,-1 0,0-1,0 1,0 0,0 0,0 1,-1-1,1 0,-1 1,0 0,1-1,-1 1,-1 0,1 0,-6-2,-8-2,0 1,0 1,-1 0,0 2,-31-2,5 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20.719"/>
    </inkml:context>
    <inkml:brush xml:id="br0">
      <inkml:brushProperty name="width" value="0.1" units="cm"/>
      <inkml:brushProperty name="height" value="0.1" units="cm"/>
      <inkml:brushProperty name="color" value="#FF0066"/>
      <inkml:brushProperty name="ignorePressure" value="1"/>
    </inkml:brush>
  </inkml:definitions>
  <inkml:trace contextRef="#ctx0" brushRef="#br0">439 8,'-25'0,"-9"0,0 0,-48 9,71-7,0 1,0 0,0 0,0 1,1 1,0 0,0 0,0 1,0 0,1 1,-11 10,6-3,0 0,0 1,2 1,0 0,0 1,-12 26,19-32,0-1,1 1,1-1,0 1,0 0,1 0,1 0,0 1,0-1,1 0,1 0,0 1,2 11,-2-18,0-1,0 0,1-1,-1 1,1 0,0 0,0-1,0 1,1-1,-1 0,1 1,0-1,0 0,6 4,-3-3,0 0,0-1,0 1,0-2,1 1,-1-1,1 0,9 2,-1-2,0 0,1-1,-1-1,0-1,1 0,-1 0,21-6,-13 1,-2-2,1 0,-1 0,0-2,-1-1,31-21,-40 24,-1 0,0-1,0 0,0-1,-1 0,-1 0,0-1,0 0,-1-1,0 1,-1-1,8-22,-12 28,0 0,-1-1,0 1,0-1,0 0,-1 1,0-1,-1-12,0 14,0 1,-1 0,1 0,-1 0,0 0,0 0,0 0,0 0,-1 1,1-1,-1 1,0 0,0 0,-6-5,-12-7,0 2,-1 0,-1 1,-28-10,5 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35.977"/>
    </inkml:context>
    <inkml:brush xml:id="br0">
      <inkml:brushProperty name="width" value="0.1" units="cm"/>
      <inkml:brushProperty name="height" value="0.1" units="cm"/>
      <inkml:brushProperty name="color" value="#FF0066"/>
      <inkml:brushProperty name="ignorePressure" value="1"/>
    </inkml:brush>
  </inkml:definitions>
  <inkml:trace contextRef="#ctx0" brushRef="#br0">234 162,'1'-1,"0"1,0 0,0 0,1-1,-1 1,0-1,-1 1,1-1,0 1,0-1,0 0,0 0,0 1,0-1,-1 0,1 0,0 0,-1 0,1 1,-1-1,1 0,-1 0,1 0,-1 0,0-1,1 1,-1 0,0 0,0 0,0 0,0 0,0-2,0 1,1 0,-1 0,0 0,0 0,-1 0,1 0,0 0,-1 0,1 0,-1 0,0 0,1 0,-1 0,0 0,0 0,0 1,-2-3,1 3,1 0,-1 0,0 0,0 0,0 0,1 1,-1-1,0 1,0-1,0 1,0 0,0 0,0 0,0 0,0 0,0 0,0 0,0 1,0-1,0 1,0-1,0 1,0 0,1 0,-1 0,0 0,0 0,1 0,-1 0,1 0,-1 1,1-1,-3 4,-3 2,1 1,-1 0,1 0,1 0,-7 14,9-18,1 1,0 1,0-1,0 0,1 0,0 1,0-1,0 0,0 1,1-1,0 1,0-1,1 1,-1-1,1 1,1-1,-1 0,1 1,3 7,-2-8,0 1,1-1,0 0,0 0,0-1,0 1,1-1,-1 0,1 0,0 0,1-1,-1 0,1 0,-1 0,1 0,0-1,7 2,-4-2,1 1,-1-1,1-1,0 0,-1 0,1-1,0 0,0 0,-1-1,15-4,-19 4,0-1,-1 1,1-1,-1-1,1 1,-1 0,0-1,0 0,0 0,0-1,0 1,-1-1,1 1,-1-1,0 0,0 0,-1-1,1 1,-1 0,0-1,0 0,1-4,1-6,2-2,0-1,-2 1,0-2,2-29,-6 44,0 1,0-1,0 0,0 1,-1-1,0 0,1 1,-1-1,-1 0,1 1,0-1,-1 1,0 0,0 0,0-1,0 1,0 0,-1 1,1-1,-1 0,0 1,1-1,-1 1,-1 0,1 0,0 0,0 1,-1-1,-3-1,-16-2,0 0,0 2,0 0,0 2,-1 1,1 0,-39 7,49-5,1 0,-1 1,0 0,1 1,0 0,-20 11,27-12,0-1,1 1,0 0,-1 1,1-1,0 1,1-1,-1 1,1 0,0 0,0 1,0-1,0 1,1-1,-1 1,1 0,1 0,-3 9,3-8,0-1,0 1,1 0,0 0,0-1,1 1,-1 0,1 0,1-1,-1 1,1-1,3 9,-3-10,1 0,-1 0,1-1,0 1,0-1,0 0,0 1,1-1,-1-1,1 1,0 0,0-1,0 0,0 0,0 0,7 2,2 0,-1 0,1-1,-1 0,1-1,0 0,0-1,0-1,0 0,0-1,0 0,0-1,-1 0,1-1,0-1,-1 0,0 0,0-1,0-1,-1 0,0-1,0 0,0-1,17-16,-4-2,-1-1,-1-2,-2 0,0-1,23-52,-37 75,-3 9,2 23,-5 38,0-61,-2 544,2-357,0-165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55.904"/>
    </inkml:context>
    <inkml:brush xml:id="br0">
      <inkml:brushProperty name="width" value="0.1" units="cm"/>
      <inkml:brushProperty name="height" value="0.1" units="cm"/>
      <inkml:brushProperty name="color" value="#E71224"/>
      <inkml:brushProperty name="ignorePressure" value="1"/>
    </inkml:brush>
  </inkml:definitions>
  <inkml:trace contextRef="#ctx0" brushRef="#br0">412 1,'-1'2,"0"1,1-1,-1 0,0 1,0-1,0 0,-1 0,1 0,0 1,-1-2,1 1,-1 0,0 0,0 0,1-1,-1 1,-4 2,-39 22,45-26,-162 73,139-63,7-3,0 1,1 1,0 1,1 0,-25 22,35-27,0 0,0 0,0 1,1 0,0 0,0 0,0 0,1 0,0 0,0 1,0-1,1 1,0-1,1 1,-1 0,1-1,0 1,2 11,1 0,0 0,1 0,1-1,1 0,12 28,-3-21,0 0,2-1,0-1,2 0,0-2,31 26,-33-29,-10-12,0 0,0 0,0-1,1 0,0 0,-1-1,1 0,0 0,1-1,-1 0,0 0,1-1,14 1,9-1,1-2,37-6,-63 6,-1-1,0 1,1-2,-1 1,0-1,0 0,0 0,0-1,-1 1,0-1,1-1,-1 1,-1-1,1 1,6-10,1-2,-1 0,-1-1,0 0,7-20,-12 26,-1-1,-1 0,0 0,-1-1,0 1,0-16,-4-79,-1 44,3 55,0 1,0-1,-1 1,0 0,-1-1,0 1,-4-10,4 13,0 0,0 0,0 1,-1-1,0 1,0-1,0 1,0 0,0 0,0 1,-1-1,0 1,1-1,-6-1,-3-2,-2-2,-1 0,0 1,0 1,0 1,-1 0,-26-4,31 7,-1-1,1 0,-1-1,1 0,0-1,1 0,-1-1,1 0,0 0,0-1,-11-10,17 13,-19-13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37.723"/>
    </inkml:context>
    <inkml:brush xml:id="br0">
      <inkml:brushProperty name="width" value="0.1" units="cm"/>
      <inkml:brushProperty name="height" value="0.1" units="cm"/>
      <inkml:brushProperty name="color" value="#FF0066"/>
      <inkml:brushProperty name="ignorePressure" value="1"/>
    </inkml:brush>
  </inkml:definitions>
  <inkml:trace contextRef="#ctx0" brushRef="#br0">261 30,'-8'0,"0"1,0 0,0 1,0 0,1 0,-1 0,0 1,1 1,0-1,-1 1,2 0,-9 6,-7 8,0 0,-20 23,41-39,-7 6,1 1,-1 0,2 0,-1 1,1 0,1 0,-7 16,11-23,-1 1,1-1,0 0,0 1,0-1,1 1,-1 0,1-1,0 1,0-1,0 1,1 0,-1-1,1 1,0-1,0 1,0-1,0 0,0 1,1-1,0 0,-1 0,1 0,0 0,1 0,-1 0,4 3,0-1,1-1,-1 1,1-1,0-1,0 1,0-1,0 0,1-1,-1 0,1 0,-1-1,1 0,0 0,0 0,0-1,-1-1,1 1,0-1,0 0,-1-1,1 0,-1 0,1-1,-1 0,0 0,0 0,0-1,0 0,-1-1,0 1,0-1,0 0,10-13,-8 10,-1 0,-1 0,1-1,-2 0,1-1,-1 1,0-1,-1 0,0-1,-1 1,0 0,-1-1,0 0,0 0,0-10,-2 11,0 1,0 0,-1-1,0 1,0 0,-1 0,-5-16,5 21,0 1,0 0,0-1,0 1,-1 0,1 0,-1 0,0 1,0-1,0 1,0-1,0 1,0 0,-1 0,1 1,-1-1,1 1,-1-1,0 1,1 0,-6 0,1 0,0 0,0 1,1 0,-1 0,0 1,0 0,-10 2,15-2,1 0,-1 0,0 0,0 0,1 0,-1 1,0-1,1 1,0 0,-3 2,4-3,0 0,0 0,0 0,0 1,1-1,-1 0,1 0,-1 0,1 1,-1-1,1 0,-1 1,1-1,0 0,0 1,0-1,0 1,0-1,0 0,0 1,1-1,0 3,0-1,0 0,1 0,-1 0,1 0,0-1,0 1,0 0,0-1,1 0,-1 1,1-1,0 0,-1 0,1 0,0-1,0 1,6 2,8 3,1-1,18 4,-11-3,-16-4,0 0,0 0,0 0,-1 1,0 1,12 7,-16-9,-1 0,-1 0,1 0,0 0,-1 1,1-1,-1 1,0-1,0 1,-1 0,1-1,-1 1,0 0,0 0,0 0,0 0,0 5,1 15,-1 1,0-1,-2 1,-1-1,-1 0,-1 0,-1 0,-9 26,5-23,1 2,2-1,0 1,2 0,1 0,2 49,1-60,-1-1,-1 1,-1-1,0 1,-1-1,-8 21,2-14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38.697"/>
    </inkml:context>
    <inkml:brush xml:id="br0">
      <inkml:brushProperty name="width" value="0.1" units="cm"/>
      <inkml:brushProperty name="height" value="0.1" units="cm"/>
      <inkml:brushProperty name="color" value="#FF0066"/>
      <inkml:brushProperty name="ignorePressure" value="1"/>
    </inkml:brush>
  </inkml:definitions>
  <inkml:trace contextRef="#ctx0" brushRef="#br0">149 35,'0'2,"-1"-1,0 1,0 0,0 0,-1-1,1 1,0 0,0-1,-1 0,1 1,-3 1,-4 4,-10 14,0 0,1 1,-18 33,29-44,0 1,1 0,1 0,0 0,1 1,0-1,1 1,0 0,0 20,2-24,0-1,1 1,0 0,0-1,1 0,0 1,5 11,-6-16,1 0,0 0,1-1,-1 1,0-1,1 0,0 0,0 0,0 0,0 0,0-1,1 1,-1-1,1 0,0 0,-1 0,8 2,7 1,2-1,-1-1,0 0,1-2,-1 0,1-1,0-1,-1-1,30-6,-38 5,0-1,0 0,-1-1,1 0,-1 0,0-1,-1-1,16-12,3-6,32-39,-49 50,-1-1,0 0,-1-1,-1 0,0 0,-1-1,-1 0,0 0,-1 0,-1-1,2-29,-6 44,1 0,-1-1,-1 1,1 0,0 0,-1 0,0 0,0 0,0 0,0 0,0 0,0 0,-1 1,1-1,-1 0,0 1,0-1,0 1,0 0,0-1,-1 1,1 0,-1 1,1-1,-1 0,0 1,1-1,-1 1,0 0,0 0,-6-2,-8-1,-1 1,0 0,1 1,-25 0,39 2,-21 0,-1 0,0 2,-40 8,52-7,-1 0,1 2,0-1,0 2,0 0,1 0,-22 16,10-3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40.670"/>
    </inkml:context>
    <inkml:brush xml:id="br0">
      <inkml:brushProperty name="width" value="0.1" units="cm"/>
      <inkml:brushProperty name="height" value="0.1" units="cm"/>
      <inkml:brushProperty name="color" value="#FF0066"/>
      <inkml:brushProperty name="ignorePressure" value="1"/>
    </inkml:brush>
  </inkml:definitions>
  <inkml:trace contextRef="#ctx0" brushRef="#br0">1 1,'65'0,"129"17,-122-7,44 10,-72-13,1-2,-1-2,90-6,-37 1,1922 2,-2006 1,0 1,0 0,0 1,0 0,-1 1,21 9,-18-6,0-2,1 0,31 6,534 21,-209-33,-364 1,1 0,0 0,0 1,0 1,-1-1,1 1,0 1,14 6,-16-4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42.669"/>
    </inkml:context>
    <inkml:brush xml:id="br0">
      <inkml:brushProperty name="width" value="0.1" units="cm"/>
      <inkml:brushProperty name="height" value="0.1" units="cm"/>
      <inkml:brushProperty name="color" value="#FF0066"/>
      <inkml:brushProperty name="ignorePressure" value="1"/>
    </inkml:brush>
  </inkml:definitions>
  <inkml:trace contextRef="#ctx0" brushRef="#br0">806 0,'-1'1,"-1"-1,1 1,0-1,0 1,0 0,0-1,0 1,0 0,0 0,0-1,0 1,1 0,-1 0,0 0,1 0,-1 0,0 0,1 0,-1 1,1-1,-1 0,1 0,0 0,0 0,-1 1,1 1,-6 39,6-36,-5 323,7-182,-3-131,0 0,-2 0,0-1,0 1,-2-1,0 1,0-1,-1-1,-12 20,5-1,0 0,3 1,-8 38,15-60,-9 39,2-1,-7 97,15-120,-1 0,-8 31,0 5,0 1,3-23,-3 84,12 452,-3-542,-2-1,-1 0,-13 46,9-42,1 1,-3 48,12 121,-3 45,-12-171,8-55,-2 37,3-29,0 0,-19 57,1 4,-6 24,-2 50,18-91,-4-2,-30 85,19-79,-35 121,48-149,-32 75,8-24,-27 154,63-240,-1 41,4-47,-1 0,0 0,-1 0,0-1,-7 25,3-31,1-16,2-7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02.799"/>
    </inkml:context>
    <inkml:brush xml:id="br0">
      <inkml:brushProperty name="width" value="0.05" units="cm"/>
      <inkml:brushProperty name="height" value="0.05" units="cm"/>
      <inkml:brushProperty name="color" value="#5B2D90"/>
      <inkml:brushProperty name="ignorePressure" value="1"/>
    </inkml:brush>
  </inkml:definitions>
  <inkml:trace contextRef="#ctx0" brushRef="#br0">0 342,'0'1,"1"0,-1 0,0 0,0 0,1 1,-1-1,1 0,-1-1,1 1,0 0,-1 0,1 0,0 0,-1 0,1 0,0-1,0 1,0 0,0-1,0 1,0-1,0 1,0-1,0 1,0-1,0 0,0 1,0-1,0 0,0 0,0 0,0 0,1 0,0 0,3 0,0 0,1 0,-1-1,0 1,0-1,6-2,-1-1,-1-1,0 0,0-1,-1 1,0-2,0 1,0-1,-1 0,0-1,0 0,9-13,7-14,27-54,-46 80,15-29,-10 18,1 1,22-32,-32 51,1-1,-1 0,0 1,1-1,-1 1,0-1,1 1,-1 0,1-1,-1 1,0-1,1 1,-1 0,1-1,-1 1,1 0,0 0,-1-1,1 1,-1 0,1 0,0 0,0-1,3 12,-7 23,-6 10,-25 75,5-28,19-56,-22 52,22-62,2 0,-7 31,7-27,4-10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03.521"/>
    </inkml:context>
    <inkml:brush xml:id="br0">
      <inkml:brushProperty name="width" value="0.05" units="cm"/>
      <inkml:brushProperty name="height" value="0.05" units="cm"/>
      <inkml:brushProperty name="color" value="#5B2D90"/>
      <inkml:brushProperty name="ignorePressure" value="1"/>
    </inkml:brush>
  </inkml:definitions>
  <inkml:trace contextRef="#ctx0" brushRef="#br0">296 92,'-12'0,"1"0,-1 1,1 0,0 1,-22 7,26-7,0 1,1 0,-1 1,1 0,0 0,0 0,0 1,1 0,0 0,-8 8,-6 10,0 1,1 1,1 0,-24 51,38-70,0 1,1 0,-1 0,2 0,-1 0,1 0,0 0,0 0,0 1,1-1,1 0,-1 0,1 0,0 1,1-1,-1 0,2 0,-1 0,1-1,0 1,0-1,0 1,1-1,0 0,1 0,6 6,-4-5,1 0,0-1,1 0,-1-1,1 1,0-2,1 1,-1-2,1 1,19 4,-15-5,0-1,0 0,1-1,-1 0,0-1,1-1,19-3,-16-1,-1-1,0-1,-1 0,30-18,-15 8,-14 7,0-1,0-1,-1 0,0-2,-1 1,-1-2,15-19,-11 11,-1-1,-2 0,0-1,16-41,-26 53,0-1,-1 0,-1 0,0 0,-1 0,0 0,-1-1,-1 1,-1-1,-2-17,2 29,0 0,0 0,-1 0,1 0,-1 0,0 1,0-1,0 0,0 1,0 0,0-1,-1 1,1 0,-1 0,0 0,1 0,-1 1,0-1,0 1,0 0,0 0,0 0,0 0,-6 0,-10-3,1 2,-1 0,-19 1,22 1,4-1,-176 3,165 0,0 0,1 2,-1 1,1 1,-1 0,-21 11,22-5,4 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57.103"/>
    </inkml:context>
    <inkml:brush xml:id="br0">
      <inkml:brushProperty name="width" value="0.05" units="cm"/>
      <inkml:brushProperty name="height" value="0.05" units="cm"/>
      <inkml:brushProperty name="color" value="#5B2D90"/>
      <inkml:brushProperty name="ignorePressure" value="1"/>
    </inkml:brush>
  </inkml:definitions>
  <inkml:trace contextRef="#ctx0" brushRef="#br0">0 405,'0'1,"1"0,-1 0,0 0,1 0,-1-1,1 1,-1 0,1-1,-1 1,1 0,-1-1,1 1,0 0,-1-1,1 1,0-1,0 1,-1-1,1 0,0 1,0-1,0 0,-1 1,1-1,0 0,0 0,1 0,27 3,-24-4,0 0,0 0,0-1,0 0,0 0,-1 0,1 0,0 0,-1-1,0 0,0 0,0 0,0-1,0 1,6-8,4-7,0-1,14-26,-13 20,41-77,-44 75,1 2,2 0,0 1,30-36,-44 60,-1-1,0 1,1-1,-1 1,0-1,1 1,-1-1,0 1,1 0,-1-1,1 1,-1 0,1-1,-1 1,1 0,-1 0,1 0,-1-1,1 1,-1 0,1 0,-1 0,1 0,0 0,-1 0,1 0,-1 0,1 0,-1 0,1 0,-1 0,2 1,-1 0,0 0,-1 0,1 0,0 0,-1 0,1 0,-1 1,1-1,-1 0,1 0,-1 1,0-1,1 2,0 52,-1-49,-2 551,2-533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58.755"/>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1 496,'-1'1,"1"-1,0 1,0 0,0-1,1 1,-1 0,0-1,0 1,0-1,0 1,1 0,-1-1,0 1,0-1,1 1,-1-1,1 1,-1-1,0 1,1-1,-1 1,1-1,-1 1,1-1,-1 0,1 1,-1-1,1 0,0 1,22-2,19-15,-17 0,-1 0,-1-2,0-1,-2 0,38-44,16-16,86-93,-102 106,-58 64,0 1,1-1,-1 1,1-1,-1 1,1 0,0-1,-1 1,1 0,3-1,-5 2,1 0,-1 0,0 0,1 0,-1 0,0 0,0 0,1 0,-1 1,0-1,0 0,0 0,1 0,-1 0,0 0,0 1,0-1,1 0,-1 0,0 1,0-1,0 0,0 0,1 1,-1-1,0 0,0 0,0 1,0-1,0 0,0 0,0 1,0-1,0 0,0 1,0-1,0 0,0 0,0 1,0-1,-1 1,0 7,0-1,-1 1,0 0,-3 8,-10 23,-8 26,-3-1,-47 86,54-117,1 2,2 0,2 1,1 0,-12 59,47-124,-9-1,-1 0,-1 0,-2-2,-1 1,4-43,2 2,-6 29,-2 0,-2 0,-2-1,-6-77,4 119,0 1,0 0,0-1,0 1,0 0,0-1,0 1,-1 0,1-1,0 1,-1 0,1 0,-1-1,0 1,1 0,-1 0,0 0,0 0,0 0,0 0,0 0,0 0,0 0,0 0,0 1,0-1,-2-1,1 2,1 1,-1-1,0 0,0 0,0 1,0-1,0 1,1-1,-1 1,0 0,0 0,1 0,-1 0,1 0,-1 0,-1 2,-9 8,1 0,0 1,-13 18,-101 163,16-25,99-147,10-21,0 0,0 1,0-1,0 0,0 0,0 1,0-1,0 0,0 0,0 0,0 1,0-1,1 0,-1 0,0 1,0-1,0 0,0 0,0 0,0 1,1-1,-1 0,0 0,0 0,0 0,1 1,-1-1,0 0,0 0,0 0,1 0,-1 0,0 0,0 0,1 0,-1 0,0 0,0 1,0-1,1 0,-1-1,3 1,0-1,0 0,0 0,0 0,0 0,-1 0,1-1,-1 1,1-1,-1 0,5-3,30-30,-1-3,-1 0,44-67,52-58,-131 161,1 1,0 0,0 0,0 0,0 0,0 1,0-1,0 0,0 0,0 0,0 1,0-1,1 1,-1-1,0 1,0-1,1 1,-1 0,0 0,1-1,-1 1,2 0,-2 1,0 0,0-1,0 1,0 0,0-1,0 1,0 0,0 0,0 0,-1 0,1 0,0 0,-1 0,1 0,-1 0,1 0,-1 1,1-1,-1 2,3 10,-1 0,-1 0,1 21,-2-26,2 26,-1 1,-2-1,-2 1,0-1,-3 0,-9 34,-4-5,10-30,-22 55,0-9,27-67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10.292"/>
    </inkml:context>
    <inkml:brush xml:id="br0">
      <inkml:brushProperty name="width" value="0.05" units="cm"/>
      <inkml:brushProperty name="height" value="0.05" units="cm"/>
      <inkml:brushProperty name="color" value="#5B2D90"/>
      <inkml:brushProperty name="ignorePressure" value="1"/>
    </inkml:brush>
  </inkml:definitions>
  <inkml:trace contextRef="#ctx0" brushRef="#br0">137 516,'-1'3,"1"-1,0 1,0-1,0 1,0 0,0-1,1 1,-1-1,1 0,0 1,0-1,0 1,0-1,0 0,0 0,0 1,1-1,-1 0,1 0,0-1,-1 1,1 0,0 0,0-1,0 1,0-1,1 0,-1 1,0-1,0 0,1-1,-1 1,4 1,14 4,0-1,1 0,0-1,37 1,90-5,-88-2,334 0,-785 2,365-2,0-1,1 0,-1-2,1-1,0-1,0-2,1 0,0-1,-29-18,43 22,1 0,0-1,0 0,1-1,0 0,0 0,0 0,1-1,-10-17,9 11,1-1,0 1,1-1,0-1,-4-27,3-2,3 0,1-1,5-62,0 52,-2 93,-2 1,-2-1,-1 0,-2 0,-13 41,-6 38,12-46,-14 45,28-112,-1 0,1 0,0 0,0 1,-1-1,2 0,-1 0,0 0,0 0,1 0,-1 0,1 0,-1 0,1 0,0 0,0 0,0 0,0 0,0 0,1-1,-1 1,0 0,1-1,-1 1,1-1,0 0,-1 1,1-1,0 0,0 0,0 0,0 0,0-1,0 1,2 0,9 3,0 0,0-2,1 1,16 0,-25-3,273 2,-141-5,-123 3,-1-1,0 0,1-1,-1-1,21-6,-159 37,93-22,8-1,-1-1,0-1,0-1,1-1,-1-1,0-1,-33-6,46 3,1 0,0 0,0-1,0-1,1 0,0 0,-16-13,-3-6,-26-30,41 40,11 13,1 0,-1-1,1 1,0-1,0 0,0 1,1-1,-1 0,1 0,-1 0,1 0,0-1,0 1,1 0,-1 0,0-1,1 1,0-1,0 1,0 0,0-1,1 1,-1 0,1 0,0-1,0 1,0 0,0 0,1 0,-1 0,3-4,6-7,1 0,0 1,1 1,0 0,16-12,12-12,56-70,-95 105,-1 0,1 1,-1-1,0 1,1-1,-1 1,1-1,-1 1,1-1,-1 1,1-1,-1 1,1 0,-1-1,1 1,-1 0,1-1,-1 1,1 0,0 0,-1 0,1 0,0-1,-1 1,1 0,0 0,-1 0,1 0,1 1,2 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13.781"/>
    </inkml:context>
    <inkml:brush xml:id="br0">
      <inkml:brushProperty name="width" value="0.05" units="cm"/>
      <inkml:brushProperty name="height" value="0.05" units="cm"/>
      <inkml:brushProperty name="color" value="#5B2D90"/>
      <inkml:brushProperty name="ignorePressure" value="1"/>
    </inkml:brush>
  </inkml:definitions>
  <inkml:trace contextRef="#ctx0" brushRef="#br0">10 313,'-7'6,"5"-8,13-11,35-24,-2-2,-1-3,56-69,-49 53,-49 57,0-1,0 1,0-1,0 1,1 0,-1 0,1-1,-1 1,1 0,-1 0,1 1,3-3,-5 4,1-1,-1 0,0 0,1 0,-1 0,0 1,0-1,1 0,-1 0,0 1,1-1,-1 0,0 0,0 1,0-1,1 0,-1 1,0-1,0 0,0 1,0-1,0 0,1 1,-1-1,0 0,0 1,0-1,0 1,0-1,0 0,0 1,0-1,0 0,-1 1,1 0,-1 7,-1 1,1 0,-7 15,-33 104,-27 153,61-243,2 0,1 1,3 53,25-125,23-83,-7 13,-15 50,19-62,-38 96,-1-1,0 0,-2 0,0 0,-1 0,-2-39,0 57,0 0,0 0,0-1,-1 1,1 0,-1 0,1-1,-1 1,0 0,0 0,0 0,0 0,0 0,0 0,0 0,-1 0,1 1,-1-1,1 0,-1 1,-3-3,3 4,0-1,0 0,-1 1,1-1,0 1,-1 0,1 0,0 0,-1 0,1 0,0 0,0 1,-1-1,1 1,0 0,0-1,-3 3,-4 1,0 1,0 0,0 1,1 0,0 0,0 1,1 0,-9 10,-56 91,-1 1,56-89,1 2,-1-2,-23 22,316-324,-263 265,-9 12,0-1,0 1,1 0,0 0,0 0,0 1,0 0,1 0,-1 0,8-3,-12 7,-1 0,1-1,0 1,0 0,0 0,0 0,-1 0,1-1,0 1,0 0,0 1,0-1,0 0,0 0,0 0,-1 0,1 1,0-1,0 0,0 1,-1-1,1 1,0-1,0 1,0 0,1 1,-1-1,0 1,0 0,0 0,0 0,0 0,0 0,0 0,-1 0,2 3,-1 6,1 0,-1 0,-1 14,0-21,0 9,-6 188,-7-113,6-56,-1 49,7-56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16.717"/>
    </inkml:context>
    <inkml:brush xml:id="br0">
      <inkml:brushProperty name="width" value="0.1" units="cm"/>
      <inkml:brushProperty name="height" value="0.1" units="cm"/>
      <inkml:brushProperty name="color" value="#E71224"/>
      <inkml:brushProperty name="ignorePressure" value="1"/>
    </inkml:brush>
  </inkml:definitions>
  <inkml:trace contextRef="#ctx0" brushRef="#br0">238 35,'-14'0,"1"1,-1 0,1 0,-1 2,1-1,0 2,0 0,0 0,-13 7,20-7,0-1,1 1,-1 0,1 0,0 1,0-1,0 1,0 1,1-1,0 0,0 1,1 0,-1 0,1 0,0 0,1 1,0-1,0 1,-2 12,-1 26,2 0,5 83,1-32,-5-42,1 36,1-81,1 0,1 0,-1 0,1-1,0 1,1-1,6 13,-1-7,1 0,0 0,1-1,1 0,12 11,-18-19,-1 0,1 0,-1-1,1 1,1-1,-1-1,0 1,1-1,0 0,0 0,0 0,0-1,0 0,1 0,-1-1,0 0,1 0,7 0,1 0,-1 0,1-1,-1-1,1-1,-1 0,15-4,-21 3,0 0,-1 0,1-1,0 0,-1 0,0-1,0 0,0 0,-1 0,0-1,10-11,2-8,-2 0,0-1,-2 0,0-2,16-50,-19 51,-6 12,-1 0,0 0,-1-1,0 1,0-22,-5-81,0 48,2 60,0-1,0 0,-1 1,-1-1,1 1,-2-1,1 1,-2 0,1 0,-1 0,-1 0,-10-17,-4-3,14 21,-1-1,0 1,-11-12,14 18,0 0,0 0,-1 0,1 1,-1 0,1-1,-1 1,0 1,0-1,0 0,0 1,-8-2,-5 1,0 1,0 1,0 0,0 1,-1 1,1 0,1 2,-31 9,-2-4,26-6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15.839"/>
    </inkml:context>
    <inkml:brush xml:id="br0">
      <inkml:brushProperty name="width" value="0.05" units="cm"/>
      <inkml:brushProperty name="height" value="0.05" units="cm"/>
      <inkml:brushProperty name="color" value="#5B2D90"/>
      <inkml:brushProperty name="ignorePressure" value="1"/>
    </inkml:brush>
  </inkml:definitions>
  <inkml:trace contextRef="#ctx0" brushRef="#br0">60 0,'2'76,"0"-31,-8 77,3-103,-2 1,-13 35,11-37,1 0,0 1,-3 26,7-36,1 1,1-1,-1 1,1 0,1-1,3 19,-3-25,0 0,0 0,1 0,-1 0,1-1,0 1,0 0,0-1,0 1,0-1,1 0,-1 0,1 1,-1-2,1 1,0 0,0-1,0 1,0-1,0 0,0 0,0 0,6 1,10 1,-1 0,1-2,0 0,-1-1,1-1,0-1,-1-1,1 0,-1-1,21-8,-28 7,-1 1,1-2,11-7,-14 7,0 1,0 1,0 0,1 0,17-5,-21 8,1-1,0 0,0 1,0 0,1 1,-1-1,0 1,11 1,-16-1,-1 0,0 0,0 0,0 0,0 1,1-1,-1 0,0 0,0 0,0 0,0 0,0 0,0 0,1 0,-1 1,0-1,0 0,0 0,0 0,0 0,0 0,0 1,0-1,0 0,0 0,0 0,1 0,-1 0,0 1,0-1,0 0,0 0,0 0,0 0,-1 1,1-1,0 0,0 0,0 0,0 0,0 1,0-1,0 0,0 0,0 0,0 0,-9 11,-12 7,-13-3,-1-1,-1-2,0-2,-56 10,78-17,6-2,-4 2,-1 0,0-2,-24 1,35-2,-1 0,1 0,-1 0,1 0,-1-1,1 1,0-1,-1 0,1 0,0 0,-1 0,1 0,0 0,0-1,0 1,0-1,0 1,0-1,0 0,1 0,-1 0,0 0,1 0,0 0,0 0,-2-3,-1-12,1 0,0 0,2 0,0 0,0 0,2 0,2-18,0-7,0 10,2 1,1 0,1 0,15-37,-19 59,0 0,1 0,0 0,8-12,-12 20,1 1,-1 0,0 0,0-1,0 1,0 0,0 0,0-1,1 1,-1 0,0 0,0 0,0-1,1 1,-1 0,0 0,0 0,0 0,1-1,-1 1,0 0,0 0,1 0,-1 0,0 0,1 0,-1 0,0 0,0 0,1 0,-1 0,0 0,0 0,1 0,-1 0,0 0,1 0,-1 0,0 0,0 0,1 1,-1-1,0 0,0 0,1 0,5 16,-2 22,-3 205,-3-112,2-128,0 1,0-1,0 1,1-1,-1 0,1 1,0-1,0 0,0 0,0 1,1-1,-1 0,1 0,0-1,0 1,0 0,0 0,0-1,0 1,1-1,3 3,-1-2,1 0,0 0,0-1,0 0,0 0,1 0,-1-1,0 0,1 0,9 0,20 1,62-6,-86 3,-1-1,1 0,0-1,-1 0,0-1,0 0,0-1,0 0,12-8,-20 11,0 0,-1-1,1 1,0-1,-1 0,0 0,1 0,2-6,3-8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17.520"/>
    </inkml:context>
    <inkml:brush xml:id="br0">
      <inkml:brushProperty name="width" value="0.05" units="cm"/>
      <inkml:brushProperty name="height" value="0.05" units="cm"/>
      <inkml:brushProperty name="color" value="#5B2D90"/>
      <inkml:brushProperty name="ignorePressure" value="1"/>
    </inkml:brush>
  </inkml:definitions>
  <inkml:trace contextRef="#ctx0" brushRef="#br0">35 57,'-15'-25,"-5"-7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17.892"/>
    </inkml:context>
    <inkml:brush xml:id="br0">
      <inkml:brushProperty name="width" value="0.05" units="cm"/>
      <inkml:brushProperty name="height" value="0.05" units="cm"/>
      <inkml:brushProperty name="color" value="#5B2D90"/>
      <inkml:brushProperty name="ignorePressure" value="1"/>
    </inkml:brush>
  </inkml:definitions>
  <inkml:trace contextRef="#ctx0" brushRef="#br0">363 207,'-35'-19,"-45"-27,-43-24,-1-1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20.957"/>
    </inkml:context>
    <inkml:brush xml:id="br0">
      <inkml:brushProperty name="width" value="0.05" units="cm"/>
      <inkml:brushProperty name="height" value="0.05" units="cm"/>
      <inkml:brushProperty name="color" value="#5B2D90"/>
      <inkml:brushProperty name="ignorePressure" value="1"/>
    </inkml:brush>
  </inkml:definitions>
  <inkml:trace contextRef="#ctx0" brushRef="#br0">187 2371,'11'0,"-1"-1,1 0,-1-1,0 0,0-1,0 0,0 0,0-1,0-1,-1 1,0-1,0-1,0 0,-1 0,0-1,12-12,4-9,0 0,-2-2,25-44,-26 40,15-25,-3-2,-3-1,33-93,-56 126,-1-1,-2 0,-1 0,-1-1,-1 1,-5-36,2-5,1 59,-1-1,-1 1,0 0,-1 0,0 0,0 1,-2-1,1 1,-14-19,-1-5,1 2,-1 2,-37-46,49 68,0 1,-1 0,0 1,0-1,-1 2,-16-10,-68-26,-2-2,78 34,-1 0,-1 2,0 1,-31-9,45 14,-1 1,1 0,0 0,-1 0,1 0,-1 1,1 0,0 1,-1-1,1 1,-1 0,1 1,0 0,0 0,0 0,-6 4,56-37,-17 14,-1-1,43-40,-63 52,3-2,-1 0,0-1,-1 1,0-1,0-1,-1 1,-1-1,6-12,-3 0,-1-1,-1 1,-2-1,0-1,-1 1,-1-1,-2-23,1 29,1 1,1 0,0 0,2 0,10-28,-8 27,-1-1,-1-1,-1 1,3-25,-6 32,1-17,-1 0,-1 0,-6-44,5 69,-1-1,1 1,-1 0,1 0,-1-1,-1 1,1 0,-1 1,1-1,-1 0,0 1,0 0,-7-6,9 8,-1 0,0-1,1 1,-1 0,0 0,0 0,0 1,0-1,0 0,0 1,0-1,0 1,0 0,0-1,-1 1,1 0,0 0,0 1,0-1,0 0,0 1,0-1,0 1,0 0,0 0,0-1,0 1,0 1,1-1,-1 0,-2 2,-13 13,0 1,2 1,-27 38,26-34,0-1,-27 27,231-260,-188 211,1 0,0-1,0 1,0 0,0 0,0 0,0 0,0 0,0 0,1 1,-1-1,0 0,0 0,1 1,-1-1,0 1,1-1,-1 1,1 0,-1 0,1-1,-1 1,2 0,-2 1,1 0,-1 0,0 0,0 0,0 0,0 0,0 0,0 0,0 0,0 0,0 1,0-1,-1 0,1 1,0-1,-1 1,1-1,-1 0,0 1,1-1,-1 1,0 2,3 21,-1 1,-1 26,-1-21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23.197"/>
    </inkml:context>
    <inkml:brush xml:id="br0">
      <inkml:brushProperty name="width" value="0.05" units="cm"/>
      <inkml:brushProperty name="height" value="0.05" units="cm"/>
      <inkml:brushProperty name="color" value="#5B2D90"/>
      <inkml:brushProperty name="ignorePressure" value="1"/>
    </inkml:brush>
  </inkml:definitions>
  <inkml:trace contextRef="#ctx0" brushRef="#br0">132 231,'1'0,"0"0,-1 0,1 0,0 0,0 0,0 0,-1 0,1 0,0 0,0-1,0 1,-1 0,1 0,0-1,0 1,-1 0,1-1,0 1,-1-1,1 1,0-1,-1 1,1-1,-1 1,1-1,-1 0,1 1,-1-1,0 0,1 1,-1-1,0 0,1 0,-1 1,0-1,0 0,0 0,1 0,-1 1,0-2,-1 0,1 1,0 0,-1-1,1 1,-1 0,1 0,-1 0,0-1,1 1,-1 0,0 0,0 0,0 0,0 0,0 0,0 0,0 1,0-1,0 0,0 0,0 1,-1-1,1 1,-2-1,-1 0,-1 1,1 0,0-1,-1 2,1-1,-1 0,1 1,0 0,-1 0,1 0,0 1,0-1,0 1,0 0,0 0,-4 4,3-3,0 0,1 0,0 0,0 1,0-1,0 1,0 0,1 0,0 1,0-1,0 1,-5 9,8-13,0 0,-1 0,1 1,0-1,0 0,0 0,0 0,0 1,0-1,0 0,0 0,0 0,0 0,1 1,-1-1,1 0,-1 0,1 0,-1 0,1 0,-1 0,1 0,0 0,0 0,0 1,2 0,0 0,-1 0,1-1,0 1,0-1,0 1,0-1,0 0,4 1,4 0,-1 0,0-1,1 0,-1-1,12-1,-12 0,-1-1,1-1,-1 1,0-2,0 1,0-1,0-1,0 0,-1 0,0 0,0-1,0 0,-1-1,0 0,12-15,-14 15,0 1,0-1,-1 0,0-1,0 1,-1-1,0 1,0-1,-1 0,0 0,0-1,-1 1,0 0,-1 0,0-1,0 1,0 0,-1-1,-3-9,3 15,0-1,0 1,-1 0,1-1,-1 1,0 0,0 0,0 0,-1 1,1-1,-1 0,1 1,-1 0,0-1,0 1,0 0,0 0,0 1,0-1,-1 1,1 0,-1-1,1 1,-1 1,-4-2,2 2,0-1,0 1,0 0,1 0,-1 1,0-1,1 1,-1 1,0-1,1 1,-1 0,1 0,0 1,0-1,-7 5,4 0,-1 1,1 0,0 0,1 1,0-1,0 2,1-1,0 1,1 0,0 0,0 0,-3 14,7-20,0 0,0 0,0-1,0 1,0 1,1-1,0 0,0 0,0 0,1 0,-1 0,1 0,0 0,0 0,0-1,0 1,1 0,0 0,0-1,0 1,0-1,0 0,1 1,-1-1,1 0,0-1,0 1,0 0,0-1,1 1,-1-1,1 0,-1 0,1-1,0 1,6 1,0 0,1 0,-1-1,0 0,1 0,-1-1,1-1,0 0,-1 0,1-1,-1-1,0 1,18-6,-23 5,1-1,0 1,0-1,-1 0,0 0,1 0,-1-1,-1 1,1-1,0-1,-1 1,0-1,0 1,0-1,-1-1,1 1,-1 0,0-1,-1 1,0-1,0 0,3-11,-4 13,0 0,0-1,0 1,-1-1,1 0,-1 1,0-1,-1 1,1-1,-1 0,0 1,0 0,0-1,-1 1,1-1,-1 1,0 0,0 0,-1 0,1 0,-1 1,0-1,0 1,0-1,0 1,-1 0,1 0,-1 0,0 1,0-1,0 1,0 0,0 0,-7-1,2 0,-1 0,0 1,0 0,0 0,0 1,0 1,0 0,0 0,-1 1,-18 4,24-4,1 0,-1 1,1-1,-1 1,1 0,0 0,-1 1,1 0,1-1,-1 1,0 0,1 1,-1-1,1 1,0-1,0 1,0 0,1 0,-1 0,1 0,0 1,0-1,1 1,-1-1,0 6,1-6,0 0,0 1,1-1,0 0,-1 1,2-1,-1 0,0 1,1-1,0 0,0 1,0-1,3 7,-2-8,0 0,1 0,-1 0,0 0,1-1,0 1,0-1,-1 0,1 0,1 0,-1 0,0 0,0-1,1 0,-1 1,7 0,2 2,1-2,-1 0,1 0,0-1,0 0,-1-1,24-3,-29 2,0-1,0 1,0-1,0-1,-1 1,1-1,-1 0,0 0,0-1,0 0,0 0,-1 0,1-1,-1 0,7-9,7-8,-34 47,-10 17,3 3,3 1,2 1,-22 90,38-132,1-2,-1 1,1-1,-1 1,0-1,0 0,0 1,-1-1,1 0,-1 0,0 0,1 0,-4 3,0-5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24.279"/>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10,'7'0,"2"1,-11 16,2-15,-1-1,1 1,-1 0,1-1,0 1,0 0,0-1,0 1,0 0,0 0,0-1,1 1,-1 0,0-1,1 1,0 0,-1-1,1 1,0-1,0 1,0-1,0 1,0-1,0 0,0 1,2 0,-1-1,0 1,0-1,1 0,-1 0,1-1,-1 1,0 0,1-1,0 1,-1-1,1 0,-1 0,1 0,-1 0,5-1,-3 0,-1 0,1 0,0 0,-1 0,1 0,-1-1,0 0,0 0,1 1,-1-2,3-2,-5 4,1 0,-1 0,0 0,0-1,0 1,0-1,0 1,0 0,-1-1,1 0,0 1,-1-1,1 1,-1-1,1 0,-1 1,0-1,0 0,0 1,0-1,0 0,0 1,0-1,-1-2,1 3,-1 0,1 0,0 0,-1 0,1 1,-1-1,1 0,-1 0,1 0,-1 0,0 1,1-1,-1 0,0 0,0 1,1-1,-1 1,0-1,0 1,0-1,0 1,0-1,0 1,0 0,0-1,0 1,0 0,0 0,0 0,0 0,0 0,0 0,0 0,0 0,-1 1,-1-1,0 1,-1 0,1 0,0 1,0-1,0 1,0 0,0-1,-4 5,-9 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25.004"/>
    </inkml:context>
    <inkml:brush xml:id="br0">
      <inkml:brushProperty name="width" value="0.05" units="cm"/>
      <inkml:brushProperty name="height" value="0.05" units="cm"/>
      <inkml:brushProperty name="color" value="#5B2D90"/>
      <inkml:brushProperty name="ignorePressure" value="1"/>
    </inkml:brush>
  </inkml:definitions>
  <inkml:trace contextRef="#ctx0" brushRef="#br0">55 159,'-1'2,"0"-1,1 1,-1 0,0-1,0 1,0 0,0-1,0 1,0-1,-1 1,1-1,0 0,-1 0,1 1,-1-1,1 0,-1 0,0-1,-2 2,3-2,1-1,0 0,0 0,0 0,0 0,0 0,0 0,0 0,0 0,0 0,0 0,1 0,-1 1,0-1,1 0,-1 0,1-1,15-32,1 0,37-55,-53 88,-1 0,1 0,-1 0,1 1,-1-1,1 0,0 0,-1 1,1-1,0 0,0 1,-1-1,1 1,0-1,0 1,0-1,2 0,-3 2,0-1,1 0,-1 0,0 0,1 0,-1 1,1-1,-1 0,0 0,0 1,1-1,-1 0,0 1,1-1,-1 0,0 1,0-1,0 0,1 1,-1-1,0 1,0-1,0 0,0 1,0-1,0 1,0 0,1 36,-6-13,-2 0,0 0,-1 0,-2-1,-12 22,7-14,-21 62,28-68,3-11,0 1,-4 25,9-38,-1 1,1-1,0 0,0 1,-1-1,2 1,-1-1,0 1,0-1,1 0,-1 1,1-1,0 1,0-1,0 0,0 0,0 0,0 0,1 0,-1 0,1 0,3 4,7-1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25.606"/>
    </inkml:context>
    <inkml:brush xml:id="br0">
      <inkml:brushProperty name="width" value="0.05" units="cm"/>
      <inkml:brushProperty name="height" value="0.05" units="cm"/>
      <inkml:brushProperty name="color" value="#5B2D90"/>
      <inkml:brushProperty name="ignorePressure" value="1"/>
    </inkml:brush>
  </inkml:definitions>
  <inkml:trace contextRef="#ctx0" brushRef="#br0">281 63,'-30'-10,"21"10,-1 1,1 0,0 0,-1 1,1 0,0 1,0 0,0 0,1 1,-1 0,1 1,-11 7,5-3,2 1,-1 0,1 1,1 0,0 1,-16 22,24-30,0 0,1 0,-1 1,1-1,0 0,0 1,1-1,-1 1,1-1,0 1,0 0,1 0,-1 0,1-1,0 1,2 9,-1-9,1-1,0 1,0-1,0 1,1-1,-1 0,1 0,0 0,0 0,0 0,1-1,0 0,-1 1,1-1,0-1,7 5,0-1,0-1,-1 0,2-1,-1 0,0-1,1 0,-1-1,15 1,15 0,41-4,-66 1,-6-2,0 1,0-2,0 1,0-1,0-1,0 0,-1 0,0-1,0 0,15-11,-13 8,-1 1,0-2,-1 1,0-2,0 1,-1-1,-1 0,10-16,-12 16,-1 0,-1 0,0 0,0 0,-1-1,0 1,-1-1,0 1,-1-12,0 18,0-1,0 0,-1 1,0-1,1 1,-2-1,1 1,0-1,-1 1,0 0,0 0,0 0,0 0,-1 0,0 0,0 1,0-1,0 1,0 0,-1 0,1 0,-1 0,-4-2,-4 0,0 0,-1 1,0 1,1 0,-1 1,-22-2,-82 4,92 1,-10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27.365"/>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1 348,'5'-1,"-1"1,1-1,0 0,-1 0,1 0,-1-1,1 0,-1 0,0 0,1 0,5-5,43-38,-20 17,11-7,1 3,80-43,-107 66,0 1,1 0,-1 2,1 0,0 1,1 1,-1 1,1 0,0 2,37 1,-53 1,0 0,0-1,0 1,0 1,0-1,-1 1,1-1,0 1,-1 0,1 0,-1 1,0-1,0 1,0-1,0 1,0 0,4 6,1 4,0 0,-1 1,9 21,-10-21,0 0,15 23,-18-32,1 0,1 0,-1-1,0 0,1 0,0 0,0 0,0-1,1 0,-1 0,1 0,-1-1,1 0,0 0,0 0,0-1,0 0,0 0,1 0,-1-1,0 0,0 0,0 0,0-1,1 0,5-2,-1 0,0 0,0-1,0 0,0-1,-1 0,0-1,0 0,0-1,-1 0,0 0,0-1,-1 0,9-10,-6 2,-9 12,1 0,0 0,0 0,1 0,-1 1,8-7,-15 36,2-19,1 0,-1 0,1 0,1 0,-1 0,2 11,-1-16,1 1,0-1,-1 0,1 0,0 1,0-1,0 0,0 0,0 0,1 0,-1 0,1-1,-1 1,1 0,-1-1,1 1,0-1,0 1,0-1,0 0,0 0,0 0,0 0,3 1,6 1,-1 0,1 0,0-1,-1 0,1-1,0 0,0-1,0 0,0-1,0 0,13-3,-9 0,0 0,-1-2,1 1,-1-2,-1 0,1 0,17-14,257-163,-259 167,-22 12,1 1,-1 1,1-1,0 1,0 1,0 0,0 0,9-1,-13 2,0 1,-1 0,1 0,0 0,0 1,-1-1,1 1,-1 0,1 0,-1 0,1 0,-1 1,1-1,-1 1,0 0,0 0,0 0,0 0,0 1,3 2,-1 3,1-1,-1 1,0 0,-1 0,0 0,0 0,-1 1,0 0,0 0,-1-1,0 2,1 12,-2-16,-1 0,0 0,0 1,-1-1,0 0,0 0,0 0,0 0,-1 0,0 0,0-1,-1 1,0 0,0-1,0 0,-1 0,1 0,-1 0,-6 5,-7 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28.671"/>
    </inkml:context>
    <inkml:brush xml:id="br0">
      <inkml:brushProperty name="width" value="0.05" units="cm"/>
      <inkml:brushProperty name="height" value="0.05" units="cm"/>
      <inkml:brushProperty name="color" value="#5B2D90"/>
      <inkml:brushProperty name="ignorePressure" value="1"/>
    </inkml:brush>
  </inkml:definitions>
  <inkml:trace contextRef="#ctx0" brushRef="#br0">378 94,'-26'0,"-4"0,-57 6,78-5,-1 1,1 0,-1 1,1 0,0 1,0 0,0 0,1 1,-16 11,8-3,0 0,1 2,1 0,-16 20,25-29,1 0,0 0,0 1,1-1,0 1,0 0,0 0,1 0,0 0,1 0,-1 0,1 1,1-1,-1 1,2 8,-1-13,1 1,0-1,0 1,0-1,0 0,0 0,1 1,-1-1,1 0,0 0,0-1,0 1,0 0,0-1,5 4,-2-2,0 0,0-1,1 1,-1-2,1 1,0 0,12 2,-2-1,-1-1,1-1,0-1,0 0,31-3,-32 0,0-1,0 0,-1-1,0-1,0-1,0 0,0 0,-1-2,21-14,-26 17,0-1,-1 0,0 0,0-1,0 0,-1-1,0 1,-1-1,1 0,-1 0,-1-1,0 1,0-1,-1 0,0 0,2-10,-3 11,-1 1,-1-1,1 0,-1 1,0-1,-1 1,0-1,0 1,-1-1,1 1,-2 0,1-1,-1 1,0 0,0 1,-1-1,0 1,-1-1,1 1,-1 0,0 1,0-1,-1 1,0 0,0 0,0 1,0 0,-1 0,-12-6,3 3,0 0,0 1,0 1,-1 0,-19-2,27 6,0-1,0 2,0-1,0 1,0 1,0 0,0 0,1 0,-1 1,0 1,-13 5,20-7,0 0,-1 0,1 0,0 0,0 1,0-1,0 1,0 0,1-1,-1 1,0 0,1 0,-1 0,1 0,-2 4,3-4,-1-1,1 1,0-1,-1 1,1 0,0-1,0 1,0 0,1-1,-1 1,0-1,1 1,-1 0,1-1,-1 1,1-1,-1 1,2 1,1 1,1 1,0-1,0 0,0 0,0 0,0 0,1-1,-1 1,1-1,0 0,9 3,21 6,0-1,44 7,19 5,-88-20,0 0,-1 0,1 1,-1 0,0 1,0 0,15 11,-21-13,0 0,0 0,-1 0,1 0,-1 0,0 1,0-1,0 1,0 0,-1 0,1-1,-1 1,0 0,0 0,-1 0,1 0,-1 0,0 0,0 0,0 0,0 0,-2 7,-3 5,0-1,0 1,-2-1,0-1,-1 1,0-1,-19 23,-14 26,33-49,-4 9,-20 45,30-63,0 0,0 0,1 0,-1 0,2 0,-1 0,0 0,1 0,0 0,0 0,0 1,1-1,0 0,0 0,0 0,2 5,9 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18.747"/>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0,'0'5,"0"7,0 6,5 0,1 1,1 4,-2 1,-2 3,4-5,1 1,-1 0,2 1,1 2,-2 1,-2-4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29.268"/>
    </inkml:context>
    <inkml:brush xml:id="br0">
      <inkml:brushProperty name="width" value="0.05" units="cm"/>
      <inkml:brushProperty name="height" value="0.05" units="cm"/>
      <inkml:brushProperty name="color" value="#5B2D90"/>
      <inkml:brushProperty name="ignorePressure" value="1"/>
    </inkml:brush>
  </inkml:definitions>
  <inkml:trace contextRef="#ctx0" brushRef="#br0">342 6,'-11'0,"0"-1,0 2,-1 0,1 0,0 1,0 0,0 1,1 1,-1-1,1 2,-1-1,1 1,1 1,-13 8,1 2,1 2,0 0,-19 22,30-29,1 0,0 1,0 0,1 0,1 0,0 1,-7 22,12-32,0 0,0 0,1 0,-1 0,1 0,0 0,0 0,0 0,0 0,0 0,1 0,-1-1,1 1,0 0,0 0,0 0,0 0,0-1,1 1,2 4,0-3,0-1,-1 1,1-1,1 0,-1 0,0 0,1-1,-1 1,1-1,0 0,5 1,13 3,-1-1,1-1,1-1,28-1,-18-1,0-1,37-5,-59 3,0 0,0-1,-1-1,1 1,-1-2,1 0,-1 0,-1-1,13-8,-8 3,-1 0,-1-1,0-1,0 0,-1 0,11-18,-16 20,-1 0,0 0,0-1,-1 1,-1-1,0-1,-1 1,0 0,2-19,-5 28,0 0,0 1,0-1,0 0,0 0,0 1,-1-1,0 0,1 1,-1-1,0 0,0 1,0-1,-1 1,1 0,-1-1,1 1,-3-3,0 2,1 0,-1 0,0 0,0 1,0-1,0 1,0 0,-1 0,1 1,-5-2,-12-1,-1 0,1 1,-41 1,44 2,-47-1,0 3,-114 19,148-16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0.848"/>
    </inkml:context>
    <inkml:brush xml:id="br0">
      <inkml:brushProperty name="width" value="0.05" units="cm"/>
      <inkml:brushProperty name="height" value="0.05" units="cm"/>
      <inkml:brushProperty name="color" value="#5B2D90"/>
      <inkml:brushProperty name="ignorePressure" value="1"/>
    </inkml:brush>
  </inkml:definitions>
  <inkml:trace contextRef="#ctx0" brushRef="#br0">1561 117,'-30'-1,"0"-2,-51-12,48 8,-87-23,79 22,5 0,0 2,-50-3,50 7,-47-9,-23-3,90 13,0 0,0 0,0 2,0 0,-1 1,2 0,-1 1,0 1,-21 8,-22 14,15-8,-54 31,26-8,-45 29,101-58,0 0,1 1,0 1,-23 27,11-3,3 0,1 2,-23 52,37-70,1 0,0 0,2 1,0 0,-3 32,5 2,3 61,1-96,0-2,1-1,4 31,-3-44,-1 1,1-1,0 1,1-1,0 0,0 0,0 0,0-1,1 1,0-1,7 7,1 0,0-2,1 0,0 0,29 15,64 24,-32-16,-41-18,1-2,55 14,-59-22,0-1,0-2,0 0,39-5,-9 2,-38-1,0-2,-1 0,1-1,-1-1,0-1,-1-1,29-15,-16 8,55-17,0 1,-61 20,1 1,29-5,13 1,130-45,-177 51,-1-2,1-1,-2-1,1 0,-2-2,0 0,0-1,-2-2,23-23,-27 22,-1-1,15-28,17-26,-40 68,-1-1,0 0,-1 0,1 0,-1 0,-1-1,1 1,-1-1,0 0,0 0,-1 0,0 0,0 0,-1 0,0 0,0 0,0 0,-1 0,0 0,-1 0,1 0,-1 1,-1-1,1 1,-1-1,0 1,-1 0,1 0,-7-8,-3-3,-1 1,-1 0,-1 1,0 1,0 0,-2 1,1 1,-28-14,1 6,0 1,-49-13,44 16,31 10,-13-5,-1 1,1 1,-36-4,45 11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2.592"/>
    </inkml:context>
    <inkml:brush xml:id="br0">
      <inkml:brushProperty name="width" value="0.05" units="cm"/>
      <inkml:brushProperty name="height" value="0.05" units="cm"/>
      <inkml:brushProperty name="color" value="#5B2D90"/>
      <inkml:brushProperty name="ignorePressure" value="1"/>
    </inkml:brush>
  </inkml:definitions>
  <inkml:trace contextRef="#ctx0" brushRef="#br0">2 200,'-1'70,"3"83,-3-152,1 0,0 1,0-1,0 1,0-1,0 0,1 1,-1-1,0 0,1 1,-1-1,1 0,-1 1,1-1,-1 0,1 0,0 0,0 1,0-1,-1 0,1 0,0 0,0 0,1-1,-1 1,0 0,0 0,0-1,0 1,1 0,1 0,0-1,0-1,0 1,0-1,0 1,0-1,0 0,0 0,0-1,0 1,-1 0,1-1,-1 0,1 1,2-3,11-11,-1 0,0-1,-1 0,0-1,-2-1,19-33,23-31,-52 79,-1 1,1-1,0 1,0 0,0 0,1 0,-1 0,0 0,1 1,0-1,-1 1,1-1,0 1,-1 0,1 0,0 0,0 1,0-1,3 0,-4 1,1 1,-1-1,0 1,0-1,0 1,0 0,0 0,0 0,0 0,-1 0,1 0,0 1,0-1,-1 0,1 1,-1-1,1 1,-1 0,0 0,0-1,1 1,-1 0,-1 0,1 0,0 0,1 4,2 12,0 0,-1 0,0 0,-2 1,0-1,-3 22,2-37,0-1,0-1,0 0,0 1,0-1,0 1,0-1,0 0,0 1,1-1,-1 1,0-1,1 0,-1 1,1-1,0 0,-1 0,1 1,0-1,1 2,-1-3,0 0,-1 0,1 0,0 1,0-1,0 0,-1 0,1 0,0 0,0 0,0 0,0 0,-1-1,1 1,0 0,0 0,-1-1,1 1,0 0,0-1,-1 1,1-1,1 0,5-5,0 0,0 0,0 0,7-11,117-164,-101 141,25-33,-49 66,1 0,-1 1,1 0,0 1,1-1,-1 1,15-6,-20 10,-1 0,1 0,0 0,0 0,0 1,0-1,0 1,0 0,0-1,0 1,0 0,0 0,1 0,-1 1,0-1,0 0,0 1,0-1,0 1,-1 0,4 1,-3 0,0 0,0 0,0 0,0 0,0 0,-1 0,1 0,-1 1,1-1,-1 1,0-1,0 1,1 5,2 8,-1 1,-1-1,-1 1,-1 21,0-29,0 18,-5 166,0-170,-1-4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2.949"/>
    </inkml:context>
    <inkml:brush xml:id="br0">
      <inkml:brushProperty name="width" value="0.05" units="cm"/>
      <inkml:brushProperty name="height" value="0.05" units="cm"/>
      <inkml:brushProperty name="color" value="#5B2D90"/>
      <inkml:brushProperty name="ignorePressure" value="1"/>
    </inkml:brush>
  </inkml:definitions>
  <inkml:trace contextRef="#ctx0" brushRef="#br0">23 1,'-5'0,"-2"5,1 6,1 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3.748"/>
    </inkml:context>
    <inkml:brush xml:id="br0">
      <inkml:brushProperty name="width" value="0.05" units="cm"/>
      <inkml:brushProperty name="height" value="0.05" units="cm"/>
      <inkml:brushProperty name="color" value="#5B2D90"/>
      <inkml:brushProperty name="ignorePressure" value="1"/>
    </inkml:brush>
  </inkml:definitions>
  <inkml:trace contextRef="#ctx0" brushRef="#br0">288 1,'-2'3,"-1"1,1-1,-1 1,0-1,0 0,0 0,-6 4,1 1,-12 10,0-2,-36 23,-22 17,70-49,0 0,0 1,1 0,0 0,0 1,-8 15,12-19,0 0,1 0,0 0,0 1,1-1,0 0,-1 1,2-1,-1 1,1 0,-1-1,2 1,-1-1,1 1,1 5,-1-7,0 0,1-1,-1 1,1-1,0 1,0-1,0 0,0 0,1 0,-1 0,1 0,0 0,0-1,0 1,0-1,0 0,1 0,-1 0,1-1,-1 1,1-1,6 2,22 3,0-1,0-2,0-1,47-4,-73 2,5-1,0 0,0-1,0-1,-1 0,1 0,-1-1,0 0,0-1,0 0,0 0,-1-1,0 0,11-11,4-3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4.117"/>
    </inkml:context>
    <inkml:brush xml:id="br0">
      <inkml:brushProperty name="width" value="0.05" units="cm"/>
      <inkml:brushProperty name="height" value="0.05" units="cm"/>
      <inkml:brushProperty name="color" value="#5B2D90"/>
      <inkml:brushProperty name="ignorePressure" value="1"/>
    </inkml:brush>
  </inkml:definitions>
  <inkml:trace contextRef="#ctx0" brushRef="#br0">18 1,'-5'0,"-2"5,1 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5.591"/>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47,'2'25,"8"41,6 42,-16-77,-1-18,1 0,1 1,2 13,-3-25,0 1,1-1,-1 0,1 0,0 1,-1-1,1 0,0 0,1 0,-1 0,0 0,1 0,-1 0,1 0,-1-1,1 1,0 0,0-1,-1 0,1 1,0-1,4 2,-2-3,-1 1,1-1,-1 0,0 0,1 0,-1 0,1 0,-1-1,0 0,1 0,-1 0,0 0,0 0,1 0,-1-1,0 0,0 0,4-3,5-4,-1 0,20-20,-14 8,0 0,19-34,-27 39,1 1,0 0,1 0,1 1,0 1,1 0,19-16,-30 28,0 0,0-1,0 1,0 0,0 0,0 1,0-1,0 0,0 1,1-1,-1 1,0 0,0 0,0-1,1 2,-1-1,0 0,0 0,0 1,5 0,-3 1,-1 0,1 0,0 1,-1-1,1 1,-1-1,0 1,0 0,0 0,4 5,1 4,0 0,0 1,-1 0,-1 1,7 19,-12-30,1 4,0 0,1 0,0 1,1-2,-1 1,6 7,-7-12,-1-1,0 1,1-1,0 1,-1-1,1 0,0 0,0 0,-1 0,1 0,0 0,0-1,0 1,0-1,0 1,0-1,0 0,0 1,1-1,-1 0,0 0,0-1,0 1,0 0,0-1,0 1,4-3,1 1,0-1,0-1,0 0,-1 0,1 0,-1 0,11-11,38-46,-12 13,-7 12,-23 21,1 1,1 0,0 1,1 0,28-16,-42 28,0-1,0 2,-1-1,1 0,0 0,0 1,0-1,0 1,0-1,0 1,0 0,1 0,-1 0,0 0,0 0,0 0,0 1,0-1,0 1,0 0,0-1,2 2,-2 0,1 0,-1 0,0 0,0 0,0 0,0 1,-1-1,1 0,0 1,-1 0,0-1,0 1,2 5,0 3,0 0,-1 0,-1 1,0-1,0 0,-1 1,-2 14,-1-13,0 0,0 0,-1 0,-1-1,-9 20,10-24,0-1,-1 1,0-1,0 0,-1 0,0 0,0-1,-1 1,-7 5,-7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7.017"/>
    </inkml:context>
    <inkml:brush xml:id="br0">
      <inkml:brushProperty name="width" value="0.05" units="cm"/>
      <inkml:brushProperty name="height" value="0.05" units="cm"/>
      <inkml:brushProperty name="color" value="#5B2D90"/>
      <inkml:brushProperty name="ignorePressure" value="1"/>
    </inkml:brush>
  </inkml:definitions>
  <inkml:trace contextRef="#ctx0" brushRef="#br0">10 41,'1'-17,"-1"-4,-3 21,-2 15,4-15,1 1,0 0,0-1,-1 1,1 0,0-1,0 1,0 0,0-1,0 1,0 0,0 0,0-1,0 1,0 0,0-1,0 1,1 0,-1-1,0 1,0 0,1-1,-1 1,0 0,1-1,-1 1,1-1,-1 1,1-1,-1 1,1-1,-1 1,2 0,0 0,1 0,-1-1,1 1,-1 0,0-1,1 0,-1 1,1-1,-1 0,4-1,-1 1,0-1,0 1,0-1,-1 0,1 0,0-1,-1 0,1 0,-1 0,0 0,5-3,-9 4,1 1,-1 0,1 0,-1-1,1 1,-1-1,0 1,1 0,-1-1,0 1,0-1,1 1,-1-1,0 1,0-1,0 1,1-1,-1 1,0-1,0 1,0-1,0 1,0-1,0 0,0 1,0-1,0 1,0-1,-1 1,1-1,0 1,0-1,0 1,-1-1,1 1,0-1,-1 0,0 1,0-1,0 0,-1 1,1-1,0 1,0-1,0 1,-1 0,1-1,0 1,-1 0,1 0,-3 0,3 0,0 0,0 0,0 0,0 0,-1 1,1-1,0 0,0 0,0 1,0-1,0 1,0-1,0 1,-2 1,3-2,0 1,0-1,0 1,0-1,0 0,0 1,0-1,0 1,0-1,0 1,0-1,0 1,0-1,0 1,0-1,1 0,-1 1,0-1,0 1,0-1,1 0,-1 1,0-1,1 1,-1-1,0 0,1 0,-1 1,0-1,1 0,-1 1,0-1,1 0,-1 0,1 0,-1 0,1 1,-1-1,1 0,0 0,0 0,0 1,0-1,0 1,0-1,0 0,0 0,0 0,0 1,0-1,0 0,0 0,0 0,0-1,0 1,0 0,0 0,0-1,0 1,0 0,0-1,0 1,2-2,8-6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8.364"/>
    </inkml:context>
    <inkml:brush xml:id="br0">
      <inkml:brushProperty name="width" value="0.05" units="cm"/>
      <inkml:brushProperty name="height" value="0.05" units="cm"/>
      <inkml:brushProperty name="color" value="#5B2D90"/>
      <inkml:brushProperty name="ignorePressure" value="1"/>
    </inkml:brush>
  </inkml:definitions>
  <inkml:trace contextRef="#ctx0" brushRef="#br0">0 51,'0'-5,"10"-1,3-5,4-1,5 2,-2 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39.764"/>
    </inkml:context>
    <inkml:brush xml:id="br0">
      <inkml:brushProperty name="width" value="0.05" units="cm"/>
      <inkml:brushProperty name="height" value="0.05" units="cm"/>
      <inkml:brushProperty name="color" value="#5B2D90"/>
      <inkml:brushProperty name="ignorePressure" value="1"/>
    </inkml:brush>
  </inkml:definitions>
  <inkml:trace contextRef="#ctx0" brushRef="#br0">163 24,'-2'0,"1"0,0 0,0-1,0 1,0-1,0 1,0-1,0 1,0-1,0 0,0 1,0-1,0 0,0 0,0 1,0-3,0 2,0 0,0 0,0 0,0 0,0 1,0-1,0 0,0 0,0 1,0-1,0 0,-1 1,1-1,0 1,0 0,0-1,-1 1,1 0,0 0,-1 0,-1 0,2 0,1 0,-1-1,1 1,-1 0,0 0,1 0,-1 0,1 1,-1-1,1 0,-1 0,1 0,-1 0,1 1,-1-1,1 0,-1 0,1 1,-1-1,1 0,-1 1,1-1,-1 0,1 1,0-1,-1 1,1-1,0 1,-1-1,1 1,0-1,0 1,0-1,-1 1,1-1,0 1,0-1,0 1,0 0,0-1,0 1,0-1,0 1,0-1,0 1,0-1,1 1,-1 0,0-1,1 1,0 1,0 0,0-1,0 1,0-1,1 0,-1 1,0-1,1 0,-1 0,1 0,0 0,-1 0,1 0,3 1,0-1,-1-1,1 1,0-1,0 0,0 0,5-1,-9 1,0 0,0 0,0 0,0 0,0 0,0 0,0 0,0 0,0-1,0 1,0 0,0-1,0 1,0-1,0 1,-1-1,1 1,0-1,0 1,0-1,-1 0,1 0,0 1,-1-1,1 0,-1 0,1 0,-1 0,1 0,-1 0,1 1,-1-1,0-2,0 2,-1 0,0 0,1-1,-1 1,0 0,0 0,0 0,0 0,0 0,0 0,-1 0,1 0,0 0,0 1,-1-1,1 0,0 1,-1-1,1 1,-1-1,1 1,-1 0,1 0,0 0,-1 0,-1 0,-41-1,34 3,-1-1,1 2,0-1,-15 8,21-9,1 0,0 1,0-1,0 1,-1 0,2 0,-1 0,0 1,0-1,1 1,-1-1,1 1,0 0,0 0,0 0,-2 5,3-7,1 0,0 0,0 1,0-1,0 0,0 1,0-1,0 0,0 0,1 0,-1 1,0-1,1 0,-1 0,1 0,-1 0,1 1,0-1,-1 0,1 0,0 0,0-1,0 1,0 0,0 0,0 0,0-1,0 1,0 0,0-1,0 1,0-1,1 1,-1-1,0 0,2 1,3 1,1 0,-1-1,0 0,1 0,12 0,-12-2,0 0,-1-1,1 0,0 0,-1 0,1-1,-1 0,0-1,7-3,-11 5,0 1,0-1,0 0,0 1,0-1,0 0,-1 0,1 0,-1 0,1-1,-1 1,1-3,-1 3,-1 1,0 0,0-1,0 1,0 0,0-1,0 1,0 0,0-1,0 1,-1 0,1-1,0 1,-1 0,1 0,-1-1,0 1,1 0,-1 0,0 0,0 0,0 0,1 0,-1 0,-2-1,1 0,0 1,-1-1,1 0,-1 1,0 0,1 0,-1 0,0 0,0 0,0 0,0 1,0-1,1 1,-1 0,0 0,0 0,0 0,0 0,0 1,0-1,0 1,-5 2,4-2,1 0,-1 1,1 0,-1-1,1 1,-1 1,1-1,0 0,0 1,0-1,0 1,1 0,-1 0,1 0,-1 0,-2 6,5-8,-1 1,1-1,-1 0,1 0,-1 1,1-1,0 0,0 0,0 1,0-1,0 0,0 1,0-1,0 0,0 0,1 1,-1-1,0 0,1 0,-1 1,1-1,-1 0,1 0,1 2,-1-2,1 1,0 0,0-1,0 1,0-1,0 0,1 0,-1 0,0 0,0 0,1 0,2 0,2 1,0-1,1 0,-1 0,1-1,-1 0,1 0,11-3,26-11,-43 13,0 0,0 0,0 0,0 0,0-1,0 1,0 0,0-1,0 0,-1 1,1-1,0 0,-1 0,0 0,1 0,-1 0,1-3,-2 4,0 1,1-1,-1 0,0 0,0 0,0 0,0 0,0 1,-1-1,1 0,0 0,0 0,0 1,-1-1,1 0,-1 0,1 0,0 1,-1-1,1 0,-1 1,1-1,-1 0,0 1,1-1,-1 1,0-1,1 1,-1-1,0 1,0 0,1-1,-1 1,0 0,0-1,0 1,1 0,-1 0,0 0,0 0,-1 0,-37 0,19 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22.238"/>
    </inkml:context>
    <inkml:brush xml:id="br0">
      <inkml:brushProperty name="width" value="0.1" units="cm"/>
      <inkml:brushProperty name="height" value="0.1" units="cm"/>
      <inkml:brushProperty name="color" value="#E71224"/>
      <inkml:brushProperty name="ignorePressure" value="1"/>
    </inkml:brush>
  </inkml:definitions>
  <inkml:trace contextRef="#ctx0" brushRef="#br0">147 1,'-7'9,"0"0,0 1,1-1,0 2,0-1,1 1,-6 18,3-3,1 1,-4 31,5 3,3 2,5 74,1-27,-4-98,2 1,0-1,0 0,1 1,5 16,-4-21,0-1,1 1,0-1,0 0,0-1,1 1,0-1,0 1,9 6,6 6,25 31,-39-41,0 0,0 0,-1 0,0 1,0 0,5 18,-9-23,1 0,-1-1,1 1,1-1,-1 1,0-1,1 0,0 0,0 0,0 0,1-1,-1 1,1-1,7 5,-8-6,0-1,-1 1,1-1,0 0,0 0,0 0,0-1,0 1,0-1,1 0,-1 1,0-1,0-1,0 1,0 0,0-1,0 0,0 1,0-1,0 0,0-1,0 1,0 0,4-4,1-1,0 0,0-1,-1 0,0 0,0-1,-1 0,0 0,0 0,-1-1,0 0,0 0,-1 0,-1-1,4-12,-2 4,0-1,-2 0,-1 1,0-1,-1 0,-3-34,1 45,0 1,-1 0,0 0,0 0,-1 0,1 1,-2-1,1 0,-1 1,0 0,0 0,0 0,-1 1,0-1,-7-4,-7-6,-1 1,-1 1,-23-12,38 22,-4 0,1 0,0 0,-1 1,0 0,0 1,0 0,0 1,-14-1,-5 2,-47 4,23 9,35-8,-2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41.669"/>
    </inkml:context>
    <inkml:brush xml:id="br0">
      <inkml:brushProperty name="width" value="0.05" units="cm"/>
      <inkml:brushProperty name="height" value="0.05" units="cm"/>
      <inkml:brushProperty name="color" value="#5B2D90"/>
      <inkml:brushProperty name="ignorePressure" value="1"/>
    </inkml:brush>
  </inkml:definitions>
  <inkml:trace contextRef="#ctx0" brushRef="#br0">60 0,'-4'1,"0"0,0 0,1 0,-1 1,0-1,1 1,0 0,-1 0,1 0,0 1,0-1,-5 6,7-7,0 0,0 0,0 0,0 0,1 0,-1 0,0 0,1 0,-1 0,1 1,-1-1,1 0,0 0,-1 1,1-1,0 0,0 1,0-1,0 2,1-2,-1 1,1-1,0 1,0-1,0 0,-1 1,1-1,1 0,-1 0,0 0,0 0,0 0,1 0,-1 0,0 0,1 0,-1 0,1-1,-1 1,3 0,0 1,0-1,0 0,1 0,-1-1,0 1,1-1,7 0,-11 0,1 0,-1 0,0 0,1 0,-1 0,1-1,-1 1,0-1,1 1,-1-1,0 1,0-1,1 0,-1 1,0-1,0 0,0 0,0 0,0 0,0 0,0 0,0 0,0 0,-1-1,1 1,0 0,0-2,-1 2,0 1,1 0,-1 0,0-1,0 1,0 0,0-1,1 1,-1 0,0-1,0 1,0 0,0-1,0 1,0 0,0-1,0 1,0 0,0-1,0 1,0 0,0-1,0 1,-1 0,1-1,0 1,0 0,0-1,0 1,-1 0,1 0,0-1,0 1,0 0,-1 0,1-1,0 1,-1 0,1 0,0 0,0-1,-1 1,1 0,0 0,-1 0,1 0,0 0,-1 0,1 0,0 0,-1 0,1 0,0 0,-1 0,1 0,0 0,-1 0,0 0,0 1,0-1,0 0,0 1,0-1,0 1,0 0,0-1,0 1,0 0,1 0,-1-1,0 1,0 0,1 0,-1 0,0 0,1 0,-1 1,0-1,1 0,-1 0,1-1,0 1,-1 0,1 0,0-1,0 1,0 0,0 0,0 0,0 0,0-1,0 1,0 0,0 0,0 0,0-1,0 1,1 0,-1 0,0 0,0-1,1 1,-1 0,1-1,-1 1,1 0,-1-1,1 1,-1 0,1-1,0 1,1 0,-1-1,1 0,-1 1,0-1,1 0,-1 0,1 0,-1 0,0 0,1 0,-1 0,0-1,1 1,-1 0,0-1,3-1,-2 2,-1-1,0 0,1 1,-1-1,0 0,0 0,1 0,-1 0,0 0,0 0,0 0,0 0,-1 0,1-1,0 1,1-2,-2 2,0 0,0 0,0 0,0 0,0 0,0 0,0 0,0 0,-1 0,1 1,0-1,0 0,-1 0,1 0,-1 0,1 1,-1-1,1 0,-1 0,1 1,-1-1,0 0,1 1,-1-1,0 1,0-1,1 1,-1-1,0 1,0-1,-1 1,2-1,-1 1,1-1,-1 1,1 0,-1-1,1 1,-1 0,0-1,1 1,-1 0,0 0,1 0,-1-1,1 1,-1 0,0 0,1 0,-1 0,0 0,1 0,-1 0,0 1,1-1,-1 0,0 0,1 0,-1 1,1-1,-1 0,0 1,1-1,-1 0,1 1,-1-1,1 1,-1-1,1 1,0-1,-1 1,1-1,0 1,-1 1,1-1,0-1,0 1,0 0,0 0,0 0,0-1,1 1,-1 0,0 0,0-1,1 1,-1 0,1 0,-1-1,1 1,-1-1,1 1,-1 0,1-1,-1 1,1-1,0 1,-1-1,1 1,0-1,0 0,-1 1,1-1,0 0,0 0,-1 1,1-1,0 0,0 0,0 0,-1 0,1 0,1 0,1 0,0 0,0-1,-1 1,1 0,0-1,-1 0,1 1,-1-1,1 0,-1-1,1 1,-1 0,0-1,4-1,-6 2,1 1,0-1,-1 1,1-1,-1 0,1 1,-1-1,1 1,-1-1,1 0,-1 0,1 1,-1-1,0 0,1 0,-1 1,0-1,0 0,0 0,0 0,0 1,0-1,0 0,0 0,0 0,0 1,0-1,0 0,0 0,-1 0,1 1,0-1,-1 0,1 0,0 1,-1-1,1 0,-1 1,1-1,-1 0,1 1,-1-1,0 1,1-1,-1 1,0-1,1 1,-1 0,-1-1,1 0,0 1,0-1,0 1,0-1,0 1,0-1,-1 1,1 0,0 0,0-1,0 1,-1 0,1 0,0 0,0 1,0-1,-1 0,1 0,0 0,0 1,0-1,0 1,-2 0,-9 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05.209"/>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1,'0'5,"0"6,0 7,4 0,8-3,6-5,4-2,0-10,-15-3,-8 4,-9 2,-3 6,-4 2,1-1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05.719"/>
    </inkml:context>
    <inkml:brush xml:id="br0">
      <inkml:brushProperty name="width" value="0.05" units="cm"/>
      <inkml:brushProperty name="height" value="0.05" units="cm"/>
      <inkml:brushProperty name="color" value="#5B2D90"/>
      <inkml:brushProperty name="ignorePressure" value="1"/>
    </inkml:brush>
  </inkml:definitions>
  <inkml:trace contextRef="#ctx0" brushRef="#br0">23 0,'0'5,"-5"2,-1 4,-1 5,2 5,12-1,8-4,8-5,-1-14,1-6,-3-7,-5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06.769"/>
    </inkml:context>
    <inkml:brush xml:id="br0">
      <inkml:brushProperty name="width" value="0.05" units="cm"/>
      <inkml:brushProperty name="height" value="0.05" units="cm"/>
      <inkml:brushProperty name="color" value="#5B2D90"/>
      <inkml:brushProperty name="ignorePressure" value="1"/>
    </inkml:brush>
  </inkml:definitions>
  <inkml:trace contextRef="#ctx0" brushRef="#br0">11 280,'0'0,"0"0,-1-1,1 1,0 0,-1 0,1 0,0 0,-1 0,1 0,0 0,-1 0,1 0,0 0,-1 0,1 0,0 0,-1 1,1-1,0 0,-1 0,1 0,0 0,-1 0,1 1,0-1,0 0,-1 0,1 1,0-1,0 0,0 0,-1 1,1-1,0 0,0 1,0-1,0 0,-1 0,1 1,0-1,0 0,0 1,0-1,0 0,0 1,0-1,0 0,0 1,0-1,0 0,0 1,0-1,1 0,-1 1,0 0,1 0,-1 0,1-1,0 1,-1 0,1-1,-1 1,1-1,0 1,0-1,-1 1,1-1,0 1,0-1,-1 0,1 1,0-1,0 0,0 0,0 0,0 0,1 0,6-2,1 0,-1-1,0 0,0 0,0-1,0 0,-1-1,9-5,1-1,1-1,-1-1,0 0,-1-1,0-1,-1-1,15-21,-12 16,-9 11,1-3,1 0,1 0,0 1,0 1,1 0,25-15,-37 25,-1 1,1-1,0 1,0 0,0 0,0 0,0 0,0-1,0 1,0 0,0 1,0-1,0 0,0 0,0 0,0 1,0-1,0 0,0 1,0-1,0 1,-1-1,1 1,0-1,0 1,0-1,-1 1,1 0,0 0,-1-1,1 1,-1 0,1 0,-1 0,1 0,-1 0,1 0,-1-1,0 1,1 2,0 2,0-1,1 1,-2 0,1-1,-1 1,1 0,-2 6,-2 6,-1 1,-1-1,-1-1,0 1,-10 18,-8 21,-1 10,-46 141,53-152,12-38,0 0,1 0,-3 23,6-18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07.588"/>
    </inkml:context>
    <inkml:brush xml:id="br0">
      <inkml:brushProperty name="width" value="0.05" units="cm"/>
      <inkml:brushProperty name="height" value="0.05" units="cm"/>
      <inkml:brushProperty name="color" value="#5B2D90"/>
      <inkml:brushProperty name="ignorePressure" value="1"/>
    </inkml:brush>
  </inkml:definitions>
  <inkml:trace contextRef="#ctx0" brushRef="#br0">267 122,'-8'0,"-1"1,0 1,1-1,-1 1,1 1,0 0,0 0,0 0,0 1,1 0,-1 1,1 0,0 0,0 0,1 1,-10 9,0 3,1 1,1 0,0 1,-18 38,26-46,0 0,2 1,-1 0,2 0,0 0,0 0,1 0,0 19,2-27,0 0,0 0,0-1,0 1,1 0,0-1,0 1,0 0,1-1,-1 1,1-1,0 0,1 1,-1-1,1 0,0 0,-1-1,2 1,-1 0,0-1,1 0,0 0,-1 0,1 0,0-1,6 3,5 1,0-2,0 0,1-1,-1 0,1-1,0-1,-1 0,1-2,0 0,16-2,-19 1,0-1,0 0,-1 0,1-2,-1 1,0-1,-1-1,1 0,-1-1,0 0,0-1,15-15,-11 5,0 0,17-32,-4 8,-17 24,-1-1,-1 1,-1-1,0-1,-1 1,-1-1,-2-1,1 1,1-33,-6 48,1 1,-1-1,-1 0,1 1,-1-1,1 0,-1 1,-1-1,1 1,-1 0,1-1,-1 1,0 0,-1 0,1 0,-1 0,-4-5,1 4,1 0,-1 0,0 1,-1-1,1 2,-1-1,1 0,-1 1,-14-4,-4 1,0 1,-1 1,0 1,1 2,-34 1,50 0,0 1,0 0,0 0,0 1,0 0,0 1,0-1,1 2,-1-1,1 1,0 1,0-1,1 1,-1 1,1-1,0 1,1 1,0-1,-1 1,2 0,-9 13,1 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46.722"/>
    </inkml:context>
    <inkml:brush xml:id="br0">
      <inkml:brushProperty name="width" value="0.05" units="cm"/>
      <inkml:brushProperty name="height" value="0.05" units="cm"/>
      <inkml:brushProperty name="color" value="#5B2D90"/>
      <inkml:brushProperty name="ignorePressure" value="1"/>
    </inkml:brush>
  </inkml:definitions>
  <inkml:trace contextRef="#ctx0" brushRef="#br0">157 57,'1'0,"-1"0,0 0,0-1,0 1,0 0,1 0,-1 0,0 0,0 0,0 0,0 0,0 0,1 1,-1-1,0 0,0 0,0 0,0 0,1 0,-1 0,0 0,0 0,0 0,0 0,0 1,0-1,1 0,-1 0,0 0,0 0,0 0,0 0,0 1,0-1,0 0,0 0,0 0,0 0,0 0,0 1,0-1,0 0,0 0,0 0,0 0,0 1,0-1,0 0,0 0,0 0,0 0,0 1,0-1,-7 11,1-1,6-9,0-1,0 0,0 0,0 0,0 0,0 0,0 0,0 1,0-1,0 0,0 0,0 0,0 0,0 0,0 0,0 0,0 1,0-1,0 0,0 0,0 0,0 0,0 0,0 0,0 1,0-1,0 0,0 0,0 0,1 0,-1 0,0 0,0 0,0 0,0 0,0 1,0-1,0 0,0 0,1 0,-1 0,0 0,0 0,0 0,0 0,0 0,0 0,1 0,-1 0,0 0,0 0,0 0,0 0,0 0,0 0,1 0,0-1,0 1,0 0,0-1,-1 1,1-1,0 1,0-1,0 1,0-1,-1 0,1 1,0-1,0 0,-1 0,1 0,-1 1,1-1,-1 0,1 0,-1 0,0 0,1 0,-1 0,0 0,0 0,1 0,-1 0,0 0,0 0,0 0,0-1,0 1,-1 0,1 1,0-1,0 1,0-1,0 1,0-1,0 1,-1-1,1 1,0-1,0 1,-1-1,1 1,0-1,-1 1,1-1,0 1,-1-1,1 1,-1 0,1-1,-1 1,0 0,0-1,0 1,0 0,0 0,0 0,0 0,0 0,0 0,0 1,0-1,0 0,0 0,0 1,0-1,1 1,-1-1,0 1,0-1,0 1,-1 1,-13 18,12-8,3-13,1 1,-1 0,0-1,1 1,-1-1,0 1,1 0,-1-1,0 1,0-1,1 1,-1-1,0 1,0-1,0 1,0-1,0 1,0-1,0 1,0-1,0 1,0-1,0 1,0-1,0 1,0-1,0 1,0-1,0 1,-1-1,1 1,0-1,0 1,-1 0,1-1,0 1,-1-1,1 1,0 0,-1-1,1 1,-1 0,1-1,-1 1,0-1,0 0,0 1,0-1,-1 0,1 1,0-1,0 1,-1-1,1 1,0 0,0 0,-1-1,1 1,0 0,-1 0,1 0,-3 1,1 0,0 0,1 0,-1 1,1-1,-1 1,1-1,-1 1,1 0,0 0,0 0,0 0,-3 5,4-6,0 0,1 0,-1-1,1 1,0 0,-1 0,1 0,0 0,-1 0,1 0,0 0,0 0,0 0,0 0,0 0,0 0,0 0,0 0,0 0,1 0,-1 0,0 0,0 0,1 0,-1 0,1-1,-1 1,1 0,-1 0,1 0,0-1,-1 1,1 0,0 0,0-1,-1 1,1-1,0 1,0-1,2 1,0 0,0 0,0 0,1 0,-1-1,1 0,-1 0,0 0,1 0,-1 0,1-1,-1 1,0-1,1 0,-1 0,0 0,0 0,0-1,0 1,0-1,0 0,0 0,0 0,-1 0,1-1,3-3,-4 4,0-1,0 1,0-1,0 1,0-1,-1 1,1-1,-1 0,0 0,0 0,0 0,1-5,-1 6,-1 0,0 0,0 0,-1 1,1-1,0 0,0 0,-1 1,1-1,-1 0,0 1,0-1,1 0,-1 1,0-1,0 1,0-1,0 1,-1 0,1-1,0 1,-1 0,-1-1,-1-1,0 1,0-1,0 1,0 1,-1-1,1 1,-1-1,1 1,-1 0,1 1,-1-1,0 1,1 0,-1 0,0 0,1 1,-1 0,1 0,-1 0,1 0,-1 1,1 0,0-1,0 2,0-1,0 0,0 1,0 0,1 0,-1 0,1 0,0 0,0 1,0 0,0-1,0 1,1 0,0 0,-3 7,5-9,0-1,0 0,0 0,0 1,0-1,0 0,0 0,0 0,1 1,-1-1,0 0,1 0,-1 0,1 0,-1 0,1 0,0 0,-1 0,1 0,0 0,0 0,0 0,0 0,0 0,0-1,0 1,0 0,0-1,0 1,0-1,0 1,0-1,0 0,1 1,1-1,2 2,0-1,-1 0,1 0,1-1,-1 1,0-1,8-1,-9 0,1 0,0-1,-1 1,0-1,1 0,-1 0,0 0,4-4,-7 6,0-1,0 1,0-1,-1 1,1-1,0 0,0 1,-1-1,1 0,0 0,-1 1,1-1,0 0,-1 0,1 0,-1 0,0 0,1 0,-1 0,0 0,1 0,-1 0,0 0,0 0,0 0,0 0,0 0,0 0,0 0,0 0,-1 0,1 0,0 0,-1 0,1 0,0 0,-1 0,1 0,-1 0,-1-1,1 1,0 1,0-1,0 0,0 1,0-1,0 1,0-1,0 1,-1 0,1-1,0 1,0 0,0 0,-1 0,1 0,0 0,0 0,-1 0,1 0,0 0,0 1,0-1,-1 0,1 1,0-1,0 1,0 0,0-1,0 1,-1 1,0-2,1 1,0 0,-1 0,1 0,-1 0,1 0,0 1,0-1,0 0,0 0,0 1,0-1,0 1,0-1,0 1,1-1,-1 1,1 0,-1-1,0 4,1-4,0-1,0 1,1-1,-1 0,0 1,0-1,0 1,0-1,0 1,0-1,1 0,-1 1,0-1,0 1,1-1,-1 0,0 1,1-1,-1 0,0 0,1 1,-1-1,0 0,1 0,-1 1,1-1,-1 0,1 0,-1 0,0 0,1 1,-1-1,1 0,19-5,13-17,-32 21,0 0,0 0,0 0,0-1,0 1,0 0,-1-1,1 1,0-1,-1 1,1-1,-1 1,1-1,-1 1,0-1,0 1,0-1,0 0,0 1,0-1,0-2,-7-11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48.313"/>
    </inkml:context>
    <inkml:brush xml:id="br0">
      <inkml:brushProperty name="width" value="0.05" units="cm"/>
      <inkml:brushProperty name="height" value="0.05" units="cm"/>
      <inkml:brushProperty name="color" value="#5B2D90"/>
      <inkml:brushProperty name="ignorePressure" value="1"/>
    </inkml:brush>
  </inkml:definitions>
  <inkml:trace contextRef="#ctx0" brushRef="#br0">105 17,'0'0,"0"-1,0 0,-1 0,1 1,0-1,0 0,0 1,0-1,-1 0,1 1,0-1,-1 1,1-1,0 0,-1 1,1-1,-1 1,1-1,-1 1,1-1,-1 1,1 0,-1-1,0 1,1 0,-1-1,0 1,1 0,-1-1,0 1,1 0,-1 0,0 0,1 0,-1 0,0 0,1 0,-1 0,0 0,0 0,1 0,-1 0,0 1,1-1,-2 1,-31 11,29-9,1 0,-1-1,0 1,1 1,0-1,-1 0,1 1,1-1,-1 1,0 0,1 0,0 0,0 1,-1 3,2-6,1-1,-1 1,1 0,-1-1,1 1,0-1,0 1,0 0,0-1,0 1,0 0,1-1,-1 1,0-1,1 1,0-1,-1 1,1-1,0 1,-1-1,1 1,0-1,0 0,0 1,0-1,0 0,1 0,-1 0,0 0,0 0,1 0,-1 0,1-1,-1 1,1 0,-1-1,1 1,-1-1,1 1,0-1,-1 0,2 0,2 1,0-1,0-1,0 1,0-1,0 1,0-1,-1-1,1 1,0-1,-1 0,1 0,-1 0,5-3,-6 3,0 1,0-1,0 0,-1 0,1 0,0 0,-1-1,0 1,1 0,-1-1,0 0,0 0,0 1,-1-1,1 0,-1 0,0-1,0 1,2-4,-3 6,0-1,0 1,0 0,0 0,0 0,0 0,-1 0,1 0,0 0,0 1,-1-1,1 0,-1 0,1 0,-1 0,1 0,-1 0,1 0,-1 1,0-1,1 0,-1 1,0-1,0 0,-1 0,0 0,1 1,-1-1,0 1,0-1,0 1,0 0,1 0,-1 0,0 0,0 0,0 0,-3 1,-2 1,1 0,0 0,0 1,-1-1,1 1,-9 7,12-8,1 0,-1 0,1 0,0 0,0 0,0 0,0 1,0-1,1 1,-1-1,1 1,-1 0,1 0,0-1,0 1,0 0,1 0,-1 0,1 0,-1 0,1 6,1-7,-1 0,1 0,0 1,0-1,0 0,0 0,0 0,0 0,0-1,1 1,-1 0,1 0,-1-1,1 1,0-1,-1 1,1-1,0 0,0 0,0 0,0 0,0 0,0 0,1 0,-1-1,0 1,0-1,0 0,3 1,1-1,0 0,0-1,-1 1,1-1,0 0,-1-1,1 1,-1-1,1 0,-1 0,0-1,0 0,0 0,8-6,-8 6,-2 0,1 0,0 0,-1 0,1-1,-1 0,0 1,0-1,-1 0,1-1,-1 1,0 0,0-1,0 1,0-1,-1 0,2-7,-3 11,0 0,0 0,0 0,1 0,-1 1,0-1,0 0,0 0,0 0,0 0,0 0,-1 1,1-1,0 0,0 0,-1 0,1 0,0 1,-1-1,1 0,-1 0,1 1,-1-1,1 0,-1 1,0-1,1 0,-1 1,0-1,1 1,-1-1,0 1,0 0,1-1,-1 1,0 0,0-1,0 1,0 0,1 0,-1 0,-1 0,-1 0,1 1,-1 0,0 0,1 0,-1 0,1 0,-1 0,1 1,0-1,-1 1,1 0,0 0,-2 2,3-3,-1 0,1 1,-1-1,1 1,0 0,0-1,0 1,0 0,0 0,0 0,0 0,0-1,1 1,-1 0,1 0,0 0,-1 3,1-5,0 1,1 0,-1-1,0 1,0 0,1-1,-1 1,0-1,1 1,-1 0,0-1,1 1,-1-1,1 1,-1-1,1 0,-1 1,1-1,-1 1,1-1,0 0,0 1,1 0,1-1,-1 1,1-1,-1 1,1-1,0 0,-1 0,6 0,-6 0,1-1,-1 1,0 0,1-1,-1 0,0 1,0-1,1 0,-1 0,0-1,0 1,0 0,0-1,-1 1,1-1,0 1,0-1,-1 0,1 0,-1 0,0 0,1 0,1-4,0-8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48.282"/>
    </inkml:context>
    <inkml:brush xml:id="br0">
      <inkml:brushProperty name="width" value="0.05" units="cm"/>
      <inkml:brushProperty name="height" value="0.05" units="cm"/>
      <inkml:brushProperty name="color" value="#5B2D90"/>
      <inkml:brushProperty name="ignorePressure" value="1"/>
    </inkml:brush>
  </inkml:definitions>
  <inkml:trace contextRef="#ctx0" brushRef="#br0">29 0,'-5'0,"-1"10,-1 8,2 5,2 5,1 2,10-4,15-7,3-15,-4-15,-4-10,-6-1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49.337"/>
    </inkml:context>
    <inkml:brush xml:id="br0">
      <inkml:brushProperty name="width" value="0.05" units="cm"/>
      <inkml:brushProperty name="height" value="0.05" units="cm"/>
      <inkml:brushProperty name="color" value="#5B2D90"/>
      <inkml:brushProperty name="ignorePressure" value="1"/>
    </inkml:brush>
  </inkml:definitions>
  <inkml:trace contextRef="#ctx0" brushRef="#br0">74 68,'-15'0,"10"0,8-2,14-16,-16 17,0 0,0-1,0 1,-1 0,1-1,-1 1,1-1,-1 1,1 0,-1-1,0 1,1-1,-1 1,0-1,0 1,0-1,-1 1,1-1,0 1,0-1,-1 1,1-1,-1 1,1-1,-1 1,-1-2,2 2,-1 1,1-1,-1 1,0-1,1 0,-1 1,0-1,1 1,-1 0,0-1,0 1,1 0,-1-1,0 1,0 0,0 0,1 0,-1-1,0 1,0 0,0 0,0 0,0 0,1 1,-1-1,0 0,0 0,0 0,1 1,-1-1,0 0,0 1,0-1,1 1,-1-1,0 1,1-1,-1 1,1 0,-1-1,0 1,1-1,-1 1,1 0,0 0,-1 1,-2 1,1 1,0-1,0 1,0 0,0 0,0 0,1 0,0 1,0-1,0 0,0 7,1-9,-1 0,1 0,0 0,0 0,0-1,1 1,-1 0,0 0,1 0,-1 0,1-1,0 1,-1 0,1 0,0-1,0 1,0-1,0 1,0-1,1 1,-1-1,0 0,1 1,-1-1,1 0,-1 0,1 0,2 1,-3-2,0 0,0 1,0-1,1 0,-1 0,0 0,0 0,0 0,0 0,0-1,0 1,0 0,1 0,-1-1,0 1,0-1,0 1,0-1,0 1,0-1,-1 0,1 1,0-1,0 0,0 0,-1 0,1 0,0 0,-1 1,1-1,-1 0,1 0,-1-1,1 1,-1 0,0 0,1 0,-1 0,0 0,0 0,0 0,0 0,0-1,0 1,0 0,0 0,-1 0,1 0,0 0,-1 0,1 0,0 0,-1 0,0 0,1 0,-1 0,1 0,-1 0,0 0,0 0,-1-1,1 1,-1 0,1 0,0 0,-1 0,1 0,-1 1,0-1,1 0,-1 1,1-1,-1 1,0-1,0 1,1 0,-1 0,0 0,1 0,-1 0,0 0,0 0,1 1,-1-1,0 0,1 1,-1 0,1-1,-1 1,0 0,1 0,0 0,-1 0,1 0,-1 0,-1 2,2-2,0 0,0 0,0 0,0 0,0 0,0 0,0 0,0 0,0 1,1-1,-1 0,1 1,-1-1,1 0,-1 1,1-1,0 1,-1-1,1 1,0-1,0 1,0-1,0 1,0-1,1 0,-1 1,0-1,1 1,-1-1,1 0,-1 1,1-1,0 0,-1 1,1-1,0 0,2 2,-3-2,1-1,-1 0,1 0,-1 1,1-1,-1 0,1 0,-1 0,1 0,0 0,-1 0,1 0,-1 1,1-2,-1 1,1 0,-1 0,1 0,-1 0,1 0,-1 0,1 0,-1-1,1 1,-1 0,1 0,-1-1,1 1,-1 0,1-1,-1 1,0-1,1 1,-1 0,0-1,1 1,-1-1,0 1,1-1,7-12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50.356"/>
    </inkml:context>
    <inkml:brush xml:id="br0">
      <inkml:brushProperty name="width" value="0.05" units="cm"/>
      <inkml:brushProperty name="height" value="0.05" units="cm"/>
      <inkml:brushProperty name="color" value="#5B2D90"/>
      <inkml:brushProperty name="ignorePressure" value="1"/>
    </inkml:brush>
  </inkml:definitions>
  <inkml:trace contextRef="#ctx0" brushRef="#br0">14 75,'0'0,"0"0,0-1,0 1,0 0,0 0,0 0,0-1,0 1,0 0,0 0,0 0,0 0,0-1,0 1,0 0,0 0,0 0,0 0,0-1,0 1,0 0,0 0,-1 0,1 0,0-1,0 1,0 0,0 0,0 0,0 0,-1 0,1 0,0 0,0-1,0 1,0 0,-1 0,1 0,0 0,0 0,0 0,-1 0,1 0,0 0,0 0,0 0,0 0,-1 0,1 0,0 0,0 0,0 0,0 0,-1 0,1 0,0 1,0-1,0 0,0 0,-1 0,1 0,0 0,0 0,0 0,0 1,-1-1,1 0,0 0,0 1,0-1,-1 0,1 1,0-1,0 0,0 0,0 1,-1-1,1 0,0 1,0-1,0 0,0 1,0-1,0 0,0 1,0-1,0 0,0 1,0-1,0 0,0 1,0-1,1 0,-1 1,0-1,0 0,0 1,0-1,1 0,-1 0,0 1,0-1,0 0,1 0,-1 1,0-1,1 0,1 1,0 1,-1-1,1 0,0-1,0 1,0 0,0-1,1 1,-1-1,0 1,0-1,0 0,0 0,0 0,1 0,-1 0,0-1,0 1,0 0,0-1,0 0,0 0,0 1,0-1,0 0,0-1,0 1,0 0,-1 0,1-1,-1 1,1-1,-1 1,1-1,-1 0,0 0,2-3,-2 4,0 0,0-1,0 1,-1-1,1 1,0-1,-1 0,1 1,-1-1,1 0,-1 1,0-1,0 0,0 1,0-1,0 0,0 0,0 1,-1-1,1 0,0 1,-1-1,0 0,1 1,-1-1,0 1,0-1,0 1,0 0,0-1,0 1,0 0,0-1,-1 1,1 0,0 0,-1 0,1 0,-1 1,1-1,-1 0,1 0,-1 1,0-1,1 1,-1 0,-3-1,3 1,0 0,0 0,-1 0,1 1,0-1,0 0,-1 1,1 0,0-1,0 1,0 0,0 0,0 1,0-1,0 0,0 0,1 1,-4 2,5-3,-1-1,0 1,0-1,1 1,-1 0,1-1,-1 1,0 0,1 0,0-1,-1 1,1 0,-1 0,1 0,0-1,-1 1,1 0,0 0,0 0,0 0,0 0,0 0,0 0,0 0,0 0,0-1,0 1,0 0,1 0,-1 0,0 0,1 0,-1-1,1 1,-1 0,0 0,1 0,0-1,-1 1,1 0,-1-1,1 1,0-1,0 1,1 0,7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09.576"/>
    </inkml:context>
    <inkml:brush xml:id="br0">
      <inkml:brushProperty name="width" value="0.1" units="cm"/>
      <inkml:brushProperty name="height" value="0.1" units="cm"/>
      <inkml:brushProperty name="color" value="#E71224"/>
      <inkml:brushProperty name="ignorePressure" value="1"/>
    </inkml:brush>
  </inkml:definitions>
  <inkml:trace contextRef="#ctx0" brushRef="#br0">1 2,'23'0,"-13"-1,0 1,1 0,-1 1,0 0,13 3,-20-3,0 0,-1 0,1 0,-1 0,1 1,-1-1,1 1,-1 0,0-1,0 1,0 0,0 0,0 1,0-1,-1 0,1 0,-1 1,1-1,-1 1,0 0,0-1,0 1,1 5,-1-2,-1 0,1 0,-1 1,0-1,-1 0,1 0,-1 1,-1-1,1 0,-1 0,-3 6,-5 12,-18 31,20-39,-5 8,1-5,2 2,0-1,-10 33,20-52,0 0,0-1,0 1,0 0,0-1,0 1,0 0,0 0,0-1,1 1,-1 0,0-1,0 1,1 0,-1-1,0 1,1 0,-1-1,0 1,1-1,-1 1,1 0,-1-1,1 1,0-1,-1 0,1 1,-1-1,1 1,0-1,-1 0,1 0,0 1,-1-1,1 0,0 0,-1 0,1 0,0 0,0 0,-1 0,1 0,0 0,0 0,-1 0,2 0,47-6,-33 4,37-8,-33 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24.793"/>
    </inkml:context>
    <inkml:brush xml:id="br0">
      <inkml:brushProperty name="width" value="0.1" units="cm"/>
      <inkml:brushProperty name="height" value="0.1" units="cm"/>
      <inkml:brushProperty name="color" value="#E71224"/>
      <inkml:brushProperty name="ignorePressure" value="1"/>
    </inkml:brush>
  </inkml:definitions>
  <inkml:trace contextRef="#ctx0" brushRef="#br0">118 2,'-2'7,"1"0,-1-1,0 0,-1 1,0-1,0 0,0 0,-1-1,1 1,-7 5,-4 10,4-2,0 0,1 0,1 1,1 0,1 0,1 1,0 0,2 0,0 0,2 0,1 38,1-55,-1 0,1 1,0-1,0 0,1 0,-1-1,1 1,0 0,0 0,0-1,1 0,-1 1,1-1,0 0,0 0,0 0,0 0,0-1,1 1,-1-1,1 0,0 0,-1 0,1-1,0 1,0-1,5 1,6 1,-1 0,0-1,1-1,-1 0,1-1,23-3,-29 1,1 0,-1-1,0 0,0 0,0-1,0 0,-1-1,0 1,1-2,-2 1,1-1,-1 0,0-1,0 0,-1 0,0 0,0-1,6-10,-5 6,0 1,-1-1,-1 0,0-1,0 1,-1-1,-1 0,0 0,-1 0,0 0,-1-1,-1-21,-1 29,0 0,-1 1,1-1,-1 1,-1-1,1 1,0 0,-1 0,0 0,-1 0,1 0,-1 1,0-1,0 1,0 0,0 0,-1 1,-8-6,-7-4,-2 2,1 0,-27-8,43 17,-11-4,0 2,-1 0,1 1,-1 1,0 0,-23 1,15 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6:53.095"/>
    </inkml:context>
    <inkml:brush xml:id="br0">
      <inkml:brushProperty name="width" value="0.05" units="cm"/>
      <inkml:brushProperty name="height" value="0.05" units="cm"/>
      <inkml:brushProperty name="color" value="#5B2D90"/>
      <inkml:brushProperty name="ignorePressure" value="1"/>
    </inkml:brush>
  </inkml:definitions>
  <inkml:trace contextRef="#ctx0" brushRef="#br0">431 181,'-1'-3,"-1"0,0 1,0 0,0-1,0 1,0 0,0 0,-1 0,1 0,-1 1,0-1,1 1,-1-1,-3 0,-2-2,-6-5,0 1,-1 1,1 0,-2 1,1 1,-31-6,41 10,0 0,0 1,-1 0,1 0,0 0,0 0,-1 1,1 0,0 0,0 1,0-1,0 1,0 0,0 1,0-1,1 1,-1 0,1 0,0 0,0 0,0 1,0 0,1 0,-6 6,4-3,0 0,1 1,-1-1,1 1,1-1,0 1,0 0,-3 15,5-19,1-1,0 0,0 0,0 1,1-1,-1 0,1 1,-1-1,1 0,0 0,1 0,-1 0,0 0,1 0,0 0,-1 0,1-1,0 1,1 0,-1-1,0 0,1 0,-1 1,1-1,3 2,6 3,0 0,0 0,1-1,0 0,26 7,-35-12,0 0,1 0,-1 0,0 0,1-1,-1 1,1-1,-1 0,0-1,1 1,-1-1,0 0,1 0,-1 0,0-1,0 0,0 1,0-1,0-1,0 1,0 0,4-5,-3 1,0 0,-1 0,0 0,0-1,0 1,-1-1,0 0,0 0,-1-1,1 1,-2 0,1-1,-1 1,0-1,-1 1,0-1,0 0,0 1,-1-1,0 1,-1-1,0 1,0 0,0-1,-1 1,0 0,-6-8,5 7,0 0,-1 1,0-1,0 1,-1 0,0 1,0 0,-1-1,1 2,-1-1,-1 1,1 0,-1 1,0 0,0 0,0 0,0 1,-1 1,1-1,-1 1,0 1,0 0,-9-1,18 2,-1 0,1 0,-1 0,1 0,0 0,-1 0,1 0,-1 0,1 0,-1 0,1 0,0 0,-1 0,1 0,-1 0,1 0,0 0,-1 1,1-1,0 0,-1 0,1 0,0 1,-1-1,1 0,0 1,-1-1,1 0,0 0,0 1,-1-1,1 0,0 1,0-1,0 1,-1 0,11 12,23 9,-22-18,0-2,-1 1,1-1,0-1,22 0,-22-1,1 1,-1 0,0 0,0 1,12 4,-19-4,-1 0,1 0,-1 0,1 1,-1-1,0 1,0 0,0 0,0 0,0 0,-1 1,0-1,1 1,-1 0,-1-1,1 1,0 0,-1 0,0 0,1 5,2 7,-1 1,-1 0,0 27,-4 160,3-200,-1 1,-1-1,1 1,-1 0,1-1,-1 1,0-1,-1 1,1-1,-1 0,0 1,0-1,-1 0,1 0,-1 0,0-1,0 1,-5 5,7-9,1 0,0 1,-1-1,1 0,0 0,-1 0,1 1,0-1,-1 0,1 0,-1 0,1 0,0 0,-1 0,1 0,-1 0,1 0,0 0,-1 0,1 0,0 0,-1 0,1 0,-1-1,1 1,0 0,-1 0,1 0,0-1,-1 1,1 0,-1-1,-6-13,3-21,4 33,1-137,-2-19,0 151,0 0,-1-1,0 1,0 0,-1 1,1-1,-2 0,1 1,-1 0,0 0,-5-7,1 3,-1 1,0-1,-1 2,0-1,-15-9,17 14,0 0,0 0,0 1,0 0,-1 1,1 0,-1 0,1 1,-1 0,0 0,0 1,-12 1,14-1,0 1,0 0,1 0,-1 1,1-1,-1 2,1-1,0 1,0-1,0 2,0-1,0 1,1 0,-1 0,1 0,-6 7,7-6,0 1,1-1,0 0,0 1,0 0,1 0,0 0,0 0,0 0,1 0,-1 0,2 1,-1-1,1 11,0-13,1-1,-1 1,1 0,0 0,0-1,1 1,-1-1,1 1,-1-1,1 0,0 1,1-1,-1 0,0 0,1-1,0 1,-1 0,1-1,0 0,0 1,1-1,-1 0,0-1,1 1,5 1,2 1,-1-1,0-1,1 0,0 0,-1-1,1 0,0-1,0 0,-1-1,1 0,16-4,-19 2,0 1,0-1,-1 0,1 0,-1-1,0 0,0-1,0 1,-1-1,1-1,-1 1,0-1,-1 0,0 0,8-12,-9 11,14-18,-17 25,-1 0,1 0,0-1,-1 1,1 0,-1 0,1 0,0 0,-1-1,1 1,0 0,-1 0,1 0,0 1,-1-1,1 0,0 0,-1 0,1 0,0 1,-1-1,1 0,-1 0,1 1,-1-1,1 1,-1-1,1 0,-1 1,1-1,-1 1,1-1,-1 1,0-1,1 1,-1-1,0 1,1 0,-1-1,0 1,0 0,1-1,-1 2,7 12,-1 1,0 0,-1 0,-1 0,0 1,-1-1,2 29,-6 119,-1-79,0-58,-1 0,-10 44,5-31,5-26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50.420"/>
    </inkml:context>
    <inkml:brush xml:id="br0">
      <inkml:brushProperty name="width" value="0.05" units="cm"/>
      <inkml:brushProperty name="height" value="0.05" units="cm"/>
      <inkml:brushProperty name="color" value="#5B2D90"/>
      <inkml:brushProperty name="ignorePressure" value="1"/>
    </inkml:brush>
  </inkml:definitions>
  <inkml:trace contextRef="#ctx0" brushRef="#br0">21 18,'0'3,"-1"0,1 0,-1-1,0 1,0 0,0-1,0 1,-3 3,3-3,-1-1,1 1,0 0,0-1,0 1,0 0,0 0,0 0,0 4,2-4,-1-1,0 0,1 1,0-1,-1 0,1 0,0 0,0 1,0-1,0 0,1 0,-1-1,1 1,-1 0,1 0,-1-1,1 1,0 0,0-1,0 0,0 1,0-1,0 0,0 0,0 0,0-1,1 1,-1 0,0-1,1 0,-1 1,0-1,1 0,-1 0,4-1,-1 2,0-1,0-1,0 1,0-1,-1 0,1 0,0 0,0-1,-1 1,1-1,-1-1,1 1,-1 0,0-1,0 0,5-4,-7 5,0-1,0 0,0 1,-1-1,1 0,-1 0,0 0,1 0,-1 0,0 0,-1 0,1 0,-1 0,1-1,-1 1,0 0,0 0,0-1,-2-5,1 7,1 0,-1 0,0 1,0-1,0 0,0 1,0-1,0 1,-1-1,1 1,0-1,-1 1,1 0,-1 0,0 0,1 0,-1 0,0 0,1 0,-1 0,0 1,0-1,0 1,0-1,0 1,0 0,0 0,0 0,1 0,-1 0,0 0,0 0,-3 1,2 0,0 0,0 0,1 0,-1 0,0 0,0 1,1-1,-1 1,1 0,-1-1,1 1,0 1,0-1,0 0,0 0,0 1,0-1,1 1,-1-1,1 1,0 0,0 0,0-1,0 1,0 0,0 0,1 0,0 0,-1 3,1-4,0 0,0 0,0 0,0 0,0 0,0 0,1 0,-1 0,1 0,-1 0,1 0,0 0,-1 0,1-1,0 1,0 0,1-1,-1 1,0 0,0-1,1 1,-1-1,1 0,-1 0,1 1,0-1,0 0,-1 0,1-1,0 1,0 0,0 0,0-1,0 0,0 1,0-1,0 0,0 0,0 0,0 0,0 0,0 0,2-1,-1 0,0 0,0 0,0-1,0 1,0-1,0 0,0 1,0-1,-1 0,1-1,-1 1,0 0,0-1,0 0,0 1,0-1,0 0,-1 0,2-4,-1 6,-1-1,0 0,0 0,-1 0,1 0,0 0,-1-1,1 1,-1 0,0 0,0 0,0 0,0-1,0 1,0 0,0 0,-1 0,1 0,-1 0,0 0,1 0,-1 0,0 0,0 0,0 0,-1 0,1 0,0 1,-3-3,3 3,-1 0,0 0,0 1,0-1,1 1,-1-1,0 1,0-1,0 1,0 0,0 0,0 0,0 0,0 1,0-1,0 0,0 1,0-1,0 1,1 0,-1-1,0 1,0 0,1 0,-1 0,0 1,1-1,-3 3,0-1,1 0,-1 0,1 0,0 1,0-1,1 1,-1 0,1 0,0 0,0 0,-3 6,5-9,0 1,-1-1,1 1,0 0,0-1,0 1,0 0,0-1,0 1,1-1,-1 1,0 0,1-1,-1 1,1-1,0 1,-1-1,1 0,0 1,0-1,0 0,0 1,0-1,0 0,0 0,1 0,-1 0,0 0,0 0,1 0,-1 0,1-1,-1 1,1 0,-1-1,3 1,-1 0,-1-1,0 0,1 1,-1-1,0 0,1 0,-1 0,1-1,-1 1,0-1,1 1,-1-1,0 0,0 1,1-1,-1 0,0-1,0 1,0 0,0-1,0 1,-1-1,1 1,3-4,5-16,-3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51.859"/>
    </inkml:context>
    <inkml:brush xml:id="br0">
      <inkml:brushProperty name="width" value="0.05" units="cm"/>
      <inkml:brushProperty name="height" value="0.05" units="cm"/>
      <inkml:brushProperty name="color" value="#5B2D90"/>
      <inkml:brushProperty name="ignorePressure" value="1"/>
    </inkml:brush>
  </inkml:definitions>
  <inkml:trace contextRef="#ctx0" brushRef="#br0">105 42,'0'-1,"0"0,0 0,-1 1,1-1,0 0,-1 1,1-1,0 0,-1 1,1-1,-1 0,1 1,-1-1,1 1,-1-1,1 1,-1-1,0 1,1 0,-1-1,0 1,1 0,-1-1,0 1,1 0,-1 0,0-1,0 1,1 0,-1 0,0 0,-1 0,-26 3,24-2,0 1,0 0,0 1,0-1,0 1,1 0,-1-1,1 2,-1-1,-2 4,5-6,0 0,1 0,-1 0,0 0,0 0,1 0,-1 0,1 0,-1 1,1-1,-1 0,1 0,0 0,-1 1,1-1,0 0,0 1,0-1,0 0,0 0,1 1,-1-1,0 0,0 1,1-1,-1 0,1 0,-1 0,1 0,0 1,-1-1,1 0,0 0,0 0,-1 0,1 0,0-1,2 2,0 0,0-1,-1 0,1 0,0-1,0 1,0-1,0 1,0-1,0 0,0 0,0 0,0 0,0-1,0 1,0-1,0 0,0 0,-1 0,1 0,0 0,-1-1,4-2,-2 3,-1-1,-1 0,1 0,0 0,0-1,-1 1,1-1,3-5,-6 7,1 0,0 0,-1 0,1 0,0-1,-1 1,0 0,1 0,-1-1,0 1,0 0,1-1,-1 1,0-1,0 1,0 0,-1-1,1 1,0 0,-1-1,0-1,1 2,-1-1,0 1,0-1,0 1,0 0,0-1,-1 1,1 0,0 0,-1 0,1 0,0 0,-1 0,1 0,-1 0,1 1,-1-1,0 0,1 1,-1 0,0-1,1 1,-5 0,2 0,0 0,0 0,0 1,0-1,0 1,0 0,0 0,0 1,0-1,-4 3,5-3,0 1,1-1,0 1,-1 0,1-1,0 1,0 0,0 1,0-1,0 0,0 0,0 1,-2 4,4-5,0-1,-1 0,1 1,0-1,0 1,-1-1,1 1,0-1,1 0,-1 1,0-1,0 1,1-1,-1 0,1 1,-1-1,1 1,-1-1,1 0,0 0,0 0,-1 1,1-1,0 0,0 0,0 0,1 0,1 1,0 0,0 0,0-1,0 0,0 1,0-1,0 0,1-1,-1 1,0 0,1-1,-1 0,0 0,1 0,-1 0,0-1,1 1,-1-1,0 0,0 1,0-2,1 1,-1 0,3-2,2-1,0-1,0 1,0-1,0 0,-1-1,0 0,10-11,-16 16,1 0,-1-1,0 1,0-1,0 0,0 1,0-1,0 0,0 1,-1-1,1 0,-1 0,1 0,-1 0,1 1,-1-1,0 0,0 0,0 0,-1-4,-6-10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04.596"/>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1,'0'0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18.964"/>
    </inkml:context>
    <inkml:brush xml:id="br0">
      <inkml:brushProperty name="width" value="0.05" units="cm"/>
      <inkml:brushProperty name="height" value="0.05" units="cm"/>
      <inkml:brushProperty name="color" value="#5B2D90"/>
      <inkml:brushProperty name="ignorePressure" value="1"/>
    </inkml:brush>
  </inkml:definitions>
  <inkml:trace contextRef="#ctx0" brushRef="#br0">0 52,'1'-5,"-1"-6,0-7,0 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32.952"/>
    </inkml:context>
    <inkml:brush xml:id="br0">
      <inkml:brushProperty name="width" value="0.05" units="cm"/>
      <inkml:brushProperty name="height" value="0.05" units="cm"/>
      <inkml:brushProperty name="color" value="#5B2D90"/>
      <inkml:brushProperty name="ignorePressure" value="1"/>
    </inkml:brush>
  </inkml:definitions>
  <inkml:trace contextRef="#ctx0" brushRef="#br0">45 125,'0'-2,"0"0,1-1,0 1,-1 0,1 0,0 0,0 0,0 0,0 0,0 0,1 0,-1 0,1 1,-1-1,1 0,-1 1,4-3,-3 2,1-1,0 0,-1 1,1-1,-1-1,0 1,3-6,-4 8,0-1,0 1,-1-1,1 0,-1 1,1-1,-1 0,0 1,1-1,-1 0,0 0,0 1,0-1,-1 0,1 0,0 1,-1-1,1 0,-1 1,1-1,-1 0,0 1,0-1,0 1,0-1,0 1,0-1,0 1,0 0,0 0,-1-1,-2-1,2 3,0-1,0 0,0 1,0-1,0 1,0-1,0 1,0 0,0 0,0 0,0 0,0 0,0 1,-1-1,1 1,0-1,0 1,0 0,1 0,-1 0,0 0,0 0,0 0,1 0,-1 0,0 1,1-1,-2 3,1-3,0 1,0 0,1 1,-1-1,1 0,0 0,-1 1,1-1,0 1,0-1,0 1,0 3,1-5,0 1,0-1,0 0,0 0,0 1,0-1,0 0,0 0,1 1,-1-1,1 0,-1 0,1 0,-1 0,1 0,-1 0,1 0,0 0,0 0,0 0,-1 0,1 0,0 0,0 0,0-1,0 1,1 0,0 0,-4 4,-3 8,5-13,0 1,1-1,-1 1,0-1,0 0,0 1,1-1,-1 0,0 1,0-1,1 0,-1 1,0-1,1 0,-1 0,0 1,1-1,-1 0,0 0,1 0,-1 0,1 1,-1-1,0 0,1 0,-1 0,1 0,-1 0,0 0,1 0,-1 0,1 0,-1 0,0 0,1 0,-1-1,1 1,0 0,4-2,0 1,1-1,-1 0,0-1,0 1,0-1,0 0,-1 0,1-1,-1 1,0-1,1 0,-2 0,1 0,-1-1,6-8,-9 13,1-1,-1 1,1-1,-1 1,0-1,1 1,-1-1,0 0,1 1,-1-1,0 1,0-1,0 0,1 1,-1-1,0 0,0 1,0-1,0 1,0-1,0 0,-1-1,-9 6,1 6,9-10,0 0,0 0,0 0,0-1,0 1,0 0,0 0,0 0,1 0,-1 0,0 0,0 0,0 0,0 0,0 0,0 0,0 0,1 0,-1 0,0 0,0 0,0 0,0 0,0 0,0 0,0 0,1 0,-1 0,0 0,0 0,0 0,0 0,0 0,0 1,0-1,0 0,1 0,-1 0,0 0,0 0,0 0,0 0,0 0,0 0,0 1,0-1,0 0,0 0,0 0,0 0,0 0,0 0,0 0,0 1,0-1,0 0,1 0,-1 0,0 0,1 0,-1 0,0-1,1 1,-1 0,0 0,1 0,-1 0,0 0,1-1,-1 1,0 0,1 0,-1-1,0 1,0 0,1-1,-1 1,0 0,0 0,0-1,1 1,-1 0,0-1,0 1,0-1,0 1,0 0,0-1,0 1,0 0,0-1,0 1,0 0,0-1,0 1,0-1,0 1,0 0,0-1,0 1,0 0,-1-1,1 1,0 0,0-1,0 1,-1 0,1-1,0 1,0 0,-1 0,1-1,0 1,-1 0,1 0,0 0,-1-1,-6 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33.873"/>
    </inkml:context>
    <inkml:brush xml:id="br0">
      <inkml:brushProperty name="width" value="0.05" units="cm"/>
      <inkml:brushProperty name="height" value="0.05" units="cm"/>
      <inkml:brushProperty name="color" value="#5B2D90"/>
      <inkml:brushProperty name="ignorePressure" value="1"/>
    </inkml:brush>
  </inkml:definitions>
  <inkml:trace contextRef="#ctx0" brushRef="#br0">2 298,'0'-29,"-1"11,1 1,0 0,1-1,1 1,1-1,1 1,10-33,-4 24,-9 20,1 0,0 0,0 1,0-1,0 1,1-1,0 1,0 0,1 0,-1 1,6-6,-9 10,1 0,-1 0,0-1,1 1,-1 0,1 0,-1 0,0 0,1 0,-1 0,1 0,-1 0,0 0,1 0,-1 0,1 0,-1 0,0 0,1 1,-1-1,1 0,-1 0,0 0,1 1,-1-1,0 0,1 0,-1 1,0-1,0 0,1 0,-1 1,0-1,0 0,1 1,-1-1,0 1,0-1,0 0,0 1,1-1,-1 0,0 1,0-1,0 1,0 0,4 20,-4-20,3 49,-5 83,0-79,4 62,3-92,1-6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34.616"/>
    </inkml:context>
    <inkml:brush xml:id="br0">
      <inkml:brushProperty name="width" value="0.05" units="cm"/>
      <inkml:brushProperty name="height" value="0.05" units="cm"/>
      <inkml:brushProperty name="color" value="#5B2D90"/>
      <inkml:brushProperty name="ignorePressure" value="1"/>
    </inkml:brush>
  </inkml:definitions>
  <inkml:trace contextRef="#ctx0" brushRef="#br0">82 93,'-2'1,"0"-1,0 1,-1-1,1 1,0 0,0 0,0 0,0 0,0 1,0-1,0 0,0 1,0-1,1 1,-1 0,0 0,1-1,0 1,-1 0,1 0,-1 4,-23 51,21-46,2-6,0 0,0 1,0-1,1 0,0 1,0-1,1 1,-1 0,1-1,1 1,-1-1,1 1,2 9,-2-13,0 1,1 0,-1 0,1-1,0 1,0-1,0 0,0 1,0-1,0 0,1 0,-1 0,1-1,0 1,-1 0,1-1,0 0,0 0,0 0,0 0,0 0,0 0,0-1,0 0,6 1,-4-1,0 0,1-1,-1 0,0 1,1-2,-1 1,0-1,0 1,0-1,0-1,0 1,0-1,-1 0,0 0,1 0,-1 0,0-1,0 0,-1 0,1 0,-1 0,0 0,5-10,-1 3,-1-1,-1 1,0-1,0 0,-1-1,-1 1,0-1,-1 1,1-14,-3 18,1 0,-1 0,-1 0,1 1,-1-1,-1 0,0 0,0 1,-3-9,4 14,-1-1,1 1,-1-1,0 1,0 0,0 0,0 0,0 0,0 0,0 1,0-1,-1 1,1-1,-1 1,1 0,-1 0,0 0,1 0,-1 0,0 1,0-1,0 1,1 0,-1-1,0 1,0 1,0-1,-5 1,-20 7,3 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46.988"/>
    </inkml:context>
    <inkml:brush xml:id="br0">
      <inkml:brushProperty name="width" value="0.05" units="cm"/>
      <inkml:brushProperty name="height" value="0.05" units="cm"/>
      <inkml:brushProperty name="color" value="#5B2D90"/>
      <inkml:brushProperty name="ignorePressure" value="1"/>
    </inkml:brush>
  </inkml:definitions>
  <inkml:trace contextRef="#ctx0" brushRef="#br0">38 53,'0'2,"0"1,0 0,1-1,-1 1,1-1,-1 1,1-1,2 5,-3-7,0 1,1 0,-1-1,1 1,-1-1,0 1,1-1,-1 0,1 1,-1-1,1 1,-1-1,1 0,-1 1,1-1,-1 0,1 0,0 1,-1-1,1 0,-1 0,1 0,0 0,-1 0,1 0,-1 0,1 0,0 0,-1 0,1 0,0 0,-1 0,1-1,-1 1,1 0,-1 0,1-1,-1 1,1 0,0-1,0 0,-1 1,1 0,0-1,0 1,-1-1,1 1,0-1,-1 1,1-1,-1 1,1-1,-1 0,1 1,-1-1,1 0,-1 0,0 1,1-1,-1 0,0 0,0 1,1-1,-1 0,0 0,0 0,0 1,0-1,0 0,0 0,0 0,0 1,0-1,-1 0,1 0,0 0,0 1,-1-1,1 0,-1 0,1 1,0-1,-1 0,1 1,-1-1,0 1,1-1,-1 0,1 1,-1-1,0 1,1 0,-1-1,0 1,-1-1,1 0,1 1,-1-1,0 0,0 1,1-1,-1 1,0-1,0 1,0 0,0-1,0 1,0 0,1 0,-1-1,0 1,0 0,0 0,0 0,0 0,0 0,0 0,0 0,0 1,0-1,0 0,0 0,1 1,-1-1,0 0,0 1,0-1,0 1,1 0,-1-1,0 1,0-1,1 1,-1 0,1 0,-1-1,0 2,3 4,5-10,-6 3,0 1,-1-1,1 0,0 0,0 0,-1 0,1-1,0 1,-1 0,1 0,-1 0,1 0,-1-1,0 1,0 0,1 0,-1-2,0 1,-1 1,1 0,0 0,-1-1,1 1,-1 0,1 0,-1 0,1 0,-1 0,0 0,0 0,0 0,1 0,-1 0,0 0,0 0,0 0,0 1,0-1,-1 0,1 1,0-1,0 1,0-1,-1 1,1 0,0-1,0 1,-1 0,1 0,0 0,0 0,-1 0,1 0,0 0,0 1,-1-1,1 0,0 1,0-1,0 1,-1-1,-1 2,3-2,0 0,0 0,-1 1,1-1,0 0,0 0,0 0,0 1,-1-1,1 0,0 0,0 1,0-1,0 0,0 0,0 1,0-1,0 0,0 1,0-1,-1 0,1 0,1 1,-1-1,0 0,0 1,0-1,0 0,0 0,0 1,0-1,0 0,0 0,0 1,1-1,-1 0,0 0,0 1,0-1,1 0,-1 0,0 0,0 1,0-1,1 0,-1 0,0 0,0 0,1 0,-1 0,0 0,0 1,1-1,-1 0,0 0,1 0,-1 0,19-1,-5-10,-2-2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48.003"/>
    </inkml:context>
    <inkml:brush xml:id="br0">
      <inkml:brushProperty name="width" value="0.05" units="cm"/>
      <inkml:brushProperty name="height" value="0.05" units="cm"/>
      <inkml:brushProperty name="color" value="#5B2D90"/>
      <inkml:brushProperty name="ignorePressure" value="1"/>
    </inkml:brush>
  </inkml:definitions>
  <inkml:trace contextRef="#ctx0" brushRef="#br0">0 328,'0'-262,"7"219,3 24,-9 18,-1 1,1 0,-1-1,1 1,-1 0,1-1,0 1,-1 0,1 0,-1 0,1-1,0 1,-1 0,1 0,-1 0,1 0,0 0,-1 0,1 0,0 0,-1 0,1 0,-1 1,1-1,0 0,-1 0,1 1,0-1,2 3,0 1,-1-1,0 0,1 1,-1-1,0 1,-1 0,1-1,-1 1,1 0,-1 0,0 0,0 7,7 17,1-8,-1 1,0 0,-2 0,-1 1,0-1,2 36,-4-27,8 39,0 5,-8-49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26.988"/>
    </inkml:context>
    <inkml:brush xml:id="br0">
      <inkml:brushProperty name="width" value="0.1" units="cm"/>
      <inkml:brushProperty name="height" value="0.1" units="cm"/>
      <inkml:brushProperty name="color" value="#E71224"/>
      <inkml:brushProperty name="ignorePressure" value="1"/>
    </inkml:brush>
  </inkml:definitions>
  <inkml:trace contextRef="#ctx0" brushRef="#br0">322 150,'0'5,"0"1,0-1,-1 1,0-1,0 0,-1 1,1-1,-1 0,0 0,0 0,-1 0,0 0,0 0,0-1,-7 8,0-2,-1 0,-1-1,1-1,-23 12,15-7,1 1,1 1,0 0,1 1,0 1,-19 27,4-5,26-32,1 0,-1 0,1 1,0-1,1 1,0 0,0 1,0-1,1 0,1 1,0-1,0 1,0 0,1-1,0 1,2 9,-2-13,1 0,0 0,0 0,0 0,1 0,-1 0,1 0,0 0,1 0,-1-1,1 1,0-1,0 0,1 0,-1 0,1 0,0-1,0 1,0-1,0 0,0 0,1 0,-1-1,1 0,0 0,0 0,7 2,13-1,0 0,1-2,46-3,-21 0,-44 2,1 0,-1-1,0 0,1 0,-1 0,0-1,0 0,0-1,0 1,-1-1,1-1,-1 1,1-1,-1 0,0-1,-1 1,1-1,-1 0,0 0,0-1,-1 0,1 0,-1 0,0 0,-1-1,0 1,0-1,0 0,-1 0,0 0,2-14,-1-29,-4-59,-1 37,2 67,0 0,-1-1,1 1,-1 0,0 0,0 0,-1 0,0 0,0 1,0-1,0 0,-6-7,0 2,-1 0,0 1,-1 1,-10-8,10 6,1 0,0-1,1 0,0 0,1 0,0-1,1 0,-6-15,-13-23,-11-11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0.185"/>
    </inkml:context>
    <inkml:brush xml:id="br0">
      <inkml:brushProperty name="width" value="0.1" units="cm"/>
      <inkml:brushProperty name="height" value="0.1" units="cm"/>
      <inkml:brushProperty name="color" value="#FF0066"/>
      <inkml:brushProperty name="ignorePressure" value="1"/>
    </inkml:brush>
  </inkml:definitions>
  <inkml:trace contextRef="#ctx0" brushRef="#br0">1 0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7:58.233"/>
    </inkml:context>
    <inkml:brush xml:id="br0">
      <inkml:brushProperty name="width" value="0.1" units="cm"/>
      <inkml:brushProperty name="height" value="0.1" units="cm"/>
      <inkml:brushProperty name="color" value="#FF0066"/>
      <inkml:brushProperty name="ignorePressure" value="1"/>
    </inkml:brush>
  </inkml:definitions>
  <inkml:trace contextRef="#ctx0" brushRef="#br0">1 0,'0'5,"0"0,0-1,0 1,1-1,0 1,0-1,0 1,1-1,-1 0,1 0,0 1,0-1,1 0,-1-1,1 1,0 0,0-1,0 0,0 1,1-1,-1 0,1-1,0 1,0-1,0 0,0 1,0-2,0 1,0 0,1-1,6 1,13 3,0-2,1-1,-1-1,44-3,-32 0,1011-1,-552 5,881-2,-1350-2,-1-1,1 0,-1-2,32-11,-31 8,1 1,-1 2,51-5,-23 12,-41-1,1 0,0-1,0 0,0-1,0 0,15-5,-20 0,-10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00.494"/>
    </inkml:context>
    <inkml:brush xml:id="br0">
      <inkml:brushProperty name="width" value="0.1" units="cm"/>
      <inkml:brushProperty name="height" value="0.1" units="cm"/>
      <inkml:brushProperty name="color" value="#FF0066"/>
      <inkml:brushProperty name="ignorePressure" value="1"/>
    </inkml:brush>
  </inkml:definitions>
  <inkml:trace contextRef="#ctx0" brushRef="#br0">240 89,'-43'-1,"26"0,1 0,-1 1,0 1,0 1,1 0,-28 8,41-8,-1 0,1 0,-1 0,1 1,0-1,0 1,0 0,1 0,-1 0,1 0,-1 1,1-1,0 0,0 1,1 0,-1-1,1 1,0 0,-1 0,2 0,-1 0,0 7,0-7,1 1,-1 0,1 0,0 0,1 0,-1 0,1-1,0 1,0 0,1 0,-1-1,1 1,0-1,0 1,0-1,1 0,0 0,4 5,-2-4,0 0,1-1,0 0,0 0,0 0,0 0,0-1,1 0,0-1,-1 0,1 0,0 0,0 0,0-1,1-1,-1 1,0-1,0 0,0-1,0 1,0-1,0-1,0 0,0 0,0 0,0 0,-1-1,1-1,-1 1,0-1,0 0,8-6,-7 3,0-1,0 1,0-1,-1-1,0 1,0-1,-1 0,0 0,7-20,-11 24,0 1,0-1,0 0,-1 0,0 0,0 0,0 1,0-1,-1 0,0 0,0 0,0 1,0-1,-1 1,0-1,0 1,0-1,-1 1,1 0,-1 0,0 0,0 1,-5-6,-1 1,0 0,0 0,-20-12,25 17,-1 0,0 1,1 0,-1 0,0 0,0 0,-1 1,1 0,0 0,0 0,-6 0,9 4,7 2,10 4,2-1,2 0,-1 1,0 1,26 19,-39-26,0 1,-1 0,0 1,0-1,0 1,0-1,-1 1,0 1,0-1,0 0,0 1,-1-1,0 1,0-1,-1 1,2 12,0 9,-1 0,-2 1,-1-1,-5 35,3-51,-1 0,0-1,0 1,-9 13,-11 29,-29 100,50-139,0 0,1 1,-1 17,2-9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01.502"/>
    </inkml:context>
    <inkml:brush xml:id="br0">
      <inkml:brushProperty name="width" value="0.1" units="cm"/>
      <inkml:brushProperty name="height" value="0.1" units="cm"/>
      <inkml:brushProperty name="color" value="#FF0066"/>
      <inkml:brushProperty name="ignorePressure" value="1"/>
    </inkml:brush>
  </inkml:definitions>
  <inkml:trace contextRef="#ctx0" brushRef="#br0">179 64,'6'-1,"0"1,-1-2,1 1,-1-1,0 0,9-4,-13 6,0-1,0 1,0-1,1 0,-1 0,0 0,0 1,0-1,0 0,0 0,-1-1,1 1,1-2,-2 3,0-1,0 0,0 1,0-1,0 0,0 1,0-1,0 1,0-1,0 0,0 1,-1-1,1 1,0-1,0 1,-1-1,1 0,0 1,-1-1,1 1,-1 0,1-1,-1 1,1-1,-1 1,1 0,-1-1,1 1,-1 0,1-1,-2 1,0-1,-1 0,1 0,-1 0,0 1,0-1,1 1,-1 0,0 0,0 0,1 0,-1 0,0 0,1 1,-1 0,0-1,1 1,-1 0,0 0,1 0,0 1,-4 1,-5 4,0 0,0 1,-11 10,10-7,0 1,1 0,1 1,0 0,0 0,-14 29,20-33,0 0,0 0,1 0,0 1,1 0,0-1,1 1,-1 0,2 0,0 0,0 0,3 17,-2-23,0 0,0 0,0 0,0-1,1 1,0 0,0-1,0 1,0-1,1 0,-1 0,1 0,0 0,5 4,-3-3,1 0,0-1,0 1,0-2,0 1,1-1,-1 0,8 2,11 0,0-2,1 0,42-3,-48 0,7 1,0-2,0-1,46-12,-60 11,1 0,-1-2,0 1,-1-2,1 0,-1 0,0-1,20-18,-26 21,0-1,0 0,-1-1,0 1,0-1,0 0,-1 0,0-1,0 1,-1-1,0 0,0 0,3-16,1-7,-3 20,-1-1,-1 1,0-1,0 1,-1-14,-1 22,0 0,-1 0,1 0,-1 0,0 0,0 0,0 0,0 0,0 0,-1 0,1 0,-1 1,0-1,0 1,0-1,0 1,0 0,0 0,-1 0,1 0,-1 0,1 0,-1 1,-3-2,-6-3,-1 2,-1-1,1 2,0 0,-1 0,-24-1,-91 4,91 1,25-1,0 0,0 1,0 0,1 1,-1 0,0 1,1 1,-23 9,11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3.421"/>
    </inkml:context>
    <inkml:brush xml:id="br0">
      <inkml:brushProperty name="width" value="0.1" units="cm"/>
      <inkml:brushProperty name="height" value="0.1" units="cm"/>
      <inkml:brushProperty name="color" value="#FF0066"/>
      <inkml:brushProperty name="ignorePressure" value="1"/>
    </inkml:brush>
  </inkml:definitions>
  <inkml:trace contextRef="#ctx0" brushRef="#br0">6 0,'-5'0,"8"0,9 0,2 10,8 3,6-1,2-2,2-3,0-2,0-3,-2-1,0-1,0-5,-6-2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4.227"/>
    </inkml:context>
    <inkml:brush xml:id="br0">
      <inkml:brushProperty name="width" value="0.1" units="cm"/>
      <inkml:brushProperty name="height" value="0.1" units="cm"/>
      <inkml:brushProperty name="color" value="#FF0066"/>
      <inkml:brushProperty name="ignorePressure" value="1"/>
    </inkml:brush>
  </inkml:definitions>
  <inkml:trace contextRef="#ctx0" brushRef="#br0">112 1,'-1'8,"0"0,-1 0,0 1,0-1,-4 9,-3 12,-2 5,7-26,1 1,1-1,-1 1,2 0,-3 17,4-26,0 1,0-1,0 1,1 0,-1-1,0 1,0-1,0 1,0-1,1 1,-1-1,0 1,0-1,1 1,-1-1,0 1,1-1,-1 1,1-1,-1 0,0 1,1-1,-1 1,1-1,-1 0,1 0,-1 1,1-1,-1 0,1 0,0 0,-1 0,1 1,-1-1,1 0,-1 0,1 0,0 0,-1 0,1 0,-1-1,1 1,-1 0,1 0,0 0,-1 0,1-1,30-13,-28 13,24-14,-12 6,0 1,0 0,1 1,0 1,21-5,-33 10,0 0,1 1,-1-1,1 1,-1 0,1 1,-1-1,0 1,1 0,-1 0,0 0,1 0,-1 1,0 0,0 0,0 0,-1 0,1 1,0-1,-1 1,1 0,-1 0,0 0,0 1,3 3,-2-1,0-1,0 1,0 0,-1 0,0 1,0-1,0 0,-1 1,0 0,0 0,-1-1,0 1,0 0,-1 0,1 0,-2 11,0-13,-1 1,1-1,-1 1,0-1,0 0,-1 0,1 0,-1 0,0 0,-1 0,1-1,-1 0,0 1,0-1,0-1,-1 1,1-1,-1 1,0-1,-7 3,-2 0,-1-1,0 0,0-1,0-1,0 0,0-1,-1-1,1-1,-1 0,1 0,-1-2,-15-3,23 3,1 0,-1-1,1-1,0 1,0-1,0 0,0-1,1 1,-1-1,1-1,0 1,1-1,-8-10,3-1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4.921"/>
    </inkml:context>
    <inkml:brush xml:id="br0">
      <inkml:brushProperty name="width" value="0.1" units="cm"/>
      <inkml:brushProperty name="height" value="0.1" units="cm"/>
      <inkml:brushProperty name="color" value="#FF0066"/>
      <inkml:brushProperty name="ignorePressure" value="1"/>
    </inkml:brush>
  </inkml:definitions>
  <inkml:trace contextRef="#ctx0" brushRef="#br0">1 29,'54'0,"1"-3,100-17,-154 20,5-2,0 1,-1 0,1 0,0 1,12 0,-17 0,0 0,0 0,0 0,0 1,0-1,0 1,0-1,0 1,0-1,0 1,0-1,0 1,0 0,-1-1,1 1,0 0,0 0,-1 0,1 0,0-1,-1 1,1 0,-1 0,1 0,-1 0,0 0,1 1,-1-1,0 0,0 0,0 0,0 0,0 0,0 0,0 0,0 0,0 0,0 0,-1 2,-2 15,-1-1,0 0,-2 0,-12 28,-39 65,24-48,-30 89,49-113,7-19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5.293"/>
    </inkml:context>
    <inkml:brush xml:id="br0">
      <inkml:brushProperty name="width" value="0.1" units="cm"/>
      <inkml:brushProperty name="height" value="0.1" units="cm"/>
      <inkml:brushProperty name="color" value="#FF0066"/>
      <inkml:brushProperty name="ignorePressure" value="1"/>
    </inkml:brush>
  </inkml:definitions>
  <inkml:trace contextRef="#ctx0" brushRef="#br0">1 52,'14'0,"16"0,11 0,0-4,-3-3,-3 1,-2 1,-7-3,-3-1,-1 2,-3 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5.617"/>
    </inkml:context>
    <inkml:brush xml:id="br0">
      <inkml:brushProperty name="width" value="0.1" units="cm"/>
      <inkml:brushProperty name="height" value="0.1" units="cm"/>
      <inkml:brushProperty name="color" value="#FF0066"/>
      <inkml:brushProperty name="ignorePressure" value="1"/>
    </inkml:brush>
  </inkml:definitions>
  <inkml:trace contextRef="#ctx0" brushRef="#br0">13 0,'-5'0,"-2"0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6.266"/>
    </inkml:context>
    <inkml:brush xml:id="br0">
      <inkml:brushProperty name="width" value="0.1" units="cm"/>
      <inkml:brushProperty name="height" value="0.1" units="cm"/>
      <inkml:brushProperty name="color" value="#FF0066"/>
      <inkml:brushProperty name="ignorePressure" value="1"/>
    </inkml:brush>
  </inkml:definitions>
  <inkml:trace contextRef="#ctx0" brushRef="#br0">1 249,'2'-20,"0"0,2 0,0-1,1 2,1-1,1 1,1 0,0 0,1 1,14-20,-23 37,1 1,-1-1,0 0,1 0,-1 0,1 0,-1 0,1 1,-1-1,1 0,0 1,-1-1,1 0,0 1,0-1,-1 0,1 1,0 0,0-1,0 1,0-1,0 1,0 0,0 0,0-1,-1 1,1 0,2 0,-2 1,0 0,0 0,0 0,0 0,0 0,0 1,-1-1,1 0,0 0,-1 1,1-1,-1 0,1 1,-1-1,0 0,1 3,1 13,0 0,-1 18,-1-33,1 41,1-13,-2 0,-7 53,5-74,-1 0,0-1,-1 1,0-1,-5 9,4-8,0 0,1 0,0 0,-3 14,0 30,6-29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28.999"/>
    </inkml:context>
    <inkml:brush xml:id="br0">
      <inkml:brushProperty name="width" value="0.1" units="cm"/>
      <inkml:brushProperty name="height" value="0.1" units="cm"/>
      <inkml:brushProperty name="color" value="#E71224"/>
      <inkml:brushProperty name="ignorePressure" value="1"/>
    </inkml:brush>
  </inkml:definitions>
  <inkml:trace contextRef="#ctx0" brushRef="#br0">1 59,'5'0,"6"0,7 0,4 0,4 0,3 0,-4-5,-2-1,1-1,1 2,1 2,-4-4,-5-6,-7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7.040"/>
    </inkml:context>
    <inkml:brush xml:id="br0">
      <inkml:brushProperty name="width" value="0.1" units="cm"/>
      <inkml:brushProperty name="height" value="0.1" units="cm"/>
      <inkml:brushProperty name="color" value="#FF0066"/>
      <inkml:brushProperty name="ignorePressure" value="1"/>
    </inkml:brush>
  </inkml:definitions>
  <inkml:trace contextRef="#ctx0" brushRef="#br0">118 55,'-2'2,"1"1,-1 0,0-1,0 1,0-1,0 0,0 0,-1 0,1 0,-4 2,-8 8,5 0,0 0,1 0,0 1,1 0,1 0,0 1,1 0,0 0,1 0,1 1,0-1,1 1,0 0,2-1,-1 1,3 16,-1-28,0 0,1 1,-1-1,1 0,0 0,-1 0,1 0,1-1,-1 1,0 0,1-1,-1 0,1 0,0 1,0-1,-1-1,1 1,1 0,-1-1,0 0,0 1,0-1,1-1,6 2,-3 0,0-1,0 0,1 0,-1-1,0 0,1 0,-1-1,0 0,0 0,14-5,-8 0,0-1,-1 0,1-1,-2-1,1 0,-1-1,-1 0,0 0,0-1,-1 0,0-1,-1 0,-1 0,0-1,0 0,-1 0,-1-1,6-24,-2 11,-5 17,0-1,-1 0,-1 0,0 0,2-21,-5 30,1-1,0 1,0 0,-1-1,1 1,-1 0,0-1,0 1,0 0,0 0,0 0,0 0,-1 0,1 0,-1 0,1 0,-1 0,0 1,0-1,0 0,0 1,0 0,0-1,0 1,0 0,0 0,0 0,-1 1,1-1,0 1,-1-1,-2 0,-4 0,1 0,-1 1,1 0,-1 0,1 1,0 0,-1 0,1 1,0 0,-9 4,-4 2,0 1,-28 17,28-14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7.719"/>
    </inkml:context>
    <inkml:brush xml:id="br0">
      <inkml:brushProperty name="width" value="0.1" units="cm"/>
      <inkml:brushProperty name="height" value="0.1" units="cm"/>
      <inkml:brushProperty name="color" value="#FF0066"/>
      <inkml:brushProperty name="ignorePressure" value="1"/>
    </inkml:brush>
  </inkml:definitions>
  <inkml:trace contextRef="#ctx0" brushRef="#br0">0 1,'0'5,"0"6,0 6,0 6,0 3,0 2,0 2,0 0,0 0,0 0,0 0,0-1,0 0,0 1,0-2,0 1,0-5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8.074"/>
    </inkml:context>
    <inkml:brush xml:id="br0">
      <inkml:brushProperty name="width" value="0.1" units="cm"/>
      <inkml:brushProperty name="height" value="0.1" units="cm"/>
      <inkml:brushProperty name="color" value="#FF0066"/>
      <inkml:brushProperty name="ignorePressure" value="1"/>
    </inkml:brush>
  </inkml:definitions>
  <inkml:trace contextRef="#ctx0" brushRef="#br0">5 18,'-5'0,"9"0,17 0,11 0,5 0,1 0,-2 0,-1 0,-2 0,-7-5,-2-1,-6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8.910"/>
    </inkml:context>
    <inkml:brush xml:id="br0">
      <inkml:brushProperty name="width" value="0.1" units="cm"/>
      <inkml:brushProperty name="height" value="0.1" units="cm"/>
      <inkml:brushProperty name="color" value="#FF0066"/>
      <inkml:brushProperty name="ignorePressure" value="1"/>
    </inkml:brush>
  </inkml:definitions>
  <inkml:trace contextRef="#ctx0" brushRef="#br0">1 324,'1'-4,"1"0,0-1,0 1,0 0,0 0,1 1,-1-1,1 0,0 1,0 0,4-4,10-12,2-8,-1-2,-2 0,-1 0,-1-1,-1-1,12-48,-24 78,0 6,1 18,-2 32,-8 3,-19 68,9-45,12-53,-3 13,1 1,-4 84,12-98,1-3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9.481"/>
    </inkml:context>
    <inkml:brush xml:id="br0">
      <inkml:brushProperty name="width" value="0.1" units="cm"/>
      <inkml:brushProperty name="height" value="0.1" units="cm"/>
      <inkml:brushProperty name="color" value="#FF0066"/>
      <inkml:brushProperty name="ignorePressure" value="1"/>
    </inkml:brush>
  </inkml:definitions>
  <inkml:trace contextRef="#ctx0" brushRef="#br0">30 1,'-1'0,"0"0,0 1,0-1,1 1,-1-1,0 1,0-1,0 1,1 0,-1-1,0 1,1 0,-1-1,1 1,-1 0,0 0,1 0,0-1,-1 1,1 0,0 0,-1 0,1 0,0 1,-7 28,7-26,-3 9,1 1,0 1,2-1,-1 0,2 0,2 20,-2-30,0 0,0 0,1 1,-1-1,1 0,0 0,0-1,1 1,-1 0,1-1,-1 1,1-1,0 0,1 0,-1 0,0 0,1 0,0-1,-1 0,1 0,0 0,0 0,0 0,7 1,-1-1,-1 0,1-1,0 0,0 0,0-1,0 0,0-1,0 0,0 0,-1-1,1-1,0 0,-1 0,0 0,0-1,0-1,0 0,-1 0,1 0,-1-1,-1-1,1 1,-1-1,0 0,-1-1,12-15,-8 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8:59.898"/>
    </inkml:context>
    <inkml:brush xml:id="br0">
      <inkml:brushProperty name="width" value="0.1" units="cm"/>
      <inkml:brushProperty name="height" value="0.1" units="cm"/>
      <inkml:brushProperty name="color" value="#FF0066"/>
      <inkml:brushProperty name="ignorePressure" value="1"/>
    </inkml:brush>
  </inkml:definitions>
  <inkml:trace contextRef="#ctx0" brushRef="#br0">143 0,'-1'0,"0"1,0-1,0 0,0 1,0-1,0 1,1-1,-1 1,0-1,0 1,0-1,0 1,1 0,-1 0,0-1,1 1,-1 0,0 0,1 0,-1 0,1 0,0 0,-1 0,1 0,0 0,-1 2,-5 30,6-30,-2 25,2 40,1-43,-1 1,-4 31,-1-38,0 0,-1 0,-17 35,12-32,-13 47,13-26,-13 58,21-76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00.936"/>
    </inkml:context>
    <inkml:brush xml:id="br0">
      <inkml:brushProperty name="width" value="0.1" units="cm"/>
      <inkml:brushProperty name="height" value="0.1" units="cm"/>
      <inkml:brushProperty name="color" value="#FF0066"/>
      <inkml:brushProperty name="ignorePressure" value="1"/>
    </inkml:brush>
  </inkml:definitions>
  <inkml:trace contextRef="#ctx0" brushRef="#br0">20 220,'-1'0,"0"0,0 0,0-1,0 1,0 0,1 0,-1-1,0 1,0-1,0 1,1-1,-1 1,0-1,0 1,1-1,-1 0,1 1,-1-1,0 0,1 0,-1 1,1-1,0 0,-1 0,1 0,0 0,-1 1,1-1,0 0,0 0,0 0,0 0,0 0,0-1,-1-2,1 0,0 0,1 0,-1 1,1-1,1-7,2 2,0 0,1 0,-1 1,2-1,-1 1,1 0,0 1,1 0,12-11,-6 7,0 1,0 1,1 0,0 1,17-7,-29 14,1-1,0 1,0 0,0 0,-1 0,1 1,0-1,0 1,1 0,-1-1,0 1,0 0,0 1,0-1,0 1,0-1,0 1,0 0,-1 0,1 0,0 0,0 1,-1-1,1 1,-1 0,1 0,-1-1,0 1,1 1,-1-1,0 0,-1 1,1-1,0 1,-1-1,3 5,-2-2,0 0,0 0,-1 0,1 0,-1 1,-1-1,1 0,-1 0,1 1,-1-1,-1 0,1 1,-1-1,0 0,0 0,-1 1,1-1,-1 0,0-1,-5 9,-3 0,-1 0,-1-1,0 0,0-1,-24 16,-11 11,47-38,-1 1,1-1,0 0,-1 0,1 1,-1-1,1 0,0 1,-1-1,1 0,0 1,0-1,-1 1,1-1,0 0,0 1,-1-1,1 1,0-1,0 1,0-1,0 1,0-1,0 1,0-1,0 0,0 1,0-1,0 1,0-1,0 2,15 4,24-7,6-7,-13 1,-1 2,1 1,56 1,-85 3,0 0,0 1,-1-1,1 0,0 1,-1 0,1 0,-1 0,1 0,-1 0,1 0,-1 1,1-1,-1 1,0 0,0-1,0 1,0 0,0 0,1 3,-1-1,0-1,0 1,-1 0,0-1,0 1,0 0,0 0,-1 0,1 0,-1 0,0 0,-1 6,0 0,0-1,-1 1,-1-1,0 1,0-1,-1 0,0 0,0 0,-1-1,-9 14,4-12,0-1,0 0,-1 0,0-1,0 0,-1-1,0 0,-16 6,6-4,1-2,-1 0,-1-1,-26 3,43-8,0-1,-1 0,1 0,0-1,0 0,0 0,0 0,0-1,0 0,0 0,0 0,0-1,1 0,-1 0,1 0,0-1,-5-4,-9-9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01.383"/>
    </inkml:context>
    <inkml:brush xml:id="br0">
      <inkml:brushProperty name="width" value="0.1" units="cm"/>
      <inkml:brushProperty name="height" value="0.1" units="cm"/>
      <inkml:brushProperty name="color" value="#FF0066"/>
      <inkml:brushProperty name="ignorePressure" value="1"/>
    </inkml:brush>
  </inkml:definitions>
  <inkml:trace contextRef="#ctx0" brushRef="#br0">1 1,'0'0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02.311"/>
    </inkml:context>
    <inkml:brush xml:id="br0">
      <inkml:brushProperty name="width" value="0.1" units="cm"/>
      <inkml:brushProperty name="height" value="0.1" units="cm"/>
      <inkml:brushProperty name="color" value="#FF0066"/>
      <inkml:brushProperty name="ignorePressure" value="1"/>
    </inkml:brush>
  </inkml:definitions>
  <inkml:trace contextRef="#ctx0" brushRef="#br0">1 464,'1'-5,"0"0,0 1,0-1,1 0,0 1,-1-1,2 1,-1-1,6-7,5-11,24-49,-18 37,-2 0,-1-1,-1-1,11-48,-23 71,-2 7,0-1,1 1,0-1,0 1,1-1,0 1,7-13,-5 20,-2 8,-1 11,0 326,-4-168,2-59,0-93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03.965"/>
    </inkml:context>
    <inkml:brush xml:id="br0">
      <inkml:brushProperty name="width" value="0.1" units="cm"/>
      <inkml:brushProperty name="height" value="0.1" units="cm"/>
      <inkml:brushProperty name="color" value="#FF0066"/>
      <inkml:brushProperty name="ignorePressure" value="1"/>
    </inkml:brush>
  </inkml:definitions>
  <inkml:trace contextRef="#ctx0" brushRef="#br0">1 61,'7'1,"-1"0,1 0,0 0,0 1,9 4,20 4,26-3,0-3,84-6,-39 0,-104 2,35 0,0-1,-1-1,61-13,-70 10,37-3,-44 6,-1 0,1-1,-1-2,30-9,-28 7,0 0,0 1,1 2,-1 0,28 0,118 4,-70 3,-12-3,-62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30.988"/>
    </inkml:context>
    <inkml:brush xml:id="br0">
      <inkml:brushProperty name="width" value="0.1" units="cm"/>
      <inkml:brushProperty name="height" value="0.1" units="cm"/>
      <inkml:brushProperty name="color" value="#E71224"/>
      <inkml:brushProperty name="ignorePressure" value="1"/>
    </inkml:brush>
  </inkml:definitions>
  <inkml:trace contextRef="#ctx0" brushRef="#br0">1 406,'0'-15,"1"0,1 0,0 1,1-1,0 0,2 1,-1 0,10-17,7-28,-16 42,0 0,2 1,0-1,17-25,-9 17,-12 19,0 1,0 0,0-1,0 1,1 1,0-1,0 1,0-1,1 1,-1 0,1 1,6-4,-11 6,1 1,0 0,-1 0,1 0,-1 0,1 0,-1 0,1 0,-1 0,1 0,-1 0,1 0,0 0,-1 0,1 0,-1 0,1 1,-1-1,1 0,-1 0,1 1,-1-1,1 0,-1 0,0 1,1-1,-1 1,1-1,-1 0,0 1,1-1,-1 1,0-1,0 1,1-1,-1 1,0-1,0 1,0-1,0 1,0 0,0-1,1 1,-1-1,0 1,0-1,-1 1,1-1,0 1,0 0,0-1,-1 2,-4 32,5-34,-14 55,6-26,1 0,2 0,-3 44,8 253,1-134,0-188,-1 0,0 0,0 1,-1-1,1 0,-1 0,0 0,0 1,0-1,0 0,-1 0,0 0,0-1,-3 7,-8 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06.235"/>
    </inkml:context>
    <inkml:brush xml:id="br0">
      <inkml:brushProperty name="width" value="0.1" units="cm"/>
      <inkml:brushProperty name="height" value="0.1" units="cm"/>
      <inkml:brushProperty name="color" value="#FF0066"/>
      <inkml:brushProperty name="ignorePressure" value="1"/>
    </inkml:brush>
  </inkml:definitions>
  <inkml:trace contextRef="#ctx0" brushRef="#br0">6 1,'-5'0,"8"0,13 0,10 0,4 0,3 0,0 0,0 0,-2 0,-5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05.838"/>
    </inkml:context>
    <inkml:brush xml:id="br0">
      <inkml:brushProperty name="width" value="0.1" units="cm"/>
      <inkml:brushProperty name="height" value="0.1" units="cm"/>
      <inkml:brushProperty name="color" value="#FF0066"/>
      <inkml:brushProperty name="ignorePressure" value="1"/>
    </inkml:brush>
  </inkml:definitions>
  <inkml:trace contextRef="#ctx0" brushRef="#br0">5 1,'-5'0,"8"0,14 0,8 0,5 0,3 0,0 0,0 0,-1 0,-2 0,0 0,-5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08.481"/>
    </inkml:context>
    <inkml:brush xml:id="br0">
      <inkml:brushProperty name="width" value="0.1" units="cm"/>
      <inkml:brushProperty name="height" value="0.1" units="cm"/>
      <inkml:brushProperty name="color" value="#FF0066"/>
      <inkml:brushProperty name="ignorePressure" value="1"/>
    </inkml:brush>
  </inkml:definitions>
  <inkml:trace contextRef="#ctx0" brushRef="#br0">25 1,'-5'0,"-7"0,4 0,13 0,11 0,7 0,5 0,2 0,2 0,-1 0,0 0,0 0,-2 0,-4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10.216"/>
    </inkml:context>
    <inkml:brush xml:id="br0">
      <inkml:brushProperty name="width" value="0.1" units="cm"/>
      <inkml:brushProperty name="height" value="0.1" units="cm"/>
      <inkml:brushProperty name="color" value="#FF0066"/>
      <inkml:brushProperty name="ignorePressure" value="1"/>
    </inkml:brush>
  </inkml:definitions>
  <inkml:trace contextRef="#ctx0" brushRef="#br0">233 1,'-2'45,"1"-31,0 0,1 0,0 0,1 0,1 0,5 22,-6-34,0 0,0 0,1 0,-1-1,0 1,1 0,-1-1,1 1,0-1,-1 1,1-1,0 0,0 0,0 0,0 0,0 0,0 0,0 0,0-1,0 1,1-1,-1 1,0-1,0 0,1 0,-1 0,0 0,0 0,0-1,5 0,8-2,1-1,-1 0,19-9,-22 9,-2 0,-1 1,1 0,0 1,1 0,-1 1,0 0,0 0,1 1,13 1,-19 0,0 0,1 1,-1-1,0 1,0 0,0 0,0 1,0 0,0-1,-1 2,1-1,-1 0,0 1,0 0,0 0,0 0,-1 0,6 10,-4-6,0 0,-1 0,0 1,-1 0,1 0,-2 0,4 19,-5-25,-1 1,0 0,0 0,0-1,-1 1,1 0,-1 0,0-1,0 1,0-1,-1 1,1-1,-1 1,0-1,0 0,0 0,0 0,0 0,-1 0,0 0,1 0,-6 3,-18 11,-1-2,0 0,-1-2,-59 20,63-27,0-1,0 0,-1-2,1-1,-1-1,1-1,-35-4,46 1,0-1,1 0,-1-1,1 0,0-1,0 0,1-1,0 0,-15-14,6 7,1 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12.985"/>
    </inkml:context>
    <inkml:brush xml:id="br0">
      <inkml:brushProperty name="width" value="0.1" units="cm"/>
      <inkml:brushProperty name="height" value="0.1" units="cm"/>
      <inkml:brushProperty name="color" value="#FF0066"/>
      <inkml:brushProperty name="ignorePressure" value="1"/>
    </inkml:brush>
  </inkml:definitions>
  <inkml:trace contextRef="#ctx0" brushRef="#br0">0 58,'76'-22,"62"-3,-136 24,9-2,0 1,0 0,0 1,17 0,-25 1,-1 0,0 0,1 1,-1-1,1 1,-1-1,0 1,0 0,1 0,-1 0,0 0,0 0,0 0,0 1,0-1,0 1,-1 0,1-1,0 1,-1 0,1 0,-1 0,0 0,0 0,1 0,-1 0,0 3,2 4,-1-1,0 1,-1 0,0-1,0 1,-1 0,0 0,-1 0,0 0,0-1,-1 1,-3 9,-5 10,-1 1,-17 32,-5 8,23-44,-1 0,-1 0,-23 32,35-57,0 1,0-1,0 0,0 1,0-1,0 0,-1 0,1 1,0-1,0 0,0 0,-1 1,1-1,0 0,0 0,0 1,-1-1,1 0,0 0,-1 0,1 0,0 0,0 1,-1-1,1 0,0 0,-1 0,1 0,0 0,-1 0,1 0,0 0,0 0,-1 0,1 0,0 0,-1 0,1 0,0-1,-1 1,1 0,0 0,0 0,-1 0,1 0,0-1,0 1,-1 0,1 0,0 0,0-1,0 1,-1 0,1 0,0-1,0 1,0 0,0-1,0 1,-1-1,-2-9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13.464"/>
    </inkml:context>
    <inkml:brush xml:id="br0">
      <inkml:brushProperty name="width" value="0.1" units="cm"/>
      <inkml:brushProperty name="height" value="0.1" units="cm"/>
      <inkml:brushProperty name="color" value="#FF0066"/>
      <inkml:brushProperty name="ignorePressure" value="1"/>
    </inkml:brush>
  </inkml:definitions>
  <inkml:trace contextRef="#ctx0" brushRef="#br0">6 0,'-5'0,"8"0,13 0,10 0,4 0,2 0,2 0,-2 0,0 0,-1 0,-1 0,-1 0,0 0,-5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14.286"/>
    </inkml:context>
    <inkml:brush xml:id="br0">
      <inkml:brushProperty name="width" value="0.1" units="cm"/>
      <inkml:brushProperty name="height" value="0.1" units="cm"/>
      <inkml:brushProperty name="color" value="#FF0066"/>
      <inkml:brushProperty name="ignorePressure" value="1"/>
    </inkml:brush>
  </inkml:definitions>
  <inkml:trace contextRef="#ctx0" brushRef="#br0">179 31,'-3'2,"-1"-1,1 0,-1 1,1-1,-1 1,1 0,0 0,0 1,0-1,0 1,1-1,-1 1,0 0,1 0,-4 6,-4 3,-7 7,1 1,0 0,-22 42,33-53,1 0,0 0,1 0,0 0,0 1,1-1,0 1,0 0,1 0,1-1,0 1,0 0,2 12,-1-19,0-1,-1 1,1-1,0 1,0-1,0 0,1 0,-1 1,1-1,-1 0,1 0,0 0,-1-1,1 1,0 0,0-1,3 2,0 0,0 0,1 0,-1-1,1 0,0 0,-1-1,8 1,3 0,0 0,0-2,0 0,27-4,-28 2,-1-1,0-1,0 0,0-1,0 0,-1-1,0-1,0 0,0-1,17-14,-22 16,-1-1,0-1,0 1,0-1,-1 0,-1-1,1 1,-1-1,-1 0,0 0,0-1,0 1,-1-1,-1 0,0 0,1-10,-2 9,0 0,0 0,-1 0,-1 0,-2-18,2 25,-1 0,1 0,-1 0,0 1,0-1,0 0,0 1,0 0,-1-1,0 1,0 0,0 0,0 0,0 1,0-1,-1 1,-6-4,1 1,0 1,-1 0,1 0,-1 1,0 0,0 1,0 0,0 0,-1 1,1 1,-13 0,17 1,1-1,-1 1,0 0,1 1,-1-1,1 1,-1 0,1 1,0-1,0 1,0 0,0 1,0-1,1 1,-1-1,1 2,0-1,1 0,-1 1,1-1,-4 7,-32 75,30-63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16.821"/>
    </inkml:context>
    <inkml:brush xml:id="br0">
      <inkml:brushProperty name="width" value="0.1" units="cm"/>
      <inkml:brushProperty name="height" value="0.1" units="cm"/>
      <inkml:brushProperty name="color" value="#FF0066"/>
      <inkml:brushProperty name="ignorePressure" value="1"/>
    </inkml:brush>
  </inkml:definitions>
  <inkml:trace contextRef="#ctx0" brushRef="#br0">107 1,'0'4,"0"13,0 7,0 4,0 4,0 0,0 0,0-1,-10-1,-3 0,0 0,3-1,-2 0,1-1,2 1,-2 0,1 0,2-5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17.358"/>
    </inkml:context>
    <inkml:brush xml:id="br0">
      <inkml:brushProperty name="width" value="0.1" units="cm"/>
      <inkml:brushProperty name="height" value="0.1" units="cm"/>
      <inkml:brushProperty name="color" value="#FF0066"/>
      <inkml:brushProperty name="ignorePressure" value="1"/>
    </inkml:brush>
  </inkml:definitions>
  <inkml:trace contextRef="#ctx0" brushRef="#br0">6 1,'-5'0,"8"0,14 0,8 0,10 0,4 0,0 0,-1 0,-3 0,-2 0,-1 0,-7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0.169"/>
    </inkml:context>
    <inkml:brush xml:id="br0">
      <inkml:brushProperty name="width" value="0.1" units="cm"/>
      <inkml:brushProperty name="height" value="0.1" units="cm"/>
      <inkml:brushProperty name="color" value="#FF0066"/>
      <inkml:brushProperty name="ignorePressure" value="1"/>
    </inkml:brush>
  </inkml:definitions>
  <inkml:trace contextRef="#ctx0" brushRef="#br0">14 321,'-13'11,"13"-11,0 0,1 0,-1 0,0 0,0 0,0 0,0-1,0 1,0 0,0 0,0 0,0 0,0 0,0 0,0 0,0 0,0 0,0 0,0 0,0 0,0 0,-1 0,1 0,0 0,0 0,0-1,0 1,0 0,0 0,0 0,0 0,0 0,0 0,0 0,0 0,0 0,0 0,0 0,0 0,0 0,0 0,0 0,0 0,0 0,-1 0,1 0,0 0,0 0,16-25,-10 16,20-27,-15 20,0 0,0-1,-2 0,13-30,-16 31,-2 2,1 0,0 0,1 0,1 1,0 0,0 0,14-17,-20 30,-1-1,1 1,-1 0,0-1,1 1,-1-1,1 1,-1 0,1-1,0 1,-1 0,1 0,-1-1,1 1,0 0,-1 0,1 0,-1 0,1 0,0-1,-1 1,1 1,0-1,-1 0,1 0,-1 0,1 0,0 0,-1 0,1 1,-1-1,1 0,-1 1,1-1,-1 0,1 1,-1-1,1 0,-1 1,1-1,-1 1,1-1,-1 1,0-1,1 1,-1-1,0 1,0 0,1-1,-1 1,0-1,0 1,0 1,9 34,-4 32,-7 105,0-57,2 2,0-93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33.222"/>
    </inkml:context>
    <inkml:brush xml:id="br0">
      <inkml:brushProperty name="width" value="0.1" units="cm"/>
      <inkml:brushProperty name="height" value="0.1" units="cm"/>
      <inkml:brushProperty name="color" value="#E71224"/>
      <inkml:brushProperty name="ignorePressure" value="1"/>
    </inkml:brush>
  </inkml:definitions>
  <inkml:trace contextRef="#ctx0" brushRef="#br0">269 1,'-36'27,"29"-23,1 0,0 1,0 0,-10 11,-32 45,24-29,-34 35,51-60,1 0,1 1,-1 0,1 0,1 0,-1 0,2 1,-1 0,1 0,0 0,1 0,0 0,0 1,1-1,1 1,-1-1,1 0,1 1,0-1,0 1,1-1,0 0,1 0,0 0,0 0,8 15,4 6,-7-14,0-1,1 0,0 0,14 15,9 9,55 83,-84-118,1 1,-1-1,1 0,0 0,0-1,0 1,0-1,1 0,0 0,-1 0,1-1,0 1,0-1,1 0,-1-1,0 1,1-1,-1 0,10 0,-11-1,-1 0,1 0,0 0,-1 0,1-1,-1 1,1-1,0 0,-1 0,0-1,1 1,-1-1,0 1,0-1,0 0,0 0,0-1,0 1,0 0,-1-1,1 0,-1 1,0-1,0 0,0 0,0-1,0 1,-1 0,0 0,2-6,1-17,-1 0,-1-1,-1 1,-1 0,-7-45,6 63,0 0,-1-1,0 1,-1 0,1 0,-2 0,1 0,-1 1,0-1,0 1,-1 0,0 0,-1 1,1 0,-1 0,0 0,-1 0,1 1,-1 0,0 0,-1 1,1 0,-1 0,1 1,-1 0,0 0,-1 1,1 0,-15-1,-2 0,-1 1,0 2,0 1,0 1,1 1,-39 9,45-5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0.784"/>
    </inkml:context>
    <inkml:brush xml:id="br0">
      <inkml:brushProperty name="width" value="0.1" units="cm"/>
      <inkml:brushProperty name="height" value="0.1" units="cm"/>
      <inkml:brushProperty name="color" value="#FF0066"/>
      <inkml:brushProperty name="ignorePressure" value="1"/>
    </inkml:brush>
  </inkml:definitions>
  <inkml:trace contextRef="#ctx0" brushRef="#br0">101 1,'0'12,"-1"0,-1 0,0 0,-1 0,0-1,0 1,-10 20,-4 2,-26 36,38-61,4-8,0 0,0 0,1 0,-1 0,0 1,1-1,-1 0,1 0,-1 1,1-1,-1 0,1 1,0-1,0 1,0-1,0 0,0 1,0-1,0 0,0 1,1-1,-1 0,0 1,1-1,-1 0,2 3,0-2,0-1,-1 1,1 0,0-1,0 1,1-1,-1 0,0 0,0 0,1 0,-1 0,0 0,5 0,6 1,0 0,0-1,0-1,23-1,-12-2,0-1,0 0,39-14,-53 14,-1 0,1 0,0-1,-1-1,0 1,0-1,-1-1,0 0,0 0,13-16,-11 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1.229"/>
    </inkml:context>
    <inkml:brush xml:id="br0">
      <inkml:brushProperty name="width" value="0.1" units="cm"/>
      <inkml:brushProperty name="height" value="0.1" units="cm"/>
      <inkml:brushProperty name="color" value="#FF0066"/>
      <inkml:brushProperty name="ignorePressure" value="1"/>
    </inkml:brush>
  </inkml:definitions>
  <inkml:trace contextRef="#ctx0" brushRef="#br0">201 0,'-2'1,"-1"-1,1 0,0 1,-1 0,1-1,0 1,0 0,-1 0,1 1,0-1,0 0,0 1,0-1,0 1,1 0,-1-1,0 1,1 0,-1 0,1 0,-2 3,-3 7,0 0,-8 22,9-20,-17 46,-12 66,1-8,1-26,28-72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2.242"/>
    </inkml:context>
    <inkml:brush xml:id="br0">
      <inkml:brushProperty name="width" value="0.1" units="cm"/>
      <inkml:brushProperty name="height" value="0.1" units="cm"/>
      <inkml:brushProperty name="color" value="#FF0066"/>
      <inkml:brushProperty name="ignorePressure" value="1"/>
    </inkml:brush>
  </inkml:definitions>
  <inkml:trace contextRef="#ctx0" brushRef="#br0">17 179,'-1'0,"1"0,-1 0,1 1,-1-1,1 0,-1 0,1 0,-1 0,0 0,1 0,-1 0,1 0,-1 0,1 0,-1-1,1 1,-1 0,1 0,-1 0,1-1,-1 1,1 0,-1-1,1 1,-1 0,1-1,0 1,-1 0,1-1,-1 1,1-1,-1 0,15-17,5 0,0 0,2 2,0 0,46-25,-53 33,2 2,-1-1,1 2,0 0,0 1,1 1,-1 0,34-1,-41 4,0 0,0 0,1 1,-1 0,0 1,14 4,-22-5,1 0,0 0,0 0,0 0,-1 0,1 0,0 1,-1-1,1 1,-1-1,0 1,1 0,-1-1,0 1,0 0,0 0,0 0,0 0,-1 0,1 0,-1 0,1 0,-1 0,1 0,-1 0,0 0,0 0,0 0,-1 0,1 0,0 1,-1-1,1 0,-2 2,0 3,0 0,-1 0,1 0,-2 0,1 0,-1-1,0 1,0-1,-1 0,1-1,-1 1,-1-1,1 0,-12 8,-5 2,-1-2,-47 21,46-23,0 0,-31 21,54-32,0 1,0 0,0-1,0 1,0 0,0 0,0 0,0 0,0 0,0 0,1 0,-1 0,0 0,1 0,-1 0,1 1,-2 1,3-3,-1 1,0-1,0 1,0 0,1-1,-1 1,0-1,1 0,-1 1,0-1,1 1,-1-1,1 1,-1-1,1 0,-1 1,1-1,-1 0,1 1,-1-1,1 0,-1 0,1 0,-1 1,1-1,0 0,10 2,-1-1,0 0,15 0,-15-1,105-1,38 1,-148 2,1-1,-1 1,1 0,-1 0,0 0,1 1,-1-1,-1 1,1 1,0-1,-1 1,1 0,-1 0,0 0,0 0,-1 1,6 7,-7-8,0-1,1 0,-1 1,0-1,-1 1,1 0,-1-1,0 1,0 0,0 0,0 0,0 0,-1 0,0 0,0 0,0 0,0 0,-1 0,0 0,1 0,-1 0,-1 0,1-1,0 1,-4 5,-3 1,0-1,-1 0,0 0,0-1,-1 0,0-1,-17 10,-83 35,101-48,-10 2,1-1,-1-1,0-1,0-1,-1 0,1-1,0-1,-21-3,-9 1,39 2,0 0,0-1,0-1,0 1,0-1,0-1,0 0,0 0,-10-6,2-3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3.982"/>
    </inkml:context>
    <inkml:brush xml:id="br0">
      <inkml:brushProperty name="width" value="0.1" units="cm"/>
      <inkml:brushProperty name="height" value="0.1" units="cm"/>
      <inkml:brushProperty name="color" value="#FF0066"/>
      <inkml:brushProperty name="ignorePressure" value="1"/>
    </inkml:brush>
  </inkml:definitions>
  <inkml:trace contextRef="#ctx0" brushRef="#br0">1 90,'1'-1,"-1"0,1-1,0 1,0 0,0 0,0 0,0 0,0 0,1 0,-1 1,0-1,0 0,1 0,-1 1,0-1,1 1,-1 0,1-1,-1 1,1 0,-1 0,3-1,0 1,28-5,1 1,57 2,11 0,-30-12,-54 10,1 0,21-2,-9 3,33-9,-37 7,0 1,30-2,570 5,-297 3,1053-2,-1286 4,117 21,33 3,-145-23,143-9,-226 2,1 0,-1-1,0-1,0-1,-1-1,29-12,-45 18,-1 0,0 0,0 0,0-1,0 1,1 0,-1 0,0 0,0 0,0 0,0 0,1 0,-1-1,0 1,0 0,0 0,0 0,0 0,0 0,1-1,-1 1,0 0,0 0,0 0,0-1,0 1,0 0,0 0,0 0,0 0,0-1,0 1,0 0,0 0,0 0,0-1,0 1,0 0,0 0,0 0,0-1,0 1,-1 0,1 0,0 0,0 0,0 0,0-1,0 1,0 0,-1 0,1 0,0 0,0 0,0 0,0-1,-1 1,1 0,0 0,0 0,0 0,0 0,-1 0,1 0,0 0,-1 0,-14-4,15 4,-29-4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5.267"/>
    </inkml:context>
    <inkml:brush xml:id="br0">
      <inkml:brushProperty name="width" value="0.1" units="cm"/>
      <inkml:brushProperty name="height" value="0.1" units="cm"/>
      <inkml:brushProperty name="color" value="#FF0066"/>
      <inkml:brushProperty name="ignorePressure" value="1"/>
    </inkml:brush>
  </inkml:definitions>
  <inkml:trace contextRef="#ctx0" brushRef="#br0">351 93,'0'1,"1"-1,-1 0,1 0,0 0,-1 0,1 0,-1 0,1-1,-1 1,1 0,0 0,-1 0,1 0,-1-1,1 1,-1 0,1 0,-1-1,1 1,-1-1,1 1,-1 0,0-1,1 1,-1-1,0 1,1-1,-1 1,0-1,1 0,-5-18,2 15,0 0,-1 0,0 0,1 0,-2 0,-4-5,1 5,-1-1,1 1,-1 1,0 0,0 0,0 0,0 1,-1 0,1 1,-1 0,-8 0,-11 0,0 2,-29 3,52-3,-1-1,1 1,-1 0,1 0,0 1,0 0,0 0,0 0,0 1,0-1,0 1,1 0,-1 0,1 1,0 0,0-1,0 1,1 0,-1 1,1-1,0 1,0-1,1 1,-1 0,1 0,0 0,0 1,1-1,0 0,0 1,0-1,0 0,1 1,0-1,1 11,-1-13,1 0,-1 0,1 0,0-1,0 1,0 0,0-1,0 1,1-1,-1 1,1-1,0 0,-1 0,1 1,0-1,0 0,1-1,-1 1,0 0,1-1,-1 1,1-1,-1 0,1 1,-1-1,1-1,0 1,0 0,0-1,-1 1,1-1,0 0,0 0,5-1,3 1,-1-1,1-1,-1 0,0-1,1 0,-1 0,-1-1,12-5,-3-1,0 0,-1-1,-1-1,1-1,-2 0,0-1,18-21,-32 34,-1 0,1 0,0 0,-1 0,1 0,0 0,-1 1,1-1,0 0,0 0,0 1,-1-1,1 1,0-1,0 0,0 1,0 0,0-1,0 1,0 0,2-1,-3 1,1 1,0-1,-1 1,1-1,-1 1,1 0,-1-1,0 1,1-1,-1 1,1 0,-1-1,0 1,0 0,1-1,-1 1,0 0,0 0,0-1,0 1,0 0,0 1,-2 51,2-53,-10 58,-2 0,-3 0,-26 66,27-90,-7 24,16-37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5.962"/>
    </inkml:context>
    <inkml:brush xml:id="br0">
      <inkml:brushProperty name="width" value="0.1" units="cm"/>
      <inkml:brushProperty name="height" value="0.1" units="cm"/>
      <inkml:brushProperty name="color" value="#FF0066"/>
      <inkml:brushProperty name="ignorePressure" value="1"/>
    </inkml:brush>
  </inkml:definitions>
  <inkml:trace contextRef="#ctx0" brushRef="#br0">265 118,'-7'0,"0"1,0 0,1 1,-1-1,0 1,1 1,0-1,-1 1,1 0,0 0,-9 8,-6 5,-32 31,46-40,-4 3,0 1,1 1,0 0,1 0,-15 27,21-32,-1 1,1 0,0 0,1 0,0 0,0 0,1 1,0-1,1 0,-1 1,2-1,1 14,-1-16,1-1,0 0,0 0,1 0,-1 0,1 0,0 0,0-1,1 1,-1-1,1 0,0 0,0 0,1-1,-1 1,1-1,-1 0,1-1,0 1,9 3,-1-1,0 0,0-1,1-1,-1 0,1-1,0 0,18 0,-19-3,-1-1,1 0,0 0,0-1,-1-1,1 0,-1-1,0 0,-1-1,1-1,-1 1,19-17,-16 11,0 0,0-1,-2-1,1 0,-2-1,0 0,-1-1,12-22,-17 24,-1 0,0 0,-1 0,-1 0,0-1,0 1,-2-1,0 1,0-1,-6-28,4 37,0 0,0-1,-1 1,0 0,0 0,-1 0,1 1,-1-1,-1 1,1 0,-1 0,0 1,0-1,0 1,-1 0,-6-4,-2 0,0 1,0 0,-1 1,0 0,-26-5,9 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2.136"/>
    </inkml:context>
    <inkml:brush xml:id="br0">
      <inkml:brushProperty name="width" value="0.1" units="cm"/>
      <inkml:brushProperty name="height" value="0.1" units="cm"/>
      <inkml:brushProperty name="color" value="#FF0066"/>
      <inkml:brushProperty name="ignorePressure" value="1"/>
    </inkml:brush>
  </inkml:definitions>
  <inkml:trace contextRef="#ctx0" brushRef="#br0">481 1,'-7'0,"-11"0,-1 0,1 2,0 0,-22 5,-5 6,1 2,0 3,-81 44,120-59,1 0,-1 1,1 0,0 0,0 0,0 0,1 1,-1-1,1 1,0 0,-4 10,6-13,0 0,1 0,-1 0,1 0,-1 0,1 0,0 0,0 0,-1 0,2 0,-1 0,0 0,0 0,1 0,-1 0,1 0,-1 0,1 0,0-1,0 1,0 0,0 0,0-1,0 1,0 0,1-1,-1 1,0-1,1 0,0 1,-1-1,1 0,0 0,-1 0,5 1,11 5,1-2,-1 0,1-2,1 0,-1 0,0-2,36-1,-22 0,46 6,-77-6,16 2,0 1,0 1,-1 0,21 9,-33-11,1 0,-1 0,0 1,0 0,0-1,-1 1,1 0,-1 1,0-1,1 1,-1-1,-1 1,1 0,-1 0,1 0,-1 0,0 1,-1-1,1 1,1 7,-2-8,0 1,0 0,-1 0,0 0,0 0,0 0,0 0,-1 0,0 0,0-1,0 1,-1 0,1-1,-1 1,-3 4,1-2,-1 0,-1 0,1-1,-1 0,0 0,0 0,-1-1,-7 5,0 1,-1-1,0-1,-1 0,0-1,0 0,-1-1,0-1,0-1,0-1,-1 0,1-1,-35 1,16-3,13 0,1-1,0-1,-43-8,62 8,0 1,0-1,0-1,0 1,0 0,0-1,0 1,1-1,-1 0,1 0,-1 0,-3-4,-7-12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2.736"/>
    </inkml:context>
    <inkml:brush xml:id="br0">
      <inkml:brushProperty name="width" value="0.1" units="cm"/>
      <inkml:brushProperty name="height" value="0.1" units="cm"/>
      <inkml:brushProperty name="color" value="#FF0066"/>
      <inkml:brushProperty name="ignorePressure" value="1"/>
    </inkml:brush>
  </inkml:definitions>
  <inkml:trace contextRef="#ctx0" brushRef="#br0">1 63,'35'-1,"0"-1,-1-2,1-1,-1-1,0-3,37-13,-65 19,1 1,-1 0,1 0,0 1,-1 0,12-1,-17 2,1 0,0 0,0 1,-1-1,1 1,0-1,0 1,-1-1,1 1,0 0,-1 0,1 0,-1 0,1 0,-1 0,0 0,1 1,-1-1,0 0,0 1,0-1,0 1,0-1,0 1,0-1,-1 1,1 0,0 0,-1 1,4 9,-2 1,0-1,-1 0,0 0,0 1,-1-1,-1 0,0 1,-5 19,-6 12,-21 56,2-10,-29 113,54-178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3.137"/>
    </inkml:context>
    <inkml:brush xml:id="br0">
      <inkml:brushProperty name="width" value="0.1" units="cm"/>
      <inkml:brushProperty name="height" value="0.1" units="cm"/>
      <inkml:brushProperty name="color" value="#FF0066"/>
      <inkml:brushProperty name="ignorePressure" value="1"/>
    </inkml:brush>
  </inkml:definitions>
  <inkml:trace contextRef="#ctx0" brushRef="#br0">6 6,'-5'0,"8"0,4 5,15 1,14 0,5-1,6-1,0-2,-3-6,-4-2,-5-5,-7-1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3.705"/>
    </inkml:context>
    <inkml:brush xml:id="br0">
      <inkml:brushProperty name="width" value="0.1" units="cm"/>
      <inkml:brushProperty name="height" value="0.1" units="cm"/>
      <inkml:brushProperty name="color" value="#FF0066"/>
      <inkml:brushProperty name="ignorePressure" value="1"/>
    </inkml:brush>
  </inkml:definitions>
  <inkml:trace contextRef="#ctx0" brushRef="#br0">236 95,'-16'0,"1"0,0 1,-28 6,38-6,0 1,0-1,1 1,-1 0,0 1,1-1,0 1,-1 0,1 0,0 1,0-1,1 1,-1 0,-5 8,-2 5,0 1,1 1,1 0,-11 33,16-40,1 1,0-1,1 0,0 1,1 0,0-1,1 1,0 0,3 12,-2-21,0 0,1 0,-1 1,1-1,0-1,0 1,0 0,1 0,-1-1,1 0,0 1,0-1,0 0,1 0,-1-1,0 1,1-1,0 1,0-1,0 0,0-1,0 1,0-1,0 1,4-1,13 4,0-2,-1-1,40 0,-46-2,7 1,-1-2,1-1,0 0,24-6,-37 5,1 1,0-1,-1-1,0 1,0-2,0 1,0-1,-1 0,0 0,0-1,0 0,7-9,-2 1,-1-1,-1-1,0 0,-1 0,0-1,-2 0,0 0,-1 0,0-1,-2 0,0-1,-1 1,-1 0,0-1,-3-29,1 37,0 3,0 0,0 1,-1-1,-3-11,3 17,1 0,-1-1,0 1,-1 0,1-1,0 1,-1 0,1 0,-1 0,0 1,1-1,-1 0,0 0,0 1,0-1,0 1,-5-2,-5-2,-1 0,0 2,0-1,0 2,0 0,-1 0,-19 1,1 1,-64 10,-141 41,213-48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34.525"/>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0,'14'8,"1"1,14 12,27 15,10-3,1-3,1-3,1-3,2-3,0-3,81 9,-35-9,141 41,103 54,-337-104,31 17,-43-19,1-1,0 0,0 0,0-2,0 0,1 0,23 3,-15-7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4.478"/>
    </inkml:context>
    <inkml:brush xml:id="br0">
      <inkml:brushProperty name="width" value="0.1" units="cm"/>
      <inkml:brushProperty name="height" value="0.1" units="cm"/>
      <inkml:brushProperty name="color" value="#FF0066"/>
      <inkml:brushProperty name="ignorePressure" value="1"/>
    </inkml:brush>
  </inkml:definitions>
  <inkml:trace contextRef="#ctx0" brushRef="#br0">0 1,'5'0,"1"5,1 11,-2 13,-2 12,-1 3,0-1,-2-2,0-4,0-4,0-1,-1-2,1-1,0-5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4.833"/>
    </inkml:context>
    <inkml:brush xml:id="br0">
      <inkml:brushProperty name="width" value="0.1" units="cm"/>
      <inkml:brushProperty name="height" value="0.1" units="cm"/>
      <inkml:brushProperty name="color" value="#FF0066"/>
      <inkml:brushProperty name="ignorePressure" value="1"/>
    </inkml:brush>
  </inkml:definitions>
  <inkml:trace contextRef="#ctx0" brushRef="#br0">1 90,'9'0,"5"-10,3-3,10 1,9-3,9 1,1 4,-2 2,-4 4,-3 2,-9 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5.461"/>
    </inkml:context>
    <inkml:brush xml:id="br0">
      <inkml:brushProperty name="width" value="0.1" units="cm"/>
      <inkml:brushProperty name="height" value="0.1" units="cm"/>
      <inkml:brushProperty name="color" value="#FF0066"/>
      <inkml:brushProperty name="ignorePressure" value="1"/>
    </inkml:brush>
  </inkml:definitions>
  <inkml:trace contextRef="#ctx0" brushRef="#br0">1 329,'7'-1,"0"0,0 0,0-1,0 0,-1 0,1-1,-1 0,1 0,-1 0,0-1,0 0,7-6,9-8,31-33,-33 27,-1 0,-1-2,-1 0,26-56,-30 55,-13 27,1-1,-1 1,0-1,0 0,0 1,0-1,0 1,1-1,-1 1,0-1,1 1,-1-1,0 1,1 0,-1-1,0 1,1-1,-1 1,1 0,-1-1,1 1,-1 0,1 0,-1-1,1 1,-1 0,1 0,-1 0,1-1,-1 1,1 0,0 0,6 18,-5 36,-2-50,-3 483,3-463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6.015"/>
    </inkml:context>
    <inkml:brush xml:id="br0">
      <inkml:brushProperty name="width" value="0.1" units="cm"/>
      <inkml:brushProperty name="height" value="0.1" units="cm"/>
      <inkml:brushProperty name="color" value="#FF0066"/>
      <inkml:brushProperty name="ignorePressure" value="1"/>
    </inkml:brush>
  </inkml:definitions>
  <inkml:trace contextRef="#ctx0" brushRef="#br0">1 11,'-1'0,"1"-1,0 1,0 0,0-1,0 1,0-1,0 1,0 0,0-1,0 1,0 0,0-1,1 1,-1 0,0-1,0 1,0 0,0-1,0 1,1 0,-1-1,0 1,0 0,1 0,-1-1,0 1,0 0,1 0,-1 0,0-1,1 1,-1 0,0 0,1 0,-1 0,0-1,1 1,0 0,-1 0,1 1,-1-1,1 0,-1 0,1 1,0-1,-1 0,1 1,-1-1,1 1,-1-1,1 1,-1-1,0 1,1-1,-1 1,0-1,1 1,-1-1,0 1,0 0,1 0,8 31,-8-27,0 1,1 0,0 0,0-1,0 1,0-1,1 0,0 0,0 0,0 0,1 0,0 0,0-1,0 0,0 0,7 5,-4-5,0 0,-1-1,2 0,-1 0,0 0,0-1,1 0,-1-1,1 0,0 0,-1 0,1-1,0 0,-1-1,1 1,0-2,-1 1,1-1,7-3,-3 1,0-1,0-1,0 0,-1-1,0 0,0 0,-1-1,0-1,-1 0,14-15,-9 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6.372"/>
    </inkml:context>
    <inkml:brush xml:id="br0">
      <inkml:brushProperty name="width" value="0.1" units="cm"/>
      <inkml:brushProperty name="height" value="0.1" units="cm"/>
      <inkml:brushProperty name="color" value="#FF0066"/>
      <inkml:brushProperty name="ignorePressure" value="1"/>
    </inkml:brush>
  </inkml:definitions>
  <inkml:trace contextRef="#ctx0" brushRef="#br0">77 0,'-1'1,"0"-1,-1 1,1-1,0 1,0 0,0-1,0 1,0 0,0 0,1-1,-1 1,0 0,0 0,0 0,1 0,-1 0,0 0,1 0,-1 0,1 1,0-1,-1 0,1 0,0 0,0 0,-1 3,-4 38,4-36,-2 145,4-109,-1 1,-12 79,5-83,3-16,-1 1,-8 25,6-31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7.410"/>
    </inkml:context>
    <inkml:brush xml:id="br0">
      <inkml:brushProperty name="width" value="0.1" units="cm"/>
      <inkml:brushProperty name="height" value="0.1" units="cm"/>
      <inkml:brushProperty name="color" value="#FF0066"/>
      <inkml:brushProperty name="ignorePressure" value="1"/>
    </inkml:brush>
  </inkml:definitions>
  <inkml:trace contextRef="#ctx0" brushRef="#br0">1 4,'39'-1,"-17"-1,0 2,-1 0,1 1,40 7,-60-7,0-1,0 1,-1-1,1 1,0-1,0 1,-1 0,1 0,0 0,-1 0,1 0,-1 1,1-1,-1 0,0 1,1-1,-1 0,0 1,0 0,0-1,0 1,0 0,-1-1,1 1,0 0,-1 0,1 0,-1 0,0 0,0-1,1 1,-1 0,0 0,-1 0,1 0,0 0,-1 0,1 0,-1-1,1 1,-1 0,0 0,0-1,1 1,-3 2,-3 5,1 0,-1-1,0 0,-1 0,1 0,-2-1,-10 9,-125 74,143-90,-1 0,1 0,0 1,-1-1,1 0,0 0,-1 0,1 0,0 1,-1-1,1 0,0 0,0 0,-1 1,1-1,0 0,0 1,0-1,-1 0,1 0,0 1,0-1,0 0,0 1,0-1,0 0,0 1,-1-1,1 0,0 1,0-1,0 0,0 1,0-1,1 1,-1-1,0 0,0 1,0-1,0 0,0 1,0-1,1 0,-1 0,0 1,0-1,0 0,1 1,-1-1,0 0,0 0,1 0,-1 1,0-1,1 0,-1 0,0 0,0 0,1 1,-1-1,0 0,1 0,-1 0,0 0,1 0,26 5,-26-5,143 1,-11-1,-128 0,-1 1,0-1,0 1,0 0,0 0,0 0,0 1,0-1,-1 1,1 0,-1 0,1 1,-1-1,1 1,-1-1,0 1,0 0,-1 0,1 0,2 4,-4-4,1 0,-1 0,0 0,0 0,0 0,0 0,-1 0,1 0,-1 1,0-1,0 0,0 0,0 0,-1 1,1-1,-1 0,0 0,0 0,0 0,0 0,0 0,-1 0,1 0,-1-1,0 1,-3 4,-4 4,-1-1,-1 0,1 0,-2-1,1 0,-1-1,-1 0,1-1,-24 9,17-9,-1 0,1-1,-2-1,1-1,-1-1,-23 1,17-4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38.635"/>
    </inkml:context>
    <inkml:brush xml:id="br0">
      <inkml:brushProperty name="width" value="0.1" units="cm"/>
      <inkml:brushProperty name="height" value="0.1" units="cm"/>
      <inkml:brushProperty name="color" value="#FF0066"/>
      <inkml:brushProperty name="ignorePressure" value="1"/>
    </inkml:brush>
  </inkml:definitions>
  <inkml:trace contextRef="#ctx0" brushRef="#br0">0 175,'2229'0,"-2216"-2,1 0,-1 0,0-1,1-1,-1 0,23-12,16-4,42-18,-71 27,0 1,1 1,48-11,-7 6,-42 8,0 1,33-3,-32 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42.089"/>
    </inkml:context>
    <inkml:brush xml:id="br0">
      <inkml:brushProperty name="width" value="0.1" units="cm"/>
      <inkml:brushProperty name="height" value="0.1" units="cm"/>
      <inkml:brushProperty name="color" value="#FF0066"/>
      <inkml:brushProperty name="ignorePressure" value="1"/>
    </inkml:brush>
  </inkml:definitions>
  <inkml:trace contextRef="#ctx0" brushRef="#br0">82 57,'-1'2,"1"-1,-1 1,1 0,-1 0,0 0,0 0,0-1,0 1,0 0,0-1,-2 3,0 1,17-13,14-9,40-17,-56 29,-1 1,1 0,0 0,0 1,0 1,23-1,-32 2,0 1,1 1,-1-1,0 0,1 1,-1 0,0 0,0 0,1 0,-1 0,0 1,0-1,0 1,-1 0,1 0,0 0,-1 0,4 4,-2-1,-1-1,0 1,0-1,-1 1,0 0,1 0,-2 0,1 0,0 1,0 8,0-4,-1 0,-1 0,0 0,0 0,-1 0,0 0,-1 0,0 0,-1-1,0 1,0-1,-6 12,1-9,-1 0,0-1,-1-1,0 1,-1-2,0 1,-20 12,-7 3,-44 19,81-44,1 0,0 0,-1 0,1 1,0-1,-1 0,1 0,0 0,-1 0,1 0,0 0,-1 1,1-1,0 0,0 0,-1 1,1-1,0 0,0 0,-1 1,1-1,0 0,0 0,0 1,0-1,-1 0,1 1,0-1,0 0,0 1,0-1,0 0,0 1,0 0,12 3,30-4,-38 0,95-3,-32 0,75 6,-139-3,1 0,0 1,-1 0,1 0,-1 0,0 0,1 0,-1 1,0 0,0-1,0 1,0 0,0 1,0-1,0 0,3 5,-2-2,-1 0,0 0,0 1,0-1,-1 0,0 1,0 0,0-1,1 9,0 5,-2 1,0 0,-1 0,-5 39,5-53,-1-1,0 0,-1 0,1 0,-1 0,0 0,0 0,-1 0,1 0,-1-1,0 1,0-1,-1 0,1 0,-1 0,0-1,0 1,0-1,-1 0,1 0,-1 0,1 0,-1-1,0 0,0 0,0-1,-8 3,-12 0,1 0,-1-2,0-1,-40-2,37 0,19 1,0-1,1 1,-1-1,1-1,-1 0,1 0,-1 0,1-1,0 0,0-1,0 0,1 0,0-1,-1 0,1 0,1-1,-1 1,1-1,0-1,-7-9,8 9,0 1,-1-1,0 2,0-1,0 1,0-1,-1 2,0-1,0 1,0 0,-1 0,-8-2,-7-3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44.901"/>
    </inkml:context>
    <inkml:brush xml:id="br0">
      <inkml:brushProperty name="width" value="0.1" units="cm"/>
      <inkml:brushProperty name="height" value="0.1" units="cm"/>
      <inkml:brushProperty name="color" value="#FF0066"/>
      <inkml:brushProperty name="ignorePressure" value="1"/>
    </inkml:brush>
  </inkml:definitions>
  <inkml:trace contextRef="#ctx0" brushRef="#br0">1 594,'1'-10,"1"0,0 0,1 0,0 1,0-1,1 1,0-1,9-13,9-20,7-37,21-44,-13 43,32-59,-68 138,1-1,-1 1,1 0,0-1,0 1,0 0,0 0,4-3,-6 5,1 0,-1-1,1 1,-1 0,0 0,1 0,-1 0,1 0,-1-1,1 1,-1 0,1 0,-1 0,1 0,-1 0,0 0,1 1,-1-1,1 0,-1 0,1 0,-1 0,1 1,8 15,-4 12,-1 1,-2-1,-1 1,-4 51,0-8,3-49,-2 0,0 0,-2 0,-1-1,0 1,-1-1,-2 0,-11 24,12-30,0 1,2 0,-4 18,-6 17,8-34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46.540"/>
    </inkml:context>
    <inkml:brush xml:id="br0">
      <inkml:brushProperty name="width" value="0.1" units="cm"/>
      <inkml:brushProperty name="height" value="0.1" units="cm"/>
      <inkml:brushProperty name="color" value="#FF0066"/>
      <inkml:brushProperty name="ignorePressure" value="1"/>
    </inkml:brush>
  </inkml:definitions>
  <inkml:trace contextRef="#ctx0" brushRef="#br0">36 319,'-1'5,"-1"0,0 0,0-1,0 1,0 0,-1-1,-5 8,1-2,1 7,15-18,24-24,-7 1,0-1,-2-1,-1-1,-1-1,-2-1,0-1,17-38,-23 29,-12 31,0 0,1 1,-1 0,2-1,-1 1,1 0,7-9,-11 16,0 0,0 0,1 0,-1 0,0 0,0-1,1 1,-1 0,0 0,0 0,1 0,-1 0,0 0,0 0,1 0,-1 0,0 1,0-1,1 0,-1 0,0 0,0 0,1 0,-1 0,0 0,0 1,0-1,1 0,-1 0,0 0,0 0,0 1,0-1,1 0,-1 0,0 1,0-1,0 0,0 0,0 0,0 1,0-1,0 0,0 0,0 1,0-1,0 0,0 0,0 1,0-1,0 0,0 1,0-1,0 0,0 0,0 1,2 17,-1 306,-3-153,2-147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36.599"/>
    </inkml:context>
    <inkml:brush xml:id="br0">
      <inkml:brushProperty name="width" value="0.1" units="cm"/>
      <inkml:brushProperty name="height" value="0.1" units="cm"/>
      <inkml:brushProperty name="color" value="#E71224"/>
      <inkml:brushProperty name="ignorePressure" value="1"/>
    </inkml:brush>
  </inkml:definitions>
  <inkml:trace contextRef="#ctx0" brushRef="#br0">696 40,'-574'0,"568"0,0 0,0 0,1 1,-1 0,0 0,1 0,-1 1,1-1,-1 1,1 1,0-1,0 1,0 0,-6 4,7-4,1 1,0-1,1 1,-1 0,0-1,1 1,0 0,0 1,0-1,0 0,1 0,0 1,0-1,0 1,0-1,1 1,0-1,0 8,1-2,0-1,1 1,0-1,0 1,1-1,1 0,-1 0,1-1,1 1,0-1,0 0,9 11,6 5,1 0,34 28,-42-40,0-1,1-1,0 0,0-1,1-1,0 0,1-1,21 7,-32-12,1-1,0 0,-1 0,1 0,0 0,0-1,-1 0,1 0,0-1,0 0,-1 0,1 0,0 0,-1-1,1 0,-1 0,0-1,0 1,0-1,0 0,0-1,0 1,-1-1,0 0,1 0,-2 0,6-7,1-4,0 1,-1-2,0 1,-2-1,0-1,8-27,-11 32,-2 0,0-1,0 1,-1-1,0 0,-1 1,-1-1,0 0,-1 1,-3-14,3 21,0 0,0 0,0 0,-1 0,0 0,0 1,0-1,-1 1,-6-7,-42-33,25 23,14 10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0.196"/>
    </inkml:context>
    <inkml:brush xml:id="br0">
      <inkml:brushProperty name="width" value="0.1" units="cm"/>
      <inkml:brushProperty name="height" value="0.1" units="cm"/>
      <inkml:brushProperty name="color" value="#FF0066"/>
      <inkml:brushProperty name="ignorePressure" value="1"/>
    </inkml:brush>
  </inkml:definitions>
  <inkml:trace contextRef="#ctx0" brushRef="#br0">1 14,'83'1,"93"-3,-142-4,-29 4,0 1,-1 0,1 0,0 1,0-1,0 1,8 1,-11-1,0 1,0 0,0-1,-1 1,1 0,0 0,-1 0,1 1,-1-1,0 0,1 1,-1-1,0 0,1 1,-1 0,0-1,0 1,0 0,-1-1,1 1,0 0,-1 0,1 0,0 2,2 12,0 0,-1-1,0 1,-2 0,1 0,-4 21,-19 94,22-127,-7 20,0-1,-2 1,-20 39,14-34,-14 41,25-54,2-8,-1 0,1 0,-1 0,-1-1,-6 13,7-18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0.657"/>
    </inkml:context>
    <inkml:brush xml:id="br0">
      <inkml:brushProperty name="width" value="0.1" units="cm"/>
      <inkml:brushProperty name="height" value="0.1" units="cm"/>
      <inkml:brushProperty name="color" value="#FF0066"/>
      <inkml:brushProperty name="ignorePressure" value="1"/>
    </inkml:brush>
  </inkml:definitions>
  <inkml:trace contextRef="#ctx0" brushRef="#br0">0 54,'77'1,"138"-3,-126-12,-60 8,54-4,-66 10,-12 0,1 1,0-2,0 1,0-1,-1 1,1-2,0 1,-1-1,8-2,5-8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7.736"/>
    </inkml:context>
    <inkml:brush xml:id="br0">
      <inkml:brushProperty name="width" value="0.1" units="cm"/>
      <inkml:brushProperty name="height" value="0.1" units="cm"/>
      <inkml:brushProperty name="color" value="#FF0066"/>
      <inkml:brushProperty name="ignorePressure" value="1"/>
    </inkml:brush>
  </inkml:definitions>
  <inkml:trace contextRef="#ctx0" brushRef="#br0">6 0,'-5'0,"8"0,14 0,9 0,9 0,4 0,1 0,-3 0,-1 0,-3 0,-7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28.306"/>
    </inkml:context>
    <inkml:brush xml:id="br0">
      <inkml:brushProperty name="width" value="0.1" units="cm"/>
      <inkml:brushProperty name="height" value="0.1" units="cm"/>
      <inkml:brushProperty name="color" value="#FF0066"/>
      <inkml:brushProperty name="ignorePressure" value="1"/>
    </inkml:brush>
  </inkml:definitions>
  <inkml:trace contextRef="#ctx0" brushRef="#br0">0 27,'5'0,"12"0,12 0,6 0,8 0,0 0,-1 0,-3 0,-9-5,-4-2,-2 1,1 1,-5 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1.952"/>
    </inkml:context>
    <inkml:brush xml:id="br0">
      <inkml:brushProperty name="width" value="0.1" units="cm"/>
      <inkml:brushProperty name="height" value="0.1" units="cm"/>
      <inkml:brushProperty name="color" value="#FF0066"/>
      <inkml:brushProperty name="ignorePressure" value="1"/>
    </inkml:brush>
  </inkml:definitions>
  <inkml:trace contextRef="#ctx0" brushRef="#br0">25 62,'-2'0,"1"0,0 0,0 1,0-1,-1 0,1 0,0-1,0 1,0 0,-1 0,1 0,0-1,0 1,0-1,0 1,0-1,0 1,-2-2,3 1,0 0,1 1,-1-1,0 1,1-1,-1 0,1 1,-1-1,1 1,-1-1,1 0,-1 1,1 0,-1-1,1 1,0-1,-1 1,1 0,0-1,-1 1,2 0,48-21,-23 14,-1 1,1 1,50-2,87 9,-60 1,-99-4,0 1,0 1,0-1,-1 1,1 0,0 0,-1 0,1 0,-1 1,1 0,4 3,-7-4,0 1,0-1,0 1,-1 0,1 0,0 0,-1 0,1 0,-1 1,0-1,0 0,0 1,0-1,0 1,0-1,-1 1,1-1,-1 1,0-1,1 1,-1-1,-1 4,1 3,-2 1,1-1,-1 0,0 0,-1 0,0-1,-4 10,-35 61,14-29,-107 252,122-272,-11 40,6-18,17-43,3-7,11-10,-2-3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2.337"/>
    </inkml:context>
    <inkml:brush xml:id="br0">
      <inkml:brushProperty name="width" value="0.1" units="cm"/>
      <inkml:brushProperty name="height" value="0.1" units="cm"/>
      <inkml:brushProperty name="color" value="#FF0066"/>
      <inkml:brushProperty name="ignorePressure" value="1"/>
    </inkml:brush>
  </inkml:definitions>
  <inkml:trace contextRef="#ctx0" brushRef="#br0">20 0,'-5'0,"-7"0,9 0,10 0,13 0,14 0,5 0,1 0,-1 0,-3 0,-2 0,-2 0,-1 0,-2 0,0 0,-1 0,0 0,-4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3.155"/>
    </inkml:context>
    <inkml:brush xml:id="br0">
      <inkml:brushProperty name="width" value="0.1" units="cm"/>
      <inkml:brushProperty name="height" value="0.1" units="cm"/>
      <inkml:brushProperty name="color" value="#FF0066"/>
      <inkml:brushProperty name="ignorePressure" value="1"/>
    </inkml:brush>
  </inkml:definitions>
  <inkml:trace contextRef="#ctx0" brushRef="#br0">29 283,'-2'4,"1"-1,-1 1,0-1,0 0,0 1,-1-1,-4 5,0 0,20-22,107-124,-68 74,29-36,-81 100,0-1,0 1,1 0,-1-1,0 1,0-1,1 1,-1 0,0 0,0-1,1 1,-1 0,0 0,1-1,-1 1,0 0,1 0,-1 0,1-1,-1 1,0 0,1 0,-1 0,1 0,-1 0,0 0,1 0,-1 0,1 0,-1 0,0 0,1 0,-1 0,1 0,-1 1,0-1,1 0,-1 0,0 0,1 0,-1 1,1-1,5 23,-7 28,-6 0,-2-1,-3 0,-20 54,-72 137,55-124,41-92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4.136"/>
    </inkml:context>
    <inkml:brush xml:id="br0">
      <inkml:brushProperty name="width" value="0.1" units="cm"/>
      <inkml:brushProperty name="height" value="0.1" units="cm"/>
      <inkml:brushProperty name="color" value="#FF0066"/>
      <inkml:brushProperty name="ignorePressure" value="1"/>
    </inkml:brush>
  </inkml:definitions>
  <inkml:trace contextRef="#ctx0" brushRef="#br0">11 205,'0'0,"-1"0,1 0,-1 0,1 0,-1 0,1-1,-1 1,1 0,-1 0,1-1,-1 1,1 0,-1-1,1 1,0 0,-1-1,1 1,0-1,-1 1,1 0,0-1,-1 1,1-1,0 1,0-1,0 1,0-1,-1 1,1-1,0 0,0 1,0-1,0 1,0-1,0 1,0-1,1 1,-1-1,0 1,0-1,0 1,0-1,1 1,-1-1,0 0,11-25,-4 15,0 1,1 0,1 0,-1 1,1 0,1 1,0 0,0 0,0 1,1 0,15-7,-7 5,0 1,0 1,1 1,-1 0,1 2,28-4,-45 8,1-1,0 1,-1 0,1 1,0-1,-1 0,1 1,0 0,-1 0,1 0,-1 0,1 1,-1-1,1 1,4 3,-6-3,0 0,0 1,0-1,0 0,0 1,0 0,-1-1,0 1,1 0,-1 0,0 0,0-1,0 1,-1 0,1 0,-1 1,1-1,-1 0,-1 5,0 0,0 0,0 0,-1 0,0 0,-1 0,0-1,0 1,-1-1,0 0,0 0,0 0,-11 11,-7 7,-45 39,51-50,-40 28,56-42,-1 0,1 0,0 0,0 0,0 0,-1 0,1 0,0 0,0 0,0 0,-1 0,1 0,0 0,0 0,0 0,0 0,-1 0,1 0,0 0,0 1,0-1,0 0,0 0,-1 0,1 0,0 0,0 1,0-1,0 0,0 0,0 0,0 0,0 1,0-1,-1 0,1 0,0 0,0 1,0-1,0 0,0 0,0 0,0 1,0-1,0 0,1 0,-1 0,0 0,0 1,0-1,0 0,0 0,0 0,0 0,0 1,0-1,1 0,-1 0,0 0,0 0,18 0,25-8,3-4,0 2,1 2,53-1,-96 9,0-1,1 2,-1-1,1 0,-1 1,0 0,0 0,1 0,-1 0,0 1,0-1,0 1,-1 0,1 1,0-1,-1 1,1-1,-1 1,0 0,0 0,5 7,-4-3,0 0,0 0,-1 1,0-1,-1 1,1 0,-2 0,1 0,-1 0,0 0,0 8,-1-3,0-1,0 0,-1 1,-1-1,0 0,-6 19,6-24,-1-1,0 0,0 1,-1-1,0-1,0 1,0 0,-1-1,0 0,0 0,0 0,0-1,-7 4,-16 9,-1-2,0-2,-1 0,-1-2,0-1,0-2,-1-1,-61 6,-22-11,90-2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4.925"/>
    </inkml:context>
    <inkml:brush xml:id="br0">
      <inkml:brushProperty name="width" value="0.1" units="cm"/>
      <inkml:brushProperty name="height" value="0.1" units="cm"/>
      <inkml:brushProperty name="color" value="#FF0066"/>
      <inkml:brushProperty name="ignorePressure" value="1"/>
    </inkml:brush>
  </inkml:definitions>
  <inkml:trace contextRef="#ctx0" brushRef="#br0">0 1,'88'17,"265"31,67-21,4-29,-163-1,419 3,-680 0,1 0,-1 1,1-1,-1 0,1 0,-1 0,1 0,-1 0,1 0,0 0,-1 0,1 0,-1 0,1 0,-1 0,1 0,-1 0,1-1,-1 1,1 0,-1 0,1-1,-1 1,1 0,-1-1,0 1,1 0,-1-1,1 1,-1-1,0 1,1 0,-1-1,0 1,0-1,1 1,-1-1,0 1,0-1,0 1,0-1,0 1,1-2,-3-10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6.238"/>
    </inkml:context>
    <inkml:brush xml:id="br0">
      <inkml:brushProperty name="width" value="0.1" units="cm"/>
      <inkml:brushProperty name="height" value="0.1" units="cm"/>
      <inkml:brushProperty name="color" value="#FF0066"/>
      <inkml:brushProperty name="ignorePressure" value="1"/>
    </inkml:brush>
  </inkml:definitions>
  <inkml:trace contextRef="#ctx0" brushRef="#br0">291 171,'1'0,"1"0,-1 0,1 0,-1 0,1 0,-1 0,1-1,-1 1,1-1,-1 1,1-1,-1 1,1-1,-1 0,0 1,0-1,1 0,-1 0,0 0,0 0,0 0,0 0,0-1,0 1,0 0,0 0,-1-1,1 1,0-1,-1 1,1 0,-1-1,0 1,1-1,-1 1,0-1,0 1,0-1,0 0,0 1,0-1,0 1,-1-2,0-3,0 0,-1 0,0 0,0 1,0-1,0 1,-1 0,0-1,0 1,-6-6,3 5,1 0,-2 1,1 0,0 0,-1 1,0 0,0 0,0 0,-1 1,1 0,-1 1,0 0,1 0,-1 0,0 1,0 0,0 1,0 0,-9 1,10-1,0 1,0 0,1 0,-1 1,1 0,-1 0,1 1,0 0,0 0,0 0,0 1,0 0,1 0,-1 0,1 0,1 1,-1 0,0 0,1 1,0-1,0 1,1 0,-3 7,3-8,1 0,1 0,-1 0,1 0,0 0,0 1,1-1,-1 1,1-1,1 0,-1 1,1-1,-1 0,2 1,-1-1,0 0,1 0,0 0,0 0,4 6,-2-5,0-1,0 1,1-1,-1 0,1-1,0 1,1-1,-1 0,1 0,-1 0,1-1,0 0,1 0,-1-1,13 4,3-1,1-1,-1-1,1-1,-1 0,1-2,0-1,0-1,28-6,-44 6,0-1,0 0,-1-1,1 0,-1 0,0 0,0 0,0-1,0 0,-1-1,0 1,0-1,-1 0,1 0,-1 0,-1-1,1 1,-1-1,0 0,0 0,-1 0,0-1,-1 1,1 0,0-14,-5 10,-3 15,-5 18,-13 70,12-52,1 1,-6 66,-2 32,7-63,-5 8,21-70,5-8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47.401"/>
    </inkml:context>
    <inkml:brush xml:id="br0">
      <inkml:brushProperty name="width" value="0.1" units="cm"/>
      <inkml:brushProperty name="height" value="0.1" units="cm"/>
      <inkml:brushProperty name="color" value="#E71224"/>
      <inkml:brushProperty name="ignorePressure" value="1"/>
    </inkml:brush>
  </inkml:definitions>
  <inkml:trace contextRef="#ctx0" brushRef="#br0">152 0,'-3'2,"0"0,0 0,1 0,-1 0,1 0,0 0,0 1,0-1,0 1,0-1,0 1,1 0,-3 5,-6 7,7-11,-17 20,-28 46,43-60,0 0,0 0,1 0,1 0,0 1,0 0,1-1,-2 18,2 1,0 0,2 1,2-1,8 52,-8-74,0 0,1 0,0 0,1 0,-1-1,1 1,0-1,1 0,-1-1,1 1,1-1,-1 0,1 0,-1 0,1-1,10 6,-11-7,1-1,-1 1,0-1,1-1,0 1,-1-1,1 1,0-2,-1 1,1-1,0 1,0-2,0 1,-1-1,1 1,0-2,-1 1,1-1,0 1,-1-2,8-3,-1 0,-1-1,0 0,0-1,0-1,17-17,-23 20,-1 0,1-1,-1 1,0-1,-1 0,1 0,-2-1,1 1,-1-1,0 1,2-12,-2-1,1 1,-2 0,-1 0,0-1,-2 1,0 0,-5-21,4 28,-1-1,-1 1,0 0,0 1,-1-1,-1 1,0 0,0 1,-1-1,-1 2,-13-14,15 16,-1 1,1 0,-1 0,0 1,-1 0,1 0,-1 1,0 0,-16-4,62 10,-31-2,1-1,0 1,0 1,0-1,0 1,-1 1,1-1,0 1,-1 0,1 0,5 4,1 5,-1 0,-1 0,0 1,0 0,-1 1,-1 1,0-1,10 24,17 21,-27-45,0 1,0 0,-1 1,-1-1,-1 2,0-1,0 1,-2-1,0 1,-1 1,-1-1,1 28,-6 418,3-460,0 3,0 0,0-1,-1 1,1 0,-3 9,2-13,1 0,0-1,-1 1,1 0,-1-1,1 1,-1 0,1-1,-1 1,1-1,-1 1,0-1,1 1,-1-1,1 1,-1-1,0 0,0 1,1-1,-1 0,0 1,0-1,1 0,-1 0,0 0,0 0,0 0,1 0,-1 0,0 0,0 0,0 0,1-1,-1 1,0 0,0 0,1-1,-1 1,0 0,1-1,-1 1,0-1,1 1,-2-2,-20-13,1-3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6.874"/>
    </inkml:context>
    <inkml:brush xml:id="br0">
      <inkml:brushProperty name="width" value="0.1" units="cm"/>
      <inkml:brushProperty name="height" value="0.1" units="cm"/>
      <inkml:brushProperty name="color" value="#FF0066"/>
      <inkml:brushProperty name="ignorePressure" value="1"/>
    </inkml:brush>
  </inkml:definitions>
  <inkml:trace contextRef="#ctx0" brushRef="#br0">371 123,'-44'-1,"14"0,-56 5,78-3,0 1,0-1,1 1,-1 1,0-1,1 1,0 1,0-1,0 1,0 0,-12 10,8-3,1 1,-1 1,2-1,0 1,0 1,1 0,1 0,1 1,0-1,0 2,2-1,0 0,-3 23,6-35,1 1,-1-1,1 0,0 1,0-1,0 0,0 1,1-1,-1 0,1 0,0 1,0-1,0 0,1 0,-1 0,1 0,-1 0,3 3,0-3,0 1,-1 0,1-1,0 0,1 0,-1 0,1 0,-1-1,1 0,8 3,5 0,1 0,1-2,-1 0,0-1,21 0,-25-3,1-1,-2 0,1 0,0-2,0 0,-1 0,0-1,0-1,0-1,-1 0,18-12,-13 6,1 0,-2-2,0 0,-1-1,0 0,25-36,-32 38,0-1,-1 1,-1-1,0-1,-1 0,-1 1,0-2,3-19,-8 32,1-1,0 1,-1-1,0 1,0-1,0 0,-1 1,0-1,0 1,0-1,0 1,0 0,-1-1,0 1,0 0,0 0,-1 0,1 0,-1 1,0-1,0 1,0-1,0 1,-1 0,1 0,-1 1,0-1,0 1,0 0,0 0,0 0,0 0,-1 1,-4-2,-18-2,-1 0,0 2,0 1,0 1,0 1,0 2,0 0,-37 10,58-11,0 0,0 1,1 0,-1 0,1 1,-1 0,-8 6,-6 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7.628"/>
    </inkml:context>
    <inkml:brush xml:id="br0">
      <inkml:brushProperty name="width" value="0.1" units="cm"/>
      <inkml:brushProperty name="height" value="0.1" units="cm"/>
      <inkml:brushProperty name="color" value="#FF0066"/>
      <inkml:brushProperty name="ignorePressure" value="1"/>
    </inkml:brush>
  </inkml:definitions>
  <inkml:trace contextRef="#ctx0" brushRef="#br0">625 1,'1'0,"0"0,0 1,0-1,0 1,0-1,0 1,0-1,0 1,0 0,0-1,0 1,-1 0,1 0,0 0,0 0,-1-1,1 1,0 0,-1 0,1 0,-1 1,0-1,1 0,-1 0,0 0,1 2,0 0,0 1,-1 0,1-1,-1 1,1 0,-1-1,-1 6,-1-3,1 0,-2 0,1-1,-1 1,0 0,0-1,0 0,-1 0,-4 6,-45 44,25-27,-305 316,274-280,-64 92,107-131,12-10,4-15,0 1,0-1,0 0,0 1,0-1,0 0,0 0,1 1,-1-1,0 0,0 1,0-1,0 0,0 0,1 1,-1-1,0 0,0 0,0 1,1-1,-1 0,0 0,0 0,1 0,-1 1,0-1,0 0,1 0,-1 0,0 0,1 0,-1 0,0 0,0 0,1 0,0 0,8-2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59:58.060"/>
    </inkml:context>
    <inkml:brush xml:id="br0">
      <inkml:brushProperty name="width" value="0.1" units="cm"/>
      <inkml:brushProperty name="height" value="0.1" units="cm"/>
      <inkml:brushProperty name="color" value="#FF0066"/>
      <inkml:brushProperty name="ignorePressure" value="1"/>
    </inkml:brush>
  </inkml:definitions>
  <inkml:trace contextRef="#ctx0" brushRef="#br0">895 1,'-3'0,"-1"1,0 0,1 0,-1 0,1 0,-1 0,1 1,0-1,0 1,-1 0,1 0,1 0,-5 4,-36 37,34-32,-246 254,110-125,-211 196,351-330,3-5,1 0,0 0,0 1,0-1,-1 0,1 0,0 0,-1 0,1-1,-1 1,1 0,-1-1,1 1,-4 0,-2-3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09.916"/>
    </inkml:context>
    <inkml:brush xml:id="br0">
      <inkml:brushProperty name="width" value="0.1" units="cm"/>
      <inkml:brushProperty name="height" value="0.1" units="cm"/>
      <inkml:brushProperty name="color" value="#FF0066"/>
      <inkml:brushProperty name="ignorePressure" value="1"/>
    </inkml:brush>
  </inkml:definitions>
  <inkml:trace contextRef="#ctx0" brushRef="#br0">561 76,'-24'0,"-28"0,-20 0,-17-10,-4-3,5 0,7-2,37 1,26 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3.650"/>
    </inkml:context>
    <inkml:brush xml:id="br0">
      <inkml:brushProperty name="width" value="0.1" units="cm"/>
      <inkml:brushProperty name="height" value="0.1" units="cm"/>
      <inkml:brushProperty name="color" value="#FF0066"/>
      <inkml:brushProperty name="ignorePressure" value="1"/>
    </inkml:brush>
  </inkml:definitions>
  <inkml:trace contextRef="#ctx0" brushRef="#br0">391 143,'0'-3,"1"0,-1 0,0 1,-1-1,1 0,0 0,-1 0,1 1,-1-1,0 0,0 1,0-1,0 1,-1-1,1 1,-1-1,0 1,1 0,-1 0,0 0,0 0,0 0,0 0,-1 0,1 1,0-1,-1 1,1 0,-1-1,0 1,1 0,-1 1,0-1,1 0,-1 1,0 0,0-1,0 1,0 0,1 1,-1-1,0 0,0 1,-2 0,-3 1,1 1,-1 0,1 0,0 0,0 1,0 0,1 0,-1 0,1 1,0 0,0 1,1-1,0 1,-1 0,2 0,-1 1,1-1,0 1,-3 8,2-4,1-1,0 1,0-1,2 1,-1 1,1-1,1 0,0 0,0 1,1-1,1 0,3 21,-3-28,0 0,0 0,1 0,-1 0,1 0,0-1,1 1,-1 0,0-1,1 0,0 1,0-1,0 0,0 0,4 2,-1-1,0 0,1-1,-1 0,0 0,1-1,0 0,0 0,12 2,-10-3,0 0,0 0,0-1,0 0,0-1,0 0,-1 0,1-1,0 0,0-1,-1 0,1 0,-1-1,14-8,-14 5,1 0,-2-1,1 0,-1 0,0 0,0-1,-1-1,-1 1,0-1,0 1,4-12,-2 1,-2 0,1-1,-2 1,3-40,-7 56,0-1,0 1,0-1,-1 1,1-1,-1 1,0-1,0 1,-1-1,1 1,-1 0,0 0,0 0,0 0,-1 0,-2-3,0 2,0 0,0 1,0-1,0 1,-1 1,1-1,-1 1,0 0,-12-5,-2 3,1 0,-1 1,0 0,-1 2,1 0,-24 2,34 1,0 1,0 0,0 0,0 1,0 0,0 0,1 1,-1 1,-11 7,-3 3,1 1,-26 25,41-34,1 0,0 1,0 0,1 0,0 1,0 0,-6 14,10-19,0 1,0-1,1 0,-1 1,1-1,0 0,1 1,-1-1,1 1,0-1,0 1,0 0,1-1,-1 1,1-1,0 0,1 1,-1-1,3 6,2-1,0-1,0 0,0 0,1-1,0 0,1 0,0-1,0 0,0 0,0-1,1 0,0 0,0-1,0-1,1 1,-1-1,14 2,-2-1,-1-1,0-1,1-1,-1 0,1-2,-1 0,33-7,-45 5,0 1,0-1,0-1,0 1,-1-2,1 1,-1-1,0 0,0 0,-1-1,1 1,-1-2,0 1,-1-1,0 0,0 0,7-14,-11 20,-1 0,0 1,0-1,1 1,-1-1,0 1,1-1,-1 1,1-1,-1 1,1-1,-1 1,1 0,-1-1,1 1,-1 0,1-1,-1 1,1 0,0 0,-1-1,1 1,-1 0,1 0,0 0,-1 0,1 0,0 0,-1 0,1 0,0 0,-1 0,1 0,-1 1,1-1,0 0,-1 0,1 0,-1 1,1-1,-1 0,1 1,-1-1,1 1,-1-1,1 0,-1 1,1 0,24 32,-17-23,54 71,-46-60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4.185"/>
    </inkml:context>
    <inkml:brush xml:id="br0">
      <inkml:brushProperty name="width" value="0.1" units="cm"/>
      <inkml:brushProperty name="height" value="0.1" units="cm"/>
      <inkml:brushProperty name="color" value="#FF0066"/>
      <inkml:brushProperty name="ignorePressure" value="1"/>
    </inkml:brush>
  </inkml:definitions>
  <inkml:trace contextRef="#ctx0" brushRef="#br0">8 1,'-1'0,"1"-1,0 1,0 0,-1 0,1 0,0 0,0 1,-1-1,1 0,0 0,0 0,-1 0,1 0,0 0,0 0,-1 0,1 0,0 1,0-1,0 0,-1 0,1 0,0 1,0-1,0 0,-1 0,1 0,0 1,0-1,0 0,0 0,0 1,0-1,0 0,0 0,-1 1,1-1,4 14,15 16,-15-24,212 351,-204-332,-1 1,-1 0,-1 1,-2 0,0 0,4 48,-4 169,-7-229,-1 9,-1 0,-2 0,0 0,-1 0,-1-1,-14 34,-71 125,63-131,22-39,-8 13,-21 54,28-55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5.233"/>
    </inkml:context>
    <inkml:brush xml:id="br0">
      <inkml:brushProperty name="width" value="0.1" units="cm"/>
      <inkml:brushProperty name="height" value="0.1" units="cm"/>
      <inkml:brushProperty name="color" value="#FF0066"/>
      <inkml:brushProperty name="ignorePressure" value="1"/>
    </inkml:brush>
  </inkml:definitions>
  <inkml:trace contextRef="#ctx0" brushRef="#br0">83 0,'3'48,"2"0,3-1,1 0,25 76,-31-112,4 18,-1 0,-1 0,1 42,-7 90,-1-66,3-105,0 0,1 0,0 0,0 0,1 0,1 0,-1 1,9-16,-3 9,1 0,1 0,23-27,-29 38,1 1,-1-1,1 1,-1 0,1 1,0-1,1 1,-1 0,1 1,-1 0,1 0,0 0,-1 1,1 0,0 0,0 0,0 1,0 0,0 1,0 0,0 0,0 0,0 1,-1 0,1 0,-1 0,1 1,-1 0,0 1,0-1,0 1,0 0,-1 0,0 1,0 0,0 0,0 0,-1 1,0-1,0 1,0 0,-1 0,0 0,0 1,0-1,1 8,-1-3,-1 1,0-1,-1 1,-1-1,1 1,-2-1,1 1,-2-1,0 1,0-1,-1 1,0-1,-1 0,0 0,-1-1,0 1,0-1,-10 12,7-11,-5 6,-1 0,0-1,-1 0,-1-1,-28 21,5-10,0-2,-2-2,0-2,-81 28,120-47,0 0,-1 0,1 0,-1-1,0 1,1 0,-1-1,1 0,-1 0,0 0,1 0,-1 0,0 0,1-1,-1 1,1-1,-1 0,1 1,-1-1,1 0,-1-1,1 1,0 0,0-1,-4-2,-5-14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5.804"/>
    </inkml:context>
    <inkml:brush xml:id="br0">
      <inkml:brushProperty name="width" value="0.1" units="cm"/>
      <inkml:brushProperty name="height" value="0.1" units="cm"/>
      <inkml:brushProperty name="color" value="#FF0066"/>
      <inkml:brushProperty name="ignorePressure" value="1"/>
    </inkml:brush>
  </inkml:definitions>
  <inkml:trace contextRef="#ctx0" brushRef="#br0">14 0,'-1'0,"1"0,-1 0,1 0,-1 0,0 0,1 0,-1 1,1-1,-1 0,1 0,-1 0,1 1,0-1,-1 0,1 0,-1 1,1-1,-1 0,1 1,0-1,-1 0,1 1,0-1,-1 1,1-1,0 1,0-1,-1 1,1-1,0 1,0-1,0 1,0-1,0 1,0-1,0 1,0-1,0 1,0-1,0 1,0-1,0 1,0-1,0 1,0-1,0 1,1-1,-1 1,1 0,12 25,91 99,-79-90,-13-19,0 1,0 0,-2 0,0 1,-1 1,-1 0,9 29,-9-14,-1 0,-2 0,1 57,-7-75,0-1,-1 1,0-1,-1 0,-1 0,0 0,-1 0,-1-1,0 0,-13 21,-11 9,-53 58,16-21,49-58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6.624"/>
    </inkml:context>
    <inkml:brush xml:id="br0">
      <inkml:brushProperty name="width" value="0.1" units="cm"/>
      <inkml:brushProperty name="height" value="0.1" units="cm"/>
      <inkml:brushProperty name="color" value="#FF0066"/>
      <inkml:brushProperty name="ignorePressure" value="1"/>
    </inkml:brush>
  </inkml:definitions>
  <inkml:trace contextRef="#ctx0" brushRef="#br0">336 15,'0'0,"0"-1,0 0,0 1,-1-1,1 1,0-1,-1 0,1 1,0-1,-1 1,1-1,-1 1,1-1,-1 1,1-1,-1 1,1 0,-1-1,1 1,-1 0,0-1,1 1,-1 0,1 0,-1 0,-1-1,-17-2,4 4,0 1,1 1,0 0,-1 0,1 2,1 0,-1 0,1 1,0 1,0 0,0 1,1 0,-14 14,15-11,2 0,-1 0,2 1,-1 0,2 1,-1 0,2 0,0 1,1 0,0 0,1 0,0 0,1 1,-1 17,4-29,0 0,0 0,0 0,0 0,1 0,-1 0,1 0,0 0,0 0,0-1,0 1,0 0,1 0,-1-1,1 1,0-1,3 5,0-3,0 0,-1 0,1-1,1 0,-1 1,0-2,1 1,8 2,7 1,-1 0,2-2,-1-1,22 1,-29-4,-1-1,1-1,-1 0,0 0,1-2,-1 1,-1-2,1 0,0 0,-1-1,0-1,-1 0,16-11,-4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7.088"/>
    </inkml:context>
    <inkml:brush xml:id="br0">
      <inkml:brushProperty name="width" value="0.1" units="cm"/>
      <inkml:brushProperty name="height" value="0.1" units="cm"/>
      <inkml:brushProperty name="color" value="#FF0066"/>
      <inkml:brushProperty name="ignorePressure" value="1"/>
    </inkml:brush>
  </inkml:definitions>
  <inkml:trace contextRef="#ctx0" brushRef="#br0">1 0,'30'11,"0"2,0 1,-1 1,-1 1,0 2,-2 0,0 2,-1 1,25 28,-37-33,0 0,-1 2,-1 0,0 0,-2 0,0 2,-1-1,-1 1,8 35,-9-22,-2-1,0 1,-3 0,0 0,-7 49,2-53,-2 0,-1 0,-1-1,-1 0,-18 35,5-18,-2-1,-39 53,49-78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50.285"/>
    </inkml:context>
    <inkml:brush xml:id="br0">
      <inkml:brushProperty name="width" value="0.1" units="cm"/>
      <inkml:brushProperty name="height" value="0.1" units="cm"/>
      <inkml:brushProperty name="color" value="#E71224"/>
      <inkml:brushProperty name="ignorePressure" value="1"/>
    </inkml:brush>
  </inkml:definitions>
  <inkml:trace contextRef="#ctx0" brushRef="#br0">121 93,'-6'2,"1"1,0 0,0 1,0-1,0 1,1 0,-1 0,1 1,-7 8,4-1,1-1,0 1,0 0,2 0,-1 1,2-1,0 1,-3 25,0-5,0 0,2 0,2 0,1 1,5 53,-3-80,1 1,0-1,0 0,1 0,-1 0,2 0,-1-1,1 1,0-1,0 0,0 0,1 0,0 0,0-1,1 0,0 0,-1 0,2-1,-1 0,9 4,-11-5,1-1,-1 0,0-1,1 1,0-1,-1 0,1 0,0 0,-1 0,1-1,0 0,0 0,-1 0,1-1,0 0,0 0,-1 0,1 0,-1-1,1 1,-1-1,1 0,-1-1,0 1,0-1,0 0,-1 0,1 0,0 0,-1 0,0-1,3-4,-1 1,-1-1,-1 1,1 0,-1-1,2-9,12-25,22-22,18-34,-53 88,0 0,0 1,0-2,-1 1,-1 0,0-1,0 1,-1-13,-1 17,-1 0,-1 0,1-1,-1 1,0 0,0 1,-1-1,0 0,0 1,0-1,-1 1,1 0,-1 0,-6-5,-4-4,0 1,-1 0,-20-14,10 12,-1 2,-1 0,0 1,-43-11,7 1,61 21,0 1,1-1,-1 0,0 1,0-1,1 1,-1-1,0 1,0 0,0 0,-3 0,5 1,0-1,0 0,-1 1,1-1,0 0,0 1,0-1,0 0,0 1,0-1,0 0,0 1,0-1,0 0,0 1,0-1,0 0,1 1,-1-1,0 0,0 1,0-1,0 0,1 1,-1-1,0 0,0 0,1 1,-1-1,0 0,0 0,1 1,-1-1,1 0,36 32,-15-15,0 1,-1 0,-1 2,-1 0,-1 2,0 0,-2 0,24 45,3 4,-25-43,-1 0,-1 2,-2 0,0 1,9 35,-12-31,23 51,7 25,-36-97,2 10,0 1,-2 0,-1 0,2 35,-5-32,0-16,0 0,-2 0,1 0,-4 15,4-27,1 1,-1-1,-1 0,1 0,0 0,0 0,0 0,0 0,0 1,0-1,0 0,0 0,0 0,0 0,0 0,0 0,0 0,0 1,0-1,0 0,-1 0,1 0,0 0,0 0,0 0,0 0,0 0,0 0,0 0,-1 0,1 0,0 1,0-1,0 0,0 0,0 0,0 0,-1 0,1 0,0 0,0 0,0 0,0 0,0-1,0 1,-1 0,1 0,0 0,0 0,-7-6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8.146"/>
    </inkml:context>
    <inkml:brush xml:id="br0">
      <inkml:brushProperty name="width" value="0.1" units="cm"/>
      <inkml:brushProperty name="height" value="0.1" units="cm"/>
      <inkml:brushProperty name="color" value="#FF0066"/>
      <inkml:brushProperty name="ignorePressure" value="1"/>
    </inkml:brush>
  </inkml:definitions>
  <inkml:trace contextRef="#ctx0" brushRef="#br0">281 370,'9'-2,"-12"-3,-14-4,7 7,1 0,-1 1,0 0,0 1,0 0,0 0,1 1,-1 1,0-1,1 2,-1-1,1 1,0 1,0 0,0 0,0 1,-13 9,15-9,0 0,1 1,-1 0,1 0,1 0,-1 1,1 0,0 0,1 0,0 1,0 0,0 0,1 0,0 0,1 0,0 0,0 1,0-1,1 1,1 13,0-19,0 0,0-1,0 1,0 0,1-1,0 1,-1 0,1-1,0 1,0-1,0 1,1-1,-1 0,0 1,1-1,0 0,-1 0,1 0,0 0,2 1,0-1,-1 0,0 0,1-1,0 1,-1-1,1 0,0 0,-1 0,1-1,0 1,0-1,6 0,0-1,0 0,0-1,0 0,0 0,0-1,-1 0,1-1,-1 0,16-10,-8 1,0 0,-1-1,0-1,-2-1,0 0,0-1,-2-1,0 0,14-28,-12 16,-1 0,-2-1,-1 0,-2-1,8-50,10-76,-25 152,-2 19,-6 27,-19 46,3 1,4 2,4-1,4 2,1 124,10-190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8.644"/>
    </inkml:context>
    <inkml:brush xml:id="br0">
      <inkml:brushProperty name="width" value="0.1" units="cm"/>
      <inkml:brushProperty name="height" value="0.1" units="cm"/>
      <inkml:brushProperty name="color" value="#FF0066"/>
      <inkml:brushProperty name="ignorePressure" value="1"/>
    </inkml:brush>
  </inkml:definitions>
  <inkml:trace contextRef="#ctx0" brushRef="#br0">14 1,'-1'0,"1"0,-1 0,0 0,1 0,-1 0,1 0,-1 0,1 1,-1-1,1 0,-1 0,1 1,-1-1,1 0,-1 1,1-1,-1 0,1 1,0-1,-1 1,1-1,0 1,-1-1,1 1,0-1,-1 1,1-1,0 1,0-1,0 1,0-1,0 1,0 0,-1-1,1 1,0-1,1 1,-1-1,0 1,0 0,0-1,0 1,0-1,0 1,1-1,-1 1,0-1,1 1,11 28,6-1,39 49,-34-50,29 49,-41-55,0 1,-2 0,-1 1,0 0,-2 0,0 1,2 30,-2 16,-6 84,0-141,-1 8,-2 0,0-1,-2 1,0-1,-1 0,-1-1,0 1,-14 23,2-10,0-1,-2 0,-42 47,31-36,23-25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1:59.722"/>
    </inkml:context>
    <inkml:brush xml:id="br0">
      <inkml:brushProperty name="width" value="0.1" units="cm"/>
      <inkml:brushProperty name="height" value="0.1" units="cm"/>
      <inkml:brushProperty name="color" value="#FF0066"/>
      <inkml:brushProperty name="ignorePressure" value="1"/>
    </inkml:brush>
  </inkml:definitions>
  <inkml:trace contextRef="#ctx0" brushRef="#br0">19 152,'1'2,"0"-1,0 0,0 0,0 0,0 0,0 0,0 0,0 0,0 0,0 0,1-1,-1 1,0 0,1-1,-1 1,0-1,1 1,-1-1,1 0,-1 0,0 1,1-1,1 0,0 0,20 4,1-1,0-1,35-1,-45-2,0 0,0-1,0-1,0 0,-1-1,1 0,17-9,-28 11,0 1,-1-1,1 0,0 0,0 0,-1 0,1 0,-1-1,0 1,0-1,0 1,0-1,0 0,0 0,-1 0,1 0,-1 0,0 0,0-1,0 1,0 0,-1 0,1-1,-1 1,0 0,0-1,0 1,-1-1,1 1,-1 0,1 0,-1-1,0 1,-1 0,1 0,0 0,-1 0,0 0,1 0,-1 0,0 1,-1-1,1 1,0-1,-1 1,1 0,-1 0,0 0,0 0,0 1,0-1,0 1,0-1,0 1,0 0,0 0,-1 1,1-1,0 1,-1 0,1-1,-1 1,-3 1,-3 0,1 1,-1 0,0 1,1 0,-1 1,1 0,0 0,0 1,1 0,-1 0,1 1,0 0,0 1,1 0,-10 11,-2 4,1 1,1 0,2 2,-16 28,29-48,-1 0,1 0,0 0,0 0,0 1,1-1,-1 0,1 1,1-1,-1 1,1-1,0 1,1 7,0-9,0-1,0 1,1 0,0-1,0 1,0-1,0 1,0-1,0 0,1 0,0 0,0 0,-1 0,2-1,-1 1,0-1,0 0,8 3,1 1,1 0,0-1,0 0,0-1,1-1,0 0,-1-1,1 0,0-1,0-1,0 0,0-1,0 0,0-1,-1-1,1 0,-1-1,1 0,-1-1,0-1,14-8,-11 5,0-1,0 0,-1-2,0 1,-1-2,0 0,17-23,-18 18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2:00.214"/>
    </inkml:context>
    <inkml:brush xml:id="br0">
      <inkml:brushProperty name="width" value="0.1" units="cm"/>
      <inkml:brushProperty name="height" value="0.1" units="cm"/>
      <inkml:brushProperty name="color" value="#FF0066"/>
      <inkml:brushProperty name="ignorePressure" value="1"/>
    </inkml:brush>
  </inkml:definitions>
  <inkml:trace contextRef="#ctx0" brushRef="#br0">11 1,'-1'0,"1"0,-1 0,1 0,-1 0,1 1,-1-1,1 0,0 0,-1 1,1-1,-1 0,1 0,-1 1,1-1,0 0,-1 1,1-1,0 1,-1-1,1 0,0 1,0-1,-1 1,1-1,0 1,0-1,0 1,0-1,0 1,0-1,-1 1,1-1,0 1,0-1,1 1,-1-1,0 1,0-1,0 1,0-1,0 1,0-1,1 1,-1-1,1 1,10 25,4-5,1-2,21 21,-4-6,33 31,-53-54,1 0,-2 1,0 1,0 0,-1 0,-1 1,0 1,14 29,-13-13,-2 0,-1 0,-1 1,4 56,-8 130,-4-154,0-50,-1 0,0 0,0 0,-2 0,1 0,-2-1,0 0,-11 21,-8 8,-35 47,5-9,44-63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2:01.012"/>
    </inkml:context>
    <inkml:brush xml:id="br0">
      <inkml:brushProperty name="width" value="0.1" units="cm"/>
      <inkml:brushProperty name="height" value="0.1" units="cm"/>
      <inkml:brushProperty name="color" value="#FF0066"/>
      <inkml:brushProperty name="ignorePressure" value="1"/>
    </inkml:brush>
  </inkml:definitions>
  <inkml:trace contextRef="#ctx0" brushRef="#br0">1 835,'4'-1,"-1"1,1-1,-1 0,1 0,-1 0,1-1,-1 1,1-1,-1 0,0 0,0 0,0 0,0 0,-1-1,1 1,0-1,-1 0,0 0,0 0,0 0,0 0,2-4,5-11,-1 0,12-35,-15 39,20-63,24-132,-44 172,0-64,-5 67,1-1,9-49,4 3,-12 57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2:01.363"/>
    </inkml:context>
    <inkml:brush xml:id="br0">
      <inkml:brushProperty name="width" value="0.1" units="cm"/>
      <inkml:brushProperty name="height" value="0.1" units="cm"/>
      <inkml:brushProperty name="color" value="#FF0066"/>
      <inkml:brushProperty name="ignorePressure" value="1"/>
    </inkml:brush>
  </inkml:definitions>
  <inkml:trace contextRef="#ctx0" brushRef="#br0">1 125,'9'0,"13"0,13 0,-1-5,-1-1,4 0,0-4,-2 0,-1 2,-7-3,-4 1,0-3,0 1,1 2,2 3,0-1,-3-1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2:01.777"/>
    </inkml:context>
    <inkml:brush xml:id="br0">
      <inkml:brushProperty name="width" value="0.1" units="cm"/>
      <inkml:brushProperty name="height" value="0.1" units="cm"/>
      <inkml:brushProperty name="color" value="#FF0066"/>
      <inkml:brushProperty name="ignorePressure" value="1"/>
    </inkml:brush>
  </inkml:definitions>
  <inkml:trace contextRef="#ctx0" brushRef="#br0">2 0,'0'0,"0"0,0 0,0 0,0 0,0 0,0 0,0 0,0 0,-1 0,1 0,0 1,0-1,0 0,0 0,0 0,0 0,0 0,0 0,0 0,0 0,0 0,0 0,0 0,0 0,-1 0,1 0,0 1,0-1,0 0,0 0,0 0,0 0,0 0,0 0,0 0,0 0,0 0,0 0,0 1,0-1,0 0,0 0,0 0,0 0,0 0,0 0,1 0,-1 0,0 0,0 0,0 1,0-1,0 0,0 0,0 0,0 0,0 0,0 0,0 0,0 0,0 0,0 0,1 0,-1 0,8 9,12 7,4 0,0 1,-1 1,-1 2,-1 0,0 1,26 36,-38-44,-1 1,0 1,-1-1,0 1,-1 0,-1 0,0 1,-2 0,5 29,-3 12,-4 81,-1-111,-1-12,-1-1,0 1,-1-1,0 1,-1-1,-1 0,0 0,-1-1,0 1,-13 17,-4 3,-1-1,-43 43,53-61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2:02.872"/>
    </inkml:context>
    <inkml:brush xml:id="br0">
      <inkml:brushProperty name="width" value="0.1" units="cm"/>
      <inkml:brushProperty name="height" value="0.1" units="cm"/>
      <inkml:brushProperty name="color" value="#FF0066"/>
      <inkml:brushProperty name="ignorePressure" value="1"/>
    </inkml:brush>
  </inkml:definitions>
  <inkml:trace contextRef="#ctx0" brushRef="#br0">280 128,'0'-8,"0"0,0 0,-1 0,0 1,0-1,-5-12,5 16,-1 1,0-1,0 1,0 0,-1 0,1 0,-1 0,1 0,-1 0,0 1,0-1,0 1,-1 0,1 0,-5-2,3 2,1 0,-1 0,1 0,-1 1,1 0,-1 0,0 0,0 0,0 1,0 0,1 0,-1 0,0 1,0 0,0-1,-8 4,6-1,0 0,0 1,0 0,0 0,1 0,0 1,0 0,0 0,1 0,-6 8,4-5,0 0,1 1,0 0,1 0,0 0,1 1,0 0,0 0,1 0,0 0,1 0,0 1,1-1,0 1,0-1,2 13,0-20,0 0,0 0,0-1,1 1,-1 0,1 0,0-1,0 1,0-1,0 1,0-1,0 0,1 0,-1 0,1 0,-1-1,1 1,0-1,0 1,0-1,0 0,0 0,0 0,0 0,6 0,4 1,0 0,0-1,0 0,0-1,13-2,-17 1,0-2,0 1,0-1,0 0,-1-1,1 1,-1-2,0 1,0-1,0-1,-1 0,0 0,0 0,0 0,-1-1,0-1,0 1,-1-1,0 0,0 0,6-16,-10 22,0 0,-1-1,0 1,1-1,-1 1,0-1,0 1,-1-1,1 1,0-1,-1 1,0 0,1-1,-3-2,11 20,0 0,1-1,16 21,-14-23,-2 1,0 0,0 1,-1 0,-1 0,0 0,-1 1,6 26,-9-28,-2 0,0 1,0-1,-1 1,-1-1,0 1,-1-1,0 1,-1-1,-6 16,6-21,-1 1,-1-1,1 0,-1 0,-1 0,0-1,0 0,0 0,-1 0,0-1,0 0,0 0,-1-1,0 0,-14 6,0 0,-2-1,1-1,-2-1,1-1,-43 6,39-7,25-4,0-1,0 0,-1 0,1 0,-1-1,1 1,0-1,-1 0,1 0,-1 0,1 0,0-1,-1 1,-4-2,-6-7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2:03.381"/>
    </inkml:context>
    <inkml:brush xml:id="br0">
      <inkml:brushProperty name="width" value="0.1" units="cm"/>
      <inkml:brushProperty name="height" value="0.1" units="cm"/>
      <inkml:brushProperty name="color" value="#FF0066"/>
      <inkml:brushProperty name="ignorePressure" value="1"/>
    </inkml:brush>
  </inkml:definitions>
  <inkml:trace contextRef="#ctx0" brushRef="#br0">111 0,'-1'0,"0"1,-1-1,1 0,0 1,0-1,0 1,0-1,0 1,0 0,0-1,0 1,0 0,0 0,1-1,-1 1,0 0,0 0,1 0,-1 0,1 0,-1 0,1 0,-1 0,1 1,-1-1,1 0,0 0,0 0,0 0,0 0,0 1,0-1,0 0,0 0,0 2,5 43,-5-45,7 28,1 1,23 52,-20-57,-1 0,-2 0,0 1,5 38,-7-13,-3-1,-3 1,-5 58,1-90,1-1,-2 1,-1-1,0 0,-1-1,-11 20,-64 95,74-121,-1 0,-16 16,5-9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2:04.444"/>
    </inkml:context>
    <inkml:brush xml:id="br0">
      <inkml:brushProperty name="width" value="0.1" units="cm"/>
      <inkml:brushProperty name="height" value="0.1" units="cm"/>
      <inkml:brushProperty name="color" value="#FF0066"/>
      <inkml:brushProperty name="ignorePressure" value="1"/>
    </inkml:brush>
  </inkml:definitions>
  <inkml:trace contextRef="#ctx0" brushRef="#br0">1 0,'6'7,"0"1,-1-1,1 1,-1 0,-1 1,0-1,0 1,4 13,16 75,-15-34,-4 0,-1-1,-7 77,0-35,2-84,-2-1,0 0,-2 0,0 0,0-1,-12 24,12-29,0 0,6-15,12-23,7-3,1 1,1 0,1 2,1 0,1 2,57-40,-79 60,1 1,-1 0,1 1,-1-1,1 0,0 1,-1 0,1 0,0 0,0 0,0 1,0 0,5-1,-7 2,0 0,0-1,0 1,0 0,0 0,-1 0,1 0,0 0,-1 0,1 1,-1-1,1 0,-1 1,0-1,1 1,-1 0,0-1,0 1,0 0,0 0,0-1,-1 1,1 0,-1 0,1 0,-1 0,1 3,4 24,-2 0,0 1,-2-1,-1 1,-8 57,3-70,0-1,-1 1,-1-1,0 0,-1-1,-1 0,-11 14,4-5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52.516"/>
    </inkml:context>
    <inkml:brush xml:id="br0">
      <inkml:brushProperty name="width" value="0.1" units="cm"/>
      <inkml:brushProperty name="height" value="0.1" units="cm"/>
      <inkml:brushProperty name="color" value="#E71224"/>
      <inkml:brushProperty name="ignorePressure" value="1"/>
    </inkml:brush>
  </inkml:definitions>
  <inkml:trace contextRef="#ctx0" brushRef="#br0">110 33,'-1'9,"0"0,0 0,-1 1,-6 16,-5 26,9 2,2 0,6 59,-2-99,0 1,1-1,1 1,1-1,0-1,0 1,15 24,-6-16,0 0,2-1,28 31,-38-47,1 1,0-1,0 0,1-1,-1 0,1 0,0 0,0-1,1 0,-1-1,0 0,1 0,14 1,-10-2,-1-1,1 0,-1 0,1-1,-1-1,0 0,0-1,0 0,13-5,-11 1,0 1,-1-2,0 0,0 0,20-20,-28 24,1-1,-1-1,-1 1,1-1,-1 0,0 0,0 0,-1-1,1 0,-1 1,-1-1,0 0,0 0,2-8,-3-1,-1 0,0 0,-1 0,0 0,-2 1,0-1,0 0,-2 1,0 0,0 0,-2 0,0 1,0-1,-14-18,-2 3,0 1,-2 1,-1 2,-1 0,-36-25,55 45,-1 0,0 0,-1 1,1 0,-1 0,0 1,0 1,0 0,-1 0,1 1,-1 0,-12 0,17 2,-1 0,0 0,1 0,-1 1,1 0,-1 1,1 0,-1 0,1 0,0 0,0 1,0 0,0 1,0-1,1 1,0 0,0 1,0-1,0 1,-6 7,-24 30,21-27,2 1,-23 33,25-27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12:05.030"/>
    </inkml:context>
    <inkml:brush xml:id="br0">
      <inkml:brushProperty name="width" value="0.1" units="cm"/>
      <inkml:brushProperty name="height" value="0.1" units="cm"/>
      <inkml:brushProperty name="color" value="#FF0066"/>
      <inkml:brushProperty name="ignorePressure" value="1"/>
    </inkml:brush>
  </inkml:definitions>
  <inkml:trace contextRef="#ctx0" brushRef="#br0">14 1,'50'56,"-29"-32,0 1,-2 0,-1 2,18 34,-27-45,3 5,-1 1,-1 0,-2 1,0 0,-1 0,-1 1,3 31,-3 10,-3 95,-5-138,0 0,-1 0,-2-1,0 1,-1-1,-14 31,-65 120,52-112,23-41,-25 45,32-60,0 0,0 0,0-1,0 1,0-1,-1 1,0-1,0 0,0 0,0-1,-7 5,-2-4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19:48:26.809"/>
    </inkml:context>
    <inkml:brush xml:id="br0">
      <inkml:brushProperty name="width" value="0.1" units="cm"/>
      <inkml:brushProperty name="height" value="0.1" units="cm"/>
      <inkml:brushProperty name="color" value="#FF0066"/>
      <inkml:brushProperty name="ignorePressure" value="1"/>
    </inkml:brush>
  </inkml:definitions>
  <inkml:trace contextRef="#ctx0" brushRef="#br0">0 0,'0'5,"0"2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5.077"/>
    </inkml:context>
    <inkml:brush xml:id="br0">
      <inkml:brushProperty name="width" value="0.1" units="cm"/>
      <inkml:brushProperty name="height" value="0.1" units="cm"/>
      <inkml:brushProperty name="color" value="#FF0066"/>
      <inkml:brushProperty name="ignorePressure" value="1"/>
    </inkml:brush>
  </inkml:definitions>
  <inkml:trace contextRef="#ctx0" brushRef="#br0">0 56,'82'1,"97"-3,-77-15,11-1,-29 18,2-1,-26-6,14-1,414 4,-271 6,3250-2,-3108 27,-174-7,355 21,2-21,-429-20,175 24,-248-16,-34-6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1.944"/>
    </inkml:context>
    <inkml:brush xml:id="br0">
      <inkml:brushProperty name="width" value="0.1" units="cm"/>
      <inkml:brushProperty name="height" value="0.1" units="cm"/>
      <inkml:brushProperty name="color" value="#FF0066"/>
      <inkml:brushProperty name="ignorePressure" value="1"/>
    </inkml:brush>
  </inkml:definitions>
  <inkml:trace contextRef="#ctx0" brushRef="#br0">280 179,'-9'0,"6"0,0-1,-1 1,1 0,-1 1,1-1,0 1,-1-1,1 1,0 0,-1 0,1 0,0 1,-3 1,5-2,-1 0,1-1,0 1,0 0,0-1,0 0,0 1,-1-1,1 1,0-1,0 0,-3 0,-1-4,6-7,1 7,0 0,1 0,-1 0,1 0,-1 0,1 0,1 0,-1 1,0 0,1-1,7-4,5-3,27-13,-29 17,91-46,-87 46,0 0,1 1,0 0,20-2,-37 8,1 0,-1 0,1 0,-1 0,1 0,-1 0,1 0,-1 1,0-1,1 1,-1 0,0 0,1 0,-1 0,0 0,0 0,0 1,0-1,0 1,0-1,0 1,-1 0,1 0,0 0,-1 0,0 0,1 0,-1 0,0 0,0 0,0 1,0-1,-1 0,2 4,-1 1,1 1,-1 0,0 0,-1-1,0 1,0 0,0 0,-1 0,-4 13,2-11,-1 0,0 0,0 0,-1-1,-1 0,1 0,-2-1,-13 16,-4 0,-39 30,33-29,-379 274,408-298,0-1,0 0,0 1,1-1,-1 1,0-1,0 1,1-1,-1 1,0 0,1-1,-1 1,1 0,-1-1,1 1,-1 0,1 0,0 0,-1-1,0 3,2-2,0-1,0 1,0-1,0 1,-1-1,1 0,0 1,0-1,0 0,0 0,0 0,0 1,0-1,0 0,0 0,0 0,0 0,0-1,0 1,0 0,1-1,169-22,-93 11,106-4,-70 17,-100-1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2.515"/>
    </inkml:context>
    <inkml:brush xml:id="br0">
      <inkml:brushProperty name="width" value="0.1" units="cm"/>
      <inkml:brushProperty name="height" value="0.1" units="cm"/>
      <inkml:brushProperty name="color" value="#FF0066"/>
      <inkml:brushProperty name="ignorePressure" value="1"/>
    </inkml:brush>
  </inkml:definitions>
  <inkml:trace contextRef="#ctx0" brushRef="#br0">0 65,'21'0,"-1"-1,1-1,-1 0,25-7,-5-5,39-18,-78 31,0 1,0-1,0 1,0-1,0 1,0-1,0 1,0 0,0 0,0-1,0 1,0 0,0 0,0 0,0 0,0 0,0 0,0 1,0-1,0 0,0 0,0 1,0-1,0 1,0-1,1 1,-1 0,0 1,-1-1,1 0,0 1,0-1,-1 0,1 1,-1-1,1 1,-1-1,1 1,-1-1,0 1,0-1,0 2,0 7,0 0,-1 0,-1 0,-2 10,-13 40,-37 83,1-3,32-74,17-50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2.852"/>
    </inkml:context>
    <inkml:brush xml:id="br0">
      <inkml:brushProperty name="width" value="0.1" units="cm"/>
      <inkml:brushProperty name="height" value="0.1" units="cm"/>
      <inkml:brushProperty name="color" value="#FF0066"/>
      <inkml:brushProperty name="ignorePressure" value="1"/>
    </inkml:brush>
  </inkml:definitions>
  <inkml:trace contextRef="#ctx0" brushRef="#br0">8 101,'-4'0,"0"-3,10-1,9-3,12 0,1-2,4 1,1 1,-3-1,-3 1,-3 1,-3 3,-2-3,-1 1,-1 1,1-2,2 0,-2 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3.822"/>
    </inkml:context>
    <inkml:brush xml:id="br0">
      <inkml:brushProperty name="width" value="0.1" units="cm"/>
      <inkml:brushProperty name="height" value="0.1" units="cm"/>
      <inkml:brushProperty name="color" value="#FF0066"/>
      <inkml:brushProperty name="ignorePressure" value="1"/>
    </inkml:brush>
  </inkml:definitions>
  <inkml:trace contextRef="#ctx0" brushRef="#br0">17 111,'-1'0,"1"0,-1 0,0 0,0 0,0 0,1-1,-1 1,0 0,0 0,0 0,1-1,-1 1,0 0,0-1,1 1,-2-2,1 2,1-1,0 1,0 0,0-1,-1 1,1-1,0 1,0-1,0 1,0-1,0 1,0-1,0 1,0-1,0 1,0 0,0-1,0 1,0-1,0 1,0-1,1-2,1-1,-1 1,1 1,0-1,0 0,-1 0,4-2,0 0,-1 1,1 0,0 0,0 1,0-1,1 1,-1 0,11-3,48-14,-61 20,12-4,1 0,0 2,0 0,0 1,0 0,0 1,20 3,-33-2,-1-1,0 1,0-1,1 1,-1 0,0 0,0-1,0 2,0-1,0 0,0 0,-1 1,1-1,0 1,-1-1,1 1,-1 0,1 0,-1-1,0 1,1 0,-1 0,0 0,-1 0,1 1,0-1,-1 0,1 0,-1 0,1 1,-1 2,0 1,0 0,-1 0,0 0,0-1,0 1,0 0,-1 0,0-1,-1 1,-5 9,0-2,0-1,-1 0,-1 0,0-1,0-1,-18 14,-4 0,-40 22,38-24,20-11,12-9,4-2,14-5,0 1,1 0,-1 2,19-2,69 2,-88 2,-4 0,0 0,1 1,-1 1,0 0,16 4,-25-5,1 1,-1-1,0 0,0 1,0 0,0 0,0 0,0 0,0 0,0 0,-1 1,0-1,1 1,-1 0,0 0,0 0,0 0,-1 0,1 0,-1 0,0 1,0-1,1 4,-1-2,0-1,0 1,-1-1,0 1,0 0,0-1,0 1,-1-1,0 1,1-1,-2 1,1-1,-4 8,2-6,-1 0,0-1,0 1,0-1,-1 0,1 0,-1-1,-11 8,4-3,-2-1,1 0,-1-1,0 0,-1-2,-21 7,16-7,0-1,-1-1,0 0,-28-1,47-2,0 0,0 0,0 0,0 0,0-1,0 1,0 0,0-1,0 0,0 1,0-1,0 0,1 0,-1 0,0 0,0 0,1-1,-1 1,1 0,-1-1,1 1,0-1,0 1,-1-1,1 0,0 0,0 1,1-1,-2-3,-2-10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4.192"/>
    </inkml:context>
    <inkml:brush xml:id="br0">
      <inkml:brushProperty name="width" value="0.1" units="cm"/>
      <inkml:brushProperty name="height" value="0.1" units="cm"/>
      <inkml:brushProperty name="color" value="#FF0066"/>
      <inkml:brushProperty name="ignorePressure" value="1"/>
    </inkml:brush>
  </inkml:definitions>
  <inkml:trace contextRef="#ctx0" brushRef="#br0">140 1,'5'-1,"-1"1,1 1,-1-1,1 1,-1-1,1 1,3 2,-6-2,0 0,0 0,-1 0,1 0,-1 0,1 1,-1-1,1 0,-1 1,0-1,0 1,1 0,-1-1,0 1,-1 0,1 0,0-1,0 4,0-1,0-1,0 1,0-1,-1 1,0-1,1 1,-1-1,-1 1,1 0,0-1,-1 1,-2 5,1-3,0 0,-1 0,0 0,0-1,-1 1,-5 7,-3 0,-1 1,-1-1,-29 21,29-23,-1-1,0-1,-21 10,19-12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5.006"/>
    </inkml:context>
    <inkml:brush xml:id="br0">
      <inkml:brushProperty name="width" value="0.1" units="cm"/>
      <inkml:brushProperty name="height" value="0.1" units="cm"/>
      <inkml:brushProperty name="color" value="#FF0066"/>
      <inkml:brushProperty name="ignorePressure" value="1"/>
    </inkml:brush>
  </inkml:definitions>
  <inkml:trace contextRef="#ctx0" brushRef="#br0">338 112,'0'0,"-1"0,0-1,1 1,-1 0,1 0,-1-1,0 1,1 0,-1-1,1 1,-1 0,1-1,-1 1,1-1,0 1,-1-1,1 1,-1-1,1 1,0-1,0 1,-1-1,1 0,0 1,0-1,0 0,-1 0,-2-19,2 18,1-2,-1 1,0-1,1 1,-2 0,1-1,0 1,-1 0,1 0,-1 0,0 0,0 0,0 1,0-1,-1 0,1 1,-1 0,1-1,-1 1,0 0,0 1,0-1,0 0,-6-2,2 2,0 0,0 0,-1 1,1 0,0 0,-1 0,1 1,-1 0,1 1,-12 1,9 1,-1 0,1 1,-1 0,1 1,0 0,1 1,0 0,-16 12,18-12,1 1,-1 0,1 0,0 1,1-1,0 1,0 0,1 0,0 1,0 0,1-1,0 1,1 0,-2 11,4-18,0 0,-1 0,1 0,0 1,0-1,1 0,-1 0,0 0,1 0,-1 0,1-1,0 1,-1 0,1 0,0 0,0 0,0-1,2 3,0-1,-1-1,1 0,-1 0,1 0,0 0,0 0,0-1,0 1,0-1,5 2,-1-1,1-1,-1 1,1-1,-1-1,1 1,-1-1,1-1,0 1,10-3,-4-1,0-1,-1 0,1 0,-1-1,-1-1,1 0,-1-1,0 0,-1-1,0-1,-1 1,1-2,-2 1,0-1,10-16,-13 18,-5 7,0 0,0 0,0 0,1 0,-1 0,0 0,1 0,0 0,-1 1,1-1,0 1,0-1,3-1,-4 3,-1 0,1 0,-1 1,1-1,-1 0,1 0,-1 0,0 0,1 1,-1-1,1 0,-1 0,1 1,-1-1,0 0,1 1,-1-1,0 1,1-1,-1 0,0 1,1-1,-1 1,0-1,0 1,0-1,0 1,1-1,-1 1,0-1,0 1,0-1,0 2,3 20,-3-20,1 182,-2-92,1-80,-1 1,0-1,0 1,-1-1,-1 1,0-1,-1 0,0 0,-9 16,5-13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5.655"/>
    </inkml:context>
    <inkml:brush xml:id="br0">
      <inkml:brushProperty name="width" value="0.1" units="cm"/>
      <inkml:brushProperty name="height" value="0.1" units="cm"/>
      <inkml:brushProperty name="color" value="#FF0066"/>
      <inkml:brushProperty name="ignorePressure" value="1"/>
    </inkml:brush>
  </inkml:definitions>
  <inkml:trace contextRef="#ctx0" brushRef="#br0">215 73,'0'-1,"0"-1,0 1,-1 0,1 0,-1 0,1-1,-1 1,1 0,-1 0,0 0,1 0,-1 0,0 0,0 0,0 0,0 0,0 1,0-1,0 0,0 0,0 1,0-1,0 1,-1-1,1 1,0-1,-2 1,-5-2,-1 0,-15-2,19 4,-2-1,1 0,-1 1,0 0,1 0,-1 1,0 0,1 0,-7 3,9-3,1 0,0 0,0 1,0 0,0-1,0 1,0 1,0-1,1 0,-1 0,1 1,0 0,-1-1,1 1,0 0,-2 6,-2 3,1 1,0 0,1 0,1 0,0 0,-1 22,3-32,1-1,0 1,1 0,-1-1,0 1,1 0,-1-1,1 1,0-1,0 1,0-1,0 1,0-1,1 0,-1 1,1-1,1 2,1 0,-1-1,1 0,0 0,0-1,0 1,0-1,0 0,1 0,3 2,7 0,1 0,-1-1,0-1,30 2,-35-4,1 0,0-1,0 0,-1 0,12-4,-15 3,0 0,0-1,-1 0,0 0,1-1,-1 0,-1 0,11-8,-5 1,1 0,-2-1,1 0,11-19,-18 26,-1 0,-1 0,1 0,-1-1,0 1,0-1,0 0,-1 0,0 1,0-1,0 0,-1 0,0 0,0 0,-1-6,0 8,0 1,0 0,-1 0,1 0,-1 0,1 0,-1 0,0 0,0 0,0 1,-1-1,1 1,0 0,-1-1,0 1,0 0,1 1,-1-1,0 0,0 1,0 0,-6-2,-4-1,-1 0,1 2,-1 0,-15-1,22 3,0 0,-1 0,1 0,0 1,0 1,0-1,0 1,-13 5,1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10.711"/>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05.998"/>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1,'1'3,"-1"0,1 1,-1-1,1 0,0 0,0 1,0-1,1 0,-1 0,1 0,0-1,-1 1,1 0,5 4,41 36,-38-37,-1 2,-1-1,16 18,40 49,-43-52,23 31,-31-30,-6-5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6.284"/>
    </inkml:context>
    <inkml:brush xml:id="br0">
      <inkml:brushProperty name="width" value="0.1" units="cm"/>
      <inkml:brushProperty name="height" value="0.1" units="cm"/>
      <inkml:brushProperty name="color" value="#FF0066"/>
      <inkml:brushProperty name="ignorePressure" value="1"/>
    </inkml:brush>
  </inkml:definitions>
  <inkml:trace contextRef="#ctx0" brushRef="#br0">271 33,'0'-1,"0"0,0 0,-1 0,1 0,-1 0,1 0,0 1,-1-1,0 0,1 0,-1 1,1-1,-1 0,0 1,0-1,1 0,-1 1,0-1,0 1,0-1,-19-8,14 7,0 1,0-1,0 1,0 0,0 1,0-1,0 1,0 0,0 1,0 0,0 0,0 0,-10 4,7-2,1 0,0 1,0 1,0-1,1 1,-1 0,1 1,1-1,-7 8,5-5,1 1,1 0,0 0,0 1,1-1,-6 15,8-18,1 1,0 0,0 0,0 0,1 0,0 1,0-1,1 0,0 0,2 13,-1-15,1 0,-1-1,1 1,1-1,-1 1,1-1,-1 0,1 0,0 0,1 0,-1 0,1-1,0 1,0-1,0 0,5 3,0-1,-1 0,1 0,1-1,-1-1,0 1,1-1,11 1,-11-2,-1-1,1 0,-1 0,1-1,-1-1,0 1,1-2,-1 1,0-1,1-1,-1 1,0-2,-1 1,1-1,-1 0,12-9,9-7,29-26,-51 38,0 0,0-1,0 0,-1 0,-1 0,1-1,-2 1,1-1,-1-1,-1 1,0 0,0-1,1-15,-4 25,1-1,-1 0,0 0,0 1,0-1,-1 0,1 0,0 0,-1 1,1-1,-1 0,1 1,-1-1,0 0,0 1,0-1,0 1,-2-3,1 2,-1-1,1 1,-1 0,0 0,0 0,0 0,0 1,0-1,-4 0,-7-2,-1 0,1 1,-24-1,34 4,-7-2,0 1,0 1,0 0,0 0,0 1,0 0,0 1,0 1,0-1,0 2,1 0,-15 7,1 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8.910"/>
    </inkml:context>
    <inkml:brush xml:id="br0">
      <inkml:brushProperty name="width" value="0.1" units="cm"/>
      <inkml:brushProperty name="height" value="0.1" units="cm"/>
      <inkml:brushProperty name="color" value="#FF0066"/>
      <inkml:brushProperty name="ignorePressure" value="1"/>
    </inkml:brush>
  </inkml:definitions>
  <inkml:trace contextRef="#ctx0" brushRef="#br0">271 0,'-4'1,"1"0,-1 1,1-1,0 1,-1-1,1 1,0 0,-5 4,2-2,0 1,-79 54,72-48,1 0,0 1,1 0,-13 17,16-17,0 0,0 1,1 0,1 1,0-1,1 1,1 0,0 0,0 1,2-1,0 1,0 0,1-1,1 1,1 0,2 15,-2-25,0 0,1 0,-1 0,1 0,1 0,-1-1,1 1,-1 0,1-1,0 0,1 0,-1 0,1 0,0 0,0-1,0 0,9 6,-5-5,-1 0,1-1,0 0,0 0,0-1,1 0,-1 0,0-1,1 0,12-1,-7 0,-1-1,1 0,27-8,-34 7,1 0,-1-1,0 0,0-1,0 1,0-1,-1-1,10-7,-7 4,1-1,-2-1,1 1,-1-1,-1-1,12-20,-17 28,-1 0,0-1,0 1,0-1,0 1,0-1,-1 1,1-1,-1 1,0-1,0 0,-1-4,0 5,0 0,0 0,0 0,-1 0,1 1,0-1,-1 1,0-1,0 1,0-1,0 1,0 0,0 0,-1 0,1 0,-5-3,1 2,-1-1,1 1,-1 0,1 1,-1 0,0 0,0 0,-10 0,13 1,-1 1,1 0,-1 0,1 0,-1 0,1 1,-1 0,1 0,-1 0,1 1,0-1,0 1,-1 0,-3 3,-6 6,0 1,1 0,1 1,0 0,0 1,1 1,1 0,-8 16,9-16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0:59.832"/>
    </inkml:context>
    <inkml:brush xml:id="br0">
      <inkml:brushProperty name="width" value="0.1" units="cm"/>
      <inkml:brushProperty name="height" value="0.1" units="cm"/>
      <inkml:brushProperty name="color" value="#FF0066"/>
      <inkml:brushProperty name="ignorePressure" value="1"/>
    </inkml:brush>
  </inkml:definitions>
  <inkml:trace contextRef="#ctx0" brushRef="#br0">0 50,'1'1,"-1"0,0 0,1 0,-1 0,0 0,1 0,0 0,-1 0,1 0,-1 0,1 0,0 0,0-1,-1 1,1 0,0 0,0-1,0 1,0-1,0 1,0-1,0 1,0-1,0 0,2 1,30 7,-29-8,11 2,0 0,0-1,0-1,0-1,21-3,-3-2,43-14,-19 1,39-11,-93 29,0 1,0-1,0 1,0-1,0 1,0 0,0 0,0 1,0-1,-1 0,1 1,0 0,4 1,-5-1,-1 0,1 0,0 0,-1 0,1 1,-1-1,0 1,1-1,-1 1,0-1,0 1,0 0,0-1,0 1,0 0,0 0,-1 0,1 0,-1 0,1 3,2 17,-1 0,-1 0,-1 0,-5 38,0-29,-13 40,12-50,-11 34,11-39,1 0,0 0,1 1,1 0,-2 28,5-38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0.187"/>
    </inkml:context>
    <inkml:brush xml:id="br0">
      <inkml:brushProperty name="width" value="0.1" units="cm"/>
      <inkml:brushProperty name="height" value="0.1" units="cm"/>
      <inkml:brushProperty name="color" value="#FF0066"/>
      <inkml:brushProperty name="ignorePressure" value="1"/>
    </inkml:brush>
  </inkml:definitions>
  <inkml:trace contextRef="#ctx0" brushRef="#br0">1 61,'53'0,"121"-3,-145 0,1 0,-1-2,56-17,-34 3,-37 13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0.846"/>
    </inkml:context>
    <inkml:brush xml:id="br0">
      <inkml:brushProperty name="width" value="0.1" units="cm"/>
      <inkml:brushProperty name="height" value="0.1" units="cm"/>
      <inkml:brushProperty name="color" value="#FF0066"/>
      <inkml:brushProperty name="ignorePressure" value="1"/>
    </inkml:brush>
  </inkml:definitions>
  <inkml:trace contextRef="#ctx0" brushRef="#br0">199 35,'0'-2,"0"-1,0 1,0 0,0-1,-1 1,1-1,-1 1,0 0,-1-4,2 6,-1-1,1 1,-1-1,1 0,-1 1,1-1,-1 1,0-1,1 1,-1 0,0-1,0 1,1 0,-1-1,0 1,0 0,1 0,-1 0,0-1,0 1,1 0,-1 0,0 0,0 0,0 0,1 1,-1-1,0 0,0 0,1 0,-2 1,-3 1,0 0,0 0,0 1,0 0,1 0,-1 0,1 0,0 1,0-1,-7 9,-2 5,-16 25,26-39,-6 12,1 1,0-1,1 1,0 1,1-1,-5 31,5-17,3 1,-1 60,4-86,1-1,-1 1,0 0,1-1,0 1,0-1,0 1,1-1,0 0,-1 1,2-1,-1 0,0 0,1 0,0-1,-1 1,2 0,-1-1,0 0,1 0,-1 0,1 0,0-1,0 1,0-1,0 0,0 0,1 0,4 1,2 0,1 0,-1-1,0 0,1-1,0 0,-1-1,15-1,-18 0,0 0,0-1,0 0,-1 0,1-1,0 0,-1 0,0-1,0 0,0 0,7-7,-1 1,-2 0,0-1,11-13,-18 18,1 0,-1 0,0-1,0 1,0-1,-1 0,0 0,2-10,-5 15,1 0,-1 1,0-1,0 1,0-1,0 1,0-1,0 0,0 1,-1-1,1 1,-1-1,1 1,-1-1,1 1,-1-1,0 1,-2-3,1 2,0 0,0 0,0 0,-1 0,1 0,-1 0,1 1,-1 0,-4-2,-3-1,-1 1,0 0,0 1,-16-2,16 3,-1 0,1 1,-1 0,1 1,-18 3,22-3,-1 2,1-1,0 1,0 0,0 0,1 1,-1 0,1 0,-8 8,6-6,1 1,0 1,1-1,-1 1,1 0,-4 9,-2 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1.880"/>
    </inkml:context>
    <inkml:brush xml:id="br0">
      <inkml:brushProperty name="width" value="0.1" units="cm"/>
      <inkml:brushProperty name="height" value="0.1" units="cm"/>
      <inkml:brushProperty name="color" value="#FF0066"/>
      <inkml:brushProperty name="ignorePressure" value="1"/>
    </inkml:brush>
  </inkml:definitions>
  <inkml:trace contextRef="#ctx0" brushRef="#br0">0 89,'23'-14,"15"-4,61-20,-79 32,-14 3,1 1,0-1,0 2,10-3,-15 4,-1 0,1 0,-1 0,0 0,1 0,-1 1,1-1,-1 0,1 1,-1-1,0 0,1 1,-1 0,0-1,0 1,1 0,-1 0,0 0,0 0,0 0,0 0,0 0,0 0,0 0,0 0,-1 0,2 2,-1 1,1-1,-1 1,0-1,0 1,0 0,0 0,-1-1,0 1,1 0,-1 0,-1 0,1 0,0-1,-1 1,0 0,0 0,0-1,-1 1,1-1,-1 1,1-1,-1 0,0 1,-1-1,-3 4,-5 6,-2 0,0-1,0-1,-17 12,30-23,-46 31,46-31,0 0,-1 0,1 0,0 0,0 0,-1 0,1 0,0 1,0-1,0 0,-1 0,1 0,0 0,0 1,0-1,0 0,-1 0,1 0,0 1,0-1,0 0,0 0,0 1,0-1,0 0,0 0,0 1,0-1,0 0,0 0,0 1,0-1,0 0,0 0,0 1,0-1,0 0,0 1,11 3,16-3,66-11,8 0,-85 10,-4-1,0 1,-1 0,24 4,-32-3,0-1,1 1,-1 1,0-1,0 0,0 1,0-1,0 1,-1 0,1 0,0 0,-1 0,1 1,-1-1,0 1,0-1,0 1,2 4,-1-1,0-1,-1 1,0 0,0 0,0 0,-1 0,0 0,0 0,-1 13,0-16,0 1,0-1,-1 0,1 1,-1-1,0 0,0 1,0-1,-1 0,1 0,-1 0,0 0,0 0,0 0,0-1,0 1,0-1,-1 1,-4 2,-3 2,0-1,-1-1,0 0,0 0,-22 5,6-4,-41 5,36-9,0 0,-50-6,67 2,4-2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2.219"/>
    </inkml:context>
    <inkml:brush xml:id="br0">
      <inkml:brushProperty name="width" value="0.1" units="cm"/>
      <inkml:brushProperty name="height" value="0.1" units="cm"/>
      <inkml:brushProperty name="color" value="#FF0066"/>
      <inkml:brushProperty name="ignorePressure" value="1"/>
    </inkml:brush>
  </inkml:definitions>
  <inkml:trace contextRef="#ctx0" brushRef="#br0">356 1,'0'2,"0"0,-1 0,1 0,-1 0,0 0,0 0,0 0,0 0,0 0,0 0,0 0,0 0,-4 2,-24 24,17-17,-61 55,-104 75,170-136,-1 0,-12 5,5-4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2.928"/>
    </inkml:context>
    <inkml:brush xml:id="br0">
      <inkml:brushProperty name="width" value="0.1" units="cm"/>
      <inkml:brushProperty name="height" value="0.1" units="cm"/>
      <inkml:brushProperty name="color" value="#FF0066"/>
      <inkml:brushProperty name="ignorePressure" value="1"/>
    </inkml:brush>
  </inkml:definitions>
  <inkml:trace contextRef="#ctx0" brushRef="#br0">13 333,'-1'1,"0"0,0 0,0 1,0-1,0 0,0 0,0 1,0-1,1 0,-1 1,0-1,1 1,-1-1,1 0,0 1,0 0,-1-1,1 1,0-1,0 1,0-1,0 1,1-1,-1 1,0-1,1 1,-1-1,1 2,0-2,0 1,0-1,0 0,0-1,0 1,0 0,0 0,0 0,0 0,0-1,1 1,-1-1,0 1,0-1,1 1,-1-1,0 0,0 0,1 1,-1-1,0 0,1 0,-1 0,1 0,-1-1,0 1,0 0,1-1,-1 1,0 0,1-1,0 0,4-2,-1 0,1 0,-1-1,0 1,0-1,0 0,0 0,4-6,32-43,-32 40,17-23,-3-1,-1-1,31-75,-47 96,-4 13,-1-1,1 0,0 1,0-1,0 1,6-8,-8 12,0 0,0 0,1 0,-1-1,0 1,0 0,0 0,0 0,0 0,0 0,0 0,0 0,0 0,0 0,0 0,1 0,-1 0,0 0,0 0,0 0,0 0,0 0,0 0,0 0,0 0,0 0,0 0,0 0,1 0,-1 0,0 0,0 0,0 1,0-1,0 0,0 0,0 0,0 0,0 0,0 0,0 0,0 0,0 0,0 0,0 0,0 0,0 0,0 1,1-1,-1 0,0 0,0 0,0 0,0 0,0 0,2 9,-1 9,-1-12,-2 167,-3-144,-1 1,-1-1,-21 53,-10 37,32-83,5-22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3.577"/>
    </inkml:context>
    <inkml:brush xml:id="br0">
      <inkml:brushProperty name="width" value="0.1" units="cm"/>
      <inkml:brushProperty name="height" value="0.1" units="cm"/>
      <inkml:brushProperty name="color" value="#FF0066"/>
      <inkml:brushProperty name="ignorePressure" value="1"/>
    </inkml:brush>
  </inkml:definitions>
  <inkml:trace contextRef="#ctx0" brushRef="#br0">4 351,'0'0,"0"0,1 0,-1 0,0 0,0 1,0-1,0 0,0 0,0 0,0 0,0 0,0 1,0-1,0 0,0 0,0 0,0 0,0 0,0 0,0 1,0-1,0 0,0 0,0 0,0 0,-1 0,1 1,0-1,0 0,0 0,0 0,0 0,0 0,0 0,0 0,-1 0,1 0,0 1,0-1,0 0,0 0,0 0,0 0,-1 0,1 0,0 0,0 0,0 0,0 0,-1 0,1-1,0 1,0 0,0-1,0 1,0 0,-1-1,1 1,0 0,0-1,0 1,0 0,0-1,0 1,0 0,0-1,0 1,1 0,-1-1,0 1,0 0,0-1,0 0,3-4,0 1,0-1,1 0,0 1,-1 0,1 0,6-5,4-4,11-14,-2-2,0 0,-2-1,-2-1,0-1,27-67,-40 85,-6 13,0 1,0 0,0 0,0 0,0 0,0 0,0 0,0 0,0-1,0 1,0 0,1 0,-1 0,0 0,0 0,0 0,0 0,0 0,0 0,0 0,0-1,0 1,0 0,0 0,1 0,-1 0,0 0,0 0,0 0,0 0,0 0,0 0,0 0,0 0,1 0,-1 0,0 0,0 0,0 0,0 0,0 0,0 0,0 0,1 0,-1 0,0 0,0 0,2 7,-1 8,-2 1,0 0,-2-1,0 1,-7 23,4-21,-17 62,-4-1,-39 78,59-140,-7 22,8-20,1-4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5.879"/>
    </inkml:context>
    <inkml:brush xml:id="br0">
      <inkml:brushProperty name="width" value="0.1" units="cm"/>
      <inkml:brushProperty name="height" value="0.1" units="cm"/>
      <inkml:brushProperty name="color" value="#FF0066"/>
      <inkml:brushProperty name="ignorePressure" value="1"/>
    </inkml:brush>
  </inkml:definitions>
  <inkml:trace contextRef="#ctx0" brushRef="#br0">19 0,'-1'0,"1"1,-1-1,1 0,-1 1,0-1,1 0,-1 1,1-1,-1 1,1-1,-1 1,1-1,0 1,-1 0,1-1,-1 1,1-1,0 1,0 0,-1-1,1 1,0 0,0-1,0 1,0 1,-3 19,4-10,1 1,0-1,7 22,-5-18,5 23,-5 15,-3 61,-1-87,-2-7,0 0,-1-1,-9 31,5-24,-3 28,8-38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57.762"/>
    </inkml:context>
    <inkml:brush xml:id="br0">
      <inkml:brushProperty name="width" value="0.1" units="cm"/>
      <inkml:brushProperty name="height" value="0.1" units="cm"/>
      <inkml:brushProperty name="color" value="#E71224"/>
      <inkml:brushProperty name="ignorePressure" value="1"/>
    </inkml:brush>
  </inkml:definitions>
  <inkml:trace contextRef="#ctx0" brushRef="#br0">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06.246"/>
    </inkml:context>
    <inkml:brush xml:id="br0">
      <inkml:brushProperty name="width" value="0.1" units="cm"/>
      <inkml:brushProperty name="height" value="0.1" units="cm"/>
      <inkml:brushProperty name="color" value="#FF0066"/>
      <inkml:brushProperty name="ignorePressure" value="1"/>
    </inkml:brush>
  </inkml:definitions>
  <inkml:trace contextRef="#ctx0" brushRef="#br0">8 104,'-8'-2,"9"-3,14-6,4 3,1 1,0 0,0 2,22-3,87-7,-50 7,-39 4,4-1,45-11,-76 13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11.733"/>
    </inkml:context>
    <inkml:brush xml:id="br0">
      <inkml:brushProperty name="width" value="0.1" units="cm"/>
      <inkml:brushProperty name="height" value="0.1" units="cm"/>
      <inkml:brushProperty name="color" value="#FF0066"/>
      <inkml:brushProperty name="ignorePressure" value="1"/>
    </inkml:brush>
  </inkml:definitions>
  <inkml:trace contextRef="#ctx0" brushRef="#br0">235 73,'-1'-2,"0"1,0-1,-1 0,1 0,-1 1,1-1,-1 1,-2-3,-3-3,3 2,0 0,-1 1,1-1,-1 1,0 0,0 0,-7-3,8 5,0 0,-1 1,1-1,0 1,-1 0,1 0,-1 1,1-1,-1 1,1 0,-6 1,5-1,0 1,0 0,1 0,-1 1,0-1,1 1,-1 0,1 0,-1 1,1-1,0 1,0 0,0 0,1 0,-1 0,-4 7,4-5,0 0,1 0,0 0,0 1,0-1,1 1,0 0,0-1,0 1,1 0,0 0,-1 13,1-8,1 0,1 0,-1 1,4 13,-3-21,1 0,-1 0,1 0,-1-1,1 1,0 0,1-1,-1 0,1 1,-1-1,1 0,0 0,0 0,6 4,-1-2,-1 0,0-1,1 0,0-1,0 1,0-1,11 2,-15-4,0 0,1-1,-1 1,0-1,1 0,-1 0,0-1,1 1,-1-1,0 0,0 0,0 0,0-1,0 1,0-1,5-3,-3 2,58-43,-57 40,0 0,-1 0,1 0,-1-1,-1 0,9-13,-12 15,0-1,0 0,0 0,-1 0,0 0,0 0,0 0,-1 0,-1-10,-1 292,3-242,-3-1,-7 47,5-58,0 38,4-64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14.379"/>
    </inkml:context>
    <inkml:brush xml:id="br0">
      <inkml:brushProperty name="width" value="0.1" units="cm"/>
      <inkml:brushProperty name="height" value="0.1" units="cm"/>
      <inkml:brushProperty name="color" value="#FF0066"/>
      <inkml:brushProperty name="ignorePressure" value="1"/>
    </inkml:brush>
  </inkml:definitions>
  <inkml:trace contextRef="#ctx0" brushRef="#br0">271 75,'-5'0,"1"-1,0 0,0 1,0-2,-5-1,-13-4,11 6,0 0,0 0,1 1,-1 0,0 1,0 0,-11 4,16-4,0 1,1 0,-1 0,1 0,-1 1,1 0,0 0,0 0,0 1,1-1,-1 1,1 0,0 1,-6 7,5-5,1 0,-1 0,1 0,1 0,-1 1,1 0,0 0,1 0,0 0,0 0,1 0,0 1,0 9,1-9,0-1,1 1,-1 0,5 15,-4-21,0 0,0 1,1-1,0 0,-1 0,1 0,0-1,1 1,-1 0,0-1,1 1,-1-1,1 0,0 0,3 2,3 2,1-1,0-1,0 1,0-1,0-1,16 3,-7-3,0 0,35-1,-47-3,0 1,0-2,0 1,0-1,0 0,-1-1,1 1,0-1,7-5,-5 2,1 0,-1-1,0 0,-1 0,10-10,-12 9,0 1,0-1,0-1,-1 1,0-1,-1 1,0-2,6-16,-9 20,1-1,-1 1,-1-1,1 0,-1 1,0-1,-1 0,0 1,0-1,0 1,-1-1,0 1,0 0,-3-7,1 4,-1 0,0 0,-1 0,0 1,0 0,-1 0,0 0,-12-9,16 14,-1 0,1 1,-1-1,1 1,-1 0,0 0,0 1,0-1,0 1,0 0,-1 0,1 0,0 1,0-1,-1 1,1 0,0 0,-1 1,1-1,0 1,0 0,0 0,-5 2,1 0,1 1,-14 9,6-2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16.310"/>
    </inkml:context>
    <inkml:brush xml:id="br0">
      <inkml:brushProperty name="width" value="0.1" units="cm"/>
      <inkml:brushProperty name="height" value="0.1" units="cm"/>
      <inkml:brushProperty name="color" value="#FF0066"/>
      <inkml:brushProperty name="ignorePressure" value="1"/>
    </inkml:brush>
  </inkml:definitions>
  <inkml:trace contextRef="#ctx0" brushRef="#br0">5 252,'0'1,"0"1,0 0,-1-1,1 1,0 0,-1-1,0 1,0 1,0-1,4-5,0 0,39-42,-2-3,57-86,-92 125,-3 6,1-1,-1 0,1 1,0 0,0-1,3-2,-6 6,1 0,-1 0,0 0,0 0,0 0,1 0,-1 0,0 0,0 0,1 0,-1 0,0 0,0 0,1 0,-1 0,0 0,0 0,0 0,1 0,-1 0,0 0,0 1,1-1,-1 0,0 0,0 0,0 0,0 1,1-1,-1 0,0 0,0 0,0 0,0 1,0-1,0 0,0 0,1 1,-1-1,0 0,0 0,0 1,0-1,0 0,0 0,0 0,0 1,0-1,0 0,0 1,1 15,-1-16,1 37,-2-1,-12 69,12-99,0 3,0 0,-1 0,0 0,-1 0,0-1,-5 11,4-11,0 0,1 0,0 0,1 1,0-1,0 1,0-1,2 1,-1-1,1 13,8-37,0-12,18-40,-16 46,-2 1,-1-1,0 0,-1-1,-2 1,0-1,-2 0,0 0,-2-30,0 52,0 0,0 1,0-1,0 0,0 0,-1 0,1 1,0-1,0 0,0 0,-1 1,1-1,0 0,-1 1,1-1,-1 0,1 1,0-1,-1 1,0-1,1 1,-1-1,1 1,-1-1,-1 0,1 1,0 0,0 0,0 0,0 0,0 0,-1 1,1-1,0 0,0 1,0-1,0 1,0-1,0 1,0-1,0 1,-1 1,-7 5,1 0,0 1,1 0,0 1,0 0,1 0,-8 14,3-4,-31 59,38-70,-1 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24.643"/>
    </inkml:context>
    <inkml:brush xml:id="br0">
      <inkml:brushProperty name="width" value="0.1" units="cm"/>
      <inkml:brushProperty name="height" value="0.1" units="cm"/>
      <inkml:brushProperty name="color" value="#FF0066"/>
      <inkml:brushProperty name="ignorePressure" value="1"/>
    </inkml:brush>
  </inkml:definitions>
  <inkml:trace contextRef="#ctx0" brushRef="#br0">231 52,'0'-1,"0"0,0 0,0 0,0 0,0 0,-1 0,1 0,0 0,0 0,-1 0,1 0,0 0,-1 0,1 0,-1 1,1-1,-1 0,1 0,-1 0,0 1,1-1,-1 0,0 1,0-1,0 1,1-1,-1 1,0-1,0 1,0-1,0 1,0 0,0-1,0 1,0 0,0 0,0 0,0 0,0 0,-1 0,-1 0,0 1,1-1,-1 1,0 0,1 0,-1-1,1 2,-1-1,1 0,0 0,-1 1,1-1,-4 5,3-3,0 1,0 0,1 1,-1-1,1 0,0 1,-2 8,3-11,0-1,1 1,-1 0,1-1,0 1,-1 0,1 0,0-1,0 1,0 0,0 0,1-1,-1 1,0 0,1 0,-1-1,1 1,-1 0,1-1,0 1,0-1,0 1,2 2,-2-4,-1 1,1-1,0 0,0 0,0 1,-1-1,1 0,0 0,0 0,0 0,0 0,-1 0,1 0,0 0,0 0,0-1,0 1,-1 0,1 0,0-1,0 1,-1 0,1-1,1 0,19-14,-17 12,0 0,1-1,-1 0,0 0,0 0,0 0,-1-1,0 1,1-1,1-6,-4 10,0-1,-1 1,1-1,-1 1,1-1,-1 0,0 1,1-1,-1 1,0-1,0 0,0 1,-1-1,1 0,0 1,-1-1,1 0,-1 1,1-1,-1 1,0-1,1 1,-1 0,0-1,0 1,0 0,0-1,0 1,-1 0,1 0,0 0,0 0,-1 0,1 0,-2-1,1 1,0 0,-1 0,1 0,0 0,-1 0,1 0,0 1,-1-1,1 1,-1 0,1 0,-1 0,1 0,-1 0,1 0,-1 0,1 1,-1-1,1 1,0 0,-1 0,1 0,0 0,-2 1,1 0,1 0,-1 0,1 0,0 0,0 0,0 0,0 1,0-1,0 1,1-1,-1 1,1 0,0 0,0-1,0 1,0 0,0 0,1 0,-1 5,1-7,-1 0,1 1,0-1,0 0,0 0,0 0,0 0,1 1,-1-1,0 0,0 0,1 0,-1 0,1 0,-1 1,1-1,-1 0,1 0,0 0,0 0,-1-1,1 1,0 0,0 0,0 0,0-1,0 1,0 0,0-1,0 1,0-1,0 1,0-1,0 0,1 1,-1-1,0 0,0 0,0 0,2 0,0 0,1 0,-1 0,0-1,0 1,0-1,1 0,-1 0,0 0,0-1,0 1,0-1,0 1,3-4,7-10,-13 15,1 0,-1-1,0 1,1-1,-1 1,0-1,0 1,1-1,-1 1,0-1,0 1,0-1,0 0,0 1,0-1,0 1,0-1,0 1,0-1,0 0,0 1,0-1,0 1,0-1,0 1,-1-1,1 1,0-1,0 1,-1-1,1 1,0 0,0-1,0 1,-1 0,1 0,0 0,0 0,0 0,0 0,0 0,0 0,0 0,0 0,-1 0,1 0,0 0,0 0,0 0,0 0,0 0,0 0,0 0,-1 0,1 0,0 0,0 0,0 0,0 0,0 0,0 0,0 0,0 0,-1 0,1 0,0 0,0 0,0 0,0 1,0-1,0 0,0 0,0 0,0 0,0 0,-1 0,-2 9,1 7,3-5,0 1,0-1,2 0,-1 0,2 0,-1 0,1-1,8 15,7 20,-15-34,-1-1,-1 1,0-1,1 22,-4 45,0-33,0-35,-1-1,0 1,0-1,-1 1,0-1,0 0,-1-1,0 1,0 0,-1-1,0 0,0 0,-12 12,13-16,-1 1,1 0,-1-1,0 0,0 0,0 0,0-1,0 0,0 0,-1 0,1-1,-1 1,-6 0,7-2,1 0,-1 0,0 0,0-1,1 0,-1 0,0 0,1 0,-1 0,1-1,0 0,-1 0,1 0,0-1,-7-5,6 4,-1-1,0 0,1 0,0-1,0 0,-6-9,4 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20.681"/>
    </inkml:context>
    <inkml:brush xml:id="br0">
      <inkml:brushProperty name="width" value="0.1" units="cm"/>
      <inkml:brushProperty name="height" value="0.1" units="cm"/>
      <inkml:brushProperty name="color" value="#FF0066"/>
      <inkml:brushProperty name="ignorePressure" value="1"/>
    </inkml:brush>
  </inkml:definitions>
  <inkml:trace contextRef="#ctx0" brushRef="#br0">0 3,'60'1,"96"-3,-150 1,-4 1,0 0,0 0,0-1,0 1,0 0,0 1,0-1,-1 0,4 1,-4 0,-1-1,1 1,0-1,-1 1,1-1,0 1,-1 0,1 0,-1-1,1 1,-1 0,1 0,-1 0,0-1,1 1,-1 0,0 0,0 0,0 0,0 0,1 0,-1-1,0 1,-1 1,2 7,-2-1,1 1,-1-1,-1 0,1 1,-5 12,-23 49,17-41,-42 111,48-126,0-1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21.187"/>
    </inkml:context>
    <inkml:brush xml:id="br0">
      <inkml:brushProperty name="width" value="0.1" units="cm"/>
      <inkml:brushProperty name="height" value="0.1" units="cm"/>
      <inkml:brushProperty name="color" value="#FF0066"/>
      <inkml:brushProperty name="ignorePressure" value="1"/>
    </inkml:brush>
  </inkml:definitions>
  <inkml:trace contextRef="#ctx0" brushRef="#br0">0 0,'7'0,"4"0,7 0,3 0,1 0,0 0,0 0,-2 0,-1 0,0 3,-1 1,0 0,-3 2,-5 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31.180"/>
    </inkml:context>
    <inkml:brush xml:id="br0">
      <inkml:brushProperty name="width" value="0.1" units="cm"/>
      <inkml:brushProperty name="height" value="0.1" units="cm"/>
      <inkml:brushProperty name="color" value="#FF0066"/>
      <inkml:brushProperty name="ignorePressure" value="1"/>
    </inkml:brush>
  </inkml:definitions>
  <inkml:trace contextRef="#ctx0" brushRef="#br0">82 57,'1'-2,"0"0,0 1,1 0,-1-1,0 1,1 0,-1-1,1 1,0 0,-1 0,3-1,26-14,-20 11,0 1,0 1,1 0,-1 0,1 1,0 0,0 1,0 1,0-1,13 3,-22-2,0 0,-1 0,1 0,0 1,0-1,-1 1,1-1,-1 1,1 0,0 0,-1-1,0 1,1 0,-1 0,1 1,-1-1,0 0,0 0,0 1,2 1,-2-1,0 0,0 1,-1-1,1 0,0 1,-1-1,1 1,-1-1,0 1,0-1,0 1,0 3,-2 2,1-1,-1 0,0 1,0-1,-1 0,0 0,0-1,-6 9,4-8,0-1,0 0,0 0,-1-1,0 1,0-1,0-1,-1 1,0-1,1 0,-2-1,1 0,-15 5,21-7,-1-1,1 1,-1-1,1 1,-1 0,1-1,-1 1,1 0,-2 2,3-3,0 0,0 0,-1 0,1 0,0 0,0 0,0 0,0 1,0-1,0 0,0 0,0 0,0 0,0 0,0 0,0 0,0 1,0-1,0 0,0 0,0 0,0 0,0 0,0 0,0 1,0-1,0 0,0 0,0 0,0 0,0 0,0 0,1 0,-1 1,0-1,0 0,0 0,0 0,0 0,11 3,30 0,-31-3,-1 1,1-1,18 5,-25-4,0 0,0 0,0 1,0-1,0 1,-1 0,1-1,0 1,-1 0,1 0,-1 1,0-1,0 1,0-1,4 6,-3-2,0 0,0 0,0 0,-1 1,0-1,0 1,0 0,-1-1,1 10,-2-11,0-1,0 0,-1 0,1 0,-1 0,0 0,0 0,0 0,-1 0,0 0,1 0,-1 0,0-1,-1 1,1-1,-5 5,3-3,-1-1,1 1,-1-1,0 0,-1-1,1 1,-1-1,1 0,-1 0,0-1,0 0,0 0,-8 2,-11 2,-16 4,37-9,1-1,0 0,0 0,0 0,0-1,0 1,0-1,-1 1,1-1,0 0,-3-2,-7-4,1-1,-1-1,1 0,-13-13,-8-7,24 22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33.031"/>
    </inkml:context>
    <inkml:brush xml:id="br0">
      <inkml:brushProperty name="width" value="0.1" units="cm"/>
      <inkml:brushProperty name="height" value="0.1" units="cm"/>
      <inkml:brushProperty name="color" value="#FF0066"/>
      <inkml:brushProperty name="ignorePressure" value="1"/>
    </inkml:brush>
  </inkml:definitions>
  <inkml:trace contextRef="#ctx0" brushRef="#br0">6 194,'0'0,"0"0,0 0,-1 0,1 0,0 0,0 0,0 0,-1 0,1 0,0 0,0 0,0 0,-1 0,1 0,0 0,0 0,0-1,0 1,-1 0,1 0,0 0,0 0,0 0,0 0,0-1,-1 1,1 0,0 0,0 0,0 0,0-1,0 1,0 0,0 0,0 0,0 0,0-1,-1 1,1 0,0 0,0 0,0-1,0 1,0 0,0 0,1 0,-1-1,0 1,0 0,0 0,0 0,0-1,0 1,0 0,0 0,0 0,0 0,1-1,-1 1,0 0,10-14,-7 11,11-14,32-28,-31 30,0 1,18-25,-28 31,1 1,13-13,-18 20,-1-1,0 1,0 0,1-1,-1 1,0 0,0 0,1 0,-1-1,0 1,1 0,-1 0,0 0,1 0,-1 0,0 0,1-1,-1 1,1 0,-1 0,0 0,1 0,-1 0,0 0,1 1,-1-1,0 0,1 0,-1 0,0 0,1 0,0 1,-1 0,1-1,-1 1,1 0,-1-1,1 1,-1 0,0 0,1 0,-1-1,0 1,1 2,1 27,-2-28,-2 254,2-240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38.242"/>
    </inkml:context>
    <inkml:brush xml:id="br0">
      <inkml:brushProperty name="width" value="0.1" units="cm"/>
      <inkml:brushProperty name="height" value="0.1" units="cm"/>
      <inkml:brushProperty name="color" value="#FF0066"/>
      <inkml:brushProperty name="ignorePressure" value="1"/>
    </inkml:brush>
  </inkml:definitions>
  <inkml:trace contextRef="#ctx0" brushRef="#br0">234 39,'-2'-1,"0"0,0 1,0-1,0 0,0 0,0 0,0 0,0 0,1-1,-1 1,-2-3,-13-8,12 10,0 0,0 1,0-1,0 1,0 0,-1 0,1 1,0 0,0 0,-1 0,1 0,0 1,0 0,0 0,0 0,0 1,0 0,0 0,0 0,0 0,1 1,-1 0,1 0,0 0,0 0,0 1,0 0,1 0,-1 0,1 0,0 0,0 1,1-1,-4 8,-1 5,-11 35,16-44,0-1,1 1,0-1,0 1,1 0,0 0,2 11,-1-16,0 0,0 0,0-1,0 1,1 0,0-1,-1 1,1-1,0 0,0 1,0-1,0 0,1 0,-1 0,1-1,-1 1,4 1,2 2,1-1,0 0,18 6,-21-8,0-1,0 0,0 0,0 0,0 0,0-1,0 0,0 0,7-2,-9 1,1 0,-1-1,0 1,0-1,0 0,0 0,-1-1,1 1,0-1,-1 0,0 0,0 0,4-4,-3 3,0 0,-1-1,1 1,-1-1,0 0,0 0,-1 0,1 0,-1 0,0-1,0 1,-1-1,0 1,0-1,0-9,0 1,-1 0,0 0,-1 0,-1 0,-3-14,4 24,0 1,0 0,0-1,-1 1,1 0,-1 0,1 0,-1 0,0 0,0 0,0 1,-1-1,1 1,-1-1,1 1,-1 0,0 0,0 0,0 0,0 1,0-1,0 1,-1 0,1 0,-7-1,-24-1,19 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0:58.349"/>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39.760"/>
    </inkml:context>
    <inkml:brush xml:id="br0">
      <inkml:brushProperty name="width" value="0.1" units="cm"/>
      <inkml:brushProperty name="height" value="0.1" units="cm"/>
      <inkml:brushProperty name="color" value="#FF0066"/>
      <inkml:brushProperty name="ignorePressure" value="1"/>
    </inkml:brush>
  </inkml:definitions>
  <inkml:trace contextRef="#ctx0" brushRef="#br0">0 276,'1'-1,"-1"-1,1 1,-1 0,1 0,0 0,0 0,0 0,-1 0,1 0,2-1,2-2,16-23,-1-1,-2-1,17-33,24-38,-59 99,0 0,1 1,-1-1,1 0,-1 0,1 1,-1-1,1 0,0 1,-1-1,1 1,-1-1,1 1,0-1,0 1,-1-1,1 1,0 0,0-1,0 1,-1 0,1 0,1-1,-1 2,-1-1,1 0,-1 1,1-1,0 1,-1-1,1 1,-1-1,1 1,-1-1,0 1,1 0,-1-1,1 1,-1-1,0 1,0 0,1-1,-1 1,0 1,2 6,-1 0,0 0,0 12,-2 182,1-187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42.892"/>
    </inkml:context>
    <inkml:brush xml:id="br0">
      <inkml:brushProperty name="width" value="0.1" units="cm"/>
      <inkml:brushProperty name="height" value="0.1" units="cm"/>
      <inkml:brushProperty name="color" value="#FF0066"/>
      <inkml:brushProperty name="ignorePressure" value="1"/>
    </inkml:brush>
  </inkml:definitions>
  <inkml:trace contextRef="#ctx0" brushRef="#br0">2 0,'-1'5,"1"-5,0 0,0 0,0 0,-1 1,1-1,0 0,0 0,0 0,0 1,0-1,0 0,0 0,0 0,0 0,0 1,0-1,0 0,0 0,0 0,1 1,-1-1,0 0,0 0,0 0,0 0,0 0,0 1,0-1,0 0,1 0,-1 0,0 0,0 0,0 0,0 1,0-1,1 0,-1 0,0 0,0 0,0 0,1 0,-1 0,0 0,0 0,0 0,0 0,1 0,-1 0,0 0,13 3,-1 0,1-1,0-1,0 0,0-1,14-1,2 0,-10 1,-9-1,1 1,-1 0,1 1,18 4,-26-5,-1 1,0 0,0-1,1 1,-1 0,0 1,0-1,0 0,0 1,0-1,0 1,-1-1,1 1,0 0,-1 0,1 0,-1 0,0 0,0 0,0 0,0 0,0 1,0-1,0 0,-1 1,1 2,0 5,0 0,0 0,-1 0,0 0,-1-1,0 1,-1 0,0 0,0-1,-1 1,-4 9,-2 4,1 0,1 1,-4 26,2-11,-5 6,10-33,0 1,0-1,-1 15,4-19,0 0,-1 0,-3 13,1-16,1-7,1-5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43.643"/>
    </inkml:context>
    <inkml:brush xml:id="br0">
      <inkml:brushProperty name="width" value="0.1" units="cm"/>
      <inkml:brushProperty name="height" value="0.1" units="cm"/>
      <inkml:brushProperty name="color" value="#FF0066"/>
      <inkml:brushProperty name="ignorePressure" value="1"/>
    </inkml:brush>
  </inkml:definitions>
  <inkml:trace contextRef="#ctx0" brushRef="#br0">6 73,'0'0,"0"0,0 0,0 0,0 0,-1 0,1 0,0 0,0 0,0 0,-1 0,1 0,0 0,0 0,0 0,0 0,-1 0,1 0,0-1,0 1,0 0,-1 0,1 0,0 0,0 0,0 0,0 0,0-1,-1 1,1 0,0 0,0 0,0 0,0 0,0-1,0 1,0 0,0 0,0 0,0-1,0 1,0 0,-1 0,7-9,11-6,-7 9,0 0,0 1,0 0,1 1,0 0,0 1,0 0,20-2,4 2,52 2,-54 2,-18-1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2:07.925"/>
    </inkml:context>
    <inkml:brush xml:id="br0">
      <inkml:brushProperty name="width" value="0.05" units="cm"/>
      <inkml:brushProperty name="height" value="0.05" units="cm"/>
      <inkml:brushProperty name="color" value="#5B2D90"/>
      <inkml:brushProperty name="ignorePressure" value="1"/>
    </inkml:brush>
  </inkml:definitions>
  <inkml:trace contextRef="#ctx0" brushRef="#br0">216 69,'-1'1,"1"1,0-1,-1 1,1-1,-1 1,0-1,1 0,-1 1,0-1,0 0,0 0,0 0,0 0,-2 2,-18 15,17-15,-10 8,1 1,1 0,-1 1,2 0,0 1,1 0,0 1,1 0,1 0,-10 24,10-19,-20 57,24-65,1 1,1 0,0 0,0 18,2-23,1 1,-1 0,2 0,-1 0,1-1,1 1,0-1,0 0,0 0,9 15,-10-19,1-1,-1 1,1-1,0 1,0-1,0 0,1 0,-1 0,1-1,-1 1,1-1,0 0,0 0,0 0,0 0,0-1,1 0,-1 1,0-2,1 1,-1 0,1-1,6 0,-5-1,1 0,-1-1,0 1,0-1,0 0,0-1,-1 0,7-3,2-3,25-21,-28 21,-2-1,1 0,-1 0,12-20,24-49,-42 74,5-10,-1 1,0-2,-2 1,1-1,-2 0,0 0,-1 0,0 0,0-24,-3 36,0-14,0 1,-4-21,3 31,-1 1,1 0,-1-1,-1 1,1 1,-1-1,0 0,0 0,-6-6,2 4,-1 0,0 1,-1 0,0 0,0 1,-19-10,11 5,14 9,-1 0,0 0,0 1,1-1,-1 1,0 0,0 0,0 0,-1 0,1 1,0-1,0 1,0 0,0 0,0 1,-1 0,1-1,0 1,0 0,0 1,0-1,1 1,-1 0,0 0,1 0,-1 0,1 1,-1-1,1 1,0 0,0 0,-4 6,-25 26,24-23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43.407"/>
    </inkml:context>
    <inkml:brush xml:id="br0">
      <inkml:brushProperty name="width" value="0.1" units="cm"/>
      <inkml:brushProperty name="height" value="0.1" units="cm"/>
      <inkml:brushProperty name="color" value="#FF0066"/>
      <inkml:brushProperty name="ignorePressure" value="1"/>
    </inkml:brush>
  </inkml:definitions>
  <inkml:trace contextRef="#ctx0" brushRef="#br0">29 0,'-5'0,"-6"0,-2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46.464"/>
    </inkml:context>
    <inkml:brush xml:id="br0">
      <inkml:brushProperty name="width" value="0.1" units="cm"/>
      <inkml:brushProperty name="height" value="0.1" units="cm"/>
      <inkml:brushProperty name="color" value="#FF0066"/>
      <inkml:brushProperty name="ignorePressure" value="1"/>
    </inkml:brush>
  </inkml:definitions>
  <inkml:trace contextRef="#ctx0" brushRef="#br0">4 63,'0'0,"0"0,0 0,0 0,0 0,0 0,0-1,0 1,0 0,0 0,0 0,0 0,0 0,0 0,0 0,0 0,0 0,0-1,0 1,0 0,0 0,0 0,0 0,0 0,0 0,0 0,0 0,0 0,0 0,0 0,0-1,0 1,0 0,0 0,0 0,0 0,0 0,-1 0,1 0,0 0,0 0,0 0,0 0,0 0,0 0,0 0,0 0,0 0,0 0,-1 0,1 0,0 0,0 0,0 0,0 0,0 0,0 0,0 0,0 0,0 0,0 0,-1 0,1 0,0 0,0 0,0 0,0 0,0 0,0 0,0 1,9-7,14-3,99-7,-11 2,-1-1,-109 15,0 0,0 0,1 0,-1 0,0 0,0 0,1 1,-1-1,0 0,0 1,0-1,0 1,1-1,-1 1,0-1,0 1,0 0,0-1,0 1,0 0,-1 0,1 0,1 1,0 1,-1-1,0 1,0 0,0 0,0-1,0 1,0 0,-1 0,1 5,-1 3,0 0,0-1,-1 1,-4 15,-4 16,-2-1,-19 45,-51 161,58-166,-8 37,30-114,0-1,0 1,0-1,1 1,-1-1,1 1,0 0,0-1,0 1,1-1,-1 1,2 4,7 10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47.392"/>
    </inkml:context>
    <inkml:brush xml:id="br0">
      <inkml:brushProperty name="width" value="0.1" units="cm"/>
      <inkml:brushProperty name="height" value="0.1" units="cm"/>
      <inkml:brushProperty name="color" value="#FF0066"/>
      <inkml:brushProperty name="ignorePressure" value="1"/>
    </inkml:brush>
  </inkml:definitions>
  <inkml:trace contextRef="#ctx0" brushRef="#br0">0 1,'5'0,"12"0,7 0,5 0,2 9,1 4,0 0,-1-3,0 2,-1-1,-1-3,0-2,0-2,0-3,0 0,-5 4,-7 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47.734"/>
    </inkml:context>
    <inkml:brush xml:id="br0">
      <inkml:brushProperty name="width" value="0.1" units="cm"/>
      <inkml:brushProperty name="height" value="0.1" units="cm"/>
      <inkml:brushProperty name="color" value="#FF0066"/>
      <inkml:brushProperty name="ignorePressure" value="1"/>
    </inkml:brush>
  </inkml:definitions>
  <inkml:trace contextRef="#ctx0" brushRef="#br0">13 1,'0'5,"-6"1,0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48.346"/>
    </inkml:context>
    <inkml:brush xml:id="br0">
      <inkml:brushProperty name="width" value="0.1" units="cm"/>
      <inkml:brushProperty name="height" value="0.1" units="cm"/>
      <inkml:brushProperty name="color" value="#FF0066"/>
      <inkml:brushProperty name="ignorePressure" value="1"/>
    </inkml:brush>
  </inkml:definitions>
  <inkml:trace contextRef="#ctx0" brushRef="#br0">198 94,'-7'0,"1"0,-1 1,0 0,0 0,1 1,-1-1,1 1,-1 1,1-1,0 1,0 0,0 1,0-1,1 1,-1 0,1 1,-8 8,6-5,1 1,0 0,0 0,1 1,0-1,0 1,1 0,1 1,0-1,-3 17,-3 11,5-23,1-1,0 1,1 0,0 18,3-28,-1-1,0 0,1 0,0 1,0-1,0 0,1 0,-1 0,1 0,0 0,0 0,0-1,1 1,-1-1,1 1,0-1,0 0,0 0,4 3,2 0,0 0,0 0,1-1,-1 0,1 0,0-1,0-1,1 0,-1 0,1-1,0 0,-1-1,1 0,0-1,15-1,-10-1,0-1,0 0,0-2,0 1,-1-2,1 0,-1-1,-1-1,21-13,-14 7,0 0,0-2,-2 0,0-1,0-1,-2-1,0-1,24-38,-34 46,0 0,-1-1,-1 0,0 0,0-1,-1 1,-1-1,3-27,-6 37,0-1,0 1,0-1,-1 1,1 0,-1-1,0 1,0 0,-1 0,1-1,-1 1,0 0,0 0,0 1,-1-1,1 0,-1 1,0 0,0-1,0 1,0 0,-1 0,1 1,-1-1,0 1,0 0,0 0,0 0,0 0,0 1,-9-2,-14-3,-1 1,0 2,-1 1,1 1,0 2,0 0,-1 2,1 1,1 1,-44 15,43-10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49.352"/>
    </inkml:context>
    <inkml:brush xml:id="br0">
      <inkml:brushProperty name="width" value="0.1" units="cm"/>
      <inkml:brushProperty name="height" value="0.1" units="cm"/>
      <inkml:brushProperty name="color" value="#FF0066"/>
      <inkml:brushProperty name="ignorePressure" value="1"/>
    </inkml:brush>
  </inkml:definitions>
  <inkml:trace contextRef="#ctx0" brushRef="#br0">1 87,'52'-33,"-24"23,-1 2,1 0,54-6,-51 10,-30 3,16-2,0 0,0 2,0 0,1 0,21 3,-35-1,0 0,1 0,-1 0,0 0,0 1,0-1,0 1,0 0,-1 1,1-1,-1 1,1-1,-1 1,0 0,0 0,0 1,0-1,0 0,-1 1,0 0,0-1,0 1,0 0,0 0,-1 0,2 5,-2-4,0-1,0 1,-1-1,1 1,-1 0,0-1,0 1,-1-1,1 1,-1-1,0 1,0-1,-3 8,0-5,0 0,0 0,0 0,-1 0,1-1,-2 0,-6 7,-10 6,-1-1,0-1,-36 19,45-27,-36 17,32-17,1 1,-19 13,35-23,1 0,-1 0,1 0,0 1,-1-1,1 0,-1 1,1-1,0 0,-1 1,1-1,0 0,-1 1,1-1,0 1,-1-1,1 1,0-1,0 1,0-1,-1 1,1-1,0 1,0-1,0 1,0-1,0 1,0-1,0 1,0-1,0 1,0-1,1 1,15 8,29-3,-43-6,134-1,17 2,-148-1,1 1,-1 0,1 1,-1-1,0 1,0 0,0 0,0 0,0 1,0 0,-1 0,1 0,-1 0,0 1,0 0,0 0,-1 0,1 0,-1 1,0-1,0 1,0 0,-1-1,0 1,0 1,0-1,2 8,-2-5,-1 0,1 1,-1 0,-1-1,0 1,0-1,0 1,-1 0,0-1,-1 1,0-1,0 0,-1 0,0 0,-1 0,1 0,-7 8,5-9,-1-1,0 0,0 0,-1-1,0 1,0-1,0-1,0 1,-1-1,0-1,-13 5,4-2,-1-1,1-1,-2 0,-25 1,5-2,-1-2,1-1,-42-7,72 6,1-2,0 1,-1-1,1 0,0-1,0 0,1 0,-1-1,1 1,0-2,0 1,1-1,-1 0,1 0,1-1,-8-9,1-7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00.816"/>
    </inkml:context>
    <inkml:brush xml:id="br0">
      <inkml:brushProperty name="width" value="0.1" units="cm"/>
      <inkml:brushProperty name="height" value="0.1" units="cm"/>
      <inkml:brushProperty name="color" value="#E71224"/>
      <inkml:brushProperty name="ignorePressure" value="1"/>
    </inkml:brush>
  </inkml:definitions>
  <inkml:trace contextRef="#ctx0" brushRef="#br0">35 321,'0'-9,"1"-1,0 1,0 0,1 0,0 0,0 0,1 0,1 1,-1-1,1 1,6-10,5-2,0 0,33-32,-26 28,-9 10,0 0,18-13,-26 23,0 0,1 1,-1 0,1 0,-1 0,1 1,0 0,0 0,0 0,11-1,-3 2,0 0,0 0,0 1,0 1,15 3,-25-4,-1 1,1 0,-1 0,1 0,-1 0,1 1,-1-1,0 1,0 0,0 0,0 0,0 0,0 1,-1-1,1 1,-1-1,1 1,-1 0,0 0,0 0,-1 0,1 1,-1-1,3 7,-2 0,0 0,-1 0,0 0,0 0,-1 0,-1 0,0 0,0 0,-1 0,0 0,-1 0,-6 15,4-13,-1 1,0-1,-1-1,-1 1,0-1,0-1,-1 1,-19 16,-14 16,30-30,0 0,-18 13,-95 80,74-61,42-37,1 0,1 1,0 0,-10 16,-17 21,33-45,-1 1,1-1,0 0,0 0,0 1,0-1,0 0,0 1,0-1,0 1,1-1,-1 1,1 0,-1-1,1 1,-1-1,1 1,0 0,0 2,1-2,-1-1,1 0,0 0,0 0,0 0,1 0,-1 0,0 0,0 0,0-1,1 1,-1 0,0-1,1 1,-1-1,1 1,-1-1,0 0,1 0,-1 1,1-1,-1 0,1 0,1-1,22 2,1-2,0-1,-1-1,0-2,0 0,0-1,37-15,42-11,-69 26,-1 1,1 1,0 2,37 2,-48 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50.474"/>
    </inkml:context>
    <inkml:brush xml:id="br0">
      <inkml:brushProperty name="width" value="0.1" units="cm"/>
      <inkml:brushProperty name="height" value="0.1" units="cm"/>
      <inkml:brushProperty name="color" value="#FF0066"/>
      <inkml:brushProperty name="ignorePressure" value="1"/>
    </inkml:brush>
  </inkml:definitions>
  <inkml:trace contextRef="#ctx0" brushRef="#br0">9 1,'-1'0,"1"0,0 0,0 0,-1 0,1 0,0 0,0 0,-1 0,1 0,0 0,-1 0,1 0,0 0,0 0,-1 0,1 0,0 0,0 0,-1 0,1 0,0 1,0-1,-1 0,1 0,0 0,0 0,0 1,-1-1,1 0,0 0,0 0,0 1,0-1,0 0,-1 0,1 1,0-1,0 0,7 9,18 7,-3-8,0-2,0-1,0 0,45 2,96-5,-125-3,-35 0,0 1,1 0,-1 0,0 0,1 1,-1-1,0 1,0 0,0 0,1 0,-1 0,0 0,0 1,0-1,-1 1,1 0,0 0,-1 0,1 0,-1 0,1 0,-1 1,0 0,0-1,0 1,-1 0,1 0,0 0,-1 0,0 0,0 0,0 0,0 0,0 0,-1 1,0-1,1 6,-1 3,-1 0,-1 0,1-1,-2 1,1 0,-2-1,0 0,0 1,-6 9,-7 22,-61 173,43-114,28-83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50.827"/>
    </inkml:context>
    <inkml:brush xml:id="br0">
      <inkml:brushProperty name="width" value="0.1" units="cm"/>
      <inkml:brushProperty name="height" value="0.1" units="cm"/>
      <inkml:brushProperty name="color" value="#FF0066"/>
      <inkml:brushProperty name="ignorePressure" value="1"/>
    </inkml:brush>
  </inkml:definitions>
  <inkml:trace contextRef="#ctx0" brushRef="#br0">37 0,'-10'0,"-8"0,9 0,16 0,16 0,19 0,8 0,-1 0,-3 0,-4 0,-5 0,-4 0,-2 0,-2 0,0 0,-6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51.181"/>
    </inkml:context>
    <inkml:brush xml:id="br0">
      <inkml:brushProperty name="width" value="0.1" units="cm"/>
      <inkml:brushProperty name="height" value="0.1" units="cm"/>
      <inkml:brushProperty name="color" value="#FF0066"/>
      <inkml:brushProperty name="ignorePressure" value="1"/>
    </inkml:brush>
  </inkml:definitions>
  <inkml:trace contextRef="#ctx0" brushRef="#br0">316 0,'1'5,"-1"6,0 7,0 4,-15 5,-5 1,1 2,-6 0,1 0,-4-5,1-2,-4 0,4 1,0-3,1-1,0 2,4-4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52.139"/>
    </inkml:context>
    <inkml:brush xml:id="br0">
      <inkml:brushProperty name="width" value="0.1" units="cm"/>
      <inkml:brushProperty name="height" value="0.1" units="cm"/>
      <inkml:brushProperty name="color" value="#FF0066"/>
      <inkml:brushProperty name="ignorePressure" value="1"/>
    </inkml:brush>
  </inkml:definitions>
  <inkml:trace contextRef="#ctx0" brushRef="#br0">268 87,'-5'0,"-18"0,1 0,-35 6,50-4,-1 0,1 0,0 1,-1-1,1 2,1-1,-1 1,0 0,1 0,0 1,-7 5,6-3,0 1,0 0,1 0,0 1,0 0,1 0,0 0,1 0,-7 20,9-22,0-1,1 1,0-1,0 0,0 1,1 0,0-1,0 1,1-1,0 1,0-1,0 1,1-1,0 0,0 0,1 0,3 7,-2-9,-1 1,1-1,0 0,0 0,1-1,-1 1,1-1,0 0,0 0,0 0,0-1,0 0,0 0,8 2,8 1,0 0,28 1,-31-5,0-2,0 0,0-1,-1 0,1-2,-1 0,0-1,0-1,0 0,-1-2,0 0,0 0,16-13,-21 13,-2 0,1-1,-1 1,-1-2,1 1,10-17,-4 1,23-45,-35 63,0 1,-1-1,0 0,0 0,0 0,-1 0,0 0,0 0,-1-11,-1 15,1-1,-1 0,1 1,-1-1,0 1,0-1,-1 1,1 0,-1-1,0 1,0 0,0 0,0 0,0 0,-1 0,1 1,-1-1,0 1,0 0,-3-3,-4 0,-1-1,1 2,-1-1,0 2,0-1,-1 2,1-1,0 2,-1-1,0 1,1 1,-1 0,1 1,-1 0,1 1,-13 3,1 1,0 1,1 1,0 1,1 0,-1 2,-37 26,31-16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1:53.236"/>
    </inkml:context>
    <inkml:brush xml:id="br0">
      <inkml:brushProperty name="width" value="0.1" units="cm"/>
      <inkml:brushProperty name="height" value="0.1" units="cm"/>
      <inkml:brushProperty name="color" value="#FF0066"/>
      <inkml:brushProperty name="ignorePressure" value="1"/>
    </inkml:brush>
  </inkml:definitions>
  <inkml:trace contextRef="#ctx0" brushRef="#br0">315 147,'8'-51,"0"8,-8 41,0 1,0-1,0 0,-1 0,1 1,0-1,-1 0,1 1,-1-1,0 1,1-1,-1 0,0 1,0 0,0-1,0 1,0-1,0 1,-1 0,-1-2,0 1,0 0,-1 0,1 0,-1 1,1-1,-1 1,1 0,-8-1,-1 0,-1 1,1 1,0-1,-23 4,24-1,-1 0,1 1,0 0,0 1,0 0,0 1,0 0,-15 11,20-11,-1 0,1 0,0 1,0 0,0 0,1 0,0 1,0 0,1 0,0 0,0 1,-5 14,8-20,0 1,0-1,1 1,-1 0,1-1,0 1,0-1,0 1,0 0,0-1,0 1,1 0,-1-1,1 1,0 0,-1-1,1 1,1-1,-1 0,2 4,0-2,1 0,-1-1,1 0,0 1,-1-1,2 0,-1-1,0 1,0-1,7 3,6 1,1 0,-1-2,1 0,0-1,20 1,-26-3,1 0,-1-1,1-1,-1 0,1-1,22-6,-27 6,0-2,0 1,0-1,-1-1,1 1,-1-1,0 0,-1-1,1 0,9-11,5-11,-16 20,1 1,0 0,0 0,11-10,-17 17,0 0,0 0,0 0,0 0,0 0,0 0,0 0,0 0,0 1,0-1,0 0,0 0,0 0,0 0,0 0,0 0,0 0,0 0,0 0,0 1,0-1,0 0,0 0,0 0,0 0,0 0,0 0,0 0,1 0,-1 0,0 1,0-1,0 0,0 0,0 0,0 0,0 0,0 0,0 0,0 0,0 0,1 0,-1 0,0 0,0 0,0 0,0 0,0 0,0 0,0 0,0 0,1 0,-1 0,0 0,0 0,0 0,0 0,0 0,0 0,0 0,0 0,0 0,1 0,-1 0,0 0,0 0,-4 15,-9 17,-16 21,2 1,-27 77,28-59,-34 68,54-131,2-7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46.900"/>
    </inkml:context>
    <inkml:brush xml:id="br0">
      <inkml:brushProperty name="width" value="0.1" units="cm"/>
      <inkml:brushProperty name="height" value="0.1" units="cm"/>
      <inkml:brushProperty name="color" value="#FF0066"/>
      <inkml:brushProperty name="ignorePressure" value="1"/>
    </inkml:brush>
  </inkml:definitions>
  <inkml:trace contextRef="#ctx0" brushRef="#br0">1 571,'0'111,"0"-110,0 0,0 0,0 0,0 0,0 0,0 0,0 0,0 0,0 0,1 0,-1 0,0 0,1 0,-1 0,1 0,-1 0,1 0,0 1,0-2,-1 0,1 0,-1-1,1 1,-1 0,1 0,-1 0,1 0,-1 0,0-1,1 1,-1 0,1-1,-1 1,1 0,-1-1,0 1,1 0,-1-1,0 1,1 0,-1-1,0 1,1-2,20-39,194-554,-215 593,2-6,1 0,0 0,0 1,8-13,-11 20,0 0,0-1,1 1,-1 0,0-1,0 1,1 0,-1 0,0-1,1 1,-1 0,0 0,0 0,1-1,-1 1,1 0,-1 0,0 0,1 0,-1 0,0 0,1 0,-1 0,1 0,-1 0,0 0,1 0,-1 0,0 0,1 0,-1 0,1 0,-1 0,1 1,10 12,4 22,-15-34,9 30,-2 0,0 1,2 48,-4 99,-5-164,-1 18,-1 1,-2-1,-9 35,-31 95,38-142,-25 67,-5 24,35-109,0 0,0 1,0-1,1 0,-1 0,1 0,0 1,0-1,0 0,0 0,1 1,-1-1,1 0,0 0,0 0,0 0,3 6,13 10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47.535"/>
    </inkml:context>
    <inkml:brush xml:id="br0">
      <inkml:brushProperty name="width" value="0.1" units="cm"/>
      <inkml:brushProperty name="height" value="0.1" units="cm"/>
      <inkml:brushProperty name="color" value="#FF0066"/>
      <inkml:brushProperty name="ignorePressure" value="1"/>
    </inkml:brush>
  </inkml:definitions>
  <inkml:trace contextRef="#ctx0" brushRef="#br0">380 88,'0'-1,"-1"0,1 0,0 0,-1 0,1 0,-1 0,1 0,-1 0,1 0,-1 0,1 1,-1-1,0 0,0 0,1 1,-1-1,0 0,0 1,0-1,0 1,0-1,0 1,0 0,0-1,0 1,-2-1,-30-5,30 6,-5 0,1 0,-1 1,1 0,-1 0,1 1,0 0,0 0,0 0,0 1,0 0,0 1,1 0,-1 0,1 0,0 1,0-1,1 1,-6 7,-7 7,1 0,1 1,1 1,-13 24,14-20,0 0,2 2,1-1,2 1,0 1,2 0,1 0,1 1,1-1,2 1,1 0,3 36,-1-58,0-1,1 0,-1 0,1 0,0 0,1-1,0 1,-1 0,2-1,-1 0,1 0,0 0,4 5,0-3,0 0,0-1,0 0,1 0,0-1,0 0,12 5,5-1,1-1,0-1,0-1,55 4,-60-8,-1-2,0 0,1-1,36-6,-47 4,0 0,0-1,0 0,0 0,-1-1,0-1,0 0,0 0,-1-1,13-11,-3 0,0-2,-2 0,0-1,-1-1,-1 0,-1-1,-2-1,16-37,-17 30,-2-1,-1 1,-1-1,-2-1,-1 1,0-54,-4 69,0 4,0 1,-1 0,-3-17,3 25,0-1,-1 1,1 0,-1-1,0 1,-1 0,1 0,-1 0,1 1,-1-1,0 0,-6-3,-3-4,-2 1,1 0,-1 1,0 1,-1 0,0 1,-1 1,1 0,-1 1,0 1,0 0,-1 1,1 1,-27 0,22 2,-1 1,0 1,1 1,-1 1,1 1,0 1,1 0,-1 2,1 0,-31 19,10 1,2 1,-62 59,78-67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48.406"/>
    </inkml:context>
    <inkml:brush xml:id="br0">
      <inkml:brushProperty name="width" value="0.1" units="cm"/>
      <inkml:brushProperty name="height" value="0.1" units="cm"/>
      <inkml:brushProperty name="color" value="#FF0066"/>
      <inkml:brushProperty name="ignorePressure" value="1"/>
    </inkml:brush>
  </inkml:definitions>
  <inkml:trace contextRef="#ctx0" brushRef="#br0">35 53,'-2'0,"0"0,0 0,0 0,0 0,0 0,0 0,0 1,0-1,0 1,0-1,1 1,-1 0,0 0,0 0,1 0,-3 1,4-2,0 1,0-1,0 0,0 0,0 1,0-1,0 0,0 0,0 1,0-1,0 0,0 0,0 0,0 1,0-1,0 0,0 0,0 1,0-1,0 0,1 0,-1 0,0 1,0-1,0 0,0 0,1 0,-1 0,0 1,0-1,0 0,1 0,-1 0,0 0,0 0,0 0,1 1,22 5,15-4,-1-1,1-1,0-3,0-1,-1-1,0-2,50-17,-10-9,-76 33,0-1,0 1,0-1,0 1,0 0,0 0,0-1,0 1,0 0,0 0,0 0,0 0,0 0,0 0,0 0,0 1,0-1,0 0,0 1,0-1,0 0,0 1,0-1,0 1,0 0,1 1,0-1,-1 1,0 0,0 0,0 0,0 0,0 0,-1 0,1 0,0 1,-1-1,0 0,1 3,-1 8,0 1,0-1,-4 17,4-27,-12 57,-3 0,-3-2,-35 81,12-31,19-44,3 0,3 1,-9 75,24-136,1-3,-1 1,1 0,-1-1,1 1,0 0,0 0,0-1,0 1,0 0,1-1,-1 1,0 0,1-1,-1 1,1 0,-1-1,1 1,0-1,0 1,2 2,9 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48.767"/>
    </inkml:context>
    <inkml:brush xml:id="br0">
      <inkml:brushProperty name="width" value="0.1" units="cm"/>
      <inkml:brushProperty name="height" value="0.1" units="cm"/>
      <inkml:brushProperty name="color" value="#FF0066"/>
      <inkml:brushProperty name="ignorePressure" value="1"/>
    </inkml:brush>
  </inkml:definitions>
  <inkml:trace contextRef="#ctx0" brushRef="#br0">6 152,'0'-5,"-5"-2,8 1,4-5,10 1,7 2,0-3,5 0,3 3,1 2,-5-3,-3 1,0 1,0 2,1-3,1 0,0-4,-3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49.543"/>
    </inkml:context>
    <inkml:brush xml:id="br0">
      <inkml:brushProperty name="width" value="0.1" units="cm"/>
      <inkml:brushProperty name="height" value="0.1" units="cm"/>
      <inkml:brushProperty name="color" value="#FF0066"/>
      <inkml:brushProperty name="ignorePressure" value="1"/>
    </inkml:brush>
  </inkml:definitions>
  <inkml:trace contextRef="#ctx0" brushRef="#br0">86 112,'-7'0,"-29"-3,35 3,1 0,-1-1,0 1,1 0,-1 0,1-1,-1 1,0 0,1-1,-1 1,1 0,-1-1,1 1,-1-1,1 1,0-1,-1 1,1-1,-1 1,1-1,0 1,0-1,-1 0,1 1,0-1,0 0,0 1,-1-1,1 0,0 1,0-1,0 0,0 1,0-1,1 1,-1-1,0 0,0 1,0-1,0 0,1 1,-1-1,0 1,1-1,-1 0,1 0,3-4,-1 0,1 1,0-1,0 1,0 0,1 0,0 0,-1 1,1 0,1 0,-1 0,0 0,10-3,5-1,0 1,32-6,-47 11,0 0,0 1,0-1,0 1,1 0,-1 1,0-1,0 1,0 0,0 0,0 0,0 1,0 0,8 4,-10-4,0 1,0-1,0 1,-1-1,1 1,-1 0,1 0,-1 0,0 0,-1 1,1-1,0 0,-1 1,0-1,1 1,-2-1,1 1,0 0,-1 0,1-1,-1 7,-1-3,0 0,0 0,0 0,-1 0,0 0,0 0,-1 0,0-1,0 1,0-1,-1 0,0 0,0 0,-10 10,-7 5,0-1,-31 22,46-37,-101 76,106-81,1 0,-1 1,0-1,0 1,1 0,-1-1,0 1,1-1,-1 1,1 0,-1 0,1-1,-1 1,1 0,-1 0,1 0,0-1,-1 1,1 0,0 0,0 0,0 0,0 0,0-1,-1 1,2 1,-1-1,1 0,0 0,-1 0,1-1,0 1,0 0,0 0,0-1,0 1,-1-1,1 1,0-1,0 1,1-1,-1 0,0 1,2-1,9 2,0 0,23 0,-30-2,232-3,-233 3,-1 0,1 0,0 1,0-1,0 1,-1 0,1 0,0 0,-1 1,1-1,-1 1,1 0,-1 0,0 0,0 0,0 1,0-1,0 1,0 0,2 3,-3-2,0 0,0 0,-1 0,1 0,-1 0,0 1,0-1,-1 0,1 1,-1-1,0 0,0 1,0-1,-1 0,0 1,0-1,-1 6,-2 0,0 0,-1 0,0-1,0 0,-1 0,0 0,0 0,-1-1,0 0,-1-1,0 1,0-1,0-1,-1 0,0 0,-1-1,-13 7,2-2,-2-1,1-1,-1-1,0-1,-1 0,-42 2,65-8,-9 1,-1 0,1-1,-16-2,23 1,0 1,0-1,0 0,1 0,-1 0,0 0,1-1,-1 1,1-1,-1 1,1-1,0 0,0 0,0 0,0 0,-4-5,-5-13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02.059"/>
    </inkml:context>
    <inkml:brush xml:id="br0">
      <inkml:brushProperty name="width" value="0.1" units="cm"/>
      <inkml:brushProperty name="height" value="0.1" units="cm"/>
      <inkml:brushProperty name="color" value="#E71224"/>
      <inkml:brushProperty name="ignorePressure" value="1"/>
    </inkml:brush>
  </inkml:definitions>
  <inkml:trace contextRef="#ctx0" brushRef="#br0">1 30,'84'0,"140"-17,-177 11,81-1,-116 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50.058"/>
    </inkml:context>
    <inkml:brush xml:id="br0">
      <inkml:brushProperty name="width" value="0.1" units="cm"/>
      <inkml:brushProperty name="height" value="0.1" units="cm"/>
      <inkml:brushProperty name="color" value="#FF0066"/>
      <inkml:brushProperty name="ignorePressure" value="1"/>
    </inkml:brush>
  </inkml:definitions>
  <inkml:trace contextRef="#ctx0" brushRef="#br0">352 60,'-2'-2,"-1"0,0 0,0 0,-1 0,1 1,0-1,-1 1,1 0,-1 0,-6-1,-40-4,37 5,4 1,-1 0,1 0,0 1,0 1,0 0,0 0,0 1,1 0,-1 0,1 1,-1 0,1 0,1 1,-1 0,1 1,0 0,-12 11,11-8,0-1,0 2,1-1,0 1,1-1,0 2,1-1,0 1,0 0,1 0,1 0,-1 0,-1 19,4-19,0-1,1 1,0 0,1-1,0 1,0 0,2-1,4 18,-5-23,1 0,-1-1,1 1,0 0,0-1,1 0,-1 0,1 0,0 0,0-1,0 1,0-1,1 0,-1 0,1 0,0-1,0 0,0 0,6 2,2 0,1 0,0 0,0-2,0 0,0 0,0-1,1-1,-1 0,0-1,1-1,-1 0,0-1,0 0,-1-1,1-1,-1 0,0-1,0 0,0-1,-1 0,0-1,-1-1,1 0,12-14,-4 3,-1-2,-2 0,0-1,-1 0,-1-1,-2-1,0 0,-1-1,7-28,-17 50,-1-1,0 1,0 0,-1-1,1 1,-1-1,0 1,0-1,-1-5,0 8,0-1,1 1,-1 0,0 1,0-1,-1 0,1 0,0 0,0 1,-1-1,1 0,-1 1,0 0,1-1,-1 1,0 0,0 0,0 0,0 0,0 0,-3-1,-7-2,-1 0,0 1,0 0,0 1,0 1,0 0,0 1,0 0,0 1,-1 0,1 1,0 1,-19 6,15-3,1 0,1 1,-1 1,1 1,0 0,1 1,0 0,1 1,-23 25,11-7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50.592"/>
    </inkml:context>
    <inkml:brush xml:id="br0">
      <inkml:brushProperty name="width" value="0.1" units="cm"/>
      <inkml:brushProperty name="height" value="0.1" units="cm"/>
      <inkml:brushProperty name="color" value="#FF0066"/>
      <inkml:brushProperty name="ignorePressure" value="1"/>
    </inkml:brush>
  </inkml:definitions>
  <inkml:trace contextRef="#ctx0" brushRef="#br0">320 31,'0'-1,"1"1,0-1,0 1,-1-1,1 0,-1 1,1-1,-1 0,1 1,-1-1,1 0,-1 0,1 1,-1-1,0 0,1 0,-1 0,0 1,0-1,0 0,0 0,0 0,0 0,0-1,0 2,-1-1,1 0,-1 1,1-1,-1 0,0 1,1-1,-1 1,0-1,1 1,-1-1,0 1,0 0,1-1,-1 1,0 0,0 0,0 0,-1-1,-3 1,0-1,0 1,0 0,0 0,0 0,0 1,1 0,-6 1,-6 4,1 1,0 0,1 1,0 0,0 1,1 1,0 0,1 1,0 1,0-1,1 2,1 0,-13 20,12-15,2 1,0-1,1 2,0-1,2 1,1 0,0 0,1 0,2 1,-1 31,3-48,0 0,0 0,1 0,0 0,0 0,0 0,0 0,0 0,1 0,0-1,0 1,0 0,0-1,5 6,-2-3,1-1,-1 0,1 0,0-1,1 1,-1-1,11 4,1 0,0-1,1-2,-1 0,1 0,30 2,-40-7,1 0,-1-1,1 0,-1-1,0 1,0-2,0 1,0-1,0-1,-1 0,1 0,-1 0,0-1,0-1,0 1,-1-1,0 0,11-14,-3 3,0 0,-2-1,0-1,-1 0,-1 0,15-38,-20 40,0-1,-2 1,0-1,0 0,-2 1,0-2,-1 1,-1 0,-1 0,-4-27,4 42,0 0,-1 0,1 0,-1 0,0 0,1 1,-1-1,0 0,-1 1,1 0,0-1,-1 1,1 0,-1 0,0 0,0 1,0-1,0 1,0-1,0 1,0 0,0 0,0 0,0 1,-7-1,-2-1,0 1,1 1,-1 0,0 0,1 1,-13 3,7 0,1 1,-1 1,1 0,0 1,1 1,-21 13,3 2,-48 43,55-43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50.968"/>
    </inkml:context>
    <inkml:brush xml:id="br0">
      <inkml:brushProperty name="width" value="0.1" units="cm"/>
      <inkml:brushProperty name="height" value="0.1" units="cm"/>
      <inkml:brushProperty name="color" value="#FF0066"/>
      <inkml:brushProperty name="ignorePressure" value="1"/>
    </inkml:brush>
  </inkml:definitions>
  <inkml:trace contextRef="#ctx0" brushRef="#br0">419 1,'-5'0,"-7"0,-5 9,-6 14,-3 2,-2 8,-2-3,0 4,0 1,0-1,0 4,1 0,0-6,0-3,0-3,5 0,7-5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51.481"/>
    </inkml:context>
    <inkml:brush xml:id="br0">
      <inkml:brushProperty name="width" value="0.1" units="cm"/>
      <inkml:brushProperty name="height" value="0.1" units="cm"/>
      <inkml:brushProperty name="color" value="#FF0066"/>
      <inkml:brushProperty name="ignorePressure" value="1"/>
    </inkml:brush>
  </inkml:definitions>
  <inkml:trace contextRef="#ctx0" brushRef="#br0">19 499,'0'1,"0"0,-1 0,1 0,0 1,-1-1,1 0,-1 0,1 0,-1 0,0 0,1 0,-1 0,0 0,0 0,-1 1,-7 12,31-36,6-20,50-82,49-113,-114 210,-8 15,0 0,1 1,1-1,12-15,-19 27,0-1,0 1,0 0,1-1,-1 1,0 0,0 0,1 0,-1-1,0 1,0 0,1 0,-1 0,0-1,1 1,-1 0,0 0,1 0,-1 0,0 0,1 0,-1 0,0 0,1 0,-1 0,0 0,1 0,-1 0,0 0,1 0,-1 0,0 0,1 1,6 11,-1 18,-6-29,7 81,-7 119,-2-96,-1-56,-3-1,-16 75,10-69,-6 84,17-109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51.938"/>
    </inkml:context>
    <inkml:brush xml:id="br0">
      <inkml:brushProperty name="width" value="0.1" units="cm"/>
      <inkml:brushProperty name="height" value="0.1" units="cm"/>
      <inkml:brushProperty name="color" value="#FF0066"/>
      <inkml:brushProperty name="ignorePressure" value="1"/>
    </inkml:brush>
  </inkml:definitions>
  <inkml:trace contextRef="#ctx0" brushRef="#br0">21 809,'-9'0,"-2"-1,11 0,0 0,0 0,0-1,0 1,0 0,0 0,1 0,-1 0,0 0,0 0,1 0,-1 0,1 0,-1 0,2-2,113-242,111-251,-225 495,17-36,-6 27,-11 10,-1 0,1 0,-1 1,1-1,-1 0,1 0,-1 0,1 0,-1 1,0-1,1 0,-1 0,1 1,-1-1,0 0,1 1,-1-1,0 0,1 1,-1-1,0 1,1-1,-1 0,0 1,0-1,0 1,1-1,-1 1,0-1,0 1,3 11,1-1,-2 0,0 0,0 1,-1-1,-1 1,0 0,-1 11,-18 96,13-90,-125 536,124-544,2 0,-5 31,8-28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59.074"/>
    </inkml:context>
    <inkml:brush xml:id="br0">
      <inkml:brushProperty name="width" value="0.1" units="cm"/>
      <inkml:brushProperty name="height" value="0.1" units="cm"/>
      <inkml:brushProperty name="color" value="#FF0066"/>
      <inkml:brushProperty name="ignorePressure" value="1"/>
    </inkml:brush>
  </inkml:definitions>
  <inkml:trace contextRef="#ctx0" brushRef="#br0">8 269,'-2'0,"-4"-1,8-8,6-8,0 1,11-17,13-24,-20 26,-8 19,1 0,0 1,0 0,1 0,1 0,15-19,-22 30,1-1,-1 1,1-1,-1 1,1-1,-1 1,1-1,0 1,-1 0,1-1,-1 1,1 0,0-1,0 1,-1 0,1 0,0 0,-1-1,1 1,0 0,0 0,-1 0,1 0,0 0,0 1,-1-1,1 0,0 0,-1 0,1 1,0-1,-1 0,1 1,0-1,-1 0,1 1,0-1,-1 1,1-1,-1 1,1-1,-1 1,1 0,-1-1,0 1,1-1,-1 2,3 2,-1 0,-1 0,1 1,-1-1,1 0,0 6,1 17,-1 1,-1-1,-5 48,1-58,0 1,-10 24,8-27,1 1,0-1,-2 26,5-25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4:59.640"/>
    </inkml:context>
    <inkml:brush xml:id="br0">
      <inkml:brushProperty name="width" value="0.1" units="cm"/>
      <inkml:brushProperty name="height" value="0.1" units="cm"/>
      <inkml:brushProperty name="color" value="#FF0066"/>
      <inkml:brushProperty name="ignorePressure" value="1"/>
    </inkml:brush>
  </inkml:definitions>
  <inkml:trace contextRef="#ctx0" brushRef="#br0">49 252,'-22'19,"-4"6,25-24,2-3,4-10,9-15,68-129,-68 123,-12 28,0-1,0 1,0 0,1-1,-1 1,1 0,1 1,-1-1,1 1,-1-1,8-5,-11 10,0 0,1 0,-1-1,0 1,1 0,-1 0,1 0,-1 0,1 0,-1 0,0 0,1 0,-1 0,1 0,-1 0,1 0,-1 0,0 0,1 0,-1 0,1 0,-1 0,1 0,-1 1,0-1,1 0,-1 0,0 1,1-1,-1 0,0 1,1-1,-1 0,0 1,0-1,1 0,-1 1,0-1,0 0,1 1,-1-1,0 1,0-1,0 1,6 20,-6-20,4 28,-2 0,-1 0,-1 0,-4 34,1-48,0 0,-9 25,7-26,0 1,-4 27,9-41,0 1,-1 0,1 0,0-1,0 1,0 0,1 0,-1-1,0 1,1 0,-1-1,1 1,-1 0,1-1,0 1,0-1,0 1,1 1,10 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00.835"/>
    </inkml:context>
    <inkml:brush xml:id="br0">
      <inkml:brushProperty name="width" value="0.1" units="cm"/>
      <inkml:brushProperty name="height" value="0.1" units="cm"/>
      <inkml:brushProperty name="color" value="#FF0066"/>
      <inkml:brushProperty name="ignorePressure" value="1"/>
    </inkml:brush>
  </inkml:definitions>
  <inkml:trace contextRef="#ctx0" brushRef="#br0">419 137,'1'-7,"-2"1,1 0,-1-1,0 1,0 0,0 0,-5-11,4 14,0-1,0 0,-1 1,1-1,-1 1,0 0,0-1,0 1,0 1,0-1,-1 0,-4-2,-1 0,0 1,0 0,0 0,0 1,-1 0,0 1,1 0,-13-1,-11 1,-37 3,42 0,19-1,-1 1,0 0,0 0,0 1,1 1,-17 5,23-7,-1 1,1 0,0 0,0 0,-1 0,2 0,-1 0,0 1,0 0,1-1,-1 1,1 0,0 0,0 0,0 1,0-1,1 0,-1 1,1-1,-2 8,2-7,0 1,0 0,1 0,0 0,0 0,0 0,0 0,1 0,0 0,1 7,-1-10,0 1,1 0,-1-1,1 1,-1-1,1 0,0 1,0-1,0 0,0 0,0 0,0 0,1-1,-1 1,1 0,-1-1,1 0,5 2,1 0,0 0,0-1,1-1,-1 1,1-1,-1-1,1 0,-1 0,1-1,-1 0,1-1,-1 0,0 0,0-1,18-8,-15 5,0 0,0-1,-1 0,0-1,0 0,-1-1,0 0,-1-1,0 0,14-20,-9 3,-11 24,-3 11,-4 15,-7 51,9-51,-2-1,-9 36,-10 40,-1 5,18-87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01.755"/>
    </inkml:context>
    <inkml:brush xml:id="br0">
      <inkml:brushProperty name="width" value="0.1" units="cm"/>
      <inkml:brushProperty name="height" value="0.1" units="cm"/>
      <inkml:brushProperty name="color" value="#FF0066"/>
      <inkml:brushProperty name="ignorePressure" value="1"/>
    </inkml:brush>
  </inkml:definitions>
  <inkml:trace contextRef="#ctx0" brushRef="#br0">246 175,'0'-6,"1"0,0 0,0 0,4-11,4-17,-9 26,1 1,0 0,0-1,-2-13,1 19,-1 0,1 1,-1-1,1 0,-1 0,1 1,-1-1,0 0,0 1,0-1,0 1,0-1,0 1,0 0,0-1,-1 1,1 0,0 0,-1 0,-3-2,-1 0,-1 0,0 1,0 0,0 0,0 1,0 0,0 0,0 0,-1 1,1 0,0 1,-8 1,9-1,0 0,0 0,1 1,-1 0,0 0,1 0,0 1,-1 0,1 0,0 0,0 0,1 1,-1 0,1 0,-5 6,2 0,0 1,0 0,1 0,1 1,0-1,0 1,1 1,-4 21,8-32,-1 0,1 0,0 0,0 0,0 1,0-1,1 0,-1 0,0 0,1 0,0 0,-1 0,1 1,0-2,0 1,0 0,0 0,1 0,1 2,0-1,0-1,0 1,0-1,0 0,1 0,-1 0,1 0,-1-1,1 1,4 0,7 2,1-1,0-1,0 0,19-1,-27-1,1-1,-1 1,0-1,1-1,-1 1,0-1,0-1,0 0,0 0,0 0,-1-1,0 0,0-1,0 1,0-2,0 1,-1-1,0 1,0-2,-1 1,0-1,0 1,0-1,-1-1,5-11,9-23,-15 39,-5 13,-4 16,-11 15,10-27,1 1,-7 23,-44 226,55-257,0 5,-1 0,-8 22,9-30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02.529"/>
    </inkml:context>
    <inkml:brush xml:id="br0">
      <inkml:brushProperty name="width" value="0.1" units="cm"/>
      <inkml:brushProperty name="height" value="0.1" units="cm"/>
      <inkml:brushProperty name="color" value="#FF0066"/>
      <inkml:brushProperty name="ignorePressure" value="1"/>
    </inkml:brush>
  </inkml:definitions>
  <inkml:trace contextRef="#ctx0" brushRef="#br0">21 320,'-10'3,"0"-1,10-2,0-1,0 1,0-1,0 1,-1-1,1 1,0-1,0 1,0-1,0 1,0-1,0 1,0-1,0 1,1-1,-1 1,0 0,0-1,0 1,0-1,1 1,-1-1,0 1,1-1,6-13,0 0,2 0,-1 1,16-18,1-1,99-145,-122 174,8-10,-10 13,0 0,1 0,-1 0,0-1,0 1,0 0,1 0,-1 0,0 0,0 0,0 0,1 0,-1-1,0 1,0 0,1 0,-1 0,0 0,0 0,1 0,-1 0,0 0,0 0,0 0,1 1,-1-1,0 0,0 0,1 0,-1 0,0 0,0 0,0 0,1 0,-1 1,0-1,0 0,0 0,0 0,1 0,-1 1,0-1,0 0,0 0,0 0,0 1,0-1,0 0,0 0,1 1,-1-1,0 0,0 0,0 1,0-1,0 0,0 0,0 1,2 14,0 1,-1-1,-1 1,-2 24,1-5,0-17,-1 0,0 0,-2 0,-5 20,-29 67,31-87,3-8,1 0,0 0,-2 19,3-13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04.095"/>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0 114,'53'0,"0"-2,73-13,-56 9,-50 5,1 0,-1-2,25-6,-40 8,-1 0,1-1,-1 0,1 0,-1 0,0 0,0-1,0 1,0-1,0 0,0-1,-1 1,0 0,1-1,-1 0,-1 0,1 0,3-6,1-8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02.855"/>
    </inkml:context>
    <inkml:brush xml:id="br0">
      <inkml:brushProperty name="width" value="0.1" units="cm"/>
      <inkml:brushProperty name="height" value="0.1" units="cm"/>
      <inkml:brushProperty name="color" value="#FF0066"/>
      <inkml:brushProperty name="ignorePressure" value="1"/>
    </inkml:brush>
  </inkml:definitions>
  <inkml:trace contextRef="#ctx0" brushRef="#br0">145 0,'0'0,"-1"1,0-1,1 0,-1 1,1-1,-1 0,1 1,-1-1,1 0,-1 1,1-1,-1 1,1-1,0 1,-1-1,1 1,0 0,-1-1,1 1,0-1,0 1,0 0,-1-1,1 2,-4 18,4-18,-5 22,-1 0,-1 0,-1 0,-13 27,0-10,-34 52,47-81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03.753"/>
    </inkml:context>
    <inkml:brush xml:id="br0">
      <inkml:brushProperty name="width" value="0.1" units="cm"/>
      <inkml:brushProperty name="height" value="0.1" units="cm"/>
      <inkml:brushProperty name="color" value="#FF0066"/>
      <inkml:brushProperty name="ignorePressure" value="1"/>
    </inkml:brush>
  </inkml:definitions>
  <inkml:trace contextRef="#ctx0" brushRef="#br0">339 76,'-1'-2,"1"0,-1-1,0 1,1-1,-1 1,0 0,-1 0,1-1,0 1,-1 0,1 0,-1 0,0 1,1-1,-1 0,0 1,0-1,0 1,0-1,0 1,-3-1,-5-3,1 0,-1 0,-16-4,19 7,1 0,-1 1,0 0,0 0,0 0,0 1,1-1,-1 2,0-1,0 1,0 0,0 1,1-1,-1 1,0 1,1-1,0 1,0 0,-6 4,3-1,0-1,1 2,0-1,1 1,0 0,0 0,0 1,1 0,0 0,0 1,1 0,0 0,1 0,0 0,0 1,-2 11,5-18,1-1,-1 1,1-1,0 1,0-1,0 1,0-1,0 1,0-1,1 1,-1-1,1 0,0 1,0-1,0 0,0 1,2 2,-1-2,1 0,-1 0,1 0,0-1,-1 1,1-1,1 0,-1 1,0-2,6 4,-2-2,0 0,1-1,-1 0,1 0,-1-1,1 0,0 0,-1-1,1 0,15-2,-11-1,-1 0,1 0,-1-2,0 1,0-2,-1 1,1-1,-1-1,0 0,15-14,-11 7,0-1,-1 0,-1-1,0 0,15-30,-14 31,-8 15,-7 10,-49 196,31-114,3-25,-25 67,41-132,0-1,1 0,-1-1,1 1,0 0,-1-1,1 1,0 0,0 0,0-1,-1 1,1 0,0 0,0-1,0 1,0 0,0 0,0-1,1 1,-1 0,0 0,0-1,0 1,1 1,5-1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04.666"/>
    </inkml:context>
    <inkml:brush xml:id="br0">
      <inkml:brushProperty name="width" value="0.1" units="cm"/>
      <inkml:brushProperty name="height" value="0.1" units="cm"/>
      <inkml:brushProperty name="color" value="#FF0066"/>
      <inkml:brushProperty name="ignorePressure" value="1"/>
    </inkml:brush>
  </inkml:definitions>
  <inkml:trace contextRef="#ctx0" brushRef="#br0">303 251,'-2'0,"1"-1,-1 1,0 0,1-1,-1 1,1-1,-1 0,1 0,-1 1,1-1,-1 0,1 0,0 0,-1-1,1 1,0 0,0 0,0-1,0 1,0 0,0-1,0 1,1-1,-1 1,1-1,-1 0,1 1,-1-1,1-2,-1 0,0 0,0 0,1 0,0 0,0 0,0 0,0 0,0 0,1 0,0 0,2-6,4-5,-3 6,1-1,-1 0,0 0,3-19,-6 26,-1 1,0 0,0-1,0 1,0 0,0-1,0 1,0 0,-1 0,1-1,-1 1,0 0,0 0,0 0,0 0,0 0,0 0,0 0,-1 0,1 0,-1 0,1 1,-1-1,0 1,0-1,0 1,1 0,-4-2,-5-1,-1 0,1 1,-1 1,1-1,-1 2,0 0,0 0,1 1,-1 0,-17 2,22-1,0 1,0-1,0 1,0 0,0 1,1-1,-1 1,1 0,-1 0,1 1,0 0,1 0,-1 0,0 0,1 1,0 0,-3 5,1-1,0 0,1 1,0 0,1 0,0 0,1 0,0 0,0 1,0 11,2-19,1 0,0 0,0-1,1 1,-1 0,1 0,-1-1,1 1,0 0,0-1,0 1,0 0,1-1,-1 1,1-1,-1 0,1 0,0 0,0 1,0-2,0 1,0 0,1 0,-1-1,0 1,4 1,3 2,0-1,1 0,0 0,0-1,19 3,-22-5,0 0,1-1,-1 1,0-2,0 1,1-1,-1 0,0-1,0 0,0 0,0 0,-1-1,1 0,-1 0,1-1,-1 1,0-1,0-1,5-5,3-3,0-1,-2 0,0-1,0-1,-2 0,10-18,-9 18,-5 11,-6 11,-11 32,-16 37,-11 30,27-63,-22 92,28-116,1-2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09.380"/>
    </inkml:context>
    <inkml:brush xml:id="br0">
      <inkml:brushProperty name="width" value="0.1" units="cm"/>
      <inkml:brushProperty name="height" value="0.1" units="cm"/>
      <inkml:brushProperty name="color" value="#FF0066"/>
      <inkml:brushProperty name="ignorePressure" value="1"/>
    </inkml:brush>
  </inkml:definitions>
  <inkml:trace contextRef="#ctx0" brushRef="#br0">46 58,'-2'-1,"-1"1,0-1,0 0,1 0,-1 0,0 0,1-1,-1 1,1-1,0 1,-1-1,-2-3,0 1,5 4,0 0,-1 0,1 0,0 0,0 0,-1 0,1-1,0 1,0 0,0 0,-1 0,1 0,0 0,0-1,0 1,0 0,-1 0,1 0,0-1,0 1,0 0,0 0,0 0,0-1,0 1,0 0,-1 0,1-1,0 1,0 0,0 0,0 0,0-1,0 1,0 0,0 0,1-1,-1 1,0 0,0 0,0-1,0 1,0 0,0 0,0 0,0-1,1 1,-1 0,0 0,0 0,0 0,0-1,1 1,-1 0,0 0,0 0,0 0,1 0,-1 0,0 0,0-1,1 1,-1 0,0 0,18-3,-17 3,97-2,-66 2,-1-1,34-4,-31-1,52 0,-70 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1.467"/>
    </inkml:context>
    <inkml:brush xml:id="br0">
      <inkml:brushProperty name="width" value="0.1" units="cm"/>
      <inkml:brushProperty name="height" value="0.1" units="cm"/>
      <inkml:brushProperty name="color" value="#FF0066"/>
      <inkml:brushProperty name="ignorePressure" value="1"/>
    </inkml:brush>
  </inkml:definitions>
  <inkml:trace contextRef="#ctx0" brushRef="#br0">1 227,'0'0,"0"1,0-1,-1 0,1 1,0-1,0 0,0 0,0 1,0-1,0 0,0 0,1 1,-1-1,0 0,0 0,0 1,0-1,0 0,0 0,0 1,1-1,-1 0,0 0,0 0,0 1,0-1,1 0,-1 0,0 0,0 0,0 1,1-1,-1 0,0 0,0 0,1 0,-1 0,0 0,0 0,1 0,-1 0,0 0,1 0,-1 0,1 0,14-8,14-22,-13 7,-1-1,16-33,12-22,-42 78,-1 0,1 0,-1 0,1 0,-1 1,1-1,0 0,-1 0,1 1,0-1,0 0,0 1,-1-1,1 1,0-1,0 1,0-1,0 1,0 0,1-1,-1 1,0 1,0-1,-1 0,1 1,0-1,-1 1,1-1,0 1,-1-1,1 1,-1-1,1 1,-1 0,1-1,-1 1,0 0,1-1,-1 1,0 0,1 0,-1-1,0 1,0 0,0 0,1-1,-1 1,0 1,3 25,-1 0,0 0,-4 36,0-11,1 208,1-257,0 0,0 0,1 0,-1 0,1 0,-1 0,1 0,0 0,0-1,1 4,7 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2.426"/>
    </inkml:context>
    <inkml:brush xml:id="br0">
      <inkml:brushProperty name="width" value="0.1" units="cm"/>
      <inkml:brushProperty name="height" value="0.1" units="cm"/>
      <inkml:brushProperty name="color" value="#FF0066"/>
      <inkml:brushProperty name="ignorePressure" value="1"/>
    </inkml:brush>
  </inkml:definitions>
  <inkml:trace contextRef="#ctx0" brushRef="#br0">50 180,'-9'3,"-2"0,10-3,1 0,0 0,-1 0,1-1,0 1,-1 0,1 0,0 0,0-1,-1 1,1 0,0 0,0-1,-1 1,1 0,0 0,0-1,0 1,-1 0,1-1,0 1,0 0,0-1,0 1,0 0,0-1,0 1,0-1,0 1,0 0,0-1,0 1,0-1,0-1,0-1,1 1,-1-1,1 0,0 1,0-1,0 1,0 0,0-1,0 1,1 0,-1 0,3-3,26-27,-27 28,11-9,1-1,0 2,27-16,-33 22,0 1,1 0,-1 1,1 0,0 1,0 0,0 1,15-3,-24 5,1 0,-1 0,0 0,0 0,0 0,0 0,0 1,1-1,-1 0,0 0,0 1,0-1,0 1,0-1,0 1,0-1,0 1,0 0,0 0,0-1,-1 1,1 0,1 1,-1 0,0 0,0 0,0 0,0 0,-1 0,1 1,-1-1,1 0,-1 0,0 5,0 4,-1-1,0 0,-5 20,0-7,-2-1,0 0,-2 0,0-1,-1 0,-15 20,-92 109,82-113,24-26,0 1,-10 14,21-25,0-1,1 1,0 0,-1-1,1 1,-1-1,1 1,0 0,-1-1,1 1,0 0,0-1,0 1,-1 0,1 0,0-1,0 1,0 0,0-1,0 1,0 0,1 1,-1-2,0 1,1-1,-1 1,1-1,-1 0,1 1,-1-1,1 0,-1 1,1-1,0 0,-1 0,1 0,-1 1,1-1,0 0,-1 0,1 0,0 0,0 0,5 0,1 0,-1-1,11-2,-17 3,138-36,0 1,-129 33,9-1,0 0,-1-2,0 0,0-1,27-14,-32 12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3.409"/>
    </inkml:context>
    <inkml:brush xml:id="br0">
      <inkml:brushProperty name="width" value="0.1" units="cm"/>
      <inkml:brushProperty name="height" value="0.1" units="cm"/>
      <inkml:brushProperty name="color" value="#FF0066"/>
      <inkml:brushProperty name="ignorePressure" value="1"/>
    </inkml:brush>
  </inkml:definitions>
  <inkml:trace contextRef="#ctx0" brushRef="#br0">85 0,'-5'1,"5"0,14 2,25 4,-28-6,1 2,0-1,1-1,0 0,-1-1,1 0,18-4,-25 1,-10-1,-13 0,8 3,0 0,0 1,0 0,0 0,1 1,-1 0,0 0,0 1,1 0,-1 1,-12 6,16-7,0 1,0 0,0 0,0 0,1 1,0-1,-1 1,1 0,1 1,-1-1,1 1,0-1,0 1,0 0,0 0,1 1,0-1,0 0,-1 7,-1 5,1-8,1 1,0 0,0 0,1 20,1-28,0 0,0 0,0-1,1 1,-1 0,0 0,1-1,0 1,-1 0,1-1,0 1,0-1,0 1,0-1,0 1,0-1,0 1,1-1,-1 0,0 0,1 0,-1 0,1 0,-1 0,1 0,0 0,-1-1,1 1,0 0,-1-1,1 0,0 1,0-1,1 0,2 0,0 0,0 0,0-1,0 1,0-1,0 0,0-1,9-3,38-21,-32 15,-1 1,-4 2,27-11,-37 17,-1 1,1-1,0 1,0 1,0-1,0 0,0 1,0 0,1 1,5 0,-9 0,0-1,0 1,0 0,0 0,-1 0,1 1,0-1,0 0,-1 1,1-1,-1 1,0-1,1 1,-1 0,0-1,0 1,0 0,0 0,0 0,0 0,-1 0,1 0,0 4,1 1,-1 1,0-1,0 1,-1-1,0 11,-1-10,-1-1,1 0,-1 0,0 0,-1 0,0 0,0 0,-1-1,1 0,-1 1,-1-1,1-1,-1 1,0-1,0 1,-9 5,-9 7,-1-2,-48 25,46-27,7-4,-26 10,38-17,0-1,1 0,-1-1,0 1,0-1,0 0,-13-1,4-4,4-4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4.291"/>
    </inkml:context>
    <inkml:brush xml:id="br0">
      <inkml:brushProperty name="width" value="0.1" units="cm"/>
      <inkml:brushProperty name="height" value="0.1" units="cm"/>
      <inkml:brushProperty name="color" value="#FF0066"/>
      <inkml:brushProperty name="ignorePressure" value="1"/>
    </inkml:brush>
  </inkml:definitions>
  <inkml:trace contextRef="#ctx0" brushRef="#br0">5 91,'0'0,"0"0,0-1,0 1,0 0,0 0,0 0,1 0,-1 0,0-1,0 1,0 0,0 0,0 0,0 0,0 0,0-1,0 1,0 0,0 0,0 0,0 0,0-1,0 1,0 0,0 0,0 0,0 0,0-1,0 1,0 0,0 0,0 0,-1 0,1 0,0-1,0 1,0 0,0 0,0 0,0 0,0 0,-1 0,1 0,0-1,0 1,0 0,0 0,0 0,-1 0,1 0,0 0,0 0,0 0,0 0,-1 0,1 0,0 0,0 0,0 0,0 0,-1 0,1 0,0 0,0 0,0 0,0 0,12-9,26-9,0 2,74-21,-108 36,0 0,0 1,-1-1,1 1,0 0,0 0,0 0,7 1,-10-1,1 1,-1-1,0 1,0-1,1 1,-1-1,0 1,0 0,0 0,1-1,-1 1,0 0,0 0,-1 0,1 0,0 0,0 1,0-1,-1 0,1 0,0 0,-1 1,1-1,-1 0,0 1,1-1,-1 0,0 2,0 2,0 0,0-1,-1 1,0 0,1-1,-2 1,1-1,-1 0,1 1,-1-1,0 0,-1 0,1 0,-1 0,-2 3,-6 6,0 0,-23 20,-67 45,97-73,5-3,11-4,18-8,-5 0,40-8,-54 15,-1 2,1-1,0 1,-1 1,1 0,20 3,-29-3,0 0,1 1,-1 0,0-1,0 1,1 0,-1 0,0 0,0 0,0 1,0-1,0 1,-1-1,1 1,0-1,-1 1,1 0,-1 0,1 0,-1 0,0 0,0 0,0 0,0 0,1 4,-2-2,1-1,-1 1,0 0,0-1,0 1,0 0,0-1,-1 1,0-1,0 1,0-1,0 1,0-1,-1 0,1 1,-3 2,-2 3,0-1,-1 0,0 0,-1-1,1 0,-1 0,0-1,-1 0,-12 6,6-3,-1-2,-1 0,1-1,-31 7,35-11,1 0,-14-1,10-1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4.662"/>
    </inkml:context>
    <inkml:brush xml:id="br0">
      <inkml:brushProperty name="width" value="0.1" units="cm"/>
      <inkml:brushProperty name="height" value="0.1" units="cm"/>
      <inkml:brushProperty name="color" value="#FF0066"/>
      <inkml:brushProperty name="ignorePressure" value="1"/>
    </inkml:brush>
  </inkml:definitions>
  <inkml:trace contextRef="#ctx0" brushRef="#br0">174 0,'-1'0,"1"0,-1 1,1-1,-1 0,0 0,1 1,-1-1,1 0,-1 1,1-1,-1 1,1-1,-1 1,1-1,-1 0,1 1,-1 0,1-1,0 1,0-1,-1 1,1-1,0 2,-7 18,5-13,-8 21,-1-1,-1-1,-16 27,21-42,-12 20,-36 47,43-64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5.402"/>
    </inkml:context>
    <inkml:brush xml:id="br0">
      <inkml:brushProperty name="width" value="0.1" units="cm"/>
      <inkml:brushProperty name="height" value="0.1" units="cm"/>
      <inkml:brushProperty name="color" value="#FF0066"/>
      <inkml:brushProperty name="ignorePressure" value="1"/>
    </inkml:brush>
  </inkml:definitions>
  <inkml:trace contextRef="#ctx0" brushRef="#br0">118 38,'-5'0,"1"0,-1 0,0 1,0-1,1 1,-1 0,0 0,1 1,-1-1,1 1,-1 0,1 0,0 1,0-1,0 1,0 0,1 0,-1 0,1 1,-1-1,1 1,-3 5,3-4,0 0,1 0,0 0,0 0,0 1,1-1,0 1,0-1,0 1,1-1,0 1,0-1,0 1,2 7,-2-9,1 1,0-1,1 0,-1 0,1 0,-1 0,1 0,1-1,-1 1,0-1,1 1,0-1,-1 0,1 0,1 0,-1 0,0 0,1-1,4 3,0-1,0-1,1 0,0-1,-1 1,1-2,0 1,0-1,0-1,1 1,-1-2,0 1,0-1,0-1,0 1,-1-2,1 1,0-1,-1 0,12-7,-9 5,-1-1,0 0,0-1,-1 0,0 0,0-1,0 0,-1-1,0 0,-1 0,0 0,-1-1,0 0,8-18,-13 25,0 1,0 0,0-1,-1 1,1 0,-1-1,0 1,0-1,0 1,0-1,0 1,0-1,-1 1,1-1,-1 1,1 0,-1-1,-2-3,1 3,0 0,0 0,-1 1,1-1,-1 0,1 1,-1-1,0 1,0 0,0 0,-7-3,4 2,-1 0,1 0,-1 1,0-1,0 1,0 1,0 0,0 0,0 0,0 1,0-1,-1 2,1-1,0 1,0 0,0 1,0 0,0 0,1 0,-1 1,0 0,-10 6,8-3,1 0,-1 0,1 0,0 1,1 0,0 1,-9 11,7-3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09.635"/>
    </inkml:context>
    <inkml:brush xml:id="br0">
      <inkml:brushProperty name="width" value="0.1" units="cm"/>
      <inkml:brushProperty name="height" value="0.1" units="cm"/>
      <inkml:brushProperty name="color" value="#E71224"/>
      <inkml:brushProperty name="ignorePressure" value="1"/>
    </inkml:brush>
  </inkml:definitions>
  <inkml:trace contextRef="#ctx0" brushRef="#br0">2 135,'-1'82,"3"96,-1-167,0 0,1-1,0 1,1-1,0 1,0-1,9 18,-10-25,0 0,0 1,1-1,-1 0,1-1,0 1,0 0,-1-1,2 1,-1-1,0 0,0 0,1 0,-1-1,1 1,0-1,-1 0,1 0,0 0,0 0,-1-1,1 1,0-1,5 0,-3-1,-1 1,1-1,-1 0,0-1,0 1,0-1,1 0,-1 0,-1-1,7-3,42-36,-43 32,1 1,0 0,23-13,-30 21,-1-1,0 0,1 0,-1 0,0-1,0 1,-1 0,1-1,0 0,-1 0,0 0,1 0,-1 0,-1 0,1-1,0 1,-1-1,1 1,-1-1,0 0,0 1,-1-1,1-5,-1-5,-1 1,0-1,-1 0,0 0,-5-14,-5-29,8-10,3-67,1 597,1-210,0-226,1-1,1 1,2 0,12 43,46 98,-62-166,14 43,-15-44,1 0,-1 0,1 0,-1 0,0 0,0 0,0 0,1 0,-1 0,0 0,0 0,-1 0,1 0,0 0,0 0,0 1,-1-1,1 0,0 0,-1 0,1 0,-1-1,1 1,-1 0,0 0,1 0,-1 0,0 0,0-1,1 1,-1 0,0-1,0 1,0-1,0 1,-1 0,-10-1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5.958"/>
    </inkml:context>
    <inkml:brush xml:id="br0">
      <inkml:brushProperty name="width" value="0.1" units="cm"/>
      <inkml:brushProperty name="height" value="0.1" units="cm"/>
      <inkml:brushProperty name="color" value="#FF0066"/>
      <inkml:brushProperty name="ignorePressure" value="1"/>
    </inkml:brush>
  </inkml:definitions>
  <inkml:trace contextRef="#ctx0" brushRef="#br0">246 33,'0'-1,"0"0,0 0,0-1,0 1,-1 0,1 0,0 0,-1-1,1 1,-1 0,1 0,-1 0,1 0,-1 0,0 0,1 0,-1 0,0 0,0 0,0 0,0 1,-2-2,1 0,0 1,-1 0,1 0,-1 1,0-1,1 0,-1 1,1 0,-1-1,-3 1,-1 1,1-1,-1 1,0 0,1 0,0 1,-1 0,1 0,-8 4,4-1,1 1,0 0,0 1,0 0,1 0,0 0,0 1,1 1,0-1,1 1,0 0,0 1,0-1,2 1,-1 0,1 0,1 1,-1-1,-2 20,6-26,-1-1,1 0,0 0,0 1,1-1,-1 0,1 0,-1 1,1-1,0 0,0 0,0 0,1 0,-1 0,1 0,3 4,-2-3,1 0,0 0,0-1,0 0,0 0,0 0,1 0,-1 0,9 2,2 0,0 0,0-1,0-1,1-1,-1 0,18 0,-27-3,0 1,1-1,-1-1,0 1,-1-1,1 0,0 0,0 0,-1-1,0 0,1 0,-1-1,0 1,-1-1,1 0,8-9,-5 3,0 1,-1-1,0-1,0 1,-1-1,-1 0,7-17,-9 21,-1 0,-1 0,1-1,-1 1,0 0,0-1,-1-10,-1 15,1 0,0 1,-1-1,0 0,0 0,0 0,0 0,0 1,0-1,-1 0,1 1,-1 0,0-1,0 1,0 0,0 0,0 0,0 0,-1 0,-3-2,-3-2,-1 2,1 0,-1 0,0 1,0 0,0 0,-14-1,-4 2,-41 1,49 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6.642"/>
    </inkml:context>
    <inkml:brush xml:id="br0">
      <inkml:brushProperty name="width" value="0.1" units="cm"/>
      <inkml:brushProperty name="height" value="0.1" units="cm"/>
      <inkml:brushProperty name="color" value="#FF0066"/>
      <inkml:brushProperty name="ignorePressure" value="1"/>
    </inkml:brush>
  </inkml:definitions>
  <inkml:trace contextRef="#ctx0" brushRef="#br0">193 1,'-2'0,"-5"-1,0 1,0 0,0 1,0-1,1 1,-1 1,0-1,1 1,-1 0,-8 5,6-2,-1 0,1 1,0 0,0 0,1 1,-11 12,15-15,0 1,1-1,0 1,0 0,0 0,1 0,-1 1,1-1,0 1,1-1,0 1,-1 0,1 9,0-10,1 0,0 1,1-1,-1 0,1 1,0-1,0 0,0 0,1 0,2 6,-2-8,0 0,0 0,0 0,0 0,1-1,-1 1,1 0,-1-1,1 0,0 0,0 0,0 0,0 0,1 0,5 1,0 0,-1-1,1 0,0 0,0-1,-1 0,1-1,0 0,0 0,0-1,0 0,0-1,-1 0,1 0,14-6,-13 3,1 0,-1 0,1-1,-2 0,1-1,-1 0,0-1,0 0,-1 0,13-17,-14 15,0 0,0-1,6-15,-11 22,0-1,-1 1,0-1,1 0,-2 1,1-1,0 0,-1 0,0 1,0-1,-2-9,1 12,1 0,-1 0,0 0,0 0,0 0,-1 0,1 1,0-1,-1 0,1 1,-1-1,1 1,-1-1,0 1,0 0,0 0,0 0,0 0,0 0,0 0,0 0,0 1,0-1,0 1,0-1,-4 1,-2-1,0 0,0 1,0 0,0 0,-15 4,2 1,1 1,-21 9,17-5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7.229"/>
    </inkml:context>
    <inkml:brush xml:id="br0">
      <inkml:brushProperty name="width" value="0.1" units="cm"/>
      <inkml:brushProperty name="height" value="0.1" units="cm"/>
      <inkml:brushProperty name="color" value="#FF0066"/>
      <inkml:brushProperty name="ignorePressure" value="1"/>
    </inkml:brush>
  </inkml:definitions>
  <inkml:trace contextRef="#ctx0" brushRef="#br0">285 56,'0'-2,"1"0,-2-1,1 1,0 0,0 0,-1 0,1 0,-1 0,0 0,1 0,-1 0,0 0,0 0,-2-3,1 3,0 0,-1 1,1-1,0 1,0-1,-1 1,1 0,0 0,-1 0,1 0,-6-1,-2 0,0 1,0 0,0 0,0 1,-1 1,1-1,0 2,0-1,0 1,0 1,1 0,-1 0,0 1,1 0,0 1,-11 7,15-8,0 1,0 0,1 0,0 1,0-1,0 1,1 0,0 0,0 0,-2 8,0-1,1 0,1 0,0 0,-1 16,4-20,-1-1,1 1,1 0,-1 0,3 11,-2-17,0 0,0 0,0 0,0 0,1 0,-1 0,1 0,0 0,0-1,0 1,0-1,0 1,0-1,1 0,-1 0,1 0,-1 0,4 1,11 4,0-1,0 0,0-1,1-1,-1-1,21 1,-31-4,1 0,-1 0,0-1,0 0,0 0,0-1,0 0,0 0,0-1,-1 0,1 0,-1 0,0-1,9-7,-6 5,-1-1,-1 0,1 0,-1 0,-1-1,1 0,-1-1,-1 1,8-16,-12 22,0 0,-1 0,1 0,-1 0,1 0,-1 0,0 0,1 0,-1 0,0 0,0 0,-1 0,1 0,0 0,-1 1,1-1,-2-4,0 3,0 0,1 0,-1 1,-1-1,1 0,0 1,-1-1,1 1,-5-4,-3 0,-1 0,1 1,-1 0,1 0,-15-3,5 3,0 1,0 1,-1 0,1 2,-22 0,20 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18.743"/>
    </inkml:context>
    <inkml:brush xml:id="br0">
      <inkml:brushProperty name="width" value="0.1" units="cm"/>
      <inkml:brushProperty name="height" value="0.1" units="cm"/>
      <inkml:brushProperty name="color" value="#FF0066"/>
      <inkml:brushProperty name="ignorePressure" value="1"/>
    </inkml:brush>
  </inkml:definitions>
  <inkml:trace contextRef="#ctx0" brushRef="#br0">0 116,'740'0,"-721"-1,-1-1,26-6,-3 1,-39 7,332-38,-1 36,-180 3,-51 0,114-2,-126-8,19-1,-30 9,125-5,376-7,-390 15,254-2,-428-1,0-1,18-3,15-3,331 2,-239 8,-132-2,-3 0,-1-1,0 2,0-1,0 1,9 2,-6 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35.171"/>
    </inkml:context>
    <inkml:brush xml:id="br0">
      <inkml:brushProperty name="width" value="0.1" units="cm"/>
      <inkml:brushProperty name="height" value="0.1" units="cm"/>
      <inkml:brushProperty name="color" value="#FF0066"/>
      <inkml:brushProperty name="ignorePressure" value="1"/>
    </inkml:brush>
  </inkml:definitions>
  <inkml:trace contextRef="#ctx0" brushRef="#br0">0 59,'0'-3,"0"-5,0-3,7-1,8-1,1 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50.143"/>
    </inkml:context>
    <inkml:brush xml:id="br0">
      <inkml:brushProperty name="width" value="0.1" units="cm"/>
      <inkml:brushProperty name="height" value="0.1" units="cm"/>
      <inkml:brushProperty name="color" value="#FF0066"/>
      <inkml:brushProperty name="ignorePressure" value="1"/>
    </inkml:brush>
  </inkml:definitions>
  <inkml:trace contextRef="#ctx0" brushRef="#br0">27 394,'-14'5,"3"-1,9-6,5-4,27-37,13-21,56-111,-83 136,-8 21,18-34,-26 52,0-1,0 1,0 0,0 0,0 0,0 0,0-1,0 1,0 0,0 0,0 0,0 0,0 0,1-1,-1 1,0 0,0 0,0 0,0 0,0 0,1 0,-1 0,0-1,0 1,0 0,0 0,1 0,-1 0,0 0,0 0,0 0,0 0,1 0,-1 0,0 0,0 0,0 0,0 0,1 0,-1 0,0 0,0 0,0 0,0 1,1-1,3 10,-2 15,-3 152,-1-154,0 0,-2 0,-9 33,-2 5,-25 115,39-172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52.876"/>
    </inkml:context>
    <inkml:brush xml:id="br0">
      <inkml:brushProperty name="width" value="0.1" units="cm"/>
      <inkml:brushProperty name="height" value="0.1" units="cm"/>
      <inkml:brushProperty name="color" value="#FF0066"/>
      <inkml:brushProperty name="ignorePressure" value="1"/>
    </inkml:brush>
  </inkml:definitions>
  <inkml:trace contextRef="#ctx0" brushRef="#br0">24 373,'-1'0,"0"0,0-1,0 1,0 0,0 0,0 0,0-1,0 1,0 0,0-1,0 1,0-1,1 1,-1-1,0 0,0 1,0-1,1 0,-1 1,0-1,1 0,-1 0,1 0,-1 0,1 1,-1-1,1 0,0 0,-1 0,1 0,0 0,0 0,0 0,0 0,-1 0,1 0,1 0,-1 0,0-2,1-3,-1-1,1 1,1-1,3-10,17-36,56-101,-64 129,-6 10,-6 10,0 0,1 0,0 0,0 0,0 0,0 1,1 0,-1-1,6-3,-8 8,-1-1,1 1,-1 0,1 0,0-1,-1 1,1 0,0 0,-1 0,1-1,0 1,-1 0,1 0,0 0,0 0,-1 0,1 1,0-1,-1 0,1 0,0 0,-1 1,1-1,-1 0,1 0,0 1,1 0,-1 1,0-1,1 0,-1 1,0-1,0 1,0-1,0 1,1 3,1 1,-1 1,1 1,1 12,0 16,-2 0,-4 44,1-20,0-47,-1 1,0-1,-1 1,-9 23,8-22,-1-1,2 1,-4 27,7 41,1-79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5:56.594"/>
    </inkml:context>
    <inkml:brush xml:id="br0">
      <inkml:brushProperty name="width" value="0.1" units="cm"/>
      <inkml:brushProperty name="height" value="0.1" units="cm"/>
      <inkml:brushProperty name="color" value="#FF0066"/>
      <inkml:brushProperty name="ignorePressure" value="1"/>
    </inkml:brush>
  </inkml:definitions>
  <inkml:trace contextRef="#ctx0" brushRef="#br0">362 54,'-22'-1,"2"1,1 0,-36 6,50-5,-1 0,1 1,-1-1,1 1,0 0,-1 1,1 0,0-1,1 2,-1-1,1 0,-1 1,1 0,-5 6,8-10,0 1,0 0,0 0,1 1,-1-1,0 0,0 0,1 0,-1 0,1 1,-1-1,1 0,0 0,-1 1,1-1,0 0,0 1,0-1,0 0,0 1,0-1,0 0,0 1,1-1,-1 0,1 1,-1-1,1 0,0 2,1-1,-1-1,0 0,1 1,-1-1,1 0,0 0,-1 0,1 0,0-1,-1 1,1 0,0-1,0 1,0-1,-1 0,1 0,0 1,0-1,0 0,3-1,0 1,0-1,0 0,0 0,0 0,-1 0,1-1,0 0,-1 0,1 0,-1-1,0 0,0 1,0-2,0 1,0 0,0-1,-1 1,0-1,0 0,0 0,0 0,-1-1,1 1,-1-1,0 1,0-1,-1 0,0 0,0 1,0-1,0 0,0-8,-1 11,0 1,0-1,0 0,0 1,0-1,-1 0,1 1,0-1,-1 1,1-1,-1 1,0-1,1 1,-1-1,0 1,0 0,0-1,0 1,0 0,0 0,0 0,-1 0,1 0,0 0,0 0,-1 0,1 0,-1 0,1 1,-1-1,1 1,-1-1,1 1,-1 0,0-1,-3 1,2 0,0 0,0 0,0 0,0 1,-1-1,1 1,0 0,0 0,0 0,0 0,0 1,1-1,-1 1,0-1,0 1,1 0,-1 0,-1 3,2-3,0 0,0 1,1-1,-1 1,1-1,0 1,0 0,0-1,-1 5,2-6,-1 1,1-1,0 0,0 1,0-1,0 1,0-1,0 0,1 1,-1-1,0 0,1 1,-1-1,1 0,-1 0,1 1,0-1,-1 0,1 0,1 2,-7 0,0-2,11 2,-2-2,0 0,0-1,1 1,-1-1,0 0,1 0,-1 0,1-1,-1 1,0-1,0 0,6-3,-10 4,0 0,0 0,0 1,0-1,0 0,0 0,0 0,0 0,-1 0,1-1,0 1,0 0,0 0,0 0,0 0,0 0,0 0,0 0,0 0,0 0,0 0,-1 0,1 0,0 0,0 0,0 0,0 0,0 0,0 0,0 0,0 0,0-1,0 1,0 0,0 0,0 0,0 0,0 0,0 0,0 0,0 0,0 0,0 0,0-1,0 1,0 0,0 0,0 0,0 0,0 0,0 0,0 0,0 0,0 0,0 0,0 0,0-1,0 1,0 0,0 0,0 0,1 0,-2 0,1 0,0 0,0 0,0 0,0 0,-1 0,1 1,0-1,0 0,0 0,0 0,0 0,-1 0,1 0,0 0,0 0,0 1,0-1,0 0,0 0,0 0,0 0,0 0,0 1,-1-1,1 0,0 0,0 0,0 0,0 1,0-1,0 0,0 0,0 0,0 0,0 1,0-1,0 0,1 0,-1 0,0 0,0 0,0 1,0-1,0 0,0 0,0 0,0 0,0 0,0 1,1-1,-1 0,0 0,0 0,0 0,0 0,0 0,1 0,13 15,-12-12,1-1,0 1,-1 0,1 0,-1 0,0 0,2 5,2 6,-1 0,-1 0,0 1,3 22,-4-7,-2 37,-1-48,0-2,0-1,-6 31,5-41,0-1,-1 0,0 1,0-1,0 0,-1 0,0-1,0 1,0-1,0 1,-1-1,-6 7,4-7,1 0,-1 1,0-2,-1 1,1-1,-1 0,0 0,1-1,-1 0,0 0,-9 1,4-2,0 0,1 0,-1-1,0-1,1 0,-15-3,21 3,0-1,1 1,-1-1,1 0,0 0,-1 0,1-1,0 0,1 1,-1-1,0-1,1 1,-1 0,1-1,0 0,1 1,-1-1,0 0,1-1,0 1,-3-8,1 0,1-1,0 0,0 0,1 0,1-1,0-19,2 14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04.701"/>
    </inkml:context>
    <inkml:brush xml:id="br0">
      <inkml:brushProperty name="width" value="0.05" units="cm"/>
      <inkml:brushProperty name="height" value="0.05" units="cm"/>
      <inkml:brushProperty name="color" value="#5B2D90"/>
      <inkml:brushProperty name="ignorePressure" value="1"/>
    </inkml:brush>
  </inkml:definitions>
  <inkml:trace contextRef="#ctx0" brushRef="#br0">430 1,'-2'0,"0"0,0 0,0 1,0-1,0 1,1 0,-1-1,0 1,0 0,0 0,1 0,-1 0,1 1,-1-1,1 0,-1 1,1-1,-2 3,-3 4,0 1,-7 13,0 1,-30 34,-10 16,5 0,-70 111,30-53,80-119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05.629"/>
    </inkml:context>
    <inkml:brush xml:id="br0">
      <inkml:brushProperty name="width" value="0.05" units="cm"/>
      <inkml:brushProperty name="height" value="0.05" units="cm"/>
      <inkml:brushProperty name="color" value="#5B2D90"/>
      <inkml:brushProperty name="ignorePressure" value="1"/>
    </inkml:brush>
  </inkml:definitions>
  <inkml:trace contextRef="#ctx0" brushRef="#br0">117 4,'-2'0,"0"0,-1 1,1-1,0 1,0 0,0-1,0 1,1 0,-1 0,0 1,0-1,-2 3,-22 20,21-18,-3 2,0 0,1 1,-10 15,14-19,1 0,0 0,0 0,0 0,0 0,1 1,0-1,0 1,0 7,1-8,-1-1,2 1,-1 0,0-1,1 1,0 0,0-1,3 9,-3-11,1 1,-1-1,1 0,-1 1,1-1,0 0,0 0,0 0,0 0,1 0,-1-1,0 1,1-1,-1 0,1 1,2 0,2 1,1-1,-1 0,1 0,0 0,0-1,0 0,0-1,11 0,-15 0,1 0,-1-1,0 0,1 0,-1 0,0-1,0 1,0-1,0 0,0 0,0 0,-1-1,1 1,-1-1,1 0,5-6,-3 0,1 0,-1-1,-1 0,0 0,6-16,-8 19,-1-1,0 1,0-1,-1 0,0 0,0 0,-1 1,0-15,-1 19,1 1,-1-1,0 1,1-1,-1 1,0 0,-1-1,1 1,0 0,0 0,-1 0,0 0,1 0,-1 0,0 0,0 1,0-1,0 1,0-1,-3-1,-1 1,0-1,1 1,-1 0,0 1,0 0,0 0,-8-1,-5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12.073"/>
    </inkml:context>
    <inkml:brush xml:id="br0">
      <inkml:brushProperty name="width" value="0.1" units="cm"/>
      <inkml:brushProperty name="height" value="0.1" units="cm"/>
      <inkml:brushProperty name="color" value="#E71224"/>
      <inkml:brushProperty name="ignorePressure" value="1"/>
    </inkml:brush>
  </inkml:definitions>
  <inkml:trace contextRef="#ctx0" brushRef="#br0">235 20,'-54'-1,"-62"3,113-2,0 0,0 1,1-1,-1 1,0-1,0 1,0 0,1 0,-1 0,1 1,-1-1,1 1,-1-1,1 1,0 0,0 0,0 0,0 0,-3 3,3-1,1-1,-1 1,1 0,-1-1,1 1,0 0,1 0,-1-1,1 1,-1 0,1 0,1 7,1 4,1 0,0 1,2-1,-1 0,14 27,-4-17,1-1,24 31,-24-35,-13-17,1 1,0-1,0 1,0-1,0 0,1 0,-1 0,1-1,0 1,0-1,0 0,0 0,0 0,0 0,0-1,1 0,-1 0,1 0,-1 0,1-1,-1 1,1-1,-1-1,1 1,-1 0,1-1,-1 0,8-3,-7 2,0 0,0-1,0 1,0-2,0 1,-1 0,1-1,-1 0,0 0,0 0,-1 0,1 0,-1-1,0 0,0 0,0 0,-1 0,0 0,0 0,0-1,0 1,0-10,-1 4,-2 1,1 0,-1 0,-1 0,0 0,0 0,-1 1,-1-1,1 1,-1-1,-7-10,-9-27,16 37,1 1,-2-1,1 1,-1 0,0 0,-1 1,0-1,-14-13,7 11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06.341"/>
    </inkml:context>
    <inkml:brush xml:id="br0">
      <inkml:brushProperty name="width" value="0.05" units="cm"/>
      <inkml:brushProperty name="height" value="0.05" units="cm"/>
      <inkml:brushProperty name="color" value="#5B2D90"/>
      <inkml:brushProperty name="ignorePressure" value="1"/>
    </inkml:brush>
  </inkml:definitions>
  <inkml:trace contextRef="#ctx0" brushRef="#br0">192 1,'-12'0,"-2"-1,0 2,0-1,-19 5,28-4,1 0,-1 1,0 0,1 0,0 0,-1 0,1 1,0-1,0 1,0 0,1 0,-1 1,-4 5,3-3,0 1,1-1,0 1,0 0,1 0,0 1,0-1,0 1,1-1,0 1,-1 15,3-19,-1 0,1 0,1 0,-1 0,0-1,1 1,0 0,0 0,0-1,0 1,1-1,-1 1,1-1,0 1,0-1,0 0,0 0,1 0,-1 0,1 0,0-1,0 1,0-1,0 0,0 0,6 3,-5-3,0 0,0-1,0 1,0-1,1 0,-1 0,0 0,1-1,-1 0,1 0,-1 0,0 0,1 0,-1-1,0 0,1 0,-1 0,0-1,0 1,0-1,6-3,-1-1,0 0,-1-1,0 0,0 0,-1-1,0 0,11-17,-11 16,-2 2,1 0,-2-1,1 1,-1-1,5-15,-8 22,-1-1,1 0,-1 0,0 0,1 0,-1 0,0 0,-1 0,1 0,0 0,0 0,-1 0,0 0,1 0,-1 0,0 1,0-1,1 0,-2 0,1 1,0-1,0 0,0 1,-1 0,1-1,-1 1,1 0,-1-1,1 1,-1 0,-3-1,0-1,-2 0,1 1,0 0,0 0,-1 1,1-1,-14 0,-3 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08.952"/>
    </inkml:context>
    <inkml:brush xml:id="br0">
      <inkml:brushProperty name="width" value="0.05" units="cm"/>
      <inkml:brushProperty name="height" value="0.05" units="cm"/>
      <inkml:brushProperty name="color" value="#5B2D90"/>
      <inkml:brushProperty name="ignorePressure" value="1"/>
    </inkml:brush>
  </inkml:definitions>
  <inkml:trace contextRef="#ctx0" brushRef="#br0">0 182,'1'-8,"-1"1,2-1,-1 1,1 0,0-1,0 1,1 0,7-13,3-3,19-23,-32 45,1-1,1 1,-1-1,0 0,1 1,-1-1,1 1,0-1,0 1,-1 0,3-1,-3 1,-1 1,1 0,0 0,-1 0,1 0,0 0,-1 0,1 0,-1 0,1 0,0 0,-1 0,1 0,0 1,-1-1,1 0,-1 0,1 1,0-1,-1 0,1 1,-1-1,1 1,-1-1,1 0,-1 1,0-1,1 1,-1-1,0 1,1 0,-1-1,0 1,1-1,-1 1,0 0,0 0,3 6,-1-1,0 0,-1 1,1 0,-1-1,0 12,-3 45,0-28,2 98,-1-127,0 0,0 0,0 0,-1 0,0 0,0 0,0-1,-5 9,3-8,1 1,0 0,1 1,-1-1,-1 11,2 30,2-38,1-33,-1-317,1 333,0 1,0-1,0 1,1 0,0 0,0 0,6-10,-6 10,1 0,-1 0,1 0,-2 0,1 0,1-10,-3 15,0 1,0 0,0-1,0 1,0 0,0-1,0 1,0 0,0-1,0 1,0 0,0-1,0 1,0 0,0-1,0 1,0 0,0-1,0 1,0 0,-1-1,1 1,0 0,0 0,0-1,-1 1,1 0,0 0,0-1,-1 1,1 0,0 0,0 0,-1-1,1 1,0 0,-1 0,1 0,0 0,-1 0,1 0,0 0,-1 0,1 0,0 0,-1 0,1 0,0 0,-1 0,1 0,0 0,-1 0,1 0,0 0,-1 0,1 0,0 1,0-1,-1 0,1 0,0 0,0 1,-1-1,1 1,-19 15,11-4,1 0,-1 1,2 0,0 0,0 1,2 0,-1 0,2 0,0 0,-1 16,-2 0,6-30,0 0,0 0,0 0,0 0,0 0,0 0,0 0,0 0,0 0,0 0,0 0,0 0,0 0,0 0,0 0,0 0,0 0,0 0,0 0,0 0,1 0,-1 0,0 0,0 0,0 0,0 0,0 0,0 0,0 0,0 0,0 0,0 0,0 0,0 0,0 0,0 0,0 0,0 1,0-1,0 0,0 0,0 0,0 0,0 0,0 0,0 0,0 0,0 0,0 0,0 0,0 0,0 0,0 0,0 0,0 0,0 0,5-6,3-10,40-132,-40 131,-2 14,-2 11,3 19,-1 0,-2 0,3 42,-8 139,1-191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15.923"/>
    </inkml:context>
    <inkml:brush xml:id="br0">
      <inkml:brushProperty name="width" value="0.1" units="cm"/>
      <inkml:brushProperty name="height" value="0.1" units="cm"/>
      <inkml:brushProperty name="color" value="#FF0066"/>
      <inkml:brushProperty name="ignorePressure" value="1"/>
    </inkml:brush>
  </inkml:definitions>
  <inkml:trace contextRef="#ctx0" brushRef="#br0">57 115,'-2'-11,"1"11,0 0,1 0,-1 1,0-1,1 0,-1 0,0 0,0 0,1 1,-1-1,0 0,1 1,-1-1,1 0,-1 1,0-1,0 1,-2 2,-1 0,1-1,0 1,0 0,0 1,1-1,-1 0,1 1,-1-1,1 1,1 0,-1 0,0 0,1 0,0 0,0 0,0 0,0 1,0 7,1-9,0 0,0 0,0 0,1 0,-1 0,1 0,0 0,-1 0,1-1,1 1,-1 0,0 0,1-1,-1 1,1-1,0 1,0-1,0 0,0 0,0 1,0-2,0 1,1 0,-1 0,1-1,0 1,-1-1,6 2,4 0,0 0,0-1,1 0,23 0,-27-2,-1-1,0 1,1-1,-1-1,0 0,0 0,0 0,11-6,-14 5,0-1,0 1,0-1,0-1,-1 1,1-1,-1 1,0-1,-1 0,1-1,3-7,-2 2,0 1,-1-1,0 0,-1 0,3-15,-6 22,1 1,-1 0,0-1,0 1,0 0,0-1,0 1,-1 0,0 0,1-1,-1 1,0 0,-3-5,2 4,-1 1,1 0,-1 0,1 0,-1 0,0 1,0-1,-1 1,1-1,0 1,-5-2,-1 0,0 0,0 0,0 1,-1 0,0 0,-14-1,19 3,0 1,1-1,-1 1,0 1,1-1,-1 1,0-1,1 1,-1 1,1-1,0 0,-1 1,1 0,0 0,-7 5,-8 10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16.630"/>
    </inkml:context>
    <inkml:brush xml:id="br0">
      <inkml:brushProperty name="width" value="0.1" units="cm"/>
      <inkml:brushProperty name="height" value="0.1" units="cm"/>
      <inkml:brushProperty name="color" value="#FF0066"/>
      <inkml:brushProperty name="ignorePressure" value="1"/>
    </inkml:brush>
  </inkml:definitions>
  <inkml:trace contextRef="#ctx0" brushRef="#br0">226 39,'0'0,"0"-1,0 0,0 1,-1-1,1 1,0-1,-1 0,1 1,0-1,-1 1,1-1,-1 1,1-1,-1 1,1-1,-1 1,1-1,-1 1,1 0,-1-1,0 1,1 0,-1 0,0-1,1 1,-2 0,-20-4,20 4,-3-1,1 1,-1 0,1 0,-1 0,1 0,0 1,-1 0,1 0,-1 0,-4 2,3 0,0 0,0 1,0 0,1 0,-1 0,-4 6,1-1,0 1,1 0,0 0,1 1,0 0,0 0,1 0,1 1,0 0,1 0,0 1,1-1,0 1,-1 18,4-28,-1-1,1 1,0 0,1 0,-1 0,0 0,1-1,0 1,-1 0,1-1,0 1,0 0,1-1,-1 1,2 2,0-1,1 0,-1-1,0 0,1 1,0-1,0 0,0 0,5 2,3 1,1-1,-1 0,1 0,0-2,20 4,-23-5,1 0,0-1,-1-1,1 0,0 0,10-2,-16 1,0 0,0-1,0 1,-1-1,1 0,0 0,-1-1,0 0,0 1,0-1,0-1,0 1,0 0,5-8,1-2,-2 0,1 0,-1-1,-1 0,-1 0,0 0,-1-1,0 0,-1 0,-1-1,0 1,-1-1,0-20,-2 33,0 0,-1-1,1 1,-1 0,1-1,-1 1,0 0,0 0,0 0,0 0,-1 0,0 0,1 0,-1 1,0-1,-3-2,2 1,-1 1,0 0,0 0,0 0,-1 1,1-1,-1 1,1 0,-9-2,-4 0,0 1,-1 0,1 2,-35 0,33 1,2 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21.180"/>
    </inkml:context>
    <inkml:brush xml:id="br0">
      <inkml:brushProperty name="width" value="0.1" units="cm"/>
      <inkml:brushProperty name="height" value="0.1" units="cm"/>
      <inkml:brushProperty name="color" value="#FF0066"/>
      <inkml:brushProperty name="ignorePressure" value="1"/>
    </inkml:brush>
  </inkml:definitions>
  <inkml:trace contextRef="#ctx0" brushRef="#br0">0 79,'6'-1,"0"-1,0 1,0-1,0 0,0 0,-1 0,1-1,-1 0,0 0,9-6,17-10,-18 13,1 1,0 0,0 1,1 1,-1 1,0-1,1 2,0 0,-1 1,27 3,-39-3,1 1,0-1,0 1,-1-1,1 1,0 0,-1 0,1 0,-1 1,1-1,-1 0,0 1,0 0,0-1,1 1,-1 0,-1 0,1 0,0 0,2 4,-3-2,1-1,-1 1,1 0,-1 0,-1-1,1 1,0 0,-1 0,0 0,0 0,0 0,0-1,0 1,-2 5,1-6,0 1,-1 0,1 0,-1-1,0 1,0 0,0-1,-1 0,1 0,-1 0,1 0,-1 0,-6 4,-4 3,0-1,-16 8,18-11,-38 18,49-24,-1 0,1 0,0 0,-1 0,1 0,0 0,0 1,-1-1,1 0,0 0,0 0,-1 0,1 1,0-1,0 0,0 0,-1 0,1 1,0-1,0 0,0 0,0 1,0-1,-1 0,1 0,0 1,0-1,0 0,0 1,0-1,0 0,0 0,0 1,0-1,0 0,0 1,0-1,0 0,0 0,0 1,0-1,1 0,13 6,20-2,-1-4,-16-1,-1 2,0 0,20 4,-31-5,0 2,-1-1,1 1,-1-1,1 1,-1 1,0-1,0 0,0 1,0 0,0 0,-1 0,1 0,-1 1,5 6,-6-7,0 1,-1-1,1 0,-1 1,1 0,-1-1,0 1,0 0,-1 0,1 0,-1-1,0 1,0 0,0 0,0 0,-1 0,0 0,0-1,0 1,0 0,0-1,-1 1,1-1,-1 1,-4 5,2-3,-1 1,0-1,0 0,0 0,-1-1,0 0,0 0,0 0,-1 0,0-1,-12 5,-2 0,0-1,-1-1,0-1,0-1,0-1,-37 1,54-5,0 0,0-1,1 0,-1 0,0-1,1 1,-1-1,1 0,0 0,-1 0,1 0,0-1,0 0,1 0,-1 0,0 0,1-1,-6-7,3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24.811"/>
    </inkml:context>
    <inkml:brush xml:id="br0">
      <inkml:brushProperty name="width" value="0.1" units="cm"/>
      <inkml:brushProperty name="height" value="0.1" units="cm"/>
      <inkml:brushProperty name="color" value="#FF0066"/>
      <inkml:brushProperty name="ignorePressure" value="1"/>
    </inkml:brush>
  </inkml:definitions>
  <inkml:trace contextRef="#ctx0" brushRef="#br0">1 49,'36'-2,"0"-1,0-2,0-1,68-22,-102 27,1 0,-1 0,1 1,0-1,-1 1,1-1,0 1,-1 0,1 0,0 0,3 1,-5 0,0-1,1 1,-1-1,0 1,0 0,0 0,0-1,0 1,0 0,0 0,0 0,0 0,0 0,-1 0,1 0,0 0,-1 1,1-1,-1 0,1 0,-1 1,0-1,1 0,-1 0,0 3,1 7,0 0,-1 0,0 0,-1 1,0-1,-1 0,-5 16,0 7,3-2,2 1,3 62,0-32,0-23,0-20,0-1,-5 34,1-43,1 0,-2-1,0 0,0 1,-7 11,6-13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25.461"/>
    </inkml:context>
    <inkml:brush xml:id="br0">
      <inkml:brushProperty name="width" value="0.1" units="cm"/>
      <inkml:brushProperty name="height" value="0.1" units="cm"/>
      <inkml:brushProperty name="color" value="#FF0066"/>
      <inkml:brushProperty name="ignorePressure" value="1"/>
    </inkml:brush>
  </inkml:definitions>
  <inkml:trace contextRef="#ctx0" brushRef="#br0">4 38,'-3'0,"5"0,8 0,7 0,3 0,5 0,0 0,-2-3,-4-2,0 1,-1 1,0 1,-4-3,0 0,0 0,2 2,-3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28.286"/>
    </inkml:context>
    <inkml:brush xml:id="br0">
      <inkml:brushProperty name="width" value="0.1" units="cm"/>
      <inkml:brushProperty name="height" value="0.1" units="cm"/>
      <inkml:brushProperty name="color" value="#FF0066"/>
      <inkml:brushProperty name="ignorePressure" value="1"/>
    </inkml:brush>
  </inkml:definitions>
  <inkml:trace contextRef="#ctx0" brushRef="#br0">152 64,'-26'-10,"23"10,-1 1,1-1,-1 1,1 0,0 0,-1 0,1 1,0-1,0 1,0-1,0 1,0 0,0 1,1-1,-1 0,0 1,1-1,0 1,0 0,0 0,-3 4,-1 3,0 1,1 0,0 0,-7 23,4 3,1-1,2 1,1 0,2 49,3-79,0 1,1 0,-1 0,1-1,1 1,-1-1,1 0,1 0,-1 0,8 10,-2-4,0 0,2-1,-1 0,15 13,-19-20,-1-1,1 0,0 1,0-2,1 1,-1-1,1 0,7 2,-11-4,1 0,-1 0,1-1,-1 1,1-1,0 0,-1 0,1 0,-1-1,1 1,0-1,-1 0,1 0,-1 0,0-1,1 1,5-4,3-3,-1-1,0 0,0-1,-1 0,-1 0,1-1,10-17,-6 5,0 0,-2 0,10-28,-14 27,-1-1,-2 1,0-1,-1 0,-2 0,0-36,-2 54,-1 0,0 1,0-1,-1 1,0 0,0-1,0 1,-1 0,0 0,-5-8,-2 0,0-1,-22-21,28 33,0-1,-1 1,1 0,-1 0,0 0,0 1,0 0,0 0,0 0,0 0,-1 1,1 0,0 0,-1 1,1-1,-1 1,1 0,-1 1,1-1,-9 3,4-1,0 0,1 1,-1 0,1 0,-1 1,1 0,1 1,-1 0,1 1,-13 9,3 4,2-2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30.818"/>
    </inkml:context>
    <inkml:brush xml:id="br0">
      <inkml:brushProperty name="width" value="0.1" units="cm"/>
      <inkml:brushProperty name="height" value="0.1" units="cm"/>
      <inkml:brushProperty name="color" value="#FF0066"/>
      <inkml:brushProperty name="ignorePressure" value="1"/>
    </inkml:brush>
  </inkml:definitions>
  <inkml:trace contextRef="#ctx0" brushRef="#br0">0 312,'0'5,"0"-5,4-10,23-56,-20 45,20-39,-14 34,-1-1,12-39,-11 27,-13 39,0 0,0 0,0 0,0 0,0 0,1 0,-1 0,0 0,0 0,0 0,0 0,0 0,0 0,0 1,0-1,0 0,0 0,0 0,1 0,-1 0,0 0,0 0,0 0,0 0,0 0,0 0,0-1,0 1,0 0,0 0,0 0,0 0,1 0,-1 0,0 0,0 0,0 0,0 0,0 0,0 0,0 0,0 0,0 0,0 0,0 0,0 0,0-1,0 1,0 0,0 0,0 0,0 0,0 0,0 0,0 0,0 0,0 0,0-1,2 13,0 16,-5 100,-21 130,13-62,10-158,1-47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06:34.450"/>
    </inkml:context>
    <inkml:brush xml:id="br0">
      <inkml:brushProperty name="width" value="0.05" units="cm"/>
      <inkml:brushProperty name="height" value="0.05" units="cm"/>
      <inkml:brushProperty name="color" value="#5B2D90"/>
      <inkml:brushProperty name="ignorePressure" value="1"/>
    </inkml:brush>
  </inkml:definitions>
  <inkml:trace contextRef="#ctx0" brushRef="#br0">154 52,'0'0,"0"0,0 0,0-1,0 1,0 0,0 0,0 0,0-1,0 1,-1 0,1 0,0-1,0 1,0 0,0 0,0 0,0 0,0-1,0 1,-1 0,1 0,0 0,0 0,0-1,0 1,-1 0,1 0,0 0,0 0,0 0,0 0,-1 0,1-1,0 1,0 0,-1 0,1 0,0 0,0 0,0 0,-1 0,-12 5,-9 11,12-8,1 0,0 2,1-1,0 1,0 0,1 0,1 1,-1 0,-8 24,9-19,1 1,1 0,0 1,2-1,0 1,0 28,2-21,-1-12,1 0,1 1,0-1,1 1,0-1,6 21,-6-31,-1 0,1 0,0 0,0 0,0 0,0-1,1 1,-1-1,1 1,-1-1,1 0,0 0,0 0,0-1,0 1,0-1,0 1,1-1,-1 0,0 0,1 0,-1-1,0 1,1-1,-1 0,1 0,-1 0,1 0,-1-1,1 0,-1 1,0-1,1 0,-1 0,0-1,0 1,0-1,6-3,-2-2,-1 1,1-1,-1 0,-1-1,1 0,-1 1,0-2,6-15,-1 0,12-50,-19 59,-1 0,0-20,-1 17,5-23,-2 23,-1 0,0-1,-2 1,0-1,0 1,-4-24,2 39,1 1,-1-1,0 1,0-1,0 1,-1-1,1 1,-1 0,1-1,-1 1,0 0,1 0,-1 0,0 1,0-1,-1 0,1 1,0-1,0 1,-1 0,1-1,-3 1,1-1,1 1,-1 0,1 1,-1-1,1 1,-1-1,1 1,-1 0,1 1,-1-1,1 0,-1 1,1 0,-1 0,1 0,-4 2,0 1,0 0,1 1,-1-1,1 1,1 1,-1-1,-6 10,2-3,1 0,-14 27,16-23,0 0,1 0,1 1,0 0,2 0,-3 26,1 106,5-127,0-19,0-1,1 1,-1-1,0 1,1-1,-1 0,1 1,0-1,0 0,0 1,0-1,0 0,0 0,1 0,-1 0,1 0,3 3,-4-4,0 0,1 0,-1 0,1-1,-1 1,1 0,-1-1,1 0,-1 1,1-1,-1 0,1 1,0-1,-1 0,1 0,0 0,-1-1,1 1,-1 0,1-1,-1 1,1-1,-1 1,1-1,-1 0,1 1,-1-1,2-1,3-2,-1 0,0-1,0 0,0 1,-1-1,7-10,21-37,-31 50,4-10,0 0,-1 0,0 0,2-17,-3 17,1-16,-1 0,-2 0,-2-49,-1 17,2 57,0-1,0 0,-1 0,0 1,0-1,0 0,0 1,0-1,-1 1,1-1,-5-4,-2-5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13.921"/>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0,'0'5,"0"6,0 7,0 5,5-2,1 1,5 2,5-4,1-15,-4-23,-3-13,-4-2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4:39.170"/>
    </inkml:context>
    <inkml:brush xml:id="br0">
      <inkml:brushProperty name="width" value="0.05" units="cm"/>
      <inkml:brushProperty name="height" value="0.05" units="cm"/>
      <inkml:brushProperty name="color" value="#5B2D90"/>
      <inkml:brushProperty name="ignorePressure" value="1"/>
    </inkml:brush>
  </inkml:definitions>
  <inkml:trace contextRef="#ctx0" brushRef="#br0">59 1,'-10'0,"-13"0,-3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5:31.649"/>
    </inkml:context>
    <inkml:brush xml:id="br0">
      <inkml:brushProperty name="width" value="0.1" units="cm"/>
      <inkml:brushProperty name="height" value="0.1" units="cm"/>
      <inkml:brushProperty name="color" value="#FF0066"/>
      <inkml:brushProperty name="ignorePressure" value="1"/>
    </inkml:brush>
  </inkml:definitions>
  <inkml:trace contextRef="#ctx0" brushRef="#br0">2 299,'0'14,"-1"-11,1-1,-1 1,1 0,0 0,0 0,1-1,-1 1,0 0,3 5,-3-8,0 0,1 1,-1-1,0 0,1 0,-1 0,1 0,-1 1,1-1,-1 0,0 0,1 0,-1 0,1 0,-1 0,1 0,-1 0,1-1,-1 1,0 0,1 0,-1 0,1 0,-1 0,0-1,1 1,-1 0,0 0,1-1,-1 1,0 0,1-1,-1 1,1-1,14-13,-14 12,10-9,-2-2,1 1,-1-1,8-17,25-59,-14 26,-14 23,-12 32,0 1,1-1,0 1,6-12,-8 18,-1 1,0 0,0-1,0 1,0 0,1-1,-1 1,0 0,0-1,1 1,-1 0,0 0,0-1,1 1,-1 0,0 0,1 0,-1-1,0 1,0 0,1 0,-1 0,1 0,-1 0,0 0,1 0,-1 0,0 0,1 0,-1 0,0 0,1 0,-1 0,1 0,7 12,0 18,-4 4,-2 0,-1 0,-5 49,1-64,-2 1,0-1,-2 0,0 0,-17 32,12-28,2 2,-12 35,18-44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5:32.979"/>
    </inkml:context>
    <inkml:brush xml:id="br0">
      <inkml:brushProperty name="width" value="0.1" units="cm"/>
      <inkml:brushProperty name="height" value="0.1" units="cm"/>
      <inkml:brushProperty name="color" value="#FF0066"/>
      <inkml:brushProperty name="ignorePressure" value="1"/>
    </inkml:brush>
  </inkml:definitions>
  <inkml:trace contextRef="#ctx0" brushRef="#br0">18 77,'2'-3,"0"0,0 1,0-1,0 1,0 0,1 0,-1 0,1 0,3-3,-3 3,5-3,-1 1,0 0,1 0,0 1,13-5,45-8,-50 13,-14 2,0 1,1 0,-1-1,0 1,1 0,-1 1,1-1,-1 0,0 1,1-1,-1 1,0 0,1 0,-1 0,0 0,0 0,0 0,0 0,0 1,0-1,0 1,0 0,-1-1,1 1,-1 0,1 0,-1 0,0 0,2 3,-1-2,-1 0,0 0,0 0,0 0,-1 0,1 0,0 0,-1 0,0 0,0 0,0 0,0 0,0 0,-1 0,1 0,-1 0,0 0,0 0,0 0,0 0,-1 0,1-1,-3 4,-2 1,1-1,-2 0,1 0,-1 0,-12 7,-41 21,17-10,30-17,4-2,12-6,15-5,0 1,1 1,27-3,14-2,-49 6,3 0,0 0,0 1,28-1,-39 3,1 0,-1 0,0 1,1-1,-1 1,0 0,1 0,-1 0,0 1,0-1,0 1,0-1,0 1,0 0,0 0,-1 0,1 1,-1-1,0 1,1-1,2 6,-2-3,0 0,0 0,-1 1,0-1,0 1,0 0,-1-1,1 1,-1 8,-1-10,0 0,0 0,0 0,-1 0,0 0,1 0,-2-1,1 1,0 0,-1-1,1 1,-1-1,0 1,-1-1,-1 4,-6 4,0-1,0 1,-1-2,0 1,-1-2,0 1,0-2,-1 1,0-2,0 0,-1 0,0-1,1-1,-2-1,1 0,0 0,-1-1,-20-1,14-1,-57-2,75 2,1-1,0 1,0-1,0 1,0-1,0 0,0 1,0-1,0 0,0 0,0-1,-2-1,-4-6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5:36.644"/>
    </inkml:context>
    <inkml:brush xml:id="br0">
      <inkml:brushProperty name="width" value="0.1" units="cm"/>
      <inkml:brushProperty name="height" value="0.1" units="cm"/>
      <inkml:brushProperty name="color" value="#FF0066"/>
      <inkml:brushProperty name="ignorePressure" value="1"/>
    </inkml:brush>
  </inkml:definitions>
  <inkml:trace contextRef="#ctx0" brushRef="#br0">0 81,'38'-18,"-15"5,-13 8,0 1,0 0,0 0,0 1,1 0,-1 0,20-1,50-6,-53 6,34-2,-90 7,-1 1,1 2,0 0,-43 14,60-13,8-1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5:39.190"/>
    </inkml:context>
    <inkml:brush xml:id="br0">
      <inkml:brushProperty name="width" value="0.1" units="cm"/>
      <inkml:brushProperty name="height" value="0.1" units="cm"/>
      <inkml:brushProperty name="color" value="#FF0066"/>
      <inkml:brushProperty name="ignorePressure" value="1"/>
    </inkml:brush>
  </inkml:definitions>
  <inkml:trace contextRef="#ctx0" brushRef="#br0">16 380,'0'1,"-1"-1,1 0,-1 1,1-1,-1 0,1 1,-1-1,0 0,1 0,-1 1,1-1,-1 0,0 0,1 0,-1 0,0 0,1 0,-1 0,1 0,-1 0,0 0,1 0,-2-1,2 1,0-1,0 1,0-1,0 1,0-1,0 1,-1-1,1 1,0-1,0 0,1 1,-1-1,0 1,0-1,0 1,0-1,0 1,1-1,-1 1,0-1,17-29,25-37,47-110,-62 121,-24 49,0 2,1-1,-1 0,9-9,-12 15,0-1,1 1,-1 0,0 0,0 0,0-1,1 1,-1 0,0 0,1 0,-1 0,0 0,0 0,1-1,-1 1,0 0,1 0,-1 0,0 0,0 0,1 0,-1 0,0 0,1 0,-1 0,0 1,1-1,-1 0,0 0,0 0,1 0,-1 0,0 0,0 1,1-1,-1 0,0 0,0 0,0 1,1-1,-1 0,0 0,0 1,0-1,1 0,-1 0,0 1,0-1,0 0,0 0,0 1,0-1,0 0,0 1,0-1,0 0,0 1,0-1,0 1,4 23,-4-20,6 39,0 9,1 58,-8 109,1-201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5:41.844"/>
    </inkml:context>
    <inkml:brush xml:id="br0">
      <inkml:brushProperty name="width" value="0.1" units="cm"/>
      <inkml:brushProperty name="height" value="0.1" units="cm"/>
      <inkml:brushProperty name="color" value="#FF0066"/>
      <inkml:brushProperty name="ignorePressure" value="1"/>
    </inkml:brush>
  </inkml:definitions>
  <inkml:trace contextRef="#ctx0" brushRef="#br0">1 0,'1481'0,"-1358"10,2 1,-26-12,-82 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5:48.682"/>
    </inkml:context>
    <inkml:brush xml:id="br0">
      <inkml:brushProperty name="width" value="0.1" units="cm"/>
      <inkml:brushProperty name="height" value="0.1" units="cm"/>
      <inkml:brushProperty name="color" value="#FF0066"/>
      <inkml:brushProperty name="ignorePressure" value="1"/>
    </inkml:brush>
  </inkml:definitions>
  <inkml:trace contextRef="#ctx0" brushRef="#br0">284 25,'-1'-1,"1"0,0 1,0-1,-1 1,1-1,-1 0,1 1,0-1,-1 1,1-1,-1 1,1-1,-1 1,1-1,-1 1,1 0,-1-1,0 1,1 0,-1-1,1 1,-1 0,0 0,-1 0,-18-5,17 4,-4 0,-1 0,0 0,1 0,-1 1,0 1,0-1,1 1,-14 3,17-3,1 0,0 1,-1 0,1-1,0 1,0 0,0 0,0 1,0-1,1 1,-1-1,1 1,-1 0,1 0,0 0,0 0,0 0,1 0,-1 1,-1 5,-2 5,2-5,-1 0,2 0,-1 1,1-1,-1 15,3-21,1 0,-1 0,0-1,1 1,-1 0,1-1,0 1,0 0,0-1,0 1,1-1,-1 1,1-1,-1 0,1 0,0 1,0-1,0-1,0 1,0 0,0 0,0-1,5 3,-3-2,0 0,1 0,-1 0,1-1,0 0,-1 1,1-2,0 1,0-1,-1 1,1-1,0-1,0 1,0-1,0 0,-1 0,1 0,0 0,-1-1,1 0,-1 0,0 0,0 0,0-1,0 0,4-3,-1 1,-1-1,0 1,0-1,0 0,-1-1,0 0,0 1,-1-2,0 1,0 0,0-1,-1 0,0 0,2-13,-4 19,-1 0,0 0,0 0,0 0,0 0,0 0,0 0,-1 0,1 0,-1 0,1 0,-1 0,0 0,0 0,0 0,0 1,0-1,-1-2,-1 2,1-1,-1 0,0 1,0 0,0 0,0 0,-1 0,1 0,-5-2,-3 1,0-1,0 2,0-1,0 2,-19-2,15 3,1 0,0 0,0 1,0 1,1 1,-24 6,33-7,-1-1,1 1,0 0,1 0,-1 0,0 1,1-1,-1 1,1 0,0 0,0 0,0 1,0-1,0 1,1-1,0 1,0 0,0 0,0 0,0 0,1 0,0 0,0 1,0-1,-1 5,2-5,-1 0,1 0,0 0,0 0,0 0,1 0,0 0,-1-1,1 1,3 6,-3-8,0 1,1-1,-1-1,1 1,-1 0,1 0,0-1,0 1,0 0,0-1,0 0,0 0,0 1,0-1,1-1,-1 1,0 0,4 0,4 2,1-1,-1-1,0 1,1-2,-1 0,0 0,1-1,-1 0,0 0,0-1,0-1,0 0,19-8,-17 5,0-1,0 0,-1-1,0 0,0 0,-1-2,0 1,-1-1,16-22,-17 24,-7 16,-7 15,-30 75,32-82,0 1,1 0,1 0,-1 19,4 105,0-124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00.961"/>
    </inkml:context>
    <inkml:brush xml:id="br0">
      <inkml:brushProperty name="width" value="0.1" units="cm"/>
      <inkml:brushProperty name="height" value="0.1" units="cm"/>
      <inkml:brushProperty name="color" value="#FF0066"/>
      <inkml:brushProperty name="ignorePressure" value="1"/>
    </inkml:brush>
  </inkml:definitions>
  <inkml:trace contextRef="#ctx0" brushRef="#br0">74 3,'0'1,"0"-1,0 0,0 0,0 1,0-1,1 0,-1 0,0 1,0-1,0 0,0 0,1 0,-1 1,0-1,0 0,0 0,1 0,-1 0,0 0,0 1,1-1,-1 0,0 0,0 0,1 0,-1 0,0 0,1 0,-1 0,0 0,0 0,1 0,-1 0,0 0,0 0,1 0,-1 0,0-1,0 1,1 0,-1 0,0 0,0 0,1 0,-1-1,0 1,0 0,0 0,1 0,-1 0,0-1,0 1,0 0,0 0,0-1,0 1,1 0,-1 0,0-1,0 1,0 0,0 0,0-1,0 1,0 0,0-1,0 1,2 7,0 0,0 0,-1 0,1 1,-2-1,1 9,-3 46,0-44,-1 0,0 0,-2-1,0 1,-7 17,-45 79,50-103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01.453"/>
    </inkml:context>
    <inkml:brush xml:id="br0">
      <inkml:brushProperty name="width" value="0.1" units="cm"/>
      <inkml:brushProperty name="height" value="0.1" units="cm"/>
      <inkml:brushProperty name="color" value="#FF0066"/>
      <inkml:brushProperty name="ignorePressure" value="1"/>
    </inkml:brush>
  </inkml:definitions>
  <inkml:trace contextRef="#ctx0" brushRef="#br0">4 58,'-4'0,"7"0,5 0,5 0,8 0,2 0,2 0,0-3,2-2,0 1,-1 0,2-1,-1-2,-1 2,-1-2,-3 0,0 1,-5 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27.167"/>
    </inkml:context>
    <inkml:brush xml:id="br0">
      <inkml:brushProperty name="width" value="0.1" units="cm"/>
      <inkml:brushProperty name="height" value="0.1" units="cm"/>
      <inkml:brushProperty name="color" value="#FF0066"/>
      <inkml:brushProperty name="ignorePressure" value="1"/>
    </inkml:brush>
  </inkml:definitions>
  <inkml:trace contextRef="#ctx0" brushRef="#br0">0 259,'0'-10,"0"-1,1 1,0-1,1 1,0 0,1 0,0 0,0 0,1 0,1 1,-1-1,1 1,1 1,7-11,-2 6,-1 1,2 0,20-17,-27 25,1 0,0 0,1 0,-1 1,0 0,1 0,0 1,-1-1,1 2,13-3,-17 4,-1 0,1 0,-1 0,1 0,-1 0,0 1,1-1,-1 1,0 0,0 0,1 0,-1 0,0 0,0 0,0 0,0 1,2 1,-1 0,1 1,-1-1,-1 1,1 0,-1-1,1 1,-1 0,3 9,-3-8,0 1,0-1,-1 1,1 0,-2 0,1 0,-1 0,1 0,-2 0,1-1,-1 1,1 0,-2 0,-2 9,-6 6,-2-1,0-1,-1 0,-20 23,-69 63,44-47,49-46,20-16,6-4,18-2,0 1,62-7,-65 14,40 0,-55 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15.895"/>
    </inkml:context>
    <inkml:brush xml:id="br0">
      <inkml:brushProperty name="width" value="0.1" units="cm"/>
      <inkml:brushProperty name="height" value="0.1" units="cm"/>
      <inkml:brushProperty name="color" value="#E71224"/>
      <inkml:brushProperty name="ignorePressure" value="1"/>
    </inkml:brush>
  </inkml:definitions>
  <inkml:trace contextRef="#ctx0" brushRef="#br0">132 0,'0'5,"-5"6,-2 7,-4 0,-5 2,-5-3,1 1,-1-2,4 0,4-2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27.816"/>
    </inkml:context>
    <inkml:brush xml:id="br0">
      <inkml:brushProperty name="width" value="0.1" units="cm"/>
      <inkml:brushProperty name="height" value="0.1" units="cm"/>
      <inkml:brushProperty name="color" value="#FF0066"/>
      <inkml:brushProperty name="ignorePressure" value="1"/>
    </inkml:brush>
  </inkml:definitions>
  <inkml:trace contextRef="#ctx0" brushRef="#br0">12 1,'1'47,"0"-18,-1 0,-1 0,-7 39,6-64,1 1,1-1,-1 1,0-1,1 1,0-1,0 1,1 6,0-9,0 0,0-1,-1 1,1 0,0-1,0 1,1-1,-1 1,0-1,0 0,1 0,-1 1,1-1,-1 0,1 0,-1 0,1 0,0-1,-1 1,1 0,0-1,0 1,3 0,1 0,0-1,0 1,-1-1,1 0,0 0,0 0,0-1,0 0,0 0,-1-1,7-2,10-4,31-18,-21 10,15-10,-35 19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28.251"/>
    </inkml:context>
    <inkml:brush xml:id="br0">
      <inkml:brushProperty name="width" value="0.1" units="cm"/>
      <inkml:brushProperty name="height" value="0.1" units="cm"/>
      <inkml:brushProperty name="color" value="#FF0066"/>
      <inkml:brushProperty name="ignorePressure" value="1"/>
    </inkml:brush>
  </inkml:definitions>
  <inkml:trace contextRef="#ctx0" brushRef="#br0">59 0,'0'319,"-1"-304,-1-1,0 1,-1-1,-8 26,-6 23,-4 41,19-87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28.605"/>
    </inkml:context>
    <inkml:brush xml:id="br0">
      <inkml:brushProperty name="width" value="0.1" units="cm"/>
      <inkml:brushProperty name="height" value="0.1" units="cm"/>
      <inkml:brushProperty name="color" value="#FF0066"/>
      <inkml:brushProperty name="ignorePressure" value="1"/>
    </inkml:brush>
  </inkml:definitions>
  <inkml:trace contextRef="#ctx0" brushRef="#br0">1 0,'0'3,"7"2,12-1,7 0,2-2,0 0,-2-1,-2-1,-1 0,-5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31.854"/>
    </inkml:context>
    <inkml:brush xml:id="br0">
      <inkml:brushProperty name="width" value="0.1" units="cm"/>
      <inkml:brushProperty name="height" value="0.1" units="cm"/>
      <inkml:brushProperty name="color" value="#FF0066"/>
      <inkml:brushProperty name="ignorePressure" value="1"/>
    </inkml:brush>
  </inkml:definitions>
  <inkml:trace contextRef="#ctx0" brushRef="#br0">1 222,'-1'-16,"1"4,0-1,3-15,-2 23,0 0,0 1,1-1,0 1,-1 0,1-1,1 1,-1 0,5-6,2 0,0 1,1 0,0 1,0 0,1 0,0 1,1 0,-1 1,1 1,0 0,1 0,-1 1,1 1,0 0,0 1,0 0,0 1,18 0,-28 2,0-1,0 1,0-1,0 1,-1 0,1 0,0 0,-1 1,1-1,-1 1,1-1,-1 1,0 0,0 0,0 0,0 0,0 0,0 0,0 1,-1-1,1 0,-1 1,1 0,-1-1,0 1,0 0,0 4,1-2,-1 0,0 0,0 0,-1 0,0 0,0 0,0 0,0 0,-1 0,0 0,0 0,0 0,-1 0,1-1,-4 7,-6 6,-1-1,-1 0,-20 20,-17 19,33-35,-1-1,-1-1,0 0,-24 15,-22 19,55-39,10-13,0 0,0 0,0 1,0-1,0 0,0 0,0 0,0 1,0-1,0 0,0 0,0 0,0 0,0 1,0-1,0 0,0 0,0 0,1 0,-1 1,0-1,0 0,0 0,0 0,0 0,0 0,1 0,-1 0,0 1,0-1,0 0,0 0,1 0,-1 0,0 0,0 0,0 0,1 0,-1 0,0 0,31-3,-20 2,268-9,-226 10,-36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33.325"/>
    </inkml:context>
    <inkml:brush xml:id="br0">
      <inkml:brushProperty name="width" value="0.1" units="cm"/>
      <inkml:brushProperty name="height" value="0.1" units="cm"/>
      <inkml:brushProperty name="color" value="#FF0066"/>
      <inkml:brushProperty name="ignorePressure" value="1"/>
    </inkml:brush>
  </inkml:definitions>
  <inkml:trace contextRef="#ctx0" brushRef="#br0">1 68,'0'0,"0"1,0 0,1-1,-1 1,0-1,1 1,-1 0,1-1,-1 1,0-1,1 1,-1-1,1 1,0-1,-1 0,1 1,-1-1,1 1,0-1,-1 0,1 0,0 1,-1-1,1 0,1 0,21 4,-21-3,59 4,110-4,-79-3,5 3,105-2,-34-19,-109 10,90-1,-114 9,37-6,25-2,369 9,-226 3,-204-2,-19 1,0 0,0-2,0 0,32-7,-35 4,18-6,-21 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37.033"/>
    </inkml:context>
    <inkml:brush xml:id="br0">
      <inkml:brushProperty name="width" value="0.1" units="cm"/>
      <inkml:brushProperty name="height" value="0.1" units="cm"/>
      <inkml:brushProperty name="color" value="#FF0066"/>
      <inkml:brushProperty name="ignorePressure" value="1"/>
    </inkml:brush>
  </inkml:definitions>
  <inkml:trace contextRef="#ctx0" brushRef="#br0">206 123,'0'0,"0"0,1 0,-1 0,0 0,0 0,0 0,1 0,-1 0,0 0,0 0,0 0,1 0,-1 0,0 0,0 0,0 0,1 0,-1 0,0 0,0 0,0 0,0 0,1-1,-1 1,0 0,0 0,0 0,0 0,1 0,-1-1,0 1,0 0,0 0,0 0,0 0,0-1,0 1,0 0,1 0,-1-1,-6-6,-13-6,15 11,0 0,0 0,0 1,0 0,0 0,0 0,0 0,0 1,-1-1,1 1,0 0,0 0,-1 1,1-1,0 1,0 0,0 0,-6 3,7-2,-1 0,0 0,0 1,1 0,0-1,-1 2,1-1,0 0,0 0,1 1,-1 0,1-1,0 1,0 0,0 0,0 0,-1 8,1-8,1 0,0 0,0 1,1-1,-1 0,1 1,0-1,0 0,0 1,1-1,0 0,0 1,0-1,0 0,0 0,1 0,0 0,0 0,0 0,0-1,1 1,-1-1,1 1,0-1,0 0,0 0,1 0,-1 0,1-1,-1 0,1 1,6 2,-3-2,0 0,1 0,0-1,-1 0,1 0,0 0,0-1,0-1,0 1,0-1,0 0,0-1,-1 0,1 0,0-1,0 0,9-4,-13 4,1-1,-1 1,1-1,-1 0,0 0,0-1,-1 1,1-1,0 0,-1 0,0 0,0-1,-1 1,3-5,2-6,-1 1,-1-1,4-21,-8 33,0-1,-1 1,1-1,-1 1,0-1,0 1,0-1,0 1,-1-1,1 1,-1-1,0 1,0-1,0 1,-4-7,3 7,0-1,-1 1,0 0,0 0,0 0,0 0,0 0,-1 1,1-1,-1 1,0 0,1 0,-6-1,-2-1,0 1,0 0,0 0,0 1,-1 1,1 0,-1 0,1 1,-1 1,1 0,-1 0,-12 4,18-2,0 0,0 0,1 0,-1 0,1 1,0 0,0 0,0 0,1 1,0-1,-1 1,1 0,-4 9,4-8,1-1,-1 1,2 0,-1 1,1-1,0 0,0 1,0 0,1-1,0 1,1 0,-1 12,2-17,-1 0,1 1,-1-1,1 0,0 1,0-1,0 0,0 0,0 0,0 0,0 0,1 0,-1 0,1 0,0-1,2 3,0-1,0 0,0-1,0 0,0 0,0 0,1 0,8 2,3-1,1-1,0 0,26-2,-37 0,-1 0,0 0,0 0,0-1,0 0,0 0,0-1,0 1,0-1,0 0,0 0,-1-1,1 1,-1-1,0 0,1 0,-1-1,-1 1,1-1,-1 0,1 0,-1 0,0 0,0-1,-1 1,1-1,-1 0,0 1,-1-1,1 0,-1 0,1-8,-1 8,0-1,-1 0,0 1,-1-1,1 0,-1 0,0 1,-1-1,1 1,-1-1,0 1,0 0,-1 0,0-1,1 2,-2-1,1 0,-1 1,1-1,-1 1,-9-7,8 6,-1 1,0 0,0 0,-1 0,1 1,-1-1,0 2,0-1,0 1,0 0,0 0,0 1,-1 0,1 1,0-1,-1 1,-7 1,7 1,-1 0,1 1,0 0,0 0,0 1,0 0,0 0,1 1,0 0,0 0,-11 11,15-12,1-1,0 1,-1 0,2 0,-1-1,0 1,1 1,0-1,0 0,0 0,0 0,1 1,-1-1,1 0,0 0,2 8,-2-8,1 0,-1-1,1 1,0 0,0-1,1 1,-1-1,1 1,0-1,0 1,0-1,0 0,1 0,-1 0,1-1,0 1,-1 0,7 3,-1-2,-1-1,1 1,0-2,1 1,-1-1,14 2,1-2,29 0,-45-3,0 0,0 0,0-1,0 1,0-2,-1 1,1-1,-1 0,1 0,-1-1,0 1,0-2,-1 1,6-5,-6 4,1 0,-1 0,-1-1,1 1,-1-1,0 0,0 0,-1 0,0 0,0-1,0 1,-1-1,3-14,-7 1,-2 14,-1 14,-2 13,2 0,0 0,1 1,1 0,-1 29,3-26,-9 47,3-27,-2 1,5-25,-3 32,5-37,0 0,-6 19,4-19,2-10,0-6,2-10,16-29,-2 2,-6 10,-1-1,-1-1,-2 1,2-46,-7-55,1 157,1-9,-1 0,-1 0,-1 0,0 0,-10 37,2-27,0 0,3 0,0 1,-4 47,11-71,0-3,0 0,0 0,0-1,0 1,-1 0,1 0,-1 0,0-1,0 1,0 0,-2 4,-2-3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24.612"/>
    </inkml:context>
    <inkml:brush xml:id="br0">
      <inkml:brushProperty name="width" value="0.1" units="cm"/>
      <inkml:brushProperty name="height" value="0.1" units="cm"/>
      <inkml:brushProperty name="color" value="#FF0066"/>
      <inkml:brushProperty name="ignorePressure" value="1"/>
    </inkml:brush>
  </inkml:definitions>
  <inkml:trace contextRef="#ctx0" brushRef="#br0">4 0,'-3'0,"5"0,10 0,9 0,8 0,6 0,1 0,-3 0,-3 0,-4 0,-6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43.504"/>
    </inkml:context>
    <inkml:brush xml:id="br0">
      <inkml:brushProperty name="width" value="0.1" units="cm"/>
      <inkml:brushProperty name="height" value="0.1" units="cm"/>
      <inkml:brushProperty name="color" value="#FF0066"/>
      <inkml:brushProperty name="ignorePressure" value="1"/>
    </inkml:brush>
  </inkml:definitions>
  <inkml:trace contextRef="#ctx0" brushRef="#br0">20 0,'0'318,"-1"-292,-8 43,0 3,8-55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43.938"/>
    </inkml:context>
    <inkml:brush xml:id="br0">
      <inkml:brushProperty name="width" value="0.1" units="cm"/>
      <inkml:brushProperty name="height" value="0.1" units="cm"/>
      <inkml:brushProperty name="color" value="#FF0066"/>
      <inkml:brushProperty name="ignorePressure" value="1"/>
    </inkml:brush>
  </inkml:definitions>
  <inkml:trace contextRef="#ctx0" brushRef="#br0">12 58,'-11'-2,"17"-2,20-2,143-11,-81 8,39-6,-125 15,4-1,0-1,0 2,0-1,0 1,0 0,11 1,-4 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46.465"/>
    </inkml:context>
    <inkml:brush xml:id="br0">
      <inkml:brushProperty name="width" value="0.1" units="cm"/>
      <inkml:brushProperty name="height" value="0.1" units="cm"/>
      <inkml:brushProperty name="color" value="#FF0066"/>
      <inkml:brushProperty name="ignorePressure" value="1"/>
    </inkml:brush>
  </inkml:definitions>
  <inkml:trace contextRef="#ctx0" brushRef="#br0">9 43,'-4'0,"-1"-4,8 0,9-1,3-2,10 0,6 1,6 2,-1 1,-2 1,-4 2,-4 3,-3 2,-5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11.456"/>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17.838"/>
    </inkml:context>
    <inkml:brush xml:id="br0">
      <inkml:brushProperty name="width" value="0.1" units="cm"/>
      <inkml:brushProperty name="height" value="0.1" units="cm"/>
      <inkml:brushProperty name="color" value="#E71224"/>
      <inkml:brushProperty name="ignorePressure" value="1"/>
    </inkml:brush>
  </inkml:definitions>
  <inkml:trace contextRef="#ctx0" brushRef="#br0">1 236,'0'24,"-1"-14,1 0,0 0,1 0,0 1,3 12,-3-20,0-1,0 1,0 0,1-1,-1 1,1-1,-1 0,1 1,0-1,0 0,0 0,0 0,0 0,0-1,0 1,1 0,-1-1,1 0,-1 1,1-1,-1 0,1 0,5 0,12 3,1-2,-1 0,1-1,-1-1,1-1,-1-1,35-7,-50 7,0 1,0-1,0 0,-1 0,1 0,-1 0,0-1,1 0,-1 0,0 0,-1 0,1-1,0 1,-1-1,0 0,0 0,0 0,-1-1,1 1,-1-1,0 1,0-1,2-9,-1-4,0-2,-1 1,-1 0,-3-38,0 22,2 29,0 0,0 0,-1 0,0 0,0 0,-1 0,1 1,-1-1,-1 0,1 1,-1 0,0 0,-6-9,6 11,0 0,0 0,-1 0,0 1,1-1,-1 1,0 0,0 0,0 0,0 1,0-1,-1 1,1 0,0 0,-1 1,1-1,0 1,-1 0,-5 0,3 2,0 0,0 0,-1 1,1 0,1 0,-1 1,0 0,1 0,0 0,0 1,0 0,-9 10,2-1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47.237"/>
    </inkml:context>
    <inkml:brush xml:id="br0">
      <inkml:brushProperty name="width" value="0.1" units="cm"/>
      <inkml:brushProperty name="height" value="0.1" units="cm"/>
      <inkml:brushProperty name="color" value="#FF0066"/>
      <inkml:brushProperty name="ignorePressure" value="1"/>
    </inkml:brush>
  </inkml:definitions>
  <inkml:trace contextRef="#ctx0" brushRef="#br0">111 0,'-1'1,"0"-1,0 1,1 0,-1-1,0 1,0 0,1 0,-1-1,0 1,1 0,-1 0,1 0,-1 0,1 0,0 0,-1 0,1 0,0 0,0 0,-1 0,1 0,0 2,0-1,-6 44,5-36,1-1,-2 1,1-1,-2 0,1 1,-8 16,5-15,1 0,0 0,0 1,1-1,1 1,0 0,-1 17,3-28,0 0,-1 0,1-1,0 1,0 0,1 0,-1 0,0 0,0 0,0 0,1 0,-1 0,0 0,1 0,-1-1,1 1,-1 0,2 1,-2-2,1 1,-1-1,1 0,0 1,-1-1,1 0,0 0,-1 0,1 1,0-1,-1 0,1 0,0 0,-1 0,1 0,0 0,-1-1,1 1,0 0,0 0,5-3,0 0,0 1,0-2,8-5,-2 1,8-3,-10 5,0 0,0 1,0 0,1 1,0 0,0 1,0 0,23-3,-27 5,0 1,0 0,0 0,1 1,-1 0,0 0,0 1,11 4,-15-5,1 1,-1 0,1 1,-1-1,0 1,0-1,0 1,0 0,0 0,-1 0,1 0,-1 1,0-1,0 1,0-1,3 8,-1 3,0-1,-1 1,-1 0,0 0,0 0,-2 0,0 0,0 0,-4 20,3-30,0 1,0-1,-1 1,1-1,-1 0,0 0,0 1,0-1,-1-1,0 1,0 0,0-1,-4 5,2-4,0 0,0-1,-1 0,1 0,-1 0,1 0,-1-1,-12 3,-4-1,-1-1,0-1,0-1,-31-2,30 0,13 0,0 1,0-2,-18-4,24 5,0-1,0 1,0-1,1-1,-1 1,1-1,-1 1,1-1,-8-7,0-5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48.069"/>
    </inkml:context>
    <inkml:brush xml:id="br0">
      <inkml:brushProperty name="width" value="0.1" units="cm"/>
      <inkml:brushProperty name="height" value="0.1" units="cm"/>
      <inkml:brushProperty name="color" value="#FF0066"/>
      <inkml:brushProperty name="ignorePressure" value="1"/>
    </inkml:brush>
  </inkml:definitions>
  <inkml:trace contextRef="#ctx0" brushRef="#br0">223 1,'-6'0,"-1"0,1 1,-1 0,1 0,0 1,-1 0,1 0,0 0,0 1,0 0,1 0,-10 6,6-1,0 0,0 0,1 1,0 0,-14 20,13-15,1 0,0 1,1 0,1 0,0 0,-5 22,6-13,2 0,0 0,1 41,2-59,1 0,0 0,0 0,1 0,0 0,0 0,0 0,1 0,0-1,0 1,0-1,0 0,1 0,0 0,8 7,-3-4,-1 0,2-1,-1 0,1-1,0 0,0 0,16 5,-20-9,4 3,1-1,0-1,16 3,-23-5,0-1,1 0,-1 0,0 0,0-1,0 1,0-1,0 0,0 0,0-1,0 1,7-4,-2 0,0 0,0-1,-1 0,0 0,0-1,-1 0,1 0,-2 0,1-1,-1 0,0-1,0 1,-1-1,7-18,-6 14,-4 9,0-1,0 1,-1-1,1 0,0-7,-1 10,-1 1,0-1,-1 1,1-1,0 1,0-1,-1 1,1 0,0-1,-1 1,0-1,1 1,-1 0,0 0,1-1,-1 1,0 0,0 0,0 0,0 0,0 0,-1 0,0-1,-3-1,0 0,0 0,0 0,-1 1,1 0,-1 0,0 0,1 1,-1 0,0 0,0 0,0 1,1 0,-1 0,0 0,0 1,-10 2,-6 3,0 0,1 2,-26 13,27-12,5-3,0 2,1 0,-19 13,28-17,-1 0,1 1,1-1,-1 1,1 0,-1 1,1-1,1 1,-1 0,-4 11,3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49.868"/>
    </inkml:context>
    <inkml:brush xml:id="br0">
      <inkml:brushProperty name="width" value="0.1" units="cm"/>
      <inkml:brushProperty name="height" value="0.1" units="cm"/>
      <inkml:brushProperty name="color" value="#FF0066"/>
      <inkml:brushProperty name="ignorePressure" value="1"/>
    </inkml:brush>
  </inkml:definitions>
  <inkml:trace contextRef="#ctx0" brushRef="#br0">99 0,'-74'0,"357"0,-574 0,274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51.341"/>
    </inkml:context>
    <inkml:brush xml:id="br0">
      <inkml:brushProperty name="width" value="0.1" units="cm"/>
      <inkml:brushProperty name="height" value="0.1" units="cm"/>
      <inkml:brushProperty name="color" value="#FF0066"/>
      <inkml:brushProperty name="ignorePressure" value="1"/>
    </inkml:brush>
  </inkml:definitions>
  <inkml:trace contextRef="#ctx0" brushRef="#br0">0 1,'10'0,"11"0,8 0,6 0,0 0,-1 0,-5 0,-2 0,-4 0,-1 0,-1 0,-5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52.286"/>
    </inkml:context>
    <inkml:brush xml:id="br0">
      <inkml:brushProperty name="width" value="0.1" units="cm"/>
      <inkml:brushProperty name="height" value="0.1" units="cm"/>
      <inkml:brushProperty name="color" value="#FF0066"/>
      <inkml:brushProperty name="ignorePressure" value="1"/>
    </inkml:brush>
  </inkml:definitions>
  <inkml:trace contextRef="#ctx0" brushRef="#br0">1 0,'0'302,"0"-300,0 0,0 0,0 0,0 0,0 0,0 0,1 0,-1 0,1 0,-1 0,1 0,0-1,0 1,0 0,0 0,1 1,0-2,-1 0,0-1,1 1,-1 0,1-1,-1 1,1-1,-1 1,1-1,-1 0,1 0,-1 0,1 0,0 0,-1 0,1 0,-1 0,1-1,-1 1,1 0,1-2,8-1,0-2,0 1,17-12,-16 10,-1 0,23-8,-9 6,1 2,43-6,-57 11,1 0,-1 1,1 0,0 1,-1 0,1 1,20 6,-30-6,1 0,-1 0,0 0,1 0,-1 1,0-1,0 1,0 0,-1 0,1 0,-1 0,0 0,0 1,0-1,0 0,0 1,1 5,0-3,-1 1,0-1,-1 1,0-1,0 1,0-1,-1 1,0 0,-1 10,1-13,-1 0,0-1,0 0,0 1,-1-1,1 1,-1-1,0 0,0 0,0 0,0 0,0 0,-1-1,-3 4,2-2,-1-1,0 0,0 0,0-1,0 1,0-1,0 0,-9 1,-6 1,0-2,-1 0,1-1,-22-2,31 1,-157-3,150 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53.839"/>
    </inkml:context>
    <inkml:brush xml:id="br0">
      <inkml:brushProperty name="width" value="0.1" units="cm"/>
      <inkml:brushProperty name="height" value="0.1" units="cm"/>
      <inkml:brushProperty name="color" value="#FF0066"/>
      <inkml:brushProperty name="ignorePressure" value="1"/>
    </inkml:brush>
  </inkml:definitions>
  <inkml:trace contextRef="#ctx0" brushRef="#br0">1 119,'465'0,"-336"-10,-18 1,406 7,-265 3,-222-2,42-8,15 0,-5 7,73-5,71-19,-89 16,-6 1,88 1,-209 8,0-1,0-1,17-4,-2 0,-10 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6:56.298"/>
    </inkml:context>
    <inkml:brush xml:id="br0">
      <inkml:brushProperty name="width" value="0.1" units="cm"/>
      <inkml:brushProperty name="height" value="0.1" units="cm"/>
      <inkml:brushProperty name="color" value="#FF0066"/>
      <inkml:brushProperty name="ignorePressure" value="1"/>
    </inkml:brush>
  </inkml:definitions>
  <inkml:trace contextRef="#ctx0" brushRef="#br0">348 20,'-1'-1,"1"0,0 0,-1 1,1-1,0 0,-1 0,1 1,-1-1,1 0,-1 1,0-1,1 1,-1-1,0 1,1-1,-1 1,0-1,0 1,1 0,-1-1,0 1,0 0,0 0,1-1,-1 1,-2 0,-26-4,25 4,-3-1,1 0,-1 1,0 0,0 1,1-1,-1 1,1 1,-1-1,1 1,-1 0,1 0,0 1,0 0,0 0,0 1,0-1,1 1,0 0,0 1,0-1,-8 10,7-6,1-1,0 1,0 1,0-1,1 1,0 0,1 0,0 0,0 0,1 1,0-1,1 0,0 1,0 10,1-17,0 0,1-1,-1 1,0 0,1-1,0 1,-1 0,1-1,0 1,0-1,0 1,1-1,-1 0,1 0,-1 1,4 2,-1-1,-1-1,1-1,0 1,0 0,0-1,0 0,0 0,0 0,6 1,-1 0,0-1,0-1,0 1,0-2,0 1,0-1,1 0,-1-1,14-3,-10 1,-2-1,1 0,0-1,-1 0,0-1,0 0,19-15,-25 16,1 0,0 0,-1-1,0 0,-1 1,1-2,-1 1,0 0,-1-1,1 0,-1 0,-1 0,1 0,1-10,-3 15,-1-1,0 0,0 1,0-1,0 0,0 1,0-1,0 1,-1-1,0 0,1 1,-1-1,0 1,0-1,-1 1,-2-4,2 2,-1 1,0 0,0 0,0 0,-1 0,1 1,-1-1,1 1,-7-3,-2 0,-1 1,1 0,0 1,-1 0,0 1,-13 0,17 1,-1 0,1 1,-1 0,1 1,-1 0,1 1,-1 0,1 0,0 1,-10 4,-120 64,136-68,0-1,0 0,0 1,0 0,0 0,0-1,1 2,-1-1,1 0,0 0,0 1,0-1,1 1,-1 0,1-1,-2 8,2-4,0 0,0 0,0 1,1-1,0 0,1 0,0 1,2 8,-2-12,0 0,1 0,-1 0,1-1,0 1,0 0,1-1,-1 1,1-1,-1 0,1 0,0 0,0 0,1-1,-1 1,0-1,1 0,0 0,-1 0,8 3,1-1,0-1,0 0,0 0,0-1,23 0,-27-2,1-1,-1 0,1 0,-1-1,1 0,-1-1,0 0,0 0,15-8,-6 1,-1 0,0-1,19-18,-26 20,0 0,-1 0,0 0,-1-1,0 0,0-1,-1 0,0 0,5-15,-8 20,-1 7,0 15,-1 24,-1-39,0 13,-1 1,0-1,-1 0,-1 0,-7 26,-28 86,24-76,-33 80,46-127,0-1,0 0,0 0,-1 0,1 0,-1 0,0 0,1-1,-4 3,-5 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05.201"/>
    </inkml:context>
    <inkml:brush xml:id="br0">
      <inkml:brushProperty name="width" value="0.1" units="cm"/>
      <inkml:brushProperty name="height" value="0.1" units="cm"/>
      <inkml:brushProperty name="color" value="#FF0066"/>
      <inkml:brushProperty name="ignorePressure" value="1"/>
    </inkml:brush>
  </inkml:definitions>
  <inkml:trace contextRef="#ctx0" brushRef="#br0">1 261,'0'1,"0"0,0-1,-1 1,1 0,0 0,0 0,1 0,-1-1,0 1,0 0,0 0,0 0,1 0,-1-1,0 1,1 0,-1 0,1-1,-1 1,1 0,-1-1,1 1,-1 0,1-1,0 1,-1-1,1 1,0-1,0 0,-1 1,1-1,0 1,0-1,-1 0,1 0,0 1,0-1,0 0,0 0,-1 0,1 0,0 0,1 0,1-1,0 0,-1 1,1-1,-1 0,1 0,-1-1,1 1,-1 0,0-1,0 1,0-1,4-4,11-15,-2 0,0-2,-1 0,-2-1,0 0,8-27,-11 26,10-22,-19 47,0 0,0 0,0-1,0 1,0 0,0 0,0-1,0 1,0 0,0 0,0 0,0-1,0 1,0 0,1 0,-1-1,0 1,0 0,0 0,0 0,1 0,-1-1,0 1,0 0,0 0,1 0,-1 0,0 0,0 0,0 0,1-1,-1 1,0 0,0 0,1 0,-1 0,0 0,0 0,1 0,-1 0,0 0,0 0,1 0,-1 0,0 1,5 12,-3 22,-4 19,-11 66,5-54,-1-17,6-38,1 0,0 0,0 0,2 0,0 21,5-16,4-3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05.959"/>
    </inkml:context>
    <inkml:brush xml:id="br0">
      <inkml:brushProperty name="width" value="0.1" units="cm"/>
      <inkml:brushProperty name="height" value="0.1" units="cm"/>
      <inkml:brushProperty name="color" value="#FF0066"/>
      <inkml:brushProperty name="ignorePressure" value="1"/>
    </inkml:brush>
  </inkml:definitions>
  <inkml:trace contextRef="#ctx0" brushRef="#br0">73 85,'-3'6,"-1"-1,-1 1,1 0,-1-1,0 0,0 0,0-1,-1 1,-10 6,16-11,-1 0,1 1,0-1,-1 0,1 1,-1-1,1 0,-1 1,1-1,-1 0,1 0,-1 1,1-1,-1 0,1 0,-1 0,1 0,-1 0,0 0,1 0,-1 0,1 0,-1 0,1 0,-1-1,0 1,1-1,0 1,0-1,0 1,-1-1,1 1,0-1,0 1,0-1,0 1,0-1,0 0,0 1,0-1,1 1,-1-1,0 1,0-1,1 0,12-28,-6 20,-1 1,1 0,0 0,0 1,1 0,0 0,1 1,-1 0,1 0,0 1,1 0,-1 1,1 0,0 1,0 0,0 0,0 1,0 0,1 1,-1 0,1 1,13 1,-22-1,0 0,0 1,0-1,-1 1,1-1,0 1,-1 0,1-1,-1 1,1 0,-1 0,1 0,-1 1,1-1,-1 0,0 0,0 1,2 1,-1 1,0-1,-1 1,1-1,-1 1,0 0,0-1,0 1,1 5,-1 0,-1-1,0 0,0 1,-1-1,0 0,0 1,-4 12,0-10,0 0,0-1,-1 1,0-1,-1 0,0-1,-1 0,-9 9,-76 62,52-48,-9 10,49-41,1-1,0 0,-1 0,1 1,0-1,0 0,-1 0,1 1,0-1,0 0,0 0,-1 1,1-1,0 0,0 1,0-1,0 0,0 1,0-1,0 0,0 1,-1-1,1 1,0-1,0 0,1 1,-1-1,0 0,0 1,0-1,0 0,0 1,12 5,22-3,-31-3,143-1,-42-1,-87 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06.549"/>
    </inkml:context>
    <inkml:brush xml:id="br0">
      <inkml:brushProperty name="width" value="0.1" units="cm"/>
      <inkml:brushProperty name="height" value="0.1" units="cm"/>
      <inkml:brushProperty name="color" value="#FF0066"/>
      <inkml:brushProperty name="ignorePressure" value="1"/>
    </inkml:brush>
  </inkml:definitions>
  <inkml:trace contextRef="#ctx0" brushRef="#br0">0 5,'525'0,"-380"10,-3 1,-136-11,5 0,0 0,0 0,0 0,0-2,0 1,0-2,-1 1,17-7,-9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19.523"/>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0 118,'131'0,"-1"-7,180-31,-229 22,11-3,2 3,177-6,8 24,-253-2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07.477"/>
    </inkml:context>
    <inkml:brush xml:id="br0">
      <inkml:brushProperty name="width" value="0.1" units="cm"/>
      <inkml:brushProperty name="height" value="0.1" units="cm"/>
      <inkml:brushProperty name="color" value="#FF0066"/>
      <inkml:brushProperty name="ignorePressure" value="1"/>
    </inkml:brush>
  </inkml:definitions>
  <inkml:trace contextRef="#ctx0" brushRef="#br0">165 62,'4'-1,"0"1,1-1,-1 0,0 0,1 0,-1 0,5-3,-8 3,1 1,-1-1,0 1,0-1,1 0,-1 1,0-1,0 0,0 0,0 0,0 0,0 0,0 0,0 0,-1 0,1 0,0-1,-1 1,1 0,-1 0,1-1,-1 1,1 0,-1-1,0 1,1-2,-2 2,1-1,-1 1,0 0,1 0,-1 0,0 0,0 0,1 1,-1-1,0 0,0 0,0 0,0 1,0-1,0 0,0 1,0-1,0 1,-1-1,1 1,0 0,0-1,0 1,-3 0,-33-4,32 3,-1 2,-1-1,1 1,0 0,-1 0,1 1,0 0,0 0,0 0,0 1,0 0,1 0,-1 1,1-1,0 1,0 0,0 1,0-1,-6 10,6-9,0 1,1-1,0 1,0 1,1-1,0 0,0 1,0-1,1 1,0 0,0 0,1 0,0 0,0 0,1 0,0 14,1-19,-1 1,1-1,0 0,0 0,0 0,0 0,0 0,1 0,-1-1,0 1,1 0,-1-1,1 1,0-1,0 1,0-1,-1 0,1 0,0 0,0 0,1 0,-1 0,0 0,0-1,0 1,0-1,5 1,0 0,0-1,0 1,1-1,-1 0,0-1,0 0,11-3,-11 2,0-1,0 0,-1 0,0-1,1 1,-1-2,0 1,-1 0,1-1,-1 0,5-7,6-7,24-41,-17 24,-23 35,0 1,0 0,0-1,1 1,-1 0,0 0,0-1,0 1,1 0,-1-1,0 1,1 0,-1 0,0-1,0 1,1 0,-1 0,0 0,1 0,-1 0,1-1,-1 1,0 0,1 0,3 7,-2 15,-2-21,-2 190,1-183,0 0,0 0,-1 1,0-1,-1-1,0 1,-4 8,2-4,1-1,-4 14,5-8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08.188"/>
    </inkml:context>
    <inkml:brush xml:id="br0">
      <inkml:brushProperty name="width" value="0.1" units="cm"/>
      <inkml:brushProperty name="height" value="0.1" units="cm"/>
      <inkml:brushProperty name="color" value="#FF0066"/>
      <inkml:brushProperty name="ignorePressure" value="1"/>
    </inkml:brush>
  </inkml:definitions>
  <inkml:trace contextRef="#ctx0" brushRef="#br0">58 0,'0'0,"1"1,-1-1,1 0,0 1,-1-1,1 0,-1 1,1-1,-1 1,1-1,-1 0,1 1,-1 0,1-1,-1 1,0-1,1 1,-1-1,0 1,0 0,1-1,-1 1,0 0,0 0,5 20,-5-18,2 8,0 0,-1 0,0 0,-1 0,0 0,-1 0,0 0,-1 0,0 0,-1 0,-5 14,-50 124,54-135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08.634"/>
    </inkml:context>
    <inkml:brush xml:id="br0">
      <inkml:brushProperty name="width" value="0.1" units="cm"/>
      <inkml:brushProperty name="height" value="0.1" units="cm"/>
      <inkml:brushProperty name="color" value="#FF0066"/>
      <inkml:brushProperty name="ignorePressure" value="1"/>
    </inkml:brush>
  </inkml:definitions>
  <inkml:trace contextRef="#ctx0" brushRef="#br0">1 22,'0'-4,"7"0,9-1,5 1,3 2,0 0,0 1,-1 1,0 0,-2 0,0 0,-4 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11.874"/>
    </inkml:context>
    <inkml:brush xml:id="br0">
      <inkml:brushProperty name="width" value="0.1" units="cm"/>
      <inkml:brushProperty name="height" value="0.1" units="cm"/>
      <inkml:brushProperty name="color" value="#FF0066"/>
      <inkml:brushProperty name="ignorePressure" value="1"/>
    </inkml:brush>
  </inkml:definitions>
  <inkml:trace contextRef="#ctx0" brushRef="#br0">68 86,'-1'3,"0"-1,0 1,-1-1,1 0,0 1,-1-1,0 0,1 0,-1 0,0 0,-4 3,0 1,-21 32,27-38,0 0,0 0,0 0,0 0,0 0,0 0,-1 0,1 0,0 0,0 0,0 0,0 0,0 0,0 0,0 0,0 0,0 0,-1 0,1 0,0 0,0 0,0 0,0 0,0 0,0 0,0 0,0 0,0 0,-1 0,1 0,0 0,0 0,0 0,0 0,0 0,0 0,0-1,0 1,0 0,0 0,0 0,0 0,0 0,-1 0,1 0,0 0,0 0,0-1,-2-7,1-8,1 11,-1-6,1 0,0 0,1 0,0 0,3-12,-3 21,0-1,0 0,0 1,0-1,1 1,-1-1,1 1,-1 0,1-1,0 1,0 0,0 0,0 0,0 0,0 1,1-1,-1 1,0-1,1 1,0 0,-1 0,1 0,0 0,-1 0,5 0,-2 0,-1 0,1 1,0 0,0-1,0 2,0-1,0 0,-1 1,1 0,0 0,0 1,4 1,-6-1,-1-1,1 1,-1-1,1 1,-1 0,0 0,0 0,0 0,0 1,0-1,0 0,-1 1,1-1,-1 1,0 0,0-1,0 1,0 0,0 0,1 6,-1 2,0 1,0-1,-1 1,0 0,-1-1,-1 1,0 0,0-1,-1 0,0 1,-1-1,-8 16,-41 70,46-86,0-1,0 0,-1-1,-1 1,1-2,-20 15,14-15,10-8,10-4,15-8,0 1,45-16,-56 23,0 1,0 1,1 0,-1 0,1 1,0 0,0 1,-1 0,14 2,-17 0,0 1,0-1,-1 1,1 0,-1 1,1 0,-1 0,-1 0,7 6,-10-9,10 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12.728"/>
    </inkml:context>
    <inkml:brush xml:id="br0">
      <inkml:brushProperty name="width" value="0.1" units="cm"/>
      <inkml:brushProperty name="height" value="0.1" units="cm"/>
      <inkml:brushProperty name="color" value="#FF0066"/>
      <inkml:brushProperty name="ignorePressure" value="1"/>
    </inkml:brush>
  </inkml:definitions>
  <inkml:trace contextRef="#ctx0" brushRef="#br0">93 200,'-1'0,"-1"0,1-1,0 1,-1 0,1 0,-1-1,1 1,0 0,0-1,-1 1,1-1,0 0,0 0,-1 1,1-1,0 0,0 0,0 0,0 0,0 0,-1-2,1 1,-1-1,1 0,0 1,0-1,0 0,0 0,0 0,1 0,-1-5,1 2,0 0,0 0,0 0,1 0,0 1,0-1,0 0,1 1,0-1,3-6,-1 6,0 1,0 0,1 1,-1-1,1 1,0-1,0 2,0-1,1 0,-1 1,8-3,1 0,1 0,-1 1,24-4,-35 8,-1 1,1-1,-1 1,1 0,-1 0,1 0,-1 0,1 1,-1-1,1 1,-1-1,0 1,1 0,-1 0,0 0,1 0,3 3,-3-2,-1 1,1-1,-1 1,1 0,-1 0,0 0,0 0,0 0,0 0,-1 1,2 3,0 2,-1 0,0 1,0-1,-1 1,0-1,0 1,-1-1,-2 18,0-22,1 1,-1 0,0-1,0 1,-1-1,1 1,-1-1,-4 5,-32 39,16-22,10-12,-1-1,0-1,-32 22,14-10,-47 30,64-46,16-8,6-3,19-5,-3 1,-4 2,0 1,-1 0,1 1,0 1,0 1,0 1,0 1,-1 0,22 6,-24-5,-2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13.515"/>
    </inkml:context>
    <inkml:brush xml:id="br0">
      <inkml:brushProperty name="width" value="0.1" units="cm"/>
      <inkml:brushProperty name="height" value="0.1" units="cm"/>
      <inkml:brushProperty name="color" value="#FF0066"/>
      <inkml:brushProperty name="ignorePressure" value="1"/>
    </inkml:brush>
  </inkml:definitions>
  <inkml:trace contextRef="#ctx0" brushRef="#br0">1 0,'0'1,"1"0,-1 0,1 0,0 0,0-1,-1 1,1 0,0-1,0 1,0 0,0-1,-1 1,1-1,0 0,0 1,0-1,0 0,0 1,0-1,0 0,1 0,-1 0,1 0,0 1,82 8,-8-2,3 2,-1-4,88-6,-59-1,-51 3,65-2,-58-9,-42 6,34-2,-15 6,-23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14.596"/>
    </inkml:context>
    <inkml:brush xml:id="br0">
      <inkml:brushProperty name="width" value="0.1" units="cm"/>
      <inkml:brushProperty name="height" value="0.1" units="cm"/>
      <inkml:brushProperty name="color" value="#FF0066"/>
      <inkml:brushProperty name="ignorePressure" value="1"/>
    </inkml:brush>
  </inkml:definitions>
  <inkml:trace contextRef="#ctx0" brushRef="#br0">223 105,'4'-1,"1"0,-1-1,0 1,1-1,-1 1,0-1,0-1,0 1,0 0,-1-1,1 0,-1 0,1 0,-1 0,0-1,0 1,3-6,-5 8,-1 0,1 0,-1 0,1 0,-1-1,1 1,-1 0,0 0,0 0,1-1,-1 1,0 0,0 0,0 0,0-1,0 1,-1 0,1 0,0 0,-1-1,1 1,-1-1,0 1,0-1,0 1,-1-1,1 1,0 0,-1 0,1 0,-1-1,1 2,-1-1,1 0,-1 0,-2 0,-5-2,1 0,-1 1,-1 1,-14-2,11 2,0 1,1 0,-1 1,0 0,1 1,0 1,-25 7,32-8,0 0,-1 1,1 0,0 0,1 0,-1 1,0-1,1 1,0 0,0 0,0 1,0-1,1 1,0 0,0 0,0 0,0 0,1 1,-3 7,3-8,1 0,0-1,0 1,0 0,1 0,-1 0,1 0,0 0,1-1,0 8,0-10,0 0,-1 0,1 0,0 0,1 0,-1 0,0 0,1 0,-1 0,1 0,-1-1,1 1,0-1,0 1,-1-1,1 0,0 0,0 0,0 0,1 0,-1 0,0 0,5 0,0 1,1 0,0-1,0 0,0-1,1 0,-1 0,0 0,0-1,0 0,0-1,12-4,-10 2,0 0,0-1,-1 0,0 0,0-1,0-1,-1 1,11-12,77-84,-89 92,4-3,-7 14,-1 9,-3 131,-2-59,1-75,0 0,0 0,-1 0,0-1,0 1,0 0,-1-1,-4 7,3-5,1 0,-1 0,1 0,-2 14,3-10,1-4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15.352"/>
    </inkml:context>
    <inkml:brush xml:id="br0">
      <inkml:brushProperty name="width" value="0.1" units="cm"/>
      <inkml:brushProperty name="height" value="0.1" units="cm"/>
      <inkml:brushProperty name="color" value="#FF0066"/>
      <inkml:brushProperty name="ignorePressure" value="1"/>
    </inkml:brush>
  </inkml:definitions>
  <inkml:trace contextRef="#ctx0" brushRef="#br0">114 0,'0'4,"0"3,0 9,0 4,0 3,0 1,-10 2,-4 1,1 0,3-3,-1 0,2-2,2-1,-1-1,1 0,-2 0,0 0,3-3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15.733"/>
    </inkml:context>
    <inkml:brush xml:id="br0">
      <inkml:brushProperty name="width" value="0.1" units="cm"/>
      <inkml:brushProperty name="height" value="0.1" units="cm"/>
      <inkml:brushProperty name="color" value="#FF0066"/>
      <inkml:brushProperty name="ignorePressure" value="1"/>
    </inkml:brush>
  </inkml:definitions>
  <inkml:trace contextRef="#ctx0" brushRef="#br0">14 20,'-3'0,"-6"0,7 0,14 0,11 0,9 0,-1-3,1-2,2 1,-1 0,-3 2,-7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18.333"/>
    </inkml:context>
    <inkml:brush xml:id="br0">
      <inkml:brushProperty name="width" value="0.1" units="cm"/>
      <inkml:brushProperty name="height" value="0.1" units="cm"/>
      <inkml:brushProperty name="color" value="#FF0066"/>
      <inkml:brushProperty name="ignorePressure" value="1"/>
    </inkml:brush>
  </inkml:definitions>
  <inkml:trace contextRef="#ctx0" brushRef="#br0">0 62,'0'-3,"7"-1,2-4,3 0,0-2,4 0,3 2,2 3,1 2,0 1,-1 1,0 1,0 1,0-1,-1 1,-3-1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20.945"/>
    </inkml:context>
    <inkml:brush xml:id="br0">
      <inkml:brushProperty name="width" value="0.1" units="cm"/>
      <inkml:brushProperty name="height" value="0.1" units="cm"/>
      <inkml:brushProperty name="color" value="#E71224"/>
      <inkml:brushProperty name="ignorePressure" value="1"/>
    </inkml:brush>
  </inkml:definitions>
  <inkml:trace contextRef="#ctx0" brushRef="#br0">0 90,'5'0,"7"0,5 0,1-5,1-6,3-2,3-3,2 1,1 3,0 4,1 3,1 2,-1 2,0 1,-4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19.158"/>
    </inkml:context>
    <inkml:brush xml:id="br0">
      <inkml:brushProperty name="width" value="0.1" units="cm"/>
      <inkml:brushProperty name="height" value="0.1" units="cm"/>
      <inkml:brushProperty name="color" value="#FF0066"/>
      <inkml:brushProperty name="ignorePressure" value="1"/>
    </inkml:brush>
  </inkml:definitions>
  <inkml:trace contextRef="#ctx0" brushRef="#br0">99 1,'-2'29,"-7"44,5-43,-2 41,6-56,-1-7,1 0,0 0,2 12,-1-19,-1-1,0 1,0 0,0-1,1 1,-1 0,0-1,1 1,-1 0,1-1,-1 1,0-1,1 1,0-1,-1 1,1-1,-1 1,1-1,-1 0,1 1,0-1,-1 0,1 1,0-1,0 0,1 1,0-1,0 0,0 0,0 0,0 0,0-1,0 1,0 0,3-2,2 0,0-1,-1 0,1 0,6-5,-4 3,-1 0,1 1,0 0,0 0,0 1,0 0,1 0,0 1,10 0,-14 1,0 0,0 1,0 0,0 1,-1-1,1 1,0 1,0-1,0 1,-1-1,1 2,-1-1,1 1,-1-1,0 2,5 3,-7-5,-1 1,0-1,0 1,0-1,0 1,0 0,-1 0,1 0,-1 0,0 0,0 0,0 0,0 0,0 5,1 5,-2 0,0 18,-1-18,1-8,0 0,-1 0,0 1,0-1,-1 0,1 0,-1 0,0 0,-1-1,1 1,-1 0,0-1,0 0,0 1,-1-1,1-1,-1 1,-6 4,0-1,0 0,0-1,-1 0,1 0,-2-1,-21 6,29-9,-12 3,0-1,0 0,-27 2,38-6,-1 0,1 0,-1-1,1 0,-1 0,1 0,-1-1,1 1,0-1,-1 0,1-1,1 0,-1 1,-7-7,7 5,0 0,0-1,0 0,1 0,0-1,0 1,0-1,0 0,1 0,-3-8,-3-11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20.012"/>
    </inkml:context>
    <inkml:brush xml:id="br0">
      <inkml:brushProperty name="width" value="0.1" units="cm"/>
      <inkml:brushProperty name="height" value="0.1" units="cm"/>
      <inkml:brushProperty name="color" value="#FF0066"/>
      <inkml:brushProperty name="ignorePressure" value="1"/>
    </inkml:brush>
  </inkml:definitions>
  <inkml:trace contextRef="#ctx0" brushRef="#br0">0 305,'1'-1,"0"-1,-1 1,1 0,0-1,0 1,0 0,0 0,1-1,-1 1,0 0,2-1,1-1,9-10,0 2,0-1,-1-1,0 0,-1 0,0-1,-1-1,12-24,39-89,-61 127,1 0,-1 0,0 1,0-1,1 0,-1 0,0 1,1-1,-1 0,1 1,-1-1,1 1,-1-1,1 0,-1 1,1-1,0 1,-1-1,1 1,0 0,-1-1,1 1,1-1,-1 1,-1 1,1-1,-1 1,1-1,-1 1,1-1,-1 1,1-1,-1 1,1-1,-1 1,0-1,1 1,-1 0,0-1,1 1,-1 0,0-1,0 1,0 1,2 6,0 1,0 16,-1 68,-2-79,0-1,-1 1,-1-1,-7 23,3-15,2 0,0 0,1 0,2 0,0 1,2 40,0-44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20.766"/>
    </inkml:context>
    <inkml:brush xml:id="br0">
      <inkml:brushProperty name="width" value="0.1" units="cm"/>
      <inkml:brushProperty name="height" value="0.1" units="cm"/>
      <inkml:brushProperty name="color" value="#FF0066"/>
      <inkml:brushProperty name="ignorePressure" value="1"/>
    </inkml:brush>
  </inkml:definitions>
  <inkml:trace contextRef="#ctx0" brushRef="#br0">0 82,'5'-1,"-1"0,0 0,1 0,-1 0,0-1,0 0,7-4,12-4,13-1,0 2,1 2,60-5,-21 4,41-2,190 11,-290-1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21.980"/>
    </inkml:context>
    <inkml:brush xml:id="br0">
      <inkml:brushProperty name="width" value="0.1" units="cm"/>
      <inkml:brushProperty name="height" value="0.1" units="cm"/>
      <inkml:brushProperty name="color" value="#FF0066"/>
      <inkml:brushProperty name="ignorePressure" value="1"/>
    </inkml:brush>
  </inkml:definitions>
  <inkml:trace contextRef="#ctx0" brushRef="#br0">224 122,'1'-1,"0"1,-1 0,1 0,0 0,-1-1,1 1,0 0,-1-1,1 1,0-1,-1 1,1-1,-1 1,1-1,-1 1,1-1,-1 1,0-1,1 0,-1 1,0-1,1 0,-1 1,0-1,0 0,1-1,3-21,-4 20,1 1,-1-1,0 1,0-1,0 1,0-1,-1 1,1-1,-1 1,1-1,-1 1,0 0,0-1,0 1,0 0,-1 0,1 0,-3-4,1 3,0 0,0 1,0-1,-1 1,1 0,-1-1,1 1,-1 1,0-1,-4-1,0 1,0 0,1 0,-1 1,0 0,0 0,0 1,0 0,0 1,0-1,-15 5,18-3,0 0,0 0,0 1,0 0,0-1,1 2,0-1,-1 1,1-1,1 1,-1 0,0 1,1-1,0 1,0-1,0 1,1 0,0 0,0 0,0 0,0 0,1 1,0-1,0 0,0 1,1-1,-1 1,1-1,1 8,0-11,0 1,0-1,0 0,0 0,0 0,0 0,0 0,1-1,-1 1,1 0,-1 0,1-1,0 1,-1-1,1 0,0 1,0-1,0 0,0 0,0 0,0 0,0-1,1 1,-1 0,0-1,0 0,3 1,2 0,1-1,-1 1,0-1,0 0,1-1,-1 0,10-2,-12 2,0-1,0 0,0 0,-1 0,1-1,0 0,-1 1,0-1,1-1,-1 1,0-1,-1 0,6-5,-2-3,1 0,-2 0,10-24,-13 30,-3 4,1-1,0 1,-1-1,1 1,0 0,1-1,-1 1,0 0,1 0,-1 0,4-3,-5 5,1 0,-1 1,1-1,-1 1,0-1,0 0,1 1,-1-1,0 1,0-1,1 1,-1-1,0 1,0-1,0 1,0-1,0 1,0 0,0-1,0 1,0-1,0 1,1 16,-1-15,-2 248,2-242,-2 0,1 1,-1-1,0 0,-1 0,-6 15,4-11,1 0,-4 12,5-6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24.212"/>
    </inkml:context>
    <inkml:brush xml:id="br0">
      <inkml:brushProperty name="width" value="0.1" units="cm"/>
      <inkml:brushProperty name="height" value="0.1" units="cm"/>
      <inkml:brushProperty name="color" value="#FF0066"/>
      <inkml:brushProperty name="ignorePressure" value="1"/>
    </inkml:brush>
  </inkml:definitions>
  <inkml:trace contextRef="#ctx0" brushRef="#br0">4 0,'-3'0,"5"0,9 0,14 0,9 0,2 0,-2 0,-2 0,-4 0,-4 0,-5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25.848"/>
    </inkml:context>
    <inkml:brush xml:id="br0">
      <inkml:brushProperty name="width" value="0.1" units="cm"/>
      <inkml:brushProperty name="height" value="0.1" units="cm"/>
      <inkml:brushProperty name="color" value="#FF0066"/>
      <inkml:brushProperty name="ignorePressure" value="1"/>
    </inkml:brush>
  </inkml:definitions>
  <inkml:trace contextRef="#ctx0" brushRef="#br0">0 0,'727'0,"-632"5,123 20,56 5,256-28,-271-4,111 2,-350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49.793"/>
    </inkml:context>
    <inkml:brush xml:id="br0">
      <inkml:brushProperty name="width" value="0.1" units="cm"/>
      <inkml:brushProperty name="height" value="0.1" units="cm"/>
      <inkml:brushProperty name="color" value="#FF0066"/>
      <inkml:brushProperty name="ignorePressure" value="1"/>
    </inkml:brush>
  </inkml:definitions>
  <inkml:trace contextRef="#ctx0" brushRef="#br0">183 101,'1'-1,"-1"0,1 0,0 0,0 0,-1 0,1 0,0 1,0-1,0 0,0 1,0-1,0 1,0-1,0 1,1-1,-1 1,0 0,0-1,0 1,0 0,2 0,6-3,-12 2,1 0,-1 0,0 1,1-1,-1 1,-5-1,-2 1,0 0,0 0,0 1,0 0,0 1,0 0,-12 4,19-4,-1-1,1 1,-1 0,1 0,0 0,0 0,0 1,0-1,0 1,0 0,1 0,-1 0,1 0,0 0,0 0,0 1,0-1,1 1,-1-1,1 1,-2 7,2-6,0 0,0 1,1-1,0 0,-1 0,2 1,-1-1,1 0,0 0,0 1,0-1,0 0,5 9,-3-9,-1-1,1 0,0-1,0 1,1 0,-1-1,1 0,-1 0,1 0,0 0,0 0,1-1,-1 0,0 0,7 2,-3-1,0-1,0 0,0 0,0-1,0 0,0 0,0-1,0 0,0 0,0-1,0 0,0-1,0 0,11-4,-13 4,0-1,0 0,-1 0,1-1,-1 0,1 0,-1 0,-1 0,1-1,0 0,-1 0,0 0,0-1,-1 1,0-1,0 0,0 0,2-7,-2 5,0 0,-1 0,-1-1,1 1,-1-1,-1 1,1-1,-2 1,0-12,0 16,0 1,0-1,0 0,0 0,-1 0,1 1,-1-1,0 0,0 1,0 0,-1-1,1 1,-1 0,0 0,0 0,0 1,0-1,0 1,0 0,-1 0,-6-3,-9-3,0 2,0 1,-1 0,1 1,-30-2,44 6,0 1,0-1,0 1,0 0,0 0,0 0,0 1,0 0,1 0,-1 0,1 0,-1 1,1 0,0 0,0 0,0 0,1 0,-1 1,1 0,-1 0,-2 4,1 0,-1 0,1 1,1-1,0 1,0 0,0 0,1 0,1 1,-1-1,0 12,3-17,0-1,0 1,0 0,0 0,1-1,-1 1,1 0,0-1,1 1,-1 0,0-1,1 0,4 7,-3-5,1 0,0 0,1-1,-1 1,1-1,0 0,10 6,-3-3,1-1,0 0,0-1,1 0,0-1,25 4,-28-6,1-1,-1 0,1-1,14-1,-22 0,1 0,-1 0,1 0,-1 0,1-1,-1 1,0-1,0 0,0-1,0 1,0-1,0 0,3-4,-1 2,-1 0,0 0,-1-1,1 1,-1-1,0 0,-1-1,0 1,0-1,0 1,0-1,-1 0,0 0,-1 0,0 0,0-1,0 1,-1 0,0 0,0 0,-3-11,2 13,-1 0,0 1,0-1,-1 0,1 1,-1 0,0 0,0 0,0 0,-1 0,0 1,1-1,-1 1,0 0,-1 0,1 0,-9-3,2 0,0 2,0-1,0 1,-1 1,1 0,-20-2,27 5,-1-1,1 1,-1 0,0 0,1 1,-1-1,1 1,-1 0,1 0,0 0,-1 1,1 0,0 0,0 0,0 0,0 0,0 1,1 0,-1 0,1 0,-1 0,1 0,0 1,1-1,-1 1,0 0,1 0,-2 5,1-3,1 0,0 0,0 1,0-1,1 0,0 1,1-1,-1 1,1 0,0-1,1 1,1 7,-1-11,0 1,0 0,0-1,1 1,-1-1,1 0,0 0,0 1,0-1,0 0,1 0,-1-1,1 1,0-1,0 1,0-1,0 0,0 0,0 0,1 0,-1-1,4 2,0 0,0-1,1 0,-1 0,0-1,0 0,1-1,-1 1,1-1,-1-1,0 1,10-3,-11 1,-1 1,1-1,-1-1,0 1,1-1,-1 0,0 0,0-1,-1 1,1-1,-1 0,0 0,0-1,5-6,56-86,-65 97,0-1,0 1,0 0,1 0,-1 0,0-1,0 1,0 0,0 0,0 0,0 0,0-1,0 1,0 0,1 0,-1 0,0 0,0-1,0 1,0 0,1 0,-1 0,0 0,0 0,0 0,0 0,1 0,-1 0,0 0,0 0,0-1,1 1,-1 0,0 0,0 0,0 0,1 1,-1-1,0 0,2 9,-3 13,0-17,-1 9,-1-1,0 1,0-1,-2 0,1 0,-9 15,5-14,2 0,-1 0,2 1,0-1,0 1,2 0,0 1,0-1,2 0,0 30,0-28,-1-1,-5 27,3-25,-1 29,5-34,0-11,0-8,0 41,0-33,-1 0,1 0,0 0,-1 0,1 0,-1 0,1 0,-1 0,0 0,0 0,0 0,0 0,-3 2,0-2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1.709"/>
    </inkml:context>
    <inkml:brush xml:id="br0">
      <inkml:brushProperty name="width" value="0.1" units="cm"/>
      <inkml:brushProperty name="height" value="0.1" units="cm"/>
      <inkml:brushProperty name="color" value="#FF0066"/>
      <inkml:brushProperty name="ignorePressure" value="1"/>
    </inkml:brush>
  </inkml:definitions>
  <inkml:trace contextRef="#ctx0" brushRef="#br0">1 272,'17'-18,"0"-1,-2-1,0 0,-1-1,14-27,-23 34,0 1,0-1,3-25,3-7,-9 77,-1 12,-1-13,-3 46,0-62,-1 0,0 0,-6 14,-6 16,15-40,-5 18,0-1,2 0,-3 31,6-34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2.507"/>
    </inkml:context>
    <inkml:brush xml:id="br0">
      <inkml:brushProperty name="width" value="0.1" units="cm"/>
      <inkml:brushProperty name="height" value="0.1" units="cm"/>
      <inkml:brushProperty name="color" value="#FF0066"/>
      <inkml:brushProperty name="ignorePressure" value="1"/>
    </inkml:brush>
  </inkml:definitions>
  <inkml:trace contextRef="#ctx0" brushRef="#br0">109 123,'0'0,"-1"0,0 0,1-1,-1 1,0-1,1 1,-1-1,0 1,1-1,-1 1,1-1,-1 1,1-1,0 1,-1-1,1 0,-1 1,1-1,0 0,0 0,-1 1,1-1,0 0,0-1,-3-18,3 16,1 0,-1 1,1-1,0 1,0-1,1 1,-1 0,1-1,0 1,-1 0,1 0,1 0,-1 0,0 0,1 1,-1-1,1 1,0-1,0 1,0 0,0 0,4-1,-2 0,1 0,0 1,0-1,0 1,0 1,0-1,0 1,0 0,0 1,1-1,-1 1,7 1,-12-1,1 0,0 1,0-1,-1 0,1 1,0 0,-1-1,1 1,0 0,-1 0,1 0,-1 0,1 0,-1 0,0 0,1 0,-1 1,0-1,0 1,2 2,-2-1,0-1,0 1,0 0,-1 0,1-1,-1 1,1 0,-1 0,0 0,0 0,-1 5,-1 2,-1-1,1 1,-1-1,-1 0,0 0,-8 14,-4 0,-1-1,-24 24,28-31,-6 3,0 0,-35 23,-2 3,66-44,9-4,8-2,0 1,38-2,-55 7,-1 0,1 0,0 1,0 0,-1 1,1 0,-1 1,0-1,0 2,12 5,-8-2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2.985"/>
    </inkml:context>
    <inkml:brush xml:id="br0">
      <inkml:brushProperty name="width" value="0.1" units="cm"/>
      <inkml:brushProperty name="height" value="0.1" units="cm"/>
      <inkml:brushProperty name="color" value="#FF0066"/>
      <inkml:brushProperty name="ignorePressure" value="1"/>
    </inkml:brush>
  </inkml:definitions>
  <inkml:trace contextRef="#ctx0" brushRef="#br0">6 0,'7'0,"5"4,2 7,-3 9,-2 5,-3 1,-3 0,-2-1,0-2,-1 0,-8-6,-2-1,1 0,1 1,-4-3,0 0,1-3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22.861"/>
    </inkml:context>
    <inkml:brush xml:id="br0">
      <inkml:brushProperty name="width" value="0.1" units="cm"/>
      <inkml:brushProperty name="height" value="0.1" units="cm"/>
      <inkml:brushProperty name="color" value="#E71224"/>
      <inkml:brushProperty name="ignorePressure" value="1"/>
    </inkml:brush>
  </inkml:definitions>
  <inkml:trace contextRef="#ctx0" brushRef="#br0">3 602,'-1'-50,"0"24,1 0,0 1,3-1,7-41,5-15,-13 67,0-1,1 0,0 1,1 0,1 0,1 0,8-16,2 6,1 0,31-35,-36 43,-11 14,0 1,1-1,-1 1,1-1,0 1,-1 0,1 0,0 0,0 0,0 0,1 0,-1 0,0 1,1-1,2-1,-21 34,5-5,0 1,2 1,1 0,-4 30,-12 118,20-139,-6 344,11-251,-1-106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3.308"/>
    </inkml:context>
    <inkml:brush xml:id="br0">
      <inkml:brushProperty name="width" value="0.1" units="cm"/>
      <inkml:brushProperty name="height" value="0.1" units="cm"/>
      <inkml:brushProperty name="color" value="#FF0066"/>
      <inkml:brushProperty name="ignorePressure" value="1"/>
    </inkml:brush>
  </inkml:definitions>
  <inkml:trace contextRef="#ctx0" brushRef="#br0">1 1,'6'0,"14"0,9 0,4 0,2 0,0 0,-3 0,-4 0,-3 0,-3 0,-4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4.064"/>
    </inkml:context>
    <inkml:brush xml:id="br0">
      <inkml:brushProperty name="width" value="0.1" units="cm"/>
      <inkml:brushProperty name="height" value="0.1" units="cm"/>
      <inkml:brushProperty name="color" value="#FF0066"/>
      <inkml:brushProperty name="ignorePressure" value="1"/>
    </inkml:brush>
  </inkml:definitions>
  <inkml:trace contextRef="#ctx0" brushRef="#br0">67 24,'9'-1,"0"-1,1 1,-1-2,16-5,-10 3,-13 5,1-1,-1 0,1 0,0 1,-1 0,1-1,-1 1,1 0,0 0,-1 1,1-1,0 0,-1 1,1 0,4 1,-6-1,1 0,-1 0,1 1,-1-1,0 0,1 1,-1-1,0 1,0-1,0 1,0-1,-1 1,1 0,0-1,-1 1,1 0,-1 0,1 0,-1-1,0 1,0 0,0 0,0 0,0 2,-1 3,0 0,0 1,0-1,-1 0,0 1,-1-1,1 0,-1-1,-1 1,1 0,-1-1,0 0,-7 8,-7 7,-2-1,-27 22,7-6,34-30,0-1,0 0,1 0,-7 10,11-15,1 1,-1-1,1 1,-1 0,1-1,-1 1,1 0,0-1,-1 1,1 0,0 0,-1-1,1 1,0 0,0 0,0 0,0-1,0 1,0 0,0 0,0 0,0-1,0 1,0 0,0 0,1-1,-1 1,0 0,1 0,-1-1,0 1,1 0,-1-1,1 1,-1 0,1-1,-1 1,1-1,0 1,1 0,3 2,1-1,-1 0,1 0,0 0,0-1,0 0,0 0,0 0,0-1,0 0,6-1,16-1,27-7,-51 8,21-3,-1-2,0-1,34-13,-44 13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4.759"/>
    </inkml:context>
    <inkml:brush xml:id="br0">
      <inkml:brushProperty name="width" value="0.1" units="cm"/>
      <inkml:brushProperty name="height" value="0.1" units="cm"/>
      <inkml:brushProperty name="color" value="#FF0066"/>
      <inkml:brushProperty name="ignorePressure" value="1"/>
    </inkml:brush>
  </inkml:definitions>
  <inkml:trace contextRef="#ctx0" brushRef="#br0">18 120,'0'0,"-1"0,1 0,-1 0,1 0,0 0,-1 0,1 0,-1 0,1 0,0 0,-1 0,1 0,-1 0,1 0,0 0,-1 0,1 0,-1 0,1-1,0 1,-1 0,1 0,0 0,-1-1,1 1,0 0,-1-1,1 1,0 0,0-1,-1 1,11-13,1 3,0-1,1 2,0-1,1 2,0 0,1 0,0 1,0 1,0 0,0 1,1 0,0 2,17-3,-30 5,1 1,-1 0,0 0,0 0,1 0,-1 0,0 1,0-1,0 1,1-1,-1 1,0 0,0 0,0 0,0 0,0 0,0 0,-1 0,1 1,2 1,-3-2,0 1,0-1,0 1,0 0,0-1,-1 1,1 0,0-1,-1 1,0 0,1 0,-1-1,0 1,0 0,0 0,0 0,0 0,0-1,0 1,-1 0,1 0,-1 0,1-1,-1 1,0 2,-6 8,1 0,-2 0,1-1,-2 0,-16 18,1-4,-33 24,22-23,20-16,1 1,0 0,1 1,-12 14,24-25,0 1,0-1,0 0,0 0,0 0,0 1,0-1,1 0,-1 1,1-1,-1 0,1 1,-1-1,1 1,0-1,0 1,-1-1,1 1,0-1,0 1,1-1,-1 1,1 1,0-1,0-1,0 1,0-1,0 0,0 1,1-1,-1 0,1 0,-1 0,1 0,-1 0,1 0,-1 0,1 0,0-1,2 1,9 3,-1-2,2 0,-1 0,13-1,-24-1,15 1,1 1,1-2,0 0,-1 0,1-2,-1 0,22-6,-28 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5.145"/>
    </inkml:context>
    <inkml:brush xml:id="br0">
      <inkml:brushProperty name="width" value="0.1" units="cm"/>
      <inkml:brushProperty name="height" value="0.1" units="cm"/>
      <inkml:brushProperty name="color" value="#FF0066"/>
      <inkml:brushProperty name="ignorePressure" value="1"/>
    </inkml:brush>
  </inkml:definitions>
  <inkml:trace contextRef="#ctx0" brushRef="#br0">159 0,'0'4,"-10"4,-3 7,0 6,-5 2,1 0,4 0,0 0,2-1,0-1,2 0,-1-4,1-1,2-1,2-2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5.516"/>
    </inkml:context>
    <inkml:brush xml:id="br0">
      <inkml:brushProperty name="width" value="0.1" units="cm"/>
      <inkml:brushProperty name="height" value="0.1" units="cm"/>
      <inkml:brushProperty name="color" value="#FF0066"/>
      <inkml:brushProperty name="ignorePressure" value="1"/>
    </inkml:brush>
  </inkml:definitions>
  <inkml:trace contextRef="#ctx0" brushRef="#br0">8 21,'-3'0,"-2"-3,8-2,9 1,14 0,8 2,3 0,2 2,-3-1,-7 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5.916"/>
    </inkml:context>
    <inkml:brush xml:id="br0">
      <inkml:brushProperty name="width" value="0.1" units="cm"/>
      <inkml:brushProperty name="height" value="0.1" units="cm"/>
      <inkml:brushProperty name="color" value="#FF0066"/>
      <inkml:brushProperty name="ignorePressure" value="1"/>
    </inkml:brush>
  </inkml:definitions>
  <inkml:trace contextRef="#ctx0" brushRef="#br0">0 0,'7'0,"9"0,9 0,7 0,1 0,-1 0,-3 0,-6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6.474"/>
    </inkml:context>
    <inkml:brush xml:id="br0">
      <inkml:brushProperty name="width" value="0.1" units="cm"/>
      <inkml:brushProperty name="height" value="0.1" units="cm"/>
      <inkml:brushProperty name="color" value="#FF0066"/>
      <inkml:brushProperty name="ignorePressure" value="1"/>
    </inkml:brush>
  </inkml:definitions>
  <inkml:trace contextRef="#ctx0" brushRef="#br0">182 0,'-2'3,"1"0,-1-1,0 1,1-1,-1 1,0-1,-1 0,1 0,0 0,-4 3,-1 2,-2 1,-2 3,-20 24,29-33,0 1,0-1,1 1,-1 0,1 0,-1 0,1 0,0 0,0 0,0 0,1 1,-1-1,1 0,-1 0,2 6,-1-7,1 0,-1 0,1 0,0-1,0 1,0-1,0 1,0 0,0-1,0 0,1 1,-1-1,1 0,-1 0,1 1,-1-1,1 0,-1-1,1 1,0 0,0 0,-1-1,4 1,5 2,1-1,19 2,-26-4,16 1,0-2,0 0,0-1,20-5,-20 3,0 1,1 1,35 0,-54 2,-1 1,1-1,0 0,0 0,-1 1,1-1,0 1,-1-1,1 1,0 0,-1 0,1 0,-1 0,1 0,-1 0,0 0,1 0,-1 0,0 1,0-1,0 1,0-1,0 0,0 1,0 0,-1-1,1 1,0 0,-1-1,0 1,1 0,-1-1,0 1,0 0,0 0,0-1,0 1,0 0,0 0,-1 1,0 3,0-1,0 0,-1 0,1 0,-1 0,0 0,-1 0,1 0,-1 0,0-1,0 0,-5 6,-1-2,-1 0,0-1,-1 0,1-1,-1 0,0 0,-1-1,1 0,-1-1,-13 2,-1-1,-1 0,1-2,-45-1,64-2,-1-1,1 0,0 0,0-1,0 0,0 0,0-1,-9-5,11 6,1 0,0-1,0 0,0 1,0-1,1-1,-1 1,1 0,0-1,0 0,0 0,0 0,-3-8,0-5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7:57.090"/>
    </inkml:context>
    <inkml:brush xml:id="br0">
      <inkml:brushProperty name="width" value="0.1" units="cm"/>
      <inkml:brushProperty name="height" value="0.1" units="cm"/>
      <inkml:brushProperty name="color" value="#FF0066"/>
      <inkml:brushProperty name="ignorePressure" value="1"/>
    </inkml:brush>
  </inkml:definitions>
  <inkml:trace contextRef="#ctx0" brushRef="#br0">1 259,'0'0,"-1"0,1 0,0 0,0 0,0 1,0-1,0 0,0 0,0 0,0 1,0-1,0 0,0 0,0 0,0 1,0-1,1 0,-1 0,0 0,0 1,0-1,0 0,0 0,0 0,0 0,1 0,-1 1,0-1,0 0,0 0,0 0,0 0,1 0,-1 0,0 0,0 1,0-1,1 0,-1 0,0 0,0 0,0 0,0 0,1 0,-1 0,0 0,0 0,0 0,1 0,-1 0,0 0,0 0,0 0,1-1,-1 1,0 0,0 0,0 0,1 0,11-9,-11 7,38-31,-7 7,-1-2,-1-2,41-52,-61 68,-8 9,1 1,0 0,0-1,1 1,-1 0,1 1,5-5,-9 8,0-1,1 1,-1 0,0 0,0 0,1-1,-1 1,0 0,0 0,1 0,-1 0,0-1,1 1,-1 0,0 0,1 0,-1 0,0 0,1 0,-1 0,0 0,0 0,1 0,-1 0,0 0,1 0,-1 0,0 0,1 1,-1-1,0 0,0 0,1 0,-1 0,0 1,0-1,1 0,-1 0,0 0,0 1,1-1,-1 0,0 0,0 1,0-1,0 0,1 1,-1-1,0 0,0 0,0 1,0-1,0 0,0 1,0-1,-1 20,-9 7,-1 0,-1 0,-19 29,15-27,-62 90,54-86,2 2,-25 48,38-66,2-4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8:16.131"/>
    </inkml:context>
    <inkml:brush xml:id="br0">
      <inkml:brushProperty name="width" value="0.1" units="cm"/>
      <inkml:brushProperty name="height" value="0.1" units="cm"/>
      <inkml:brushProperty name="color" value="#FF0066"/>
      <inkml:brushProperty name="ignorePressure" value="1"/>
    </inkml:brush>
  </inkml:definitions>
  <inkml:trace contextRef="#ctx0" brushRef="#br0">4 42,'-3'0,"5"0,10 0,12 0,10 0,6-7,-1-2,0 1,-3 1,-4 2,-5 2,-3 1,-5 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8:16.486"/>
    </inkml:context>
    <inkml:brush xml:id="br0">
      <inkml:brushProperty name="width" value="0.1" units="cm"/>
      <inkml:brushProperty name="height" value="0.1" units="cm"/>
      <inkml:brushProperty name="color" value="#FF0066"/>
      <inkml:brushProperty name="ignorePressure" value="1"/>
    </inkml:brush>
  </inkml:definitions>
  <inkml:trace contextRef="#ctx0" brushRef="#br0">0 22,'7'-4,"13"0,9-1,7 2,1 0,1 2,-3 0,-4 1,-3 0,-4 0,-5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24.609"/>
    </inkml:context>
    <inkml:brush xml:id="br0">
      <inkml:brushProperty name="width" value="0.1" units="cm"/>
      <inkml:brushProperty name="height" value="0.1" units="cm"/>
      <inkml:brushProperty name="color" value="#E71224"/>
      <inkml:brushProperty name="ignorePressure" value="1"/>
    </inkml:brush>
  </inkml:definitions>
  <inkml:trace contextRef="#ctx0" brushRef="#br0">0 1,'2'0,"1"1,-1 0,0 0,0 0,0 0,0 0,0 1,-1-1,1 0,0 1,0 0,-1-1,1 1,-1 0,2 2,6 6,164 134,-119-94,4 2,73 85,-116-119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8:17.091"/>
    </inkml:context>
    <inkml:brush xml:id="br0">
      <inkml:brushProperty name="width" value="0.1" units="cm"/>
      <inkml:brushProperty name="height" value="0.1" units="cm"/>
      <inkml:brushProperty name="color" value="#FF0066"/>
      <inkml:brushProperty name="ignorePressure" value="1"/>
    </inkml:brush>
  </inkml:definitions>
  <inkml:trace contextRef="#ctx0" brushRef="#br0">205 0,'-14'0,"1"0,-1 1,1 1,0 0,-25 7,32-7,1 1,-1-1,1 1,0 0,-1 1,1-1,1 1,-1 0,0 0,1 1,0-1,0 1,0 0,1 0,-4 7,4-6,-1 1,2-1,-1 1,1 0,0 0,0 0,1 0,0 0,-1 11,2-15,0 0,1 1,-1-1,1 0,-1 0,1 1,0-1,0 0,0 0,1 0,-1 0,1 0,-1 0,1-1,0 1,0 0,0-1,1 0,-1 1,1-1,-1 0,4 2,4 2,0-1,0-1,1 0,-1 0,1-1,0 0,19 2,4-3,42-1,-68-1,0-1,0 0,0-1,0 0,0 0,0-1,-1 1,1-2,-1 1,1-1,-1 0,-1-1,1 1,0-1,-1-1,0 1,-1-1,1 0,-1-1,0 1,0-1,-1 0,0 0,0 0,-1-1,0 1,4-16,-7 21,1 0,-1-1,0 1,0 0,0-1,0 1,0 0,0-1,-1 1,1 0,-1-1,1 1,-1 0,0 0,0 0,0-1,0 1,-3-2,2 1,-1 0,0 1,1-1,-1 1,0 0,-1 0,1 0,0 1,0-1,-7-1,-6-1,1 0,-1 2,1 0,-22 0,36 2,-30-1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8:17.656"/>
    </inkml:context>
    <inkml:brush xml:id="br0">
      <inkml:brushProperty name="width" value="0.1" units="cm"/>
      <inkml:brushProperty name="height" value="0.1" units="cm"/>
      <inkml:brushProperty name="color" value="#FF0066"/>
      <inkml:brushProperty name="ignorePressure" value="1"/>
    </inkml:brush>
  </inkml:definitions>
  <inkml:trace contextRef="#ctx0" brushRef="#br0">307 40,'0'-1,"0"-1,0 1,-1 0,1 0,0 0,-1 0,1 0,0 0,-1 0,1-1,-1 1,0 0,1 1,-1-1,0 0,1 0,-1 0,0 0,0 0,-2 0,0-1,0 0,0 0,0 1,-1-1,1 1,-7-1,-3-1,0 2,-23-1,26 3,1 0,0 0,0 1,0 0,0 1,1-1,-1 2,0-1,1 1,0 1,0 0,1 0,-1 0,1 1,0 0,-8 8,10-8,0 0,0 0,0 0,1 1,-1-1,2 1,-1 0,1 0,0 1,0-1,1 0,0 1,1 0,-1-1,1 1,1 0,-1 0,2 0,0 11,0-16,0 0,0-1,0 1,0 0,0-1,1 1,-1-1,1 0,0 1,0-1,0 0,0 0,0 0,0 0,0 0,0-1,1 1,-1-1,1 1,0-1,-1 0,1 0,3 1,7 1,0 0,0 0,22 0,-14-2,1-1,0-2,-1 0,1-1,-1 0,1-2,-2-1,1-1,-1 0,0-2,0 0,20-13,-32 17,1-1,-1 1,-1-1,1 0,-1-1,10-11,-14 14,0 1,-1-2,1 1,-1 0,1 0,-1-1,-1 1,1-1,-1 0,1 1,-1-1,-1 0,1 0,-1-8,0 10,0 1,-1-1,1 1,-1-1,0 1,0 0,0-1,0 1,0 0,0 0,-1-1,1 1,-1 0,1 0,-1 1,0-1,0 0,0 1,0-1,0 1,0-1,0 1,0 0,-1 0,1 0,0 0,-5-1,-5-1,-1 0,1 1,-26-1,35 3,-24-1,0 2,1 1,-45 9,49-7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8:18.116"/>
    </inkml:context>
    <inkml:brush xml:id="br0">
      <inkml:brushProperty name="width" value="0.1" units="cm"/>
      <inkml:brushProperty name="height" value="0.1" units="cm"/>
      <inkml:brushProperty name="color" value="#FF0066"/>
      <inkml:brushProperty name="ignorePressure" value="1"/>
    </inkml:brush>
  </inkml:definitions>
  <inkml:trace contextRef="#ctx0" brushRef="#br0">45 0,'-6'0,"-7"0,-4 0,8 0,12 0,13 0,10 0,4 0,4 0,0 0,-3 0,-6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8:18.687"/>
    </inkml:context>
    <inkml:brush xml:id="br0">
      <inkml:brushProperty name="width" value="0.1" units="cm"/>
      <inkml:brushProperty name="height" value="0.1" units="cm"/>
      <inkml:brushProperty name="color" value="#FF0066"/>
      <inkml:brushProperty name="ignorePressure" value="1"/>
    </inkml:brush>
  </inkml:definitions>
  <inkml:trace contextRef="#ctx0" brushRef="#br0">181 0,'-2'1,"1"-1,-1 1,1 0,-1 0,1 0,-1 0,1 0,-1 0,1 0,0 0,0 0,-1 0,1 1,0-1,-1 3,-3 2,2-3,-11 12,-16 23,26-33,1 0,-1 1,2-1,-1 1,0 0,1 0,0 0,-2 12,1-1,2-13,0 0,0 1,1-1,-1 0,1 0,0 1,1 3,-1-7,1 0,-1 0,0 0,1 0,-1 0,1 0,0 0,-1 0,1 0,0 0,-1 0,1 0,0-1,0 1,0 0,0-1,0 1,0-1,0 1,0-1,0 1,0-1,0 0,0 1,0-1,0 0,0 0,0 0,0 0,1 0,-1 0,1 0,21-1,-1-2,1 0,29-8,-24 5,45-5,-55 9,-8 1,1 0,0 0,-1 1,1 1,-1 0,1 0,15 4,-24-4,0 0,0 1,0-1,-1 0,1 0,0 1,-1-1,0 1,1 0,-1-1,0 1,1 0,-1 0,0 0,-1 0,1 0,0 0,0 0,-1 0,1 0,-1 0,0 0,1 0,-1 0,0 0,0 0,-1 1,1 1,-1 4,-1 0,1 1,-1-1,-1-1,-6 15,4-11,-1-1,0-1,0 1,-1-1,-1-1,0 1,0-1,0 0,-17 11,12-10,-1-1,-1 0,1 0,-1-2,0 0,-20 5,14-7,0-1,0-1,0 0,0-2,-37-4,54 4,0 0,1-1,-1 1,0-1,1 0,-1 0,1 0,-1 0,1-1,0 1,-1-1,1 0,0 0,0 0,0 0,0-1,1 1,-1-1,1 0,-3-3,-3-9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8:19.576"/>
    </inkml:context>
    <inkml:brush xml:id="br0">
      <inkml:brushProperty name="width" value="0.1" units="cm"/>
      <inkml:brushProperty name="height" value="0.1" units="cm"/>
      <inkml:brushProperty name="color" value="#FF0066"/>
      <inkml:brushProperty name="ignorePressure" value="1"/>
    </inkml:brush>
  </inkml:definitions>
  <inkml:trace contextRef="#ctx0" brushRef="#br0">37 12,'-2'-1,"0"0,1 0,-1-1,0 1,0 0,0 0,1 1,-1-1,0 0,0 1,0-1,-1 1,1 0,0-1,0 1,-3 0,6 0,-1 0,0 0,0 1,0-1,0 0,0 0,0 0,0 0,0 0,0 0,0 0,0 0,0 0,0 0,0 0,0 0,0 0,0 0,0 0,0 0,0 0,0 0,0 0,0 1,0-1,0 0,0 0,0 0,0 0,0 0,0 0,0 0,0 0,0 0,0 0,0 0,0 0,0 0,0 0,0 0,0 0,0 1,0-1,0 0,0 0,0 0,0 0,0 0,0 0,0 0,0 0,0 0,0 0,-1 0,1 0,0 0,0 0,0 0,0 0,0 0,0 0,0 0,0 0,0 0,0 0,0 0,0 0,7 5,11 2,26 5,2-2,-1-2,70 2,141-9,-129-3,157-11,-4 4,-275 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8:20.607"/>
    </inkml:context>
    <inkml:brush xml:id="br0">
      <inkml:brushProperty name="width" value="0.1" units="cm"/>
      <inkml:brushProperty name="height" value="0.1" units="cm"/>
      <inkml:brushProperty name="color" value="#FF0066"/>
      <inkml:brushProperty name="ignorePressure" value="1"/>
    </inkml:brush>
  </inkml:definitions>
  <inkml:trace contextRef="#ctx0" brushRef="#br0">290 16,'6'-2,"-10"-1,-11-4,5 5,0 1,0 0,-1 1,1 0,0 1,0 0,0 0,0 1,0 1,0-1,0 2,1-1,0 1,-1 1,1-1,1 2,-1-1,1 1,0 1,-14 13,14-11,0-1,1 2,1-1,-1 1,-9 20,14-24,0-1,0 1,0 0,1 0,0 1,0-1,0 0,1 0,0 0,0 1,1-1,2 11,-2-14,0 0,0 0,1 0,-1 0,1 0,0 0,0 0,0 0,0 0,0-1,1 1,-1-1,1 0,0 0,0 0,0 0,0 0,0-1,0 1,0-1,0 0,0 0,1 0,3 1,8 0,-1 0,1 0,0-1,18-2,-23 1,-1-1,1-1,-1 1,1-2,-1 1,0-1,0-1,0 1,-1-2,1 1,-1-1,0 0,0-1,-1 0,0 0,0 0,0-1,0 0,-1-1,-1 1,1-1,-1-1,0 1,-1 0,0-1,-1 0,1 0,-2 0,1 0,-1-1,1-17,-3 20,0 0,0-1,-1 1,-2-11,2 16,1 0,-1-1,0 1,0-1,0 1,0 0,-1 0,1 0,0 0,-1 0,0 0,1 0,-1 0,0 0,0 1,-2-2,3 2,1 1,0 0,-1-1,1 1,0 0,-1-1,1 1,0 0,-1 0,1 0,-1-1,1 1,-1 0,1 0,0 0,-1 0,1 0,-1 0,1 0,-1-1,1 1,-1 1,1-1,0 0,-1 0,1 0,-1 0,1 0,-1 0,1 0,0 1,-1-1,1 0,-1 0,1 1,0-1,-1 0,1 0,0 1,-1-1,1 0,0 1,0-1,-1 1,1-1,0 0,0 1,0-1,-1 1,1-1,0 1,0 1,0 0,-1 0,1 0,0 0,1 0,-1 0,0 0,1 0,-1 0,1 2,10 30,-1 0,-3 1,0 0,-2 0,-2 0,-2 58,0-58,0-22,-1 0,0 0,0 0,-2 0,0 0,-4 15,-6 2,-25 46,-1 0,37-73,-4 7,5-9,0-1,0 0,0 0,0 0,0 1,0-1,-1 0,1 0,0 1,0-1,0 0,0 0,0 1,0-1,0 0,0 0,0 1,0-1,1 0,-1 0,0 1,0-1,0 0,0 0,0 0,0 1,0-1,1 0,-1 0,0 0,0 1,0-1,0 0,1 0,6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9:24.913"/>
    </inkml:context>
    <inkml:brush xml:id="br0">
      <inkml:brushProperty name="width" value="0.1" units="cm"/>
      <inkml:brushProperty name="height" value="0.1" units="cm"/>
      <inkml:brushProperty name="color" value="#FF0066"/>
      <inkml:brushProperty name="ignorePressure" value="1"/>
    </inkml:brush>
  </inkml:definitions>
  <inkml:trace contextRef="#ctx0" brushRef="#br0">1 0,'10'0,"7"0,7 0,4 0,2 0,1 0,-1 0,1 0,-1 0,0 0,-1 0,0 5,0 2,0 0,-5-2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9:25.627"/>
    </inkml:context>
    <inkml:brush xml:id="br0">
      <inkml:brushProperty name="width" value="0.1" units="cm"/>
      <inkml:brushProperty name="height" value="0.1" units="cm"/>
      <inkml:brushProperty name="color" value="#FF0066"/>
      <inkml:brushProperty name="ignorePressure" value="1"/>
    </inkml:brush>
  </inkml:definitions>
  <inkml:trace contextRef="#ctx0" brushRef="#br0">1 1,'10'0,"13"0,7 0,9 0,3 0,-2 0,-2 0,-2 0,-4 0,-1 0,-1 0,-1 0,-1 0,0 0,1 0,-1 0,-4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9:33.671"/>
    </inkml:context>
    <inkml:brush xml:id="br0">
      <inkml:brushProperty name="width" value="0.1" units="cm"/>
      <inkml:brushProperty name="height" value="0.1" units="cm"/>
      <inkml:brushProperty name="color" value="#FF0066"/>
      <inkml:brushProperty name="ignorePressure" value="1"/>
    </inkml:brush>
  </inkml:definitions>
  <inkml:trace contextRef="#ctx0" brushRef="#br0">616 64,'0'-55,"0"55,0 0,1 0,-1-1,0 1,0 0,0 0,0-1,0 1,0 0,0 0,0-1,0 1,0 0,0-1,0 1,0 0,0 0,0-1,0 1,0 0,-1 0,1-1,0 1,0 0,0 0,0 0,0-1,-1 1,1 0,0 0,0 0,0-1,-1 1,1 0,0 0,0 0,0 0,-1 0,1 0,0-1,0 1,-1 0,1 0,0 0,-1 0,1 0,0 0,0 0,-1 0,1 0,0 0,0 0,-1 0,1 0,0 1,0-1,-1 0,1 0,0 0,0 0,-1 0,1 0,0 1,0-1,0 0,-1 0,1 1,-19 17,14-12,-118 130,-30 32,-47 65,113-127,86-104,-1-1,1 1,-1-1,1 1,-1 0,1 0,0 0,0-1,0 1,0 0,0 1,0-1,0 0,1 0,-1 0,1 0,-1 4,6 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19:34.059"/>
    </inkml:context>
    <inkml:brush xml:id="br0">
      <inkml:brushProperty name="width" value="0.1" units="cm"/>
      <inkml:brushProperty name="height" value="0.1" units="cm"/>
      <inkml:brushProperty name="color" value="#FF0066"/>
      <inkml:brushProperty name="ignorePressure" value="1"/>
    </inkml:brush>
  </inkml:definitions>
  <inkml:trace contextRef="#ctx0" brushRef="#br0">680 0,'8'0,"-12"3,-12 6,-28 26,-58 60,59-52,-183 206,170-184,-53 85,52-68,40-57,3-2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27.662"/>
    </inkml:context>
    <inkml:brush xml:id="br0">
      <inkml:brushProperty name="width" value="0.1" units="cm"/>
      <inkml:brushProperty name="height" value="0.1" units="cm"/>
      <inkml:brushProperty name="color" value="#E71224"/>
      <inkml:brushProperty name="ignorePressure" value="1"/>
    </inkml:brush>
  </inkml:definitions>
  <inkml:trace contextRef="#ctx0" brushRef="#br0">319 2,'-83'-1,"-94"3,175-2,-1 0,1 0,-1 0,1 1,-1-1,1 1,-1 0,1 0,-1 0,1 0,0 0,0 0,-1 1,1-1,0 1,0-1,1 1,-1 0,0 0,0 0,1 0,-3 4,3-2,-1 0,1 0,0 0,1 0,-1 0,1 0,-1 1,1-1,0 0,1 0,-1 0,2 7,3 8,1 0,1-1,1 1,16 29,-5-11,-14-26,0-1,0 0,1 0,10 13,-13-20,0 0,0 0,1 0,-1-1,1 1,-1-1,1 0,0 0,0 0,0 0,0-1,0 1,0-1,0 0,8 0,-3 0,0 0,0-1,0 0,0 0,0-1,1 0,10-4,-16 4,-1 0,0 0,0 0,1-1,-1 0,0 1,-1-1,1 0,0 0,0-1,-1 1,0-1,1 1,-1-1,0 0,0 1,0-1,-1 0,1-1,-1 1,1 0,0-5,2-17,-1-1,-1 0,-1 0,-1 1,-4-29,0-11,7 79,0-1,1 0,1 0,0 0,9 16,-9-17,-1 0,0 0,0 1,-1 0,-1-1,1 18,9 38,0-26,-1 1,-2 0,-3 0,3 59,-11 126,1-218,-3-16,-2-7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1:57.554"/>
    </inkml:context>
    <inkml:brush xml:id="br0">
      <inkml:brushProperty name="width" value="0.1" units="cm"/>
      <inkml:brushProperty name="height" value="0.1" units="cm"/>
      <inkml:brushProperty name="color" value="#FF0066"/>
      <inkml:brushProperty name="ignorePressure" value="1"/>
    </inkml:brush>
  </inkml:definitions>
  <inkml:trace contextRef="#ctx0" brushRef="#br0">1 0,'0'0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04.212"/>
    </inkml:context>
    <inkml:brush xml:id="br0">
      <inkml:brushProperty name="width" value="0.1" units="cm"/>
      <inkml:brushProperty name="height" value="0.1" units="cm"/>
      <inkml:brushProperty name="color" value="#FF0066"/>
      <inkml:brushProperty name="ignorePressure" value="1"/>
    </inkml:brush>
  </inkml:definitions>
  <inkml:trace contextRef="#ctx0" brushRef="#br0">298 160,'1'-1,"-1"0,0 0,1 1,-1-1,1 0,-1 1,1-1,-1 0,1 1,0-1,-1 1,1-1,0 1,-1-1,1 1,0 0,0-1,4-2,-3 1,1 0,0-1,-1 0,1 1,-1-1,0 0,0 0,0 0,3-7,-4 9,-1-1,1 1,-1 0,0-1,1 1,-1 0,0-1,0 1,0 0,0-1,0 1,0 0,0-1,0 1,0 0,-1-1,1 1,0 0,-1-1,0 1,1 0,-1 0,1 0,-1-1,0 1,0 0,0 0,0 0,-1-1,-3-1,0 0,0 0,0 1,0-1,0 1,-1 1,1-1,-1 1,-7-2,-6 1,-29 1,40 1,0 1,-1 1,1-1,0 1,0 0,-9 5,3-1,0 0,-19 13,27-15,1 0,0 1,0-1,0 1,0 0,1 1,0-1,0 1,0-1,1 1,-4 9,3-4,0 0,0 1,2-1,-1 0,-1 22,4-31,0 1,0-1,0 0,1 0,-1 0,0 0,1 0,0 0,-1 0,1 0,0 0,0 0,0 0,0 0,2 3,0-3,-1 1,1-1,0 1,0-1,0 0,0 0,0 0,5 2,3 0,0 0,1 0,-1-2,20 3,-7-2,36 0,-48-3,-1-1,0 0,0-1,0 0,16-6,-20 5,-1 0,0 0,0-1,0 0,-1 0,1 0,-1-1,8-8,-1-1,-1 0,11-19,-17 23,0 1,0-1,-1 0,-1 0,1 0,-2-1,1 1,-2-1,2-19,-3 27,-1 0,1 1,0-1,-1 0,0 1,0-1,0 0,0 1,0-1,0 1,-1 0,1-1,-1 1,1 0,-1 0,0 0,0 0,0 0,0 0,-1 0,1 1,0-1,-4-1,-5-2,0 0,-1 0,-22-6,16 7,-1 0,0 2,0 0,-24 0,40 3,-1-1,1 0,0 1,0 0,0 0,0 0,0 0,0 0,0 1,0-1,0 1,0 0,1 0,-1 0,1 0,0 0,-1 0,1 1,-3 3,5-5,-1-1,1 1,-1 0,1-1,-1 1,1 0,-1-1,1 1,0 0,-1-1,1 1,0 0,0 0,0 0,0-1,-1 1,1 0,0 0,0 0,0-1,1 1,-1 0,0 0,0 0,1 0,0 1,-1-1,1 0,0 0,0 0,0 0,0-1,0 1,0 0,0 0,0-1,0 1,2 1,3 0,0 1,1-1,-1-1,11 3,17-1,-1-1,39-3,-42 1,-28-1,0 1,1 1,-1-1,0 0,0 0,0 1,0-1,0 1,0 0,0 0,0 0,-1-1,1 2,0-1,0 0,2 3,-1-2,-1 1,0-1,-1 1,1 0,0 0,-1 0,1 0,-1 0,2 6,-1 4,0 1,0-1,-1 1,-1 15,0-25,0 51,-3 70,-4-77,4-31,-2 27,5 40,0-80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06.483"/>
    </inkml:context>
    <inkml:brush xml:id="br0">
      <inkml:brushProperty name="width" value="0.1" units="cm"/>
      <inkml:brushProperty name="height" value="0.1" units="cm"/>
      <inkml:brushProperty name="color" value="#FF0066"/>
      <inkml:brushProperty name="ignorePressure" value="1"/>
    </inkml:brush>
  </inkml:definitions>
  <inkml:trace contextRef="#ctx0" brushRef="#br0">19 175,'-1'0,"0"0,1 0,-1 0,0 0,0 0,1 0,-1 0,0 0,1 0,-1-1,0 1,1 0,-1 0,0-1,1 1,-1 0,0-1,1 1,-1-1,1 1,-1 0,1-1,-1 1,1-1,-1 0,0 0,1-1,0 1,-1 0,1 0,0 0,0 0,0 0,1 0,-1 0,0-1,0 1,1 0,-1 0,0 0,1 0,0-1,2-4,1 0,0 0,0 1,7-8,6-5,1 1,40-29,-52 42,0 1,0-1,0 1,0 0,0 0,1 1,-1 0,1 0,0 0,0 1,0 0,-1 0,1 1,0 0,12 1,-17 0,1 0,-1 0,1 0,-1 0,1 0,-1 1,0-1,0 1,0-1,0 1,0 0,0 0,0 0,-1 0,1 0,0 0,-1 1,0-1,0 0,0 1,0-1,0 1,0-1,0 5,1 1,0-1,-1 1,-1 0,1 0,-1 0,-1 0,-1 9,0-7,-1-1,1 0,-2 0,1-1,-2 1,1-1,-6 9,-44 54,39-53,-79 92,70-82,17-21,0 0,1 1,-10 15,15-22,1-1,0 1,-1-1,1 1,0-1,0 1,0 0,-1-1,1 1,0-1,0 1,0 0,0-1,0 1,0-1,0 1,0-1,0 1,1 0,-1-1,0 1,0-1,0 1,1 0,0 0,0 0,-1 0,1-1,0 1,0 0,0-1,0 1,0 0,0-1,0 1,0-1,1 1,5 0,-1 1,1-1,9 1,-13-2,181 1,-83-3,-97 2,1 0,0 0,-1 0,1-1,-1 1,1-1,0 0,-1-1,0 1,1-1,-1 0,0 0,0 0,8-5,-3-2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07.009"/>
    </inkml:context>
    <inkml:brush xml:id="br0">
      <inkml:brushProperty name="width" value="0.1" units="cm"/>
      <inkml:brushProperty name="height" value="0.1" units="cm"/>
      <inkml:brushProperty name="color" value="#FF0066"/>
      <inkml:brushProperty name="ignorePressure" value="1"/>
    </inkml:brush>
  </inkml:definitions>
  <inkml:trace contextRef="#ctx0" brushRef="#br0">220 30,'-8'0,"-8"0,-29 3,39-2,0 0,0 1,0 0,0 0,1 0,-1 1,-10 6,5-2,1 2,0 0,0 0,0 0,1 1,-10 15,17-23,0 1,1-1,-1 1,1 0,0 0,0 0,0-1,0 1,0 0,0 0,1 0,-1 0,1 1,0-1,0 0,1 6,0-7,0 1,-1-1,1 1,1-1,-1 1,0-1,0 0,1 1,0-1,-1 0,1 0,0 0,0-1,0 1,0 0,0-1,0 1,1-1,3 2,4 1,0 0,-1-1,1 0,0 0,1-1,14 0,-16-1,-1-1,0 0,0-1,1 0,-1 0,0-1,0 0,14-5,-12 3,0-1,-1-1,0 1,1-2,-2 1,1-1,-1 0,12-14,-15 15,0-1,-1 0,0 1,0-1,0-1,-1 1,0-1,0 1,-1-1,0 0,-1 0,2-11,-3 17,0-3,1 1,-1-1,0 1,-1-1,0-4,1 7,-1 1,1 0,-1-1,1 1,-1 0,0 0,1-1,-1 1,0 0,0 0,0 0,0 0,0 0,0 0,0 0,0 0,0 1,-1-1,1 0,-3 0,-1-1,0 1,0 0,0 0,0 0,-1 1,1-1,0 1,0 1,-1-1,1 1,0 0,-7 2,-8 3,-33 15,28-10,1 1,1 1,0 1,-35 28,38-23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07.616"/>
    </inkml:context>
    <inkml:brush xml:id="br0">
      <inkml:brushProperty name="width" value="0.1" units="cm"/>
      <inkml:brushProperty name="height" value="0.1" units="cm"/>
      <inkml:brushProperty name="color" value="#FF0066"/>
      <inkml:brushProperty name="ignorePressure" value="1"/>
    </inkml:brush>
  </inkml:definitions>
  <inkml:trace contextRef="#ctx0" brushRef="#br0">221 34,'-2'-1,"1"0,-1 0,1 0,-1 0,0 0,0 0,1 0,-1 0,0 1,0-1,0 1,0-1,0 1,0 0,0 0,-2 0,1 0,0 0,0 0,0 1,0-1,0 1,0 0,0 0,0 0,1 0,-4 2,-61 45,58-42,1 1,0 0,0 1,0 0,1 0,-6 10,10-14,0 0,0 1,1 0,-1-1,1 1,0 0,1 0,-1 0,1 1,0-1,0 0,1 0,-1 1,2 6,-1-9,1 0,-1 0,1 0,0 0,0 0,0-1,1 1,-1 0,1-1,-1 1,1-1,0 1,3 2,-2-2,1 0,0 0,-1 0,1-1,0 1,1-1,7 3,1-1,0-1,-1-1,1 0,0 0,17-1,-21-1,0-1,0 0,1 0,-1-1,0-1,-1 1,1-1,0-1,-1 0,0 0,0 0,0-1,0 0,7-7,-6 4,-1 1,0-1,-1 0,0-1,0 0,0 0,-1-1,-1 1,0-1,0-1,4-13,-7 18,-1 0,1-1,-1 1,0-1,-1 1,0-8,0 12,0-1,0 1,-1-1,1 1,-1-1,0 1,0 0,1-1,-2 1,1 0,0 0,0 0,-1 0,1 0,-1 0,0 0,1 0,-4-2,-2-1,0 1,0 0,-1 1,1 0,-1 0,1 0,-1 1,0 0,0 1,0-1,0 2,-1-1,-11 1,9 1,1 0,0 1,-1 0,1 1,0 0,0 0,1 1,-1 0,1 1,-10 6,-2 5,4-1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08.541"/>
    </inkml:context>
    <inkml:brush xml:id="br0">
      <inkml:brushProperty name="width" value="0.1" units="cm"/>
      <inkml:brushProperty name="height" value="0.1" units="cm"/>
      <inkml:brushProperty name="color" value="#FF0066"/>
      <inkml:brushProperty name="ignorePressure" value="1"/>
    </inkml:brush>
  </inkml:definitions>
  <inkml:trace contextRef="#ctx0" brushRef="#br0">55 95,'-1'0,"0"0,0-1,0 1,0 0,0-1,0 1,0-1,0 1,0-1,0 1,0-1,0 1,0-1,1 0,-1 0,0 1,1-1,-1 0,0 0,1 0,-1 0,1 0,-1 0,1 0,-1 0,1 0,0 0,0 0,-1 0,1 0,0 0,0 0,0 0,0 0,0 0,0 0,1 0,-1-1,0 1,0 0,1 0,-1 0,1 0,-1 0,1 1,0-3,4-1,-1-1,1 1,0 1,0-1,0 1,0 0,10-5,-5 4,0 0,1 1,15-4,-22 6,0 0,0 1,0 0,0-1,0 1,0 1,0-1,5 1,-8 0,0-1,1 1,-1 0,1-1,-1 1,0 0,1 0,-1 0,0 0,0 0,0 0,0 0,0 1,0-1,0 0,0 0,0 1,0-1,-1 1,1-1,-1 1,1-1,0 3,0 0,-1 0,1 1,-1-1,1 0,-1 0,0 0,-1 0,1 1,-1-1,0 0,0 0,-2 6,0-4,0 0,0 0,0-1,-1 0,0 1,0-1,-7 6,-5 3,-2 0,1-2,-35 19,40-24,0 4,12-7,9-3,58-7,39-3,-104 9,1 0,-1 0,0 0,1 1,-1-1,0 0,0 1,1-1,-1 1,0 0,0 0,0 0,0 0,3 2,-4-2,1 1,-1-1,0 1,0 0,1-1,-1 1,0 0,0 0,-1 0,1 0,0 0,-1 0,1 0,-1 0,1 0,-1 2,0 0,0-1,0 0,0 0,0 1,0-1,-1 0,0 0,0 0,0 1,0-1,0 0,-2 3,0-1,0 0,-1-1,1 1,-1 0,0-1,-6 5,-1-1,0 0,0-1,0 0,-1 0,-15 5,8-5,-1-1,-1-1,-35 5,54-10,0 1,0-1,0 0,0 0,0 0,0 0,0-1,0 1,0-1,0 1,-4-2,-4-5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08.875"/>
    </inkml:context>
    <inkml:brush xml:id="br0">
      <inkml:brushProperty name="width" value="0.1" units="cm"/>
      <inkml:brushProperty name="height" value="0.1" units="cm"/>
      <inkml:brushProperty name="color" value="#FF0066"/>
      <inkml:brushProperty name="ignorePressure" value="1"/>
    </inkml:brush>
  </inkml:definitions>
  <inkml:trace contextRef="#ctx0" brushRef="#br0">194 0,'0'3,"0"6,0 4,-8 3,-3 1,-5 0,1 3,-3 0,2 3,-2 0,3-2,-3-2,3 0,1-2,3-1,0-3,3-4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09.781"/>
    </inkml:context>
    <inkml:brush xml:id="br0">
      <inkml:brushProperty name="width" value="0.1" units="cm"/>
      <inkml:brushProperty name="height" value="0.1" units="cm"/>
      <inkml:brushProperty name="color" value="#FF0066"/>
      <inkml:brushProperty name="ignorePressure" value="1"/>
    </inkml:brush>
  </inkml:definitions>
  <inkml:trace contextRef="#ctx0" brushRef="#br0">8 157,'0'-1,"0"0,0 0,0 0,-1 0,1 1,0-1,-1 0,1 0,0 0,-1 0,0-1,0 2,1-1,0 0,-1 1,1-1,0 0,-1 1,1-1,0 0,0 1,-1-1,1 0,0 0,0 1,0-1,0 0,0 0,0 1,0-1,0 0,1 0,-1 1,0-1,1-1,0-1,2-1,-1 0,0 1,1 0,-1-1,1 1,0 0,0 0,4-3,34-21,-32 21,3-2,0 1,1 0,0 1,0 0,0 1,1 0,0 1,0 1,0 0,17-1,-29 4,0 0,-1 0,1 0,0 0,0 1,0-1,-1 0,1 1,0-1,-1 1,1 0,-1 0,1-1,0 1,-1 0,0 0,1 0,2 3,-3-2,1 0,-1 0,0 1,1-1,-1 0,0 1,0-1,-1 1,1-1,0 1,-1 4,1 0,-1 1,0 0,-1 0,0-1,0 1,0-1,-6 15,3-13,0 0,-1 0,0 0,0-1,-1 0,-12 13,-45 39,62-60,-32 24,19-15,9-3,10-4,12-4,66-24,-64 19,0 1,0 0,1 1,40-4,-26 8,37 4,-69-3,0 0,0 1,0-1,0 0,0 1,0 0,0-1,0 1,-1 0,1 0,0 0,0 0,-1 0,1 1,0-1,-1 0,0 1,1-1,-1 1,0 0,0-1,1 1,-1 0,-1 0,1 0,0-1,0 1,-1 0,1 0,-1 0,0 0,1 0,-1 0,0 0,0 1,0-1,0 0,-1 0,1 0,-1 0,1 0,-1 0,0-1,1 1,-1 0,0 0,0 0,-3 2,-2 4,0 0,0-1,-1 0,0-1,-11 9,-44 25,54-34,-25 12,0-1,-38 15,64-30,1 0,-1 0,1 0,-1-1,1 0,-8 0,12-1,0 0,1 0,-1 0,1 0,-1-1,1 1,-1-1,1 1,-1-1,1 1,-1-1,1 0,-2-1,2 1,0 1,1-1,-1 0,0 0,1 0,-1 0,0 0,1 0,0 0,-1 0,1 0,0 0,-1 0,1 0,0 0,0 0,0 0,0 0,0-1,0 1,0-1,3-14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0.711"/>
    </inkml:context>
    <inkml:brush xml:id="br0">
      <inkml:brushProperty name="width" value="0.1" units="cm"/>
      <inkml:brushProperty name="height" value="0.1" units="cm"/>
      <inkml:brushProperty name="color" value="#FF0066"/>
      <inkml:brushProperty name="ignorePressure" value="1"/>
    </inkml:brush>
  </inkml:definitions>
  <inkml:trace contextRef="#ctx0" brushRef="#br0">20 129,'-1'0,"0"0,0 0,-1 0,1 0,0-1,0 1,-1 0,1 0,0-1,-2 0,3 1,0-1,-1 1,1 0,0 0,-1-1,1 1,0 0,-1-1,1 1,0 0,0-1,-1 1,1-1,0 1,0 0,0-1,0 1,0-1,-1 1,1-1,0 0,1-1,-1 1,0 0,0 0,1 0,-1-1,1 1,-1 0,1 0,0 0,-1 0,1 0,0 0,-1 0,1 0,0 1,0-1,0 0,1-1,19-12,1 1,0 1,38-16,-52 24,6-1,0 0,0 1,0 1,1 0,-1 1,1 0,-1 2,1-1,-1 2,16 2,-27-3,0 1,0 0,0 0,0 0,0 0,0 0,-1 1,1-1,0 1,-1 0,1 0,-1 0,0 0,0 0,1 0,-1 1,-1-1,1 1,0-1,-1 1,1 0,-1 0,2 5,-2-4,1 0,-1 0,0 1,0-1,-1 1,0-1,1 0,-1 1,-1-1,1 1,-1-1,0 1,0-1,0 0,0 1,-2 3,-3 2,0 0,-1 0,0-1,0 0,-1 0,0 0,-13 9,3-4,0-1,-37 19,54-32,1 0,-1 1,0-1,0 0,1 1,-1-1,0 1,1-1,-1 1,1-1,-1 1,1-1,-1 1,0 0,1 0,0-1,0 0,1 0,-1 0,0 1,0-1,0 0,1 0,-1 0,0 0,0 0,1 1,-1-1,0 0,0 0,1 0,-1 0,0 0,0 0,1 0,-1 0,0 0,0 0,1 0,-1 0,0 0,1 0,27-3,-26 3,70-11,-38 4,1 2,44 0,-68 5,-2 0,-1 0,1 0,-1 1,15 3,-21-3,0 0,1 0,-1 0,0 0,0 0,0 0,0 0,0 1,0-1,-1 1,1-1,0 1,-1 0,1 0,-1 0,0 0,1 0,-1 0,0 0,0 0,1 4,-1-2,0-1,0 1,-1 0,1-1,-1 1,0 0,0 0,0-1,-1 1,1 0,-1 0,0-1,-1 5,-1-2,1-1,-1 0,1 0,-2-1,1 1,0 0,-9 7,-1-1,0 0,-1-1,0-1,-28 15,42-24,-19 10,-1-1,-21 7,36-14,-1 0,0-1,0 0,0 0,-1 0,1-1,0 0,0 0,0 0,0-1,0 0,-6-2,2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1.999"/>
    </inkml:context>
    <inkml:brush xml:id="br0">
      <inkml:brushProperty name="width" value="0.1" units="cm"/>
      <inkml:brushProperty name="height" value="0.1" units="cm"/>
      <inkml:brushProperty name="color" value="#FF0066"/>
      <inkml:brushProperty name="ignorePressure" value="1"/>
    </inkml:brush>
  </inkml:definitions>
  <inkml:trace contextRef="#ctx0" brushRef="#br0">0 16,'0'-1,"0"0,0 0,0 1,1-1,-1 0,0 0,0 1,0-1,0 0,1 1,-1-1,0 0,1 1,-1-1,1 1,-1-1,0 0,1 1,-1-1,2 0,-2 1,1 0,-1 0,1 0,-1 0,0-1,1 1,-1 0,1 0,-1 0,0 1,1-1,-1 0,1 0,-1 0,0 0,1 0,-1 0,1 0,-1 1,0-1,1 0,-1 0,0 1,1-1,-1 0,0 0,0 1,1-1,-1 0,0 1,0-1,1 0,-1 1,0-1,0 1,0-1,0 0,1 1,1 5,0 0,1 0,-2 0,1 0,-1 0,1 13,-1 41,-1-38,-2 179,2-188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37.333"/>
    </inkml:context>
    <inkml:brush xml:id="br0">
      <inkml:brushProperty name="width" value="0.1" units="cm"/>
      <inkml:brushProperty name="height" value="0.1" units="cm"/>
      <inkml:brushProperty name="color" value="#E71224"/>
      <inkml:brushProperty name="ignorePressure" value="1"/>
    </inkml:brush>
  </inkml:definitions>
  <inkml:trace contextRef="#ctx0" brushRef="#br0">295 0,'-26'0,"0"2,-43 6,57-5,0 0,0 1,0 0,0 1,1 0,0 1,-18 12,23-13,1 0,-1 0,1 0,1 1,-1 0,1 0,0 0,1 1,-1-1,1 1,1 0,-1 0,1 0,0 0,1 0,-1 1,2-1,-1 0,1 1,1 9,-1 1,2-1,0 0,2 1,0-1,0 0,2-1,10 25,-11-32,-1 0,1-1,0 0,0 0,1 0,0 0,11 8,-14-13,0 0,0-1,1 0,-1 0,1 0,0 0,0-1,-1 0,1 1,0-1,0 0,0-1,0 1,0-1,0 0,1 0,-1 0,0 0,0-1,5-1,0-1,0 0,-1-1,1 0,-1-1,0 1,0-1,-1-1,0 0,0 0,0 0,7-9,-5 5,-1-1,0 0,0 0,-1 0,0-1,-1 0,6-16,-7 5,-1-1,-1 1,-1 0,-2-1,-2-42,1 60,6 48,15 58,6 31,-19-44,-7 137,-2-94,2 54,0-191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2.340"/>
    </inkml:context>
    <inkml:brush xml:id="br0">
      <inkml:brushProperty name="width" value="0.1" units="cm"/>
      <inkml:brushProperty name="height" value="0.1" units="cm"/>
      <inkml:brushProperty name="color" value="#FF0066"/>
      <inkml:brushProperty name="ignorePressure" value="1"/>
    </inkml:brush>
  </inkml:definitions>
  <inkml:trace contextRef="#ctx0" brushRef="#br0">3 48,'-3'0,"5"0,10 0,11 0,6 0,2 0,0 0,1-2,0-2,-3 1,-1-5,-3-1,-2 1,-3 2,-2 2,-2 2,-3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3.532"/>
    </inkml:context>
    <inkml:brush xml:id="br0">
      <inkml:brushProperty name="width" value="0.1" units="cm"/>
      <inkml:brushProperty name="height" value="0.1" units="cm"/>
      <inkml:brushProperty name="color" value="#FF0066"/>
      <inkml:brushProperty name="ignorePressure" value="1"/>
    </inkml:brush>
  </inkml:definitions>
  <inkml:trace contextRef="#ctx0" brushRef="#br0">71 158,'-2'-2,"4"-3,6-4,14-13,43-40,-55 53,1 1,0 0,1 0,17-7,-25 13,0 0,0 1,0 0,0 0,0 0,0 0,8 1,-11 0,1 0,-1 0,1 0,-1 0,1 0,-1 1,1-1,-1 0,0 1,1 0,-1-1,0 1,1 0,-1 0,0-1,0 1,0 0,1 0,-1 0,0 1,0-1,-1 0,1 0,1 2,0 2,0-1,-1 0,0 0,1 1,-1-1,-1 1,1-1,-1 1,0 0,0 7,-1-4,-1-1,1 0,-1 0,-1 1,1-1,-5 6,-2 4,-1-1,0 0,-2 0,-18 18,-13 12,-2-2,-87 64,131-108,0 0,1 1,-1-1,0 1,0-1,1 1,-1 0,1-1,-1 1,0 0,1-1,-1 1,1 0,0 0,-1 0,1-1,-1 1,1 0,0 0,0 1,0-2,0 1,0-1,0 0,0 1,0-1,0 0,1 0,-1 1,0-1,0 0,0 0,1 0,-1 1,0-1,0 0,1 0,-1 0,0 1,0-1,1 0,-1 0,1 0,13 2,23-6,1-1,48-13,-37 7,-29 8,-1 1,1 1,22 1,-36 0,7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4.197"/>
    </inkml:context>
    <inkml:brush xml:id="br0">
      <inkml:brushProperty name="width" value="0.1" units="cm"/>
      <inkml:brushProperty name="height" value="0.1" units="cm"/>
      <inkml:brushProperty name="color" value="#FF0066"/>
      <inkml:brushProperty name="ignorePressure" value="1"/>
    </inkml:brush>
  </inkml:definitions>
  <inkml:trace contextRef="#ctx0" brushRef="#br0">13 310,'-1'0,"0"0,1 1,-1-1,1 0,-1 0,0 1,1-1,-1 0,1 0,-1 1,1-1,-1 1,1-1,-1 0,1 1,0-1,-1 1,1-1,0 1,-1 0,1-1,0 1,-1-1,1 1,0 1,0-2,0 0,-1 0,1 1,0-1,0 0,0 0,0 1,0-1,0 0,0 1,0-1,0 0,0 0,0 1,0-1,0 0,0 0,1 1,-1-1,0 0,0 1,0-1,0 0,0 0,1 0,-1 1,0-1,0 0,0 0,1 0,-1 1,0-1,0 0,1 0,-1 0,0 0,0 0,1 0,-1 1,0-1,0 0,1 0,-1 0,0 0,1 0,-1 0,0 0,0 0,1 0,-1 0,0 0,0 0,1-1,-1 1,0 0,1 0,3-2,0 1,0-1,0 0,0 0,0-1,0 1,6-6,23-24,-22 19,0 0,0-1,-1 0,-1 0,12-26,26-82,-46 119,1-4,0 1,1 0,0 0,5-8,-8 13,0 1,0 0,1 0,-1 0,0-1,0 1,0 0,0 0,1 0,-1 0,0-1,0 1,0 0,1 0,-1 0,0 0,0 0,0 0,1 0,-1-1,0 1,0 0,1 0,-1 0,0 0,0 0,1 0,-1 0,0 0,0 0,1 0,-1 0,0 1,0-1,0 0,1 0,6 9,0 15,-2 6,-2 0,-2 0,-3 44,1-17,1-50,0 1,0-1,-1 1,0-1,-1 0,0 1,0-1,-3 7,1-5,1 1,0-1,0 1,1 0,-3 19,5-15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4.584"/>
    </inkml:context>
    <inkml:brush xml:id="br0">
      <inkml:brushProperty name="width" value="0.1" units="cm"/>
      <inkml:brushProperty name="height" value="0.1" units="cm"/>
      <inkml:brushProperty name="color" value="#FF0066"/>
      <inkml:brushProperty name="ignorePressure" value="1"/>
    </inkml:brush>
  </inkml:definitions>
  <inkml:trace contextRef="#ctx0" brushRef="#br0">101 0,'0'6,"0"3,0 4,0 3,0 0,0 0,0 1,0 0,-5-1,-2 0,0 0,-4-3,0-1,-1 0,-1 1,-1-2,2 0,3-2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5.623"/>
    </inkml:context>
    <inkml:brush xml:id="br0">
      <inkml:brushProperty name="width" value="0.1" units="cm"/>
      <inkml:brushProperty name="height" value="0.1" units="cm"/>
      <inkml:brushProperty name="color" value="#FF0066"/>
      <inkml:brushProperty name="ignorePressure" value="1"/>
    </inkml:brush>
  </inkml:definitions>
  <inkml:trace contextRef="#ctx0" brushRef="#br0">23 216,'-1'3,"0"0,1 0,-1-1,0 1,-1-1,-2 6,-1 2,4-7,-1 0,1 0,0 0,0 0,1 0,-1 0,1 1,0-1,0 4,0-6,0 0,0-1,0 1,0 0,0-1,1 1,-1 0,0-1,1 1,-1 0,0-1,1 1,-1-1,0 1,1-1,-1 1,1-1,-1 1,2 0,-1-1,0 0,0 1,1-1,-1 0,0 1,0-1,1 0,-1 0,0 0,0 0,1 0,-1 0,0-1,2 0,1 0,0 0,-1 0,1-1,0 0,-1 0,0 0,0 0,1 0,-1-1,0 0,-1 1,4-4,3-6,16-24,-15 20,52-93,-19 28,-41 79,6-10,-4 11,0 8,-2 9,0 0,-1 1,-2 31,0-15,1 4,0-8,0 0,-2 1,-10 49,10-74,-3 15,0 1,2-1,-3 28,6-35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6.340"/>
    </inkml:context>
    <inkml:brush xml:id="br0">
      <inkml:brushProperty name="width" value="0.1" units="cm"/>
      <inkml:brushProperty name="height" value="0.1" units="cm"/>
      <inkml:brushProperty name="color" value="#FF0066"/>
      <inkml:brushProperty name="ignorePressure" value="1"/>
    </inkml:brush>
  </inkml:definitions>
  <inkml:trace contextRef="#ctx0" brushRef="#br0">5 251,'0'1,"-1"-1,1 0,-1 1,1-1,0 1,-1-1,1 1,0-1,-1 1,1-1,0 1,0 0,0-1,0 1,-1-1,1 1,0-1,0 1,0 0,0 0,1-1,-1 1,0-1,0 0,0 0,0 1,1-1,-1 0,0 1,0-1,1 0,-1 0,0 0,1 1,-1-1,0 0,1 0,-1 0,0 0,1 0,-1 0,0 1,1-1,-1 0,0 0,1 0,-1 0,0 0,1 0,-1 0,0 0,1-1,-1 1,0 0,1 0,-1 0,1 0,5-3,1 1,-1-1,0 0,1 0,-2-1,1 1,7-8,37-34,-45 39,22-23,45-65,-38 48,-21 33,-13 12,0 1,0 0,1 0,-1 0,0 0,1 0,-1-1,1 1,-1 0,0 0,1 0,-1 0,0 0,1 0,-1 0,0 0,1 1,-1-1,0 0,1 0,-1 0,0 0,1 0,-1 0,0 1,1-1,-1 0,0 0,1 1,-1-1,0 0,0 0,1 1,-1-1,0 0,0 0,0 1,0-1,1 0,-1 1,0-1,0 0,0 1,0-1,0 1,3 9,-1 0,0 0,-1 0,0 0,-1 0,-1 16,1-5,0 14,-1 1,-12 69,6-73,1 0,2 0,0 39,5-57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17.268"/>
    </inkml:context>
    <inkml:brush xml:id="br0">
      <inkml:brushProperty name="width" value="0.1" units="cm"/>
      <inkml:brushProperty name="height" value="0.1" units="cm"/>
      <inkml:brushProperty name="color" value="#FF0066"/>
      <inkml:brushProperty name="ignorePressure" value="1"/>
    </inkml:brush>
  </inkml:definitions>
  <inkml:trace contextRef="#ctx0" brushRef="#br0">23 159,'-8'3,"8"-3,-1 0,1 0,0 0,-1 1,1-1,0 0,-1 0,1 0,0 0,-1 1,1-1,0 0,-1 0,1 0,0 0,-1 0,1 0,0 0,-1 0,1 0,-1 0,1 0,0 0,-1 0,1-1,0 1,-1 0,1 0,0 0,-1 0,1-1,0 1,0 0,-1 0,1-1,0 1,-1 0,1 0,0-1,0 1,0 0,-1-1,1 1,0 0,0-1,0 1,0 0,0-1,0 1,0 0,0-1,-1 0,1-1,0 1,0-1,0 1,1 0,-1-1,0 1,0 0,1-1,-1 1,1 0,-1-1,1 1,-1 0,1 0,0 0,1-2,18-19,-14 15,5-4,1 0,-1 0,2 1,0 1,15-9,-19 13,0 1,0-1,0 2,1-1,-1 2,1-1,0 1,0 0,11 0,-19 2,0 0,0 0,-1 1,1-1,0 0,0 0,-1 1,1-1,0 1,-1 0,1-1,-1 1,1 0,-1 0,1 0,-1 0,0 0,1 0,1 3,-1-2,-1 0,1 1,-1-1,0 1,0 0,0-1,0 1,0 0,0 0,-1 0,1 3,-1 2,0 0,0 0,-1 0,0 0,0-1,-1 1,0 0,-3 8,-13 22,-1 0,-35 47,39-63,-2-2,-26 26,26-30,1 2,1 0,-17 26,31-44,1 1,-1 0,1-1,-1 1,1 0,0-1,-1 1,1 0,0-1,0 1,0 0,-1 0,1-1,0 1,0 0,0 0,0-1,0 1,0 0,1 0,-1-1,0 1,0 0,1 1,0-2,-1 1,1 0,0-1,0 1,-1 0,1-1,0 1,0-1,0 0,0 1,0-1,0 0,0 1,-1-1,3 0,4 1,0-1,0 0,-1 0,8-1,114-21,-89 17,-30 4,1 0,-1 0,0-1,12-4,-19 6,-5 2,-6 3,-4 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27.406"/>
    </inkml:context>
    <inkml:brush xml:id="br0">
      <inkml:brushProperty name="width" value="0.1" units="cm"/>
      <inkml:brushProperty name="height" value="0.1" units="cm"/>
      <inkml:brushProperty name="color" value="#FF0066"/>
      <inkml:brushProperty name="ignorePressure" value="1"/>
    </inkml:brush>
  </inkml:definitions>
  <inkml:trace contextRef="#ctx0" brushRef="#br0">0 80,'61'1,"68"-2,-76-7,-30 5,25-2,93 5,-64 1,-56-3,-1 0,0-1,25-7,12-3,-27 8,1 0,43-3,-6 0,2 1,298 5,-185 4,269 7,-393-6,116 10,91-6,-170-8,39 0,145 2,-86 15,57 0,-211-16,0-1,58-11,-9-3,143-5,93 19,-167 2,1027-1,-1173-1,0 0,0-1,16-5,-10 3,-16 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42.422"/>
    </inkml:context>
    <inkml:brush xml:id="br0">
      <inkml:brushProperty name="width" value="0.05" units="cm"/>
      <inkml:brushProperty name="height" value="0.05" units="cm"/>
      <inkml:brushProperty name="color" value="#5B2D90"/>
      <inkml:brushProperty name="ignorePressure" value="1"/>
    </inkml:brush>
  </inkml:definitions>
  <inkml:trace contextRef="#ctx0" brushRef="#br0">186 96,'-6'0,"1"1,-1 0,0 0,1 0,0 1,-1 0,1 0,0 0,0 1,0-1,0 1,1 0,-1 1,1-1,0 1,0 0,0 0,0 0,-5 8,4-4,0 0,0 0,1 0,0 1,0-1,1 1,0 0,1 0,0 0,0 0,0 12,2-12,-1 0,2 0,-1 0,2 1,-1-1,4 11,-4-17,1 1,-1-1,1 1,0-1,0 0,0 0,0 0,1 0,-1 0,1 0,0 0,-1-1,2 1,-1-1,0 0,0 0,7 2,-5-1,1-1,-1 0,1 0,0-1,0 0,0 0,0 0,0-1,0 0,0 0,0 0,0-1,0 0,0 0,0-1,0 1,0-1,-1-1,1 1,-1-1,6-3,4-3,0-1,0 0,-1-1,22-23,-31 28,0 1,-1-1,0 0,0-1,0 1,-1-1,0 1,0-1,-1 0,1 0,-2 0,1 0,-1-1,1-9,-2 14,0-1,0 0,0 0,0 0,-1 0,0 1,1-1,-1 0,-1 0,1 1,0-1,-1 1,0-1,0 1,0 0,0 0,0 0,-1 0,0 0,1 0,-6-4,2 3,1 1,-1-1,0 1,0 0,0 0,-1 1,1 0,-1 0,1 0,-12-1,9 2,0 1,-1 0,1 0,0 1,0 0,0 0,-13 5,15-3,0 0,1 1,-1 0,1 1,0 0,0 0,0 0,1 0,-5 7,2-2,0 1,1-1,1 1,0 0,0 1,1 0,1 0,0 0,-4 18,7-22,-1 0,1 0,1 1,0-1,0 0,0 1,3 9,-2-14,0 0,0 0,1 0,-1-1,1 1,0 0,0-1,0 1,1-1,-1 0,1 0,0 0,0 0,0 0,0 0,6 2,-3-1,0-1,1 0,0 0,0-1,0 0,0 0,0 0,0-1,9 0,4 0,0-1,23-3,-36 1,0 1,0-1,0 0,0-1,-1 0,1 0,-1 0,0-1,0 0,0 0,0 0,-1-1,1 0,-1 0,-1 0,1-1,6-9,-9 11,0-1,0 1,0-1,-1 1,0-1,1 0,-2 1,1-1,0-9,-1-2,-3-25,2 35,0 0,-1 1,1-1,-1 1,0 0,0-1,-1 1,0 0,0 0,0 1,0-1,-1 1,0-1,0 1,0 0,0 0,-1 1,1-1,-1 1,0 0,-5-2,0 0,1 1,-1 1,0-1,0 2,-1-1,1 1,0 1,-1 0,1 0,-19 2,24 0,0 0,-1 0,1 1,0-1,0 1,0 1,0-1,0 0,1 1,-9 6,-1 3,-23 24,29-27,4-5,1 1,-1 0,1 0,0 0,0 0,1 1,0-1,-2 7,-11 48,14-51,0-6,0 0,1 1,0-1,-1 0,1 1,0-1,1 0,-1 1,1-1,-1 0,2 5,0-5,-1-1,1 1,-1 0,1-1,0 1,0-1,0 0,1 0,-1 0,0 0,1 0,3 2,2 1,0 0,0-1,1 0,0 0,-1-1,1 0,1-1,-1 0,0 0,1-1,-1 0,0-1,1 0,-1 0,1-1,-1 0,0-1,1 0,-1 0,0-1,0-1,-1 1,1-1,-1-1,14-8,-13 6,-1 1,0-1,0 0,-1 0,0-1,0 0,0-1,-1 1,-1-1,0 0,0 0,6-17,4-36,-13 55,-1-1,-1 1,0-1,0 0,0 1,-2-10,1 13,0 1,0-1,0 1,0 0,0-1,-1 1,0 0,0 0,1 0,-2 0,1 0,0 1,-5-5,2 4,1 0,0 0,-1 0,0 1,1-1,-1 1,0 1,-8-3,-5 1,-1 0,-1 1,1 2,-20 0,26 1,6-1,0 0,0 1,0 0,0 0,-11 4,14-4,0 1,0 0,0 0,1 1,-1-1,1 1,-1-1,1 1,0 0,-5 6,3-3,0 0,1 1,0-1,0 1,0 0,1 0,0 0,0 0,1 1,0-1,0 1,1-1,0 1,0 11,1-14,0 1,0-1,1 1,0-1,0 1,1-1,-1 0,1 1,0-1,0 0,1 0,0-1,0 1,0 0,0-1,1 0,-1 0,1 0,0 0,0 0,8 4,-2-1,1-1,-1 0,2-1,-1 0,0-1,1 0,0-1,16 3,-24-6,0 0,0 0,-1 0,1 0,0-1,0 0,0 0,-1 0,1 0,-1 0,1-1,-1 1,1-1,5-4,3-4,0 1,16-18,-3 2,-20 21,9-8,1-2,12-15,-23 24,0-1,0 1,-1-1,0 1,0-1,0 0,-1 0,0-1,0 1,1-7,-1-1,1-20,-3 31,0 0,0-1,0 1,-1 0,1 0,-1 0,0-1,1 1,-2 0,1 0,0 0,-3-4,-3-2,-1 0,1 1,-2-1,-11-8,15 13,0 1,0-1,0 2,-1-1,1 0,-1 1,1 0,-1 0,0 1,-7-1,0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46.643"/>
    </inkml:context>
    <inkml:brush xml:id="br0">
      <inkml:brushProperty name="width" value="0.05" units="cm"/>
      <inkml:brushProperty name="height" value="0.05" units="cm"/>
      <inkml:brushProperty name="color" value="#5B2D90"/>
      <inkml:brushProperty name="ignorePressure" value="1"/>
    </inkml:brush>
  </inkml:definitions>
  <inkml:trace contextRef="#ctx0" brushRef="#br0">222 81,'-1'0,"0"0,1-1,-1 1,0 0,1 0,-1-1,0 1,1-1,-1 1,1 0,-1-1,1 1,-1-1,1 0,-1 1,0-2,-7-5,4 4,0 2,-1-1,1 0,0 1,-1 0,0 0,1 0,-1 0,0 1,1 0,-1 0,0 0,1 1,-1-1,0 1,-4 1,3 0,1 0,-1 0,1 1,-1-1,1 1,0 0,0 0,0 1,1 0,-1-1,1 2,-6 5,4-2,1 1,-1 0,2 0,-1 0,1 0,0 1,1 0,-4 19,4-13,2 1,-1-1,2 1,3 29,-3-43,1 1,-1-1,1 0,0 1,0-1,0 0,1 0,-1 1,1-1,0 0,0 0,0-1,0 1,0 0,1-1,-1 1,4 2,-1-2,-1-1,1 1,-1-1,1 0,0 0,0 0,0-1,0 1,0-1,10 0,-11 0,12 0,26-1,-37 0,-1-1,1 1,-1-1,0 0,1 0,-1-1,0 1,0-1,0 0,7-4,8-10,-1 0,-1-2,0 0,27-39,-39 49,0 0,0-1,-1 0,0 0,-1 0,0 0,-1 0,0-1,0 1,-1-1,0 1,0-1,-1 0,-1 1,-1-13,1 17,0 0,-1 0,0 0,0 1,0-1,0 0,-1 1,0 0,0-1,0 1,0 0,0 0,-1 1,0-1,0 1,0 0,0 0,-1 0,1 0,-1 1,1 0,-1 0,0 0,0 0,0 1,0 0,0 0,-7 0,3 0,0 1,0 1,0 0,0 0,0 0,1 1,-1 1,0 0,1 0,-1 0,1 1,0 0,0 1,1 0,-1 0,-10 10,6-5,2-2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39.406"/>
    </inkml:context>
    <inkml:brush xml:id="br0">
      <inkml:brushProperty name="width" value="0.1" units="cm"/>
      <inkml:brushProperty name="height" value="0.1" units="cm"/>
      <inkml:brushProperty name="color" value="#E71224"/>
      <inkml:brushProperty name="ignorePressure" value="1"/>
    </inkml:brush>
  </inkml:definitions>
  <inkml:trace contextRef="#ctx0" brushRef="#br0">1 382,'0'-7,"0"1,1-1,1 0,-1 1,1 0,0-1,0 1,6-11,32-47,-2 6,-31 43,14-24,24-68,-32 82,-4 21,-2 16,-3 11,-1 1,0 1,-2-1,-4 48,1-11,1 573,1-609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47.972"/>
    </inkml:context>
    <inkml:brush xml:id="br0">
      <inkml:brushProperty name="width" value="0.05" units="cm"/>
      <inkml:brushProperty name="height" value="0.05" units="cm"/>
      <inkml:brushProperty name="color" value="#5B2D90"/>
      <inkml:brushProperty name="ignorePressure" value="1"/>
    </inkml:brush>
  </inkml:definitions>
  <inkml:trace contextRef="#ctx0" brushRef="#br0">174 1,'1'-1,"-1"1,0 0,1 0,-1 0,1 0,-1 0,0 0,1 0,-1 0,1 0,-1 1,0-1,1 0,-1 0,1 0,-1 0,0 0,1 1,-1-1,0 0,1 0,0 1,-2 0,1-1,0 1,0 0,0-1,0 1,0 0,-1-1,1 1,0-1,-1 1,1-1,0 1,-1-1,1 1,-1-1,0 1,-6 7,-1 0,0-1,0 0,-10 5,-13 13,20-16,2 0,0 1,0 0,1 0,0 1,-8 13,12-15,0 0,0 0,1 1,0-1,0 1,1 0,0-1,0 21,1-26,1 0,0 1,1-1,-1 0,1 0,0 1,0-1,0 0,0 0,1 0,-1 0,1 0,0 0,1-1,-1 1,1-1,-1 1,1-1,0 0,0 0,4 3,2 1,0-1,1-1,0 1,0-2,0 1,0-1,1-1,0 0,0 0,-1-1,15 1,-20-3,0-1,0 1,0-1,0 1,0-1,0-1,0 1,0-1,0 0,0 0,-1 0,1 0,-1-1,5-4,7-5,0-1,16-17,-24 23,0-1,-1-1,0 0,-1 0,6-10,-9 14,-1 0,0-1,0 1,0-1,-1 1,1-1,-1 0,-1 1,1-1,-1 0,-1-9,0 8,0-1,-1 0,0 0,0 1,0-1,-1 1,-1 0,-5-10,7 14,0-1,-1 1,1-1,-1 1,0 0,0 0,0 0,0 1,-1-1,1 1,-1-1,1 1,-1 0,0 1,0-1,0 1,-4-2,-1 2,1 0,0 0,-1 0,1 1,-1 1,1-1,-15 4,17-2,0 0,0 0,1 0,-1 1,1-1,0 1,0 1,0-1,0 1,1-1,-8 9,6-5,0 0,0 1,1-1,-6 11,5-3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54.248"/>
    </inkml:context>
    <inkml:brush xml:id="br0">
      <inkml:brushProperty name="width" value="0.1" units="cm"/>
      <inkml:brushProperty name="height" value="0.1" units="cm"/>
      <inkml:brushProperty name="color" value="#FF0066"/>
      <inkml:brushProperty name="ignorePressure" value="1"/>
    </inkml:brush>
  </inkml:definitions>
  <inkml:trace contextRef="#ctx0" brushRef="#br0">27 190,'0'-7,"2"0,-1 0,1 0,0 0,0 0,1 1,0-1,0 1,0 0,1 0,0 0,7-7,-4 3,2 1,-1 0,1 0,0 1,1 1,21-14,-24 17,1 0,-1 1,1 0,0 0,0 0,9-1,-14 4,-1 0,1 0,-1 0,1 0,-1 0,1 0,-1 0,0 1,1-1,-1 1,0 0,1 0,-1 0,0 0,0 0,1 0,-1 0,0 1,-1-1,1 1,0 0,0-1,-1 1,1 0,1 2,1 2,-1 0,0 0,-1 0,1 0,-1 0,0 0,1 9,-2-11,-1 1,1-1,-1 0,0 0,0 1,0-1,-1 0,0 1,0-1,0 0,0 0,-2 5,-7 7,0 0,-22 26,7-10,-78 88,80-95,-49 45,67-65,4-5,1 1,-1-1,1 0,0 1,-1-1,1 1,-1-1,1 0,0 1,-1-1,1 1,0-1,0 1,-1-1,1 1,0-1,0 1,0-1,-1 1,1 0,0-1,0 1,0 0,1-1,-1 1,0-1,1 0,-1 1,0-1,1 0,-1 0,0 1,1-1,-1 0,1 0,-1 0,1 1,-1-1,1 0,-1 0,0 0,1 0,-1 0,2 0,28-2,-29 2,93-20,-15 3,-44 13,1 1,55 3,-47 1,-30-1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56.427"/>
    </inkml:context>
    <inkml:brush xml:id="br0">
      <inkml:brushProperty name="width" value="0.1" units="cm"/>
      <inkml:brushProperty name="height" value="0.1" units="cm"/>
      <inkml:brushProperty name="color" value="#FF0066"/>
      <inkml:brushProperty name="ignorePressure" value="1"/>
    </inkml:brush>
  </inkml:definitions>
  <inkml:trace contextRef="#ctx0" brushRef="#br0">45 0,'2'0,"0"0,0 0,0 0,0 0,0 1,0-1,0 1,0-1,-1 1,1 0,0-1,0 1,0 0,-1 0,1 0,2 2,-3-1,1 0,-1 0,1 0,-1 1,0-1,0 0,0 0,0 1,-1-1,1 0,0 1,-1-1,1 4,-1 1,1 0,-1 0,-1 0,1 0,-1 1,0-1,-1 0,0 0,0 0,0-1,-1 1,0-1,-1 1,1-1,-1 0,0 0,-6 6,2-1,0-1,-11 20,16-25,1 0,0 0,0 0,0 0,0 0,1 0,0 0,0 0,0 9,1-12,0-1,0 1,1-1,-1 1,0-1,1 1,-1-1,1 1,0-1,0 1,-1-1,1 0,0 1,0-1,0 0,2 2,0-1,-1 0,1 0,-1 0,1-1,0 1,0-1,0 0,3 1,1 0,1 0,0-1,0 0,-1 0,1-1,9 0,-9-1,1 0,-1-1,0 0,0-1,1 0,6-3,48-28,-24 12,-29 16,-2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57.023"/>
    </inkml:context>
    <inkml:brush xml:id="br0">
      <inkml:brushProperty name="width" value="0.1" units="cm"/>
      <inkml:brushProperty name="height" value="0.1" units="cm"/>
      <inkml:brushProperty name="color" value="#FF0066"/>
      <inkml:brushProperty name="ignorePressure" value="1"/>
    </inkml:brush>
  </inkml:definitions>
  <inkml:trace contextRef="#ctx0" brushRef="#br0">157 12,'-2'-11,"2"11,0 0,-1 0,1 0,0 0,0 0,0 0,0 0,0-1,-1 1,1 0,0 0,0 0,0 0,0 0,-1 0,1 0,0 0,0 0,0 0,0 1,-1-1,1 0,0 0,0 0,0 0,0 0,0 0,0 0,-1 0,1 0,0 0,0 0,0 1,0-1,-2 2,0 0,1 0,0-1,-1 2,1-1,-2 4,-30 90,11-27,4-12,-14 83,25-106,5-24,-6 28,1 0,-2 63,9-95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2:59.502"/>
    </inkml:context>
    <inkml:brush xml:id="br0">
      <inkml:brushProperty name="width" value="0.1" units="cm"/>
      <inkml:brushProperty name="height" value="0.1" units="cm"/>
      <inkml:brushProperty name="color" value="#FF0066"/>
      <inkml:brushProperty name="ignorePressure" value="1"/>
    </inkml:brush>
  </inkml:definitions>
  <inkml:trace contextRef="#ctx0" brushRef="#br0">120 0,'-1'1,"1"-1,-1 0,1 0,-1 0,1 1,-1-1,1 0,-1 0,1 1,-1-1,1 0,0 1,-1-1,1 1,0-1,-1 0,1 1,0-1,-1 1,1-1,0 1,0-1,0 1,-1-1,1 1,0 0,-4 19,3-10,-7 11,0 1,-21 38,14-30,-3 1,11-19,-10 23,17-34,-1 0,1 0,-1 0,1 0,0 0,0 0,-1 1,1-1,0 0,0 0,0 0,0 1,0-1,1 0,-1 0,0 0,1 0,-1 0,0 1,1-1,1 2,-1-2,0 0,1 1,-1-1,1 0,-1 0,1 0,-1 0,1 0,0 0,0 0,-1 0,4 0,6 1,-1 0,1 0,21-1,-26 0,30-1,-1 0,1-3,38-7,-43 6,-18 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00.060"/>
    </inkml:context>
    <inkml:brush xml:id="br0">
      <inkml:brushProperty name="width" value="0.1" units="cm"/>
      <inkml:brushProperty name="height" value="0.1" units="cm"/>
      <inkml:brushProperty name="color" value="#FF0066"/>
      <inkml:brushProperty name="ignorePressure" value="1"/>
    </inkml:brush>
  </inkml:definitions>
  <inkml:trace contextRef="#ctx0" brushRef="#br0">172 0,'0'1,"0"5,0 0,-1-1,1 1,-1 0,-3 9,-45 125,7-17,20-57,-26 126,45-177,1-2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03.282"/>
    </inkml:context>
    <inkml:brush xml:id="br0">
      <inkml:brushProperty name="width" value="0.1" units="cm"/>
      <inkml:brushProperty name="height" value="0.1" units="cm"/>
      <inkml:brushProperty name="color" value="#FF0066"/>
      <inkml:brushProperty name="ignorePressure" value="1"/>
    </inkml:brush>
  </inkml:definitions>
  <inkml:trace contextRef="#ctx0" brushRef="#br0">55 28,'1'-2,"1"0,-1 1,1-1,-1 0,0 0,2-4,-3 6,0 0,0 0,0-1,0 1,0 0,0-1,1 1,-1 0,0 0,0-1,0 1,0 0,0-1,0 1,0 0,0-1,0 1,0 0,0-1,-1 1,1 0,0 0,0-1,0 1,0 0,0-1,0 1,-1 0,1 0,0 0,0-1,0 1,-1 0,1 0,0-1,0 1,-1 0,1 0,0 0,-1 0,1 0,0 0,0-1,-1 1,1 0,0 0,-1 0,1 0,0 0,-1 0,1 0,0 0,-1 0,1 0,0 0,0 1,-1-1,1 0,-3 1,1-1,0 1,0 0,0 0,0 0,0 0,0 0,1 1,-1-1,0 0,0 1,1 0,-1-1,1 1,-2 3,-2 2,0 0,-7 14,12-20,-1 0,1 0,-1 0,1 1,-1-1,1 0,0 0,0 0,-1 1,1-1,0 0,0 1,0-1,1 0,-1 0,0 1,0-1,1 0,-1 0,0 0,1 1,-1-1,1 0,0 0,-1 0,1 0,1 1,-1 0,1-1,0 0,-1 0,1 0,0 0,0 0,0 0,0 0,0 0,0-1,0 1,0-1,0 1,0-1,0 0,3 0,-2 0,1-1,0 0,-1 1,1-1,-1 0,1-1,-1 1,0-1,1 1,-1-1,0 0,0 0,4-4,-3 3,0-1,-1 0,1 0,-1 0,0 0,0 0,0 0,4-10,-6 13,-1 0,1 0,-1 0,0 0,1 0,-1 0,0 1,0-1,0 0,1 0,-1 0,0 0,0 0,-1 0,1 0,0 0,0 0,0 0,-1 0,1 0,0 0,-1 0,1 0,-1 0,1 1,-1-1,1 0,-1 0,0 1,1-1,-1 0,0 0,0 1,1-1,-1 1,0-1,0 1,0-1,0 1,0 0,0-1,1 1,-3 0,0-1,1 1,-1 0,0-1,1 1,-1 0,1 1,-1-1,0 0,1 1,-1 0,1-1,-1 1,1 0,0 0,-1 1,-2 1,3-1,0 0,0 0,0 0,0 0,0 1,0-1,1 0,-1 1,1 0,-1-1,1 1,0 0,0 0,1 0,-1-1,0 7,1-8,0 1,0-1,0 1,0-1,0 1,0-1,1 1,-1-1,0 1,1-1,-1 1,1-1,0 1,0-1,-1 0,1 1,0-1,0 0,0 0,0 0,0 0,1 0,-1 0,0 0,0 0,1 0,-1 0,0-1,1 1,-1-1,1 1,2 0,-2-1,1 0,-1 0,0 0,1 0,-1 0,0 0,1-1,-1 1,0-1,1 1,-1-1,0 0,0 0,0 0,0-1,0 1,0 0,0-1,2-1,-1 0,-1 1,1 0,-1-1,0 0,0 0,0 0,0 1,0-2,0 1,-1 0,0 0,2-5,-3 7,0 1,0-1,1 1,-1-1,0 0,0 1,0-1,0 1,0-1,0 0,0 1,0-1,0 1,0-1,-1 0,1 1,0-1,0 1,-1-1,1 1,0-1,0 1,-1-1,1 1,-1-1,1 1,0-1,-1 1,1-1,-1 1,1 0,-1-1,1 1,-1 0,0 0,1-1,-1 1,1 0,-1 0,0 0,1 0,-1 0,1-1,-1 1,0 0,1 0,-1 1,1-1,-2 0,1 0,-1 0,1 1,-1-1,1 0,-1 1,1 0,-1-1,1 1,0 0,-1-1,1 1,0 0,0 0,-1 0,1 0,0 0,0 0,0 1,-1 0,22 19,-12-10,-2 0,1 0,-1 1,6 15,-4-9,9 25,21 88,-26-87,-6-21,11 46,-16-61,1 1,-2-1,1 1,-1 0,-2 16,0-20,1 0,-1 0,-1 0,1 0,-1 0,0 0,0 0,0-1,0 0,-1 0,0 0,0 0,0 0,0-1,-7 5,-4 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05.852"/>
    </inkml:context>
    <inkml:brush xml:id="br0">
      <inkml:brushProperty name="width" value="0.1" units="cm"/>
      <inkml:brushProperty name="height" value="0.1" units="cm"/>
      <inkml:brushProperty name="color" value="#FF0066"/>
      <inkml:brushProperty name="ignorePressure" value="1"/>
    </inkml:brush>
  </inkml:definitions>
  <inkml:trace contextRef="#ctx0" brushRef="#br0">47 0,'0'25,"-3"67,2-81,-1 0,0 0,-1 0,0 0,-1 0,-5 11,5-16,2-1,-1 1,1 0,0 0,0 0,0 1,1-1,0 0,1 1,-1 10,2-16,-1 0,0 1,1-1,-1 0,1 1,0-1,0 0,-1 0,1 0,0 0,0 1,0-1,0 0,0-1,0 1,0 0,1 0,-1 0,0-1,0 1,1 0,-1-1,0 1,3-1,3 2,1 0,-1-1,10 1,-14-1,10-1,0 1,1-1,-1-1,0 0,24-6,-17 1,0 0,37-19,-25 11,-19 10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06.429"/>
    </inkml:context>
    <inkml:brush xml:id="br0">
      <inkml:brushProperty name="width" value="0.1" units="cm"/>
      <inkml:brushProperty name="height" value="0.1" units="cm"/>
      <inkml:brushProperty name="color" value="#FF0066"/>
      <inkml:brushProperty name="ignorePressure" value="1"/>
    </inkml:brush>
  </inkml:definitions>
  <inkml:trace contextRef="#ctx0" brushRef="#br0">126 0,'0'1,"-1"-1,1 0,-1 0,1 1,-1-1,1 0,0 1,-1-1,1 0,-1 1,1-1,0 1,-1-1,1 0,0 1,-1-1,1 1,0-1,0 1,0-1,-1 1,1-1,0 1,0 0,0 0,-3 17,2-16,-2 34,2-23,0 0,-1-1,0 1,-5 13,-13 34,-24 125,30-113,6-40,-3 47,20-112,-6 19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10.384"/>
    </inkml:context>
    <inkml:brush xml:id="br0">
      <inkml:brushProperty name="width" value="0.1" units="cm"/>
      <inkml:brushProperty name="height" value="0.1" units="cm"/>
      <inkml:brushProperty name="color" value="#FF0066"/>
      <inkml:brushProperty name="ignorePressure" value="1"/>
    </inkml:brush>
  </inkml:definitions>
  <inkml:trace contextRef="#ctx0" brushRef="#br0">207 0,'-5'0,"-1"1,1-1,0 1,0 0,0 0,0 0,0 1,0 0,0 0,0 0,1 0,-1 1,1 0,-5 3,-3 3,0 0,1 1,1 0,0 0,0 1,-13 19,18-21,0 0,0 0,1 1,0-1,0 1,1 0,1 0,-1 1,0 19,2-25,0 11,0 0,1 1,4 26,-3-39,0 0,1 0,0-1,-1 1,1-1,0 1,1-1,-1 0,1 1,-1-1,1-1,0 1,0 0,0-1,1 1,-1-1,1 0,5 2,4 3,1-2,0 0,23 6,30 0,-28-6,-34-4,-1-1,1 1,0-1,0-1,0 1,0-1,0 1,0-2,0 1,-1 0,1-1,-1 0,1 0,-1 0,1-1,-1 1,0-1,0 0,0 0,5-7,-4 5,5-3,0-2,-1 1,0-1,0-1,12-21,-16 22,0-1,-1 0,0 0,-1 0,-1 0,0-1,0 1,-1-1,0 1,-2-19,1 23,0-3,0 0,-1-1,-3-14,3 22,-1-1,1 0,-1 1,1-1,-1 1,0-1,0 1,-1 0,1 0,-1 0,1 0,-6-4,1 1,-1 1,1 0,-1 0,0 0,0 1,-1 1,0-1,1 1,-1 1,0-1,0 2,-14-2,16 2,0 1,0 0,0 1,0 0,1 0,-1 0,0 1,0 0,1 0,0 1,-1-1,1 1,0 1,0-1,0 1,1 0,-8 7,-21 29,20-21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41.375"/>
    </inkml:context>
    <inkml:brush xml:id="br0">
      <inkml:brushProperty name="width" value="0.1" units="cm"/>
      <inkml:brushProperty name="height" value="0.1" units="cm"/>
      <inkml:brushProperty name="color" value="#E71224"/>
      <inkml:brushProperty name="ignorePressure" value="1"/>
    </inkml:brush>
  </inkml:definitions>
  <inkml:trace contextRef="#ctx0" brushRef="#br0">228 15,'-5'0,"0"0,0 1,0-1,0 1,0 1,0-1,0 1,1-1,-1 1,0 1,-6 3,0 2,1 1,0-1,-9 11,-24 21,38-35,0-1,0 2,1-1,-1 0,2 1,-1 0,0 0,1 0,0 0,1 0,-1 1,-2 9,-1 12,-6 45,12-66,0 1,0-1,0 0,1 1,1-1,-1 0,1 0,0 0,0 0,1 0,0 0,0 0,1-1,0 0,0 0,0 0,1 0,0 0,0-1,0 0,1 0,0-1,0 1,12 6,-9-6,1 0,0 0,-1-1,1 0,1-1,-1 0,0 0,1-1,-1-1,1 0,0 0,-1-1,1 0,0-1,-1 0,20-5,-26 4,0 0,0 0,0-1,0 1,0-1,0 0,-1 0,1 0,-1-1,0 1,0-1,0 0,0 1,-1-1,0-1,0 1,0 0,3-8,0-6,0 1,-1-1,3-28,-4 23,-1-1,-1 1,-3-37,1 54,0-1,0 0,-1 1,1-1,-1 1,-1-1,0 1,0 0,0 0,0 0,-1 1,0-1,0 1,0 0,-1 0,-9-8,0 2,-1 0,0 1,-1 0,0 1,-26-10,20 10,4 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11.783"/>
    </inkml:context>
    <inkml:brush xml:id="br0">
      <inkml:brushProperty name="width" value="0.1" units="cm"/>
      <inkml:brushProperty name="height" value="0.1" units="cm"/>
      <inkml:brushProperty name="color" value="#FF0066"/>
      <inkml:brushProperty name="ignorePressure" value="1"/>
    </inkml:brush>
  </inkml:definitions>
  <inkml:trace contextRef="#ctx0" brushRef="#br0">0 287,'1'-3,"0"0,0 0,0 0,0 0,0 0,0 0,1 1,-1-1,1 0,2-2,2-4,10-17,1 1,2 1,36-38,-41 46,16-22,6-7,-36 44,0 1,1-1,-1 1,0-1,1 1,-1-1,1 1,-1 0,1-1,-1 1,1 0,-1-1,1 1,-1 0,1-1,-1 1,1 0,-1 0,1 0,-1 0,1 0,0 0,-1-1,1 1,-1 1,1-1,1 0,-2 0,1 1,0 0,-1-1,1 1,-1 0,1-1,-1 1,1 0,-1-1,1 1,-1 0,1 0,-1 0,0 0,1 1,0 6,1 1,-1 14,-1-21,0 21,0-1,-2 1,-6 32,5-42,1-1,-6 19,4-22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14.687"/>
    </inkml:context>
    <inkml:brush xml:id="br0">
      <inkml:brushProperty name="width" value="0.1" units="cm"/>
      <inkml:brushProperty name="height" value="0.1" units="cm"/>
      <inkml:brushProperty name="color" value="#FF0066"/>
      <inkml:brushProperty name="ignorePressure" value="1"/>
    </inkml:brush>
  </inkml:definitions>
  <inkml:trace contextRef="#ctx0" brushRef="#br0">137 94,'-1'0,"0"0,0 0,0 0,0 0,0 0,0 0,0 0,0 0,0-1,0 1,1 0,-1-1,0 1,0 0,0-1,0 1,1-1,-2 0,2 0,-1 1,1-1,0 1,0-1,0 1,0 0,0-1,0 1,0-1,0 1,0-1,0 1,0-1,0 1,0-1,0 1,1-1,-1 1,0 0,0-1,0 1,1-1,-1 1,1-1,2-3,0 0,0 1,1 0,-1-1,8-3,1-1,2 1,-1 1,1 0,-1 0,2 2,-1 0,0 0,1 1,23-1,-36 4,1 0,-1 0,1 1,-1-1,1 0,-1 1,1 0,-1-1,1 1,-1 0,0 1,1-1,-1 0,0 0,0 1,0 0,0-1,0 1,-1 0,1 0,0 0,-1 0,1 0,-1 0,0 0,0 0,0 1,0-1,1 4,0-2,-1 1,0-1,0 0,-1 1,1-1,-1 0,0 1,0-1,0 1,0-1,-1 0,0 1,0-1,0 0,-1 0,-2 7,-15 19,-2 0,-1-2,-1-1,-48 45,71-72,-1 1,1-1,-1 0,1 1,-1-1,1 0,0 1,-1-1,1 1,-1-1,1 1,0-1,0 1,-1-1,1 1,0-1,0 1,-1-1,1 1,0 0,0-1,0 1,0-1,0 1,0 0,1 0,0-1,-1 1,1-1,0 1,0-1,0 1,0-1,0 0,0 1,0-1,0 0,0 0,0 0,0 0,0 0,1 0,123 1,-64-3,-58 2,-1 0,1 0,0 1,0-1,0 1,0-1,0 1,0 0,-1 0,1 0,0 1,-1-1,1 0,-1 1,4 2,-3-1,-1 0,0 0,1 0,-1 0,0 0,0 0,-1 0,1 1,-1-1,2 7,0 4,0 0,-2 1,0-1,0 0,-2 16,0-26,1 0,-1-1,0 1,0 0,0-1,-1 1,1-1,-1 1,1-1,-1 0,0 1,-1-1,1 0,-1 0,1-1,-1 1,0-1,0 1,0-1,-5 4,-7 2,1-1,-1 0,-23 6,35-12,-26 8,-1-2,-43 4,56-9,-7 1,0-1,0-1,-35-3,54 2,0-1,-1 0,2 0,-1-1,0 1,0-1,0 0,1 0,-1-1,1 0,-1 1,-3-5,1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17.914"/>
    </inkml:context>
    <inkml:brush xml:id="br0">
      <inkml:brushProperty name="width" value="0.1" units="cm"/>
      <inkml:brushProperty name="height" value="0.1" units="cm"/>
      <inkml:brushProperty name="color" value="#FF0066"/>
      <inkml:brushProperty name="ignorePressure" value="1"/>
    </inkml:brush>
  </inkml:definitions>
  <inkml:trace contextRef="#ctx0" brushRef="#br0">129 64,'0'-1,"0"0,0 0,0 0,0 0,1 0,-1 0,0 0,1 0,-1 0,1 1,0-3,-1 3,1-1,-1 0,1 1,-1-1,0 1,1-1,-1 0,0 0,0 1,1-1,-1 0,0 1,0-1,0 0,0 0,0 1,0-1,0 0,0 0,0 1,-1-1,1 0,0-1,-1 0,0 0,0 1,0-1,0 0,0 0,-1 1,1-1,0 0,-1 1,1-1,-1 1,1 0,-1 0,0-1,0 1,0 0,1 0,-1 1,0-1,0 0,0 1,0-1,0 1,0-1,0 1,-1 0,1 0,0 0,-3 1,1-1,0 1,1 0,-1 0,1 0,-1 0,1 1,0-1,-1 1,1 0,0 0,0 0,0 1,1-1,-1 1,1-1,-4 5,2-1,1 0,0 0,0 0,0 0,1 1,0 0,0-1,1 1,0 0,0-1,0 1,1 0,0 0,1 0,-1 0,1 0,0-1,1 1,2 6,-2-9,0 0,0 0,1-1,0 0,-1 1,1-1,0 0,0 0,1 0,-1-1,1 1,-1-1,1 0,6 3,-3-2,1 0,-1-1,1 0,0 0,-1 0,1-1,9 0,-13-1,-1 0,1 0,0-1,0 1,-1-1,1 0,0 0,-1-1,1 1,-1-1,0 1,5-4,-3 2,-1-1,1 0,-1 0,1-1,-1 1,0-1,3-6,-2 2,0 1,0-1,-1-1,0 1,-1-1,0 1,-1-1,0 0,1-11,-3 16,1-3,0 0,-1 0,0 0,0 1,-1-1,-3-14,4 22,0 0,0 0,0-1,0 1,0 0,0 0,0 0,0 0,0 0,0-1,0 1,0 0,0 0,0 0,0 0,0 0,0 0,-1-1,1 1,0 0,0 0,0 0,0 0,0 0,0 0,0 0,-1 0,1 0,0-1,0 1,0 0,0 0,0 0,0 0,-1 0,1 0,0 0,0 0,0 0,0 0,0 0,-1 0,1 0,0 0,-4 7,0 12,4-2,0 1,1-1,1 1,0-1,8 25,-5-19,-1 1,2 26,-5 0,-2 0,-9 60,6-73,2 59,2-96,0 1,0-1,0 1,0-1,0 1,0-1,0 1,0-1,0 1,0-1,0 1,0-1,1 1,-1-1,0 1,0-1,0 0,1 1,-1-1,0 1,1 0,0-1,-1 0,1 0,-1 0,0 0,1 0,-1-1,1 1,-1 0,0 0,1 0,-1 0,0 0,1 0,-1-1,0 1,1 0,-1 0,0-1,1 1,-1 0,0 0,1-1,-1 1,0-1,7-8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19.356"/>
    </inkml:context>
    <inkml:brush xml:id="br0">
      <inkml:brushProperty name="width" value="0.1" units="cm"/>
      <inkml:brushProperty name="height" value="0.1" units="cm"/>
      <inkml:brushProperty name="color" value="#FF0066"/>
      <inkml:brushProperty name="ignorePressure" value="1"/>
    </inkml:brush>
  </inkml:definitions>
  <inkml:trace contextRef="#ctx0" brushRef="#br0">149 79,'0'2,"0"-1,3-1,1-3,-1-4,0-3,-4-1,-1 0,-6 2,-4 2,-6 2,-2-1,0 1,0 1,1 2,2 0,2 7,6 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24.460"/>
    </inkml:context>
    <inkml:brush xml:id="br0">
      <inkml:brushProperty name="width" value="0.1" units="cm"/>
      <inkml:brushProperty name="height" value="0.1" units="cm"/>
      <inkml:brushProperty name="color" value="#FF0066"/>
      <inkml:brushProperty name="ignorePressure" value="1"/>
    </inkml:brush>
  </inkml:definitions>
  <inkml:trace contextRef="#ctx0" brushRef="#br0">202 124,'1'0,"1"1,-1-1,0 0,0 0,0 0,1 0,-1 0,0-1,0 1,0 0,1 0,-1-1,0 1,0-1,0 1,0-1,0 0,0 1,0-1,0 0,0 0,0 1,0-1,-1 0,1 0,0 0,-1 0,1 0,0 0,-1 0,1 0,-1 0,1-2,-1 2,-1-1,1 1,0 0,0 0,-1-1,1 1,-1 0,1 0,-1 0,0 0,1 0,-1 0,0 0,0 0,1 0,-1 0,0 0,0 0,0 0,0 1,0-1,-1 0,1 1,0-1,0 1,0-1,0 1,-1 0,1-1,-2 1,-2-1,1 1,-1-1,0 1,0 0,1 1,-1-1,0 1,1 0,-1 0,1 0,-1 1,1 0,-1-1,1 2,0-1,0 0,0 1,0 0,0 0,1 0,-1 0,1 0,0 1,0 0,0-1,1 1,-3 5,0-1,0 0,1 1,0-1,0 1,1-1,1 1,-1 0,1 0,1 1,0-1,0 0,0 0,2 10,0-13,0 0,1 0,-1 0,2 0,-1-1,0 1,1-1,0 1,0-1,1 0,-1 0,1-1,0 1,0-1,1 0,-1 0,1 0,0 0,0-1,1 0,-1 0,0-1,1 1,0-1,-1 0,1 0,0-1,10 1,-4 0,-1-1,0 0,1-1,-1 0,1-1,-1 0,0-1,0 0,0-1,0 0,0-1,0 0,-1-1,17-9,-21 9,0 0,-1 0,0-1,0 1,0-1,-1 0,1 0,-1-1,-1 1,0-1,0 0,0 0,0 0,1-11,-1 5,-1 0,0 1,-1-1,0-1,-1 1,-1 0,-2-19,1 26,1 0,0 1,-1-1,0 1,-1-1,1 1,-1 0,0 0,0 0,-1 0,1 1,-1-1,0 1,-5-5,2 4,0 1,0-1,0 1,0 0,-1 1,0 0,1 0,-1 1,-11-3,5 3,-1 0,1 1,-1 1,1 0,-1 1,1 0,-1 1,1 1,0 0,-1 1,-15 7,21-7,1 1,0 0,0 1,0 0,0 0,1 0,0 1,-10 12,13-14,1-1,-1 1,1 0,0 0,0 1,1-1,-1 0,1 1,0-1,1 1,-1 0,1 0,1 0,-1 0,1 6,0-8,2-1,-1 1,0-1,1 0,-1 0,1 0,0 1,0-2,0 1,0 0,1 0,-1-1,1 1,0-1,0 0,0 0,0 0,0 0,0 0,0-1,0 1,7 1,6 3,1-1,0-1,22 3,-32-6,1 0,0-1,0 0,0-1,0 0,-1 0,1 0,0-1,-1 0,1-1,-1 0,0 0,0 0,0-1,0 0,7-6,-2 0,1 0,-2-1,1-1,-2 0,1-1,15-26,-23 34,1 0,-1 0,1 0,0 0,9-7,-13 11,1 1,0-1,0 0,0 1,-1-1,1 1,0-1,0 1,0 0,0-1,0 1,0 0,0 0,0 0,0-1,0 1,0 0,0 0,0 0,0 0,0 1,0-1,0 0,-1 0,1 1,0-1,0 0,0 1,0-1,0 1,0-1,-1 1,1 0,0-1,0 1,-1 0,1-1,0 1,-1 0,1 0,-1 0,1-1,-1 1,1 0,0 2,2 5,1 1,-1-1,0 1,-1 0,0 0,-1 0,1 15,-2 73,-2-57,3 63,-5 94,2-177,0-1,-1 1,-2-1,0 0,-8 21,4-27,2-7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2.452"/>
    </inkml:context>
    <inkml:brush xml:id="br0">
      <inkml:brushProperty name="width" value="0.1" units="cm"/>
      <inkml:brushProperty name="height" value="0.1" units="cm"/>
      <inkml:brushProperty name="color" value="#FF0066"/>
      <inkml:brushProperty name="ignorePressure" value="1"/>
    </inkml:brush>
  </inkml:definitions>
  <inkml:trace contextRef="#ctx0" brushRef="#br0">230 62,'0'45,"48"-74,-22 16,1 1,0 1,1 2,0 0,1 2,0 1,0 1,51-1,-76 6,1 1,0-1,-1 1,1 0,0 0,-1 0,1 0,-1 1,0 0,1 0,-1 0,0 0,0 1,0 0,-1 0,1 0,-1 0,1 0,-1 1,0-1,0 1,-1 0,1 0,-1 0,0 0,0 1,0-1,2 9,0 1,-1-1,-1 1,0-1,0 1,-2 0,0-1,0 1,-1 0,-3 13,1-16,-1 0,1 0,-2-1,1 0,-2 0,1 0,-1 0,-1-1,-12 14,8-10,-1-1,-1 0,0-1,0-1,-27 17,27-21,1 0,-1-1,-1-1,1 0,0-1,-1 0,0-1,0 0,1-1,-17-1,73-14,-23 9,1 1,-1 1,1 1,0 1,24 1,-38 0,0 1,0 0,0 1,0-1,0 1,-1 1,1-1,-1 1,1 0,-1 1,0 0,0-1,0 2,-1-1,0 1,0 0,0 0,8 11,-7-6,0 0,-1 0,0 0,0 1,-1-1,4 20,-7-26,0 1,0 0,0 1,-1-1,0 0,0 0,0 0,0 0,-1 0,0 0,0 0,0 0,-1 0,0 0,0-1,-4 9,-11 6,0-1,-1 0,-1-2,0 0,-1-1,-1-1,0-1,-32 15,41-24,0 1,0-1,0-1,0 0,0 0,-1-2,-14 1,-93-4,53-1,52 3,-1 0,1-1,0-1,0-1,0 0,0-1,0-1,1 0,-20-10,31 13,1 1,0-1,-1 0,1 0,0 0,0-1,0 1,0 0,0-1,0 1,1-1,-1 0,0-3,-7-17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3.299"/>
    </inkml:context>
    <inkml:brush xml:id="br0">
      <inkml:brushProperty name="width" value="0.1" units="cm"/>
      <inkml:brushProperty name="height" value="0.1" units="cm"/>
      <inkml:brushProperty name="color" value="#FF0066"/>
      <inkml:brushProperty name="ignorePressure" value="1"/>
    </inkml:brush>
  </inkml:definitions>
  <inkml:trace contextRef="#ctx0" brushRef="#br0">321 120,'0'-1,"0"0,-1 0,1 0,-1 0,1-1,-1 1,1 0,-1 0,0 0,1 0,-1 1,0-1,0 0,0 0,0 0,0 1,0-1,0 0,0 1,0-1,0 1,0-1,0 1,0 0,0-1,-1 1,-1 0,-33-4,27 5,0 1,1 0,-1 0,1 1,-1 0,1 1,0 0,0 0,0 1,1 0,0 0,-12 10,7-3,-1 1,2 0,-1 0,2 2,-14 21,15-17,0-1,0 2,2-1,1 1,0 0,1 1,1-1,1 1,1 0,1 0,1 0,3 28,-2-42,1 0,-1 0,1 0,1 0,-1-1,1 1,0-1,1 1,-1-1,1 0,0-1,1 1,7 7,-4-6,-1-1,1-1,0 1,1-1,-1-1,1 0,0 0,0 0,10 1,6 1,1-2,0-1,0-1,0-1,0-1,42-6,-34 0,0-2,0-1,-1-2,0-1,-1-2,-1-1,0-1,-1-2,0-1,36-32,-49 36,-2 0,0-2,0 0,-2 0,0-1,-1-1,-1 0,-1-1,0 0,-2 0,0-1,-2 0,0-1,-1 1,-1-1,-1 0,0-25,-4 42,1-1,-1 1,0 0,-1 0,1 0,-1 1,0-1,-1 0,1 0,-1 1,1 0,-2-1,1 1,0 0,-1 1,1-1,-1 1,0-1,0 1,-1 0,1 0,-1 1,-8-4,-2-1,-1 0,-1 1,0 1,1 0,-35-4,20 6,0 1,1 2,-1 1,0 1,1 2,-44 10,50-8,1 2,1 0,-1 2,2 0,-1 2,1 0,1 1,-31 27,21-14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4.183"/>
    </inkml:context>
    <inkml:brush xml:id="br0">
      <inkml:brushProperty name="width" value="0.1" units="cm"/>
      <inkml:brushProperty name="height" value="0.1" units="cm"/>
      <inkml:brushProperty name="color" value="#FF0066"/>
      <inkml:brushProperty name="ignorePressure" value="1"/>
    </inkml:brush>
  </inkml:definitions>
  <inkml:trace contextRef="#ctx0" brushRef="#br0">17 0,'1'1,"0"-1,0 0,0 1,-1-1,1 1,0 0,0-1,0 1,-1-1,1 1,0 0,-1 0,1-1,0 1,-1 0,1 0,-1 0,0 0,1 0,-1 0,1 0,-1-1,0 1,0 2,7 28,-7-28,3 21,-1 1,-1 0,-1-1,-1 1,-1 0,-11 47,-12 21,25-92,-1 1,0 0,1-1,-1 1,1 0,0 0,0-1,0 1,-1 0,1 0,1 0,-1-1,0 1,0 0,1 0,-1-1,1 1,0 0,-1-1,1 1,0 0,1 1,0 0,1-1,-1-1,0 1,1 0,-1 0,1-1,-1 0,1 1,0-1,-1 0,1 0,5 1,5 0,1 0,-1-1,1-1,26-2,-22 1,0 0,-1-2,1 0,-1-2,0 1,0-2,0 0,-1-1,0-1,-1-1,24-15,-24 10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4.620"/>
    </inkml:context>
    <inkml:brush xml:id="br0">
      <inkml:brushProperty name="width" value="0.1" units="cm"/>
      <inkml:brushProperty name="height" value="0.1" units="cm"/>
      <inkml:brushProperty name="color" value="#FF0066"/>
      <inkml:brushProperty name="ignorePressure" value="1"/>
    </inkml:brush>
  </inkml:definitions>
  <inkml:trace contextRef="#ctx0" brushRef="#br0">320 1,'0'20,"-5"121,3-119,-1 0,-2 0,0 0,-11 28,-99 222,91-214,-36 60,-1 5,42-66,15-33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5.006"/>
    </inkml:context>
    <inkml:brush xml:id="br0">
      <inkml:brushProperty name="width" value="0.1" units="cm"/>
      <inkml:brushProperty name="height" value="0.1" units="cm"/>
      <inkml:brushProperty name="color" value="#FF0066"/>
      <inkml:brushProperty name="ignorePressure" value="1"/>
    </inkml:brush>
  </inkml:definitions>
  <inkml:trace contextRef="#ctx0" brushRef="#br0">203 0,'0'10,"0"13,0 7,0 4,-10 1,-4 4,2 0,-13 0,-7-4,3-2,0-1,1-2,5-6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43.249"/>
    </inkml:context>
    <inkml:brush xml:id="br0">
      <inkml:brushProperty name="width" value="0.1" units="cm"/>
      <inkml:brushProperty name="height" value="0.1" units="cm"/>
      <inkml:brushProperty name="color" value="#E71224"/>
      <inkml:brushProperty name="ignorePressure" value="1"/>
    </inkml:brush>
  </inkml:definitions>
  <inkml:trace contextRef="#ctx0" brushRef="#br0">178 114,'0'2,"0"0,-1 0,1-1,-1 1,0 0,1 0,-1 0,0 0,0-1,0 1,0 0,-1-1,1 1,0-1,-1 0,1 1,-3 1,-35 23,17-12,-5 5,22-16,0-1,1 1,-1 0,1 0,0 0,0 1,0 0,1 0,-1 0,1 0,0 0,0 1,1-1,-1 1,1 0,0-1,0 1,-2 10,2-5,1 1,0-1,0 0,1 0,1 0,0 0,0 0,1 0,0 0,1 0,0 0,0-1,1 1,1-1,-1 0,2 0,-1-1,1 0,10 11,-11-13,2-1,-1-1,1 1,-1-1,1 0,0-1,0 1,1-1,13 3,-3-2,-1 0,1-2,22 2,-28-4,-1 0,1 0,-1-1,1 0,18-6,-26 6,1-1,-1 1,1-1,-1-1,0 1,0 0,0-1,-1 0,1 0,-1 0,1-1,-1 1,0-1,0 1,0-1,3-7,7-18,16-48,-15 37,-9 28,-1-1,-1 1,0 0,-1-1,0 1,0-26,-3 30,1 0,-1 1,-1-1,0 0,0 1,0-1,-1 1,0-1,-1 1,1 0,-1 1,-7-9,3 3,0 1,-1 0,0 1,-1 0,0 0,-1 1,0 1,-1 0,1 0,-24-10,10 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5.610"/>
    </inkml:context>
    <inkml:brush xml:id="br0">
      <inkml:brushProperty name="width" value="0.1" units="cm"/>
      <inkml:brushProperty name="height" value="0.1" units="cm"/>
      <inkml:brushProperty name="color" value="#FF0066"/>
      <inkml:brushProperty name="ignorePressure" value="1"/>
    </inkml:brush>
  </inkml:definitions>
  <inkml:trace contextRef="#ctx0" brushRef="#br0">23 0,'-1'65,"-1"0,-13 65,13-122,1 0,0 0,0 0,1-1,0 1,0 0,3 12,-2-17,0 0,0 0,0 0,0 0,1 0,0 0,-1 0,1 0,0-1,0 1,1-1,-1 1,0-1,1 0,0 0,-1 0,1 0,0-1,0 1,5 1,1 1,0-2,1 1,-1-1,1-1,-1 0,1 0,0-1,-1 0,1-1,0 0,-1 0,1-1,-1 0,0-1,0 0,10-4,-8 2,0-1,0 0,0 0,-1-1,0 0,0-1,-1 0,0 0,0-1,-1 0,0-1,8-13,-7 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6.087"/>
    </inkml:context>
    <inkml:brush xml:id="br0">
      <inkml:brushProperty name="width" value="0.1" units="cm"/>
      <inkml:brushProperty name="height" value="0.1" units="cm"/>
      <inkml:brushProperty name="color" value="#FF0066"/>
      <inkml:brushProperty name="ignorePressure" value="1"/>
    </inkml:brush>
  </inkml:definitions>
  <inkml:trace contextRef="#ctx0" brushRef="#br0">201 1,'8'25,"1"-6,-5 1,-2 0,0 1,0-1,-2 0,-1 0,0 1,-2-1,-7 31,-8 10,-34 83,43-122,-43 90,32-72,2 1,-20 63,32-80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6.755"/>
    </inkml:context>
    <inkml:brush xml:id="br0">
      <inkml:brushProperty name="width" value="0.1" units="cm"/>
      <inkml:brushProperty name="height" value="0.1" units="cm"/>
      <inkml:brushProperty name="color" value="#FF0066"/>
      <inkml:brushProperty name="ignorePressure" value="1"/>
    </inkml:brush>
  </inkml:definitions>
  <inkml:trace contextRef="#ctx0" brushRef="#br0">1 17,'0'-1,"0"1,0-1,0 0,0 1,0-1,0 0,0 1,0-1,0 1,1-1,-1 0,0 1,0-1,1 1,-1-1,0 0,1 1,-1-1,1 1,-1 0,1-1,-1 1,1-1,-1 1,1 0,-1-1,1 1,-1 0,1-1,0 1,-1 0,1 0,0 0,-1 0,1 0,0-1,-1 1,1 0,0 1,0-1,1 0,-1 0,0 0,0 0,0 1,1-1,-1 1,0-1,0 1,0-1,0 1,0-1,0 1,0 0,0 0,0 0,0 0,0-1,0 1,0 2,3 4,-1 1,0 0,0 0,-1 0,0 0,-1 1,1 14,-1 65,-2-55,1-13,-1-8,1 0,0 0,1-1,0 1,5 19,-4-27,-1-1,1 1,-1 0,1-1,0 0,1 0,-1 1,0-1,1 0,0-1,0 1,0 0,0-1,0 0,0 0,1 0,-1 0,1 0,-1 0,1-1,6 2,1-1,0 0,0 0,0-1,0-1,0 0,0 0,0-1,0 0,0-1,0-1,0 1,10-5,0-1,-1-1,0 0,-1-2,0 0,21-17,-22 13,-5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7.157"/>
    </inkml:context>
    <inkml:brush xml:id="br0">
      <inkml:brushProperty name="width" value="0.1" units="cm"/>
      <inkml:brushProperty name="height" value="0.1" units="cm"/>
      <inkml:brushProperty name="color" value="#FF0066"/>
      <inkml:brushProperty name="ignorePressure" value="1"/>
    </inkml:brush>
  </inkml:definitions>
  <inkml:trace contextRef="#ctx0" brushRef="#br0">272 1,'1'38,"0"50,-2-78,0 1,0 0,-1-1,-1 1,0-1,-4 11,-16 31,-54 137,-36 111,81-217,22-65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3:38.057"/>
    </inkml:context>
    <inkml:brush xml:id="br0">
      <inkml:brushProperty name="width" value="0.1" units="cm"/>
      <inkml:brushProperty name="height" value="0.1" units="cm"/>
      <inkml:brushProperty name="color" value="#FF0066"/>
      <inkml:brushProperty name="ignorePressure" value="1"/>
    </inkml:brush>
  </inkml:definitions>
  <inkml:trace contextRef="#ctx0" brushRef="#br0">26 295,'-1'0,"0"0,0-1,0 1,0 0,0-1,0 1,0-1,0 1,0-1,1 1,-1-1,0 0,0 1,0-1,1 0,-1 0,0 0,1 0,-1 1,1-1,-1 0,1 0,-1 0,1 0,0 0,0 0,-1 0,1 0,0 0,0 0,0 0,0 0,0-1,0 0,5-39,-1 29,0 1,2-1,-1 1,1 0,1 1,0-1,0 1,1 1,1-1,14-12,-9 10,0 1,0 0,1 1,0 1,0 0,33-12,-39 18,0 0,0 1,0 0,0 1,0-1,0 2,0-1,18 2,-24 0,0-1,0 1,1 0,-1 0,0 0,0 1,0-1,0 1,0-1,0 1,0 0,-1 0,1 0,-1 0,1 1,-1-1,0 1,0 0,0-1,0 1,-1 0,1 0,-1 0,1 0,-1 0,1 6,3 13,-2 0,0 0,-2 0,0 1,-1-1,-2 1,-4 26,-1-27,0 0,-2 0,0-1,-2 0,0-1,-19 25,8-10,-4 4,-2-1,-1-1,-67 64,1-8,94-92,-1 1,0-1,0 1,1-1,-1 1,1 0,0-1,-1 1,1 0,0 0,0 0,0 0,0 0,0 0,1 0,-1 1,0 3,1-6,0 1,1 0,-1 0,0-1,0 1,1 0,-1-1,0 1,1 0,-1-1,1 1,-1-1,1 1,-1 0,1-1,-1 1,1-1,0 0,-1 1,2 0,25 6,7-7,0-1,0-1,58-12,-72 10,17-4,39-14,-50 14,1 0,0 2,48-6,-24 6,-33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08.459"/>
    </inkml:context>
    <inkml:brush xml:id="br0">
      <inkml:brushProperty name="width" value="0.1" units="cm"/>
      <inkml:brushProperty name="height" value="0.1" units="cm"/>
      <inkml:brushProperty name="color" value="#FF0066"/>
      <inkml:brushProperty name="ignorePressure" value="1"/>
    </inkml:brush>
  </inkml:definitions>
  <inkml:trace contextRef="#ctx0" brushRef="#br0">10 360,'0'1,"-1"-1,1 1,0-1,0 1,0-1,0 1,-1-1,1 1,0-1,-1 1,1-1,0 1,-1-1,1 1,-1-1,0 1,-2 0,2-7,2 1,1 0,-1 1,1-1,0 1,5-8,1-4,-1 1,14-30,26-78,-43 105,2-20,4-14,-9 50,-1 0,1 0,0 0,0 0,0 0,0 0,2-2,-3 4,0 0,1 0,-1-1,0 1,0 0,0 0,1-1,-1 1,0 0,0 0,1 0,-1-1,0 1,1 0,-1 0,0 0,1 0,-1 0,0 0,1-1,-1 1,0 0,1 0,-1 0,0 0,1 0,-1 0,0 0,1 1,-1-1,0 0,1 0,-1 0,0 0,0 0,1 0,-1 1,0-1,1 0,-1 0,0 0,0 1,1-1,-1 0,0 0,0 1,0-1,1 0,-1 0,0 1,0-1,0 1,2 3,0 0,-1 0,1 1,-1-1,0 0,-1 1,1 6,-1 34,0-25,-2 21,-1 0,-18 78,-20 57,38-164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09.241"/>
    </inkml:context>
    <inkml:brush xml:id="br0">
      <inkml:brushProperty name="width" value="0.1" units="cm"/>
      <inkml:brushProperty name="height" value="0.1" units="cm"/>
      <inkml:brushProperty name="color" value="#FF0066"/>
      <inkml:brushProperty name="ignorePressure" value="1"/>
    </inkml:brush>
  </inkml:definitions>
  <inkml:trace contextRef="#ctx0" brushRef="#br0">65 155,'-6'2,"1"-1,5-1,0-1,0 1,0 0,0-1,0 1,0-1,0 1,0 0,0-1,0 1,0 0,0-1,0 1,1 0,-1-1,0 1,0 0,0-1,1 1,-1 0,0-1,7-8,-1 1,1-1,12-10,-6 6,0 0,0 0,1 1,1 0,29-18,-40 28,0 0,-1 0,1 1,0 0,0 0,5-1,-7 2,-1-1,0 1,0 0,0 0,0 0,0 0,0 1,1-1,-1 0,0 0,0 1,0-1,0 0,0 1,0-1,0 1,0 0,0-1,0 1,0 0,-1-1,1 1,0 0,0 0,-1 0,1 0,0 1,2 3,-2 0,1 0,-1 0,1 0,-1 0,-1 0,1 0,-1 0,0 0,0 0,0 1,-1-1,0 0,-1 5,-2 3,0 0,0-1,-1 0,-10 17,2-8,0 0,-20 21,-36 35,19-23,33-35,5-5,-18 24,30-38,-1 1,1-1,-1 1,1 0,-1-1,1 1,0 0,-1-1,1 1,0 0,0-1,0 1,-1 0,1-1,0 1,0 0,0 0,0-1,0 1,1 1,-1-2,0 1,1-1,-1 0,0 1,1-1,-1 0,1 1,-1-1,0 0,1 0,-1 1,1-1,-1 0,1 0,-1 0,1 0,-1 0,1 0,-1 0,1 0,-1 0,1 0,5 0,-1-1,0 0,0 0,7-3,150-43,-145 45,0 0,0 1,27 1,-28 0,-4 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12.548"/>
    </inkml:context>
    <inkml:brush xml:id="br0">
      <inkml:brushProperty name="width" value="0.1" units="cm"/>
      <inkml:brushProperty name="height" value="0.1" units="cm"/>
      <inkml:brushProperty name="color" value="#FF0066"/>
      <inkml:brushProperty name="ignorePressure" value="1"/>
    </inkml:brush>
  </inkml:definitions>
  <inkml:trace contextRef="#ctx0" brushRef="#br0">0 0,'0'0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14.007"/>
    </inkml:context>
    <inkml:brush xml:id="br0">
      <inkml:brushProperty name="width" value="0.1" units="cm"/>
      <inkml:brushProperty name="height" value="0.1" units="cm"/>
      <inkml:brushProperty name="color" value="#FF0066"/>
      <inkml:brushProperty name="ignorePressure" value="1"/>
    </inkml:brush>
  </inkml:definitions>
  <inkml:trace contextRef="#ctx0" brushRef="#br0">11 0,'1'1,"0"-1,0 0,1 0,-1 1,0-1,0 1,0-1,0 1,0-1,0 1,0 0,0-1,0 1,0 0,0 0,0 0,-1 0,1 0,0 0,-1 0,1 0,0 0,-1 0,1 0,-1 0,0 0,1 1,-1-1,0 2,2 4,-1 1,0 0,0 9,-1-15,0 2,-1 0,1 0,-1 0,0 0,0 0,-1 0,1 0,-1-1,0 1,0-1,0 1,-3 3,2-4,1 1,0 0,0-1,0 1,0 0,0 0,1 0,0 1,0-1,-1 4,2-7,0 0,0 0,0 0,0 0,0-1,1 1,-1 0,0 0,0 0,1-1,-1 1,1 0,-1 0,0-1,1 1,-1 0,1-1,-1 1,2 0,-1 0,1 1,0-1,-1 0,1-1,0 1,-1 0,1 0,2 0,4 1,0-1,0 0,9 0,-14-1,10 0,0 0,0-1,0 0,0-1,0-1,0 0,0 0,-1-1,0-1,0 0,0-1,12-8,-16 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14.589"/>
    </inkml:context>
    <inkml:brush xml:id="br0">
      <inkml:brushProperty name="width" value="0.1" units="cm"/>
      <inkml:brushProperty name="height" value="0.1" units="cm"/>
      <inkml:brushProperty name="color" value="#FF0066"/>
      <inkml:brushProperty name="ignorePressure" value="1"/>
    </inkml:brush>
  </inkml:definitions>
  <inkml:trace contextRef="#ctx0" brushRef="#br0">95 0,'0'1,"0"-1,-1 0,1 0,-1 0,1 1,-1-1,1 0,0 1,-1-1,1 0,0 1,-1-1,1 0,0 1,-1-1,1 1,0-1,0 0,0 1,-1-1,1 1,0-1,0 1,0-1,0 1,-3 15,3-14,-2 8,0-1,-1 1,-5 12,4-14,1 0,0 0,1 0,0 1,-1 12,2 2,1-8,-4 27,0-16,0 28,2-21,0-11,-9 32,6-34,1 0,-1 21,4-31,0 0,-5 15,6-24,-3 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14.186"/>
    </inkml:context>
    <inkml:brush xml:id="br0">
      <inkml:brushProperty name="width" value="0.1" units="cm"/>
      <inkml:brushProperty name="height" value="0.1" units="cm"/>
      <inkml:brushProperty name="color" value="#E71224"/>
      <inkml:brushProperty name="ignorePressure" value="1"/>
    </inkml:brush>
  </inkml:definitions>
  <inkml:trace contextRef="#ctx0" brushRef="#br0">1 86,'0'-3,"1"0,0 1,0-1,0 0,0 1,0-1,1 1,-1-1,1 1,-1 0,1 0,3-3,26-23,-28 25,1 1,0-1,-1 1,1 0,0 0,1 0,-1 1,0 0,0 0,1 0,-1 0,0 0,1 1,-1 0,8 0,-9 1,0 0,-1-1,0 1,1 0,-1 0,1 0,-1 0,0 1,0-1,0 1,1-1,-2 1,1 0,0 0,0 0,0 0,-1 0,1 0,-1 0,0 0,0 1,1-1,-2 0,1 1,0-1,0 1,0 3,3 25,-2 1,-1-1,-1 0,-7 50,5-74,1 0,-1 0,-1 0,1 0,-1-1,0 1,-1-1,0 0,0 0,0 0,0 0,-1-1,0 1,-1-1,-9 8,7-7,1 1,0 0,0 0,1 1,0 0,-8 14,13-22,1 0,0 1,0-1,0 0,0 0,0 1,-1-1,1 0,0 1,0-1,0 0,0 0,0 1,0-1,0 0,0 1,0-1,0 0,0 1,0-1,0 0,1 0,-1 1,0-1,0 0,0 0,0 1,0-1,1 0,-1 0,0 1,0-1,0 0,1 0,12 3,23-6,-26 2,77-5,-61 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44.471"/>
    </inkml:context>
    <inkml:brush xml:id="br0">
      <inkml:brushProperty name="width" value="0.1" units="cm"/>
      <inkml:brushProperty name="height" value="0.1" units="cm"/>
      <inkml:brushProperty name="color" value="#E71224"/>
      <inkml:brushProperty name="ignorePressure" value="1"/>
    </inkml:brush>
  </inkml:definitions>
  <inkml:trace contextRef="#ctx0" brushRef="#br0">1 148,'68'4,"93"15,4 2,526-9,-7-55,-383 20,114-10,-310 18,132-36,-232 50,0 0,0-1,0 1,0-1,0-1,0 1,0-1,-1 1,6-5,2-7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18.603"/>
    </inkml:context>
    <inkml:brush xml:id="br0">
      <inkml:brushProperty name="width" value="0.1" units="cm"/>
      <inkml:brushProperty name="height" value="0.1" units="cm"/>
      <inkml:brushProperty name="color" value="#FF0066"/>
      <inkml:brushProperty name="ignorePressure" value="1"/>
    </inkml:brush>
  </inkml:definitions>
  <inkml:trace contextRef="#ctx0" brushRef="#br0">19 0,'-3'0,"-2"0,-4 0,7 0,7 0,7 0,8 0,4 0,-1 0,-1 0,-2 0,-2 0,-2 0,-1 0,-3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20.569"/>
    </inkml:context>
    <inkml:brush xml:id="br0">
      <inkml:brushProperty name="width" value="0.1" units="cm"/>
      <inkml:brushProperty name="height" value="0.1" units="cm"/>
      <inkml:brushProperty name="color" value="#FF0066"/>
      <inkml:brushProperty name="ignorePressure" value="1"/>
    </inkml:brush>
  </inkml:definitions>
  <inkml:trace contextRef="#ctx0" brushRef="#br0">0 290,'0'-7,"1"1,0-1,0 0,1 0,-1 0,2 1,3-10,26-43,-2 2,6-42,-36 99,1-1,-1 0,0 1,0-1,1 1,-1-1,0 0,1 1,-1-1,1 1,-1-1,0 1,1-1,0 1,-1-1,1 1,-1-1,1 1,-1 0,1-1,0 1,-1 0,2-1,-1 2,-1-1,1 0,-1 0,1 1,0-1,-1 1,1-1,-1 0,1 1,-1-1,1 1,-1-1,0 1,1 0,-1-1,0 1,1-1,-1 1,0 0,0-1,1 1,-1-1,0 1,0 0,0 1,3 16,0 1,-1 0,-2 0,-1 29,0-6,1 34,-1 64,-6-94,2-13,3-21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21.410"/>
    </inkml:context>
    <inkml:brush xml:id="br0">
      <inkml:brushProperty name="width" value="0.1" units="cm"/>
      <inkml:brushProperty name="height" value="0.1" units="cm"/>
      <inkml:brushProperty name="color" value="#FF0066"/>
      <inkml:brushProperty name="ignorePressure" value="1"/>
    </inkml:brush>
  </inkml:definitions>
  <inkml:trace contextRef="#ctx0" brushRef="#br0">23 179,'-11'5,"1"-1,8-7,4-6,3-4,1 0,0 0,15-21,-8 13,-8 12,0 1,1 0,0 0,0 0,1 1,-1 0,2 0,8-6,-15 12,0 1,0-1,0 0,0 1,0-1,0 1,0-1,0 1,0-1,0 1,1 0,-1-1,0 1,0 0,0 0,1 0,-1 0,0 0,0 0,0 0,0 1,1-1,-1 0,0 1,0-1,0 1,0-1,0 1,0-1,0 1,0 0,0-1,0 1,0 0,0 0,-1 0,1 0,0 0,-1 0,1 0,0 2,2 2,0 1,-1 0,0 0,-1-1,1 1,0 12,0-3,-1 1,0 0,-1-1,-1 1,-1-1,0 1,-1-1,0 0,-1 0,-1 0,-8 16,-8 9,-37 53,56-90,0 0,0 1,0-1,0 0,1 1,-2 3,3-6,0-1,-1 1,1 0,0 0,0 0,0-1,0 1,0 0,0 0,0-1,1 1,-1 0,0 0,0 0,1-1,-1 1,0 0,1-1,-1 1,0 0,1-1,-1 1,1 0,-1-1,1 1,0-1,-1 1,1-1,-1 1,1-1,0 1,0-1,1 1,2 0,0 0,0 0,0 0,0 0,1-1,-1 1,0-1,0 0,1 0,-1-1,0 0,7-1,6-3,27-10,-41 14,19-9,-12 6,-1 0,1 1,-1-1,17-1,-16 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23.759"/>
    </inkml:context>
    <inkml:brush xml:id="br0">
      <inkml:brushProperty name="width" value="0.1" units="cm"/>
      <inkml:brushProperty name="height" value="0.1" units="cm"/>
      <inkml:brushProperty name="color" value="#FF0066"/>
      <inkml:brushProperty name="ignorePressure" value="1"/>
    </inkml:brush>
  </inkml:definitions>
  <inkml:trace contextRef="#ctx0" brushRef="#br0">0 0,'517'0,"-489"2,31 5,-23-3,-4 0,107 8,-111-12,168 8,2 19,25 2,-189-26,282 14,-305-18,0 0,16-5,-15 4,20-3,-15 4,1-1,-1-1,1-1,-1-1,32-12,-41 14,0 1,-1 0,1 1,0 0,0 0,0 0,13 2,-12-1,0 0,0 0,1-1,-1 0,9-3,-9 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29.554"/>
    </inkml:context>
    <inkml:brush xml:id="br0">
      <inkml:brushProperty name="width" value="0.1" units="cm"/>
      <inkml:brushProperty name="height" value="0.1" units="cm"/>
      <inkml:brushProperty name="color" value="#FF0066"/>
      <inkml:brushProperty name="ignorePressure" value="1"/>
    </inkml:brush>
  </inkml:definitions>
  <inkml:trace contextRef="#ctx0" brushRef="#br0">210 87,'0'-5,"0"0,0 0,1 0,-1 1,3-10,-2 14,-1-1,0 1,0-1,0 1,1-1,-1 1,0-1,0 1,0-1,0 1,0-1,0 0,0 1,0-1,0 1,0-1,-1 1,1-1,0 1,0-1,0 1,-1-1,1 1,0-1,0 1,-1-1,1 1,0 0,-1-1,0 0,-1 1,1-1,0 1,0-1,0 1,0 0,-1-1,1 1,0 0,0 0,-1 0,-1 0,-2 1,-1-1,1 1,-1 1,-9 2,10-1,0-1,0 1,1 0,-1 0,1 0,0 1,0-1,0 1,0 0,1 0,-1 1,1-1,0 1,1 0,-1-1,1 1,0 0,0 0,0 1,1-1,0 0,-2 10,3-11,0 1,1-1,-1 0,1 0,0 0,0 0,0 0,0 0,1 0,-1 0,1 0,0 0,0-1,1 1,-1-1,1 1,0-1,-1 0,2 0,-1 0,0-1,0 1,8 3,-5-2,0-1,0 0,1 0,-1-1,1 0,0 0,-1 0,12 0,-15-1,1-1,-1 0,0 0,0-1,0 1,1-1,-1 1,0-1,0 0,0 0,0 0,0-1,-1 1,1-1,0 0,-1 1,1-1,-1 0,1-1,2-3,0 1,0-1,-1 0,0 0,0-1,-1 0,0 1,0-1,0 0,-1 0,0 0,-1-1,1 1,-1 0,-1-1,0-7,0 11,0 0,0-1,-1 1,1 0,-1-1,0 1,-1 0,-1-5,2 6,-1 1,1-1,-1 1,0 0,0 0,1-1,-1 1,-1 1,1-1,0 0,0 0,-1 1,-4-3,0 1,0 1,0 0,-1 0,1 1,-14-1,-9-2,22 2,-1 1,1 0,0 0,-11 1,16 0,-1 1,1 0,-1 0,0 0,1 0,0 0,-1 0,1 1,0 0,-1 0,1 0,-3 2,-3 4,-1 0,1 1,-14 18,18-21,1 0,1 0,-1 0,1 1,0-1,1 1,-1 0,-1 9,4-14,-1 0,1 0,0 1,0-1,0 0,0 0,1 0,-1 1,1-1,-1 0,1 0,0 0,1 4,0-3,0 0,0 0,1 0,-1 0,1 0,-1-1,5 4,3 1,1 0,-1-1,23 9,-26-12,0 0,0-1,0 0,0 0,0 0,1-1,-1-1,11 1,-12-1,-1-1,1 0,-1 0,1-1,-1 1,1-1,-1 0,0 0,0-1,0 0,7-5,-2 1,0-1,0 0,9-12,-14 15,-1 0,0-1,-1 1,1-1,-1 0,0 0,4-11,-4 5,0 3,0 0,-1 0,0 0,1-11,-3 18,0 0,0-1,0 1,0 0,-1 0,1 0,-1-1,1 1,-1 0,0 0,0 0,1 0,-1 0,-1 0,1 0,0 1,0-1,-1 0,1 1,-1-1,0 1,1-1,-3-1,-4-1,1 1,-1-1,0 1,0 0,0 1,0 0,0 0,-14 0,2 0,1 2,-32 3,45-2,-1-1,1 2,0-1,0 1,0 0,0 0,0 0,0 1,1 0,-10 7,11-8,1 1,0 0,0 0,1 0,-1 1,1-1,-1 1,1-1,0 1,1 0,-1-1,0 1,1 0,0 0,0 1,0-1,0 5,1-6,0 0,0-1,0 1,0 0,0 0,1 0,-1-1,1 1,-1 0,1-1,0 1,0 0,1-1,-1 1,0-1,1 0,0 1,-1-1,1 0,0 0,0 0,0 0,0-1,3 3,4 3,0-1,0 0,1 0,19 8,-23-12,0 0,0 0,0 0,0-1,0 0,0 0,0 0,0-1,1 0,7-1,-9 0,0-1,-1 1,1-1,-1 0,0 0,0 0,0 0,0-1,0 0,0 0,0 0,-1 0,5-7,3-4,0 0,10-21,-10 16,-11 19,0-1,1 1,-1 0,0 0,0 0,0 0,0-1,0 1,0 0,0 0,0 0,0 0,0-1,0 1,1 0,-1 0,0 0,0 0,0 0,0 0,0 0,1-1,-1 1,0 0,0 0,0 0,0 0,1 0,-1 0,0 0,0 0,0 0,1 0,-1 0,0 0,0 0,0 0,0 0,1 0,-1 0,0 0,3 9,-2 17,-1-24,-1 4,0 0,0 0,0 0,-1 0,0 0,-4 9,3-6,0-1,-3 12,-1 14,2 1,0 64,5-71,0-1,-8 44,2-21,6-69,0 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42.642"/>
    </inkml:context>
    <inkml:brush xml:id="br0">
      <inkml:brushProperty name="width" value="0.1" units="cm"/>
      <inkml:brushProperty name="height" value="0.1" units="cm"/>
      <inkml:brushProperty name="color" value="#FF0066"/>
      <inkml:brushProperty name="ignorePressure" value="1"/>
    </inkml:brush>
  </inkml:definitions>
  <inkml:trace contextRef="#ctx0" brushRef="#br0">0 57,'8'0,"-1"-1,12-2,2-1,131-25,-94 16,-44 11,3-1,-14 2,-10 1,-10 0,-6-1,0 2,-1 1,-41 8,-18 11,69-16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43.935"/>
    </inkml:context>
    <inkml:brush xml:id="br0">
      <inkml:brushProperty name="width" value="0.1" units="cm"/>
      <inkml:brushProperty name="height" value="0.1" units="cm"/>
      <inkml:brushProperty name="color" value="#FF0066"/>
      <inkml:brushProperty name="ignorePressure" value="1"/>
    </inkml:brush>
  </inkml:definitions>
  <inkml:trace contextRef="#ctx0" brushRef="#br0">59 113,'0'-1,"0"0,1 1,-1-1,1 0,-1 0,1 0,0 1,-1-1,1 0,0 0,-1 1,1-1,0 1,0-1,-1 1,1-1,0 1,0-1,1 1,10-8,-12 8,1 0,-1 0,0-1,0 1,1 0,-1-1,0 1,0 0,0-1,1 1,-1 0,0-1,0 1,0 0,0-1,0 1,0 0,1-1,-1 1,0 0,0-1,0 1,0-1,0 1,-1 0,1-1,0 0,-1 0,0 0,1 1,-1-1,0 0,1 1,-1-1,0 1,0-1,0 1,1-1,-1 1,0-1,0 1,0 0,0-1,0 1,0 0,0 0,0 0,0 0,-1 0,-23 0,24 1,-1-1,0 0,0 1,0-1,1 1,-1-1,0 1,0 0,1 0,-1 0,1 0,-1 0,1 0,-1 0,1 0,0 0,-1 1,1-1,0 1,-2 2,2 0,-1 0,1 0,0 0,0 0,0 0,0 0,1 0,0 6,-1-7,1 0,1 0,-1 0,0 0,1 0,-1 0,1 0,0 0,0-1,0 1,1 0,-1 0,0-1,4 5,-2-3,0-1,0 0,1-1,-1 1,0-1,1 1,0-1,-1 0,8 2,0 0,1-1,-1 0,1-1,0 0,0-1,20 0,-27-2,0 0,0 0,0 0,1 0,-1-1,0 0,-1 0,1 0,0 0,-1-1,1 0,-1 0,0 0,8-8,-6 4,1 1,-1-2,-1 1,1-1,-2 1,1-1,6-16,-9 20,-1-1,1 0,-1 1,0-1,0 0,0 0,-1 0,0 0,0-7,-1 10,1-1,-1 1,1 0,-1-1,0 1,0 0,0 0,0 0,-1 0,1 0,0 0,-1 0,0 0,1 0,-1 1,0-1,0 1,0-1,0 1,0 0,-2-2,-2 1,1-1,-1 1,0 0,1 0,-1 0,0 1,0 0,0 0,0 1,0-1,0 1,0 1,-1-1,1 1,0 0,1 0,-1 1,0 0,0 0,1 0,-1 0,1 1,-1 0,1 1,0-1,0 1,1 0,-1 0,1 0,-5 6,-1 4,1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44.570"/>
    </inkml:context>
    <inkml:brush xml:id="br0">
      <inkml:brushProperty name="width" value="0.1" units="cm"/>
      <inkml:brushProperty name="height" value="0.1" units="cm"/>
      <inkml:brushProperty name="color" value="#FF0066"/>
      <inkml:brushProperty name="ignorePressure" value="1"/>
    </inkml:brush>
  </inkml:definitions>
  <inkml:trace contextRef="#ctx0" brushRef="#br0">199 13,'0'-1,"-1"1,1-1,0 1,0 0,0-1,-1 1,1-1,0 1,-1 0,1-1,0 1,-1 0,1-1,0 1,-1 0,1 0,-1-1,1 1,0 0,-1 0,1 0,-1 0,1-1,-1 1,-14-3,13 3,-3-1,0 1,0-1,0 1,0 0,0 1,0-1,0 1,0 0,0 0,0 1,0-1,0 1,1 0,-7 4,5-2,0 0,1 0,-1 1,1 0,0 0,0 1,0-1,1 1,-6 10,3-4,0 0,-7 21,13-29,-1 1,1 0,0 1,0-1,0 0,1 0,-1 0,1 0,1 1,0 4,-1-8,1 0,0 1,-1-1,1 0,0 0,0 0,0 0,1 0,-1 0,0-1,1 1,-1 0,3 2,0-2,-1 1,0-1,1 0,-1 0,1 0,0-1,3 2,5 0,0-1,-1 0,1 0,13-1,-19-1,1-1,-1 1,0-1,0-1,0 1,0-1,-1 0,1 0,0-1,6-4,-1 1,-1-1,1-1,17-17,-21 18,-1 0,-1 0,1-1,-1 0,0 0,5-14,-7 17,-1-1,0 0,0 0,-1 0,0 0,0 0,0 0,-1 0,1 0,-2 0,0-7,1 11,-1 1,1-1,-1 1,0 0,1-1,-1 1,0 0,0 0,0-1,0 1,0 0,0 0,0 0,-1 0,1 0,0 1,-1-1,1 0,0 1,-1-1,1 0,-1 1,1 0,-3-1,-5-1,1 1,0 0,-11 0,14 1,-3 0,0 1,0-1,1 2,-1-1,-12 4,-35 16,50-18,-8 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45.541"/>
    </inkml:context>
    <inkml:brush xml:id="br0">
      <inkml:brushProperty name="width" value="0.1" units="cm"/>
      <inkml:brushProperty name="height" value="0.1" units="cm"/>
      <inkml:brushProperty name="color" value="#FF0066"/>
      <inkml:brushProperty name="ignorePressure" value="1"/>
    </inkml:brush>
  </inkml:definitions>
  <inkml:trace contextRef="#ctx0" brushRef="#br0">114 0,'0'7,"0"0,-1 0,0 0,0-1,0 1,-1 0,0-1,0 1,-1-1,0 0,0 1,0-1,-8 9,4-3,0-1,1 1,0 1,1-1,0 1,-5 24,7-13,0-1,2 0,2 36,0-23,-1-31,1-1,-1 0,1 1,0-1,0 0,0 0,1 1,0-1,-1 0,1-1,1 1,-1 0,1 0,-1-1,1 0,0 1,0-1,0 0,1 0,5 3,-2-2,0 0,0 0,1 0,-1-1,1 0,0-1,0 0,0 0,0 0,10-1,-15-1,1 0,0 0,0 0,0-1,-1 0,1 0,0 0,-1 0,1-1,-1 1,1-1,-1 0,0 0,6-4,-1-2,1 0,-1 0,12-15,-16 17,1-1,-1 1,0-1,-1 0,6-14,-7 15,-1 1,1-1,-1 1,-1-1,1 1,-1-1,1 1,-2-1,0-6,1 11,0 0,-1-1,1 1,-1 0,0-1,1 1,-1 0,0 0,0 0,0 0,0 0,0 0,0 0,0 0,0 0,0 0,0 1,0-1,0 0,-1 1,1-1,0 1,-1-1,0 1,-4-2,0 1,0 0,-13 0,8 1,0 0,0 1,1 1,-1 0,0 0,1 1,-1 1,1 0,0 0,-14 8,13-5,1-1,-1 2,2-1,-1 1,1 1,0 0,1 0,-14 20,19-24,0 0,1-1,-1 1,1 0,1 0,-3 9,2-2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48.561"/>
    </inkml:context>
    <inkml:brush xml:id="br0">
      <inkml:brushProperty name="width" value="0.1" units="cm"/>
      <inkml:brushProperty name="height" value="0.1" units="cm"/>
      <inkml:brushProperty name="color" value="#FF0066"/>
      <inkml:brushProperty name="ignorePressure" value="1"/>
    </inkml:brush>
  </inkml:definitions>
  <inkml:trace contextRef="#ctx0" brushRef="#br0">0 43,'5'0,"6"0,9 0,2 0,4 0,1-5,1-1,-2 0,-1 1,1 1,0 0,-2 0,-2 0,-3 2,-2 0,-5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46.586"/>
    </inkml:context>
    <inkml:brush xml:id="br0">
      <inkml:brushProperty name="width" value="0.1" units="cm"/>
      <inkml:brushProperty name="height" value="0.1" units="cm"/>
      <inkml:brushProperty name="color" value="#E71224"/>
      <inkml:brushProperty name="ignorePressure" value="1"/>
    </inkml:brush>
  </inkml:definitions>
  <inkml:trace contextRef="#ctx0" brushRef="#br0">0 498,'1'-5,"0"0,0 0,0 1,1-1,-1 0,1 1,1 0,-1-1,4-4,8-17,-1-14,-2 0,8-49,3-14,-12 39,-8 48,0 1,7-27,-9 42,1-1,-1 1,0-1,0 1,0-1,0 1,0-1,0 1,1-1,-1 1,0-1,0 1,1-1,-1 1,0 0,1-1,-1 1,0 0,1-1,-1 1,1 0,-1-1,0 1,1 0,-1 0,1-1,-1 1,2 0,7 10,4 33,-10-36,27 110,-4 0,-6 2,7 142,-25-110,-3-130,1 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51.446"/>
    </inkml:context>
    <inkml:brush xml:id="br0">
      <inkml:brushProperty name="width" value="0.1" units="cm"/>
      <inkml:brushProperty name="height" value="0.1" units="cm"/>
      <inkml:brushProperty name="color" value="#FF0066"/>
      <inkml:brushProperty name="ignorePressure" value="1"/>
    </inkml:brush>
  </inkml:definitions>
  <inkml:trace contextRef="#ctx0" brushRef="#br0">211 0,'-3'0,"-15"0,-20 3,31-2,1 0,-1 1,1 0,0 0,-1 0,-7 5,6-3,-1 1,1 1,-1 0,2 0,-1 0,-7 9,11-10,0-1,1 1,-1 0,1 0,1 0,-1 1,1-1,0 1,0-1,0 1,-1 10,3-15,0 1,-1 0,1 0,0-1,0 1,1 0,-1 0,0-1,0 1,1 0,-1-1,1 1,0 0,-1-1,1 1,0-1,1 3,0-2,0-1,0 1,-1 0,1-1,0 0,0 1,0-1,1 0,-1 0,0 0,3 1,5 0,0 0,0 0,1-1,16 0,-17-1,-1 0,1-1,10-1,-17 1,1 0,-1 0,0 0,0 0,0 0,0-1,0 1,0-1,-1 0,1 0,-1 0,5-4,3-5,-1 0,9-15,-15 21,0 0,0 0,-1-1,0 1,1-1,-2 0,3-11,-4 15,0 1,1-1,-1 0,-1 0,1 1,0-1,0 0,-1 1,1-1,0 0,-1 1,0-1,1 1,-1-1,0 1,0-1,-2-2,1 2,0 0,0 1,0-1,-1 0,1 1,0-1,-1 1,1 0,-1 0,-3-1,-4 0,0-1,0 2,-1 0,-18 0,14 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52.095"/>
    </inkml:context>
    <inkml:brush xml:id="br0">
      <inkml:brushProperty name="width" value="0.1" units="cm"/>
      <inkml:brushProperty name="height" value="0.1" units="cm"/>
      <inkml:brushProperty name="color" value="#FF0066"/>
      <inkml:brushProperty name="ignorePressure" value="1"/>
    </inkml:brush>
  </inkml:definitions>
  <inkml:trace contextRef="#ctx0" brushRef="#br0">142 31,'0'-1,"0"1,0-1,-1 1,1-1,0 1,-1-1,1 1,0-1,-1 1,1-1,-1 1,1-1,0 1,-1 0,1-1,-1 1,1 0,-1-1,1 1,-1 0,0 0,1-1,-1 1,1 0,-1 0,-1 0,-18-3,17 3,0-1,0 1,0 0,0 0,0 1,0-1,0 1,1-1,-1 1,0 0,0 0,0 0,1 1,-6 2,4-1,0 0,1 0,-1 0,1 1,0-1,0 1,0 0,-3 4,2 0,0-1,1 1,-1 0,1 0,1 0,0 1,0-1,0 0,1 13,0-14,1 0,1-1,-1 1,1-1,2 9,-2-12,0-1,0 0,0 1,0-1,0 0,1 0,-1 0,1 0,0 0,-1 0,1 0,0 0,0-1,0 1,0-1,5 3,1-1,0 0,1 0,-1-1,1 0,0-1,0 0,-1 0,1-1,0 0,0 0,0-1,9-2,-13 1,0 1,1-1,-1 0,0-1,0 1,0-1,0 0,-1 0,1-1,-1 1,0-1,0 0,0 0,-1 0,1-1,-1 1,4-7,-3 3,0-1,0 0,0 0,-1 0,-1 0,0 0,0-1,0 1,-1-13,-1 18,0 1,0 0,0 0,-1 0,1 0,-1 0,0 0,0 0,0 0,0 0,-1 0,1 1,-1-1,1 0,-1 1,0 0,0-1,0 1,-1 0,1 0,0 0,-1 0,1 0,-1 1,0-1,1 1,-6-2,-2-1,1 1,-1 1,0 0,0 0,0 1,0 0,-12 1,8 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53.593"/>
    </inkml:context>
    <inkml:brush xml:id="br0">
      <inkml:brushProperty name="width" value="0.1" units="cm"/>
      <inkml:brushProperty name="height" value="0.1" units="cm"/>
      <inkml:brushProperty name="color" value="#FF0066"/>
      <inkml:brushProperty name="ignorePressure" value="1"/>
    </inkml:brush>
  </inkml:definitions>
  <inkml:trace contextRef="#ctx0" brushRef="#br0">0 113,'517'0,"-510"-1,0 0,0 0,0-1,0 1,0-2,0 1,11-7,-9 5,0 0,1 1,12-4,-1 4,33-1,3 0,-16 0,49 0,-75 4,28-6,3 0,60 5,-1 0,-52-5,-35 3,29-2,30 6,49-1,-77-7,-33 4,24-1,-29 3,1-1,12-2,-12 1,-1 1,15-1,-13 3,-1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5:57.126"/>
    </inkml:context>
    <inkml:brush xml:id="br0">
      <inkml:brushProperty name="width" value="0.1" units="cm"/>
      <inkml:brushProperty name="height" value="0.1" units="cm"/>
      <inkml:brushProperty name="color" value="#FF0066"/>
      <inkml:brushProperty name="ignorePressure" value="1"/>
    </inkml:brush>
  </inkml:definitions>
  <inkml:trace contextRef="#ctx0" brushRef="#br0">167 58,'8'0,"-6"0,0 1,0-1,1 0,-1 0,0 0,0 0,0-1,0 1,1-1,-1 1,0-1,0 0,0 1,2-3,-4 3,0 0,0 0,0 0,0 0,0 0,1 0,-1 0,0 0,0 0,0 0,0 0,0 0,0 0,0-1,0 1,0 0,0 0,0 0,0 0,0 0,0 0,0 0,0 0,0 0,0 0,0 0,0-1,0 1,0 0,0 0,0 0,0 0,0 0,0 0,0 0,0 0,-1 0,1 0,0 0,0 0,0 0,0 0,0-1,0 1,-5-2,-6 0,2 1,0 1,0-1,-1 1,1 1,-14 2,20-2,0-1,0 1,0 0,0 0,1 0,-1 1,0-1,1 1,0 0,-1-1,1 1,0 0,0 0,0 0,0 1,0-1,0 0,0 1,1-1,-1 1,-1 5,2-4,-1 0,1 1,0-1,0 1,1 0,-1-1,1 1,0-1,0 1,1 0,1 5,-2-7,1-1,-1 0,1 1,0-1,0 0,0 0,1 0,-1 0,0 0,1 0,-1 0,1 0,0-1,-1 1,1-1,0 1,0-1,0 0,0 1,0-1,1 0,-1 0,3 0,5 2,0-1,1 0,-1-1,1 0,0-1,-1 0,1-1,-1 0,1 0,14-5,-19 4,-1-1,1 1,-1-1,0 0,0 0,0-1,0 1,-1-1,1 0,-1-1,5-6,-6 8,-1-1,0 1,0-1,0 1,0-1,0 0,-1 0,0 0,1 0,-2 0,1 0,0 0,-1-1,0 1,0 0,-1-8,1 9,-1 0,0 0,0 0,0 0,0 0,0 0,-1 0,1 0,-1 1,0-1,0 1,0-1,-4-3,3 3,-1 1,1-1,-1 1,0 0,0 0,0 0,0 0,-8-1,-4 0,1 1,-1 0,0 1,-21 2,24-1,1 0,0 1,-1 0,-20 4,29-4,0 1,1-1,-1 0,0 1,1 0,0 0,-1 0,1 0,0 0,0 1,0 0,0-1,1 1,-1 0,1 0,-3 4,3-3,0 0,0 0,0 0,0 0,0 1,1-1,0 0,0 1,0-1,1 1,-1-1,1 6,1-6,-1-1,1 0,0 0,0 0,0 0,0 0,0 0,1 0,-1 0,1 0,0 0,0-1,0 1,0-1,1 0,-1 1,5 2,-1-1,0 0,0-1,0 0,0 0,1 0,0-1,-1 0,9 1,1 0,0 0,22-1,-33-2,0-1,0 1,0-1,0-1,0 1,0 0,-1-1,7-3,35-22,-41 23,0 0,0-1,0 1,0-1,-1-1,0 1,0 0,4-9,13-17,-21 31,0 0,0 0,0 0,0 0,0 0,0 0,0 0,0 0,0 0,1 0,-1-1,0 1,0 0,0 0,0 0,0 0,0 0,0 0,0 0,0 0,0 0,1 0,-1 0,0 0,0 0,0 0,0 0,0 0,0 0,0 0,1 0,-1 0,0 0,0 0,0 0,0 0,0 0,0 0,0 0,0 0,0 0,1 0,-1 0,0 0,2 6,-1 9,-1-14,-2 330,2-328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02.873"/>
    </inkml:context>
    <inkml:brush xml:id="br0">
      <inkml:brushProperty name="width" value="0.1" units="cm"/>
      <inkml:brushProperty name="height" value="0.1" units="cm"/>
      <inkml:brushProperty name="color" value="#FF0066"/>
      <inkml:brushProperty name="ignorePressure" value="1"/>
    </inkml:brush>
  </inkml:definitions>
  <inkml:trace contextRef="#ctx0" brushRef="#br0">3 0,'-3'0,"5"0,6 0,7 0,2 0,2 0,2 0,0 0,-2 0,-1 0,-4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03.369"/>
    </inkml:context>
    <inkml:brush xml:id="br0">
      <inkml:brushProperty name="width" value="0.1" units="cm"/>
      <inkml:brushProperty name="height" value="0.1" units="cm"/>
      <inkml:brushProperty name="color" value="#FF0066"/>
      <inkml:brushProperty name="ignorePressure" value="1"/>
    </inkml:brush>
  </inkml:definitions>
  <inkml:trace contextRef="#ctx0" brushRef="#br0">0 14,'5'0,"6"0,6 0,5 0,1 0,-1 0,-2 0,-2 0,-1 0,-4-2,-2-1,-1 0,2 0,0 2,-2-1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08.721"/>
    </inkml:context>
    <inkml:brush xml:id="br0">
      <inkml:brushProperty name="width" value="0.1" units="cm"/>
      <inkml:brushProperty name="height" value="0.1" units="cm"/>
      <inkml:brushProperty name="color" value="#FF0066"/>
      <inkml:brushProperty name="ignorePressure" value="1"/>
    </inkml:brush>
  </inkml:definitions>
  <inkml:trace contextRef="#ctx0" brushRef="#br0">8 49,'0'-1,"-1"1,0-1,1 1,-1-1,1 0,-1 1,1-1,-1 1,1-1,-1 0,1 1,0-1,0 0,-1 0,1 1,0-2,0 1,0 0,1 1,-1-1,1 1,-1-1,1 1,-1-1,1 1,0-1,-1 1,1-1,0 1,-1-1,1 1,0 0,-1 0,1-1,0 1,0 0,12-4,0 1,20-3,-2 0,-3 2,1 1,-1 1,32 2,-58 0,11 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09.310"/>
    </inkml:context>
    <inkml:brush xml:id="br0">
      <inkml:brushProperty name="width" value="0.1" units="cm"/>
      <inkml:brushProperty name="height" value="0.1" units="cm"/>
      <inkml:brushProperty name="color" value="#FF0066"/>
      <inkml:brushProperty name="ignorePressure" value="1"/>
    </inkml:brush>
  </inkml:definitions>
  <inkml:trace contextRef="#ctx0" brushRef="#br0">3 0,'-3'0,"5"0,2 3,6 0,4 1,2-1,1-1,0-1,1-1,-1 1,0-1,0 0,-1-1,0 1,-2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14.367"/>
    </inkml:context>
    <inkml:brush xml:id="br0">
      <inkml:brushProperty name="width" value="0.1" units="cm"/>
      <inkml:brushProperty name="height" value="0.1" units="cm"/>
      <inkml:brushProperty name="color" value="#FF0066"/>
      <inkml:brushProperty name="ignorePressure" value="1"/>
    </inkml:brush>
  </inkml:definitions>
  <inkml:trace contextRef="#ctx0" brushRef="#br0">6 302,'0'0,"0"0,0 0,-1 0,1 0,0 0,0 0,0 0,0 0,-1 0,1 0,0 0,0 0,0 0,-1 0,1 0,0 0,0 0,0 0,0 0,-1 0,1 1,0-1,0 0,0 0,0 0,0 0,-1 0,1 0,0 0,0 1,0-1,0 0,0 0,0 0,0 0,0 0,-1 1,1-1,0 0,0 0,0 0,0 0,0 1,0-1,0 0,0 0,0 0,0 1,0-1,0 0,0 0,0 0,1 1,-1-1,0 1,1-1,-1 0,0 1,1-1,-1 0,0 0,1 1,-1-1,1 0,-1 0,1 0,-1 1,0-1,1 0,-1 0,1 0,-1 0,1 0,-1 0,1 0,0 0,2-1,1 0,0 0,-1 0,0 0,1-1,-1 0,0 1,0-1,0 0,0-1,0 1,0 0,-1-1,1 0,3-4,0-1,-1 0,1 0,-1-1,6-14,49-132,-51 127,-6 18,8-19,-10 33,0 0,-1-1,1 1,-1 7,-8 38,5-30,-3 30,4-24,-1 1,-2-1,0 0,-11 29,10-36,-8 47,7-24,2-20,4-15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15.431"/>
    </inkml:context>
    <inkml:brush xml:id="br0">
      <inkml:brushProperty name="width" value="0.1" units="cm"/>
      <inkml:brushProperty name="height" value="0.1" units="cm"/>
      <inkml:brushProperty name="color" value="#FF0066"/>
      <inkml:brushProperty name="ignorePressure" value="1"/>
    </inkml:brush>
  </inkml:definitions>
  <inkml:trace contextRef="#ctx0" brushRef="#br0">22 304,'0'0,"-1"0,0 0,0 0,0 0,0 0,0 0,0-1,0 1,1 0,-1 0,0-1,0 1,0 0,1-1,-1 1,0-1,0 1,1-1,-1 1,0-1,1 0,-1 1,0-2,0 1,1-1,-1 1,1 0,0 0,0-1,-1 1,1 0,0-1,0 1,0-1,0 1,1 0,-1-3,2-3,0 0,1 0,0 1,6-12,4-5,-1-1,0 0,-2-1,8-29,-13 35,0 1,9-19,-10 32,-2 6,1 11,-1 18,-3 13,10 70,9-38,-12-57,-1 1,-1-1,-1 1,1 19,-5 57,0-81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48.028"/>
    </inkml:context>
    <inkml:brush xml:id="br0">
      <inkml:brushProperty name="width" value="0.1" units="cm"/>
      <inkml:brushProperty name="height" value="0.1" units="cm"/>
      <inkml:brushProperty name="color" value="#E71224"/>
      <inkml:brushProperty name="ignorePressure" value="1"/>
    </inkml:brush>
  </inkml:definitions>
  <inkml:trace contextRef="#ctx0" brushRef="#br0">1 1,'5'0,"0"0,0 1,0 0,-1 0,1 0,0 1,-1 0,1 0,-1 0,1 0,5 5,44 37,-15-10,-13-12,0 1,-2 2,0 1,-2 0,-1 2,24 41,-39-60,-1 1,0 0,5 19,-3-4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16.450"/>
    </inkml:context>
    <inkml:brush xml:id="br0">
      <inkml:brushProperty name="width" value="0.1" units="cm"/>
      <inkml:brushProperty name="height" value="0.1" units="cm"/>
      <inkml:brushProperty name="color" value="#FF0066"/>
      <inkml:brushProperty name="ignorePressure" value="1"/>
    </inkml:brush>
  </inkml:definitions>
  <inkml:trace contextRef="#ctx0" brushRef="#br0">12 180,'-5'1,"5"-1,0 0,0 0,0 0,0 1,0-1,0 0,-1 0,1 0,0 0,0 0,0 0,0 0,0 0,-1 0,1 0,0 0,0 0,0 0,-1 0,1 0,0 0,0 0,0 0,0 0,-1 0,1 0,0 0,0 0,0 0,0 0,-1 0,1 0,0 0,0 0,0 0,0-1,0 1,0 0,-1 0,1 0,0 0,0 0,0 0,0-1,0 1,0 0,0 0,0 0,0 0,0-1,-1 1,1 0,0 0,0 0,0 0,0-1,0 1,0 0,0 0,0 0,1 0,-1-1,0 1,0 0,0-4,1 0,0 0,0 1,0-1,0 0,1 1,3-7,16-24,-18 29,5-6,1 1,-1 0,1 1,1-1,0 2,0 0,21-13,-27 19,0 0,0 0,0 0,0 1,0-1,1 1,-1 0,0 1,0-1,1 1,-1 0,8 0,-10 0,1 1,0-1,0 1,-1 0,1 0,0 0,-1 0,1 0,-1 0,1 1,-1-1,0 1,0 0,1 0,-1-1,0 1,-1 1,1-1,0 0,1 3,2 5,-1 0,0 1,-1-1,0 1,0 0,-1-1,-1 1,0 0,0 0,-2 14,1-21,-1 0,1 0,-1-1,0 1,0 0,0-1,-1 1,1-1,-4 6,-23 30,11-17,-3 8,-29 30,-31 40,77-97,1 0,-1 0,1 0,0 0,0 0,-2 5,4-7,0-1,0 1,0-1,0 1,0-1,0 0,0 1,0-1,0 1,0-1,0 1,0-1,0 1,0-1,0 1,0-1,0 0,0 1,1-1,-1 1,0-1,0 0,1 1,0 0,-1-1,1 1,0-1,0 0,0 1,-1-1,1 0,0 0,0 1,0-1,0 0,0 0,0 0,-1 0,1 0,0 0,1-1,87-13,-64 9,1 0,42-1,10 7,-64-1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17.380"/>
    </inkml:context>
    <inkml:brush xml:id="br0">
      <inkml:brushProperty name="width" value="0.1" units="cm"/>
      <inkml:brushProperty name="height" value="0.1" units="cm"/>
      <inkml:brushProperty name="color" value="#FF0066"/>
      <inkml:brushProperty name="ignorePressure" value="1"/>
    </inkml:brush>
  </inkml:definitions>
  <inkml:trace contextRef="#ctx0" brushRef="#br0">0 0,'40'0,"185"6,77 3,-96-7,-112 6,20 0,-70-7,93-3,-122 0,0 0,0-1,16-6,16-4,-33 11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18.728"/>
    </inkml:context>
    <inkml:brush xml:id="br0">
      <inkml:brushProperty name="width" value="0.1" units="cm"/>
      <inkml:brushProperty name="height" value="0.1" units="cm"/>
      <inkml:brushProperty name="color" value="#FF0066"/>
      <inkml:brushProperty name="ignorePressure" value="1"/>
    </inkml:brush>
  </inkml:definitions>
  <inkml:trace contextRef="#ctx0" brushRef="#br0">303 49,'0'-1,"1"1,-1 0,1 0,-1 0,1 0,-1 0,1-1,-1 1,0 0,1 0,-1-1,1 1,-1 0,0-1,1 1,-1 0,1-1,-1 1,0-1,0 1,1-1,-1 1,0 0,0-1,1 1,-1-1,0 1,0-1,0 1,0-1,0 0,0 0,1 0,-1 0,0 0,0 0,0 0,0 0,0 0,-1 0,1 0,0 1,0-1,-1 0,1 0,0 0,-1 0,0-1,-1 1,0-1,1 0,-2 1,1 0,0-1,0 1,0 0,0 0,-1 0,1 0,-1 1,-4-2,-33-2,33 4,-3 0,1 1,-1-1,1 2,0-1,-1 1,1 1,0 0,-11 5,4-1,1 1,0 1,-23 16,33-21,1 0,0 0,-1 1,2-1,-1 1,1 0,-1 0,1 0,1 0,-1 1,1-1,0 1,0 0,0-1,-1 13,3-16,1 0,-1 1,1-1,-1 0,1 1,0-1,0 0,0 0,0 1,0-1,1 0,-1 0,1 0,-1-1,1 1,-1 0,1 0,0-1,0 1,0-1,0 0,0 0,0 0,5 2,1 1,1-1,-1 0,1-1,0 0,11 1,-12-2,-1 0,1 0,-1-1,0-1,1 1,-1-1,1 0,-1-1,0 1,0-2,0 1,0-1,0 0,-1 0,1-1,-1 0,12-9,-11 8,0-1,0 0,0-1,-1 0,0 0,0 0,-1 0,0-1,0 0,-1 0,0-1,5-12,-9 21,1 4,0 16,-2 25,-3-17,-11 52,9-61,-8 18,8-24,1 1,0 0,-3 17,8-28,-1 3,0 0,0 0,-1 0,0-1,-4 11,4-12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22.096"/>
    </inkml:context>
    <inkml:brush xml:id="br0">
      <inkml:brushProperty name="width" value="0.1" units="cm"/>
      <inkml:brushProperty name="height" value="0.1" units="cm"/>
      <inkml:brushProperty name="color" value="#FF0066"/>
      <inkml:brushProperty name="ignorePressure" value="1"/>
    </inkml:brush>
  </inkml:definitions>
  <inkml:trace contextRef="#ctx0" brushRef="#br0">116 0,'-4'1,"0"-1,0 1,0 0,1 0,-1 0,-5 3,6-3,0 2,7-1,11-1,-14-1,164 1,-127-2,-49 2,0 1,-12 2,-13 2,-139-2,130-5,209-11,-67 8,-77 4,-56 1,-61 8,73-6,16-2,0 0,-14 4,11-2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33.438"/>
    </inkml:context>
    <inkml:brush xml:id="br0">
      <inkml:brushProperty name="width" value="0.1" units="cm"/>
      <inkml:brushProperty name="height" value="0.1" units="cm"/>
      <inkml:brushProperty name="color" value="#FF0066"/>
      <inkml:brushProperty name="ignorePressure" value="1"/>
    </inkml:brush>
  </inkml:definitions>
  <inkml:trace contextRef="#ctx0" brushRef="#br0">244 66,'1'-1,"1"0,-1 0,1 0,-1 0,1-1,-1 1,0-1,0 1,0-1,0 1,0-1,0 0,1-2,-2 3,1 0,-1 0,0 0,0 0,0 0,0 0,0 0,0 0,0 0,0 0,0 0,-1 0,1 1,0-1,-1 0,1 0,0 0,-1 0,1 0,-1 0,1 1,-1-1,0 0,1 0,-1 1,0-1,0 0,1 1,-1-1,0 1,0-1,0 1,-2-1,-1-2,-1 1,-1 1,1-1,-9-1,2 1,1 1,-1 0,0 0,0 1,-19 3,23-1,0-1,0 2,0-1,1 1,-1 0,1 0,0 1,0 0,-7 6,10-7,1 0,-1 0,1 0,0 1,0-1,0 1,1-1,-1 1,1 0,0 0,-2 5,3-6,0 0,0 0,1 0,-1 0,1 0,-1 1,1-1,0 0,0 0,1 0,-1 0,1 0,-1 0,1 0,0 0,0 0,2 3,-2-3,1 0,0 0,1-1,-1 1,0-1,1 1,-1-1,1 0,0 0,-1 0,1 0,0-1,0 1,1-1,-1 0,0 1,0-1,1-1,-1 1,5 0,2 0,-1-1,1 0,0 0,-1-1,1 0,10-3,-16 3,0 0,0-1,0 0,0 1,0-1,-1-1,1 1,-1-1,0 1,1-1,-1 0,4-6,1 0,-2-1,1 0,6-15,-11 21,0 0,-1 0,1 0,-1 0,0 0,0-1,0 1,-1 0,0-1,1 1,-1 0,-1-1,-1-7,-1 6,-1 6,4 1,0 0,-1-1,1 1,0 0,-1 0,1-1,0 1,0 0,0 0,0-1,0 1,0 0,0 0,0 1,2 8,0-1,7 18,-6-18,0-1,0 0,-1 1,2 13,-3 0,0 0,-4 43,1-55,-1-1,0 1,-1-1,-8 15,-6 18,-19 55,27-70,6-19,1-4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29.579"/>
    </inkml:context>
    <inkml:brush xml:id="br0">
      <inkml:brushProperty name="width" value="0.1" units="cm"/>
      <inkml:brushProperty name="height" value="0.1" units="cm"/>
      <inkml:brushProperty name="color" value="#FF0066"/>
      <inkml:brushProperty name="ignorePressure" value="1"/>
    </inkml:brush>
  </inkml:definitions>
  <inkml:trace contextRef="#ctx0" brushRef="#br0">0 69,'0'-1,"1"-1,-1 1,1-1,-1 0,1 1,-1-1,1 1,0 0,0-1,0 1,0-1,0 1,0 0,0 0,0 0,0 0,1 0,-1 0,0 0,1 0,-1 0,1 1,-1-1,2 0,7-3,-1 1,17-4,-22 6,19-5,0 1,0 1,43-1,-51 5,-7 1,-1-1,1 0,-1-1,9-1,-15 1,0 1,0 0,0 0,0-1,0 1,0 0,0 0,1 0,-1 0,0 0,0 1,0-1,0 0,0 0,0 1,0-1,0 0,0 1,0-1,0 1,0 0,0-1,1 2,-1-1,0 1,0 0,0 0,0-1,0 1,0 0,-1 0,1 0,-1 0,1 0,-1 0,0 3,1 10,0 0,-2 0,0 0,0 0,-2-1,-3 16,-33 83,18-55,2 10,12-42,6-19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29.952"/>
    </inkml:context>
    <inkml:brush xml:id="br0">
      <inkml:brushProperty name="width" value="0.1" units="cm"/>
      <inkml:brushProperty name="height" value="0.1" units="cm"/>
      <inkml:brushProperty name="color" value="#FF0066"/>
      <inkml:brushProperty name="ignorePressure" value="1"/>
    </inkml:brush>
  </inkml:definitions>
  <inkml:trace contextRef="#ctx0" brushRef="#br0">27 49,'-2'0,"-2"-3,-2-1,0-2,-3 0,10 0,9 2,9 2,6 0,2 2,-1 0,-2 0,-3-3,-1 0,-3-1,0 2,-1 0,-3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30.619"/>
    </inkml:context>
    <inkml:brush xml:id="br0">
      <inkml:brushProperty name="width" value="0.1" units="cm"/>
      <inkml:brushProperty name="height" value="0.1" units="cm"/>
      <inkml:brushProperty name="color" value="#FF0066"/>
      <inkml:brushProperty name="ignorePressure" value="1"/>
    </inkml:brush>
  </inkml:definitions>
  <inkml:trace contextRef="#ctx0" brushRef="#br0">165 83,'-12'-16,"11"14,1 0,-2 1,1-1,0 0,0 1,0-1,-1 1,1-1,-1 1,1 0,-1-1,-2 0,1 0,-1 1,1 0,-1-1,1 1,-1 1,0-1,0 0,1 1,-1 0,0 0,0 0,1 0,-1 1,0-1,0 1,1 0,-1 0,1 0,-1 1,-5 2,6-2,-1 0,1 0,-1 1,1-1,0 1,0 0,0-1,1 2,-1-1,1 0,-1 0,1 1,0-1,0 1,1 0,-1-1,1 1,0 0,-1 4,1-1,0-1,0 1,1-1,0 0,1 1,-1-1,1 1,1-1,-1 0,3 7,-2-9,-1-1,1 0,-1 0,1 0,0 0,1 0,-1 0,0-1,1 1,-1-1,1 1,0-1,0 0,0 0,0 0,0-1,0 1,0-1,6 2,-2-1,0 0,0-1,0 0,0-1,0 1,0-1,0-1,0 1,0-1,0 0,0-1,0 1,0-2,0 1,-1-1,1 0,-1 0,0 0,0-1,0 0,-1 0,1-1,7-8,-7 6,0-1,-1 0,1 0,-1 0,-1-1,0 0,3-9,-5 11,0 1,0-1,-1 0,0 0,-1 0,1 0,-1 0,-1 0,1 0,-3-11,2 17,1-1,-1 0,0 0,0 0,-1 1,1-1,0 1,0-1,-1 1,1-1,-1 1,1 0,-1 0,1 0,-1 0,0 0,0 0,0 0,1 0,-1 1,0-1,0 1,0-1,-3 1,-5-2,-1 1,1 0,-13 1,12 1,-1 0,-11 3,4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31.258"/>
    </inkml:context>
    <inkml:brush xml:id="br0">
      <inkml:brushProperty name="width" value="0.1" units="cm"/>
      <inkml:brushProperty name="height" value="0.1" units="cm"/>
      <inkml:brushProperty name="color" value="#FF0066"/>
      <inkml:brushProperty name="ignorePressure" value="1"/>
    </inkml:brush>
  </inkml:definitions>
  <inkml:trace contextRef="#ctx0" brushRef="#br0">177 0,'-7'0,"1"0,-1 0,1 1,-1 0,1 0,-1 0,1 1,0 0,-1 0,1 1,0 0,1 0,-1 0,0 1,1-1,0 1,0 1,-8 8,5-5,0 1,1 0,-8 15,12-20,1 1,0-1,0 0,0 1,1-1,0 1,-1-1,2 1,-1-1,0 1,1 6,1-8,-1-1,1 1,0-1,0 0,0 1,0-1,0 0,0 1,1-1,-1 0,1 0,-1 0,1 0,0 0,0-1,0 1,0-1,0 1,0-1,0 1,1-1,-1 0,3 1,5 1,-1 1,1-1,0-1,14 2,-18-3,1-1,-1 0,0 0,0 0,1-1,-1 0,0 0,0 0,0-1,0 0,0 0,-1-1,1 1,0-1,-1-1,0 1,0-1,0 0,8-7,-5 2,0 1,0-2,11-16,-16 22,-1 0,1 0,-1 0,0-1,-1 1,1-1,-1 1,0-1,0 1,0-1,-1 0,1-6,-2 10,1-1,-1 1,1-1,-1 1,1 0,-1-1,0 1,0 0,1-1,-1 1,0 0,0 0,0 0,-1-1,1 1,0 0,0 1,-1-1,1 0,0 0,-1 1,1-1,0 0,-1 1,1-1,-1 1,-1 0,-6-2,-1 0,1 1,-11 0,16 1,-57 1,45 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32.076"/>
    </inkml:context>
    <inkml:brush xml:id="br0">
      <inkml:brushProperty name="width" value="0.1" units="cm"/>
      <inkml:brushProperty name="height" value="0.1" units="cm"/>
      <inkml:brushProperty name="color" value="#FF0066"/>
      <inkml:brushProperty name="ignorePressure" value="1"/>
    </inkml:brush>
  </inkml:definitions>
  <inkml:trace contextRef="#ctx0" brushRef="#br0">5 1,'0'0,"0"0,0 0,0 0,-1 0,1 0,0 0,0 0,0 0,0 0,0 0,-1 0,1 0,0 0,0 0,0 0,0 0,0 0,0 0,-1 0,1 0,0 0,0 0,0 0,0 0,0 0,0 0,-1 0,1 0,0 0,0 0,0 0,0 1,0-1,0 0,0 0,0 0,-1 0,1 0,0 0,0 0,0 1,0-1,0 0,0 0,0 0,6 5,12 4,-6-5,1 0,0-1,1 0,25 1,58-4,-56 0,409-1,-430 0,-1-1,1-1,26-8,-24 6,0 0,29-2,33 7,-55 1,-15-1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50.476"/>
    </inkml:context>
    <inkml:brush xml:id="br0">
      <inkml:brushProperty name="width" value="0.1" units="cm"/>
      <inkml:brushProperty name="height" value="0.1" units="cm"/>
      <inkml:brushProperty name="color" value="#E71224"/>
      <inkml:brushProperty name="ignorePressure" value="1"/>
    </inkml:brush>
  </inkml:definitions>
  <inkml:trace contextRef="#ctx0" brushRef="#br0">381 62,'-4'1,"1"0,0 0,0 1,0-1,0 1,0 0,0 0,0 0,1 0,-1 0,1 0,-1 1,1-1,0 1,0 0,0 0,-2 3,-19 21,-131 87,117-96,32-16,0 0,0 0,0 0,1 1,-1 0,0 0,1 0,0 0,0 1,0-1,-6 8,3 1,0 1,0 0,1 0,1 0,0 1,0 0,2 0,0 0,-2 15,3 1,0 0,2 0,5 41,-4-64,1 1,0-1,0 1,1-1,-1 0,2 0,-1 0,1-1,0 1,0-1,1 1,0-2,0 1,0 0,1-1,0 0,0 0,0-1,0 0,10 5,-3-2,1-1,0 0,0-1,1 0,-1-1,1-1,0-1,0 0,19 0,-19-2,-1 0,0-1,1-1,24-6,-33 7,0-1,0-1,-1 1,1-1,-1 0,0 0,0-1,0 1,0-1,-1 0,1-1,-1 1,7-10,1-6,-1-1,0 0,7-24,17-34,-29 68,-1 0,-1-1,0 0,-1 1,0-1,-1 0,0-1,-1 1,0-22,-3 5,-1 0,-13-56,12 67,2 8,0 1,0-1,-1 1,0 0,-1-1,0 2,0-1,-1 0,-10-12,-5-1,-1 0,-36-26,47 40,3 4,0 0,0 0,0 1,-1 0,1 1,-1-1,0 1,1 1,-1 0,0 0,0 0,0 1,-9 1,-7-1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34.966"/>
    </inkml:context>
    <inkml:brush xml:id="br0">
      <inkml:brushProperty name="width" value="0.1" units="cm"/>
      <inkml:brushProperty name="height" value="0.1" units="cm"/>
      <inkml:brushProperty name="color" value="#FF0066"/>
      <inkml:brushProperty name="ignorePressure" value="1"/>
    </inkml:brush>
  </inkml:definitions>
  <inkml:trace contextRef="#ctx0" brushRef="#br0">0 1,'5'0,"8"0,7 0,2 0,1 0,-1 0,1 0,-1 0,0 0,-3 0,-1 0,-1 0,0 0,-1 0,0 0,-3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35.416"/>
    </inkml:context>
    <inkml:brush xml:id="br0">
      <inkml:brushProperty name="width" value="0.1" units="cm"/>
      <inkml:brushProperty name="height" value="0.1" units="cm"/>
      <inkml:brushProperty name="color" value="#FF0066"/>
      <inkml:brushProperty name="ignorePressure" value="1"/>
    </inkml:brush>
  </inkml:definitions>
  <inkml:trace contextRef="#ctx0" brushRef="#br0">3 0,'-2'0,"3"3,8 1,8-1,7 0,3-1,2-1,-3 0,-2-1,-3 0,-2 0,-2 0,-1-1,0 1,-3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9.340"/>
    </inkml:context>
    <inkml:brush xml:id="br0">
      <inkml:brushProperty name="width" value="0.1" units="cm"/>
      <inkml:brushProperty name="height" value="0.1" units="cm"/>
      <inkml:brushProperty name="color" value="#FF0066"/>
      <inkml:brushProperty name="ignorePressure" value="1"/>
    </inkml:brush>
  </inkml:definitions>
  <inkml:trace contextRef="#ctx0" brushRef="#br0">0 461,'0'3,"0"0,0 1,1-1,-1 0,1 1,1 5,-1-9,-1 1,0-1,1 1,-1 0,0-1,1 1,-1-1,1 1,-1-1,1 1,-1-1,1 1,-1-1,1 0,-1 1,1-1,-1 0,1 1,0-1,-1 0,1 0,0 0,-1 0,1 1,0-1,-1 0,1 0,0 0,-1 0,1 0,0-1,-1 1,1 0,0 0,-1 0,1-1,0 1,-1 0,1 0,0-1,6-3,-1 0,0 0,0 0,0 0,0-1,7-8,30-38,-25 29,12-19,-2-1,-2-2,30-65,-16 29,-35 71,0-1,1 1,0 0,0 1,11-12,-17 19,1 1,0 0,-1-1,1 1,0-1,-1 1,1 0,0 0,-1-1,1 1,0 0,-1 0,1 0,0 0,0 0,-1 0,1 0,0 0,0 0,-1 0,1 0,0 0,0 1,-1-1,1 0,0 0,-1 1,1-1,0 1,-1-1,1 0,-1 1,1-1,0 1,1 1,0 0,0 1,0-1,0 0,-1 0,1 1,1 3,0 2,0 1,0 0,-1 0,0 0,-1 0,1 10,-2 58,0-46,-3-5,0 1,-1 0,-2-1,-10 29,7-24,1 1,-4 41,11-71,1 1,0-1,0 0,0 1,0-1,0 1,1-1,-1 1,1-1,0 1,0-1,1 3,6 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9.883"/>
    </inkml:context>
    <inkml:brush xml:id="br0">
      <inkml:brushProperty name="width" value="0.1" units="cm"/>
      <inkml:brushProperty name="height" value="0.1" units="cm"/>
      <inkml:brushProperty name="color" value="#FF0066"/>
      <inkml:brushProperty name="ignorePressure" value="1"/>
    </inkml:brush>
  </inkml:definitions>
  <inkml:trace contextRef="#ctx0" brushRef="#br0">19 307,'-17'22,"16"-17,12-11,2-5,-1 0,-1-1,0 0,12-15,34-58,27-58,-83 140,1 1,0-1,0 1,0-1,0 1,0 0,0 0,4-3,-5 4,0 1,0 0,-1-1,1 1,0 0,0 0,-1-1,1 1,0 0,0 0,0 0,-1 0,1 0,0 0,0 0,0 0,-1 1,1-1,0 0,0 0,-1 1,1-1,0 0,0 1,-1-1,1 1,0-1,-1 1,1-1,-1 1,1-1,-1 1,1 0,-1-1,1 1,0 1,2 4,1 0,-1 0,0 1,-1-1,1 1,-1-1,0 1,-1 0,1 10,1 67,-3-65,-1-5,0 0,-1 0,0 0,-1-1,-1 1,-7 18,-3 0,-24 42,35-69,1-3,1 0,-1 1,1 0,-1-1,1 1,0 0,0 0,0 0,0 0,0-1,1 1,0 0,-1 0,1 0,0 0,1 5,4 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50.611"/>
    </inkml:context>
    <inkml:brush xml:id="br0">
      <inkml:brushProperty name="width" value="0.1" units="cm"/>
      <inkml:brushProperty name="height" value="0.1" units="cm"/>
      <inkml:brushProperty name="color" value="#FF0066"/>
      <inkml:brushProperty name="ignorePressure" value="1"/>
    </inkml:brush>
  </inkml:definitions>
  <inkml:trace contextRef="#ctx0" brushRef="#br0">56 118,'-1'0,"0"0,0 0,0 0,1 0,-1 0,0 0,0 0,1 0,-1 0,0-1,0 1,1 0,-1 0,0-1,1 1,-1 0,0-1,1 1,-1-1,-1 0,2 0,0 1,0-1,0 1,0-1,0 1,0-1,0 1,0-1,0 1,0-1,0 1,1-1,-1 1,0-1,0 1,0-1,1 1,-1 0,0-1,0 1,1-1,0 0,3-4,1 0,0 0,8-5,-12 9,12-8,0 0,1 0,0 1,0 1,1 0,0 1,0 1,1 0,22-3,-35 8,-1-1,0 1,0 0,0 0,0 0,0 0,0 0,0 0,0 1,0-1,0 1,0-1,0 1,0 0,0 0,0 0,0 0,0 0,-1 0,1 0,0 1,-1-1,1 0,-1 1,1 0,-1-1,0 1,0 0,0 0,0-1,0 1,0 0,0 0,-1 0,1 0,-1 0,1 0,-1 0,0 1,0-1,0 0,0 2,-1 3,1 0,-2 0,1 0,-1 0,0-1,0 1,-1-1,0 0,0 1,0-1,-6 6,-4 7,-32 34,-33 16,61-55,-1 0,2 1,0 1,1 1,-18 25,31-39,0 0,0 1,0-1,0 1,1-1,0 1,0 0,-1 5,2-8,-1 0,1 1,1-1,-1 0,0 0,0 0,0 1,1-1,-1 0,0 0,1 0,-1 0,1 1,0-1,-1 0,1 0,0 0,0 0,-1 0,1-1,0 1,0 0,0 0,0-1,0 1,0 0,0-1,0 1,3 0,11 4,0-2,0 0,0 0,1-1,-1-1,1-1,-1 0,27-4,-27 1,-1-1,0 0,0-1,20-10,-15 6,23-6,-26 10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51.171"/>
    </inkml:context>
    <inkml:brush xml:id="br0">
      <inkml:brushProperty name="width" value="0.1" units="cm"/>
      <inkml:brushProperty name="height" value="0.1" units="cm"/>
      <inkml:brushProperty name="color" value="#FF0066"/>
      <inkml:brushProperty name="ignorePressure" value="1"/>
    </inkml:brush>
  </inkml:definitions>
  <inkml:trace contextRef="#ctx0" brushRef="#br0">0 0,'0'4,"7"0,9 1,11-2,9 0,5-2,-2 0,0 0,-1-1,-2-1,-5 1,-4 0,-3 0,-2 0,-2 0,-1 0,-3 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51.946"/>
    </inkml:context>
    <inkml:brush xml:id="br0">
      <inkml:brushProperty name="width" value="0.1" units="cm"/>
      <inkml:brushProperty name="height" value="0.1" units="cm"/>
      <inkml:brushProperty name="color" value="#FF0066"/>
      <inkml:brushProperty name="ignorePressure" value="1"/>
    </inkml:brush>
  </inkml:definitions>
  <inkml:trace contextRef="#ctx0" brushRef="#br0">0 34,'34'12,"-23"-10,0 0,0 0,0-1,0-1,1 0,-1 0,0-1,0-1,0 1,0-2,13-4,7-7,-19 8,1 0,20-5,-32 11,0 0,-1-1,1 1,0 0,0 0,0 0,0 0,0 0,0 0,0 0,0 0,0 0,0 0,0 0,0 1,-1-1,1 0,0 1,0-1,0 1,0-1,-1 1,1-1,0 1,1 1,-1-1,-1 0,1 1,0 0,-1-1,1 1,-1-1,1 1,-1 0,0-1,0 1,1 0,-1-1,-1 3,0 5,0 0,0-1,-1 1,-4 10,-20 50,-28 91,33-62,18-81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52.287"/>
    </inkml:context>
    <inkml:brush xml:id="br0">
      <inkml:brushProperty name="width" value="0.1" units="cm"/>
      <inkml:brushProperty name="height" value="0.1" units="cm"/>
      <inkml:brushProperty name="color" value="#FF0066"/>
      <inkml:brushProperty name="ignorePressure" value="1"/>
    </inkml:brush>
  </inkml:definitions>
  <inkml:trace contextRef="#ctx0" brushRef="#br0">0 47,'7'0,"9"0,8 0,7 0,2 0,-1 0,-4 0,-2 0,-3-3,-1-2,-1 1,-2 0,1-2,-1 0,0 1,1-2,-4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52.988"/>
    </inkml:context>
    <inkml:brush xml:id="br0">
      <inkml:brushProperty name="width" value="0.1" units="cm"/>
      <inkml:brushProperty name="height" value="0.1" units="cm"/>
      <inkml:brushProperty name="color" value="#FF0066"/>
      <inkml:brushProperty name="ignorePressure" value="1"/>
    </inkml:brush>
  </inkml:definitions>
  <inkml:trace contextRef="#ctx0" brushRef="#br0">100 43,'0'3,"-1"-1,0 1,0-1,0 1,0-1,0 0,-1 1,1-1,-1 0,0 0,1 0,-4 3,-4 5,-15 18,15-20,1 1,-10 15,16-22,1 1,-1 0,1-1,0 1,0 0,0-1,0 1,0 0,0 0,1 0,0 0,-1 0,1 0,0 0,1 3,-1-4,1 0,0-1,0 1,0 0,0 0,0 0,0-1,1 1,-1-1,1 1,-1-1,1 1,-1-1,1 0,0 0,-1 0,1 0,0 0,0 0,0 0,0-1,0 1,3 0,3 1,0 0,1-1,-1 0,12 0,-9-1,0-1,0-1,0 0,0 0,0-1,-1 0,1-1,-1-1,0 1,10-7,-8 3,-1 1,0-2,0 1,-1-1,0-1,-1 0,15-21,-21 27,0 0,-1-1,0 1,1-1,-2 1,1-1,0 0,-1 0,1-6,-2 9,0 0,0 0,0 0,0 0,0 0,0 1,-1-1,1 0,0 0,-1 0,0 1,1-1,-1 0,0 1,0-1,0 1,0-1,0 1,-1-1,1 1,0 0,-1-1,1 1,0 0,-1 0,0 0,-2-1,-3-1,0 1,0-1,-1 2,1-1,-11 0,-11-1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53.587"/>
    </inkml:context>
    <inkml:brush xml:id="br0">
      <inkml:brushProperty name="width" value="0.1" units="cm"/>
      <inkml:brushProperty name="height" value="0.1" units="cm"/>
      <inkml:brushProperty name="color" value="#FF0066"/>
      <inkml:brushProperty name="ignorePressure" value="1"/>
    </inkml:brush>
  </inkml:definitions>
  <inkml:trace contextRef="#ctx0" brushRef="#br0">281 17,'-3'-2,"1"0,-1 1,1-1,-1 1,0 0,1-1,-1 1,0 1,0-1,-5-1,-30 0,30 3,0 1,0 0,0 0,0 0,0 1,1 0,-1 1,-7 5,3-2,2 0,-1 1,1 0,-13 13,16-13,0 0,1 0,0 1,1-1,0 1,0 0,1 0,0 1,0 0,1-1,1 1,0 0,-1 11,2-19,1 1,1 0,-1 0,0-1,1 1,-1 0,1 0,0-1,0 1,0-1,0 1,1-1,-1 1,1-1,-1 0,1 1,0-1,0 0,0 0,0 0,0-1,0 1,0 0,1-1,-1 0,1 1,2 0,0 0,1 0,-1 0,1 0,-1-1,1 1,0-2,0 1,-1-1,1 1,0-1,0-1,7-1,0-1,0 0,0-2,0 0,-1 0,1-1,-1 0,-1-1,1-1,-1 0,-1 0,1-1,-1 0,-1-1,0 0,0-1,13-21,-20 28,0 0,0 0,0-1,0 1,-1 0,1-1,-1 1,0-1,-1 0,1-4,-1 7,0 0,0 0,0 0,0 0,-1 0,1 0,-1 0,1 0,-1 1,0-1,0 0,0 0,0 1,0-1,0 0,0 1,-1-1,1 1,0 0,-1-1,1 1,-1 0,1 0,-1 0,0 0,-2-1,-7-1,-1-1,1 2,-1 0,0 0,-20 0,5 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53.153"/>
    </inkml:context>
    <inkml:brush xml:id="br0">
      <inkml:brushProperty name="width" value="0.1" units="cm"/>
      <inkml:brushProperty name="height" value="0.1" units="cm"/>
      <inkml:brushProperty name="color" value="#E71224"/>
      <inkml:brushProperty name="ignorePressure" value="1"/>
    </inkml:brush>
  </inkml:definitions>
  <inkml:trace contextRef="#ctx0" brushRef="#br0">0 42,'5'0,"7"0,6 0,5 0,-2-5,1-2,1 1,2 1,2 2,1 0,0 2,1 1,-5-5,-6-2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54.581"/>
    </inkml:context>
    <inkml:brush xml:id="br0">
      <inkml:brushProperty name="width" value="0.1" units="cm"/>
      <inkml:brushProperty name="height" value="0.1" units="cm"/>
      <inkml:brushProperty name="color" value="#FF0066"/>
      <inkml:brushProperty name="ignorePressure" value="1"/>
    </inkml:brush>
  </inkml:definitions>
  <inkml:trace contextRef="#ctx0" brushRef="#br0">1 0,'0'0,"0"1,0 0,-1 0,1 0,0 0,0 0,0 0,1 0,-1 0,0-1,0 1,0 0,1 0,-1 0,0 0,1 0,-1-1,1 1,-1 0,1 0,-1-1,1 1,-1 0,1-1,0 1,-1 0,1-1,0 1,0-1,-1 1,1-1,0 0,0 1,0-1,0 0,1 1,9 3,1-1,0 0,0-1,0 0,15 0,67-2,-49-2,266 3,154-3,-262-7,74-2,540 12,-811-1,0-1,1 1,-1-1,0 0,11-4,-5 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00.249"/>
    </inkml:context>
    <inkml:brush xml:id="br0">
      <inkml:brushProperty name="width" value="0.05" units="cm"/>
      <inkml:brushProperty name="height" value="0.05" units="cm"/>
      <inkml:brushProperty name="color" value="#5B2D90"/>
      <inkml:brushProperty name="ignorePressure" value="1"/>
    </inkml:brush>
  </inkml:definitions>
  <inkml:trace contextRef="#ctx0" brushRef="#br0">373 0,'-2'0,"1"0,0 1,-1-1,1 0,0 1,0-1,-1 1,1-1,0 1,0-1,0 1,0 0,0 0,0 0,0-1,0 1,0 0,0 0,0 0,0 1,1-1,-2 2,-13 32,8-15,1-8,-1 0,0-1,-1 0,0 0,-11 11,-53 47,24-26,30-26,-9 8,1 2,-34 45,49-56,3 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02.612"/>
    </inkml:context>
    <inkml:brush xml:id="br0">
      <inkml:brushProperty name="width" value="0.05" units="cm"/>
      <inkml:brushProperty name="height" value="0.05" units="cm"/>
      <inkml:brushProperty name="color" value="#5B2D90"/>
      <inkml:brushProperty name="ignorePressure" value="1"/>
    </inkml:brush>
  </inkml:definitions>
  <inkml:trace contextRef="#ctx0" brushRef="#br0">97 184,'13'-1,"-13"1,0 1,1-1,-1 0,0 0,0 0,1 0,-1-1,0 1,0 0,1 0,-1 0,0 0,0 0,1 0,-1 0,0 0,0 0,1-1,-1 1,0 0,0 0,0 0,0-1,1 1,-1 0,0 0,0 0,0-1,0 1,0 0,1 0,-1-1,0 1,0 0,0 0,0-1,0 1,0 0,0-1,-1 1,1 0,-1 0,1-1,-1 1,1 0,-1 0,1 0,-1 0,1 0,-1 0,1 0,-1 0,0 0,1 0,-1 0,1 0,-1 0,1 1,-1-1,1 0,-1 0,1 0,-1 1,1-1,-1 0,1 1,-1-1,-15 10,14-8,-1 1,1-1,-1 1,1 0,0 0,0 0,0 0,0 0,0 1,1-1,0 0,-1 1,1-1,-1 7,1-3,0 0,0 0,1 0,0 1,0-1,2 11,-1-16,-1 0,1 0,-1 0,1 0,0-1,0 1,0 0,0 0,0-1,0 1,0-1,1 1,-1-1,1 1,-1-1,3 2,0-1,0 0,-1 0,1-1,0 1,0-1,0 0,7 1,-1 0,0-2,1 1,-1-1,1-1,16-3,-20 3,0-1,0-1,-1 1,1-1,0 0,-1 0,0-1,0 0,0 0,0-1,-1 1,1-1,-1 0,8-12,-7 9,-1 0,0 0,0-1,-1 0,0 0,-1 0,0-1,-1 1,1-1,0-14,-3 20,1 0,-1 1,0-1,-1 0,1 1,-1-1,1 1,-1-1,0 1,0-1,-1 1,1-1,-1 1,0 0,1 0,-1 0,-4-5,2 5,0-1,0 1,0 0,0 0,0 0,-1 1,0 0,1-1,-1 1,0 1,-7-3,3 3,1-1,-1 1,1 0,-1 1,1 0,-1 0,1 1,-1 0,1 0,-1 1,1 0,0 1,0 0,-15 7,16-5,0 0,0 0,0 0,0 1,1 0,-10 13,13-15,0 0,0 1,1 0,0 0,0 0,0 0,0 0,1 0,0 0,0 1,0-1,1 7,-1-2,1 0,0 0,1 0,0 0,4 14,-4-20,1-1,-1 0,1 1,0-1,-1 0,1 0,1 0,-1 0,0 0,1 0,-1-1,1 1,0-1,0 1,0-1,0 0,7 2,-4-1,0 0,0-1,0 0,1 0,-1-1,1 0,0 0,-1 0,1-1,-1 0,1 0,0-1,-1 0,1 0,-1 0,1-1,10-5,-8 3,-1 0,0-1,0 0,0 0,-1-1,0 0,0 0,0-1,-1 0,0 0,10-16,-10 14,0 0,-1-1,0 1,-1-1,0-1,-1 1,0 0,0-1,-1 0,-1 0,1 1,-2-15,0 19,1-2,-2 0,1 0,-1 0,-3-10,4 16,-1 0,0-1,0 1,0 0,0 0,0 1,0-1,0 0,-1 0,1 0,-1 1,1-1,-1 1,0-1,1 1,-1 0,0 0,0 0,0 0,-3-2,-9 0,1 0,-1 1,1 0,-1 1,0 0,1 1,-1 1,-20 3,25-2,1 1,-1-1,1 2,0-1,0 1,1 0,-1 1,1 0,0 0,-11 11,9-8,0 1,1 0,1 0,0 1,0 0,1 1,-6 13,9-19,1 0,0 1,0-1,0 1,1 0,0-1,0 1,0 0,1 0,0 6,1-9,0 1,-1-1,1 1,1-1,-1 0,1 1,-1-1,1 0,0 0,0 0,0 0,0-1,1 1,-1 0,1-1,0 0,4 3,2 2,0-1,0 0,1 0,0-1,0 0,1-1,-1 0,1-1,0 0,0-1,0 0,0-1,0 0,0-1,0 0,0 0,12-3,-14 0,-1 0,1-1,0 0,-1-1,0 0,0 0,-1-1,1 0,-1 0,12-14,-14 13,0-1,0 0,0-1,-1 1,0-1,-1 0,0 0,0 0,-1 0,0-1,-1 1,0 0,-1-1,1 1,-2-1,1 1,-4-14,4 19,-1 1,0-1,-1 0,1 0,-1 0,1 1,-1-1,0 1,0 0,-1-1,1 1,-1 0,1 0,-1 0,0 1,-6-5,3 4,1 0,-1 1,0-1,1 1,-1 1,0-1,0 1,0 0,-1 0,-5 0,-9 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06.817"/>
    </inkml:context>
    <inkml:brush xml:id="br0">
      <inkml:brushProperty name="width" value="0.05" units="cm"/>
      <inkml:brushProperty name="height" value="0.05" units="cm"/>
      <inkml:brushProperty name="color" value="#5B2D90"/>
      <inkml:brushProperty name="ignorePressure" value="1"/>
    </inkml:brush>
  </inkml:definitions>
  <inkml:trace contextRef="#ctx0" brushRef="#br0">93 64,'-3'1,"0"-1,0 1,0 0,0 0,0 0,0 0,1 1,-1-1,0 1,1 0,0 0,-1 0,1 0,0 0,0 0,0 0,-2 4,-1-1,1 1,0 0,0 0,1 1,0-1,-3 8,6-13,-1 0,1 0,0-1,0 1,-1 0,1 0,0-1,0 1,0 0,0 0,0 0,0-1,0 1,0 0,0 0,0-1,1 2,-1-2,1 1,-1-1,0 0,1 0,-1 0,0 0,1 0,-1 0,0 0,1 0,-1 0,0 0,0 0,1 0,-1 0,0 0,1-1,-1 1,0 0,1 0,-1 0,0 0,0-1,1 1,-1 0,1-1,22-20,-21 19,9-10,-1 0,14-23,-14 19,15-17,-25 32,0 1,0 0,1-1,-1 1,0 0,0-1,0 1,1 0,-1-1,0 1,1 0,-1-1,0 1,1 0,-1 0,0 0,1-1,-1 1,0 0,1 0,-1 0,1 0,-1 0,0-1,1 1,-1 0,1 0,-1 0,0 0,1 0,-1 1,1-1,-1 0,0 0,1 0,-1 0,0 0,1 0,-1 1,1-1,-1 0,0 0,1 0,-1 1,0-1,0 0,1 1,-1-1,0 0,0 1,1-1,-1 0,0 1,0-1,0 0,1 1,-1-1,0 1,0-1,0 0,0 2,5 27,-5-27,2 13,-2 1,1-1,-2 0,0 1,-1-1,0 0,-10 29,-37 84,44-113,1 0,-4 26,6-25,-8 27,7-39,1-9,2-12,3 0,0 0,10-24,3-11,-1-6,9-43,-22 85,0 0,0 0,-2 0,-1-23,1 38,0 0,0 1,0-1,0 0,0 0,0 0,0 0,-1 0,1 1,0-1,0 0,-1 0,1 0,0 1,-1-1,1 0,-1 0,1 1,-1-1,0 1,1-1,-1 0,1 1,-1-1,0 1,0-1,-1 1,1 0,0 0,0 0,0 0,0 1,0-1,1 0,-1 1,0-1,0 1,0-1,0 1,0-1,0 1,1-1,-1 1,0 0,0 0,-5 5,1 0,0 1,0-1,-5 10,-3 13,1 0,-11 38,2-2,16-55,7-17,4-17,12-26,-5 12,26-53,-32 77,1 0,0 1,17-21,-25 34,0-1,0 1,1-1,-1 1,1-1,-1 1,0 0,1-1,-1 1,1 0,-1-1,1 1,-1 0,1-1,0 1,-1 0,1 0,-1 0,1 0,-1-1,1 1,0 0,-1 0,1 0,-1 0,1 0,1 1,-2-1,1 1,0-1,-1 1,1 0,0-1,-1 1,1 0,-1 0,1-1,-1 1,1 0,-1 0,0 0,1 0,-1 1,2 6,-1 0,0 0,0 8,-1-16,1 18,-1 1,0 0,-2-1,0 0,-1 1,-8 28,-41 105,47-135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12.118"/>
    </inkml:context>
    <inkml:brush xml:id="br0">
      <inkml:brushProperty name="width" value="0.1" units="cm"/>
      <inkml:brushProperty name="height" value="0.1" units="cm"/>
      <inkml:brushProperty name="color" value="#FF0066"/>
      <inkml:brushProperty name="ignorePressure" value="1"/>
    </inkml:brush>
  </inkml:definitions>
  <inkml:trace contextRef="#ctx0" brushRef="#br0">20 0,'0'36,"-2"0,-8 51,9-82,-2 6,2 0,-1 0,1 23,1-32,0 1,1 0,-1 0,1-1,-1 1,1 0,0-1,0 1,0-1,1 1,-1-1,1 1,-1-1,1 0,0 0,-1 0,1 0,0 0,1 0,-1 0,3 1,5 2,-1 0,1-1,1 0,-1-1,22 4,-8-3,38 0,-52-5,-1 0,0 0,0-1,0-1,0 1,-1-1,14-7,13-4,-32 13,0 0,0 0,0-1,-1 1,1-1,-1 1,1-1,3-3,2-5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12.766"/>
    </inkml:context>
    <inkml:brush xml:id="br0">
      <inkml:brushProperty name="width" value="0.1" units="cm"/>
      <inkml:brushProperty name="height" value="0.1" units="cm"/>
      <inkml:brushProperty name="color" value="#FF0066"/>
      <inkml:brushProperty name="ignorePressure" value="1"/>
    </inkml:brush>
  </inkml:definitions>
  <inkml:trace contextRef="#ctx0" brushRef="#br0">101 30,'0'-14,"1"-1,-2 15,0 7,-37 162,4-30,23-49,2-7,5-57,0 36,4-59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19.340"/>
    </inkml:context>
    <inkml:brush xml:id="br0">
      <inkml:brushProperty name="width" value="0.05" units="cm"/>
      <inkml:brushProperty name="height" value="0.05" units="cm"/>
      <inkml:brushProperty name="color" value="#5B2D90"/>
      <inkml:brushProperty name="ignorePressure" value="1"/>
    </inkml:brush>
  </inkml:definitions>
  <inkml:trace contextRef="#ctx0" brushRef="#br0">560 0,'0'3,"0"-1,-1 1,1-1,-1 1,0-1,0 1,0-1,0 1,0-1,-1 0,-1 4,-23 24,17-20,-14 13,-1 0,-1-2,-28 18,25-18,-164 130,157-123,-84 65,105-82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20.453"/>
    </inkml:context>
    <inkml:brush xml:id="br0">
      <inkml:brushProperty name="width" value="0.05" units="cm"/>
      <inkml:brushProperty name="height" value="0.05" units="cm"/>
      <inkml:brushProperty name="color" value="#5B2D90"/>
      <inkml:brushProperty name="ignorePressure" value="1"/>
    </inkml:brush>
  </inkml:definitions>
  <inkml:trace contextRef="#ctx0" brushRef="#br0">203 43,'-12'0,"0"0,0 1,0 0,0 1,0 0,-14 5,21-5,1 0,-1 1,0-1,1 1,0 0,-1 0,1 1,0-1,1 1,-1 0,1 0,-1 0,1 0,1 0,-1 1,-4 8,0 5,0 1,-8 32,13-41,0 0,1-1,0 1,0 0,1 0,1 0,1 12,0-16,0 0,0-1,0 1,1-1,-1 0,1 0,1 0,-1 0,1-1,-1 1,2-1,-1 0,0 0,1 0,-1 0,1-1,0 0,0 0,7 2,0 1,0-1,0-1,1 0,0-1,-1 0,1-1,20 1,-29-3,19 1,43-4,-59 2,-1 0,0 0,0-1,1 0,-1 0,0 0,-1-1,1 0,0 0,-1-1,10-6,-6 1,0 0,0-1,-1 0,0 0,0-1,-2 0,1 0,5-12,-10 17,0 0,0 0,0 0,-1 0,0 0,0-1,-1 1,1 0,-1 0,-1-1,1 1,-1 0,0 0,0 0,-1 0,0 0,0 0,-5-10,-1 4,0 0,-1 0,-1 1,0 0,0 1,-1 0,-1 1,1 0,-1 0,-1 2,0-1,0 2,0 0,-16-5,18 7,-1 1,-17-2,24 4,1 1,-1-1,1 1,-1 1,0-1,1 1,-1 0,1 0,-7 2,-7 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22.289"/>
    </inkml:context>
    <inkml:brush xml:id="br0">
      <inkml:brushProperty name="width" value="0.05" units="cm"/>
      <inkml:brushProperty name="height" value="0.05" units="cm"/>
      <inkml:brushProperty name="color" value="#5B2D90"/>
      <inkml:brushProperty name="ignorePressure" value="1"/>
    </inkml:brush>
  </inkml:definitions>
  <inkml:trace contextRef="#ctx0" brushRef="#br0">77 221,'-1'0,"1"1,-1-1,0 0,0 0,1 1,-1-1,1 1,-1-1,0 0,1 1,-1-1,1 1,-1-1,1 1,-1 0,1-1,-1 1,1 0,0-1,-1 1,1 0,-1 0,2 5,8-10,0-3,0 0,-1-1,0 0,0-1,-1 0,8-12,31-63,-6 11,-40 73,0-1,0 1,0 0,0 0,0 0,0-1,0 1,0 0,0 0,0 0,0-1,0 1,0 0,1 0,-1 0,0 0,0-1,0 1,0 0,0 0,1 0,-1 0,0 0,0 0,0 0,0-1,1 1,-1 0,0 0,0 0,0 0,1 0,-1 0,0 0,0 0,1 0,-1 0,0 0,0 0,0 0,1 0,-1 0,0 0,0 1,0-1,0 0,1 0,-1 0,0 0,4 14,-2 20,-2-34,1 18,-1-1,-1 1,0-1,-1 0,-1 1,-8 23,-7 10,3 0,-13 70,26-97,0-5,2-18,0-10,1-1,0 0,1 0,1 0,-1 0,7-13,5-25,-8 7,-2-1,-1 1,-5-56,0 22,2 72,0 1,0 0,0 0,0 0,0-1,-1 1,0 0,1 0,-1 0,0 0,0 0,0 0,0 0,-2-2,3 3,-1 1,1-1,-1 1,1-1,-1 1,0 0,1-1,-1 1,0 0,1-1,-1 1,0 0,1 0,-1 0,0 0,1 0,-1 0,-1 0,0 0,1 0,-1 1,0-1,1 1,-1-1,1 1,-1 0,1 0,-1-1,1 1,-2 2,-6 5,0 1,1 1,0-1,1 1,-12 21,0-1,4-9,4-6,0 1,1 0,-13 30,22-45,1 0,-1 1,1-1,-1 0,1 0,0 1,0-1,0 0,0 1,0-1,0 0,0 1,0-1,0 0,0 0,1 1,0 1,0-2,-1-1,1 1,-1-1,1 1,0-1,-1 1,1-1,0 0,-1 1,1-1,0 0,0 0,-1 0,1 1,0-1,0 0,-1 0,1 0,0 0,0 0,-1 0,1-1,0 1,0 0,-1 0,1 0,0-1,-1 1,1 0,0-1,-1 1,2-1,10-6,0 0,-1-1,0 0,0 0,-1-1,17-19,-3 0,26-42,-36 46,-11 18,1 0,-1 0,1 0,7-8,-11 14,0 0,0 0,1-1,-1 1,0 0,0 0,1-1,-1 1,0 0,0 0,1 0,-1-1,0 1,1 0,-1 0,0 0,1 0,-1 0,0 0,1 0,-1 0,0 0,1 0,-1 0,1 0,-1 0,0 0,1 0,-1 0,0 0,1 0,-1 1,7 10,-2 19,-5-30,0 17,-1 0,0 0,-1 0,-1 0,-1 0,-7 22,-3 13,-11 75,13-80,9-34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25.897"/>
    </inkml:context>
    <inkml:brush xml:id="br0">
      <inkml:brushProperty name="width" value="0.1" units="cm"/>
      <inkml:brushProperty name="height" value="0.1" units="cm"/>
      <inkml:brushProperty name="color" value="#FF0066"/>
      <inkml:brushProperty name="ignorePressure" value="1"/>
    </inkml:brush>
  </inkml:definitions>
  <inkml:trace contextRef="#ctx0" brushRef="#br0">62 175,'0'-3,"0"1,1-1,-1 1,1-1,0 1,0-1,0 1,0 0,0-1,0 1,1 0,-1 0,1 0,3-4,28-22,-2 7,2 2,0 1,61-24,-90 41,-1-1,0 1,1 0,0 0,-1 0,1 1,0-1,-1 1,1 0,6 1,-9-1,1 1,-1-1,1 1,-1 0,1-1,-1 1,1 0,-1 0,0 0,1 0,-1 0,0 1,0-1,0 0,0 0,0 1,0-1,0 1,0-1,-1 1,1-1,-1 1,1-1,-1 1,1 2,1 5,0 0,0 0,-1 0,-1 0,1 0,-2 0,1 0,-1 0,-2 10,1-13,0 1,0-1,-1-1,1 1,-1 0,0-1,-1 1,1-1,-1 0,0 0,-1 0,1-1,-10 8,-8 3,-1-1,0-1,-30 11,10-5,33-13,17-7,19-8,2-2,50-13,-63 20,0 1,0 1,0 1,0 0,23 2,-35-1,-1 1,1 0,0-1,-1 1,1 0,-1 0,1 1,-1-1,1 0,-1 1,0 0,0-1,0 1,0 0,0 0,0 0,0 0,-1 0,1 1,-1-1,1 0,-1 1,0-1,1 5,0-2,-1 0,0-1,0 1,0 0,0 0,-1 0,0-1,0 1,-1 0,1 0,-1 0,0-1,-2 8,-2-1,1-1,-2 1,1-1,-2-1,1 1,-1-1,-12 12,5-7,-1-1,-1 0,-26 16,31-23,0 0,-1 0,0-1,0-1,0 0,-1 0,0-1,1-1,-1 0,0-1,0 0,0-1,-17-2,22 0,0 0,0-1,1 0,-1 0,1-1,0 1,-8-6,11 6,-1 0,1-1,0 1,0-1,0 0,0 0,1 0,-1 0,1-1,0 1,-3-8,2-2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1:55.202"/>
    </inkml:context>
    <inkml:brush xml:id="br0">
      <inkml:brushProperty name="width" value="0.1" units="cm"/>
      <inkml:brushProperty name="height" value="0.1" units="cm"/>
      <inkml:brushProperty name="color" value="#E71224"/>
      <inkml:brushProperty name="ignorePressure" value="1"/>
    </inkml:brush>
  </inkml:definitions>
  <inkml:trace contextRef="#ctx0" brushRef="#br0">2 1,'-1'74,"3"82,-3-154,1 0,0 1,1-1,-1 0,0 1,1-1,-1 0,1 0,0 1,-1-1,1 0,0 0,0 0,1 0,-1 0,0 0,1 0,-1 0,1-1,0 1,-1-1,1 1,0-1,0 1,0-1,0 0,0 0,0 0,0 0,1 0,-1-1,0 1,0-1,1 1,-1-1,0 0,1 0,-1 0,0 0,1 0,1-1,4-1,0 0,0 0,-1-1,1 0,-1 0,0-1,0 1,0-2,0 1,11-11,-9 6,-1 1,1 0,1 0,-1 0,1 2,14-8,-15 8,1 0,-1 0,-1 0,13-13,-16 14,1 0,-1 0,1 0,0 1,0 0,1 0,-1 0,1 1,0 0,0 0,10-2,-11 4,0 0,0 0,0 0,1 1,-1 0,0 0,0 1,0 0,11 2,-15-2,1 1,-1-1,1 0,-1 1,1-1,-1 1,0 0,0 0,0 0,0 0,0 0,0 0,-1 0,1 1,0-1,-1 0,0 1,0 0,0-1,0 1,0 0,0-1,0 5,1 6,0 0,0 0,-2 0,1 0,-2 0,0 0,0 0,-1-1,-1 1,0 0,0-1,-2 1,1-1,-2 0,1-1,-2 1,0-1,0 0,0-1,-14 14,21-24,-8 9,0-1,-1 1,0-1,-1-1,1 0,-1 0,-1-1,-15 8,8-7,4-1,-2 0,1-1,-19 4,30-9,0 1,0-1,0 1,0-1,1 0,-1 0,0-1,0 1,0-1,0 0,0 0,1 0,-1 0,1-1,-1 0,1 1,-1-1,-5-5,-23-29,1-8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39.527"/>
    </inkml:context>
    <inkml:brush xml:id="br0">
      <inkml:brushProperty name="width" value="0.1" units="cm"/>
      <inkml:brushProperty name="height" value="0.1" units="cm"/>
      <inkml:brushProperty name="color" value="#FF0066"/>
      <inkml:brushProperty name="ignorePressure" value="1"/>
    </inkml:brush>
  </inkml:definitions>
  <inkml:trace contextRef="#ctx0" brushRef="#br0">11 97,'-11'5,"12"-5,-1 0,0 0,0 0,0 0,0 0,0 0,1 0,-1 0,0 0,0 0,0 0,0 0,1 0,-1 0,0 0,0 0,0 1,0-1,0 0,1 0,-1 0,0 0,0 0,0 0,0 0,0 0,0 0,0 1,1-1,-1 0,0 0,0 0,0 0,0 0,0 0,0 1,0-1,0 0,0 0,0 0,0 0,0 1,0-1,0 0,0 0,0 0,0 0,0 0,0 1,0-1,0 0,0 0,0 0,0 0,0 0,0 1,0-1,0 0,-1 0,1 0,0 0,0 0,0 0,0 1,0-1,0 0,0 0,-1 0,1 0,10 0,0-1,0 0,0 0,-1-1,1 0,0-1,9-4,-5 2,20-5,64-20,-77 26,0 0,38-3,24 0,2-1,312 7,-201 2,-88-9,-4-1,-39 10,-52-1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1.158"/>
    </inkml:context>
    <inkml:brush xml:id="br0">
      <inkml:brushProperty name="width" value="0.1" units="cm"/>
      <inkml:brushProperty name="height" value="0.1" units="cm"/>
      <inkml:brushProperty name="color" value="#FF0066"/>
      <inkml:brushProperty name="ignorePressure" value="1"/>
    </inkml:brush>
  </inkml:definitions>
  <inkml:trace contextRef="#ctx0" brushRef="#br0">226 52,'0'0,"1"0,-1 0,0 0,1 0,-1 0,0 0,1 0,-1 0,0 0,0 0,1 0,-1 0,0 0,1 0,-1-1,0 1,0 0,1 0,-1 0,0 0,0-1,1 1,-1 0,0 0,0 0,0-1,1 1,-1 0,0 0,0-1,0 1,0 0,0 0,0-1,1 1,-1 0,0-1,0 1,0 0,0-1,0 1,0 0,0 0,0-1,0 1,0 0,0-1,-1 1,1-1,0 1,0-1,-1 0,1 0,-1 0,1 0,-1 0,1 0,-1 1,0-1,1 0,-1 0,0 1,0-1,0 0,-4-1,-1 0,1 0,0 0,-1 1,1 0,-1 0,-9 0,-2 0,-21 3,32-1,0 0,0 0,0 1,1-1,-1 1,1 0,-1 1,1 0,-1-1,1 2,0-1,1 0,-1 1,-5 5,7-6,0 1,0 0,1-1,-1 1,1 0,-1 0,1 0,0 0,1 1,-1-1,1 0,0 1,0-1,0 1,1-1,-1 1,1 0,1 8,0-10,0 0,0 0,0 0,0 0,1 0,-1-1,1 1,0-1,0 1,0-1,0 1,0-1,0 0,1 0,-1 0,1 0,-1-1,6 4,-3-3,0 1,-1-1,1 0,1-1,-1 1,0-1,0 0,1 0,-1 0,7-1,-6-1,0 0,0 0,0-1,0 1,0-2,0 1,-1-1,1 1,-1-1,0-1,0 1,0-1,6-6,-5 5,-1-1,0 0,0 0,0 0,-1-1,0 1,0-1,0 0,-1 0,3-9,-5 13,-1 0,0 0,1-1,-1 1,0 0,-1 0,1 0,0 0,-1 0,0 0,0 0,0 0,0 0,0 0,-1 0,1 0,-1 1,1-1,-1 0,0 1,0 0,-1-1,1 1,0 0,-1 0,1 0,-1 0,1 1,-1-1,0 1,0 0,-4-2,-3 1,-1-1,0 2,0-1,0 2,0-1,0 2,-20 2,28-3,0 1,0-1,0 1,0 0,1 0,-1 0,0 0,0 1,-2 1,4-2,1-1,-1 0,1 1,0-1,-1 0,1 1,0-1,-1 0,1 1,0-1,0 1,-1-1,1 0,0 1,0-1,0 1,0-1,0 1,-1-1,1 1,0-1,0 1,0 0,1 0,-1 0,1-1,-1 1,1 0,-1 0,1 0,-1-1,1 1,0 0,-1-1,1 1,0 0,0-1,-1 1,1-1,0 1,1-1,4 3,-1-1,1 1,0-1,0-1,0 1,1-1,8 0,46 0,-43-2,-11 1,2-1,0 1,1 1,-1-1,18 5,-25-4,0-1,1 1,-1 0,0 0,0 0,0 1,0-1,0 0,0 1,0-1,0 1,0 0,-1 0,1-1,-1 1,1 0,-1 0,0 1,0-1,0 0,0 0,0 0,0 1,0 2,1 6,-1 1,0 0,-1 0,-2 14,1-4,0-13,0 0,-1 0,-1 0,1-1,-2 1,1-1,-7 12,-2 5,-13 33,25-57,-1 1,1 0,-1-1,0 1,0-1,0 1,0-1,0 0,-1 2,-2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3.509"/>
    </inkml:context>
    <inkml:brush xml:id="br0">
      <inkml:brushProperty name="width" value="0.1" units="cm"/>
      <inkml:brushProperty name="height" value="0.1" units="cm"/>
      <inkml:brushProperty name="color" value="#FF0066"/>
      <inkml:brushProperty name="ignorePressure" value="1"/>
    </inkml:brush>
  </inkml:definitions>
  <inkml:trace contextRef="#ctx0" brushRef="#br0">1 236,'0'0,"0"1,0-1,0 0,0 1,0-1,0 0,0 0,0 1,0-1,0 0,1 1,-1-1,0 0,0 0,0 1,1-1,-1 0,0 0,0 0,1 1,-1-1,0 0,0 0,1 0,-1 0,0 0,1 1,-1-1,0 0,0 0,1 0,-1 0,0 0,1 0,-1 0,0 0,1 0,-1 0,0 0,1 0,-1 0,0 0,0-1,1 1,-1 0,16-6,-5-2,0 1,0-2,-1 1,0-2,-1 1,1-1,8-14,3-7,24-46,-42 71,9-17,-11 22,0 0,-1 0,1 0,0 0,0 0,0 0,0 0,0 0,0 0,0 0,0 0,0 1,3-2,-4 2,0 0,1 0,-1 0,1 0,-1 0,0 0,1 0,-1 1,0-1,1 0,-1 0,1 0,-1 0,0 1,0-1,1 0,-1 0,0 1,1-1,-1 0,0 1,0-1,1 0,-1 1,0-1,0 0,0 1,0-1,1 0,-1 1,0-1,0 1,0-1,2 16,-1-14,0 14,0 0,-1 0,0 0,-1 0,-1 0,-1 0,-6 22,-40 87,33-81,6-14,6-20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4.143"/>
    </inkml:context>
    <inkml:brush xml:id="br0">
      <inkml:brushProperty name="width" value="0.1" units="cm"/>
      <inkml:brushProperty name="height" value="0.1" units="cm"/>
      <inkml:brushProperty name="color" value="#FF0066"/>
      <inkml:brushProperty name="ignorePressure" value="1"/>
    </inkml:brush>
  </inkml:definitions>
  <inkml:trace contextRef="#ctx0" brushRef="#br0">23 172,'0'1,"-1"0,1 0,-1 0,1 0,-1 0,1 0,-1 0,0 0,1 0,-1 0,0 0,0 0,-1 1,-4 5,0 4,5-6,6-7,2-4,-1-1,1-1,-1 1,0-1,5-11,-6 11,14-25,22-51,-33 66,-8 18,0-1,0 1,0-1,0 1,0-1,1 1,-1-1,0 1,0-1,1 1,-1 0,0-1,1 1,-1-1,0 1,1 0,-1-1,0 1,1 0,-1-1,1 1,-1 0,1 0,0-1,-1 2,1-1,-1 0,0 1,1-1,-1 1,0-1,1 1,-1-1,0 1,0-1,1 1,-1-1,0 1,0-1,0 1,0-1,0 2,3 31,-3-31,1 19,-1 0,-1-1,-1 1,-1-1,-5 24,-39 113,32-117,11-30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5.019"/>
    </inkml:context>
    <inkml:brush xml:id="br0">
      <inkml:brushProperty name="width" value="0.1" units="cm"/>
      <inkml:brushProperty name="height" value="0.1" units="cm"/>
      <inkml:brushProperty name="color" value="#FF0066"/>
      <inkml:brushProperty name="ignorePressure" value="1"/>
    </inkml:brush>
  </inkml:definitions>
  <inkml:trace contextRef="#ctx0" brushRef="#br0">86 96,'-1'1,"0"0,0 0,0-1,0 1,0 0,0 0,-1-1,1 1,-2 0,0-3,6-6,1 1,1 0,0 0,1 0,-1 1,1-1,1 1,-1 1,1-1,0 1,0 1,1-1,-1 1,1 0,0 1,0 0,14-3,-20 5,-1 1,1 0,0 0,-1-1,1 1,-1 0,1 1,0-1,-1 0,1 0,-1 1,1-1,-1 1,1-1,-1 1,1 0,-1 0,1 0,-1 0,0-1,1 2,-1-1,0 0,0 0,0 0,0 0,0 1,0-1,0 1,-1-1,1 0,0 1,-1-1,1 3,0 0,1 1,-2-1,1 0,0 1,-1-1,0 1,0-1,-1 1,1-1,-1 0,-2 8,-3 4,-1-1,-1 0,0 0,-2-1,-19 25,3-4,7-9,-1-2,-1 0,-28 24,38-39,7-6,1 0,-1 0,0 0,1 1,0 0,-4 5,7-9,0 0,-1 1,1-1,0 0,0 1,0-1,0 0,0 1,0-1,-1 0,1 1,0-1,0 0,0 1,0-1,0 0,0 1,0-1,1 0,-1 1,0-1,0 0,0 0,0 1,0-1,0 0,1 1,-1-1,0 0,0 0,0 1,1-1,0 1,0-1,-1 1,1-1,0 0,0 1,0-1,0 0,0 0,0 1,2-1,25-2,86-24,-82 17,-22 7,1 0,0 0,17 0,-15 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5.388"/>
    </inkml:context>
    <inkml:brush xml:id="br0">
      <inkml:brushProperty name="width" value="0.1" units="cm"/>
      <inkml:brushProperty name="height" value="0.1" units="cm"/>
      <inkml:brushProperty name="color" value="#FF0066"/>
      <inkml:brushProperty name="ignorePressure" value="1"/>
    </inkml:brush>
  </inkml:definitions>
  <inkml:trace contextRef="#ctx0" brushRef="#br0">3 0,'-3'0,"8"0,8 0,5 0,1 0,1 0,0 0,-1 0,-4 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6.101"/>
    </inkml:context>
    <inkml:brush xml:id="br0">
      <inkml:brushProperty name="width" value="0.1" units="cm"/>
      <inkml:brushProperty name="height" value="0.1" units="cm"/>
      <inkml:brushProperty name="color" value="#FF0066"/>
      <inkml:brushProperty name="ignorePressure" value="1"/>
    </inkml:brush>
  </inkml:definitions>
  <inkml:trace contextRef="#ctx0" brushRef="#br0">0 0,'196'0,"-194"0,1 0,-1 0,0 1,1-1,-1 0,1 1,-1 0,1-1,-1 1,0 0,0 0,4 2,-5-2,0 0,0 0,0 0,0 1,0-1,0 0,-1 0,1 0,0 1,-1-1,1 0,-1 1,1-1,-1 1,0-1,1 0,-1 1,0-1,0 1,0-1,0 1,-1 1,0 6,-2-1,1 0,-1 0,0-1,-1 1,0-1,-9 13,4-4,-36 56,22-37,-31 64,33-40,18-49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6.442"/>
    </inkml:context>
    <inkml:brush xml:id="br0">
      <inkml:brushProperty name="width" value="0.1" units="cm"/>
      <inkml:brushProperty name="height" value="0.1" units="cm"/>
      <inkml:brushProperty name="color" value="#FF0066"/>
      <inkml:brushProperty name="ignorePressure" value="1"/>
    </inkml:brush>
  </inkml:definitions>
  <inkml:trace contextRef="#ctx0" brushRef="#br0">0 29,'20'-1,"26"-6,21-1,-11 8,13-1,-40-5,-20 3,2 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7.186"/>
    </inkml:context>
    <inkml:brush xml:id="br0">
      <inkml:brushProperty name="width" value="0.1" units="cm"/>
      <inkml:brushProperty name="height" value="0.1" units="cm"/>
      <inkml:brushProperty name="color" value="#FF0066"/>
      <inkml:brushProperty name="ignorePressure" value="1"/>
    </inkml:brush>
  </inkml:definitions>
  <inkml:trace contextRef="#ctx0" brushRef="#br0">132 63,'0'-1,"0"0,1 0,-1 0,1 0,-1 0,1 0,-1 1,1-1,0 0,-1 0,1 1,0-1,0 0,-1 1,2-1,0 0,-1 0,0 0,0 0,0 0,0-1,0 1,0 0,2-2,-3 2,0 1,0-1,0 1,0-1,0 1,0-1,0 1,0-1,0 1,0-1,-1 1,1-1,0 1,0 0,0-1,-1 1,1-1,0 1,0-1,-1 1,1 0,0-1,-1 1,1 0,0-1,-1 1,1 0,-1 0,1-1,-1 1,1 0,0 0,-2-1,-2-1,0 1,0-1,0 1,0-1,0 1,0 1,0-1,-1 0,1 1,0 0,-1 0,1 0,0 1,0-1,-1 1,1 0,0 0,0 1,-7 3,7-4,1 1,-1 0,1 0,0 0,0 1,0-1,0 1,0-1,0 1,1 0,-1 0,1 1,0-1,0 0,0 1,1-1,-1 1,1 0,-1-1,1 1,-1 7,2-7,0 0,-1-1,2 1,-1 0,0-1,2 8,-1-9,-1-1,1 1,0 0,0-1,0 1,0-1,0 1,0-1,0 1,1-1,-1 0,0 1,1-1,-1 0,4 2,5 1,0 0,0 0,1-1,-1 0,1-1,-1 0,1 0,0-1,0-1,17-1,-22 0,1 0,-1-1,0 0,1 0,-1-1,0 1,0-1,0 0,-1-1,8-5,-7 4,0 0,0 0,0-1,-1 0,0 0,0 0,-1-1,6-8,-9 13,0-1,0 1,0 0,0-1,-1 1,1 0,-1-1,1 1,-1-1,0 1,0-1,0 1,0 0,0-1,-1 1,1-1,-1-2,0 3,0 0,0 0,-1 0,1 1,0-1,-1 0,1 0,-1 1,0-1,1 1,-1-1,0 1,0 0,0-1,0 1,0 0,0 1,-3-2,-1 0,0 0,0 1,0-1,-1 2,1-1,0 0,0 1,0 1,-1-1,1 1,0 0,0 0,-10 4,-3 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6:47.775"/>
    </inkml:context>
    <inkml:brush xml:id="br0">
      <inkml:brushProperty name="width" value="0.1" units="cm"/>
      <inkml:brushProperty name="height" value="0.1" units="cm"/>
      <inkml:brushProperty name="color" value="#FF0066"/>
      <inkml:brushProperty name="ignorePressure" value="1"/>
    </inkml:brush>
  </inkml:definitions>
  <inkml:trace contextRef="#ctx0" brushRef="#br0">211 18,'-2'0,"-16"0,-1 0,-29 6,42-5,1 0,-1 1,0 0,1 0,-1 1,1-1,-1 1,1 0,0 1,1-1,-1 1,-4 5,2-3,1 1,0 0,1 0,0 1,0-1,-6 13,10-17,0-1,0 0,0 1,1-1,-1 0,1 1,-1-1,1 1,0-1,0 1,0-1,0 0,1 1,-1-1,0 1,1-1,0 1,0-1,-1 0,1 0,1 1,-1-1,0 0,0 0,1 0,-1 0,1 0,3 2,0 0,0-1,0 1,0-2,0 1,1 0,-1-1,1 0,0 0,9 1,4 0,32 1,-42-4,0 0,0-1,-1 0,1-1,0 0,-1 0,0-1,1 0,-1 0,0-1,-1 0,1 0,-1-1,1 0,-1-1,-1 1,1-1,-1-1,0 1,-1-1,1 0,-1 0,-1 0,1-1,-1 0,-1 0,1 0,-1 0,-1-1,3-8,-5 15,0 0,0 0,0 1,0-1,0 0,0 0,0 0,-1 0,1 0,-1 0,1 1,-1-1,0 0,0 0,1 1,-1-1,0 1,-1-1,1 1,0-1,0 1,-1-1,1 1,0 0,-1 0,0 0,1 0,-1 0,-3-1,-2-1,-1 0,-1 0,1 1,0 0,-11 0,-5-1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2:48.831"/>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27.852"/>
    </inkml:context>
    <inkml:brush xml:id="br0">
      <inkml:brushProperty name="width" value="0.1" units="cm"/>
      <inkml:brushProperty name="height" value="0.1" units="cm"/>
      <inkml:brushProperty name="color" value="#FF0066"/>
      <inkml:brushProperty name="ignorePressure" value="1"/>
    </inkml:brush>
  </inkml:definitions>
  <inkml:trace contextRef="#ctx0" brushRef="#br0">11 0,'-3'0,"-3"0,4 0,9 0,5 0,6 0,3 0,1 0,-1 0,-2 0,0 0,-4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28.223"/>
    </inkml:context>
    <inkml:brush xml:id="br0">
      <inkml:brushProperty name="width" value="0.1" units="cm"/>
      <inkml:brushProperty name="height" value="0.1" units="cm"/>
      <inkml:brushProperty name="color" value="#FF0066"/>
      <inkml:brushProperty name="ignorePressure" value="1"/>
    </inkml:brush>
  </inkml:definitions>
  <inkml:trace contextRef="#ctx0" brushRef="#br0">16 0,'-3'0,"-3"0,-1 6,9 1,7 0,7-2,4-1,4-1,0-2,0 0,-3-1,-4-1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29.309"/>
    </inkml:context>
    <inkml:brush xml:id="br0">
      <inkml:brushProperty name="width" value="0.1" units="cm"/>
      <inkml:brushProperty name="height" value="0.1" units="cm"/>
      <inkml:brushProperty name="color" value="#FF0066"/>
      <inkml:brushProperty name="ignorePressure" value="1"/>
    </inkml:brush>
  </inkml:definitions>
  <inkml:trace contextRef="#ctx0" brushRef="#br0">0 99,'1'-3,"1"0,-1-1,0 1,1 0,-1 0,1 0,0 0,0 1,0-1,1 0,2-2,0 0,1-1,0 1,0 1,1-1,-1 1,1 0,0 0,0 1,0 0,0 0,16-3,-5 3,0 0,0 1,0 2,19 0,-34 0,0 0,-1 1,1-1,-1 1,1-1,0 1,-1 0,1 0,-1 0,1 0,-1 1,0-1,0 1,1-1,-1 1,0 0,0 0,-1 0,1 0,0 0,1 3,-1-2,0 0,-1 1,0-1,0 0,0 0,0 1,0-1,-1 0,1 1,-1-1,0 1,0-1,-1 0,1 1,0-1,-3 6,1-3,0-1,0 0,-1 0,0 0,0 0,0-1,0 1,-1-1,0 0,-5 5,-7 4,-23 17,33-26,-87 60,93-64,-1 0,0 1,1-1,-1 1,1-1,-1 0,1 1,-1-1,1 1,-1 0,1-1,0 1,-1-1,1 2,0-2,0 0,0 0,0 0,0 1,0-1,0 0,0 0,0 0,0 0,0 1,0-1,0 0,0 0,0 0,1 0,-1 1,0-1,0 0,0 0,0 0,0 0,1 0,-1 0,0 0,0 0,0 1,0-1,1 0,-1 0,0 0,0 0,1 0,2 0,0 1,1-1,-1 0,0 0,4 0,46-6,-23 2,1 1,33 2,-61 1,0 0,1 1,-1-1,1 1,-1 0,0 0,0 0,1 0,-1 1,0-1,0 1,0-1,-1 1,1 0,0 1,-1-1,1 0,2 4,-2-2,-1 0,1 0,-1 1,0-1,0 1,-1-1,1 1,-1 0,0 0,-1-1,1 1,-1 6,0-7,0-1,0 0,-1 1,0-1,0 1,0-1,0 0,0 0,-1 0,1 1,-1-1,0-1,0 1,0 0,0 0,0-1,-1 1,1-1,-5 4,-4 2,0-1,0 0,-22 9,26-13,0 0,1-1,-1 0,0 0,0-1,-1 0,-9 0,12-1,1 0,-1 0,0-1,0 0,1 0,-1 0,1 0,-1-1,1 1,-1-1,-7-5,5 2,0-1,0 1,-11-13,15 15,0 0,1-1,-1 1,1-1,0 0,0 0,0 0,1 0,-2-8,0-2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29.900"/>
    </inkml:context>
    <inkml:brush xml:id="br0">
      <inkml:brushProperty name="width" value="0.1" units="cm"/>
      <inkml:brushProperty name="height" value="0.1" units="cm"/>
      <inkml:brushProperty name="color" value="#FF0066"/>
      <inkml:brushProperty name="ignorePressure" value="1"/>
    </inkml:brush>
  </inkml:definitions>
  <inkml:trace contextRef="#ctx0" brushRef="#br0">1 0,'-1'46,"3"52,-2-95,0-1,0 0,1 0,-1 1,1-1,-1 0,1 0,0 1,0-1,0 0,0 0,1 0,-1 0,0-1,1 1,-1 0,3 1,0 0,0-1,-1 0,1 0,0 0,0 0,0-1,1 1,4 0,14 2,1-1,-1-2,41-1,-56 0,0-2,-1 1,1-1,-1 0,1-1,10-5,13-4,-28 11,0 0,-1 0,1-1,-1 1,1-1,-1 1,0-1,0 0,0 1,0-1,0 0,2-3,4-5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30.316"/>
    </inkml:context>
    <inkml:brush xml:id="br0">
      <inkml:brushProperty name="width" value="0.1" units="cm"/>
      <inkml:brushProperty name="height" value="0.1" units="cm"/>
      <inkml:brushProperty name="color" value="#FF0066"/>
      <inkml:brushProperty name="ignorePressure" value="1"/>
    </inkml:brush>
  </inkml:definitions>
  <inkml:trace contextRef="#ctx0" brushRef="#br0">168 0,'-1'0,"0"1,-1-1,1 0,0 1,0-1,-1 1,1-1,0 1,0 0,0-1,0 1,0 0,0 0,0 0,0-1,0 1,0 0,0 0,1 1,-1-1,0 0,1 0,-1 0,0 3,-2 3,0 1,-2 15,3-15,-11 78,0-6,-67 183,61-199,14-54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30.950"/>
    </inkml:context>
    <inkml:brush xml:id="br0">
      <inkml:brushProperty name="width" value="0.1" units="cm"/>
      <inkml:brushProperty name="height" value="0.1" units="cm"/>
      <inkml:brushProperty name="color" value="#FF0066"/>
      <inkml:brushProperty name="ignorePressure" value="1"/>
    </inkml:brush>
  </inkml:definitions>
  <inkml:trace contextRef="#ctx0" brushRef="#br0">0 89,'65'0,"57"1,132-17,54-18,-284 33,0-2,-1 0,24-7,-42 8,-1 0,0 0,0 0,-1 0,7-5,-2 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7:32.052"/>
    </inkml:context>
    <inkml:brush xml:id="br0">
      <inkml:brushProperty name="width" value="0.1" units="cm"/>
      <inkml:brushProperty name="height" value="0.1" units="cm"/>
      <inkml:brushProperty name="color" value="#FF0066"/>
      <inkml:brushProperty name="ignorePressure" value="1"/>
    </inkml:brush>
  </inkml:definitions>
  <inkml:trace contextRef="#ctx0" brushRef="#br0">241 50,'0'-2,"0"1,0-1,0 0,0 1,0-1,0 0,0 1,-1-1,1 1,0-1,-1 0,0 1,1-1,-1 1,0-1,0 1,0 0,0-1,0 1,0 0,0 0,0 0,-1 0,1 0,0 0,-1 0,1 0,-1 0,1 0,-1 1,1-1,-4 0,-1-1,-1 1,0-1,1 1,-1 1,0-1,0 1,0 1,1-1,-1 1,0 0,0 1,1-1,-1 1,1 1,-1-1,1 1,0 0,-10 7,10-6,0 1,0 0,1 0,-1 0,1 1,0-1,1 1,-1 1,1-1,1 1,-1-1,1 1,0 0,0 0,1 0,-3 15,5-20,0 0,0 0,0-1,0 1,0 0,0 0,0 0,0 0,1 0,-1 0,1-1,0 1,-1 0,1 0,0-1,0 1,0 0,2 2,-1-2,1 0,-1 0,1 0,0 0,-1 0,1 0,0-1,0 0,0 1,4 0,4 1,1-1,0 0,0-1,23 0,-29-1,0 0,0 0,0-1,0 0,0 0,-1 0,1-1,0 0,-1 0,1-1,-1 1,1-1,-1 0,0-1,-1 1,1-1,7-7,-1-1,1-1,-2 0,0 0,0-1,-1-1,8-18,-16 31,-1 0,1-1,-1 1,0 0,0 0,0-4,0 5,0 1,0 0,0-1,0 1,0 0,0 0,0-1,0 1,0 0,0-1,0 1,0 0,0-1,0 1,0 0,0 0,0-1,-1 1,1 0,0 0,0-1,0 1,0 0,-1 0,1-1,0 1,0 0,-1 0,1 0,0 0,0-1,-1 1,1 0,0 0,0 0,-1 0,1 0,0 0,-1 0,1 0,0 0,0 0,-1 0,1 0,0 0,-1 0,1 0,0 0,-1 0,1 0,0 0,0 0,-1 0,1 1,0-1,0 0,-1 0,1 0,0 1,-2 0,1 0,0 0,0 1,0-1,0 1,0-1,0 0,1 1,-1 0,0-1,1 1,-1-1,1 1,0 0,-1 2,-1 28,2-26,1 56,1-39,-2 0,-3 28,1-40,-1 0,-1-1,1 1,-10 15,7-11,-8 20,13-29,-1 1,0 1,-1-1,0 0,0 1,-5 7,3-9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17.882"/>
    </inkml:context>
    <inkml:brush xml:id="br0">
      <inkml:brushProperty name="width" value="0.1" units="cm"/>
      <inkml:brushProperty name="height" value="0.1" units="cm"/>
      <inkml:brushProperty name="color" value="#FF0066"/>
      <inkml:brushProperty name="ignorePressure" value="1"/>
    </inkml:brush>
  </inkml:definitions>
  <inkml:trace contextRef="#ctx0" brushRef="#br0">0 1,'0'5,"0"1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18.841"/>
    </inkml:context>
    <inkml:brush xml:id="br0">
      <inkml:brushProperty name="width" value="0.1" units="cm"/>
      <inkml:brushProperty name="height" value="0.1" units="cm"/>
      <inkml:brushProperty name="color" value="#FF0066"/>
      <inkml:brushProperty name="ignorePressure" value="1"/>
    </inkml:brush>
  </inkml:definitions>
  <inkml:trace contextRef="#ctx0" brushRef="#br0">1 621,'0'55,"0"-55,0 0,0 1,0-1,0 0,0 0,0 0,0 1,0-1,0 0,0 0,0 0,0 1,0-1,0 0,0 0,0 0,0 1,0-1,0 0,0 0,0 0,0 1,0-1,0 0,1 0,-1 0,0 0,0 1,0-1,0 0,0 0,1 0,-1 0,0 0,0 0,0 1,1-1,-1 0,0 0,0 0,0 0,1 0,-1 0,0 0,0 0,0 0,1 0,-1 0,0 0,12-9,14-24,-24 29,41-59,64-128,11-80,-76 172,-42 98,0 1,0-1,1 0,-1 0,0 1,1-1,-1 1,0-1,1 0,-1 1,1-1,-1 1,1-1,-1 1,1-1,-1 1,1-1,0 1,-1-1,1 1,0 0,-1 0,2-1,5 13,-4 31,-3-41,0 37,-2 0,-11 64,-28 80,8-38,-32 114,56-228,1-3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19.462"/>
    </inkml:context>
    <inkml:brush xml:id="br0">
      <inkml:brushProperty name="width" value="0.1" units="cm"/>
      <inkml:brushProperty name="height" value="0.1" units="cm"/>
      <inkml:brushProperty name="color" value="#FF0066"/>
      <inkml:brushProperty name="ignorePressure" value="1"/>
    </inkml:brush>
  </inkml:definitions>
  <inkml:trace contextRef="#ctx0" brushRef="#br0">29 520,'-21'17,"13"-14,13-13,55-70,-35 48,29-47,19-56,23-39,-95 173,1-2,-1 0,2 0,-1 0,0 0,1 0,-1 0,4-2,-5 4,-1 1,0 0,1 0,-1-1,0 1,1 0,-1 0,1 0,-1 0,1 0,-1 0,0 0,1 0,-1 0,1 0,-1 0,1 0,-1 0,1 0,-1 0,0 0,1 0,-1 0,1 1,0-1,10 18,-6-4,-1 1,-1 0,0 0,0 0,-1 17,-2 84,-1-63,0-26,-1 0,-2-1,-10 42,-31 78,-2 9,22-56,19-74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2:49.35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0.030"/>
    </inkml:context>
    <inkml:brush xml:id="br0">
      <inkml:brushProperty name="width" value="0.1" units="cm"/>
      <inkml:brushProperty name="height" value="0.1" units="cm"/>
      <inkml:brushProperty name="color" value="#FF0066"/>
      <inkml:brushProperty name="ignorePressure" value="1"/>
    </inkml:brush>
  </inkml:definitions>
  <inkml:trace contextRef="#ctx0" brushRef="#br0">206 258,'-1'-2,"1"0,0 0,-1 0,0 0,1 0,-1 0,0 0,0 0,0 0,0 0,0 1,-1-1,1 0,0 1,-1-1,1 1,-1-1,0 1,0 0,1 0,-1 0,0 0,0 0,0 0,0 0,0 0,-3 0,1 0,-1 0,1 0,-1 0,1 0,-1 1,1-1,-1 1,0 0,1 1,-1-1,-6 3,5-1,0 1,0 1,1-1,0 1,-1 0,1 0,1 0,-1 1,1 0,-1 0,1 0,1 0,-1 1,1-1,0 1,0 0,1 0,-1 0,-1 12,-2 4,2 0,0 0,2 0,0 33,2-50,0 0,1 0,-1 0,1 0,0 0,1 0,-1-1,1 1,0 0,0-1,0 1,1-1,0 1,0-1,0 0,4 4,-1-2,1-1,-1 0,1 0,0 0,0-1,1 0,-1 0,1-1,10 3,-3-2,1 0,-1-1,1-1,0 0,-1-2,1 1,0-2,0 0,0-1,18-4,-22 1,-1 1,0-1,0-1,0 0,0 0,-1-1,0-1,-1 1,0-2,0 1,8-11,-2 1,0-2,-1 0,-1-1,17-35,-24 42,-1-1,0 1,-1-1,-1 0,3-30,-5-77,-1 101,0 16,0 1,-1-1,1 1,-1-1,0 1,0-1,-1 1,1 0,-1-1,0 1,0 0,0 0,-1 0,1 1,-1-1,0 0,0 1,0 0,-1 0,1 0,-1 0,0 0,0 1,1-1,-2 1,1 0,0 1,0-1,-1 1,-7-2,0 1,1 0,-1 1,0 0,0 1,1 1,-1 0,0 0,1 1,-1 1,1 0,-13 4,-2 4,0 0,-42 26,34-13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0.648"/>
    </inkml:context>
    <inkml:brush xml:id="br0">
      <inkml:brushProperty name="width" value="0.1" units="cm"/>
      <inkml:brushProperty name="height" value="0.1" units="cm"/>
      <inkml:brushProperty name="color" value="#FF0066"/>
      <inkml:brushProperty name="ignorePressure" value="1"/>
    </inkml:brush>
  </inkml:definitions>
  <inkml:trace contextRef="#ctx0" brushRef="#br0">582 168,'0'-3,"-1"0,0 0,0 0,0-1,0 1,-1 0,1 0,-1 1,0-1,0 0,0 0,0 1,0-1,0 1,-1 0,1 0,-1 0,-3-2,-6-5,0 1,-24-10,22 11,0 2,-1 0,1 1,-1 0,0 1,0 1,-1 0,1 1,-21 1,25 1,-1 0,1 1,0 0,0 1,0 0,1 0,-1 1,1 1,0 0,0 0,0 1,1 0,-12 11,4-1,2 0,0 1,1 1,0 0,1 1,2 1,-13 26,17-32,2 1,-1-1,2 1,0 0,1 0,0 1,1-1,1 0,0 1,1-1,4 28,-3-38,0 0,1 0,0-1,-1 1,1 0,1-1,-1 1,1-1,0 0,0 1,0-1,0-1,8 7,-5-5,1 0,-1 0,2-1,-1 0,0-1,1 0,15 5,-2-3,2-2,-1 0,0-1,1-1,32-3,-44 2,1-2,-1 0,0 0,0-1,0-1,0 1,-1-2,1 0,-1 0,0 0,-1-2,10-6,-6 2,-1-1,0 0,0-1,-1 0,-1-1,-1 0,12-21,-6 4,-2-1,-1 0,-1 0,-2-1,-2-1,0 1,2-52,-9 81,0 0,0 0,0 0,0 0,-1 0,1 0,-1 1,0-1,-1 0,1 0,0 0,-1 1,0-1,0 1,0-1,0 1,-6-6,3 5,1 0,-1 1,0 0,0 0,0 0,0 0,-1 1,1 0,-1 0,1 0,-8-1,-4 1,0 0,0 1,0 1,0 0,0 1,0 1,-26 7,13-1,1 1,0 1,1 2,0 1,1 1,1 2,-45 33,44-27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1.713"/>
    </inkml:context>
    <inkml:brush xml:id="br0">
      <inkml:brushProperty name="width" value="0.1" units="cm"/>
      <inkml:brushProperty name="height" value="0.1" units="cm"/>
      <inkml:brushProperty name="color" value="#FF0066"/>
      <inkml:brushProperty name="ignorePressure" value="1"/>
    </inkml:brush>
  </inkml:definitions>
  <inkml:trace contextRef="#ctx0" brushRef="#br0">221 6,'0'-5,"0"8,0 14,0 13,0 7,0 7,0 1,0 2,-15-2,-5 2,-8-3,0 2,-5-3,3-4,2-3,5-3,7-7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2.207"/>
    </inkml:context>
    <inkml:brush xml:id="br0">
      <inkml:brushProperty name="width" value="0.1" units="cm"/>
      <inkml:brushProperty name="height" value="0.1" units="cm"/>
      <inkml:brushProperty name="color" value="#FF0066"/>
      <inkml:brushProperty name="ignorePressure" value="1"/>
    </inkml:brush>
  </inkml:definitions>
  <inkml:trace contextRef="#ctx0" brushRef="#br0">3 427,'-1'5,"-1"5,2-9,0-1,1 0,-1 0,0 0,0 1,0-1,1 0,-1 0,0 0,0 0,1 0,-1 1,0-1,1 0,-1 0,0 0,0 0,1 0,-1 0,0 0,1 0,-1 0,0 0,0 0,1 0,-1 0,0 0,1 0,-1 0,0-1,0 1,1 0,-1 0,0 0,0 0,1 0,-1-1,0 1,1 0,6-4,1-1,-1 0,1 0,-1 0,-1-1,1 0,-1 0,6-9,46-63,-39 50,12-21,42-89,-40 70,-32 67,-1-1,1 1,-1-1,1 1,0-1,0 1,0 0,0 0,0-1,0 1,0 0,0 0,0 0,0 0,1 0,-1 0,0 0,1 1,-1-1,1 0,1 0,-2 2,1-1,-1 1,0 0,0 0,0-1,0 1,1 0,-1 0,0 0,0 0,-1 0,1 0,0 0,0 0,0 1,-1-1,1 0,-1 0,1 1,-1-1,1 0,-1 1,0-1,0 1,1 1,6 36,-2 1,-2-1,-1 1,-5 62,1-23,-1-47,-1 0,-2 0,-1-1,-1 0,-19 48,16-54,-1-1,-23 36,23-40,1-2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2.656"/>
    </inkml:context>
    <inkml:brush xml:id="br0">
      <inkml:brushProperty name="width" value="0.1" units="cm"/>
      <inkml:brushProperty name="height" value="0.1" units="cm"/>
      <inkml:brushProperty name="color" value="#FF0066"/>
      <inkml:brushProperty name="ignorePressure" value="1"/>
    </inkml:brush>
  </inkml:definitions>
  <inkml:trace contextRef="#ctx0" brushRef="#br0">32 1,'-1'0,"0"0,0 1,0-1,0 1,0-1,0 1,0-1,0 1,0-1,0 1,0 0,0-1,1 1,-1 0,0 0,0 0,1 0,-1 0,1 0,-1 0,1 0,-1 0,1 0,0 0,-1 0,1 0,0 2,-6 36,5-33,-3 239,5-154,-1-86,0-1,0 1,1-1,-1 1,1-1,0 1,0-1,1 0,-1 0,1 1,0-1,0 0,0-1,1 1,0 0,-1-1,1 1,0-1,1 0,-1 0,0 0,8 4,-5-3,1-2,-1 1,0-1,1 0,0 0,-1-1,1 0,0 0,0-1,0 0,0 0,-1 0,1-1,10-2,5-2,1-2,-1 0,-1-2,36-19,75-55,-126 79,-1 0,1-1,-1 0,0 0,-1 0,5-6,3-7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3.060"/>
    </inkml:context>
    <inkml:brush xml:id="br0">
      <inkml:brushProperty name="width" value="0.1" units="cm"/>
      <inkml:brushProperty name="height" value="0.1" units="cm"/>
      <inkml:brushProperty name="color" value="#FF0066"/>
      <inkml:brushProperty name="ignorePressure" value="1"/>
    </inkml:brush>
  </inkml:definitions>
  <inkml:trace contextRef="#ctx0" brushRef="#br0">301 1,'-1'0,"0"0,1 0,-1 1,0-1,0 1,0-1,0 1,0-1,1 1,-1 0,0-1,0 1,1 0,-1-1,0 1,1 0,-1 0,1 0,-1 0,1-1,-1 1,1 0,0 0,-1 1,-7 29,6-23,-65 270,-42 140,75-299,-20 54,44-148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0.669"/>
    </inkml:context>
    <inkml:brush xml:id="br0">
      <inkml:brushProperty name="width" value="0.1" units="cm"/>
      <inkml:brushProperty name="height" value="0.1" units="cm"/>
      <inkml:brushProperty name="color" value="#FF0066"/>
      <inkml:brushProperty name="ignorePressure" value="1"/>
    </inkml:brush>
  </inkml:definitions>
  <inkml:trace contextRef="#ctx0" brushRef="#br0">1 0,'118'22,"179"-15,-215-7,-51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5.955"/>
    </inkml:context>
    <inkml:brush xml:id="br0">
      <inkml:brushProperty name="width" value="0.1" units="cm"/>
      <inkml:brushProperty name="height" value="0.1" units="cm"/>
      <inkml:brushProperty name="color" value="#FF0066"/>
      <inkml:brushProperty name="ignorePressure" value="1"/>
    </inkml:brush>
  </inkml:definitions>
  <inkml:trace contextRef="#ctx0" brushRef="#br0">1 255,'0'-1,"0"1,0-1,0 0,0 1,1-1,-1 1,0-1,0 1,1-1,-1 0,1 1,-1-1,0 1,1-1,-1 1,1 0,-1-1,1 1,-1 0,1-1,-1 1,1 0,0-1,0 1,23-17,63-33,2 4,2 4,102-32,-184 71,-1 0,1 1,0 0,0 1,0 0,0 0,0 1,0 0,11 2,-17-2,0 1,0 0,0 0,-1 0,1 0,0 0,-1 0,1 1,0-1,-1 1,0 0,1 0,-1 0,0 0,0 0,0 0,0 1,0-1,-1 1,1-1,-1 1,0 0,0-1,1 1,-2 0,1 0,0 0,-1 0,1 0,-1 0,0 4,0 0,-1 1,0-1,0 1,-1-1,0 0,0 0,-1 0,0 0,0 0,-1 0,0-1,0 1,0-1,-1 0,0-1,-10 10,-4 3,-1 0,0-2,-34 21,-84 34,95-50,1 0,-45 33,79-49,-21 19,29-24,-1 1,1-1,0 1,-1-1,1 0,0 1,0-1,0 1,-1-1,1 1,0-1,0 1,0-1,0 1,0-1,0 1,0-1,0 1,0-1,0 1,0-1,0 1,1 0,-1 0,1 0,0 0,0 0,-1-1,1 1,0 0,0-1,0 1,0 0,0-1,0 0,0 1,0-1,0 1,0-1,1 0,33 7,1-2,0-1,-1-2,59-5,-31 2,333-2,-393 3,0 0,1 0,-1 0,0 0,0 1,0-1,0 1,0 0,0-1,0 2,0-1,-1 0,1 0,0 1,0 0,-1-1,1 1,-1 0,0 0,1 0,-1 1,0-1,0 1,-1-1,1 1,0-1,-1 1,0 0,1 0,-1 0,0 0,-1 0,1 0,0 4,1 0,-1 0,0 0,-1 0,1 0,-1 0,-1 0,1 1,-1-1,-1 0,1-1,-1 1,0 0,-1 0,1-1,-1 1,-1-1,1 0,-1 0,0 0,-1-1,1 1,-1-1,0 0,-8 6,-15 12,-1 0,-1-2,-1-2,-1 0,0-2,-50 17,31-16,-1-2,-1-2,-92 10,131-22,0 0,0-2,-1 0,1 0,-23-4,34 3,-1 0,1 0,0 0,0 0,0 0,0 0,0-1,0 0,1 1,-1-1,0 0,1 0,-1-1,1 1,0 0,0-1,0 1,0-1,0 0,1 0,-1 0,1 0,-1 0,1 0,0 0,1 0,-1 0,0-1,1 1,-1-5,2 0,0-1,0 1,1 0,0-1,0 1,1 0,5-11,-7 16,16-37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6.326"/>
    </inkml:context>
    <inkml:brush xml:id="br0">
      <inkml:brushProperty name="width" value="0.1" units="cm"/>
      <inkml:brushProperty name="height" value="0.1" units="cm"/>
      <inkml:brushProperty name="color" value="#FF0066"/>
      <inkml:brushProperty name="ignorePressure" value="1"/>
    </inkml:brush>
  </inkml:definitions>
  <inkml:trace contextRef="#ctx0" brushRef="#br0">25 0,'-15'0,"5"0,19 0,18 0,14 0,5 0,0 0,-4 0,-3 0,-4 0,-8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7.007"/>
    </inkml:context>
    <inkml:brush xml:id="br0">
      <inkml:brushProperty name="width" value="0.1" units="cm"/>
      <inkml:brushProperty name="height" value="0.1" units="cm"/>
      <inkml:brushProperty name="color" value="#FF0066"/>
      <inkml:brushProperty name="ignorePressure" value="1"/>
    </inkml:brush>
  </inkml:definitions>
  <inkml:trace contextRef="#ctx0" brushRef="#br0">198 1,'-1'0,"0"1,1-1,-1 0,0 1,0-1,0 1,0-1,1 1,-1 0,0-1,1 1,-1 0,0 0,1-1,-1 1,1 0,-1 0,1 0,0 0,-1 0,1 0,0-1,-1 1,1 2,-6 27,5-26,-2 26,1 1,2 38,1-35,-5 51,-1-63,-1 0,0 0,-18 39,-2 4,9-14,17-51,0 1,-1-1,1 0,0 0,0 1,0-1,0 0,0 1,0-1,0 0,0 1,0-1,1 0,-1 1,0-1,0 0,0 1,0-1,0 0,0 1,1-1,-1 0,0 0,0 1,0-1,1 0,-1 0,0 1,0-1,1 0,-1 0,0 0,1 0,-1 1,0-1,1 0,-1 0,17-1,19-13,-35 13,69-33,34-16,-89 45,-1 0,1 1,0 1,0 0,26-1,-29 3,3 0,-1 1,0 0,1 1,14 3,-26-3,1 0,-1 0,0 0,1 0,-1 0,0 1,0 0,0-1,0 1,0 0,0 1,0-1,-1 0,1 1,-1 0,0-1,0 1,0 0,0 0,0 0,2 5,-1 1,1 1,-2-1,1 1,-1-1,-1 1,0 0,0 0,-1-1,0 1,0 0,-1 0,-1 0,0-1,0 1,-1-1,0 1,0-1,-1 0,0 0,-1-1,0 1,-1-1,1 0,-1 0,-1-1,-11 11,0-5,0 0,-1-1,-1-1,1-1,-2 0,1-2,-33 9,16-8,-1-1,-1-1,-56 1,86-8,1 0,-1-1,1 0,-1 0,1 0,-1-1,1-1,-15-5,20 6,0 1,0-1,0 1,0-1,1 0,-1 0,1 0,0-1,-1 1,1 0,0-1,0 0,0 1,1-1,-1 0,1 0,0 0,-1 0,1 0,0 0,1 0,-1 0,1-1,-1 1,1 0,0-6,1 6,-1 0,1 0,-1 1,1-1,0 0,0 0,0 0,2-2,14-20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2:51.284"/>
    </inkml:context>
    <inkml:brush xml:id="br0">
      <inkml:brushProperty name="width" value="0.1" units="cm"/>
      <inkml:brushProperty name="height" value="0.1" units="cm"/>
      <inkml:brushProperty name="color" value="#E71224"/>
      <inkml:brushProperty name="ignorePressure" value="1"/>
    </inkml:brush>
  </inkml:definitions>
  <inkml:trace contextRef="#ctx0" brushRef="#br0">1 146,'9'-22,"-1"5,-5 8,0-1,0 1,1 1,0-1,1 1,0-1,8-9,-11 16,0 0,0 0,0 0,0 0,0 0,1 0,-1 0,1 1,-1-1,1 1,0 0,0-1,-1 1,1 1,0-1,0 0,0 1,0-1,0 1,0 0,0 0,0 0,0 1,0-1,0 0,0 1,4 2,-4-2,0 1,-1-1,1 1,-1 0,1 0,-1 0,0 0,0 0,0 1,0-1,0 1,0-1,-1 1,1 0,-1-1,0 1,0 0,0 0,0 0,0 0,-1 0,1 0,-1 4,2 11,-1 1,-2 31,0-31,0-6,1 8,-1 0,-1 0,-9 40,10-58,0 0,0-1,0 1,1 0,0 0,-1 0,1 0,0 0,0-1,1 1,-1 0,0 0,1 0,1 3,-1-4,0 0,0-1,1 1,-1 0,1-1,-1 1,1-1,-1 0,1 0,0 0,0 1,-1-1,1-1,0 1,0 0,0 0,0-1,0 1,0-1,0 0,3 1,7 0,1 2,0 0,-1 0,1 1,-1 1,0 0,-1 0,17 11,-8-2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8.151"/>
    </inkml:context>
    <inkml:brush xml:id="br0">
      <inkml:brushProperty name="width" value="0.1" units="cm"/>
      <inkml:brushProperty name="height" value="0.1" units="cm"/>
      <inkml:brushProperty name="color" value="#FF0066"/>
      <inkml:brushProperty name="ignorePressure" value="1"/>
    </inkml:brush>
  </inkml:definitions>
  <inkml:trace contextRef="#ctx0" brushRef="#br0">4 0,'-1'59,"-1"-15,7 80,-4-121,-1 1,1 0,0 0,1 0,-1 0,1-1,-1 1,1-1,0 1,0-1,1 0,-1 0,1 0,-1 0,7 5,-3-4,0 0,0 0,0-1,1 0,-1 0,1-1,0 0,9 2,11 0,0-1,0-1,45-3,-63 1,21 0,0-2,-1 0,1-2,0-1,50-17,-56 12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8.505"/>
    </inkml:context>
    <inkml:brush xml:id="br0">
      <inkml:brushProperty name="width" value="0.1" units="cm"/>
      <inkml:brushProperty name="height" value="0.1" units="cm"/>
      <inkml:brushProperty name="color" value="#FF0066"/>
      <inkml:brushProperty name="ignorePressure" value="1"/>
    </inkml:brush>
  </inkml:definitions>
  <inkml:trace contextRef="#ctx0" brushRef="#br0">231 1,'0'31,"-6"216,2-200,-2-1,-2 1,-17 55,0-19,7-21,-2-1,-47 99,56-138,0-1,-12 36,17-32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8.876"/>
    </inkml:context>
    <inkml:brush xml:id="br0">
      <inkml:brushProperty name="width" value="0.1" units="cm"/>
      <inkml:brushProperty name="height" value="0.1" units="cm"/>
      <inkml:brushProperty name="color" value="#FF0066"/>
      <inkml:brushProperty name="ignorePressure" value="1"/>
    </inkml:brush>
  </inkml:definitions>
  <inkml:trace contextRef="#ctx0" brushRef="#br0">232 0,'-9'0,"-4"10,0 12,3 14,3 4,3 6,2 0,1-3,-14-4,-5-4,2-2,4-3,-2-1,3-1,-6 0,0 1,-2-6,3-6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9.293"/>
    </inkml:context>
    <inkml:brush xml:id="br0">
      <inkml:brushProperty name="width" value="0.1" units="cm"/>
      <inkml:brushProperty name="height" value="0.1" units="cm"/>
      <inkml:brushProperty name="color" value="#FF0066"/>
      <inkml:brushProperty name="ignorePressure" value="1"/>
    </inkml:brush>
  </inkml:definitions>
  <inkml:trace contextRef="#ctx0" brushRef="#br0">21 467,'0'0,"-1"0,0 0,0 0,1 0,-1 0,0 0,0 0,1 0,-1 0,0 0,1-1,-1 1,0 0,0 0,1-1,-1 1,0 0,1-1,-1 1,1-1,-1 1,0-1,1 1,-1-1,1 1,-1-1,1 1,0-1,-1 0,1 1,0-1,-1 0,1 1,0-1,0 0,-1 1,1-1,0 0,0 0,0 1,0-1,0 0,0 0,0 1,0-1,0 0,1 0,-1 1,0-1,0 0,1 1,-1-1,0 0,1 0,3-7,0 0,0 1,10-13,-11 15,38-55,-2-2,46-105,-72 127,-11 32,1 0,0 0,0 0,7-14,-9 21,-1 1,0-1,0 1,1-1,-1 1,0 0,0-1,1 1,-1-1,0 1,1 0,-1-1,1 1,-1 0,0-1,1 1,-1 0,1 0,-1-1,1 1,-1 0,1 0,-1 0,1 0,-1 0,1 0,-1-1,1 1,-1 0,1 1,-1-1,1 0,-1 0,1 0,-1 0,1 0,0 1,1 0,-1 0,0 1,0-1,1 1,-1-1,0 1,0-1,0 1,0 0,1 3,12 45,-9-13,-2 0,0 1,-3 0,-1-1,-2 1,-2-1,-13 55,3-39,-28 72,34-106,-38 100,41-100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29.975"/>
    </inkml:context>
    <inkml:brush xml:id="br0">
      <inkml:brushProperty name="width" value="0.1" units="cm"/>
      <inkml:brushProperty name="height" value="0.1" units="cm"/>
      <inkml:brushProperty name="color" value="#FF0066"/>
      <inkml:brushProperty name="ignorePressure" value="1"/>
    </inkml:brush>
  </inkml:definitions>
  <inkml:trace contextRef="#ctx0" brushRef="#br0">50 232,'-6'0,"-30"-3,36 3,-1 0,1 0,0 0,-1-1,1 1,-1 0,1 0,0-1,-1 1,1 0,0 0,-1-1,1 1,0 0,0-1,-1 1,1 0,0-1,0 1,-1-1,1 1,0 0,0-1,0 1,0-1,0 0,0 0,0-1,1 1,-1 0,0 0,1 0,-1 0,1 0,-1 0,1 0,0 0,-1 0,1 0,1-1,12-12,0 1,1 1,0 0,1 0,0 2,1 0,20-9,11-1,71-22,-84 31,-20 5,0 1,1 1,0 0,-1 0,1 2,1 0,-1 1,20 1,-32 1,0 0,0 1,0 0,0-1,0 1,0 0,-1 1,1-1,-1 1,0-1,0 1,0 0,0 0,0 1,0-1,-1 1,0-1,0 1,0 0,0 0,0-1,-1 1,0 0,2 6,-1-3,0 1,-1 0,0-1,0 1,0 0,-1 0,0 0,-1 0,0-1,0 1,0 0,-4 10,-3-1,-1-1,0 0,-1 0,-1-1,-1-1,-14 16,-88 76,73-71,-34 30,-42 38,112-98,0 0,1 0,-1 0,1 1,0 0,1 0,0 0,-4 9,6-14,1 1,-1 0,1-1,-1 1,1 0,0 0,0-1,0 1,0 0,0 0,0-1,1 1,-1 0,0 0,1-1,-1 1,1 0,0-1,0 1,-1-1,1 1,0-1,0 1,0-1,1 0,-1 1,0-1,0 0,1 0,-1 0,1 0,-1 0,1 0,-1 0,1-1,3 2,9 3,0-1,1 0,0-1,0 0,22 0,81-3,-80-1,-3 1,0-2,0-2,0-1,-1-2,0-1,48-18,-64 13,-17 8,-12 5,-9 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1.884"/>
    </inkml:context>
    <inkml:brush xml:id="br0">
      <inkml:brushProperty name="width" value="0.1" units="cm"/>
      <inkml:brushProperty name="height" value="0.1" units="cm"/>
      <inkml:brushProperty name="color" value="#FF0066"/>
      <inkml:brushProperty name="ignorePressure" value="1"/>
    </inkml:brush>
  </inkml:definitions>
  <inkml:trace contextRef="#ctx0" brushRef="#br0">1 237,'0'5,"2"6,13-17,106-77,-75 48,66-36,-96 62,1 1,1 0,-1 1,1 1,0 1,1 1,-1 0,21 0,-25 2,1 1,-1 1,0 1,0 0,19 4,-29-4,0 0,0 1,0 0,0 0,0 0,0 0,-1 0,1 1,-1-1,1 1,-1 0,0 0,0 1,-1-1,1 0,-1 1,1 0,-1 0,0-1,0 1,1 6,2 7,0 0,-2 0,0 0,0 0,-2 0,0 0,-1 1,-1-1,-1 0,0 1,-1-1,-1 0,-1-1,0 1,-1-1,-1 0,-9 16,-8 11,-2 0,-3-2,-1-1,-58 60,-136 144,223-243,-4 4,0 0,0 0,1 0,0 0,0 1,-3 6,7-11,-1 0,1 0,-1 0,1 0,0-1,0 1,0 0,0 0,0 0,0 0,0 0,0 0,0 0,0 0,0 0,0 0,1 0,-1 0,1 2,0-2,0 0,0 0,1 1,-1-1,0 0,1 0,-1 0,1 0,-1-1,1 1,-1 0,1 0,-1-1,1 1,2-1,27 6,0-2,0-2,1-1,49-4,-22 1,330-2,-365 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2.736"/>
    </inkml:context>
    <inkml:brush xml:id="br0">
      <inkml:brushProperty name="width" value="0.1" units="cm"/>
      <inkml:brushProperty name="height" value="0.1" units="cm"/>
      <inkml:brushProperty name="color" value="#FF0066"/>
      <inkml:brushProperty name="ignorePressure" value="1"/>
    </inkml:brush>
  </inkml:definitions>
  <inkml:trace contextRef="#ctx0" brushRef="#br0">64 201,'-6'0,"-1"0,1 0,0-1,0 0,0 0,-9-3,14 3,0 1,1 0,-1 0,0-1,1 1,-1-1,1 1,-1 0,0-1,1 1,-1-1,1 1,0-1,-1 0,1 1,-1-1,1 1,0-1,-1 0,1 1,0-1,0 0,0 1,-1-2,1 0,1 0,-1 1,1-1,-1 1,1-1,0 0,0 1,-1 0,1-1,0 1,0-1,0 1,1 0,-1 0,2-2,18-15,0 1,1 1,1 1,1 0,0 2,0 1,1 2,1 0,0 1,47-9,-69 17,0 1,0-1,0 1,0 0,0 0,-1 1,1-1,0 1,0 0,0-1,-1 2,1-1,0 0,-1 1,1 0,-1 0,0 0,1 0,-1 0,0 1,0-1,-1 1,1 0,0 0,-1 0,0 0,0 0,0 1,0-1,0 1,-1-1,1 1,-1 0,1 6,1-1,-1 0,-1 1,0-1,0 1,-1-1,0 0,0 1,-1-1,-1 1,1-1,-2 0,1 0,-7 15,2-11,-1-2,0 1,0-1,-1 0,0-1,-1 0,0-1,-19 13,-98 59,102-67,-16 6,30-16,1 1,0 0,-17 12,27-17,0 0,-1 1,1-1,0 0,0 0,0 0,0 0,-1 0,1 0,0 0,0 1,0-1,0 0,0 0,0 0,0 0,-1 1,1-1,0 0,0 0,0 0,0 1,0-1,0 0,0 0,0 0,0 1,0-1,0 0,0 0,0 0,0 1,0-1,0 0,0 0,0 0,0 0,0 1,1-1,-1 0,0 0,0 0,0 0,0 1,0-1,0 0,1 0,-1 0,0 0,0 0,0 0,0 1,1-1,-1 0,0 0,0 0,0 0,0 0,1 0,-1 0,0 0,1 0,12 2,4-4,-1-1,1 0,25-10,22-5,12 3,-38 6,1 1,0 2,1 2,71 2,-108 2,-1 0,1 1,-1-1,0 1,1 0,-1 0,0-1,1 2,-1-1,0 0,0 0,0 1,0-1,0 1,0-1,-1 1,1 0,0 0,2 3,-2 0,0 0,0-1,0 1,0 0,-1 0,1 0,-1 1,0 9,0 3,-2 1,0-1,-1 1,-6 22,5-29,0-1,-1 0,0 0,-1 0,0-1,-1 0,0 0,-1 0,0 0,0-1,-1 0,0-1,0 0,-1 0,-18 11,9-7,-1-2,0 0,-1-2,1 0,-2-1,1-1,-39 7,0-2,40-6,0-1,0 0,-1-2,1 0,-1-2,-36-2,53 1,1 0,-1 1,1-1,0 0,-1-1,1 1,0 0,-1-1,1 1,0-1,0 1,0-1,1 0,-1 0,0 0,1 0,-1 0,-1-4,-10-20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3.185"/>
    </inkml:context>
    <inkml:brush xml:id="br0">
      <inkml:brushProperty name="width" value="0.1" units="cm"/>
      <inkml:brushProperty name="height" value="0.1" units="cm"/>
      <inkml:brushProperty name="color" value="#FF0066"/>
      <inkml:brushProperty name="ignorePressure" value="1"/>
    </inkml:brush>
  </inkml:definitions>
  <inkml:trace contextRef="#ctx0" brushRef="#br0">1 1,'9'0,"14"0,13 0,9 0,8 0,-1 0,-5 0,-4 0,-6 0,-8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3.835"/>
    </inkml:context>
    <inkml:brush xml:id="br0">
      <inkml:brushProperty name="width" value="0.1" units="cm"/>
      <inkml:brushProperty name="height" value="0.1" units="cm"/>
      <inkml:brushProperty name="color" value="#FF0066"/>
      <inkml:brushProperty name="ignorePressure" value="1"/>
    </inkml:brush>
  </inkml:definitions>
  <inkml:trace contextRef="#ctx0" brushRef="#br0">173 1,'-8'8,"1"0,1 1,-1 0,2 0,-1 1,1-1,0 1,-5 19,0 7,-7 46,3-11,-21 74,35-142,-1-1,0 1,1 0,0-1,0 1,-1 0,2 0,-1-1,0 1,0 0,1 0,0-1,-1 1,1 0,0-1,1 1,1 4,-1-6,0 1,0 0,0-1,0 1,0-1,0 0,0 1,0-1,0 0,1-1,-1 1,0 0,1-1,-1 1,1-1,-1 1,1-1,-1 0,0 0,6-1,15-3,-1-1,1 0,-1-2,0 0,0-2,37-20,-39 18,1 1,0 0,0 2,1 1,0 0,1 2,33-5,-49 10,0-1,-1 1,1 1,0-1,0 1,-1 0,1 1,0 0,-1 0,8 3,-10-2,0-1,0 1,-1 0,1 0,-1 0,0 1,0-1,0 1,-1-1,1 1,-1 0,0 0,0 0,0 0,0 1,1 4,-1-2,0 0,0 0,0 1,-1-1,0 0,0 1,-1-1,0 0,-1 1,1-1,-1 1,-4 13,2-14,0 0,-1 0,0 0,0 0,-1 0,0-1,0 0,0 0,-1 0,0-1,-12 10,-3-1,0 0,0-2,-2 0,1-1,-1-2,-1 0,0-1,0-2,0 0,-1-2,0 0,0-2,0-1,0-1,0-1,-47-8,66 8,0 0,0-1,1 0,-1 0,0 0,1-1,0 0,-1 0,1 0,0-1,1 1,-1-1,1-1,-1 1,1-1,0 1,1-1,-1 0,1 0,-4-10,-2-7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4.240"/>
    </inkml:context>
    <inkml:brush xml:id="br0">
      <inkml:brushProperty name="width" value="0.1" units="cm"/>
      <inkml:brushProperty name="height" value="0.1" units="cm"/>
      <inkml:brushProperty name="color" value="#FF0066"/>
      <inkml:brushProperty name="ignorePressure" value="1"/>
    </inkml:brush>
  </inkml:definitions>
  <inkml:trace contextRef="#ctx0" brushRef="#br0">248 0,'2'1,"1"-1,0 1,0 0,0 0,0 0,-1 0,1 0,0 0,-1 1,1-1,-1 1,0 0,1 0,-1 0,0 0,0 0,0 0,2 4,0 0,1 1,-1 0,0 0,-1 0,5 11,-7-11,0 0,0-1,0 1,-1 0,0-1,0 1,-1 0,0-1,0 1,0 0,-1-1,0 1,0-1,-1 0,0 0,0 0,0 0,-5 6,-8 11,-1-1,-39 40,-139 131,181-177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2:52.122"/>
    </inkml:context>
    <inkml:brush xml:id="br0">
      <inkml:brushProperty name="width" value="0.1" units="cm"/>
      <inkml:brushProperty name="height" value="0.1" units="cm"/>
      <inkml:brushProperty name="color" value="#E71224"/>
      <inkml:brushProperty name="ignorePressure" value="1"/>
    </inkml:brush>
  </inkml:definitions>
  <inkml:trace contextRef="#ctx0" brushRef="#br0">1 1,'0'0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5.375"/>
    </inkml:context>
    <inkml:brush xml:id="br0">
      <inkml:brushProperty name="width" value="0.1" units="cm"/>
      <inkml:brushProperty name="height" value="0.1" units="cm"/>
      <inkml:brushProperty name="color" value="#FF0066"/>
      <inkml:brushProperty name="ignorePressure" value="1"/>
    </inkml:brush>
  </inkml:definitions>
  <inkml:trace contextRef="#ctx0" brushRef="#br0">436 208,'1'-27,"0"13,-1 1,-1-1,0 0,0 0,-5-15,5 25,-1 0,1 0,-1 1,0-1,0 0,0 0,-1 1,0 0,1-1,-1 1,0 0,0 0,-1 0,1 1,0-1,-1 1,0 0,0 0,1 0,-1 1,-5-2,-5-2,-1 2,0 0,0 0,0 2,0-1,0 2,0 0,0 1,0 1,0 0,0 1,-24 8,31-9,0 1,0 0,0 1,1 0,-1 0,1 1,0 0,0 0,1 0,-1 1,1 0,0 0,1 1,0 0,0 0,0 0,1 0,0 1,0 0,1 0,0 0,0 0,-2 14,4-12,-1 0,1-1,1 1,0 0,0 0,1 0,0-1,5 16,-5-20,1-1,0 0,0-1,0 1,0 0,1 0,-1-1,1 0,0 1,0-1,0 0,1-1,-1 1,1 0,-1-1,1 0,0 0,0 0,0 0,0-1,7 2,5 2,1-1,0-1,0-1,0-1,0 0,23-2,-29 0,-1 0,0-1,0-1,1 1,-1-1,-1-1,1 0,-1-1,1 1,-1-2,13-9,0-2,0-1,-2-1,0-1,-1-1,0 0,-2-2,-1 0,15-28,3-20,-34 72,0-1,0 0,0 0,0 0,0 0,0 0,0 0,0 0,1 0,-1 1,0-1,0 0,0 0,0 0,0 0,0 0,1 0,-1 0,0 0,0 0,0 0,0 0,0 0,1 0,-1 0,0 0,0 0,0 0,0 0,0 0,1 0,-1 0,0 0,0 0,0 0,0-1,0 1,0 0,1 0,-1 0,0 0,0 0,0 0,0 0,0 0,0-1,0 1,0 0,0 0,0 0,1 0,-1 0,0-1,0 1,0 0,0 0,0 0,0 0,0 0,0-1,0 1,0 0,0 0,0 0,0 0,0 0,-1-1,4 19,-2 26,-17 217,10-218,-2 0,-2-1,-1 0,-19 41,5-16,2 2,-14 72,32-117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5.904"/>
    </inkml:context>
    <inkml:brush xml:id="br0">
      <inkml:brushProperty name="width" value="0.1" units="cm"/>
      <inkml:brushProperty name="height" value="0.1" units="cm"/>
      <inkml:brushProperty name="color" value="#FF0066"/>
      <inkml:brushProperty name="ignorePressure" value="1"/>
    </inkml:brush>
  </inkml:definitions>
  <inkml:trace contextRef="#ctx0" brushRef="#br0">207 149,'-8'1,"1"0,-1 0,1 1,0 0,-1 0,1 1,0 0,1 0,-1 1,0 0,1 0,0 0,0 1,0 0,1 0,0 1,0-1,0 1,-5 8,0 0,1 0,1 1,0 0,0 0,2 1,0 0,-6 28,10-34,0 0,1 0,0 1,0-1,1 0,3 17,-3-23,1-1,0 1,0-1,0 1,1-1,-1 1,1-1,0 0,0 0,0 0,0 0,1 0,-1 0,1 0,0-1,-1 0,1 1,0-1,1 0,-1 0,6 2,1 0,0 0,0-1,0-1,1 1,-1-2,1 1,0-1,-1-1,1 0,0 0,11-3,-7 0,-1-1,0 0,0 0,0-2,-1 0,1 0,18-13,-14 6,0-1,-1 0,0-1,-1-1,-1-1,0 0,-1-1,-1-1,-1 0,16-33,-16 24,15-52,-24 68,0-1,-1 1,0-1,-1 0,0 0,-3-24,2 35,-1-1,1 1,-1-1,0 1,1 0,-1 0,-1-1,1 1,0 0,0 0,-1 0,1 0,-1 0,0 0,1 1,-1-1,-3-2,1 2,-1-1,0 1,1 0,-1 0,0 0,0 1,-10-2,-2 1,0 0,0 2,-32 2,1 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6.482"/>
    </inkml:context>
    <inkml:brush xml:id="br0">
      <inkml:brushProperty name="width" value="0.1" units="cm"/>
      <inkml:brushProperty name="height" value="0.1" units="cm"/>
      <inkml:brushProperty name="color" value="#FF0066"/>
      <inkml:brushProperty name="ignorePressure" value="1"/>
    </inkml:brush>
  </inkml:definitions>
  <inkml:trace contextRef="#ctx0" brushRef="#br0">326 0,'-13'1,"0"0,1 0,-1 1,1 1,0 0,-1 1,1 0,1 1,-1 0,1 1,0 0,0 1,0 0,-18 17,17-12,0 1,0 0,1 1,1 0,0 0,1 1,1 1,0-1,1 1,-7 24,9-20,1 0,1-1,1 1,0 0,2 0,0 0,1 0,5 24,-3-36,0 1,0-1,1 1,0-1,0-1,1 1,0 0,1-1,0 0,0-1,0 1,1-1,-1 0,13 7,-10-6,0-1,1-1,0 1,0-2,0 1,1-1,-1-1,1 0,0-1,0 0,15 1,-19-3,0-1,1 0,-1-1,0 0,0 0,0 0,0-1,-1 0,1 0,-1-1,0 0,0 0,0 0,0-1,-1 0,1 0,8-12,6-8,-1-2,26-49,-33 56,-4 6,-1 1,-1-1,0 0,-1-1,0 1,4-28,-8 38,-1-1,1 0,-1 1,0-1,0 1,0-1,-1 1,0-1,1 1,-2-1,1 1,0 0,-1 0,0-1,0 1,0 0,-1 0,1 1,-1-1,0 1,0-1,0 1,0 0,-1 0,1 0,-1 0,-4-1,-10-6,-2 2,1 1,-1 0,0 1,-29-4,0 3,-58-2,95 9,-1 0,1 1,0 0,0 0,-17 5,-8 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37.835"/>
    </inkml:context>
    <inkml:brush xml:id="br0">
      <inkml:brushProperty name="width" value="0.1" units="cm"/>
      <inkml:brushProperty name="height" value="0.1" units="cm"/>
      <inkml:brushProperty name="color" value="#FF0066"/>
      <inkml:brushProperty name="ignorePressure" value="1"/>
    </inkml:brush>
  </inkml:definitions>
  <inkml:trace contextRef="#ctx0" brushRef="#br0">0 117,'104'1,"118"-3,-110-12,23-1,-59 13,178-14,-120 6,175 7,-153 5,309-19,8 6,-137 10,-154-13,52-1,918 47,-411 30,-221-35,1-28,-200-2,-247 3,788 27,-637-1,93 9,-317-35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51.855"/>
    </inkml:context>
    <inkml:brush xml:id="br0">
      <inkml:brushProperty name="width" value="0.1" units="cm"/>
      <inkml:brushProperty name="height" value="0.1" units="cm"/>
      <inkml:brushProperty name="color" value="#FF0066"/>
      <inkml:brushProperty name="ignorePressure" value="1"/>
    </inkml:brush>
  </inkml:definitions>
  <inkml:trace contextRef="#ctx0" brushRef="#br0">52 75,'1'-5,"1"1,0-1,0 0,0 1,1-1,-1 1,1 0,0 0,0 0,1 0,3-3,-5 5,0 0,0 0,0 1,0-1,1 1,-1-1,0 1,1 0,-1 0,1 0,-1 0,1 0,-1 1,1-1,0 1,-1 0,5-1,-6 2,1-1,0 1,-1-1,1 1,-1 0,1 0,-1-1,1 1,-1 0,1 0,-1 0,0 1,0-1,0 0,1 0,-1 1,0-1,-1 1,1-1,0 1,0-1,-1 1,1-1,0 1,-1 0,0-1,1 1,-1 0,0 3,1 5,-1 1,0 0,0-1,-1 1,-1-1,-2 12,-20 64,19-72,-8 21,-34 65,31-71,2 1,-21 62,34-89,0 0,0-1,1 1,-1 0,1 0,0 0,0 0,0 0,1-1,-1 1,0 0,1 0,0 0,0-1,0 1,0 0,0-1,0 1,1-1,1 4,1-3,-1 1,1-1,0 0,0 0,0 0,0 0,0-1,1 1,-1-1,9 3,8 0,0 0,0-1,0-1,27 0,-26-3,0-1,0-1,0-1,0-1,-1 0,33-13,122-57,-159 66,-3 2,0-1,-1-1,0 0,0 0,-1-1,0-1,18-19,-19 15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52.260"/>
    </inkml:context>
    <inkml:brush xml:id="br0">
      <inkml:brushProperty name="width" value="0.1" units="cm"/>
      <inkml:brushProperty name="height" value="0.1" units="cm"/>
      <inkml:brushProperty name="color" value="#FF0066"/>
      <inkml:brushProperty name="ignorePressure" value="1"/>
    </inkml:brush>
  </inkml:definitions>
  <inkml:trace contextRef="#ctx0" brushRef="#br0">287 17,'0'-1,"0"0,0 1,0-1,0 0,0 1,0-1,0 0,0 1,-1-1,1 0,0 1,0-1,-1 1,1-1,0 1,-1-1,1 0,-1 1,1-1,-1 1,1 0,-1-1,1 1,-1-1,1 1,-1 0,0-1,1 1,-1 0,1 0,-1 0,0-1,1 1,-1 0,0 0,1 0,-1 0,-1 0,1 0,0 0,0 1,0-1,-1 0,1 0,0 1,0-1,0 1,0-1,0 1,0-1,0 1,0 0,0-1,0 1,0 0,0 0,0 0,0-1,1 1,-2 2,-3 11,1 0,0 0,1 0,0 0,2 1,-1-1,2 19,-4 27,2-44,-4 41,-3 1,-18 62,-106 415,123-452,7-53,-8 36,4-44,2-17,0-14,2-8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57.231"/>
    </inkml:context>
    <inkml:brush xml:id="br0">
      <inkml:brushProperty name="width" value="0.05" units="cm"/>
      <inkml:brushProperty name="height" value="0.05" units="cm"/>
      <inkml:brushProperty name="color" value="#5B2D90"/>
      <inkml:brushProperty name="ignorePressure" value="1"/>
    </inkml:brush>
  </inkml:definitions>
  <inkml:trace contextRef="#ctx0" brushRef="#br0">969 1,'-3'0,"0"1,0-1,0 1,0 0,0 0,0 0,1 0,-1 1,0-1,0 1,1 0,-5 3,-32 33,21-19,-117 122,66-64,-130 132,-168 182,284-300,71-80,12-12,0 1,0 0,0 0,0 0,0 0,0 0,0 0,0-1,0 1,-1 0,1 0,0 0,0 0,0 0,0 0,0 0,0-1,0 1,0 0,0 0,0 0,0 0,-1 0,1 0,0 0,0 0,0 0,0 0,0 0,0 0,0 0,-1 0,1 0,0 0,0-1,0 1,0 0,0 0,0 1,-1-1,1 0,0 0,0 0,0 0,0 0,0 0,0 0,-1 0,1 0,0 0,0 0,0 0,0 0,0 0,0 0,0 0,0 1,0-1,-1 0,7-14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45.805"/>
    </inkml:context>
    <inkml:brush xml:id="br0">
      <inkml:brushProperty name="width" value="0.05" units="cm"/>
      <inkml:brushProperty name="height" value="0.05" units="cm"/>
      <inkml:brushProperty name="color" value="#5B2D90"/>
      <inkml:brushProperty name="ignorePressure" value="1"/>
    </inkml:brush>
  </inkml:definitions>
  <inkml:trace contextRef="#ctx0" brushRef="#br0">722 1,'0'1,"0"1,1-1,0 1,-1-1,1 0,0 1,0-1,0 0,-1 0,1 0,1 0,-1 0,0 0,0 0,0 0,2 1,8 9,-9-8,-1 0,0-1,0 1,0 0,-1-1,1 1,0 0,-1 0,0-1,0 1,0 0,0 0,0 0,-1 0,1-1,-1 1,1 0,-1 0,0-1,0 1,-1-1,1 1,0-1,-1 1,-2 3,-6 6,0 0,-1-1,-18 16,12-11,-166 179,64-64,92-103,-127 127,59-58,27-26,57-61,4-6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47.114"/>
    </inkml:context>
    <inkml:brush xml:id="br0">
      <inkml:brushProperty name="width" value="0.05" units="cm"/>
      <inkml:brushProperty name="height" value="0.05" units="cm"/>
      <inkml:brushProperty name="color" value="#5B2D90"/>
      <inkml:brushProperty name="ignorePressure" value="1"/>
    </inkml:brush>
  </inkml:definitions>
  <inkml:trace contextRef="#ctx0" brushRef="#br0">350 178,'0'-1,"0"1,0 0,0-1,0 1,0-1,0 1,-1 0,1-1,0 1,0-1,0 1,0 0,0-1,-1 1,1 0,0-1,0 1,-1 0,1-1,0 1,0 0,-1 0,1-1,0 1,-1 0,1 0,0 0,-1-1,1 1,0 0,-1 0,0 0,-16 2,-16 12,9 0,0 2,2 0,0 1,0 1,2 1,-18 22,27-29,2 0,0 1,0 0,1 0,0 1,2 0,-1 0,2 1,0 0,0 0,2 0,-3 21,5-32,1 0,0 0,0 0,1 0,-1 0,1 0,0-1,0 1,0 0,0 0,0-1,1 1,0-1,0 1,0-1,0 0,3 4,-1-3,0-1,1 1,-1-1,1 1,0-2,0 1,0 0,0-1,0 0,10 3,9-1,0 0,0-1,1-1,33-3,-44 1,-2-1,-1 0,1-1,-1 0,1 0,-1-2,0 1,0-1,0-1,-1 0,1-1,11-8,-8 4,-1 0,-1-1,0 0,0-1,-1 0,0-1,12-20,-17 23,11-16,14-33,-26 48,-1 1,0-1,-1-1,0 1,-1 0,1-18,-1 12,-2 1,0-1,-1 1,0-1,-8-28,7 37,-1 0,0 0,0 1,-1-1,0 1,0 0,-1 0,0 1,0 0,-1-1,0 2,0-1,-10-7,5 5,-1 1,0 0,0 1,0 0,0 1,-1 0,0 1,0 1,-1 0,1 0,0 2,-1-1,0 2,1 0,-1 1,1 0,-1 1,1 0,0 1,0 0,0 2,0-1,0 1,1 1,0 0,0 1,1 1,-14 10,12-8,1 1,0 1,0 0,1 1,1 0,0 1,0 0,2 0,0 1,0 0,2 0,0 1,0 0,2 0,0 0,1 1,0-1,1 1,1 20,1-27,0 0,1 1,0-1,1 0,0 0,1 0,0 0,0 0,1 0,1-1,-1 0,9 13,-7-15,0 0,0 0,0-1,1 0,0 0,0-1,1 0,-1 0,1 0,0-1,1-1,-1 1,0-1,15 3,-12-3,1 0,-1-1,1-1,-1 1,1-2,0 0,-1 0,1-1,0 0,-1-1,1-1,-1 0,0 0,0-1,0 0,0-1,12-8,-8 4,-1 0,0-1,0 0,-2-1,1 0,-1-2,14-18,-19 21,-1 0,0 0,0-1,-1 0,-1 0,0-1,0 1,-1-1,-1 0,0 0,0-14,-1 22,1-18,-1 0,-1 0,-1 0,-5-30,5 47,-1-1,1 1,-1-1,0 1,-1 0,1 0,-1 0,0 0,0 0,0 0,-1 1,0-1,0 1,0 0,0 1,-1-1,1 1,-1-1,0 1,0 1,-9-5,1 3,1 0,-1 0,0 1,0 1,0 0,0 1,-1 0,1 1,0 1,0 0,-1 1,1 0,0 1,0 0,-22 10,7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29:48.894"/>
    </inkml:context>
    <inkml:brush xml:id="br0">
      <inkml:brushProperty name="width" value="0.05" units="cm"/>
      <inkml:brushProperty name="height" value="0.05" units="cm"/>
      <inkml:brushProperty name="color" value="#5B2D90"/>
      <inkml:brushProperty name="ignorePressure" value="1"/>
    </inkml:brush>
  </inkml:definitions>
  <inkml:trace contextRef="#ctx0" brushRef="#br0">137 399,'0'4,"0"-1,-1 1,1 0,-1 0,0 0,0 0,0 0,-1-1,-2 6,45-119,-26 68,3-13,63-153,-79 205,9-17,-11 20,1-1,-1 1,0 0,0 0,0 0,0-1,1 1,-1 0,0 0,0 0,1-1,-1 1,0 0,0 0,1 0,-1 0,0 0,0 0,1 0,-1 0,0 0,1 0,-1-1,0 1,0 0,1 1,-1-1,0 0,1 0,-1 0,0 0,0 0,1 0,-1 0,0 0,0 0,1 1,-1-1,0 0,0 0,1 0,-1 0,0 1,0-1,0 0,1 0,-1 1,0-1,0 0,0 0,0 1,0-1,0 0,0 0,1 1,-1-1,0 0,0 1,0-1,0 0,0 0,0 1,0-1,0 0,-1 1,6 22,-2 0,-1 0,-1 1,-1-1,-3 25,1 11,2 4,1-26,-1 0,-2-1,-1 1,-2-1,-11 38,-67 207,82-271,10-23,12-28,8-41,27-118,-46 146,-3-1,-2 1,-2-1,-5-58,1 74,1 31,0-1,-1 1,0 0,-4-13,5 20,0 0,0 0,-1 0,1-1,-1 1,1 0,-1 0,1 0,-1 0,1 0,-1 0,0 0,0 0,1 0,-1 0,0 1,0-1,0 0,0 0,0 1,0-1,0 1,0-1,0 1,-1-1,1 1,0 0,0-1,0 1,0 0,-1 0,1 0,0 0,0 0,0 0,-1 0,1 0,0 1,0-1,0 0,-1 1,0 0,-5 2,0 2,0-1,0 1,0 0,1 0,-1 0,2 1,-1 0,1 1,-9 11,-5 11,-18 39,23-42,-7 14,-19 33,-40 103,80-175,-1-1,1 1,-1-1,1 1,0 0,0-1,-1 1,1 0,0-1,0 1,0 0,0-1,0 1,0 0,0-1,0 1,0 0,0-1,0 1,0 0,0-1,1 2,11-9,24-34,-27 30,16-16,-1-1,-2-2,-1 0,32-62,-38 60,1-6,2 2,23-34,-40 69,-1-1,1 1,0 0,0 0,0 0,-1 0,1 0,0 0,0 0,0 0,1 0,-1 1,0-1,0 0,0 1,1-1,-1 1,2-1,-2 1,-1 0,1 0,0 0,-1 1,1-1,0 0,-1 0,1 1,-1-1,1 1,-1-1,1 1,0-1,-1 0,1 1,-1 0,0-1,1 1,-1-1,1 1,-1 0,0-1,0 1,1 1,1 5,1 1,-1 0,-1 0,1 13,1 13,-2 0,-1 1,-2-1,-1 0,-2 0,-10 34,-2-6,-2-1,-33 70,44-112,1 1,0 0,2 0,1 0,-3 25,1-23,1-18,0-14,1-17,1-6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41.409"/>
    </inkml:context>
    <inkml:brush xml:id="br0">
      <inkml:brushProperty name="width" value="0.1" units="cm"/>
      <inkml:brushProperty name="height" value="0.1" units="cm"/>
      <inkml:brushProperty name="color" value="#E71224"/>
      <inkml:brushProperty name="ignorePressure" value="1"/>
    </inkml:brush>
  </inkml:definitions>
  <inkml:trace contextRef="#ctx0" brushRef="#br0">1 0,'5'0,"6"5,2 7,-1 5,-4 6,-2 3,-2 2,2 2,1 0,-1 0,4 0,-1 0,-1-1,-2 1,2-6,1-2,-2-4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2:52.68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00.494"/>
    </inkml:context>
    <inkml:brush xml:id="br0">
      <inkml:brushProperty name="width" value="0.05" units="cm"/>
      <inkml:brushProperty name="height" value="0.05" units="cm"/>
      <inkml:brushProperty name="color" value="#5B2D90"/>
      <inkml:brushProperty name="ignorePressure" value="1"/>
    </inkml:brush>
  </inkml:definitions>
  <inkml:trace contextRef="#ctx0" brushRef="#br0">69 347,'-1'0,"0"1,0-1,0 0,0 1,0-1,0 0,0 1,0-1,0 1,0 0,0-1,1 1,-1 0,0-1,0 1,0 1,-7 2,4-22,4 6,0 0,1 0,0 1,0-1,2 1,-1-1,2 1,-1 0,1 0,1 0,0 1,1 0,0 0,0 0,1 0,0 1,15-15,-10 13,0 1,0 0,1 0,0 1,0 1,1 0,0 1,1 1,-1 0,1 1,0 0,30-4,-41 8,0 1,0-1,0 1,0 1,0-1,0 0,0 1,0 0,0 0,-1 0,1 0,0 1,-1-1,1 1,-1 0,1 0,-1 0,0 1,0-1,0 1,0 0,0 0,-1 0,1 0,-1 0,3 5,-2-2,0-1,-1 1,0 1,0-1,0 0,-1 0,0 1,0-1,0 0,-1 1,0-1,0 1,-1-1,0 1,-2 9,-2 1,-1-1,0 0,-2 0,0-1,0 0,-1-1,-15 19,1-7,0 0,-46 36,7-17,181-100,-107 50,1 1,0 0,1 0,-1 1,0 1,1 0,-1 1,15 1,-23 0,-1 1,0-1,0 1,0 0,0 0,0 1,0-1,-1 1,1-1,0 1,-1 1,1-1,-1 0,1 1,-1 0,0 0,0 0,-1 0,1 0,-1 0,1 1,-1-1,0 1,0 0,-1-1,1 1,-1 0,0 0,0 0,1 6,0-4,-1 0,1 0,-1 0,-1 1,1-1,-1 0,0 1,-1-1,0 0,0 0,0 1,0-1,-1 0,0 0,0 0,-1 0,0-1,0 1,0-1,-1 0,1 1,-1-2,-1 1,1 0,-1-1,1 0,-1 0,0 0,-7 3,-11 7,-1-2,0 0,0-2,-1 0,-1-2,1-1,-1-1,-1-1,-29 1,48-6,1-1,0 0,0 0,0 0,0-1,0 0,0-1,1 1,-1-1,1 0,0-1,-12-8,10 7,0 0,-1 0,1 1,-1 0,-17-5,26 9,-1-1,1 1,0 0,-1 0,1 0,-1 0,1 0,-1 0,1-1,-1 1,1 0,-1 0,1 0,-1 1,1-1,-1 0,1 0,-1 0,1 0,-1 0,1 1,-1-1,1 0,0 0,-1 1,1-1,-1 0,1 0,0 1,-1-1,1 1,0-1,-1 0,1 1,0-1,0 1,-1 0,5 20,-1-15,0 1,1-1,-1-1,1 1,5 5,1-3,1-1,-1 0,1-1,1-1,-1 1,1-2,0 0,0 0,0-1,21 3,22 6,-44-8,-1-2,1 0,-1 0,1-1,0 0,12-1,-18 0,0-1,0 0,0 0,0-1,0 1,0-1,0 0,-1-1,1 1,-1-1,1 0,-1 0,0 0,6-6,19-25,0 0,44-72,-69 100,0-1,-1 1,1-1,-1 0,0 0,-1 0,0 0,0 0,0 0,0-14,-2 16,0-1,-1 1,0-1,0 1,0-1,-1 1,0 0,0 0,0-1,-1 1,1 1,-1-1,0 0,-8-8,-6-7,-2 0,-21-17,32 30,0 1,-1 0,0 0,0 0,0 1,-1 1,1 0,-14-4,18 7,0 1,0-1,1 1,-1 1,0-1,0 0,1 1,-1 0,0 0,1 1,-1-1,1 1,-9 4,-24 8,56-41,-5 13,1-1,-2 0,20-31,-29 39,0 0,-1-1,1 1,-2-1,1 0,-1 0,0 1,-1-1,0 0,0-1,-1 1,-1-13,0 16,0 0,-1 0,0 0,1 0,-2 0,1 1,-1-1,1 1,-1-1,0 1,-1 0,1 0,-1 0,0 1,0 0,0-1,0 1,0 0,-1 1,0-1,1 1,-7-2,-1-1,1 0,-1 1,0 1,0 0,-1 1,1 0,0 1,-18 0,21 2,-1 1,1 0,-1 0,1 1,0 0,-12 6,18-8,0 1,0 0,1-1,-1 1,1 0,-1 0,1 0,0 1,0-1,-3 4,4-5,1 0,-1 1,1-1,-1 0,1 1,0-1,-1 0,1 1,0-1,0 1,0-1,0 0,0 1,0-1,0 1,0-1,1 0,-1 1,1-1,-1 0,1 1,-1-1,2 2,0 0,1 0,-1 0,1-1,-1 1,1-1,0 0,0 0,0 0,0 0,0 0,0-1,1 0,-1 1,0-1,1 0,-1-1,5 2,9 0,1 0,19-1,-27-1,36-1,32 2,-71-1,0 1,0 0,-1 0,1 1,-1 0,1 0,-1 1,11 5,-14-6,-1-1,0 1,1-1,-1 1,0 0,0 0,0 0,-1 0,1 0,0 0,-1 1,1-1,-1 1,0-1,0 1,0-1,0 1,0-1,-1 1,1 0,-1 0,1-1,-1 1,0 0,0 0,0-1,-1 1,1 0,-1-1,1 1,-1 0,0-1,0 1,0-1,-1 1,1-1,0 1,-4 3,-1 3,0-1,-1 0,0 0,-1 0,0-1,0 0,-1 0,-15 9,-64 28,87-43,1-1,-1 0,1 0,-1 1,0-1,1 0,-1 1,1-1,-1 0,1 1,-1-1,1 1,0-1,-1 1,1-1,-1 1,1-1,0 1,-1-1,1 1,0 0,-1 0,11 5,28-3,-35-3,33-1,-18 1,0 0,0 0,0 2,28 6,-42-7,1 0,-1 0,0 1,0 0,0 0,0 0,-1 0,1 0,0 1,-1 0,0 0,0 0,0 0,0 0,0 0,0 1,-1 0,0-1,0 1,0 0,0 0,0 0,-1 0,2 6,-1-1,0 0,-1 0,0 0,-1 0,1 1,-2-1,1 0,-1 0,-1 0,0 0,0 0,-1 0,0-1,-7 16,6-18,0 0,0 0,0-1,-1 1,0-1,0 0,0-1,0 1,-1-1,0 0,0 0,0-1,-1 0,1 0,-1 0,1-1,-1 0,0 0,-12 1,0-1,0 0,-1-1,1-1,-1 0,1-2,-30-6,40 6,0 0,0-1,0 0,0-1,1 0,-1 0,1-1,0 0,1 0,-1-1,1 0,0 0,1-1,-1 0,-7-11,1-3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02.370"/>
    </inkml:context>
    <inkml:brush xml:id="br0">
      <inkml:brushProperty name="width" value="0.05" units="cm"/>
      <inkml:brushProperty name="height" value="0.05" units="cm"/>
      <inkml:brushProperty name="color" value="#5B2D90"/>
      <inkml:brushProperty name="ignorePressure" value="1"/>
    </inkml:brush>
  </inkml:definitions>
  <inkml:trace contextRef="#ctx0" brushRef="#br0">39 345,'4'0,"0"0,1-1,-1 1,0-1,1 0,-1 0,0 0,0-1,0 1,0-1,0 0,5-3,0-2,0-1,-1 0,12-15,-18 22,89-119,-6 7,-77 103,-4 5,0 0,0 1,0-1,0 1,1 0,5-4,-9 8,0-1,-1 1,1 0,0 0,-1-1,1 1,0 0,-1 0,1 0,0 0,0 0,-1 0,1 0,0 0,-1 0,1 0,0 0,0 0,-1 0,1 1,0-1,0 0,0 2,1-1,-1 0,0 0,0 0,0 0,0 1,0-1,0 1,0-1,0 0,-1 1,1 0,0 2,4 13,-1 0,0 0,-1 0,-1 1,-1-1,-1 0,0 1,-1-1,-1 1,-1-1,0 0,-1 0,-1 0,-1 0,0-1,-1 0,-12 20,-19 39,2 1,-26 86,61-162,1 1,0-1,-1 1,1 0,0 0,-1-1,1 1,0 0,0-1,0 1,-1 0,1 0,0-1,0 1,0 0,0 0,1 0,-1-1,0 1,0 0,0-1,0 1,1 1,11-20,9-37,27-103,-3-65,-44 219,2-7,-1 1,-1-1,1 0,-2 0,0 0,0 1,-3-22,2 31,1 0,0 0,-1 0,1 0,-1 0,1 1,-1-1,0 0,1 0,-1 0,0 1,1-1,-1 0,0 1,0-1,0 0,0 1,0-1,0 1,0 0,0-1,0 1,0 0,0-1,0 1,0 0,0 0,0 0,0 0,0 0,0 0,0 0,0 0,0 1,0-1,0 0,0 1,0-1,-1 1,-6 2,0 1,0 0,-12 8,13-8,-14 10,1 1,0 1,2 1,-1 1,-30 39,9-3,-33 60,72-113,0 0,1 0,-1 0,0 0,1 0,-1 0,1 0,0 0,-1 0,1 0,0 1,-1-1,1 0,0 0,0 0,0 0,0 2,1-2,-1-1,0 0,1 1,-1-1,1 0,-1 0,0 1,1-1,-1 0,1 0,-1 0,1 0,-1 0,1 1,-1-1,1 0,-1 0,1 0,-1 0,1-1,-1 1,1 0,-1 0,0 0,1 0,-1 0,2-1,3-1,1 0,-1-1,1 0,-1 0,9-6,26-28,-2 0,-1-3,-2-1,-1-2,-3-1,36-66,-65 107,0 0,0-1,0 1,0 0,1 0,-1 1,6-6,-8 8,1 0,-1 0,0-1,1 1,-1 0,1 0,-1 0,1-1,-1 1,0 0,1 0,-1 0,1 0,-1 0,1 0,-1 0,1 0,-1 0,1 0,-1 0,0 0,1 1,-1-1,1 0,0 0,0 1,0 0,0 0,-1 0,1 0,0 0,-1 0,1 0,0 1,-1-1,1 0,-1 0,0 0,1 1,-1 0,4 17,-2 0,0-1,-1 1,0 0,-2 0,0 0,-7 32,-43 130,28-108,14-48,-1 0,-21 37,8-17,12-22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06.635"/>
    </inkml:context>
    <inkml:brush xml:id="br0">
      <inkml:brushProperty name="width" value="0.1" units="cm"/>
      <inkml:brushProperty name="height" value="0.1" units="cm"/>
      <inkml:brushProperty name="color" value="#FF0066"/>
      <inkml:brushProperty name="ignorePressure" value="1"/>
    </inkml:brush>
  </inkml:definitions>
  <inkml:trace contextRef="#ctx0" brushRef="#br0">0 638,'0'13,"1"8,3-23,3-14,7-16,2 1,1 1,33-44,-3 5,8-25,47-112,-90 178,-7 16,0 0,1 0,0 0,0 1,11-12,-17 22,0 1,0-1,1 1,-1-1,1 1,-1-1,0 1,1-1,-1 1,1 0,-1-1,1 1,-1 0,1-1,-1 1,1 0,-1 0,1 0,0-1,-1 1,1 0,-1 0,1 0,-1 0,1 0,0 0,-1 0,1 0,-1 0,1 0,0 1,-1-1,1 0,-1 0,1 0,-1 1,1-1,-1 0,1 1,-1-1,1 0,-1 1,1-1,-1 1,0-1,1 1,-1-1,0 1,1-1,-1 1,0-1,0 1,1-1,-1 1,0-1,0 1,0 0,9 36,-5 26,-3-1,-3 1,-2-1,-19 93,-19 11,29-122,1-1,2 2,3 0,-4 59,10-85,-1 0,-9 34,7-38,1 0,1 0,0 1,0 16,2-39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11.369"/>
    </inkml:context>
    <inkml:brush xml:id="br0">
      <inkml:brushProperty name="width" value="0.05" units="cm"/>
      <inkml:brushProperty name="height" value="0.05" units="cm"/>
      <inkml:brushProperty name="color" value="#5B2D90"/>
      <inkml:brushProperty name="ignorePressure" value="1"/>
    </inkml:brush>
  </inkml:definitions>
  <inkml:trace contextRef="#ctx0" brushRef="#br0">787 1,'-1'4,"-1"0,1-1,-1 1,0 0,0-1,0 1,0-1,0 1,-1-1,0 0,-2 3,-45 44,41-41,-465 448,273-272,184-175,9-8,8-8,5-2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12.283"/>
    </inkml:context>
    <inkml:brush xml:id="br0">
      <inkml:brushProperty name="width" value="0.05" units="cm"/>
      <inkml:brushProperty name="height" value="0.05" units="cm"/>
      <inkml:brushProperty name="color" value="#5B2D90"/>
      <inkml:brushProperty name="ignorePressure" value="1"/>
    </inkml:brush>
  </inkml:definitions>
  <inkml:trace contextRef="#ctx0" brushRef="#br0">1 78,'1'-2,"1"-1,-1 1,1 0,0 0,0 0,0 0,0 0,0 0,0 0,0 1,1-1,4-2,3-2,3-7,13-11,-26 24,1-1,0 1,-1-1,1 0,0 1,-1 0,1-1,0 1,0-1,-1 1,1 0,0-1,0 1,0 0,0 0,0 0,-1 0,1 0,0 0,0 0,0 0,0 0,0 0,0 0,-1 0,2 1,-1 1,0 0,0 0,-1 0,1 0,-1-1,1 1,-1 0,0 0,0 0,0 0,0 0,0 0,0 0,-1 0,1 0,-1 0,1 0,-2 2,0 4,0 4,0 0,-1-1,0 1,-1-1,-1 0,0 0,-7 11,8-14,-1 0,1 0,0 0,1 0,0 0,0 1,1-1,-2 16,4-22,0 1,0 0,0-1,0 1,1-1,-1 1,1 0,0-1,0 1,-1-1,2 1,-1-1,0 0,0 0,1 1,-1-1,1 0,0 0,0 0,0 0,0-1,0 1,0-1,0 1,0-1,0 1,1-1,-1 0,1 0,-1 0,1-1,3 2,7 1,0 0,0-1,0-1,0 0,0 0,18-3,-24 2,0-1,0 0,0-1,0 0,0 0,-1 0,1-1,-1 0,1 0,-1-1,0 1,-1-1,9-8,2-5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12.899"/>
    </inkml:context>
    <inkml:brush xml:id="br0">
      <inkml:brushProperty name="width" value="0.05" units="cm"/>
      <inkml:brushProperty name="height" value="0.05" units="cm"/>
      <inkml:brushProperty name="color" value="#5B2D90"/>
      <inkml:brushProperty name="ignorePressure" value="1"/>
    </inkml:brush>
  </inkml:definitions>
  <inkml:trace contextRef="#ctx0" brushRef="#br0">174 1,'-1'0,"0"1,0-1,0 1,0-1,0 1,0 0,0 0,0-1,0 1,0 0,0 0,0 0,1 0,-1 0,0 0,1 0,-1 0,0 0,1 0,0 0,-1 1,1-1,0 0,-1 0,1 0,0 3,-6 38,6-36,-4 62,5-51,-2-1,0 1,0 0,-2 0,0-1,-11 32,-9 12,4 1,1 1,4 1,-7 66,-6 5,26-123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15.850"/>
    </inkml:context>
    <inkml:brush xml:id="br0">
      <inkml:brushProperty name="width" value="0.05" units="cm"/>
      <inkml:brushProperty name="height" value="0.05" units="cm"/>
      <inkml:brushProperty name="color" value="#5B2D90"/>
      <inkml:brushProperty name="ignorePressure" value="1"/>
    </inkml:brush>
  </inkml:definitions>
  <inkml:trace contextRef="#ctx0" brushRef="#br0">139 276,'0'23,"1"25,2-44,2-10,4-14,-8 16,23-51,-4 10,-2 0,15-60,-30 90,-2 10,0-1,0 0,0 1,1-1,0 1,0 0,1 0,3-7,-6 12,0 0,0 0,1 0,-1 0,0 0,0 0,0 0,0 0,1 0,-1 0,0 0,0 0,0 0,0 0,1 0,-1 0,0 0,0 0,0 0,0 0,1 0,-1 0,0 1,0-1,0 0,0 0,0 0,1 0,-1 0,0 0,0 0,0 1,0-1,0 0,0 0,0 0,0 0,1 1,-1-1,0 0,0 0,0 0,0 0,0 1,0-1,0 0,0 0,0 0,0 0,0 1,0-1,0 0,0 0,-1 1,4 11,0 60,-4 1,-2-1,-15 83,11-103,0-11,-16 53,-2 12,21-62,4-34,-1 0,0-1,0 1,-4 13,4-24,1 1,0 0,0 0,0-1,0 1,0 0,0 0,-1 0,1 0,0-1,0 1,0 0,0 0,-1 0,1 0,0-1,0 1,0 0,-1 0,1 0,0 0,0 0,-1 0,1 0,0 0,0 0,-1 0,1 0,0 0,0 0,0 0,-1 0,1 0,0 0,0 0,-1 0,1 0,0 0,0 0,-1 0,1 1,0-1,0 0,0 0,-1 0,1 0,0 0,0 1,0-1,0 0,0 0,-1 0,1 1,0-1,0 0,0 0,0 1,0-1,-6-22,4 0,0 0,1-1,1 1,1-1,1 1,2 0,0-1,1 1,14-37,-5 10,-2-1,-2 1,-2-2,-2 1,-3-1,-3-54,0 104,0 1,0-1,0 1,0-1,0 1,0-1,0 1,0-1,0 1,0-1,0 0,0 1,0-1,-1 1,1-1,0 1,0-1,-1 1,1 0,0-1,-1 1,1-1,0 1,-1-1,0 0,-11 7,-13 26,20-26,-34 46,2 2,2 1,2 2,-28 70,58-111,10-21,13-25,111-299,-127 316,14-36,-17 47,1-1,-1 0,1 0,-1 0,1 1,0-1,0 1,0-1,0 1,0 0,0 0,4-3,-5 5,0 0,0-1,-1 1,1 0,0-1,0 1,0 0,-1 0,1 0,0 0,0 0,0 0,0 0,-1 0,1 0,0 0,0 0,0 0,-1 1,1-1,0 0,0 1,-1-1,1 0,0 1,0 0,1 0,-1 1,1 0,-1 0,0-1,1 1,-1 0,0 0,0 0,-1 0,2 2,1 7,-1 0,0 0,1 11,-3-19,3 20,-2 0,-1 1,0 0,-2-1,-1 0,0 1,-14 41,-29 107,32-110,-4 0,-26 66,44-127,-1 0,1 0,0 0,0 0,-1 0,1 0,-1-1,1 1,-1 0,1 0,-1 0,1 0,-1-1,0 1,1 0,-1 0,0-1,0 1,0-1,1 1,-1-1,0 1,-2 0,2-2,0 1,1-1,-1 0,0 1,1-1,-1 0,1 0,-1 0,1 0,-1 1,1-1,-1 0,1 0,0 0,0 0,-1 0,1 0,0-2,-5-57,5 58,0-21,2 1,0 0,2 0,0 0,13-37,-1 3,30-179,-27 120,-87 282,46-106,-33 66,44-107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32.902"/>
    </inkml:context>
    <inkml:brush xml:id="br0">
      <inkml:brushProperty name="width" value="0.05" units="cm"/>
      <inkml:brushProperty name="height" value="0.05" units="cm"/>
      <inkml:brushProperty name="color" value="#5B2D90"/>
      <inkml:brushProperty name="ignorePressure" value="1"/>
    </inkml:brush>
  </inkml:definitions>
  <inkml:trace contextRef="#ctx0" brushRef="#br0">411 61,'-56'-1,"-79"4,120-2,0 1,0 1,1 0,-1 1,1 1,-25 11,32-12,1 0,0 1,0-1,1 1,-1 0,1 1,0-1,0 1,1 0,0 0,0 1,0-1,1 1,0 0,-2 8,1-5,1 1,1 0,0 0,0 0,1 0,0 0,1 0,1 0,2 18,-1-23,-1-1,1 1,1-1,-1 0,1 1,0-1,0-1,0 1,1 0,0-1,0 1,0-1,0 0,1-1,-1 1,1-1,8 5,3 0,1 0,0-1,0 0,22 5,-19-7,1 0,0-1,0-2,0 0,29-1,-38-2,1 0,-1-1,1-1,-1 0,0-1,0 0,0 0,0-2,-1 1,12-9,-5 3,-1-1,-1 0,-1-1,1-1,21-26,-31 32,0-1,-1 0,1 0,-2 0,1-1,-1 1,-1-1,0 0,0-1,-1 1,0 0,0-20,-1 22,-1 0,0-1,-1 1,0 0,0 0,-1-1,0 1,-1 0,1 1,-5-10,4 13,0-1,0 0,-1 1,1 0,-1 0,0 0,0 0,-1 1,1-1,-1 1,1 0,-1 1,0-1,0 1,0 0,-7-2,-1 0,-1 0,0 0,-1 2,1 0,-1 0,1 1,-1 1,1 1,-1 0,-27 5,8 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33.568"/>
    </inkml:context>
    <inkml:brush xml:id="br0">
      <inkml:brushProperty name="width" value="0.05" units="cm"/>
      <inkml:brushProperty name="height" value="0.05" units="cm"/>
      <inkml:brushProperty name="color" value="#5B2D90"/>
      <inkml:brushProperty name="ignorePressure" value="1"/>
    </inkml:brush>
  </inkml:definitions>
  <inkml:trace contextRef="#ctx0" brushRef="#br0">638 198,'-4'0,"-1"-1,1 0,1 0,-1-1,0 1,0-1,0 0,1 0,-1 0,1 0,0-1,-4-2,2 1,0 0,0 1,0 0,0 0,-10-4,1 4,1 0,-1 1,0 1,0 0,0 0,-1 2,1 0,0 0,1 1,-1 1,0 1,1 0,-1 0,-24 13,17-8,0 1,0 1,1 1,1 1,0 0,1 2,0 0,1 1,-17 21,23-23,0 0,1 1,1 0,0 1,1 0,1 0,1 1,-5 17,4-3,1-1,1 1,-1 54,6-78,0 0,1 0,-1 0,1-1,1 1,-1 0,1-1,0 1,1-1,0 0,0 0,0 0,1 0,4 6,-2-5,0 0,1 0,0-1,1 0,-1 0,1-1,0 0,1 0,9 4,5 0,1-2,0 0,0-1,1-1,0-2,45 2,-55-5,0-1,-1 0,1-1,0-1,-1 0,0-1,0 0,0-2,21-9,-17 4,0 0,-1-1,0 0,-1-2,0 0,15-18,-6 1,0-1,-2-1,-2-1,-1-1,-2-1,22-59,-30 68,-2-1,-1 0,-1 0,-1 0,-1-1,-2 1,-1-1,-4-42,2 65,-1 0,1 0,-1 0,-1 0,1 0,-1 1,0-1,0 1,-1 0,0 0,0 0,0 0,0 0,-1 1,1 0,-1 0,0 0,-1 1,1 0,0 0,-1 0,0 0,-9-2,3 1,-1 0,1 1,-1 1,0 0,0 0,0 1,0 1,0 0,0 1,-20 3,9 4,0 0,0 2,1 0,0 2,1 0,1 2,-1 0,2 1,-28 27,15-10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35.289"/>
    </inkml:context>
    <inkml:brush xml:id="br0">
      <inkml:brushProperty name="width" value="0.05" units="cm"/>
      <inkml:brushProperty name="height" value="0.05" units="cm"/>
      <inkml:brushProperty name="color" value="#5B2D90"/>
      <inkml:brushProperty name="ignorePressure" value="1"/>
    </inkml:brush>
  </inkml:definitions>
  <inkml:trace contextRef="#ctx0" brushRef="#br0">610 19,'0'-1,"0"0,0 1,0-1,0 0,0 0,0 1,0-1,0 0,0 1,-1-1,1 0,0 1,-1-1,1 1,0-1,-1 0,1 1,-1-1,1 1,-1-1,1 1,-1-1,1 1,-1-1,1 1,-1 0,0-1,1 1,-1 0,1 0,-1-1,0 1,0 0,1 0,-1 0,0 0,1 0,-1 0,0 0,1 0,-1 0,0 0,1 0,-1 0,0 1,0-1,1 0,-1 0,-1 1,-31 16,21-9,1 0,1 0,-1 2,1-1,1 1,0 0,0 1,1 0,1 1,-1 0,-9 24,16-35,1 0,-1 0,1 1,0-1,-1 0,1 0,0 1,0-1,0 0,0 1,0-1,0 0,0 1,0-1,1 0,-1 0,1 1,-1-1,1 0,-1 0,1 0,-1 1,1-1,0 0,0 0,0 0,-1 0,1 0,0-1,0 1,0 0,0 0,1-1,-1 1,0 0,0-1,0 1,1-1,-1 1,0-1,0 0,1 0,-1 0,0 1,1-1,0 0,4 0,-1 0,0 0,1-1,-1 1,0-1,1 0,-1 0,0-1,0 0,6-2,-2-2,1 0,-1-1,0 0,-1 0,0-1,10-12,-13 15,-1-1,0 0,0 0,0 0,-1 0,0-1,0 0,0 1,-1-1,3-13,-5 18,0 1,1-1,-1 1,0-1,0 1,0-1,0 1,0-1,0 1,0-1,-1 0,1 1,0-1,-1 1,1 0,-1-1,0 1,1-1,-1 1,0 0,0-1,0 1,0 0,0 0,0 0,0 0,-1 0,1 0,0 0,0 0,-1 1,1-1,-1 0,1 1,0-1,-1 1,1-1,-1 1,0 0,1 0,-1-1,1 1,-1 0,1 1,-3-1,0 1,0-1,0 1,-1 0,1 0,0 1,0-1,1 1,-1 0,0 0,1 0,-1 0,1 1,-1-1,1 1,0 0,-3 3,4-1,-1-1,1 1,0-1,1 1,-1 0,1 0,0-1,0 1,0 0,1 0,0 10,0-14,0 1,0 0,0-1,0 1,0-1,0 1,1 0,-1-1,1 1,-1-1,1 1,0-1,0 0,-1 1,1-1,0 0,0 1,0-1,0 0,0 0,1 0,-1 0,0 0,1 0,-1 0,0 0,1-1,-1 1,1 0,-1-1,1 1,-1-1,1 0,-1 1,1-1,0 0,-1 0,1 0,0 0,-1 0,3-1,-1 0,0 0,0 0,0-1,0 1,-1-1,1 1,0-1,-1 0,1 0,-1 0,1 0,-1-1,0 1,3-6,-3 6,0 0,-1 0,1 0,-1-1,0 1,1 0,-1-1,0 1,-1-1,1 0,0 1,-1-1,0 1,1-1,-1 0,0 0,-1-2,1 4,0 0,-1 0,1 0,0 1,-1-1,1 0,-1 0,0 1,1-1,-1 0,1 1,-1-1,0 1,0-1,1 1,-1-1,0 1,0 0,1-1,-1 1,0 0,0-1,0 1,0 0,0 0,1 0,-1 0,0 0,0 0,0 0,0 0,0 0,0 0,1 1,-1-1,0 0,0 1,0-1,0 0,0 1,-3 1,0 0,1-1,-1 1,1 1,0-1,-1 0,-2 4,5-5,0 0,0 0,0 0,0 0,0 0,0 0,0 0,1 0,-1 0,0 0,1 1,-1-1,1 0,0 0,-1 0,1 1,0-1,0 0,-1 1,1-1,0 0,0 1,1-1,-1 0,0 1,0-1,1 0,-1 0,0 1,1-1,-1 0,1 0,0 0,-1 0,1 0,0 0,1 2,0-2,-1 0,1 0,-1-1,1 1,-1 0,1-1,0 1,0-1,-1 1,1-1,0 0,0 0,-1 0,1 0,0 0,0 0,-1 0,1-1,0 1,-1-1,1 1,0-1,-1 0,1 1,-1-1,1 0,-1 0,3-2,-1 1,0-1,0-1,0 1,0 0,0-1,-1 1,1-1,-1 0,0 0,0 0,-1 0,1 0,-1 0,0 0,0-1,0 1,0 0,-1-1,0 1,0-8,-3 4,-1 8,0 13,8 31,13 57,-8-57,4 62,-13-91,4 61,-10 119,4-179,-1-1,0 0,-1 0,-1 0,0-1,-1 0,-1 0,0 0,-1-1,0 0,-1 0,-1-1,0 0,0-1,-18 15,10-12,-1-1,0 0,-1-1,0-1,-1-1,0-1,0-1,-1-1,-40 8,7-4,-72 12,123-23,1 1,-1-1,0 0,0 0,0 0,0-1,1 1,-1-1,0 0,0 0,1 0,-1-1,1 1,-1-1,1 0,0 0,0 0,-1 0,-4-5,4 2,1 0,-1 0,1 0,-1-1,1 1,1-1,-1 1,1-1,0 0,1 0,-2-9,-2-13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2:54.961"/>
    </inkml:context>
    <inkml:brush xml:id="br0">
      <inkml:brushProperty name="width" value="0.1" units="cm"/>
      <inkml:brushProperty name="height" value="0.1" units="cm"/>
      <inkml:brushProperty name="color" value="#E71224"/>
      <inkml:brushProperty name="ignorePressure" value="1"/>
    </inkml:brush>
  </inkml:definitions>
  <inkml:trace contextRef="#ctx0" brushRef="#br0">14 1,'8'0,"1"-1,-1 1,0 1,1-1,-1 2,0-1,9 3,-14-3,-1 0,1 0,-1 1,0-1,1 1,-1 0,0-1,0 1,0 0,0 0,0 1,-1-1,1 0,-1 0,1 1,-1-1,0 1,0-1,0 1,0 0,0-1,0 5,3 21,-1 0,-2 1,-1 0,0-1,-7 32,6-50,0 0,-1-1,0 1,-1-1,0 0,-1 0,-6 11,8-15,-1 0,0-1,-1 1,1-1,-1 0,0 0,0-1,0 1,0-1,-1 0,0 0,1 0,-11 4,11-5,1-1,-1 1,0 0,1 0,0 1,-1-1,1 1,-4 4,7-7,-1 1,1-1,-1 1,1-1,0 1,-1 0,1-1,0 1,-1 0,1 0,0-1,0 1,0 0,-1-1,1 1,0 0,0 0,0-1,0 1,1 1,-1-1,1 0,-1 0,1 0,-1 0,1-1,0 1,0 0,-1 0,1-1,0 1,0 0,0-1,0 1,0-1,0 1,0-1,0 1,0-1,1 0,6 3,1-1,-1 0,1-1,-1 0,1 0,0-1,14-1,64-14,1 0,-83 15,0 0,0-1,0 1,0-1,0-1,0 1,0-1,7-3,7-8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39.057"/>
    </inkml:context>
    <inkml:brush xml:id="br0">
      <inkml:brushProperty name="width" value="0.1" units="cm"/>
      <inkml:brushProperty name="height" value="0.1" units="cm"/>
      <inkml:brushProperty name="color" value="#FF0066"/>
      <inkml:brushProperty name="ignorePressure" value="1"/>
    </inkml:brush>
  </inkml:definitions>
  <inkml:trace contextRef="#ctx0" brushRef="#br0">36 732,'-17'4,"3"-1,13-3,1-1,-1 0,1 1,0-1,-1 0,1 1,0-1,-1 0,1 0,0 1,0-1,0 0,-1 0,1 0,0 1,0-1,0 0,0 0,1 0,-1 1,0-1,0 0,0 0,1 0,4-21,1-1,1 2,1-1,1 1,22-38,12-28,150-297,-192 382,30-46,-30 45,1 1,0-1,0 1,0 0,0 0,1 0,-1 0,1 0,-1 1,1-1,-1 1,1-1,0 1,0 0,4-1,-6 2,0 0,0 0,1 1,-1-1,0 0,0 1,0-1,0 1,0-1,0 1,0 0,0-1,0 1,0 0,0 0,-1 0,1-1,0 1,0 0,-1 0,1 0,-1 0,1 0,-1 1,1-1,-1 0,0 0,1 0,-1 0,0 2,8 41,-8-40,1 24,-2-1,-1 0,-1 0,-2 0,-12 45,1-1,-76 525,83-425,8-143,1-41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40.790"/>
    </inkml:context>
    <inkml:brush xml:id="br0">
      <inkml:brushProperty name="width" value="0.1" units="cm"/>
      <inkml:brushProperty name="height" value="0.1" units="cm"/>
      <inkml:brushProperty name="color" value="#FF0066"/>
      <inkml:brushProperty name="ignorePressure" value="1"/>
    </inkml:brush>
  </inkml:definitions>
  <inkml:trace contextRef="#ctx0" brushRef="#br0">43 568,'-2'0,"0"0,0 1,0-1,0 1,0 0,0 0,0 0,0 0,0 0,1 0,-1 0,1 0,-1 1,0-1,1 1,0-1,-2 3,2-3,0 0,0 0,0 0,0 0,1 1,-1-1,0 0,1 0,-1 1,1-1,-1 1,1-1,0 0,-1 1,1-1,0 1,0-1,0 1,0-1,0 0,1 1,-1 2,1-4,-1 1,1-1,0 1,-1-1,1 1,-1-1,1 1,0-1,-1 0,1 1,0-1,-1 0,1 0,0 0,-1 1,1-1,0 0,0 0,-1 0,1 0,0 0,-1 0,1 0,0-1,0 1,-1 0,1 0,0 0,0-1,24-10,-20 9,5-4,1 0,-1-1,0 0,-1-1,0 0,0 0,-1-1,12-15,53-88,-44 64,59-115,14-22,-101 183,0 0,1 0,-1 0,0 1,1-1,-1 0,1 1,-1-1,1 1,3-2,2 6,-2 15,-3 3,-2 0,-1 0,0 0,-2 0,0 0,-9 29,1-1,-64 324,34-89,9-46,27-210,-8 45,13-68,0 0,0 0,0 0,0 1,1-1,0 0,0 0,0 0,1 0,-1 0,4 5,12 14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41.714"/>
    </inkml:context>
    <inkml:brush xml:id="br0">
      <inkml:brushProperty name="width" value="0.1" units="cm"/>
      <inkml:brushProperty name="height" value="0.1" units="cm"/>
      <inkml:brushProperty name="color" value="#FF0066"/>
      <inkml:brushProperty name="ignorePressure" value="1"/>
    </inkml:brush>
  </inkml:definitions>
  <inkml:trace contextRef="#ctx0" brushRef="#br0">781 5,'-62'-2,"31"0,0 2,-46 5,58 0,1 0,0 1,0 0,-17 10,14-6,-44 14,38-16,1 1,1 1,-1 1,2 1,-1 2,-31 23,38-24,1 1,0 0,1 2,1 0,0 0,1 2,1 0,-16 29,26-41,-1 1,1-1,1 1,-1 0,1 0,1 0,-1 0,1 0,0 0,1 1,0-1,0 0,0 0,1 1,0-1,3 9,-2-10,1 0,0-1,0 0,0 1,0-1,1 0,0-1,0 1,0-1,0 0,1 0,0 0,0 0,0-1,0 0,0 0,1 0,-1-1,12 4,-1-1,1 0,-1-2,1 0,0 0,0-2,1 0,-1-1,0 0,0-2,0 0,0-1,0-1,-1 0,1-1,-1-1,0 0,-1-2,23-13,-20 11,-2-2,0 0,0 0,-1-2,-1 0,17-20,-26 27,0 0,0 0,0-1,-1 0,0 0,-1 0,0 0,0-1,0 1,-1-1,-1 0,1 1,-2-1,1 0,-1 0,-2-15,1 18,0-1,-1 1,0 0,-1 0,1 0,-1 0,-1 1,1-1,-1 1,1 0,-2 0,1 0,0 0,-1 1,0 0,0 0,0 0,-1 0,1 1,-1 0,0 0,-7-2,-6-2,-1 0,0 2,-1 0,0 1,-32-2,43 6,1 1,-1-1,1 1,-1 1,1 0,0 0,0 1,0 0,0 1,0 0,0 0,1 1,-15 10,-8 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42.383"/>
    </inkml:context>
    <inkml:brush xml:id="br0">
      <inkml:brushProperty name="width" value="0.1" units="cm"/>
      <inkml:brushProperty name="height" value="0.1" units="cm"/>
      <inkml:brushProperty name="color" value="#FF0066"/>
      <inkml:brushProperty name="ignorePressure" value="1"/>
    </inkml:brush>
  </inkml:definitions>
  <inkml:trace contextRef="#ctx0" brushRef="#br0">557 207,'15'-15,"-9"10,-1 0,1-1,-1 0,0 0,7-12,-10 14,0 0,0 1,0-1,0-1,-1 1,0 0,0 0,0 0,0-1,-1 1,1 0,-1-1,-1-5,1 7,-1 0,0 0,0-1,-1 1,1 0,-1 0,1 1,-1-1,0 0,0 0,0 1,-1-1,1 1,-1 0,1 0,-1 0,1 0,-6-3,-1 1,0 0,0 0,0 0,-1 1,1 1,-1 0,0 0,-13-1,-84 3,84 0,10 2,0-1,0 2,0 0,0 0,1 1,-1 1,1 0,0 1,0 0,1 1,0 0,0 1,-12 11,2-1,2 1,1 1,0 0,1 2,-21 35,31-42,0 1,0 0,2 1,0-1,1 1,1 0,0 0,1 0,1 0,1 1,0-1,1 0,5 21,-4-27,1 1,0-1,1 1,0-1,1-1,0 1,1-1,0 0,1 0,0 0,0-1,1 0,0-1,1 1,0-2,0 1,0-1,1-1,15 8,-8-6,-1 0,2-2,-1 0,1-1,-1-1,2 0,-1-1,0-2,0 1,1-2,34-4,-38 1,0 0,0-2,0 0,-1 0,0-1,0-1,-1 0,0-1,22-17,2-5,60-66,-82 79,0 0,0-1,-2 0,0-1,-2-1,0 0,-1 0,-1-1,0-1,-2 1,-1-1,-1-1,0 1,-2-1,1-29,-4 48,0 0,0-1,-1 1,0 0,0-1,0 1,0 0,-1 0,0 0,1 0,-2 0,1 0,0 0,-1 1,-3-5,1 3,0 1,-1-1,1 1,-1 0,0 0,0 1,0-1,-12-3,-7-1,0 2,-1 0,-51-3,75 9,-241-4,173 5,45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0T20:30:43.623"/>
    </inkml:context>
    <inkml:brush xml:id="br0">
      <inkml:brushProperty name="width" value="0.1" units="cm"/>
      <inkml:brushProperty name="height" value="0.1" units="cm"/>
      <inkml:brushProperty name="color" value="#FF0066"/>
      <inkml:brushProperty name="ignorePressure" value="1"/>
    </inkml:brush>
  </inkml:definitions>
  <inkml:trace contextRef="#ctx0" brushRef="#br0">413 1,'-2'1,"1"0,-1 0,0 1,0-1,1 1,-1-1,0 1,1 0,0-1,-1 1,1 0,0 0,0 0,-1 3,-2 2,-5 8,0 0,1 1,1 0,-7 24,12-34,1 0,0 0,0 0,0 0,1 1,0-1,1 7,-1-11,0 1,1-1,-1 1,1-1,0 1,0-1,0 1,0-1,1 0,-1 1,1-1,-1 0,1 0,-1 0,1 0,0-1,3 3,-3-3,0 1,0-1,0 0,0 0,0-1,0 1,0 0,1-1,-1 1,0-1,0 0,1 1,-1-1,0 0,1-1,-1 1,3-1,0 0,0-1,0 1,0-1,0-1,0 1,-1-1,7-4,-3 1,-1 0,1 0,-1-1,-1 0,1 0,-1-1,10-16,-15 22,0 0,0 1,0-1,0 0,0 0,-1 0,1 0,0 0,-1 0,0 0,1 0,-1 0,0 0,0 0,0 0,0 0,0 0,-1 0,1 0,-1 0,1 0,-1 1,1-1,-1 0,0 0,0 0,0 1,0-1,-1 0,1 1,0-1,-1 1,1-1,-1 1,1 0,-1-1,1 1,-1 0,-3-1,1 0,0 1,-1 0,1 0,-1 0,1 0,-1 1,1-1,-1 1,1 0,-1 1,0-1,1 1,-1 0,1 0,0 0,-1 1,-4 2,3 0,-1 0,2 1,-1 0,0 0,1 0,0 0,0 1,1 0,0 0,0 1,0-1,1 1,0-1,0 1,-4 14,6-17,0 0,1 0,-1-1,1 1,0 0,0 0,0 0,0 0,1-1,-1 1,1 0,0 0,3 7,-3-9,1 0,0 1,-1-1,1 0,0 1,0-1,1 0,-1-1,0 1,1 0,-1-1,1 1,-1-1,1 0,0 1,-1-1,1-1,0 1,0 0,4 0,0-1,0 0,1 0,-1 0,0-1,0 0,0-1,0 0,-1 0,1 0,0-1,-1 0,9-4,-11 4,1 1,-1-1,0 1,0-1,0-1,0 1,0 0,-1-1,0 0,1 0,-1 0,-1 0,1 0,-1-1,1 1,-1-1,2-9,-3 13,-1-1,0 0,0 0,-1 0,1 0,0 0,0 1,-1-1,1 0,-1 0,0 1,1-1,-1 0,0 1,0-1,0 0,0 1,-1 0,1-1,0 1,0 0,-1-1,1 1,-1 0,1 0,-1 0,0 0,1 0,-1 1,0-1,0 0,1 1,-1 0,0-1,0 1,0 0,0 0,1 0,-1 0,0 0,0 0,0 0,0 1,1-1,-1 1,0-1,0 1,1 0,-1 0,-2 1,3-1,0 0,0 1,0-1,1 0,-1 0,0 1,0-1,1 1,-1-1,1 1,0-1,-1 1,1-1,0 1,0-1,0 1,0-1,0 1,0-1,0 1,0-1,1 1,-1-1,1 1,-1-1,1 1,-1-1,1 0,0 1,0-1,1 2,4 6,0-1,0 0,9 10,-14-18,8 12,-1 1,0-1,-1 1,0 1,-1-1,-1 1,0 1,0-1,-2 0,4 28,-2 15,-4 110,-3-77,1-79,0 0,-1-1,0 1,-1-1,0 1,0-1,-1 0,-7 13,-51 78,37-62,16-24,-1 0,-1-1,0-1,-1 0,0 0,-21 15,24-21,0-2,0 1,0-1,0 0,-1-1,0 0,0-1,0 0,0-1,-1 0,1 0,-12 0,6-2,-86 0,94 0,0-1,-1 0,1-1,0 0,0 0,0-1,0 0,0 0,-10-7,-7-10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31:25.080"/>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32:09.744"/>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3:26.99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3:27.705"/>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3:30.054"/>
    </inkml:context>
    <inkml:brush xml:id="br0">
      <inkml:brushProperty name="width" value="0.1" units="cm"/>
      <inkml:brushProperty name="height" value="0.1" units="cm"/>
      <inkml:brushProperty name="color" value="#E71224"/>
      <inkml:brushProperty name="ignorePressure" value="1"/>
    </inkml:brush>
  </inkml:definitions>
  <inkml:trace contextRef="#ctx0" brushRef="#br0">3 242,'-1'-43,"-1"17,5-46,-2 66,-1-1,2 1,-1 0,1 0,0 0,0 0,1 0,-1 0,1 0,1 1,-1 0,6-7,-8 11,0-1,0 1,1-1,-1 1,1 0,-1 0,1 0,0 0,-1 0,1 0,0 0,0 0,-1 1,1-1,0 1,0-1,0 1,0 0,0-1,0 1,0 0,0 1,0-1,0 0,0 0,-1 1,1-1,0 1,0 0,0-1,0 1,-1 0,1 0,0 0,-1 0,1 1,-1-1,1 0,-1 1,3 2,0 1,0 0,0 1,0 0,0-1,-1 1,0 0,0 1,0-1,-1 0,2 11,0 7,-2 0,-1 0,-1 0,-1 0,-1 0,-1 0,-1-1,-1 1,-1-1,-12 31,-17 7,25-47,2 1,-10 19,16-29,0 0,0 1,1-1,0 0,0 0,0 1,1-1,-1 1,1-1,1 0,0 8,0-12,-1 1,1-1,0 1,-1-1,1 0,0 0,0 1,0-1,0 0,0 0,0 0,1 0,-1 0,0 0,0-1,1 1,-1 0,1-1,-1 1,0-1,1 1,-1-1,1 1,-1-1,1 0,-1 0,1 0,-1 0,1 0,-1 0,3-1,54-7,-49 6,45-12,14-3,-45 14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3:31.18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3:31.930"/>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3:34.737"/>
    </inkml:context>
    <inkml:brush xml:id="br0">
      <inkml:brushProperty name="width" value="0.1" units="cm"/>
      <inkml:brushProperty name="height" value="0.1" units="cm"/>
      <inkml:brushProperty name="color" value="#E71224"/>
      <inkml:brushProperty name="ignorePressure" value="1"/>
    </inkml:brush>
  </inkml:definitions>
  <inkml:trace contextRef="#ctx0" brushRef="#br0">1 149,'1'-5,"0"0,1 0,0 0,0 1,0-1,0 1,4-5,3-9,-5 11,-1 0,1 0,0 0,0 1,1 0,0 0,0 0,0 1,10-8,-12 11,0 0,0 0,0 0,1 0,-1 0,1 1,-1 0,1 0,-1 0,1 0,0 0,-1 1,1-1,0 1,-1 0,1 0,0 1,0-1,-1 1,1 0,6 2,-7-1,0-1,0 1,0 0,-1 0,1 0,-1 0,0 1,1-1,-1 1,0-1,0 1,0 0,-1 0,1 0,-1 0,0 0,1 0,-1 0,-1 1,1-1,0 0,-1 0,0 1,0-1,0 7,0 1,-1-1,0 1,-1-1,0 1,0-1,-8 20,-21 38,-52 86,62-123,12-19,1 0,-10 22,17-33,1 0,-1 0,1 0,0 0,0 0,-1 0,1 0,0 0,0 0,0 0,0 0,0 1,0-1,1 0,-1 0,0 0,1 0,-1 0,0 0,1 0,-1 0,1 0,0 0,-1 0,1 0,0-1,-1 1,1 0,0 0,0-1,0 1,0 0,-1-1,1 1,0-1,0 1,0-1,0 1,1-1,-1 0,0 0,0 1,0-1,0 0,1 0,9 2,0-1,0 0,17-1,-21 0,14 1,0-1,0-1,-1-1,1-1,0-1,-1-1,1-1,19-8,-24 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3:46.262"/>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4:46.879"/>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58.179"/>
    </inkml:context>
    <inkml:brush xml:id="br0">
      <inkml:brushProperty name="width" value="0.1" units="cm"/>
      <inkml:brushProperty name="height" value="0.1" units="cm"/>
      <inkml:brushProperty name="color" value="#E71224"/>
      <inkml:brushProperty name="ignorePressure" value="1"/>
    </inkml:brush>
  </inkml:definitions>
  <inkml:trace contextRef="#ctx0" brushRef="#br0">0 1,'10'0,"8"0,6 0,4 0,2 0,0 0,1 0,0 0,-1 0,-5 5,-7 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4:47.42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4:49.831"/>
    </inkml:context>
    <inkml:brush xml:id="br0">
      <inkml:brushProperty name="width" value="0.05" units="cm"/>
      <inkml:brushProperty name="height" value="0.05" units="cm"/>
      <inkml:brushProperty name="ignorePressure" value="1"/>
    </inkml:brush>
  </inkml:definitions>
  <inkml:trace contextRef="#ctx0" brushRef="#br0">1 1,'0'53,"1"63,-1-113,0 0,1 0,-1 0,1 0,-1-1,1 1,0 0,0 0,0-1,1 1,-1-1,0 1,1-1,0 1,-1-1,1 0,0 0,0 0,1 0,3 3,-4-4,1 0,0 0,0 0,0-1,0 1,0-1,0 1,0-1,0 0,0 0,0 0,0-1,0 1,0-1,0 1,0-1,0 0,0 0,4-3,8-3,-8 3,0 0,0 1,1 1,-1-1,9-1,-15 4,1-1,-1 1,1 0,-1 0,1 0,0 0,-1 0,1 1,-1-1,1 0,-1 1,1-1,-1 1,1-1,-1 1,1 0,-1 0,0 0,1-1,-1 1,0 0,0 1,0-1,0 0,0 0,0 0,0 1,0-1,0 0,0 3,2 2,-1-1,0 0,0 1,-1 0,1-1,-1 1,0 0,-1 0,0-1,0 1,0 0,0 0,-1-1,0 1,0 0,-1-1,0 1,-3 7,3-10,0 1,0 0,-1-1,1 1,-1-1,0 0,0 0,-1 0,1 0,0 0,-1-1,0 1,1-1,-1 0,0-1,0 1,0 0,-1-1,1 0,0 0,0 0,-1-1,1 0,-7 1,5-2,0 1,0-1,1 0,-1 0,0 0,0-1,1 0,-1 0,1 0,0-1,0 0,-7-5,-6-7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4:51.12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4:51.69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4:53.994"/>
    </inkml:context>
    <inkml:brush xml:id="br0">
      <inkml:brushProperty name="width" value="0.05" units="cm"/>
      <inkml:brushProperty name="height" value="0.05" units="cm"/>
      <inkml:brushProperty name="ignorePressure" value="1"/>
    </inkml:brush>
  </inkml:definitions>
  <inkml:trace contextRef="#ctx0" brushRef="#br0">209 4,'-44'-1,"31"0,0 0,0 1,-1 0,1 1,0 0,0 1,-15 5,26-6,-1 0,0 0,1 1,-1-1,1 1,-1-1,1 1,0 0,0 0,0 0,0 0,0 0,0 1,1-1,-1 0,1 1,-1-1,1 1,0 0,0-1,0 1,0 0,1 0,-1 0,1 0,0-1,-1 1,1 0,1 0,-1 0,0 0,1 0,-1 0,1-1,0 1,0 0,0 0,0-1,1 1,-1-1,1 1,-1-1,1 0,0 1,0-1,0 0,0 0,0 0,1-1,-1 1,3 1,10 2,-1-1,1-1,-1 0,1-1,0 0,0-2,0 1,0-2,15-2,49 1,-72 3,0 0,0 1,-1 0,1 0,-1 0,1 1,-1 0,0 0,0 0,0 1,0 0,-1 0,1 1,-1-1,0 1,-1 0,8 11,-8-12,-1 1,0 0,0 0,0 1,0-1,-1 1,0-1,0 1,-1 0,1-1,-1 1,-1 0,1 0,-1 0,0 0,0 0,-1 0,1-1,-1 1,-4 11,3-14,0 0,0 1,0-1,0 0,-1 0,1 0,-1-1,0 1,0-1,0 1,0-1,-1 0,1 0,0-1,-1 1,1 0,-1-1,0 0,1 0,-1 0,0-1,-5 1,-12 1,-1-1,-39-3,37 1,12 1,0-1,0 0,0-1,0 0,1-1,-1 0,1-1,0 0,0-1,0 0,0-1,1 0,-10-8,1-4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7:16.162"/>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7:17.25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7:58.850"/>
    </inkml:context>
    <inkml:brush xml:id="br0">
      <inkml:brushProperty name="width" value="0.1" units="cm"/>
      <inkml:brushProperty name="height" value="0.1" units="cm"/>
      <inkml:brushProperty name="color" value="#E71224"/>
      <inkml:brushProperty name="ignorePressure" value="1"/>
    </inkml:brush>
  </inkml:definitions>
  <inkml:trace contextRef="#ctx0" brushRef="#br0">1 324,'0'-9,"-1"-25,2-1,1 0,1 1,15-61,-16 90,0 0,0 0,1 0,0 1,0-1,0 1,0 0,0 0,1 0,0 0,0 1,0-1,0 1,1 0,-1 0,1 1,6-3,-8 3,0 1,0-1,1 1,-1 0,0 1,1-1,-1 0,1 1,-1 0,1 0,-1 0,1 0,-1 0,1 1,-1 0,1 0,-1 0,1 0,-1 0,0 1,0-1,0 1,0 0,0 0,0 0,5 4,-4 0,1 1,-1-1,0 0,-1 1,0 0,0 0,3 11,12 53,-12-37,-2 0,-1 1,-2-1,-6 63,3-87,0 1,0-1,-1 0,-1 0,0 0,-10 18,-40 55,25-40,22-34,5-7,0 0,1 0,-1-1,1 1,-1 0,1 0,0 0,0 0,0 1,0-1,0 0,0 0,0 1,1-1,0 0,-1 1,1-1,0 5,1-7,-1 1,1-1,0 0,0 0,0 1,-1-1,1 0,0 0,0 0,0 0,-1 0,1 0,0 0,0 0,0 0,0 0,-1 0,1 0,0-1,0 1,0 0,0-1,21-7,-22 8,17-8,0 0,1 0,0 2,0 0,0 0,0 2,25-3,-14 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7:19.372"/>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7:20.148"/>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19:59:24.384"/>
    </inkml:context>
    <inkml:brush xml:id="br0">
      <inkml:brushProperty name="width" value="0.1" units="cm"/>
      <inkml:brushProperty name="height" value="0.1" units="cm"/>
      <inkml:brushProperty name="color" value="#E71224"/>
      <inkml:brushProperty name="ignorePressure" value="1"/>
    </inkml:brush>
  </inkml:definitions>
  <inkml:trace contextRef="#ctx0" brushRef="#br0">0 972,'2'-5,"0"0,0 1,0-1,0 1,1-1,4-5,7-12,211-416,-210 406,5-13,-2-2,-1 0,15-78,-12 51,-12 45,8-46,-19 136,8 81,-2-98,20 747,-23-770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8:01.902"/>
    </inkml:context>
    <inkml:brush xml:id="br0">
      <inkml:brushProperty name="width" value="0.1" units="cm"/>
      <inkml:brushProperty name="height" value="0.1" units="cm"/>
      <inkml:brushProperty name="color" value="#E71224"/>
      <inkml:brushProperty name="ignorePressure" value="1"/>
    </inkml:brush>
  </inkml:definitions>
  <inkml:trace contextRef="#ctx0" brushRef="#br0">0 246,'1'-6,"0"1,0-1,0 0,1 0,-1 0,2 1,-1-1,1 1,-1-1,1 1,1 0,5-7,7-8,30-27,-34 35,0 0,0 1,0 0,1 1,1 1,23-13,-34 20,1 0,0 0,0 1,0 0,0-1,0 1,0 1,0-1,0 0,0 1,0 0,1 0,-1 0,0 1,0-1,0 1,0 0,0 0,0 1,0-1,0 1,0 0,-1 0,1 0,0 0,-1 1,5 3,-4-1,-1-1,1 1,-1 0,0 0,-1 0,1 0,-1 0,0 1,0-1,0 1,-1-1,0 1,0-1,0 7,0 15,-3 47,0-40,1-13,0 0,-2 0,0 0,-1-1,-13 36,13-45,-1 0,0-1,-1 0,0 0,-1 0,0-1,0 0,-1-1,0 1,0-1,-1-1,-11 8,-16 8,12-8,1 1,-22 20,-8 0,53-31,8-2,13-3,15-5,1-2,-1-2,-1-1,42-18,-69 24,0 0,-1-1,0 0,0 0,11-11,-11 9,1 1,0 0,17-11,-4 5,-3 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8:45.75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0 105,'14'-1,"0"0,-1-2,28-6,12-4,-3 4,62-21,-24 5,-75 21,0 1,0 1,0 0,0 1,1 0,14 1,-25 0,0 1,0 0,0-1,1 1,-1 0,0 0,0 0,0 1,-1-1,1 1,0 0,0 0,-1 0,1 0,-1 0,0 0,0 0,0 1,0 0,0-1,0 1,0 0,-1 0,0 0,1 0,-1 0,0 0,-1 0,1 0,0 4,3 28,-2 0,-1 0,-6 52,1 3,1-43,-12 66,-3 27,19 6,-3 34,-4-152,-1-6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8:47.831"/>
    </inkml:context>
    <inkml:brush xml:id="br0">
      <inkml:brushProperty name="width" value="0.1" units="cm"/>
      <inkml:brushProperty name="height" value="0.1" units="cm"/>
      <inkml:brushProperty name="color" value="#E71224"/>
      <inkml:brushProperty name="ignorePressure" value="1"/>
    </inkml:brush>
  </inkml:definitions>
  <inkml:trace contextRef="#ctx0" brushRef="#br0">1 323,'0'-1,"0"-1,1 1,-1 0,1-1,0 1,-1 0,1 0,0 0,0 0,-1-1,1 1,0 0,0 0,0 1,0-1,1 0,-1 0,0 0,3 0,31-16,-20 10,14-11,-1-1,-1-2,-1-1,0-1,28-33,-24 25,-21 23,0 1,1 0,14-9,24-18,-33 19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8:51.007"/>
    </inkml:context>
    <inkml:brush xml:id="br0">
      <inkml:brushProperty name="width" value="0.1" units="cm"/>
      <inkml:brushProperty name="height" value="0.1" units="cm"/>
      <inkml:brushProperty name="color" value="#E71224"/>
      <inkml:brushProperty name="ignorePressure" value="1"/>
    </inkml:brush>
  </inkml:definitions>
  <inkml:trace contextRef="#ctx0" brushRef="#br0">76 31,'-4'5,"-1"1,1 0,0 1,0-1,1 1,0 0,-4 10,-13 53,20-67,-9 46,3 0,2 1,2 0,5 67,0-8,-4-55,3 58,-1-99,0 0,2 0,0 0,0 0,1-1,7 17,-7-20,1 2,1 0,0-1,0 1,11 12,-14-19,1-1,-1 0,1 0,0 0,0 0,0-1,0 0,0 0,0 0,1 0,-1-1,1 1,-1-1,9 1,-6-1,0 0,-1-1,1 0,0 0,0-1,-1 0,1 0,-1 0,1-1,-1 0,1 0,-1-1,8-4,-6 2,-1 0,1 0,-1-1,0-1,0 1,-1-1,0 0,9-13,-4 0,0-1,-1 0,-1 0,-1-1,-1 0,9-44,-6 13,-1 12,4-67,-12 93,-1 0,-1 0,0 0,-1 1,-1-1,0 0,-1 1,-7-17,-3 3,-2 0,-1 1,-1 0,-1 2,-26-28,-16-21,55 66,0 0,-1 0,0 0,-1 1,1 1,-1-1,-12-7,-5 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8:53.802"/>
    </inkml:context>
    <inkml:brush xml:id="br0">
      <inkml:brushProperty name="width" value="0.1" units="cm"/>
      <inkml:brushProperty name="height" value="0.1" units="cm"/>
      <inkml:brushProperty name="color" value="#E71224"/>
      <inkml:brushProperty name="ignorePressure" value="1"/>
    </inkml:brush>
  </inkml:definitions>
  <inkml:trace contextRef="#ctx0" brushRef="#br0">2 0,'-2'101,"5"112,-3-204,1 0,1 0,0 0,0 0,0-1,1 1,1-1,6 15,-7-20,0 1,-1 0,1-1,0 0,1 0,-1 0,1 0,-1 0,1-1,0 1,0-1,0 0,0 0,0-1,0 1,1-1,-1 0,9 1,-6-1,1-1,-1 0,0-1,1 0,-1 0,0 0,1-1,-1 0,0 0,0-1,-1 0,1 0,-1-1,1 0,-1 0,0 0,0-1,-1 0,0 0,1 0,5-9,0 0,0-1,-1-1,0 1,-1-2,-1 1,-1-1,9-29,-11 17,0 0,-2 0,-2 0,-3-53,2 64,-2 284,0-231,-1 0,-9 40,5-37,-4 59,11-25,-1 29,1-97,-1 0,0 0,0 1,0-1,0 0,-1 0,1 0,-4 5,5-9,-1 1,1 0,-1 0,1 0,-1 0,0-1,1 1,-1 0,0 0,0-1,1 1,-1-1,0 1,0-1,0 1,0-1,0 1,0-1,0 0,0 1,0-1,0 0,0 0,0 0,0 0,0 0,0 0,0 0,0 0,0 0,0 0,0-1,0 1,0 0,0-1,0 1,1-1,-3 0,-13-11,1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9:14.928"/>
    </inkml:context>
    <inkml:brush xml:id="br0">
      <inkml:brushProperty name="width" value="0.1" units="cm"/>
      <inkml:brushProperty name="height" value="0.1" units="cm"/>
      <inkml:brushProperty name="color" value="#E71224"/>
      <inkml:brushProperty name="ignorePressure" value="1"/>
    </inkml:brush>
  </inkml:definitions>
  <inkml:trace contextRef="#ctx0" brushRef="#br0">2 444,'0'-26,"-1"15,1 0,0 0,0 0,1 0,1 0,0 0,0 0,1 1,9-21,0 6,-2 0,15-48,-24 69,0 1,0-1,0 1,1-1,-1 1,1 0,0-1,0 1,0 0,1 0,-1 0,1 1,-1-1,1 1,0-1,0 1,0 0,0 0,6-2,1 0,1 1,-1 1,1 0,-1 0,16 0,-15 1,-1 0,-1-1,0-1,0 0,0 0,0-1,0 0,-1 0,0-1,14-10,-12 8,0 1,0 0,0 0,0 1,20-6,-29 10,1 1,0-1,0 0,-1 1,1-1,0 1,0 0,0 0,0 0,0 0,0 0,0 0,-1 0,1 0,0 1,0-1,0 1,0 0,-1-1,1 1,0 0,-1 0,1 0,-1 0,1 0,-1 1,1-1,-1 0,0 1,1-1,-1 1,0-1,0 1,0-1,0 1,-1 0,1-1,0 1,-1 0,1 0,-1 0,1 0,-1 0,0-1,0 1,0 3,0 4,0 0,-1 0,0-1,-1 1,0 0,0-1,0 1,-7 13,-6 8,1-2,0 0,3 0,-17 60,19-53,-18 43,-5 21,1-4,22-71,0 0,2 1,-7 46,10 1,4-49,-1 0,-1 0,-7 33,7-53,1 1,1-1,-1 0,0 1,1-1,0 1,0-1,0 0,0 1,0-1,1 1,0-1,-1 0,3 5,-2-5,1-1,0 0,-1 0,1-1,0 1,0 0,0-1,0 1,0-1,0 1,0-1,1 0,-1 0,0 0,1 0,-1 0,1-1,-1 1,1-1,3 1,32 2,0-1,58-5,-22-1,-67 4,27-1,-33 1,0 0,1 0,-1 0,0-1,0 1,0 0,1-1,-1 1,0 0,0-1,0 0,0 1,0-1,0 0,0 1,0-1,0 0,0 0,0 0,-1 0,2-1,-2-6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9:16.490"/>
    </inkml:context>
    <inkml:brush xml:id="br0">
      <inkml:brushProperty name="width" value="0.1" units="cm"/>
      <inkml:brushProperty name="height" value="0.1" units="cm"/>
      <inkml:brushProperty name="color" value="#E71224"/>
      <inkml:brushProperty name="ignorePressure" value="1"/>
    </inkml:brush>
  </inkml:definitions>
  <inkml:trace contextRef="#ctx0" brushRef="#br0">0 1,'6'0,"8"0,7 0,7 0,3 0,4 0,-5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9:17.834"/>
    </inkml:context>
    <inkml:brush xml:id="br0">
      <inkml:brushProperty name="width" value="0.1" units="cm"/>
      <inkml:brushProperty name="height" value="0.1" units="cm"/>
      <inkml:brushProperty name="color" value="#E71224"/>
      <inkml:brushProperty name="ignorePressure" value="1"/>
    </inkml:brush>
  </inkml:definitions>
  <inkml:trace contextRef="#ctx0" brushRef="#br0">1 71,'6'0,"7"0,9 0,-1-6,2-2,4 1,3 1,2 2,-4-5,-7-6,-7-1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8:55.130"/>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3T20:08:55.873"/>
    </inkml:context>
    <inkml:brush xml:id="br0">
      <inkml:brushProperty name="width" value="0.1" units="cm"/>
      <inkml:brushProperty name="height" value="0.1" units="cm"/>
      <inkml:brushProperty name="color" value="#E71224"/>
      <inkml:brushProperty name="ignorePressure" value="1"/>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5/27/2021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52149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96181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2464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662E0-DA49-4684-8C15-1BB5FDB5CC9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4D0FF2E-2FC2-448C-8093-432F8C16FF2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2369EE9-48CF-40A6-8399-8A774711AC88}"/>
              </a:ext>
            </a:extLst>
          </p:cNvPr>
          <p:cNvSpPr>
            <a:spLocks noGrp="1"/>
          </p:cNvSpPr>
          <p:nvPr>
            <p:ph type="dt" sz="half" idx="10"/>
          </p:nvPr>
        </p:nvSpPr>
        <p:spPr/>
        <p:txBody>
          <a:bodyPr/>
          <a:lstStyle/>
          <a:p>
            <a:fld id="{DD8EDFE5-BF6F-4B94-B55E-DFDDF1959265}" type="datetimeFigureOut">
              <a:rPr lang="es-CL" smtClean="0"/>
              <a:t>27-05-2021</a:t>
            </a:fld>
            <a:endParaRPr lang="es-CL"/>
          </a:p>
        </p:txBody>
      </p:sp>
      <p:sp>
        <p:nvSpPr>
          <p:cNvPr id="5" name="Marcador de pie de página 4">
            <a:extLst>
              <a:ext uri="{FF2B5EF4-FFF2-40B4-BE49-F238E27FC236}">
                <a16:creationId xmlns:a16="http://schemas.microsoft.com/office/drawing/2014/main" id="{11FF4B3A-8130-45A1-BCBE-94ECB8148CF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892D037-0533-445E-82A0-1B07CF444F80}"/>
              </a:ext>
            </a:extLst>
          </p:cNvPr>
          <p:cNvSpPr>
            <a:spLocks noGrp="1"/>
          </p:cNvSpPr>
          <p:nvPr>
            <p:ph type="sldNum" sz="quarter" idx="12"/>
          </p:nvPr>
        </p:nvSpPr>
        <p:spPr/>
        <p:txBody>
          <a:bodyPr/>
          <a:lstStyle/>
          <a:p>
            <a:fld id="{181CED2A-960A-43B8-8551-AE3971B448B7}" type="slidenum">
              <a:rPr lang="es-CL" smtClean="0"/>
              <a:t>‹Nº›</a:t>
            </a:fld>
            <a:endParaRPr lang="es-CL"/>
          </a:p>
        </p:txBody>
      </p:sp>
    </p:spTree>
    <p:extLst>
      <p:ext uri="{BB962C8B-B14F-4D97-AF65-F5344CB8AC3E}">
        <p14:creationId xmlns:p14="http://schemas.microsoft.com/office/powerpoint/2010/main" val="375987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651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361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553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071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1995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121683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0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5/27/2021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29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5/27/2021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96240918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1" r:id="rId6"/>
    <p:sldLayoutId id="2147483827" r:id="rId7"/>
    <p:sldLayoutId id="2147483828" r:id="rId8"/>
    <p:sldLayoutId id="2147483829" r:id="rId9"/>
    <p:sldLayoutId id="2147483830" r:id="rId10"/>
    <p:sldLayoutId id="214748383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5/27/2021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D2122C-0ABD-4BDF-8543-FA049486D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C199F6E-5595-4BCE-B374-FCD754739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5A1042F-65B0-4429-9125-F31561DCE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EDFE5-BF6F-4B94-B55E-DFDDF1959265}" type="datetimeFigureOut">
              <a:rPr lang="es-CL" smtClean="0"/>
              <a:t>27-05-2021</a:t>
            </a:fld>
            <a:endParaRPr lang="es-CL"/>
          </a:p>
        </p:txBody>
      </p:sp>
      <p:sp>
        <p:nvSpPr>
          <p:cNvPr id="5" name="Marcador de pie de página 4">
            <a:extLst>
              <a:ext uri="{FF2B5EF4-FFF2-40B4-BE49-F238E27FC236}">
                <a16:creationId xmlns:a16="http://schemas.microsoft.com/office/drawing/2014/main" id="{BA1DA5A2-A07C-4D4C-8B26-9222E4943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C570720-78E2-400E-856B-C5E79A522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CED2A-960A-43B8-8551-AE3971B448B7}" type="slidenum">
              <a:rPr lang="es-CL" smtClean="0"/>
              <a:t>‹Nº›</a:t>
            </a:fld>
            <a:endParaRPr lang="es-CL"/>
          </a:p>
        </p:txBody>
      </p:sp>
    </p:spTree>
    <p:extLst>
      <p:ext uri="{BB962C8B-B14F-4D97-AF65-F5344CB8AC3E}">
        <p14:creationId xmlns:p14="http://schemas.microsoft.com/office/powerpoint/2010/main" val="3872799204"/>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customXml" Target="../ink/ink283.xml"/><Relationship Id="rId21" Type="http://schemas.openxmlformats.org/officeDocument/2006/relationships/customXml" Target="../ink/ink235.xml"/><Relationship Id="rId63" Type="http://schemas.openxmlformats.org/officeDocument/2006/relationships/customXml" Target="../ink/ink256.xml"/><Relationship Id="rId159" Type="http://schemas.openxmlformats.org/officeDocument/2006/relationships/customXml" Target="../ink/ink304.xml"/><Relationship Id="rId170" Type="http://schemas.openxmlformats.org/officeDocument/2006/relationships/image" Target="../media/image255.png"/><Relationship Id="rId226" Type="http://schemas.openxmlformats.org/officeDocument/2006/relationships/customXml" Target="../ink/ink339.xml"/><Relationship Id="rId268" Type="http://schemas.openxmlformats.org/officeDocument/2006/relationships/customXml" Target="../ink/ink360.xml"/><Relationship Id="rId32" Type="http://schemas.openxmlformats.org/officeDocument/2006/relationships/image" Target="../media/image186.png"/><Relationship Id="rId74" Type="http://schemas.openxmlformats.org/officeDocument/2006/relationships/image" Target="../media/image207.png"/><Relationship Id="rId128" Type="http://schemas.openxmlformats.org/officeDocument/2006/relationships/image" Target="../media/image234.png"/><Relationship Id="rId5" Type="http://schemas.openxmlformats.org/officeDocument/2006/relationships/customXml" Target="../ink/ink227.xml"/><Relationship Id="rId181" Type="http://schemas.openxmlformats.org/officeDocument/2006/relationships/image" Target="../media/image260.png"/><Relationship Id="rId237" Type="http://schemas.openxmlformats.org/officeDocument/2006/relationships/image" Target="../media/image287.png"/><Relationship Id="rId279" Type="http://schemas.openxmlformats.org/officeDocument/2006/relationships/image" Target="../media/image308.png"/><Relationship Id="rId43" Type="http://schemas.openxmlformats.org/officeDocument/2006/relationships/customXml" Target="../ink/ink246.xml"/><Relationship Id="rId139" Type="http://schemas.openxmlformats.org/officeDocument/2006/relationships/customXml" Target="../ink/ink294.xml"/><Relationship Id="rId290" Type="http://schemas.openxmlformats.org/officeDocument/2006/relationships/customXml" Target="../ink/ink371.xml"/><Relationship Id="rId85" Type="http://schemas.openxmlformats.org/officeDocument/2006/relationships/customXml" Target="../ink/ink267.xml"/><Relationship Id="rId150" Type="http://schemas.openxmlformats.org/officeDocument/2006/relationships/image" Target="../media/image245.png"/><Relationship Id="rId192" Type="http://schemas.openxmlformats.org/officeDocument/2006/relationships/image" Target="../media/image265.png"/><Relationship Id="rId206" Type="http://schemas.openxmlformats.org/officeDocument/2006/relationships/customXml" Target="../ink/ink329.xml"/><Relationship Id="rId248" Type="http://schemas.openxmlformats.org/officeDocument/2006/relationships/customXml" Target="../ink/ink350.xml"/><Relationship Id="rId12" Type="http://schemas.openxmlformats.org/officeDocument/2006/relationships/image" Target="../media/image176.png"/><Relationship Id="rId33" Type="http://schemas.openxmlformats.org/officeDocument/2006/relationships/customXml" Target="../ink/ink241.xml"/><Relationship Id="rId108" Type="http://schemas.openxmlformats.org/officeDocument/2006/relationships/image" Target="../media/image224.png"/><Relationship Id="rId129" Type="http://schemas.openxmlformats.org/officeDocument/2006/relationships/customXml" Target="../ink/ink289.xml"/><Relationship Id="rId280" Type="http://schemas.openxmlformats.org/officeDocument/2006/relationships/customXml" Target="../ink/ink366.xml"/><Relationship Id="rId54" Type="http://schemas.openxmlformats.org/officeDocument/2006/relationships/image" Target="../media/image197.png"/><Relationship Id="rId75" Type="http://schemas.openxmlformats.org/officeDocument/2006/relationships/customXml" Target="../ink/ink262.xml"/><Relationship Id="rId96" Type="http://schemas.openxmlformats.org/officeDocument/2006/relationships/image" Target="../media/image218.png"/><Relationship Id="rId140" Type="http://schemas.openxmlformats.org/officeDocument/2006/relationships/image" Target="../media/image240.png"/><Relationship Id="rId161" Type="http://schemas.openxmlformats.org/officeDocument/2006/relationships/customXml" Target="../ink/ink305.xml"/><Relationship Id="rId182" Type="http://schemas.openxmlformats.org/officeDocument/2006/relationships/customXml" Target="../ink/ink316.xml"/><Relationship Id="rId217" Type="http://schemas.openxmlformats.org/officeDocument/2006/relationships/image" Target="../media/image277.png"/><Relationship Id="rId6" Type="http://schemas.openxmlformats.org/officeDocument/2006/relationships/image" Target="../media/image172.png"/><Relationship Id="rId238" Type="http://schemas.openxmlformats.org/officeDocument/2006/relationships/customXml" Target="../ink/ink345.xml"/><Relationship Id="rId259" Type="http://schemas.openxmlformats.org/officeDocument/2006/relationships/image" Target="../media/image298.png"/><Relationship Id="rId23" Type="http://schemas.openxmlformats.org/officeDocument/2006/relationships/customXml" Target="../ink/ink236.xml"/><Relationship Id="rId119" Type="http://schemas.openxmlformats.org/officeDocument/2006/relationships/customXml" Target="../ink/ink284.xml"/><Relationship Id="rId270" Type="http://schemas.openxmlformats.org/officeDocument/2006/relationships/customXml" Target="../ink/ink361.xml"/><Relationship Id="rId291" Type="http://schemas.openxmlformats.org/officeDocument/2006/relationships/image" Target="../media/image314.png"/><Relationship Id="rId44" Type="http://schemas.openxmlformats.org/officeDocument/2006/relationships/image" Target="../media/image192.png"/><Relationship Id="rId65" Type="http://schemas.openxmlformats.org/officeDocument/2006/relationships/customXml" Target="../ink/ink257.xml"/><Relationship Id="rId86" Type="http://schemas.openxmlformats.org/officeDocument/2006/relationships/image" Target="../media/image213.png"/><Relationship Id="rId130" Type="http://schemas.openxmlformats.org/officeDocument/2006/relationships/image" Target="../media/image235.png"/><Relationship Id="rId151" Type="http://schemas.openxmlformats.org/officeDocument/2006/relationships/customXml" Target="../ink/ink300.xml"/><Relationship Id="rId172" Type="http://schemas.openxmlformats.org/officeDocument/2006/relationships/customXml" Target="../ink/ink311.xml"/><Relationship Id="rId193" Type="http://schemas.openxmlformats.org/officeDocument/2006/relationships/customXml" Target="../ink/ink322.xml"/><Relationship Id="rId207" Type="http://schemas.openxmlformats.org/officeDocument/2006/relationships/image" Target="../media/image272.png"/><Relationship Id="rId228" Type="http://schemas.openxmlformats.org/officeDocument/2006/relationships/customXml" Target="../ink/ink340.xml"/><Relationship Id="rId249" Type="http://schemas.openxmlformats.org/officeDocument/2006/relationships/image" Target="../media/image293.png"/><Relationship Id="rId13" Type="http://schemas.openxmlformats.org/officeDocument/2006/relationships/customXml" Target="../ink/ink231.xml"/><Relationship Id="rId109" Type="http://schemas.openxmlformats.org/officeDocument/2006/relationships/customXml" Target="../ink/ink279.xml"/><Relationship Id="rId260" Type="http://schemas.openxmlformats.org/officeDocument/2006/relationships/customXml" Target="../ink/ink356.xml"/><Relationship Id="rId281" Type="http://schemas.openxmlformats.org/officeDocument/2006/relationships/image" Target="../media/image309.png"/><Relationship Id="rId34" Type="http://schemas.openxmlformats.org/officeDocument/2006/relationships/image" Target="../media/image187.png"/><Relationship Id="rId55" Type="http://schemas.openxmlformats.org/officeDocument/2006/relationships/customXml" Target="../ink/ink252.xml"/><Relationship Id="rId76" Type="http://schemas.openxmlformats.org/officeDocument/2006/relationships/image" Target="../media/image208.png"/><Relationship Id="rId97" Type="http://schemas.openxmlformats.org/officeDocument/2006/relationships/customXml" Target="../ink/ink273.xml"/><Relationship Id="rId120" Type="http://schemas.openxmlformats.org/officeDocument/2006/relationships/image" Target="../media/image230.png"/><Relationship Id="rId141" Type="http://schemas.openxmlformats.org/officeDocument/2006/relationships/customXml" Target="../ink/ink295.xml"/><Relationship Id="rId7" Type="http://schemas.openxmlformats.org/officeDocument/2006/relationships/customXml" Target="../ink/ink228.xml"/><Relationship Id="rId162" Type="http://schemas.openxmlformats.org/officeDocument/2006/relationships/image" Target="../media/image251.png"/><Relationship Id="rId183" Type="http://schemas.openxmlformats.org/officeDocument/2006/relationships/image" Target="../media/image261.png"/><Relationship Id="rId218" Type="http://schemas.openxmlformats.org/officeDocument/2006/relationships/customXml" Target="../ink/ink335.xml"/><Relationship Id="rId239" Type="http://schemas.openxmlformats.org/officeDocument/2006/relationships/image" Target="../media/image288.png"/><Relationship Id="rId250" Type="http://schemas.openxmlformats.org/officeDocument/2006/relationships/customXml" Target="../ink/ink351.xml"/><Relationship Id="rId271" Type="http://schemas.openxmlformats.org/officeDocument/2006/relationships/image" Target="../media/image304.png"/><Relationship Id="rId292" Type="http://schemas.openxmlformats.org/officeDocument/2006/relationships/customXml" Target="../ink/ink372.xml"/><Relationship Id="rId24" Type="http://schemas.openxmlformats.org/officeDocument/2006/relationships/image" Target="../media/image182.png"/><Relationship Id="rId45" Type="http://schemas.openxmlformats.org/officeDocument/2006/relationships/customXml" Target="../ink/ink247.xml"/><Relationship Id="rId66" Type="http://schemas.openxmlformats.org/officeDocument/2006/relationships/image" Target="../media/image203.png"/><Relationship Id="rId87" Type="http://schemas.openxmlformats.org/officeDocument/2006/relationships/customXml" Target="../ink/ink268.xml"/><Relationship Id="rId110" Type="http://schemas.openxmlformats.org/officeDocument/2006/relationships/image" Target="../media/image225.png"/><Relationship Id="rId131" Type="http://schemas.openxmlformats.org/officeDocument/2006/relationships/customXml" Target="../ink/ink290.xml"/><Relationship Id="rId152" Type="http://schemas.openxmlformats.org/officeDocument/2006/relationships/image" Target="../media/image246.png"/><Relationship Id="rId173" Type="http://schemas.openxmlformats.org/officeDocument/2006/relationships/image" Target="../media/image256.png"/><Relationship Id="rId194" Type="http://schemas.openxmlformats.org/officeDocument/2006/relationships/image" Target="../media/image266.png"/><Relationship Id="rId208" Type="http://schemas.openxmlformats.org/officeDocument/2006/relationships/customXml" Target="../ink/ink330.xml"/><Relationship Id="rId229" Type="http://schemas.openxmlformats.org/officeDocument/2006/relationships/image" Target="../media/image283.png"/><Relationship Id="rId240" Type="http://schemas.openxmlformats.org/officeDocument/2006/relationships/customXml" Target="../ink/ink346.xml"/><Relationship Id="rId261" Type="http://schemas.openxmlformats.org/officeDocument/2006/relationships/image" Target="../media/image299.png"/><Relationship Id="rId14" Type="http://schemas.openxmlformats.org/officeDocument/2006/relationships/image" Target="../media/image177.png"/><Relationship Id="rId35" Type="http://schemas.openxmlformats.org/officeDocument/2006/relationships/customXml" Target="../ink/ink242.xml"/><Relationship Id="rId56" Type="http://schemas.openxmlformats.org/officeDocument/2006/relationships/image" Target="../media/image198.png"/><Relationship Id="rId77" Type="http://schemas.openxmlformats.org/officeDocument/2006/relationships/customXml" Target="../ink/ink263.xml"/><Relationship Id="rId100" Type="http://schemas.openxmlformats.org/officeDocument/2006/relationships/image" Target="../media/image220.png"/><Relationship Id="rId282" Type="http://schemas.openxmlformats.org/officeDocument/2006/relationships/customXml" Target="../ink/ink367.xml"/><Relationship Id="rId8" Type="http://schemas.openxmlformats.org/officeDocument/2006/relationships/image" Target="../media/image174.png"/><Relationship Id="rId98" Type="http://schemas.openxmlformats.org/officeDocument/2006/relationships/image" Target="../media/image219.png"/><Relationship Id="rId121" Type="http://schemas.openxmlformats.org/officeDocument/2006/relationships/customXml" Target="../ink/ink285.xml"/><Relationship Id="rId142" Type="http://schemas.openxmlformats.org/officeDocument/2006/relationships/image" Target="../media/image241.png"/><Relationship Id="rId163" Type="http://schemas.openxmlformats.org/officeDocument/2006/relationships/customXml" Target="../ink/ink306.xml"/><Relationship Id="rId184" Type="http://schemas.openxmlformats.org/officeDocument/2006/relationships/customXml" Target="../ink/ink317.xml"/><Relationship Id="rId219" Type="http://schemas.openxmlformats.org/officeDocument/2006/relationships/image" Target="../media/image278.png"/><Relationship Id="rId230" Type="http://schemas.openxmlformats.org/officeDocument/2006/relationships/customXml" Target="../ink/ink341.xml"/><Relationship Id="rId251" Type="http://schemas.openxmlformats.org/officeDocument/2006/relationships/image" Target="../media/image294.png"/><Relationship Id="rId25" Type="http://schemas.openxmlformats.org/officeDocument/2006/relationships/customXml" Target="../ink/ink237.xml"/><Relationship Id="rId46" Type="http://schemas.openxmlformats.org/officeDocument/2006/relationships/image" Target="../media/image193.png"/><Relationship Id="rId67" Type="http://schemas.openxmlformats.org/officeDocument/2006/relationships/customXml" Target="../ink/ink258.xml"/><Relationship Id="rId272" Type="http://schemas.openxmlformats.org/officeDocument/2006/relationships/customXml" Target="../ink/ink362.xml"/><Relationship Id="rId293" Type="http://schemas.openxmlformats.org/officeDocument/2006/relationships/image" Target="../media/image315.png"/><Relationship Id="rId88" Type="http://schemas.openxmlformats.org/officeDocument/2006/relationships/image" Target="../media/image214.png"/><Relationship Id="rId111" Type="http://schemas.openxmlformats.org/officeDocument/2006/relationships/customXml" Target="../ink/ink280.xml"/><Relationship Id="rId132" Type="http://schemas.openxmlformats.org/officeDocument/2006/relationships/image" Target="../media/image236.png"/><Relationship Id="rId153" Type="http://schemas.openxmlformats.org/officeDocument/2006/relationships/customXml" Target="../ink/ink301.xml"/><Relationship Id="rId174" Type="http://schemas.openxmlformats.org/officeDocument/2006/relationships/customXml" Target="../ink/ink312.xml"/><Relationship Id="rId195" Type="http://schemas.openxmlformats.org/officeDocument/2006/relationships/customXml" Target="../ink/ink323.xml"/><Relationship Id="rId209" Type="http://schemas.openxmlformats.org/officeDocument/2006/relationships/image" Target="../media/image273.png"/><Relationship Id="rId220" Type="http://schemas.openxmlformats.org/officeDocument/2006/relationships/customXml" Target="../ink/ink336.xml"/><Relationship Id="rId241" Type="http://schemas.openxmlformats.org/officeDocument/2006/relationships/image" Target="../media/image289.png"/><Relationship Id="rId15" Type="http://schemas.openxmlformats.org/officeDocument/2006/relationships/customXml" Target="../ink/ink232.xml"/><Relationship Id="rId36" Type="http://schemas.openxmlformats.org/officeDocument/2006/relationships/image" Target="../media/image188.png"/><Relationship Id="rId57" Type="http://schemas.openxmlformats.org/officeDocument/2006/relationships/customXml" Target="../ink/ink253.xml"/><Relationship Id="rId262" Type="http://schemas.openxmlformats.org/officeDocument/2006/relationships/customXml" Target="../ink/ink357.xml"/><Relationship Id="rId283" Type="http://schemas.openxmlformats.org/officeDocument/2006/relationships/image" Target="../media/image310.png"/><Relationship Id="rId78" Type="http://schemas.openxmlformats.org/officeDocument/2006/relationships/image" Target="../media/image209.png"/><Relationship Id="rId99" Type="http://schemas.openxmlformats.org/officeDocument/2006/relationships/customXml" Target="../ink/ink274.xml"/><Relationship Id="rId101" Type="http://schemas.openxmlformats.org/officeDocument/2006/relationships/customXml" Target="../ink/ink275.xml"/><Relationship Id="rId122" Type="http://schemas.openxmlformats.org/officeDocument/2006/relationships/image" Target="../media/image231.png"/><Relationship Id="rId143" Type="http://schemas.openxmlformats.org/officeDocument/2006/relationships/customXml" Target="../ink/ink296.xml"/><Relationship Id="rId164" Type="http://schemas.openxmlformats.org/officeDocument/2006/relationships/image" Target="../media/image252.png"/><Relationship Id="rId185" Type="http://schemas.openxmlformats.org/officeDocument/2006/relationships/image" Target="../media/image262.png"/><Relationship Id="rId9" Type="http://schemas.openxmlformats.org/officeDocument/2006/relationships/customXml" Target="../ink/ink229.xml"/><Relationship Id="rId210" Type="http://schemas.openxmlformats.org/officeDocument/2006/relationships/customXml" Target="../ink/ink331.xml"/><Relationship Id="rId26" Type="http://schemas.openxmlformats.org/officeDocument/2006/relationships/image" Target="../media/image183.png"/><Relationship Id="rId231" Type="http://schemas.openxmlformats.org/officeDocument/2006/relationships/image" Target="../media/image284.png"/><Relationship Id="rId252" Type="http://schemas.openxmlformats.org/officeDocument/2006/relationships/customXml" Target="../ink/ink352.xml"/><Relationship Id="rId273" Type="http://schemas.openxmlformats.org/officeDocument/2006/relationships/image" Target="../media/image305.png"/><Relationship Id="rId294" Type="http://schemas.openxmlformats.org/officeDocument/2006/relationships/customXml" Target="../ink/ink373.xml"/><Relationship Id="rId47" Type="http://schemas.openxmlformats.org/officeDocument/2006/relationships/customXml" Target="../ink/ink248.xml"/><Relationship Id="rId68" Type="http://schemas.openxmlformats.org/officeDocument/2006/relationships/image" Target="../media/image204.png"/><Relationship Id="rId89" Type="http://schemas.openxmlformats.org/officeDocument/2006/relationships/customXml" Target="../ink/ink269.xml"/><Relationship Id="rId112" Type="http://schemas.openxmlformats.org/officeDocument/2006/relationships/image" Target="../media/image226.png"/><Relationship Id="rId133" Type="http://schemas.openxmlformats.org/officeDocument/2006/relationships/customXml" Target="../ink/ink291.xml"/><Relationship Id="rId154" Type="http://schemas.openxmlformats.org/officeDocument/2006/relationships/image" Target="../media/image247.png"/><Relationship Id="rId175" Type="http://schemas.openxmlformats.org/officeDocument/2006/relationships/image" Target="../media/image257.png"/><Relationship Id="rId196" Type="http://schemas.openxmlformats.org/officeDocument/2006/relationships/image" Target="../media/image267.png"/><Relationship Id="rId200" Type="http://schemas.openxmlformats.org/officeDocument/2006/relationships/image" Target="../media/image269.png"/><Relationship Id="rId16" Type="http://schemas.openxmlformats.org/officeDocument/2006/relationships/image" Target="../media/image178.png"/><Relationship Id="rId221" Type="http://schemas.openxmlformats.org/officeDocument/2006/relationships/image" Target="../media/image279.png"/><Relationship Id="rId242" Type="http://schemas.openxmlformats.org/officeDocument/2006/relationships/customXml" Target="../ink/ink347.xml"/><Relationship Id="rId263" Type="http://schemas.openxmlformats.org/officeDocument/2006/relationships/image" Target="../media/image300.png"/><Relationship Id="rId284" Type="http://schemas.openxmlformats.org/officeDocument/2006/relationships/customXml" Target="../ink/ink368.xml"/><Relationship Id="rId37" Type="http://schemas.openxmlformats.org/officeDocument/2006/relationships/customXml" Target="../ink/ink243.xml"/><Relationship Id="rId58" Type="http://schemas.openxmlformats.org/officeDocument/2006/relationships/image" Target="../media/image199.png"/><Relationship Id="rId79" Type="http://schemas.openxmlformats.org/officeDocument/2006/relationships/customXml" Target="../ink/ink264.xml"/><Relationship Id="rId102" Type="http://schemas.openxmlformats.org/officeDocument/2006/relationships/image" Target="../media/image221.png"/><Relationship Id="rId123" Type="http://schemas.openxmlformats.org/officeDocument/2006/relationships/customXml" Target="../ink/ink286.xml"/><Relationship Id="rId144" Type="http://schemas.openxmlformats.org/officeDocument/2006/relationships/image" Target="../media/image242.png"/><Relationship Id="rId90" Type="http://schemas.openxmlformats.org/officeDocument/2006/relationships/image" Target="../media/image215.png"/><Relationship Id="rId165" Type="http://schemas.openxmlformats.org/officeDocument/2006/relationships/customXml" Target="../ink/ink307.xml"/><Relationship Id="rId186" Type="http://schemas.openxmlformats.org/officeDocument/2006/relationships/customXml" Target="../ink/ink318.xml"/><Relationship Id="rId211" Type="http://schemas.openxmlformats.org/officeDocument/2006/relationships/image" Target="../media/image274.png"/><Relationship Id="rId232" Type="http://schemas.openxmlformats.org/officeDocument/2006/relationships/customXml" Target="../ink/ink342.xml"/><Relationship Id="rId253" Type="http://schemas.openxmlformats.org/officeDocument/2006/relationships/image" Target="../media/image295.png"/><Relationship Id="rId274" Type="http://schemas.openxmlformats.org/officeDocument/2006/relationships/customXml" Target="../ink/ink363.xml"/><Relationship Id="rId295" Type="http://schemas.openxmlformats.org/officeDocument/2006/relationships/image" Target="../media/image316.png"/><Relationship Id="rId27" Type="http://schemas.openxmlformats.org/officeDocument/2006/relationships/customXml" Target="../ink/ink238.xml"/><Relationship Id="rId48" Type="http://schemas.openxmlformats.org/officeDocument/2006/relationships/image" Target="../media/image194.png"/><Relationship Id="rId69" Type="http://schemas.openxmlformats.org/officeDocument/2006/relationships/customXml" Target="../ink/ink259.xml"/><Relationship Id="rId113" Type="http://schemas.openxmlformats.org/officeDocument/2006/relationships/customXml" Target="../ink/ink281.xml"/><Relationship Id="rId134" Type="http://schemas.openxmlformats.org/officeDocument/2006/relationships/image" Target="../media/image237.png"/><Relationship Id="rId80" Type="http://schemas.openxmlformats.org/officeDocument/2006/relationships/image" Target="../media/image210.png"/><Relationship Id="rId155" Type="http://schemas.openxmlformats.org/officeDocument/2006/relationships/customXml" Target="../ink/ink302.xml"/><Relationship Id="rId176" Type="http://schemas.openxmlformats.org/officeDocument/2006/relationships/customXml" Target="../ink/ink313.xml"/><Relationship Id="rId197" Type="http://schemas.openxmlformats.org/officeDocument/2006/relationships/customXml" Target="../ink/ink324.xml"/><Relationship Id="rId201" Type="http://schemas.openxmlformats.org/officeDocument/2006/relationships/customXml" Target="../ink/ink326.xml"/><Relationship Id="rId222" Type="http://schemas.openxmlformats.org/officeDocument/2006/relationships/customXml" Target="../ink/ink337.xml"/><Relationship Id="rId243" Type="http://schemas.openxmlformats.org/officeDocument/2006/relationships/image" Target="../media/image290.png"/><Relationship Id="rId264" Type="http://schemas.openxmlformats.org/officeDocument/2006/relationships/customXml" Target="../ink/ink358.xml"/><Relationship Id="rId285" Type="http://schemas.openxmlformats.org/officeDocument/2006/relationships/image" Target="../media/image311.png"/><Relationship Id="rId17" Type="http://schemas.openxmlformats.org/officeDocument/2006/relationships/customXml" Target="../ink/ink233.xml"/><Relationship Id="rId38" Type="http://schemas.openxmlformats.org/officeDocument/2006/relationships/image" Target="../media/image189.png"/><Relationship Id="rId59" Type="http://schemas.openxmlformats.org/officeDocument/2006/relationships/customXml" Target="../ink/ink254.xml"/><Relationship Id="rId103" Type="http://schemas.openxmlformats.org/officeDocument/2006/relationships/customXml" Target="../ink/ink276.xml"/><Relationship Id="rId124" Type="http://schemas.openxmlformats.org/officeDocument/2006/relationships/image" Target="../media/image232.png"/><Relationship Id="rId70" Type="http://schemas.openxmlformats.org/officeDocument/2006/relationships/image" Target="../media/image205.png"/><Relationship Id="rId91" Type="http://schemas.openxmlformats.org/officeDocument/2006/relationships/customXml" Target="../ink/ink270.xml"/><Relationship Id="rId145" Type="http://schemas.openxmlformats.org/officeDocument/2006/relationships/customXml" Target="../ink/ink297.xml"/><Relationship Id="rId166" Type="http://schemas.openxmlformats.org/officeDocument/2006/relationships/image" Target="../media/image253.png"/><Relationship Id="rId187" Type="http://schemas.openxmlformats.org/officeDocument/2006/relationships/customXml" Target="../ink/ink319.xml"/><Relationship Id="rId1" Type="http://schemas.openxmlformats.org/officeDocument/2006/relationships/slideLayout" Target="../slideLayouts/slideLayout2.xml"/><Relationship Id="rId212" Type="http://schemas.openxmlformats.org/officeDocument/2006/relationships/customXml" Target="../ink/ink332.xml"/><Relationship Id="rId233" Type="http://schemas.openxmlformats.org/officeDocument/2006/relationships/image" Target="../media/image285.png"/><Relationship Id="rId254" Type="http://schemas.openxmlformats.org/officeDocument/2006/relationships/customXml" Target="../ink/ink353.xml"/><Relationship Id="rId28" Type="http://schemas.openxmlformats.org/officeDocument/2006/relationships/image" Target="../media/image184.png"/><Relationship Id="rId49" Type="http://schemas.openxmlformats.org/officeDocument/2006/relationships/customXml" Target="../ink/ink249.xml"/><Relationship Id="rId114" Type="http://schemas.openxmlformats.org/officeDocument/2006/relationships/image" Target="../media/image227.png"/><Relationship Id="rId275" Type="http://schemas.openxmlformats.org/officeDocument/2006/relationships/image" Target="../media/image306.png"/><Relationship Id="rId60" Type="http://schemas.openxmlformats.org/officeDocument/2006/relationships/image" Target="../media/image200.png"/><Relationship Id="rId81" Type="http://schemas.openxmlformats.org/officeDocument/2006/relationships/customXml" Target="../ink/ink265.xml"/><Relationship Id="rId135" Type="http://schemas.openxmlformats.org/officeDocument/2006/relationships/customXml" Target="../ink/ink292.xml"/><Relationship Id="rId156" Type="http://schemas.openxmlformats.org/officeDocument/2006/relationships/image" Target="../media/image248.png"/><Relationship Id="rId177" Type="http://schemas.openxmlformats.org/officeDocument/2006/relationships/image" Target="../media/image258.png"/><Relationship Id="rId198" Type="http://schemas.openxmlformats.org/officeDocument/2006/relationships/image" Target="../media/image268.png"/><Relationship Id="rId202" Type="http://schemas.openxmlformats.org/officeDocument/2006/relationships/image" Target="../media/image270.png"/><Relationship Id="rId223" Type="http://schemas.openxmlformats.org/officeDocument/2006/relationships/image" Target="../media/image280.png"/><Relationship Id="rId244" Type="http://schemas.openxmlformats.org/officeDocument/2006/relationships/customXml" Target="../ink/ink348.xml"/><Relationship Id="rId18" Type="http://schemas.openxmlformats.org/officeDocument/2006/relationships/image" Target="../media/image179.png"/><Relationship Id="rId39" Type="http://schemas.openxmlformats.org/officeDocument/2006/relationships/customXml" Target="../ink/ink244.xml"/><Relationship Id="rId265" Type="http://schemas.openxmlformats.org/officeDocument/2006/relationships/image" Target="../media/image301.png"/><Relationship Id="rId286" Type="http://schemas.openxmlformats.org/officeDocument/2006/relationships/customXml" Target="../ink/ink369.xml"/><Relationship Id="rId50" Type="http://schemas.openxmlformats.org/officeDocument/2006/relationships/image" Target="../media/image195.png"/><Relationship Id="rId104" Type="http://schemas.openxmlformats.org/officeDocument/2006/relationships/image" Target="../media/image222.png"/><Relationship Id="rId125" Type="http://schemas.openxmlformats.org/officeDocument/2006/relationships/customXml" Target="../ink/ink287.xml"/><Relationship Id="rId146" Type="http://schemas.openxmlformats.org/officeDocument/2006/relationships/image" Target="../media/image243.png"/><Relationship Id="rId167" Type="http://schemas.openxmlformats.org/officeDocument/2006/relationships/customXml" Target="../ink/ink308.xml"/><Relationship Id="rId188" Type="http://schemas.openxmlformats.org/officeDocument/2006/relationships/image" Target="../media/image263.png"/><Relationship Id="rId71" Type="http://schemas.openxmlformats.org/officeDocument/2006/relationships/customXml" Target="../ink/ink260.xml"/><Relationship Id="rId92" Type="http://schemas.openxmlformats.org/officeDocument/2006/relationships/image" Target="../media/image216.png"/><Relationship Id="rId213" Type="http://schemas.openxmlformats.org/officeDocument/2006/relationships/image" Target="../media/image275.png"/><Relationship Id="rId234" Type="http://schemas.openxmlformats.org/officeDocument/2006/relationships/customXml" Target="../ink/ink343.xml"/><Relationship Id="rId2" Type="http://schemas.openxmlformats.org/officeDocument/2006/relationships/image" Target="../media/image1650.png"/><Relationship Id="rId29" Type="http://schemas.openxmlformats.org/officeDocument/2006/relationships/customXml" Target="../ink/ink239.xml"/><Relationship Id="rId255" Type="http://schemas.openxmlformats.org/officeDocument/2006/relationships/image" Target="../media/image296.png"/><Relationship Id="rId276" Type="http://schemas.openxmlformats.org/officeDocument/2006/relationships/customXml" Target="../ink/ink364.xml"/><Relationship Id="rId40" Type="http://schemas.openxmlformats.org/officeDocument/2006/relationships/image" Target="../media/image190.png"/><Relationship Id="rId115" Type="http://schemas.openxmlformats.org/officeDocument/2006/relationships/customXml" Target="../ink/ink282.xml"/><Relationship Id="rId136" Type="http://schemas.openxmlformats.org/officeDocument/2006/relationships/image" Target="../media/image238.png"/><Relationship Id="rId157" Type="http://schemas.openxmlformats.org/officeDocument/2006/relationships/customXml" Target="../ink/ink303.xml"/><Relationship Id="rId178" Type="http://schemas.openxmlformats.org/officeDocument/2006/relationships/customXml" Target="../ink/ink314.xml"/><Relationship Id="rId61" Type="http://schemas.openxmlformats.org/officeDocument/2006/relationships/customXml" Target="../ink/ink255.xml"/><Relationship Id="rId82" Type="http://schemas.openxmlformats.org/officeDocument/2006/relationships/image" Target="../media/image211.png"/><Relationship Id="rId199" Type="http://schemas.openxmlformats.org/officeDocument/2006/relationships/customXml" Target="../ink/ink325.xml"/><Relationship Id="rId203" Type="http://schemas.openxmlformats.org/officeDocument/2006/relationships/customXml" Target="../ink/ink327.xml"/><Relationship Id="rId19" Type="http://schemas.openxmlformats.org/officeDocument/2006/relationships/customXml" Target="../ink/ink234.xml"/><Relationship Id="rId224" Type="http://schemas.openxmlformats.org/officeDocument/2006/relationships/customXml" Target="../ink/ink338.xml"/><Relationship Id="rId245" Type="http://schemas.openxmlformats.org/officeDocument/2006/relationships/image" Target="../media/image291.png"/><Relationship Id="rId266" Type="http://schemas.openxmlformats.org/officeDocument/2006/relationships/customXml" Target="../ink/ink359.xml"/><Relationship Id="rId287" Type="http://schemas.openxmlformats.org/officeDocument/2006/relationships/image" Target="../media/image312.png"/><Relationship Id="rId30" Type="http://schemas.openxmlformats.org/officeDocument/2006/relationships/image" Target="../media/image185.png"/><Relationship Id="rId105" Type="http://schemas.openxmlformats.org/officeDocument/2006/relationships/customXml" Target="../ink/ink277.xml"/><Relationship Id="rId126" Type="http://schemas.openxmlformats.org/officeDocument/2006/relationships/image" Target="../media/image233.png"/><Relationship Id="rId147" Type="http://schemas.openxmlformats.org/officeDocument/2006/relationships/customXml" Target="../ink/ink298.xml"/><Relationship Id="rId168" Type="http://schemas.openxmlformats.org/officeDocument/2006/relationships/image" Target="../media/image254.png"/><Relationship Id="rId51" Type="http://schemas.openxmlformats.org/officeDocument/2006/relationships/customXml" Target="../ink/ink250.xml"/><Relationship Id="rId72" Type="http://schemas.openxmlformats.org/officeDocument/2006/relationships/image" Target="../media/image206.png"/><Relationship Id="rId93" Type="http://schemas.openxmlformats.org/officeDocument/2006/relationships/customXml" Target="../ink/ink271.xml"/><Relationship Id="rId189" Type="http://schemas.openxmlformats.org/officeDocument/2006/relationships/customXml" Target="../ink/ink320.xml"/><Relationship Id="rId3" Type="http://schemas.openxmlformats.org/officeDocument/2006/relationships/customXml" Target="../ink/ink226.xml"/><Relationship Id="rId214" Type="http://schemas.openxmlformats.org/officeDocument/2006/relationships/customXml" Target="../ink/ink333.xml"/><Relationship Id="rId235" Type="http://schemas.openxmlformats.org/officeDocument/2006/relationships/image" Target="../media/image286.png"/><Relationship Id="rId256" Type="http://schemas.openxmlformats.org/officeDocument/2006/relationships/customXml" Target="../ink/ink354.xml"/><Relationship Id="rId277" Type="http://schemas.openxmlformats.org/officeDocument/2006/relationships/image" Target="../media/image307.png"/><Relationship Id="rId116" Type="http://schemas.openxmlformats.org/officeDocument/2006/relationships/image" Target="../media/image228.png"/><Relationship Id="rId137" Type="http://schemas.openxmlformats.org/officeDocument/2006/relationships/customXml" Target="../ink/ink293.xml"/><Relationship Id="rId158" Type="http://schemas.openxmlformats.org/officeDocument/2006/relationships/image" Target="../media/image249.png"/><Relationship Id="rId20" Type="http://schemas.openxmlformats.org/officeDocument/2006/relationships/image" Target="../media/image180.png"/><Relationship Id="rId41" Type="http://schemas.openxmlformats.org/officeDocument/2006/relationships/customXml" Target="../ink/ink245.xml"/><Relationship Id="rId62" Type="http://schemas.openxmlformats.org/officeDocument/2006/relationships/image" Target="../media/image201.png"/><Relationship Id="rId83" Type="http://schemas.openxmlformats.org/officeDocument/2006/relationships/customXml" Target="../ink/ink266.xml"/><Relationship Id="rId179" Type="http://schemas.openxmlformats.org/officeDocument/2006/relationships/image" Target="../media/image259.png"/><Relationship Id="rId190" Type="http://schemas.openxmlformats.org/officeDocument/2006/relationships/image" Target="../media/image264.png"/><Relationship Id="rId204" Type="http://schemas.openxmlformats.org/officeDocument/2006/relationships/customXml" Target="../ink/ink328.xml"/><Relationship Id="rId225" Type="http://schemas.openxmlformats.org/officeDocument/2006/relationships/image" Target="../media/image281.png"/><Relationship Id="rId246" Type="http://schemas.openxmlformats.org/officeDocument/2006/relationships/customXml" Target="../ink/ink349.xml"/><Relationship Id="rId267" Type="http://schemas.openxmlformats.org/officeDocument/2006/relationships/image" Target="../media/image302.png"/><Relationship Id="rId288" Type="http://schemas.openxmlformats.org/officeDocument/2006/relationships/customXml" Target="../ink/ink370.xml"/><Relationship Id="rId106" Type="http://schemas.openxmlformats.org/officeDocument/2006/relationships/image" Target="../media/image223.png"/><Relationship Id="rId127" Type="http://schemas.openxmlformats.org/officeDocument/2006/relationships/customXml" Target="../ink/ink288.xml"/><Relationship Id="rId10" Type="http://schemas.openxmlformats.org/officeDocument/2006/relationships/image" Target="../media/image175.png"/><Relationship Id="rId31" Type="http://schemas.openxmlformats.org/officeDocument/2006/relationships/customXml" Target="../ink/ink240.xml"/><Relationship Id="rId52" Type="http://schemas.openxmlformats.org/officeDocument/2006/relationships/image" Target="../media/image196.png"/><Relationship Id="rId73" Type="http://schemas.openxmlformats.org/officeDocument/2006/relationships/customXml" Target="../ink/ink261.xml"/><Relationship Id="rId94" Type="http://schemas.openxmlformats.org/officeDocument/2006/relationships/image" Target="../media/image217.png"/><Relationship Id="rId148" Type="http://schemas.openxmlformats.org/officeDocument/2006/relationships/image" Target="../media/image244.png"/><Relationship Id="rId169" Type="http://schemas.openxmlformats.org/officeDocument/2006/relationships/customXml" Target="../ink/ink309.xml"/><Relationship Id="rId4" Type="http://schemas.openxmlformats.org/officeDocument/2006/relationships/image" Target="../media/image173.png"/><Relationship Id="rId180" Type="http://schemas.openxmlformats.org/officeDocument/2006/relationships/customXml" Target="../ink/ink315.xml"/><Relationship Id="rId215" Type="http://schemas.openxmlformats.org/officeDocument/2006/relationships/image" Target="../media/image276.png"/><Relationship Id="rId236" Type="http://schemas.openxmlformats.org/officeDocument/2006/relationships/customXml" Target="../ink/ink344.xml"/><Relationship Id="rId257" Type="http://schemas.openxmlformats.org/officeDocument/2006/relationships/image" Target="../media/image297.png"/><Relationship Id="rId278" Type="http://schemas.openxmlformats.org/officeDocument/2006/relationships/customXml" Target="../ink/ink365.xml"/><Relationship Id="rId42" Type="http://schemas.openxmlformats.org/officeDocument/2006/relationships/image" Target="../media/image191.png"/><Relationship Id="rId84" Type="http://schemas.openxmlformats.org/officeDocument/2006/relationships/image" Target="../media/image212.png"/><Relationship Id="rId138" Type="http://schemas.openxmlformats.org/officeDocument/2006/relationships/image" Target="../media/image239.png"/><Relationship Id="rId191" Type="http://schemas.openxmlformats.org/officeDocument/2006/relationships/customXml" Target="../ink/ink321.xml"/><Relationship Id="rId205" Type="http://schemas.openxmlformats.org/officeDocument/2006/relationships/image" Target="../media/image271.png"/><Relationship Id="rId247" Type="http://schemas.openxmlformats.org/officeDocument/2006/relationships/image" Target="../media/image292.png"/><Relationship Id="rId107" Type="http://schemas.openxmlformats.org/officeDocument/2006/relationships/customXml" Target="../ink/ink278.xml"/><Relationship Id="rId289" Type="http://schemas.openxmlformats.org/officeDocument/2006/relationships/image" Target="../media/image313.png"/><Relationship Id="rId11" Type="http://schemas.openxmlformats.org/officeDocument/2006/relationships/customXml" Target="../ink/ink230.xml"/><Relationship Id="rId53" Type="http://schemas.openxmlformats.org/officeDocument/2006/relationships/customXml" Target="../ink/ink251.xml"/><Relationship Id="rId149" Type="http://schemas.openxmlformats.org/officeDocument/2006/relationships/customXml" Target="../ink/ink299.xml"/><Relationship Id="rId95" Type="http://schemas.openxmlformats.org/officeDocument/2006/relationships/customXml" Target="../ink/ink272.xml"/><Relationship Id="rId160" Type="http://schemas.openxmlformats.org/officeDocument/2006/relationships/image" Target="../media/image250.png"/><Relationship Id="rId216" Type="http://schemas.openxmlformats.org/officeDocument/2006/relationships/customXml" Target="../ink/ink334.xml"/><Relationship Id="rId258" Type="http://schemas.openxmlformats.org/officeDocument/2006/relationships/customXml" Target="../ink/ink355.xml"/><Relationship Id="rId22" Type="http://schemas.openxmlformats.org/officeDocument/2006/relationships/image" Target="../media/image181.png"/><Relationship Id="rId64" Type="http://schemas.openxmlformats.org/officeDocument/2006/relationships/image" Target="../media/image202.png"/><Relationship Id="rId118" Type="http://schemas.openxmlformats.org/officeDocument/2006/relationships/image" Target="../media/image229.png"/><Relationship Id="rId171" Type="http://schemas.openxmlformats.org/officeDocument/2006/relationships/customXml" Target="../ink/ink310.xml"/><Relationship Id="rId227" Type="http://schemas.openxmlformats.org/officeDocument/2006/relationships/image" Target="../media/image282.png"/><Relationship Id="rId269" Type="http://schemas.openxmlformats.org/officeDocument/2006/relationships/image" Target="../media/image303.png"/></Relationships>
</file>

<file path=ppt/slides/_rels/slide11.xml.rels><?xml version="1.0" encoding="UTF-8" standalone="yes"?>
<Relationships xmlns="http://schemas.openxmlformats.org/package/2006/relationships"><Relationship Id="rId117" Type="http://schemas.openxmlformats.org/officeDocument/2006/relationships/customXml" Target="../ink/ink431.xml"/><Relationship Id="rId671" Type="http://schemas.openxmlformats.org/officeDocument/2006/relationships/customXml" Target="../ink/ink709.xml"/><Relationship Id="rId21" Type="http://schemas.openxmlformats.org/officeDocument/2006/relationships/customXml" Target="../ink/ink383.xml"/><Relationship Id="rId324" Type="http://schemas.openxmlformats.org/officeDocument/2006/relationships/image" Target="../media/image477.png"/><Relationship Id="rId531" Type="http://schemas.openxmlformats.org/officeDocument/2006/relationships/image" Target="../media/image579.png"/><Relationship Id="rId629" Type="http://schemas.openxmlformats.org/officeDocument/2006/relationships/customXml" Target="../ink/ink688.xml"/><Relationship Id="rId170" Type="http://schemas.openxmlformats.org/officeDocument/2006/relationships/image" Target="../media/image401.png"/><Relationship Id="rId268" Type="http://schemas.openxmlformats.org/officeDocument/2006/relationships/image" Target="../media/image450.png"/><Relationship Id="rId475" Type="http://schemas.openxmlformats.org/officeDocument/2006/relationships/image" Target="../media/image551.png"/><Relationship Id="rId682" Type="http://schemas.openxmlformats.org/officeDocument/2006/relationships/image" Target="../media/image654.png"/><Relationship Id="rId32" Type="http://schemas.openxmlformats.org/officeDocument/2006/relationships/image" Target="../media/image332.png"/><Relationship Id="rId128" Type="http://schemas.openxmlformats.org/officeDocument/2006/relationships/image" Target="../media/image380.png"/><Relationship Id="rId335" Type="http://schemas.openxmlformats.org/officeDocument/2006/relationships/customXml" Target="../ink/ink540.xml"/><Relationship Id="rId542" Type="http://schemas.openxmlformats.org/officeDocument/2006/relationships/customXml" Target="../ink/ink644.xml"/><Relationship Id="rId181" Type="http://schemas.openxmlformats.org/officeDocument/2006/relationships/customXml" Target="../ink/ink463.xml"/><Relationship Id="rId402" Type="http://schemas.openxmlformats.org/officeDocument/2006/relationships/image" Target="../media/image515.png"/><Relationship Id="rId279" Type="http://schemas.openxmlformats.org/officeDocument/2006/relationships/customXml" Target="../ink/ink512.xml"/><Relationship Id="rId486" Type="http://schemas.openxmlformats.org/officeDocument/2006/relationships/customXml" Target="../ink/ink616.xml"/><Relationship Id="rId43" Type="http://schemas.openxmlformats.org/officeDocument/2006/relationships/customXml" Target="../ink/ink394.xml"/><Relationship Id="rId139" Type="http://schemas.openxmlformats.org/officeDocument/2006/relationships/customXml" Target="../ink/ink442.xml"/><Relationship Id="rId346" Type="http://schemas.openxmlformats.org/officeDocument/2006/relationships/image" Target="../media/image488.png"/><Relationship Id="rId553" Type="http://schemas.openxmlformats.org/officeDocument/2006/relationships/image" Target="../media/image590.png"/><Relationship Id="rId192" Type="http://schemas.openxmlformats.org/officeDocument/2006/relationships/image" Target="../media/image412.png"/><Relationship Id="rId206" Type="http://schemas.openxmlformats.org/officeDocument/2006/relationships/image" Target="../media/image419.png"/><Relationship Id="rId413" Type="http://schemas.openxmlformats.org/officeDocument/2006/relationships/customXml" Target="../ink/ink579.xml"/><Relationship Id="rId497" Type="http://schemas.openxmlformats.org/officeDocument/2006/relationships/image" Target="../media/image562.png"/><Relationship Id="rId620" Type="http://schemas.openxmlformats.org/officeDocument/2006/relationships/image" Target="../media/image623.png"/><Relationship Id="rId357" Type="http://schemas.openxmlformats.org/officeDocument/2006/relationships/customXml" Target="../ink/ink551.xml"/><Relationship Id="rId54" Type="http://schemas.openxmlformats.org/officeDocument/2006/relationships/image" Target="../media/image343.png"/><Relationship Id="rId217" Type="http://schemas.openxmlformats.org/officeDocument/2006/relationships/customXml" Target="../ink/ink481.xml"/><Relationship Id="rId564" Type="http://schemas.openxmlformats.org/officeDocument/2006/relationships/customXml" Target="../ink/ink655.xml"/><Relationship Id="rId424" Type="http://schemas.openxmlformats.org/officeDocument/2006/relationships/image" Target="../media/image526.png"/><Relationship Id="rId631" Type="http://schemas.openxmlformats.org/officeDocument/2006/relationships/customXml" Target="../ink/ink689.xml"/><Relationship Id="rId270" Type="http://schemas.openxmlformats.org/officeDocument/2006/relationships/image" Target="../media/image451.png"/><Relationship Id="rId65" Type="http://schemas.openxmlformats.org/officeDocument/2006/relationships/customXml" Target="../ink/ink405.xml"/><Relationship Id="rId130" Type="http://schemas.openxmlformats.org/officeDocument/2006/relationships/image" Target="../media/image381.png"/><Relationship Id="rId368" Type="http://schemas.openxmlformats.org/officeDocument/2006/relationships/image" Target="../media/image498.png"/><Relationship Id="rId575" Type="http://schemas.openxmlformats.org/officeDocument/2006/relationships/image" Target="../media/image601.png"/><Relationship Id="rId228" Type="http://schemas.openxmlformats.org/officeDocument/2006/relationships/image" Target="../media/image430.png"/><Relationship Id="rId435" Type="http://schemas.openxmlformats.org/officeDocument/2006/relationships/customXml" Target="../ink/ink590.xml"/><Relationship Id="rId642" Type="http://schemas.openxmlformats.org/officeDocument/2006/relationships/image" Target="../media/image634.png"/><Relationship Id="rId281" Type="http://schemas.openxmlformats.org/officeDocument/2006/relationships/customXml" Target="../ink/ink513.xml"/><Relationship Id="rId502" Type="http://schemas.openxmlformats.org/officeDocument/2006/relationships/customXml" Target="../ink/ink624.xml"/><Relationship Id="rId76" Type="http://schemas.openxmlformats.org/officeDocument/2006/relationships/image" Target="../media/image354.png"/><Relationship Id="rId141" Type="http://schemas.openxmlformats.org/officeDocument/2006/relationships/customXml" Target="../ink/ink443.xml"/><Relationship Id="rId379" Type="http://schemas.openxmlformats.org/officeDocument/2006/relationships/customXml" Target="../ink/ink562.xml"/><Relationship Id="rId586" Type="http://schemas.openxmlformats.org/officeDocument/2006/relationships/customXml" Target="../ink/ink666.xml"/><Relationship Id="rId7" Type="http://schemas.openxmlformats.org/officeDocument/2006/relationships/customXml" Target="../ink/ink376.xml"/><Relationship Id="rId239" Type="http://schemas.openxmlformats.org/officeDocument/2006/relationships/customXml" Target="../ink/ink492.xml"/><Relationship Id="rId446" Type="http://schemas.openxmlformats.org/officeDocument/2006/relationships/image" Target="../media/image537.png"/><Relationship Id="rId653" Type="http://schemas.openxmlformats.org/officeDocument/2006/relationships/customXml" Target="../ink/ink700.xml"/><Relationship Id="rId292" Type="http://schemas.openxmlformats.org/officeDocument/2006/relationships/image" Target="../media/image462.png"/><Relationship Id="rId306" Type="http://schemas.openxmlformats.org/officeDocument/2006/relationships/image" Target="../media/image469.png"/><Relationship Id="rId87" Type="http://schemas.openxmlformats.org/officeDocument/2006/relationships/customXml" Target="../ink/ink416.xml"/><Relationship Id="rId513" Type="http://schemas.openxmlformats.org/officeDocument/2006/relationships/image" Target="../media/image570.png"/><Relationship Id="rId597" Type="http://schemas.openxmlformats.org/officeDocument/2006/relationships/customXml" Target="../ink/ink672.xml"/><Relationship Id="rId152" Type="http://schemas.openxmlformats.org/officeDocument/2006/relationships/image" Target="../media/image392.png"/><Relationship Id="rId457" Type="http://schemas.openxmlformats.org/officeDocument/2006/relationships/image" Target="../media/image542.png"/><Relationship Id="rId664" Type="http://schemas.openxmlformats.org/officeDocument/2006/relationships/image" Target="../media/image645.png"/><Relationship Id="rId14" Type="http://schemas.openxmlformats.org/officeDocument/2006/relationships/image" Target="../media/image323.png"/><Relationship Id="rId317" Type="http://schemas.openxmlformats.org/officeDocument/2006/relationships/customXml" Target="../ink/ink531.xml"/><Relationship Id="rId524" Type="http://schemas.openxmlformats.org/officeDocument/2006/relationships/customXml" Target="../ink/ink635.xml"/><Relationship Id="rId98" Type="http://schemas.openxmlformats.org/officeDocument/2006/relationships/image" Target="../media/image365.png"/><Relationship Id="rId163" Type="http://schemas.openxmlformats.org/officeDocument/2006/relationships/customXml" Target="../ink/ink454.xml"/><Relationship Id="rId370" Type="http://schemas.openxmlformats.org/officeDocument/2006/relationships/image" Target="../media/image499.png"/><Relationship Id="rId230" Type="http://schemas.openxmlformats.org/officeDocument/2006/relationships/image" Target="../media/image431.png"/><Relationship Id="rId468" Type="http://schemas.openxmlformats.org/officeDocument/2006/relationships/customXml" Target="../ink/ink607.xml"/><Relationship Id="rId675" Type="http://schemas.openxmlformats.org/officeDocument/2006/relationships/customXml" Target="../ink/ink711.xml"/><Relationship Id="rId25" Type="http://schemas.openxmlformats.org/officeDocument/2006/relationships/customXml" Target="../ink/ink385.xml"/><Relationship Id="rId328" Type="http://schemas.openxmlformats.org/officeDocument/2006/relationships/image" Target="../media/image479.png"/><Relationship Id="rId535" Type="http://schemas.openxmlformats.org/officeDocument/2006/relationships/image" Target="../media/image581.png"/><Relationship Id="rId174" Type="http://schemas.openxmlformats.org/officeDocument/2006/relationships/image" Target="../media/image403.png"/><Relationship Id="rId381" Type="http://schemas.openxmlformats.org/officeDocument/2006/relationships/customXml" Target="../ink/ink563.xml"/><Relationship Id="rId602" Type="http://schemas.openxmlformats.org/officeDocument/2006/relationships/image" Target="../media/image614.png"/><Relationship Id="rId241" Type="http://schemas.openxmlformats.org/officeDocument/2006/relationships/customXml" Target="../ink/ink493.xml"/><Relationship Id="rId479" Type="http://schemas.openxmlformats.org/officeDocument/2006/relationships/image" Target="../media/image553.png"/><Relationship Id="rId36" Type="http://schemas.openxmlformats.org/officeDocument/2006/relationships/image" Target="../media/image334.png"/><Relationship Id="rId339" Type="http://schemas.openxmlformats.org/officeDocument/2006/relationships/customXml" Target="../ink/ink542.xml"/><Relationship Id="rId546" Type="http://schemas.openxmlformats.org/officeDocument/2006/relationships/customXml" Target="../ink/ink646.xml"/><Relationship Id="rId101" Type="http://schemas.openxmlformats.org/officeDocument/2006/relationships/customXml" Target="../ink/ink423.xml"/><Relationship Id="rId185" Type="http://schemas.openxmlformats.org/officeDocument/2006/relationships/customXml" Target="../ink/ink465.xml"/><Relationship Id="rId406" Type="http://schemas.openxmlformats.org/officeDocument/2006/relationships/image" Target="../media/image517.png"/><Relationship Id="rId392" Type="http://schemas.openxmlformats.org/officeDocument/2006/relationships/image" Target="../media/image510.png"/><Relationship Id="rId613" Type="http://schemas.openxmlformats.org/officeDocument/2006/relationships/customXml" Target="../ink/ink680.xml"/><Relationship Id="rId252" Type="http://schemas.openxmlformats.org/officeDocument/2006/relationships/image" Target="../media/image442.png"/><Relationship Id="rId47" Type="http://schemas.openxmlformats.org/officeDocument/2006/relationships/customXml" Target="../ink/ink396.xml"/><Relationship Id="rId112" Type="http://schemas.openxmlformats.org/officeDocument/2006/relationships/image" Target="../media/image372.png"/><Relationship Id="rId557" Type="http://schemas.openxmlformats.org/officeDocument/2006/relationships/image" Target="../media/image592.png"/><Relationship Id="rId196" Type="http://schemas.openxmlformats.org/officeDocument/2006/relationships/image" Target="../media/image414.png"/><Relationship Id="rId417" Type="http://schemas.openxmlformats.org/officeDocument/2006/relationships/customXml" Target="../ink/ink581.xml"/><Relationship Id="rId624" Type="http://schemas.openxmlformats.org/officeDocument/2006/relationships/image" Target="../media/image625.png"/><Relationship Id="rId263" Type="http://schemas.openxmlformats.org/officeDocument/2006/relationships/customXml" Target="../ink/ink504.xml"/><Relationship Id="rId470" Type="http://schemas.openxmlformats.org/officeDocument/2006/relationships/customXml" Target="../ink/ink608.xml"/><Relationship Id="rId58" Type="http://schemas.openxmlformats.org/officeDocument/2006/relationships/image" Target="../media/image345.png"/><Relationship Id="rId123" Type="http://schemas.openxmlformats.org/officeDocument/2006/relationships/customXml" Target="../ink/ink434.xml"/><Relationship Id="rId330" Type="http://schemas.openxmlformats.org/officeDocument/2006/relationships/image" Target="../media/image480.png"/><Relationship Id="rId568" Type="http://schemas.openxmlformats.org/officeDocument/2006/relationships/customXml" Target="../ink/ink657.xml"/><Relationship Id="rId428" Type="http://schemas.openxmlformats.org/officeDocument/2006/relationships/image" Target="../media/image528.png"/><Relationship Id="rId635" Type="http://schemas.openxmlformats.org/officeDocument/2006/relationships/customXml" Target="../ink/ink691.xml"/><Relationship Id="rId274" Type="http://schemas.openxmlformats.org/officeDocument/2006/relationships/image" Target="../media/image453.png"/><Relationship Id="rId481" Type="http://schemas.openxmlformats.org/officeDocument/2006/relationships/image" Target="../media/image554.png"/><Relationship Id="rId69" Type="http://schemas.openxmlformats.org/officeDocument/2006/relationships/customXml" Target="../ink/ink407.xml"/><Relationship Id="rId134" Type="http://schemas.openxmlformats.org/officeDocument/2006/relationships/image" Target="../media/image383.png"/><Relationship Id="rId579" Type="http://schemas.openxmlformats.org/officeDocument/2006/relationships/image" Target="../media/image603.png"/><Relationship Id="rId341" Type="http://schemas.openxmlformats.org/officeDocument/2006/relationships/customXml" Target="../ink/ink543.xml"/><Relationship Id="rId439" Type="http://schemas.openxmlformats.org/officeDocument/2006/relationships/customXml" Target="../ink/ink592.xml"/><Relationship Id="rId646" Type="http://schemas.openxmlformats.org/officeDocument/2006/relationships/image" Target="../media/image636.png"/><Relationship Id="rId201" Type="http://schemas.openxmlformats.org/officeDocument/2006/relationships/customXml" Target="../ink/ink473.xml"/><Relationship Id="rId285" Type="http://schemas.openxmlformats.org/officeDocument/2006/relationships/customXml" Target="../ink/ink515.xml"/><Relationship Id="rId506" Type="http://schemas.openxmlformats.org/officeDocument/2006/relationships/customXml" Target="../ink/ink626.xml"/><Relationship Id="rId492" Type="http://schemas.openxmlformats.org/officeDocument/2006/relationships/customXml" Target="../ink/ink619.xml"/><Relationship Id="rId91" Type="http://schemas.openxmlformats.org/officeDocument/2006/relationships/customXml" Target="../ink/ink418.xml"/><Relationship Id="rId145" Type="http://schemas.openxmlformats.org/officeDocument/2006/relationships/customXml" Target="../ink/ink445.xml"/><Relationship Id="rId187" Type="http://schemas.openxmlformats.org/officeDocument/2006/relationships/customXml" Target="../ink/ink466.xml"/><Relationship Id="rId352" Type="http://schemas.openxmlformats.org/officeDocument/2006/relationships/image" Target="../media/image491.png"/><Relationship Id="rId394" Type="http://schemas.openxmlformats.org/officeDocument/2006/relationships/image" Target="../media/image511.png"/><Relationship Id="rId408" Type="http://schemas.openxmlformats.org/officeDocument/2006/relationships/image" Target="../media/image518.png"/><Relationship Id="rId615" Type="http://schemas.openxmlformats.org/officeDocument/2006/relationships/customXml" Target="../ink/ink681.xml"/><Relationship Id="rId212" Type="http://schemas.openxmlformats.org/officeDocument/2006/relationships/image" Target="../media/image422.png"/><Relationship Id="rId254" Type="http://schemas.openxmlformats.org/officeDocument/2006/relationships/image" Target="../media/image443.png"/><Relationship Id="rId657" Type="http://schemas.openxmlformats.org/officeDocument/2006/relationships/customXml" Target="../ink/ink702.xml"/><Relationship Id="rId49" Type="http://schemas.openxmlformats.org/officeDocument/2006/relationships/customXml" Target="../ink/ink397.xml"/><Relationship Id="rId114" Type="http://schemas.openxmlformats.org/officeDocument/2006/relationships/image" Target="../media/image373.png"/><Relationship Id="rId296" Type="http://schemas.openxmlformats.org/officeDocument/2006/relationships/image" Target="../media/image464.png"/><Relationship Id="rId461" Type="http://schemas.openxmlformats.org/officeDocument/2006/relationships/image" Target="../media/image544.png"/><Relationship Id="rId517" Type="http://schemas.openxmlformats.org/officeDocument/2006/relationships/image" Target="../media/image572.png"/><Relationship Id="rId559" Type="http://schemas.openxmlformats.org/officeDocument/2006/relationships/image" Target="../media/image593.png"/><Relationship Id="rId60" Type="http://schemas.openxmlformats.org/officeDocument/2006/relationships/image" Target="../media/image346.png"/><Relationship Id="rId156" Type="http://schemas.openxmlformats.org/officeDocument/2006/relationships/image" Target="../media/image394.png"/><Relationship Id="rId198" Type="http://schemas.openxmlformats.org/officeDocument/2006/relationships/image" Target="../media/image415.png"/><Relationship Id="rId321" Type="http://schemas.openxmlformats.org/officeDocument/2006/relationships/customXml" Target="../ink/ink533.xml"/><Relationship Id="rId363" Type="http://schemas.openxmlformats.org/officeDocument/2006/relationships/customXml" Target="../ink/ink554.xml"/><Relationship Id="rId419" Type="http://schemas.openxmlformats.org/officeDocument/2006/relationships/customXml" Target="../ink/ink582.xml"/><Relationship Id="rId570" Type="http://schemas.openxmlformats.org/officeDocument/2006/relationships/customXml" Target="../ink/ink658.xml"/><Relationship Id="rId626" Type="http://schemas.openxmlformats.org/officeDocument/2006/relationships/image" Target="../media/image626.png"/><Relationship Id="rId223" Type="http://schemas.openxmlformats.org/officeDocument/2006/relationships/customXml" Target="../ink/ink484.xml"/><Relationship Id="rId430" Type="http://schemas.openxmlformats.org/officeDocument/2006/relationships/image" Target="../media/image529.png"/><Relationship Id="rId668" Type="http://schemas.openxmlformats.org/officeDocument/2006/relationships/image" Target="../media/image647.png"/><Relationship Id="rId18" Type="http://schemas.openxmlformats.org/officeDocument/2006/relationships/image" Target="../media/image325.png"/><Relationship Id="rId265" Type="http://schemas.openxmlformats.org/officeDocument/2006/relationships/customXml" Target="../ink/ink505.xml"/><Relationship Id="rId472" Type="http://schemas.openxmlformats.org/officeDocument/2006/relationships/customXml" Target="../ink/ink609.xml"/><Relationship Id="rId528" Type="http://schemas.openxmlformats.org/officeDocument/2006/relationships/customXml" Target="../ink/ink637.xml"/><Relationship Id="rId125" Type="http://schemas.openxmlformats.org/officeDocument/2006/relationships/customXml" Target="../ink/ink435.xml"/><Relationship Id="rId167" Type="http://schemas.openxmlformats.org/officeDocument/2006/relationships/customXml" Target="../ink/ink456.xml"/><Relationship Id="rId332" Type="http://schemas.openxmlformats.org/officeDocument/2006/relationships/image" Target="../media/image481.png"/><Relationship Id="rId374" Type="http://schemas.openxmlformats.org/officeDocument/2006/relationships/image" Target="../media/image501.png"/><Relationship Id="rId581" Type="http://schemas.openxmlformats.org/officeDocument/2006/relationships/image" Target="../media/image604.png"/><Relationship Id="rId71" Type="http://schemas.openxmlformats.org/officeDocument/2006/relationships/customXml" Target="../ink/ink408.xml"/><Relationship Id="rId234" Type="http://schemas.openxmlformats.org/officeDocument/2006/relationships/image" Target="../media/image433.png"/><Relationship Id="rId637" Type="http://schemas.openxmlformats.org/officeDocument/2006/relationships/customXml" Target="../ink/ink692.xml"/><Relationship Id="rId679" Type="http://schemas.openxmlformats.org/officeDocument/2006/relationships/customXml" Target="../ink/ink713.xml"/><Relationship Id="rId2" Type="http://schemas.openxmlformats.org/officeDocument/2006/relationships/image" Target="../media/image317.png"/><Relationship Id="rId29" Type="http://schemas.openxmlformats.org/officeDocument/2006/relationships/customXml" Target="../ink/ink387.xml"/><Relationship Id="rId276" Type="http://schemas.openxmlformats.org/officeDocument/2006/relationships/image" Target="../media/image454.png"/><Relationship Id="rId441" Type="http://schemas.openxmlformats.org/officeDocument/2006/relationships/customXml" Target="../ink/ink593.xml"/><Relationship Id="rId483" Type="http://schemas.openxmlformats.org/officeDocument/2006/relationships/image" Target="../media/image555.png"/><Relationship Id="rId539" Type="http://schemas.openxmlformats.org/officeDocument/2006/relationships/image" Target="../media/image583.png"/><Relationship Id="rId40" Type="http://schemas.openxmlformats.org/officeDocument/2006/relationships/image" Target="../media/image336.png"/><Relationship Id="rId136" Type="http://schemas.openxmlformats.org/officeDocument/2006/relationships/image" Target="../media/image384.png"/><Relationship Id="rId178" Type="http://schemas.openxmlformats.org/officeDocument/2006/relationships/image" Target="../media/image405.png"/><Relationship Id="rId301" Type="http://schemas.openxmlformats.org/officeDocument/2006/relationships/customXml" Target="../ink/ink523.xml"/><Relationship Id="rId343" Type="http://schemas.openxmlformats.org/officeDocument/2006/relationships/customXml" Target="../ink/ink544.xml"/><Relationship Id="rId550" Type="http://schemas.openxmlformats.org/officeDocument/2006/relationships/customXml" Target="../ink/ink648.xml"/><Relationship Id="rId82" Type="http://schemas.openxmlformats.org/officeDocument/2006/relationships/image" Target="../media/image357.png"/><Relationship Id="rId203" Type="http://schemas.openxmlformats.org/officeDocument/2006/relationships/customXml" Target="../ink/ink474.xml"/><Relationship Id="rId385" Type="http://schemas.openxmlformats.org/officeDocument/2006/relationships/customXml" Target="../ink/ink565.xml"/><Relationship Id="rId592" Type="http://schemas.openxmlformats.org/officeDocument/2006/relationships/image" Target="../media/image609.png"/><Relationship Id="rId606" Type="http://schemas.openxmlformats.org/officeDocument/2006/relationships/image" Target="../media/image616.png"/><Relationship Id="rId648" Type="http://schemas.openxmlformats.org/officeDocument/2006/relationships/image" Target="../media/image637.png"/><Relationship Id="rId245" Type="http://schemas.openxmlformats.org/officeDocument/2006/relationships/customXml" Target="../ink/ink495.xml"/><Relationship Id="rId287" Type="http://schemas.openxmlformats.org/officeDocument/2006/relationships/customXml" Target="../ink/ink516.xml"/><Relationship Id="rId410" Type="http://schemas.openxmlformats.org/officeDocument/2006/relationships/image" Target="../media/image519.png"/><Relationship Id="rId452" Type="http://schemas.openxmlformats.org/officeDocument/2006/relationships/customXml" Target="../ink/ink599.xml"/><Relationship Id="rId494" Type="http://schemas.openxmlformats.org/officeDocument/2006/relationships/customXml" Target="../ink/ink620.xml"/><Relationship Id="rId508" Type="http://schemas.openxmlformats.org/officeDocument/2006/relationships/customXml" Target="../ink/ink627.xml"/><Relationship Id="rId105" Type="http://schemas.openxmlformats.org/officeDocument/2006/relationships/customXml" Target="../ink/ink425.xml"/><Relationship Id="rId147" Type="http://schemas.openxmlformats.org/officeDocument/2006/relationships/customXml" Target="../ink/ink446.xml"/><Relationship Id="rId312" Type="http://schemas.openxmlformats.org/officeDocument/2006/relationships/image" Target="../media/image472.png"/><Relationship Id="rId354" Type="http://schemas.openxmlformats.org/officeDocument/2006/relationships/image" Target="../media/image492.png"/><Relationship Id="rId51" Type="http://schemas.openxmlformats.org/officeDocument/2006/relationships/customXml" Target="../ink/ink398.xml"/><Relationship Id="rId93" Type="http://schemas.openxmlformats.org/officeDocument/2006/relationships/customXml" Target="../ink/ink419.xml"/><Relationship Id="rId189" Type="http://schemas.openxmlformats.org/officeDocument/2006/relationships/customXml" Target="../ink/ink467.xml"/><Relationship Id="rId396" Type="http://schemas.openxmlformats.org/officeDocument/2006/relationships/image" Target="../media/image512.png"/><Relationship Id="rId561" Type="http://schemas.openxmlformats.org/officeDocument/2006/relationships/image" Target="../media/image594.png"/><Relationship Id="rId617" Type="http://schemas.openxmlformats.org/officeDocument/2006/relationships/customXml" Target="../ink/ink682.xml"/><Relationship Id="rId659" Type="http://schemas.openxmlformats.org/officeDocument/2006/relationships/customXml" Target="../ink/ink703.xml"/><Relationship Id="rId214" Type="http://schemas.openxmlformats.org/officeDocument/2006/relationships/image" Target="../media/image423.png"/><Relationship Id="rId256" Type="http://schemas.openxmlformats.org/officeDocument/2006/relationships/image" Target="../media/image444.png"/><Relationship Id="rId298" Type="http://schemas.openxmlformats.org/officeDocument/2006/relationships/image" Target="../media/image465.png"/><Relationship Id="rId421" Type="http://schemas.openxmlformats.org/officeDocument/2006/relationships/customXml" Target="../ink/ink583.xml"/><Relationship Id="rId463" Type="http://schemas.openxmlformats.org/officeDocument/2006/relationships/image" Target="../media/image545.png"/><Relationship Id="rId519" Type="http://schemas.openxmlformats.org/officeDocument/2006/relationships/image" Target="../media/image573.png"/><Relationship Id="rId670" Type="http://schemas.openxmlformats.org/officeDocument/2006/relationships/image" Target="../media/image648.png"/><Relationship Id="rId116" Type="http://schemas.openxmlformats.org/officeDocument/2006/relationships/image" Target="../media/image374.png"/><Relationship Id="rId158" Type="http://schemas.openxmlformats.org/officeDocument/2006/relationships/image" Target="../media/image395.png"/><Relationship Id="rId323" Type="http://schemas.openxmlformats.org/officeDocument/2006/relationships/customXml" Target="../ink/ink534.xml"/><Relationship Id="rId530" Type="http://schemas.openxmlformats.org/officeDocument/2006/relationships/customXml" Target="../ink/ink638.xml"/><Relationship Id="rId20" Type="http://schemas.openxmlformats.org/officeDocument/2006/relationships/image" Target="../media/image326.png"/><Relationship Id="rId62" Type="http://schemas.openxmlformats.org/officeDocument/2006/relationships/image" Target="../media/image347.png"/><Relationship Id="rId365" Type="http://schemas.openxmlformats.org/officeDocument/2006/relationships/customXml" Target="../ink/ink555.xml"/><Relationship Id="rId572" Type="http://schemas.openxmlformats.org/officeDocument/2006/relationships/customXml" Target="../ink/ink659.xml"/><Relationship Id="rId628" Type="http://schemas.openxmlformats.org/officeDocument/2006/relationships/image" Target="../media/image627.png"/><Relationship Id="rId225" Type="http://schemas.openxmlformats.org/officeDocument/2006/relationships/customXml" Target="../ink/ink485.xml"/><Relationship Id="rId267" Type="http://schemas.openxmlformats.org/officeDocument/2006/relationships/customXml" Target="../ink/ink506.xml"/><Relationship Id="rId432" Type="http://schemas.openxmlformats.org/officeDocument/2006/relationships/image" Target="../media/image530.png"/><Relationship Id="rId474" Type="http://schemas.openxmlformats.org/officeDocument/2006/relationships/customXml" Target="../ink/ink610.xml"/><Relationship Id="rId127" Type="http://schemas.openxmlformats.org/officeDocument/2006/relationships/customXml" Target="../ink/ink436.xml"/><Relationship Id="rId681" Type="http://schemas.openxmlformats.org/officeDocument/2006/relationships/customXml" Target="../ink/ink714.xml"/><Relationship Id="rId31" Type="http://schemas.openxmlformats.org/officeDocument/2006/relationships/customXml" Target="../ink/ink388.xml"/><Relationship Id="rId73" Type="http://schemas.openxmlformats.org/officeDocument/2006/relationships/customXml" Target="../ink/ink409.xml"/><Relationship Id="rId169" Type="http://schemas.openxmlformats.org/officeDocument/2006/relationships/customXml" Target="../ink/ink457.xml"/><Relationship Id="rId334" Type="http://schemas.openxmlformats.org/officeDocument/2006/relationships/image" Target="../media/image482.png"/><Relationship Id="rId376" Type="http://schemas.openxmlformats.org/officeDocument/2006/relationships/image" Target="../media/image502.png"/><Relationship Id="rId541" Type="http://schemas.openxmlformats.org/officeDocument/2006/relationships/image" Target="../media/image584.png"/><Relationship Id="rId583" Type="http://schemas.openxmlformats.org/officeDocument/2006/relationships/image" Target="../media/image605.png"/><Relationship Id="rId639" Type="http://schemas.openxmlformats.org/officeDocument/2006/relationships/customXml" Target="../ink/ink693.xml"/><Relationship Id="rId4" Type="http://schemas.openxmlformats.org/officeDocument/2006/relationships/image" Target="../media/image318.png"/><Relationship Id="rId180" Type="http://schemas.openxmlformats.org/officeDocument/2006/relationships/image" Target="../media/image406.png"/><Relationship Id="rId236" Type="http://schemas.openxmlformats.org/officeDocument/2006/relationships/image" Target="../media/image434.png"/><Relationship Id="rId278" Type="http://schemas.openxmlformats.org/officeDocument/2006/relationships/image" Target="../media/image455.png"/><Relationship Id="rId401" Type="http://schemas.openxmlformats.org/officeDocument/2006/relationships/customXml" Target="../ink/ink573.xml"/><Relationship Id="rId443" Type="http://schemas.openxmlformats.org/officeDocument/2006/relationships/customXml" Target="../ink/ink594.xml"/><Relationship Id="rId650" Type="http://schemas.openxmlformats.org/officeDocument/2006/relationships/image" Target="../media/image638.png"/><Relationship Id="rId303" Type="http://schemas.openxmlformats.org/officeDocument/2006/relationships/customXml" Target="../ink/ink524.xml"/><Relationship Id="rId485" Type="http://schemas.openxmlformats.org/officeDocument/2006/relationships/image" Target="../media/image556.png"/><Relationship Id="rId42" Type="http://schemas.openxmlformats.org/officeDocument/2006/relationships/image" Target="../media/image337.png"/><Relationship Id="rId84" Type="http://schemas.openxmlformats.org/officeDocument/2006/relationships/image" Target="../media/image358.png"/><Relationship Id="rId138" Type="http://schemas.openxmlformats.org/officeDocument/2006/relationships/image" Target="../media/image385.png"/><Relationship Id="rId345" Type="http://schemas.openxmlformats.org/officeDocument/2006/relationships/customXml" Target="../ink/ink545.xml"/><Relationship Id="rId387" Type="http://schemas.openxmlformats.org/officeDocument/2006/relationships/customXml" Target="../ink/ink566.xml"/><Relationship Id="rId510" Type="http://schemas.openxmlformats.org/officeDocument/2006/relationships/customXml" Target="../ink/ink628.xml"/><Relationship Id="rId552" Type="http://schemas.openxmlformats.org/officeDocument/2006/relationships/customXml" Target="../ink/ink649.xml"/><Relationship Id="rId594" Type="http://schemas.openxmlformats.org/officeDocument/2006/relationships/image" Target="../media/image610.png"/><Relationship Id="rId608" Type="http://schemas.openxmlformats.org/officeDocument/2006/relationships/image" Target="../media/image617.png"/><Relationship Id="rId191" Type="http://schemas.openxmlformats.org/officeDocument/2006/relationships/customXml" Target="../ink/ink468.xml"/><Relationship Id="rId205" Type="http://schemas.openxmlformats.org/officeDocument/2006/relationships/customXml" Target="../ink/ink475.xml"/><Relationship Id="rId247" Type="http://schemas.openxmlformats.org/officeDocument/2006/relationships/customXml" Target="../ink/ink496.xml"/><Relationship Id="rId412" Type="http://schemas.openxmlformats.org/officeDocument/2006/relationships/image" Target="../media/image520.png"/><Relationship Id="rId107" Type="http://schemas.openxmlformats.org/officeDocument/2006/relationships/customXml" Target="../ink/ink426.xml"/><Relationship Id="rId289" Type="http://schemas.openxmlformats.org/officeDocument/2006/relationships/customXml" Target="../ink/ink517.xml"/><Relationship Id="rId454" Type="http://schemas.openxmlformats.org/officeDocument/2006/relationships/customXml" Target="../ink/ink600.xml"/><Relationship Id="rId496" Type="http://schemas.openxmlformats.org/officeDocument/2006/relationships/customXml" Target="../ink/ink621.xml"/><Relationship Id="rId661" Type="http://schemas.openxmlformats.org/officeDocument/2006/relationships/customXml" Target="../ink/ink704.xml"/><Relationship Id="rId11" Type="http://schemas.openxmlformats.org/officeDocument/2006/relationships/customXml" Target="../ink/ink378.xml"/><Relationship Id="rId53" Type="http://schemas.openxmlformats.org/officeDocument/2006/relationships/customXml" Target="../ink/ink399.xml"/><Relationship Id="rId149" Type="http://schemas.openxmlformats.org/officeDocument/2006/relationships/customXml" Target="../ink/ink447.xml"/><Relationship Id="rId314" Type="http://schemas.openxmlformats.org/officeDocument/2006/relationships/image" Target="../media/image473.png"/><Relationship Id="rId356" Type="http://schemas.openxmlformats.org/officeDocument/2006/relationships/image" Target="../media/image172.png"/><Relationship Id="rId398" Type="http://schemas.openxmlformats.org/officeDocument/2006/relationships/image" Target="../media/image513.png"/><Relationship Id="rId521" Type="http://schemas.openxmlformats.org/officeDocument/2006/relationships/image" Target="../media/image574.png"/><Relationship Id="rId563" Type="http://schemas.openxmlformats.org/officeDocument/2006/relationships/image" Target="../media/image595.png"/><Relationship Id="rId619" Type="http://schemas.openxmlformats.org/officeDocument/2006/relationships/customXml" Target="../ink/ink683.xml"/><Relationship Id="rId95" Type="http://schemas.openxmlformats.org/officeDocument/2006/relationships/customXml" Target="../ink/ink420.xml"/><Relationship Id="rId160" Type="http://schemas.openxmlformats.org/officeDocument/2006/relationships/image" Target="../media/image396.png"/><Relationship Id="rId216" Type="http://schemas.openxmlformats.org/officeDocument/2006/relationships/image" Target="../media/image424.png"/><Relationship Id="rId423" Type="http://schemas.openxmlformats.org/officeDocument/2006/relationships/customXml" Target="../ink/ink584.xml"/><Relationship Id="rId258" Type="http://schemas.openxmlformats.org/officeDocument/2006/relationships/image" Target="../media/image445.png"/><Relationship Id="rId465" Type="http://schemas.openxmlformats.org/officeDocument/2006/relationships/image" Target="../media/image546.png"/><Relationship Id="rId630" Type="http://schemas.openxmlformats.org/officeDocument/2006/relationships/image" Target="../media/image628.png"/><Relationship Id="rId672" Type="http://schemas.openxmlformats.org/officeDocument/2006/relationships/image" Target="../media/image649.png"/><Relationship Id="rId22" Type="http://schemas.openxmlformats.org/officeDocument/2006/relationships/image" Target="../media/image327.png"/><Relationship Id="rId64" Type="http://schemas.openxmlformats.org/officeDocument/2006/relationships/image" Target="../media/image348.png"/><Relationship Id="rId118" Type="http://schemas.openxmlformats.org/officeDocument/2006/relationships/image" Target="../media/image375.png"/><Relationship Id="rId325" Type="http://schemas.openxmlformats.org/officeDocument/2006/relationships/customXml" Target="../ink/ink535.xml"/><Relationship Id="rId367" Type="http://schemas.openxmlformats.org/officeDocument/2006/relationships/customXml" Target="../ink/ink556.xml"/><Relationship Id="rId532" Type="http://schemas.openxmlformats.org/officeDocument/2006/relationships/customXml" Target="../ink/ink639.xml"/><Relationship Id="rId574" Type="http://schemas.openxmlformats.org/officeDocument/2006/relationships/customXml" Target="../ink/ink660.xml"/><Relationship Id="rId171" Type="http://schemas.openxmlformats.org/officeDocument/2006/relationships/customXml" Target="../ink/ink458.xml"/><Relationship Id="rId227" Type="http://schemas.openxmlformats.org/officeDocument/2006/relationships/customXml" Target="../ink/ink486.xml"/><Relationship Id="rId269" Type="http://schemas.openxmlformats.org/officeDocument/2006/relationships/customXml" Target="../ink/ink507.xml"/><Relationship Id="rId434" Type="http://schemas.openxmlformats.org/officeDocument/2006/relationships/image" Target="../media/image531.png"/><Relationship Id="rId476" Type="http://schemas.openxmlformats.org/officeDocument/2006/relationships/customXml" Target="../ink/ink611.xml"/><Relationship Id="rId641" Type="http://schemas.openxmlformats.org/officeDocument/2006/relationships/customXml" Target="../ink/ink694.xml"/><Relationship Id="rId33" Type="http://schemas.openxmlformats.org/officeDocument/2006/relationships/customXml" Target="../ink/ink389.xml"/><Relationship Id="rId129" Type="http://schemas.openxmlformats.org/officeDocument/2006/relationships/customXml" Target="../ink/ink437.xml"/><Relationship Id="rId280" Type="http://schemas.openxmlformats.org/officeDocument/2006/relationships/image" Target="../media/image456.png"/><Relationship Id="rId336" Type="http://schemas.openxmlformats.org/officeDocument/2006/relationships/image" Target="../media/image483.png"/><Relationship Id="rId501" Type="http://schemas.openxmlformats.org/officeDocument/2006/relationships/image" Target="../media/image564.png"/><Relationship Id="rId543" Type="http://schemas.openxmlformats.org/officeDocument/2006/relationships/image" Target="../media/image585.png"/><Relationship Id="rId75" Type="http://schemas.openxmlformats.org/officeDocument/2006/relationships/customXml" Target="../ink/ink410.xml"/><Relationship Id="rId140" Type="http://schemas.openxmlformats.org/officeDocument/2006/relationships/image" Target="../media/image386.png"/><Relationship Id="rId182" Type="http://schemas.openxmlformats.org/officeDocument/2006/relationships/image" Target="../media/image407.png"/><Relationship Id="rId378" Type="http://schemas.openxmlformats.org/officeDocument/2006/relationships/image" Target="../media/image503.png"/><Relationship Id="rId403" Type="http://schemas.openxmlformats.org/officeDocument/2006/relationships/customXml" Target="../ink/ink574.xml"/><Relationship Id="rId585" Type="http://schemas.openxmlformats.org/officeDocument/2006/relationships/image" Target="../media/image606.png"/><Relationship Id="rId6" Type="http://schemas.openxmlformats.org/officeDocument/2006/relationships/image" Target="../media/image319.png"/><Relationship Id="rId238" Type="http://schemas.openxmlformats.org/officeDocument/2006/relationships/image" Target="../media/image435.png"/><Relationship Id="rId445" Type="http://schemas.openxmlformats.org/officeDocument/2006/relationships/customXml" Target="../ink/ink595.xml"/><Relationship Id="rId487" Type="http://schemas.openxmlformats.org/officeDocument/2006/relationships/image" Target="../media/image557.png"/><Relationship Id="rId610" Type="http://schemas.openxmlformats.org/officeDocument/2006/relationships/image" Target="../media/image618.png"/><Relationship Id="rId652" Type="http://schemas.openxmlformats.org/officeDocument/2006/relationships/image" Target="../media/image639.png"/><Relationship Id="rId291" Type="http://schemas.openxmlformats.org/officeDocument/2006/relationships/customXml" Target="../ink/ink518.xml"/><Relationship Id="rId305" Type="http://schemas.openxmlformats.org/officeDocument/2006/relationships/customXml" Target="../ink/ink525.xml"/><Relationship Id="rId347" Type="http://schemas.openxmlformats.org/officeDocument/2006/relationships/customXml" Target="../ink/ink546.xml"/><Relationship Id="rId512" Type="http://schemas.openxmlformats.org/officeDocument/2006/relationships/customXml" Target="../ink/ink629.xml"/><Relationship Id="rId44" Type="http://schemas.openxmlformats.org/officeDocument/2006/relationships/image" Target="../media/image338.png"/><Relationship Id="rId86" Type="http://schemas.openxmlformats.org/officeDocument/2006/relationships/image" Target="../media/image359.png"/><Relationship Id="rId151" Type="http://schemas.openxmlformats.org/officeDocument/2006/relationships/customXml" Target="../ink/ink448.xml"/><Relationship Id="rId389" Type="http://schemas.openxmlformats.org/officeDocument/2006/relationships/customXml" Target="../ink/ink567.xml"/><Relationship Id="rId554" Type="http://schemas.openxmlformats.org/officeDocument/2006/relationships/customXml" Target="../ink/ink650.xml"/><Relationship Id="rId596" Type="http://schemas.openxmlformats.org/officeDocument/2006/relationships/image" Target="../media/image611.png"/><Relationship Id="rId193" Type="http://schemas.openxmlformats.org/officeDocument/2006/relationships/customXml" Target="../ink/ink469.xml"/><Relationship Id="rId207" Type="http://schemas.openxmlformats.org/officeDocument/2006/relationships/customXml" Target="../ink/ink476.xml"/><Relationship Id="rId249" Type="http://schemas.openxmlformats.org/officeDocument/2006/relationships/customXml" Target="../ink/ink497.xml"/><Relationship Id="rId414" Type="http://schemas.openxmlformats.org/officeDocument/2006/relationships/image" Target="../media/image521.png"/><Relationship Id="rId456" Type="http://schemas.openxmlformats.org/officeDocument/2006/relationships/customXml" Target="../ink/ink601.xml"/><Relationship Id="rId498" Type="http://schemas.openxmlformats.org/officeDocument/2006/relationships/customXml" Target="../ink/ink622.xml"/><Relationship Id="rId621" Type="http://schemas.openxmlformats.org/officeDocument/2006/relationships/customXml" Target="../ink/ink684.xml"/><Relationship Id="rId663" Type="http://schemas.openxmlformats.org/officeDocument/2006/relationships/customXml" Target="../ink/ink705.xml"/><Relationship Id="rId13" Type="http://schemas.openxmlformats.org/officeDocument/2006/relationships/customXml" Target="../ink/ink379.xml"/><Relationship Id="rId109" Type="http://schemas.openxmlformats.org/officeDocument/2006/relationships/customXml" Target="../ink/ink427.xml"/><Relationship Id="rId260" Type="http://schemas.openxmlformats.org/officeDocument/2006/relationships/image" Target="../media/image446.png"/><Relationship Id="rId316" Type="http://schemas.openxmlformats.org/officeDocument/2006/relationships/image" Target="../media/image198.png"/><Relationship Id="rId523" Type="http://schemas.openxmlformats.org/officeDocument/2006/relationships/image" Target="../media/image575.png"/><Relationship Id="rId55" Type="http://schemas.openxmlformats.org/officeDocument/2006/relationships/customXml" Target="../ink/ink400.xml"/><Relationship Id="rId97" Type="http://schemas.openxmlformats.org/officeDocument/2006/relationships/customXml" Target="../ink/ink421.xml"/><Relationship Id="rId120" Type="http://schemas.openxmlformats.org/officeDocument/2006/relationships/image" Target="../media/image376.png"/><Relationship Id="rId358" Type="http://schemas.openxmlformats.org/officeDocument/2006/relationships/image" Target="../media/image493.png"/><Relationship Id="rId565" Type="http://schemas.openxmlformats.org/officeDocument/2006/relationships/image" Target="../media/image596.png"/><Relationship Id="rId162" Type="http://schemas.openxmlformats.org/officeDocument/2006/relationships/image" Target="../media/image397.png"/><Relationship Id="rId218" Type="http://schemas.openxmlformats.org/officeDocument/2006/relationships/image" Target="../media/image425.png"/><Relationship Id="rId425" Type="http://schemas.openxmlformats.org/officeDocument/2006/relationships/customXml" Target="../ink/ink585.xml"/><Relationship Id="rId467" Type="http://schemas.openxmlformats.org/officeDocument/2006/relationships/image" Target="../media/image547.png"/><Relationship Id="rId632" Type="http://schemas.openxmlformats.org/officeDocument/2006/relationships/image" Target="../media/image629.png"/><Relationship Id="rId271" Type="http://schemas.openxmlformats.org/officeDocument/2006/relationships/customXml" Target="../ink/ink508.xml"/><Relationship Id="rId674" Type="http://schemas.openxmlformats.org/officeDocument/2006/relationships/image" Target="../media/image650.png"/><Relationship Id="rId24" Type="http://schemas.openxmlformats.org/officeDocument/2006/relationships/image" Target="../media/image328.png"/><Relationship Id="rId66" Type="http://schemas.openxmlformats.org/officeDocument/2006/relationships/image" Target="../media/image349.png"/><Relationship Id="rId131" Type="http://schemas.openxmlformats.org/officeDocument/2006/relationships/customXml" Target="../ink/ink438.xml"/><Relationship Id="rId327" Type="http://schemas.openxmlformats.org/officeDocument/2006/relationships/customXml" Target="../ink/ink536.xml"/><Relationship Id="rId369" Type="http://schemas.openxmlformats.org/officeDocument/2006/relationships/customXml" Target="../ink/ink557.xml"/><Relationship Id="rId534" Type="http://schemas.openxmlformats.org/officeDocument/2006/relationships/customXml" Target="../ink/ink640.xml"/><Relationship Id="rId576" Type="http://schemas.openxmlformats.org/officeDocument/2006/relationships/customXml" Target="../ink/ink661.xml"/><Relationship Id="rId173" Type="http://schemas.openxmlformats.org/officeDocument/2006/relationships/customXml" Target="../ink/ink459.xml"/><Relationship Id="rId229" Type="http://schemas.openxmlformats.org/officeDocument/2006/relationships/customXml" Target="../ink/ink487.xml"/><Relationship Id="rId380" Type="http://schemas.openxmlformats.org/officeDocument/2006/relationships/image" Target="../media/image504.png"/><Relationship Id="rId436" Type="http://schemas.openxmlformats.org/officeDocument/2006/relationships/image" Target="../media/image532.png"/><Relationship Id="rId601" Type="http://schemas.openxmlformats.org/officeDocument/2006/relationships/customXml" Target="../ink/ink674.xml"/><Relationship Id="rId643" Type="http://schemas.openxmlformats.org/officeDocument/2006/relationships/customXml" Target="../ink/ink695.xml"/><Relationship Id="rId240" Type="http://schemas.openxmlformats.org/officeDocument/2006/relationships/image" Target="../media/image436.png"/><Relationship Id="rId478" Type="http://schemas.openxmlformats.org/officeDocument/2006/relationships/customXml" Target="../ink/ink612.xml"/><Relationship Id="rId35" Type="http://schemas.openxmlformats.org/officeDocument/2006/relationships/customXml" Target="../ink/ink390.xml"/><Relationship Id="rId77" Type="http://schemas.openxmlformats.org/officeDocument/2006/relationships/customXml" Target="../ink/ink411.xml"/><Relationship Id="rId100" Type="http://schemas.openxmlformats.org/officeDocument/2006/relationships/image" Target="../media/image366.png"/><Relationship Id="rId282" Type="http://schemas.openxmlformats.org/officeDocument/2006/relationships/image" Target="../media/image457.png"/><Relationship Id="rId338" Type="http://schemas.openxmlformats.org/officeDocument/2006/relationships/image" Target="../media/image484.png"/><Relationship Id="rId503" Type="http://schemas.openxmlformats.org/officeDocument/2006/relationships/image" Target="../media/image565.png"/><Relationship Id="rId545" Type="http://schemas.openxmlformats.org/officeDocument/2006/relationships/image" Target="../media/image586.png"/><Relationship Id="rId587" Type="http://schemas.openxmlformats.org/officeDocument/2006/relationships/image" Target="../media/image607.png"/><Relationship Id="rId8" Type="http://schemas.openxmlformats.org/officeDocument/2006/relationships/image" Target="../media/image320.png"/><Relationship Id="rId142" Type="http://schemas.openxmlformats.org/officeDocument/2006/relationships/image" Target="../media/image387.png"/><Relationship Id="rId184" Type="http://schemas.openxmlformats.org/officeDocument/2006/relationships/image" Target="../media/image408.png"/><Relationship Id="rId391" Type="http://schemas.openxmlformats.org/officeDocument/2006/relationships/customXml" Target="../ink/ink568.xml"/><Relationship Id="rId405" Type="http://schemas.openxmlformats.org/officeDocument/2006/relationships/customXml" Target="../ink/ink575.xml"/><Relationship Id="rId447" Type="http://schemas.openxmlformats.org/officeDocument/2006/relationships/customXml" Target="../ink/ink596.xml"/><Relationship Id="rId612" Type="http://schemas.openxmlformats.org/officeDocument/2006/relationships/image" Target="../media/image619.png"/><Relationship Id="rId251" Type="http://schemas.openxmlformats.org/officeDocument/2006/relationships/customXml" Target="../ink/ink498.xml"/><Relationship Id="rId489" Type="http://schemas.openxmlformats.org/officeDocument/2006/relationships/image" Target="../media/image558.png"/><Relationship Id="rId654" Type="http://schemas.openxmlformats.org/officeDocument/2006/relationships/image" Target="../media/image640.png"/><Relationship Id="rId46" Type="http://schemas.openxmlformats.org/officeDocument/2006/relationships/image" Target="../media/image339.png"/><Relationship Id="rId293" Type="http://schemas.openxmlformats.org/officeDocument/2006/relationships/customXml" Target="../ink/ink519.xml"/><Relationship Id="rId307" Type="http://schemas.openxmlformats.org/officeDocument/2006/relationships/customXml" Target="../ink/ink526.xml"/><Relationship Id="rId349" Type="http://schemas.openxmlformats.org/officeDocument/2006/relationships/customXml" Target="../ink/ink547.xml"/><Relationship Id="rId514" Type="http://schemas.openxmlformats.org/officeDocument/2006/relationships/customXml" Target="../ink/ink630.xml"/><Relationship Id="rId556" Type="http://schemas.openxmlformats.org/officeDocument/2006/relationships/customXml" Target="../ink/ink651.xml"/><Relationship Id="rId88" Type="http://schemas.openxmlformats.org/officeDocument/2006/relationships/image" Target="../media/image360.png"/><Relationship Id="rId111" Type="http://schemas.openxmlformats.org/officeDocument/2006/relationships/customXml" Target="../ink/ink428.xml"/><Relationship Id="rId153" Type="http://schemas.openxmlformats.org/officeDocument/2006/relationships/customXml" Target="../ink/ink449.xml"/><Relationship Id="rId195" Type="http://schemas.openxmlformats.org/officeDocument/2006/relationships/customXml" Target="../ink/ink470.xml"/><Relationship Id="rId209" Type="http://schemas.openxmlformats.org/officeDocument/2006/relationships/customXml" Target="../ink/ink477.xml"/><Relationship Id="rId360" Type="http://schemas.openxmlformats.org/officeDocument/2006/relationships/image" Target="../media/image494.png"/><Relationship Id="rId416" Type="http://schemas.openxmlformats.org/officeDocument/2006/relationships/image" Target="../media/image522.png"/><Relationship Id="rId598" Type="http://schemas.openxmlformats.org/officeDocument/2006/relationships/image" Target="../media/image612.png"/><Relationship Id="rId220" Type="http://schemas.openxmlformats.org/officeDocument/2006/relationships/image" Target="../media/image426.png"/><Relationship Id="rId458" Type="http://schemas.openxmlformats.org/officeDocument/2006/relationships/customXml" Target="../ink/ink602.xml"/><Relationship Id="rId623" Type="http://schemas.openxmlformats.org/officeDocument/2006/relationships/customXml" Target="../ink/ink685.xml"/><Relationship Id="rId665" Type="http://schemas.openxmlformats.org/officeDocument/2006/relationships/customXml" Target="../ink/ink706.xml"/><Relationship Id="rId15" Type="http://schemas.openxmlformats.org/officeDocument/2006/relationships/customXml" Target="../ink/ink380.xml"/><Relationship Id="rId57" Type="http://schemas.openxmlformats.org/officeDocument/2006/relationships/customXml" Target="../ink/ink401.xml"/><Relationship Id="rId262" Type="http://schemas.openxmlformats.org/officeDocument/2006/relationships/image" Target="../media/image447.png"/><Relationship Id="rId318" Type="http://schemas.openxmlformats.org/officeDocument/2006/relationships/image" Target="../media/image474.png"/><Relationship Id="rId525" Type="http://schemas.openxmlformats.org/officeDocument/2006/relationships/image" Target="../media/image576.png"/><Relationship Id="rId567" Type="http://schemas.openxmlformats.org/officeDocument/2006/relationships/image" Target="../media/image597.png"/><Relationship Id="rId99" Type="http://schemas.openxmlformats.org/officeDocument/2006/relationships/customXml" Target="../ink/ink422.xml"/><Relationship Id="rId122" Type="http://schemas.openxmlformats.org/officeDocument/2006/relationships/image" Target="../media/image377.png"/><Relationship Id="rId164" Type="http://schemas.openxmlformats.org/officeDocument/2006/relationships/image" Target="../media/image398.png"/><Relationship Id="rId371" Type="http://schemas.openxmlformats.org/officeDocument/2006/relationships/customXml" Target="../ink/ink558.xml"/><Relationship Id="rId427" Type="http://schemas.openxmlformats.org/officeDocument/2006/relationships/customXml" Target="../ink/ink586.xml"/><Relationship Id="rId469" Type="http://schemas.openxmlformats.org/officeDocument/2006/relationships/image" Target="../media/image548.png"/><Relationship Id="rId634" Type="http://schemas.openxmlformats.org/officeDocument/2006/relationships/image" Target="../media/image630.png"/><Relationship Id="rId676" Type="http://schemas.openxmlformats.org/officeDocument/2006/relationships/image" Target="../media/image651.png"/><Relationship Id="rId26" Type="http://schemas.openxmlformats.org/officeDocument/2006/relationships/image" Target="../media/image329.png"/><Relationship Id="rId231" Type="http://schemas.openxmlformats.org/officeDocument/2006/relationships/customXml" Target="../ink/ink488.xml"/><Relationship Id="rId273" Type="http://schemas.openxmlformats.org/officeDocument/2006/relationships/customXml" Target="../ink/ink509.xml"/><Relationship Id="rId329" Type="http://schemas.openxmlformats.org/officeDocument/2006/relationships/customXml" Target="../ink/ink537.xml"/><Relationship Id="rId480" Type="http://schemas.openxmlformats.org/officeDocument/2006/relationships/customXml" Target="../ink/ink613.xml"/><Relationship Id="rId536" Type="http://schemas.openxmlformats.org/officeDocument/2006/relationships/customXml" Target="../ink/ink641.xml"/><Relationship Id="rId68" Type="http://schemas.openxmlformats.org/officeDocument/2006/relationships/image" Target="../media/image350.png"/><Relationship Id="rId133" Type="http://schemas.openxmlformats.org/officeDocument/2006/relationships/customXml" Target="../ink/ink439.xml"/><Relationship Id="rId175" Type="http://schemas.openxmlformats.org/officeDocument/2006/relationships/customXml" Target="../ink/ink460.xml"/><Relationship Id="rId340" Type="http://schemas.openxmlformats.org/officeDocument/2006/relationships/image" Target="../media/image485.png"/><Relationship Id="rId578" Type="http://schemas.openxmlformats.org/officeDocument/2006/relationships/customXml" Target="../ink/ink662.xml"/><Relationship Id="rId200" Type="http://schemas.openxmlformats.org/officeDocument/2006/relationships/image" Target="../media/image416.png"/><Relationship Id="rId382" Type="http://schemas.openxmlformats.org/officeDocument/2006/relationships/image" Target="../media/image505.png"/><Relationship Id="rId438" Type="http://schemas.openxmlformats.org/officeDocument/2006/relationships/image" Target="../media/image533.png"/><Relationship Id="rId603" Type="http://schemas.openxmlformats.org/officeDocument/2006/relationships/customXml" Target="../ink/ink675.xml"/><Relationship Id="rId645" Type="http://schemas.openxmlformats.org/officeDocument/2006/relationships/customXml" Target="../ink/ink696.xml"/><Relationship Id="rId242" Type="http://schemas.openxmlformats.org/officeDocument/2006/relationships/image" Target="../media/image437.png"/><Relationship Id="rId284" Type="http://schemas.openxmlformats.org/officeDocument/2006/relationships/image" Target="../media/image458.png"/><Relationship Id="rId491" Type="http://schemas.openxmlformats.org/officeDocument/2006/relationships/image" Target="../media/image559.png"/><Relationship Id="rId505" Type="http://schemas.openxmlformats.org/officeDocument/2006/relationships/image" Target="../media/image566.png"/><Relationship Id="rId37" Type="http://schemas.openxmlformats.org/officeDocument/2006/relationships/customXml" Target="../ink/ink391.xml"/><Relationship Id="rId79" Type="http://schemas.openxmlformats.org/officeDocument/2006/relationships/customXml" Target="../ink/ink412.xml"/><Relationship Id="rId102" Type="http://schemas.openxmlformats.org/officeDocument/2006/relationships/image" Target="../media/image367.png"/><Relationship Id="rId144" Type="http://schemas.openxmlformats.org/officeDocument/2006/relationships/image" Target="../media/image388.png"/><Relationship Id="rId547" Type="http://schemas.openxmlformats.org/officeDocument/2006/relationships/image" Target="../media/image587.png"/><Relationship Id="rId589" Type="http://schemas.openxmlformats.org/officeDocument/2006/relationships/customXml" Target="../ink/ink668.xml"/><Relationship Id="rId90" Type="http://schemas.openxmlformats.org/officeDocument/2006/relationships/image" Target="../media/image361.png"/><Relationship Id="rId186" Type="http://schemas.openxmlformats.org/officeDocument/2006/relationships/image" Target="../media/image409.png"/><Relationship Id="rId351" Type="http://schemas.openxmlformats.org/officeDocument/2006/relationships/customXml" Target="../ink/ink548.xml"/><Relationship Id="rId393" Type="http://schemas.openxmlformats.org/officeDocument/2006/relationships/customXml" Target="../ink/ink569.xml"/><Relationship Id="rId407" Type="http://schemas.openxmlformats.org/officeDocument/2006/relationships/customXml" Target="../ink/ink576.xml"/><Relationship Id="rId449" Type="http://schemas.openxmlformats.org/officeDocument/2006/relationships/customXml" Target="../ink/ink597.xml"/><Relationship Id="rId614" Type="http://schemas.openxmlformats.org/officeDocument/2006/relationships/image" Target="../media/image620.png"/><Relationship Id="rId656" Type="http://schemas.openxmlformats.org/officeDocument/2006/relationships/image" Target="../media/image641.png"/><Relationship Id="rId211" Type="http://schemas.openxmlformats.org/officeDocument/2006/relationships/customXml" Target="../ink/ink478.xml"/><Relationship Id="rId253" Type="http://schemas.openxmlformats.org/officeDocument/2006/relationships/customXml" Target="../ink/ink499.xml"/><Relationship Id="rId295" Type="http://schemas.openxmlformats.org/officeDocument/2006/relationships/customXml" Target="../ink/ink520.xml"/><Relationship Id="rId309" Type="http://schemas.openxmlformats.org/officeDocument/2006/relationships/customXml" Target="../ink/ink527.xml"/><Relationship Id="rId460" Type="http://schemas.openxmlformats.org/officeDocument/2006/relationships/customXml" Target="../ink/ink603.xml"/><Relationship Id="rId516" Type="http://schemas.openxmlformats.org/officeDocument/2006/relationships/customXml" Target="../ink/ink631.xml"/><Relationship Id="rId48" Type="http://schemas.openxmlformats.org/officeDocument/2006/relationships/image" Target="../media/image340.png"/><Relationship Id="rId113" Type="http://schemas.openxmlformats.org/officeDocument/2006/relationships/customXml" Target="../ink/ink429.xml"/><Relationship Id="rId320" Type="http://schemas.openxmlformats.org/officeDocument/2006/relationships/image" Target="../media/image475.png"/><Relationship Id="rId558" Type="http://schemas.openxmlformats.org/officeDocument/2006/relationships/customXml" Target="../ink/ink652.xml"/><Relationship Id="rId155" Type="http://schemas.openxmlformats.org/officeDocument/2006/relationships/customXml" Target="../ink/ink450.xml"/><Relationship Id="rId197" Type="http://schemas.openxmlformats.org/officeDocument/2006/relationships/customXml" Target="../ink/ink471.xml"/><Relationship Id="rId362" Type="http://schemas.openxmlformats.org/officeDocument/2006/relationships/image" Target="../media/image495.png"/><Relationship Id="rId418" Type="http://schemas.openxmlformats.org/officeDocument/2006/relationships/image" Target="../media/image523.png"/><Relationship Id="rId625" Type="http://schemas.openxmlformats.org/officeDocument/2006/relationships/customXml" Target="../ink/ink686.xml"/><Relationship Id="rId222" Type="http://schemas.openxmlformats.org/officeDocument/2006/relationships/image" Target="../media/image427.png"/><Relationship Id="rId264" Type="http://schemas.openxmlformats.org/officeDocument/2006/relationships/image" Target="../media/image448.png"/><Relationship Id="rId471" Type="http://schemas.openxmlformats.org/officeDocument/2006/relationships/image" Target="../media/image549.png"/><Relationship Id="rId667" Type="http://schemas.openxmlformats.org/officeDocument/2006/relationships/customXml" Target="../ink/ink707.xml"/><Relationship Id="rId17" Type="http://schemas.openxmlformats.org/officeDocument/2006/relationships/customXml" Target="../ink/ink381.xml"/><Relationship Id="rId59" Type="http://schemas.openxmlformats.org/officeDocument/2006/relationships/customXml" Target="../ink/ink402.xml"/><Relationship Id="rId124" Type="http://schemas.openxmlformats.org/officeDocument/2006/relationships/image" Target="../media/image378.png"/><Relationship Id="rId527" Type="http://schemas.openxmlformats.org/officeDocument/2006/relationships/image" Target="../media/image577.png"/><Relationship Id="rId569" Type="http://schemas.openxmlformats.org/officeDocument/2006/relationships/image" Target="../media/image598.png"/><Relationship Id="rId70" Type="http://schemas.openxmlformats.org/officeDocument/2006/relationships/image" Target="../media/image351.png"/><Relationship Id="rId166" Type="http://schemas.openxmlformats.org/officeDocument/2006/relationships/image" Target="../media/image399.png"/><Relationship Id="rId331" Type="http://schemas.openxmlformats.org/officeDocument/2006/relationships/customXml" Target="../ink/ink538.xml"/><Relationship Id="rId373" Type="http://schemas.openxmlformats.org/officeDocument/2006/relationships/customXml" Target="../ink/ink559.xml"/><Relationship Id="rId429" Type="http://schemas.openxmlformats.org/officeDocument/2006/relationships/customXml" Target="../ink/ink587.xml"/><Relationship Id="rId580" Type="http://schemas.openxmlformats.org/officeDocument/2006/relationships/customXml" Target="../ink/ink663.xml"/><Relationship Id="rId636" Type="http://schemas.openxmlformats.org/officeDocument/2006/relationships/image" Target="../media/image631.png"/><Relationship Id="rId1" Type="http://schemas.openxmlformats.org/officeDocument/2006/relationships/slideLayout" Target="../slideLayouts/slideLayout2.xml"/><Relationship Id="rId233" Type="http://schemas.openxmlformats.org/officeDocument/2006/relationships/customXml" Target="../ink/ink489.xml"/><Relationship Id="rId440" Type="http://schemas.openxmlformats.org/officeDocument/2006/relationships/image" Target="../media/image534.png"/><Relationship Id="rId678" Type="http://schemas.openxmlformats.org/officeDocument/2006/relationships/image" Target="../media/image652.png"/><Relationship Id="rId28" Type="http://schemas.openxmlformats.org/officeDocument/2006/relationships/image" Target="../media/image330.png"/><Relationship Id="rId275" Type="http://schemas.openxmlformats.org/officeDocument/2006/relationships/customXml" Target="../ink/ink510.xml"/><Relationship Id="rId300" Type="http://schemas.openxmlformats.org/officeDocument/2006/relationships/image" Target="../media/image466.png"/><Relationship Id="rId482" Type="http://schemas.openxmlformats.org/officeDocument/2006/relationships/customXml" Target="../ink/ink614.xml"/><Relationship Id="rId538" Type="http://schemas.openxmlformats.org/officeDocument/2006/relationships/customXml" Target="../ink/ink642.xml"/><Relationship Id="rId81" Type="http://schemas.openxmlformats.org/officeDocument/2006/relationships/customXml" Target="../ink/ink413.xml"/><Relationship Id="rId135" Type="http://schemas.openxmlformats.org/officeDocument/2006/relationships/customXml" Target="../ink/ink440.xml"/><Relationship Id="rId177" Type="http://schemas.openxmlformats.org/officeDocument/2006/relationships/customXml" Target="../ink/ink461.xml"/><Relationship Id="rId342" Type="http://schemas.openxmlformats.org/officeDocument/2006/relationships/image" Target="../media/image486.png"/><Relationship Id="rId384" Type="http://schemas.openxmlformats.org/officeDocument/2006/relationships/image" Target="../media/image506.png"/><Relationship Id="rId591" Type="http://schemas.openxmlformats.org/officeDocument/2006/relationships/customXml" Target="../ink/ink669.xml"/><Relationship Id="rId605" Type="http://schemas.openxmlformats.org/officeDocument/2006/relationships/customXml" Target="../ink/ink676.xml"/><Relationship Id="rId202" Type="http://schemas.openxmlformats.org/officeDocument/2006/relationships/image" Target="../media/image417.png"/><Relationship Id="rId244" Type="http://schemas.openxmlformats.org/officeDocument/2006/relationships/image" Target="../media/image438.png"/><Relationship Id="rId647" Type="http://schemas.openxmlformats.org/officeDocument/2006/relationships/customXml" Target="../ink/ink697.xml"/><Relationship Id="rId39" Type="http://schemas.openxmlformats.org/officeDocument/2006/relationships/customXml" Target="../ink/ink392.xml"/><Relationship Id="rId286" Type="http://schemas.openxmlformats.org/officeDocument/2006/relationships/image" Target="../media/image459.png"/><Relationship Id="rId451" Type="http://schemas.openxmlformats.org/officeDocument/2006/relationships/image" Target="../media/image539.png"/><Relationship Id="rId493" Type="http://schemas.openxmlformats.org/officeDocument/2006/relationships/image" Target="../media/image560.png"/><Relationship Id="rId507" Type="http://schemas.openxmlformats.org/officeDocument/2006/relationships/image" Target="../media/image567.png"/><Relationship Id="rId549" Type="http://schemas.openxmlformats.org/officeDocument/2006/relationships/image" Target="../media/image588.png"/><Relationship Id="rId50" Type="http://schemas.openxmlformats.org/officeDocument/2006/relationships/image" Target="../media/image341.png"/><Relationship Id="rId104" Type="http://schemas.openxmlformats.org/officeDocument/2006/relationships/image" Target="../media/image368.png"/><Relationship Id="rId146" Type="http://schemas.openxmlformats.org/officeDocument/2006/relationships/image" Target="../media/image389.png"/><Relationship Id="rId188" Type="http://schemas.openxmlformats.org/officeDocument/2006/relationships/image" Target="../media/image410.png"/><Relationship Id="rId311" Type="http://schemas.openxmlformats.org/officeDocument/2006/relationships/customXml" Target="../ink/ink528.xml"/><Relationship Id="rId353" Type="http://schemas.openxmlformats.org/officeDocument/2006/relationships/customXml" Target="../ink/ink549.xml"/><Relationship Id="rId395" Type="http://schemas.openxmlformats.org/officeDocument/2006/relationships/customXml" Target="../ink/ink570.xml"/><Relationship Id="rId409" Type="http://schemas.openxmlformats.org/officeDocument/2006/relationships/customXml" Target="../ink/ink577.xml"/><Relationship Id="rId560" Type="http://schemas.openxmlformats.org/officeDocument/2006/relationships/customXml" Target="../ink/ink653.xml"/><Relationship Id="rId92" Type="http://schemas.openxmlformats.org/officeDocument/2006/relationships/image" Target="../media/image362.png"/><Relationship Id="rId213" Type="http://schemas.openxmlformats.org/officeDocument/2006/relationships/customXml" Target="../ink/ink479.xml"/><Relationship Id="rId420" Type="http://schemas.openxmlformats.org/officeDocument/2006/relationships/image" Target="../media/image524.png"/><Relationship Id="rId616" Type="http://schemas.openxmlformats.org/officeDocument/2006/relationships/image" Target="../media/image621.png"/><Relationship Id="rId658" Type="http://schemas.openxmlformats.org/officeDocument/2006/relationships/image" Target="../media/image642.png"/><Relationship Id="rId255" Type="http://schemas.openxmlformats.org/officeDocument/2006/relationships/customXml" Target="../ink/ink500.xml"/><Relationship Id="rId297" Type="http://schemas.openxmlformats.org/officeDocument/2006/relationships/customXml" Target="../ink/ink521.xml"/><Relationship Id="rId462" Type="http://schemas.openxmlformats.org/officeDocument/2006/relationships/customXml" Target="../ink/ink604.xml"/><Relationship Id="rId518" Type="http://schemas.openxmlformats.org/officeDocument/2006/relationships/customXml" Target="../ink/ink632.xml"/><Relationship Id="rId115" Type="http://schemas.openxmlformats.org/officeDocument/2006/relationships/customXml" Target="../ink/ink430.xml"/><Relationship Id="rId157" Type="http://schemas.openxmlformats.org/officeDocument/2006/relationships/customXml" Target="../ink/ink451.xml"/><Relationship Id="rId322" Type="http://schemas.openxmlformats.org/officeDocument/2006/relationships/image" Target="../media/image476.png"/><Relationship Id="rId364" Type="http://schemas.openxmlformats.org/officeDocument/2006/relationships/image" Target="../media/image496.png"/><Relationship Id="rId61" Type="http://schemas.openxmlformats.org/officeDocument/2006/relationships/customXml" Target="../ink/ink403.xml"/><Relationship Id="rId199" Type="http://schemas.openxmlformats.org/officeDocument/2006/relationships/customXml" Target="../ink/ink472.xml"/><Relationship Id="rId571" Type="http://schemas.openxmlformats.org/officeDocument/2006/relationships/image" Target="../media/image599.png"/><Relationship Id="rId627" Type="http://schemas.openxmlformats.org/officeDocument/2006/relationships/customXml" Target="../ink/ink687.xml"/><Relationship Id="rId669" Type="http://schemas.openxmlformats.org/officeDocument/2006/relationships/customXml" Target="../ink/ink708.xml"/><Relationship Id="rId19" Type="http://schemas.openxmlformats.org/officeDocument/2006/relationships/customXml" Target="../ink/ink382.xml"/><Relationship Id="rId224" Type="http://schemas.openxmlformats.org/officeDocument/2006/relationships/image" Target="../media/image428.png"/><Relationship Id="rId266" Type="http://schemas.openxmlformats.org/officeDocument/2006/relationships/image" Target="../media/image449.png"/><Relationship Id="rId431" Type="http://schemas.openxmlformats.org/officeDocument/2006/relationships/customXml" Target="../ink/ink588.xml"/><Relationship Id="rId473" Type="http://schemas.openxmlformats.org/officeDocument/2006/relationships/image" Target="../media/image550.png"/><Relationship Id="rId529" Type="http://schemas.openxmlformats.org/officeDocument/2006/relationships/image" Target="../media/image578.png"/><Relationship Id="rId680" Type="http://schemas.openxmlformats.org/officeDocument/2006/relationships/image" Target="../media/image653.png"/><Relationship Id="rId30" Type="http://schemas.openxmlformats.org/officeDocument/2006/relationships/image" Target="../media/image331.png"/><Relationship Id="rId126" Type="http://schemas.openxmlformats.org/officeDocument/2006/relationships/image" Target="../media/image379.png"/><Relationship Id="rId168" Type="http://schemas.openxmlformats.org/officeDocument/2006/relationships/image" Target="../media/image400.png"/><Relationship Id="rId333" Type="http://schemas.openxmlformats.org/officeDocument/2006/relationships/customXml" Target="../ink/ink539.xml"/><Relationship Id="rId540" Type="http://schemas.openxmlformats.org/officeDocument/2006/relationships/customXml" Target="../ink/ink643.xml"/><Relationship Id="rId72" Type="http://schemas.openxmlformats.org/officeDocument/2006/relationships/image" Target="../media/image352.png"/><Relationship Id="rId375" Type="http://schemas.openxmlformats.org/officeDocument/2006/relationships/customXml" Target="../ink/ink560.xml"/><Relationship Id="rId582" Type="http://schemas.openxmlformats.org/officeDocument/2006/relationships/customXml" Target="../ink/ink664.xml"/><Relationship Id="rId638" Type="http://schemas.openxmlformats.org/officeDocument/2006/relationships/image" Target="../media/image632.png"/><Relationship Id="rId3" Type="http://schemas.openxmlformats.org/officeDocument/2006/relationships/customXml" Target="../ink/ink374.xml"/><Relationship Id="rId235" Type="http://schemas.openxmlformats.org/officeDocument/2006/relationships/customXml" Target="../ink/ink490.xml"/><Relationship Id="rId277" Type="http://schemas.openxmlformats.org/officeDocument/2006/relationships/customXml" Target="../ink/ink511.xml"/><Relationship Id="rId400" Type="http://schemas.openxmlformats.org/officeDocument/2006/relationships/image" Target="../media/image514.png"/><Relationship Id="rId442" Type="http://schemas.openxmlformats.org/officeDocument/2006/relationships/image" Target="../media/image535.png"/><Relationship Id="rId484" Type="http://schemas.openxmlformats.org/officeDocument/2006/relationships/customXml" Target="../ink/ink615.xml"/><Relationship Id="rId137" Type="http://schemas.openxmlformats.org/officeDocument/2006/relationships/customXml" Target="../ink/ink441.xml"/><Relationship Id="rId302" Type="http://schemas.openxmlformats.org/officeDocument/2006/relationships/image" Target="../media/image467.png"/><Relationship Id="rId344" Type="http://schemas.openxmlformats.org/officeDocument/2006/relationships/image" Target="../media/image487.png"/><Relationship Id="rId41" Type="http://schemas.openxmlformats.org/officeDocument/2006/relationships/customXml" Target="../ink/ink393.xml"/><Relationship Id="rId83" Type="http://schemas.openxmlformats.org/officeDocument/2006/relationships/customXml" Target="../ink/ink414.xml"/><Relationship Id="rId179" Type="http://schemas.openxmlformats.org/officeDocument/2006/relationships/customXml" Target="../ink/ink462.xml"/><Relationship Id="rId386" Type="http://schemas.openxmlformats.org/officeDocument/2006/relationships/image" Target="../media/image507.png"/><Relationship Id="rId551" Type="http://schemas.openxmlformats.org/officeDocument/2006/relationships/image" Target="../media/image589.png"/><Relationship Id="rId593" Type="http://schemas.openxmlformats.org/officeDocument/2006/relationships/customXml" Target="../ink/ink670.xml"/><Relationship Id="rId607" Type="http://schemas.openxmlformats.org/officeDocument/2006/relationships/customXml" Target="../ink/ink677.xml"/><Relationship Id="rId649" Type="http://schemas.openxmlformats.org/officeDocument/2006/relationships/customXml" Target="../ink/ink698.xml"/><Relationship Id="rId190" Type="http://schemas.openxmlformats.org/officeDocument/2006/relationships/image" Target="../media/image411.png"/><Relationship Id="rId204" Type="http://schemas.openxmlformats.org/officeDocument/2006/relationships/image" Target="../media/image418.png"/><Relationship Id="rId246" Type="http://schemas.openxmlformats.org/officeDocument/2006/relationships/image" Target="../media/image439.png"/><Relationship Id="rId288" Type="http://schemas.openxmlformats.org/officeDocument/2006/relationships/image" Target="../media/image460.png"/><Relationship Id="rId411" Type="http://schemas.openxmlformats.org/officeDocument/2006/relationships/customXml" Target="../ink/ink578.xml"/><Relationship Id="rId453" Type="http://schemas.openxmlformats.org/officeDocument/2006/relationships/image" Target="../media/image540.png"/><Relationship Id="rId509" Type="http://schemas.openxmlformats.org/officeDocument/2006/relationships/image" Target="../media/image568.png"/><Relationship Id="rId660" Type="http://schemas.openxmlformats.org/officeDocument/2006/relationships/image" Target="../media/image643.png"/><Relationship Id="rId106" Type="http://schemas.openxmlformats.org/officeDocument/2006/relationships/image" Target="../media/image369.png"/><Relationship Id="rId313" Type="http://schemas.openxmlformats.org/officeDocument/2006/relationships/customXml" Target="../ink/ink529.xml"/><Relationship Id="rId495" Type="http://schemas.openxmlformats.org/officeDocument/2006/relationships/image" Target="../media/image561.png"/><Relationship Id="rId10" Type="http://schemas.openxmlformats.org/officeDocument/2006/relationships/image" Target="../media/image321.png"/><Relationship Id="rId52" Type="http://schemas.openxmlformats.org/officeDocument/2006/relationships/image" Target="../media/image342.png"/><Relationship Id="rId94" Type="http://schemas.openxmlformats.org/officeDocument/2006/relationships/image" Target="../media/image363.png"/><Relationship Id="rId148" Type="http://schemas.openxmlformats.org/officeDocument/2006/relationships/image" Target="../media/image390.png"/><Relationship Id="rId355" Type="http://schemas.openxmlformats.org/officeDocument/2006/relationships/customXml" Target="../ink/ink550.xml"/><Relationship Id="rId397" Type="http://schemas.openxmlformats.org/officeDocument/2006/relationships/customXml" Target="../ink/ink571.xml"/><Relationship Id="rId520" Type="http://schemas.openxmlformats.org/officeDocument/2006/relationships/customXml" Target="../ink/ink633.xml"/><Relationship Id="rId562" Type="http://schemas.openxmlformats.org/officeDocument/2006/relationships/customXml" Target="../ink/ink654.xml"/><Relationship Id="rId618" Type="http://schemas.openxmlformats.org/officeDocument/2006/relationships/image" Target="../media/image622.png"/><Relationship Id="rId215" Type="http://schemas.openxmlformats.org/officeDocument/2006/relationships/customXml" Target="../ink/ink480.xml"/><Relationship Id="rId257" Type="http://schemas.openxmlformats.org/officeDocument/2006/relationships/customXml" Target="../ink/ink501.xml"/><Relationship Id="rId422" Type="http://schemas.openxmlformats.org/officeDocument/2006/relationships/image" Target="../media/image525.png"/><Relationship Id="rId464" Type="http://schemas.openxmlformats.org/officeDocument/2006/relationships/customXml" Target="../ink/ink605.xml"/><Relationship Id="rId299" Type="http://schemas.openxmlformats.org/officeDocument/2006/relationships/customXml" Target="../ink/ink522.xml"/><Relationship Id="rId63" Type="http://schemas.openxmlformats.org/officeDocument/2006/relationships/customXml" Target="../ink/ink404.xml"/><Relationship Id="rId159" Type="http://schemas.openxmlformats.org/officeDocument/2006/relationships/customXml" Target="../ink/ink452.xml"/><Relationship Id="rId366" Type="http://schemas.openxmlformats.org/officeDocument/2006/relationships/image" Target="../media/image497.png"/><Relationship Id="rId573" Type="http://schemas.openxmlformats.org/officeDocument/2006/relationships/image" Target="../media/image600.png"/><Relationship Id="rId226" Type="http://schemas.openxmlformats.org/officeDocument/2006/relationships/image" Target="../media/image429.png"/><Relationship Id="rId433" Type="http://schemas.openxmlformats.org/officeDocument/2006/relationships/customXml" Target="../ink/ink589.xml"/><Relationship Id="rId640" Type="http://schemas.openxmlformats.org/officeDocument/2006/relationships/image" Target="../media/image633.png"/><Relationship Id="rId74" Type="http://schemas.openxmlformats.org/officeDocument/2006/relationships/image" Target="../media/image353.png"/><Relationship Id="rId377" Type="http://schemas.openxmlformats.org/officeDocument/2006/relationships/customXml" Target="../ink/ink561.xml"/><Relationship Id="rId500" Type="http://schemas.openxmlformats.org/officeDocument/2006/relationships/customXml" Target="../ink/ink623.xml"/><Relationship Id="rId584" Type="http://schemas.openxmlformats.org/officeDocument/2006/relationships/customXml" Target="../ink/ink665.xml"/><Relationship Id="rId5" Type="http://schemas.openxmlformats.org/officeDocument/2006/relationships/customXml" Target="../ink/ink375.xml"/><Relationship Id="rId237" Type="http://schemas.openxmlformats.org/officeDocument/2006/relationships/customXml" Target="../ink/ink491.xml"/><Relationship Id="rId444" Type="http://schemas.openxmlformats.org/officeDocument/2006/relationships/image" Target="../media/image536.png"/><Relationship Id="rId651" Type="http://schemas.openxmlformats.org/officeDocument/2006/relationships/customXml" Target="../ink/ink699.xml"/><Relationship Id="rId290" Type="http://schemas.openxmlformats.org/officeDocument/2006/relationships/image" Target="../media/image461.png"/><Relationship Id="rId304" Type="http://schemas.openxmlformats.org/officeDocument/2006/relationships/image" Target="../media/image468.png"/><Relationship Id="rId388" Type="http://schemas.openxmlformats.org/officeDocument/2006/relationships/image" Target="../media/image508.png"/><Relationship Id="rId511" Type="http://schemas.openxmlformats.org/officeDocument/2006/relationships/image" Target="../media/image569.png"/><Relationship Id="rId609" Type="http://schemas.openxmlformats.org/officeDocument/2006/relationships/customXml" Target="../ink/ink678.xml"/><Relationship Id="rId85" Type="http://schemas.openxmlformats.org/officeDocument/2006/relationships/customXml" Target="../ink/ink415.xml"/><Relationship Id="rId150" Type="http://schemas.openxmlformats.org/officeDocument/2006/relationships/image" Target="../media/image391.png"/><Relationship Id="rId595" Type="http://schemas.openxmlformats.org/officeDocument/2006/relationships/customXml" Target="../ink/ink671.xml"/><Relationship Id="rId248" Type="http://schemas.openxmlformats.org/officeDocument/2006/relationships/image" Target="../media/image440.png"/><Relationship Id="rId455" Type="http://schemas.openxmlformats.org/officeDocument/2006/relationships/image" Target="../media/image541.png"/><Relationship Id="rId662" Type="http://schemas.openxmlformats.org/officeDocument/2006/relationships/image" Target="../media/image644.png"/><Relationship Id="rId12" Type="http://schemas.openxmlformats.org/officeDocument/2006/relationships/image" Target="../media/image322.png"/><Relationship Id="rId108" Type="http://schemas.openxmlformats.org/officeDocument/2006/relationships/image" Target="../media/image370.png"/><Relationship Id="rId315" Type="http://schemas.openxmlformats.org/officeDocument/2006/relationships/customXml" Target="../ink/ink530.xml"/><Relationship Id="rId522" Type="http://schemas.openxmlformats.org/officeDocument/2006/relationships/customXml" Target="../ink/ink634.xml"/><Relationship Id="rId96" Type="http://schemas.openxmlformats.org/officeDocument/2006/relationships/image" Target="../media/image364.png"/><Relationship Id="rId161" Type="http://schemas.openxmlformats.org/officeDocument/2006/relationships/customXml" Target="../ink/ink453.xml"/><Relationship Id="rId399" Type="http://schemas.openxmlformats.org/officeDocument/2006/relationships/customXml" Target="../ink/ink572.xml"/><Relationship Id="rId259" Type="http://schemas.openxmlformats.org/officeDocument/2006/relationships/customXml" Target="../ink/ink502.xml"/><Relationship Id="rId466" Type="http://schemas.openxmlformats.org/officeDocument/2006/relationships/customXml" Target="../ink/ink606.xml"/><Relationship Id="rId673" Type="http://schemas.openxmlformats.org/officeDocument/2006/relationships/customXml" Target="../ink/ink710.xml"/><Relationship Id="rId23" Type="http://schemas.openxmlformats.org/officeDocument/2006/relationships/customXml" Target="../ink/ink384.xml"/><Relationship Id="rId119" Type="http://schemas.openxmlformats.org/officeDocument/2006/relationships/customXml" Target="../ink/ink432.xml"/><Relationship Id="rId326" Type="http://schemas.openxmlformats.org/officeDocument/2006/relationships/image" Target="../media/image478.png"/><Relationship Id="rId533" Type="http://schemas.openxmlformats.org/officeDocument/2006/relationships/image" Target="../media/image580.png"/><Relationship Id="rId172" Type="http://schemas.openxmlformats.org/officeDocument/2006/relationships/image" Target="../media/image402.png"/><Relationship Id="rId477" Type="http://schemas.openxmlformats.org/officeDocument/2006/relationships/image" Target="../media/image552.png"/><Relationship Id="rId600" Type="http://schemas.openxmlformats.org/officeDocument/2006/relationships/image" Target="../media/image613.png"/><Relationship Id="rId337" Type="http://schemas.openxmlformats.org/officeDocument/2006/relationships/customXml" Target="../ink/ink541.xml"/><Relationship Id="rId34" Type="http://schemas.openxmlformats.org/officeDocument/2006/relationships/image" Target="../media/image333.png"/><Relationship Id="rId544" Type="http://schemas.openxmlformats.org/officeDocument/2006/relationships/customXml" Target="../ink/ink645.xml"/><Relationship Id="rId183" Type="http://schemas.openxmlformats.org/officeDocument/2006/relationships/customXml" Target="../ink/ink464.xml"/><Relationship Id="rId390" Type="http://schemas.openxmlformats.org/officeDocument/2006/relationships/image" Target="../media/image509.png"/><Relationship Id="rId404" Type="http://schemas.openxmlformats.org/officeDocument/2006/relationships/image" Target="../media/image516.png"/><Relationship Id="rId611" Type="http://schemas.openxmlformats.org/officeDocument/2006/relationships/customXml" Target="../ink/ink679.xml"/><Relationship Id="rId250" Type="http://schemas.openxmlformats.org/officeDocument/2006/relationships/image" Target="../media/image441.png"/><Relationship Id="rId488" Type="http://schemas.openxmlformats.org/officeDocument/2006/relationships/customXml" Target="../ink/ink617.xml"/><Relationship Id="rId45" Type="http://schemas.openxmlformats.org/officeDocument/2006/relationships/customXml" Target="../ink/ink395.xml"/><Relationship Id="rId110" Type="http://schemas.openxmlformats.org/officeDocument/2006/relationships/image" Target="../media/image371.png"/><Relationship Id="rId348" Type="http://schemas.openxmlformats.org/officeDocument/2006/relationships/image" Target="../media/image489.png"/><Relationship Id="rId555" Type="http://schemas.openxmlformats.org/officeDocument/2006/relationships/image" Target="../media/image591.png"/><Relationship Id="rId194" Type="http://schemas.openxmlformats.org/officeDocument/2006/relationships/image" Target="../media/image413.png"/><Relationship Id="rId208" Type="http://schemas.openxmlformats.org/officeDocument/2006/relationships/image" Target="../media/image420.png"/><Relationship Id="rId415" Type="http://schemas.openxmlformats.org/officeDocument/2006/relationships/customXml" Target="../ink/ink580.xml"/><Relationship Id="rId622" Type="http://schemas.openxmlformats.org/officeDocument/2006/relationships/image" Target="../media/image624.png"/><Relationship Id="rId261" Type="http://schemas.openxmlformats.org/officeDocument/2006/relationships/customXml" Target="../ink/ink503.xml"/><Relationship Id="rId499" Type="http://schemas.openxmlformats.org/officeDocument/2006/relationships/image" Target="../media/image563.png"/><Relationship Id="rId56" Type="http://schemas.openxmlformats.org/officeDocument/2006/relationships/image" Target="../media/image344.png"/><Relationship Id="rId359" Type="http://schemas.openxmlformats.org/officeDocument/2006/relationships/customXml" Target="../ink/ink552.xml"/><Relationship Id="rId566" Type="http://schemas.openxmlformats.org/officeDocument/2006/relationships/customXml" Target="../ink/ink656.xml"/><Relationship Id="rId121" Type="http://schemas.openxmlformats.org/officeDocument/2006/relationships/customXml" Target="../ink/ink433.xml"/><Relationship Id="rId219" Type="http://schemas.openxmlformats.org/officeDocument/2006/relationships/customXml" Target="../ink/ink482.xml"/><Relationship Id="rId426" Type="http://schemas.openxmlformats.org/officeDocument/2006/relationships/image" Target="../media/image527.png"/><Relationship Id="rId633" Type="http://schemas.openxmlformats.org/officeDocument/2006/relationships/customXml" Target="../ink/ink690.xml"/><Relationship Id="rId67" Type="http://schemas.openxmlformats.org/officeDocument/2006/relationships/customXml" Target="../ink/ink406.xml"/><Relationship Id="rId272" Type="http://schemas.openxmlformats.org/officeDocument/2006/relationships/image" Target="../media/image452.png"/><Relationship Id="rId577" Type="http://schemas.openxmlformats.org/officeDocument/2006/relationships/image" Target="../media/image602.png"/><Relationship Id="rId132" Type="http://schemas.openxmlformats.org/officeDocument/2006/relationships/image" Target="../media/image382.png"/><Relationship Id="rId437" Type="http://schemas.openxmlformats.org/officeDocument/2006/relationships/customXml" Target="../ink/ink591.xml"/><Relationship Id="rId644" Type="http://schemas.openxmlformats.org/officeDocument/2006/relationships/image" Target="../media/image635.png"/><Relationship Id="rId283" Type="http://schemas.openxmlformats.org/officeDocument/2006/relationships/customXml" Target="../ink/ink514.xml"/><Relationship Id="rId490" Type="http://schemas.openxmlformats.org/officeDocument/2006/relationships/customXml" Target="../ink/ink618.xml"/><Relationship Id="rId504" Type="http://schemas.openxmlformats.org/officeDocument/2006/relationships/customXml" Target="../ink/ink625.xml"/><Relationship Id="rId78" Type="http://schemas.openxmlformats.org/officeDocument/2006/relationships/image" Target="../media/image355.png"/><Relationship Id="rId143" Type="http://schemas.openxmlformats.org/officeDocument/2006/relationships/customXml" Target="../ink/ink444.xml"/><Relationship Id="rId350" Type="http://schemas.openxmlformats.org/officeDocument/2006/relationships/image" Target="../media/image490.png"/><Relationship Id="rId588" Type="http://schemas.openxmlformats.org/officeDocument/2006/relationships/customXml" Target="../ink/ink667.xml"/><Relationship Id="rId9" Type="http://schemas.openxmlformats.org/officeDocument/2006/relationships/customXml" Target="../ink/ink377.xml"/><Relationship Id="rId210" Type="http://schemas.openxmlformats.org/officeDocument/2006/relationships/image" Target="../media/image421.png"/><Relationship Id="rId448" Type="http://schemas.openxmlformats.org/officeDocument/2006/relationships/image" Target="../media/image538.png"/><Relationship Id="rId655" Type="http://schemas.openxmlformats.org/officeDocument/2006/relationships/customXml" Target="../ink/ink701.xml"/><Relationship Id="rId294" Type="http://schemas.openxmlformats.org/officeDocument/2006/relationships/image" Target="../media/image463.png"/><Relationship Id="rId308" Type="http://schemas.openxmlformats.org/officeDocument/2006/relationships/image" Target="../media/image470.png"/><Relationship Id="rId515" Type="http://schemas.openxmlformats.org/officeDocument/2006/relationships/image" Target="../media/image571.png"/><Relationship Id="rId89" Type="http://schemas.openxmlformats.org/officeDocument/2006/relationships/customXml" Target="../ink/ink417.xml"/><Relationship Id="rId154" Type="http://schemas.openxmlformats.org/officeDocument/2006/relationships/image" Target="../media/image393.png"/><Relationship Id="rId361" Type="http://schemas.openxmlformats.org/officeDocument/2006/relationships/customXml" Target="../ink/ink553.xml"/><Relationship Id="rId599" Type="http://schemas.openxmlformats.org/officeDocument/2006/relationships/customXml" Target="../ink/ink673.xml"/><Relationship Id="rId459" Type="http://schemas.openxmlformats.org/officeDocument/2006/relationships/image" Target="../media/image543.png"/><Relationship Id="rId666" Type="http://schemas.openxmlformats.org/officeDocument/2006/relationships/image" Target="../media/image646.png"/><Relationship Id="rId16" Type="http://schemas.openxmlformats.org/officeDocument/2006/relationships/image" Target="../media/image324.png"/><Relationship Id="rId221" Type="http://schemas.openxmlformats.org/officeDocument/2006/relationships/customXml" Target="../ink/ink483.xml"/><Relationship Id="rId319" Type="http://schemas.openxmlformats.org/officeDocument/2006/relationships/customXml" Target="../ink/ink532.xml"/><Relationship Id="rId526" Type="http://schemas.openxmlformats.org/officeDocument/2006/relationships/customXml" Target="../ink/ink636.xml"/><Relationship Id="rId165" Type="http://schemas.openxmlformats.org/officeDocument/2006/relationships/customXml" Target="../ink/ink455.xml"/><Relationship Id="rId372" Type="http://schemas.openxmlformats.org/officeDocument/2006/relationships/image" Target="../media/image500.png"/><Relationship Id="rId677" Type="http://schemas.openxmlformats.org/officeDocument/2006/relationships/customXml" Target="../ink/ink712.xml"/><Relationship Id="rId232" Type="http://schemas.openxmlformats.org/officeDocument/2006/relationships/image" Target="../media/image432.png"/><Relationship Id="rId27" Type="http://schemas.openxmlformats.org/officeDocument/2006/relationships/customXml" Target="../ink/ink386.xml"/><Relationship Id="rId537" Type="http://schemas.openxmlformats.org/officeDocument/2006/relationships/image" Target="../media/image582.png"/><Relationship Id="rId80" Type="http://schemas.openxmlformats.org/officeDocument/2006/relationships/image" Target="../media/image356.png"/><Relationship Id="rId176" Type="http://schemas.openxmlformats.org/officeDocument/2006/relationships/image" Target="../media/image404.png"/><Relationship Id="rId383" Type="http://schemas.openxmlformats.org/officeDocument/2006/relationships/customXml" Target="../ink/ink564.xml"/><Relationship Id="rId590" Type="http://schemas.openxmlformats.org/officeDocument/2006/relationships/image" Target="../media/image608.png"/><Relationship Id="rId604" Type="http://schemas.openxmlformats.org/officeDocument/2006/relationships/image" Target="../media/image615.png"/><Relationship Id="rId243" Type="http://schemas.openxmlformats.org/officeDocument/2006/relationships/customXml" Target="../ink/ink494.xml"/><Relationship Id="rId450" Type="http://schemas.openxmlformats.org/officeDocument/2006/relationships/customXml" Target="../ink/ink598.xml"/><Relationship Id="rId38" Type="http://schemas.openxmlformats.org/officeDocument/2006/relationships/image" Target="../media/image335.png"/><Relationship Id="rId103" Type="http://schemas.openxmlformats.org/officeDocument/2006/relationships/customXml" Target="../ink/ink424.xml"/><Relationship Id="rId310" Type="http://schemas.openxmlformats.org/officeDocument/2006/relationships/image" Target="../media/image471.png"/><Relationship Id="rId548" Type="http://schemas.openxmlformats.org/officeDocument/2006/relationships/customXml" Target="../ink/ink6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5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5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5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59.svg"/><Relationship Id="rId3" Type="http://schemas.openxmlformats.org/officeDocument/2006/relationships/diagramLayout" Target="../diagrams/layout1.xml"/><Relationship Id="rId7" Type="http://schemas.openxmlformats.org/officeDocument/2006/relationships/image" Target="../media/image658.pn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customXml" Target="../ink/ink715.xml"/><Relationship Id="rId5" Type="http://schemas.openxmlformats.org/officeDocument/2006/relationships/diagramColors" Target="../diagrams/colors1.xml"/><Relationship Id="rId10" Type="http://schemas.openxmlformats.org/officeDocument/2006/relationships/image" Target="../media/image661.svg"/><Relationship Id="rId4" Type="http://schemas.openxmlformats.org/officeDocument/2006/relationships/diagramQuickStyle" Target="../diagrams/quickStyle1.xml"/><Relationship Id="rId9" Type="http://schemas.openxmlformats.org/officeDocument/2006/relationships/image" Target="../media/image66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7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3.png"/><Relationship Id="rId42" Type="http://schemas.openxmlformats.org/officeDocument/2006/relationships/customXml" Target="../ink/ink23.xml"/><Relationship Id="rId63" Type="http://schemas.openxmlformats.org/officeDocument/2006/relationships/image" Target="../media/image33.png"/><Relationship Id="rId84" Type="http://schemas.openxmlformats.org/officeDocument/2006/relationships/customXml" Target="../ink/ink45.xml"/><Relationship Id="rId138" Type="http://schemas.openxmlformats.org/officeDocument/2006/relationships/image" Target="../media/image67.png"/><Relationship Id="rId107" Type="http://schemas.openxmlformats.org/officeDocument/2006/relationships/image" Target="../media/image54.png"/><Relationship Id="rId11" Type="http://schemas.openxmlformats.org/officeDocument/2006/relationships/image" Target="../media/image8.png"/><Relationship Id="rId32" Type="http://schemas.openxmlformats.org/officeDocument/2006/relationships/customXml" Target="../ink/ink17.xml"/><Relationship Id="rId37" Type="http://schemas.openxmlformats.org/officeDocument/2006/relationships/customXml" Target="../ink/ink20.xml"/><Relationship Id="rId53" Type="http://schemas.openxmlformats.org/officeDocument/2006/relationships/image" Target="../media/image28.png"/><Relationship Id="rId58" Type="http://schemas.openxmlformats.org/officeDocument/2006/relationships/customXml" Target="../ink/ink31.xml"/><Relationship Id="rId74" Type="http://schemas.openxmlformats.org/officeDocument/2006/relationships/customXml" Target="../ink/ink39.xml"/><Relationship Id="rId79" Type="http://schemas.openxmlformats.org/officeDocument/2006/relationships/customXml" Target="../ink/ink42.xml"/><Relationship Id="rId102" Type="http://schemas.openxmlformats.org/officeDocument/2006/relationships/customXml" Target="../ink/ink54.xml"/><Relationship Id="rId123" Type="http://schemas.openxmlformats.org/officeDocument/2006/relationships/image" Target="../media/image62.png"/><Relationship Id="rId128" Type="http://schemas.openxmlformats.org/officeDocument/2006/relationships/customXml" Target="../ink/ink68.xml"/><Relationship Id="rId5" Type="http://schemas.openxmlformats.org/officeDocument/2006/relationships/customXml" Target="../ink/ink2.xml"/><Relationship Id="rId90" Type="http://schemas.openxmlformats.org/officeDocument/2006/relationships/customXml" Target="../ink/ink48.xml"/><Relationship Id="rId95" Type="http://schemas.openxmlformats.org/officeDocument/2006/relationships/image" Target="../media/image48.png"/><Relationship Id="rId22" Type="http://schemas.openxmlformats.org/officeDocument/2006/relationships/customXml" Target="../ink/ink12.xml"/><Relationship Id="rId27" Type="http://schemas.openxmlformats.org/officeDocument/2006/relationships/image" Target="../media/image16.png"/><Relationship Id="rId43" Type="http://schemas.openxmlformats.org/officeDocument/2006/relationships/image" Target="../media/image23.png"/><Relationship Id="rId48" Type="http://schemas.openxmlformats.org/officeDocument/2006/relationships/customXml" Target="../ink/ink26.xml"/><Relationship Id="rId64" Type="http://schemas.openxmlformats.org/officeDocument/2006/relationships/customXml" Target="../ink/ink34.xml"/><Relationship Id="rId69" Type="http://schemas.openxmlformats.org/officeDocument/2006/relationships/image" Target="../media/image36.png"/><Relationship Id="rId113" Type="http://schemas.openxmlformats.org/officeDocument/2006/relationships/image" Target="../media/image57.png"/><Relationship Id="rId118" Type="http://schemas.openxmlformats.org/officeDocument/2006/relationships/customXml" Target="../ink/ink62.xml"/><Relationship Id="rId134" Type="http://schemas.openxmlformats.org/officeDocument/2006/relationships/image" Target="../media/image66.png"/><Relationship Id="rId139" Type="http://schemas.openxmlformats.org/officeDocument/2006/relationships/customXml" Target="../ink/ink75.xml"/><Relationship Id="rId80" Type="http://schemas.openxmlformats.org/officeDocument/2006/relationships/customXml" Target="../ink/ink43.xml"/><Relationship Id="rId85" Type="http://schemas.openxmlformats.org/officeDocument/2006/relationships/image" Target="../media/image43.png"/><Relationship Id="rId12" Type="http://schemas.openxmlformats.org/officeDocument/2006/relationships/customXml" Target="../ink/ink7.xml"/><Relationship Id="rId17" Type="http://schemas.openxmlformats.org/officeDocument/2006/relationships/image" Target="../media/image11.png"/><Relationship Id="rId33" Type="http://schemas.openxmlformats.org/officeDocument/2006/relationships/image" Target="../media/image19.png"/><Relationship Id="rId38" Type="http://schemas.openxmlformats.org/officeDocument/2006/relationships/customXml" Target="../ink/ink21.xml"/><Relationship Id="rId59" Type="http://schemas.openxmlformats.org/officeDocument/2006/relationships/image" Target="../media/image31.png"/><Relationship Id="rId103" Type="http://schemas.openxmlformats.org/officeDocument/2006/relationships/image" Target="../media/image52.png"/><Relationship Id="rId108" Type="http://schemas.openxmlformats.org/officeDocument/2006/relationships/customXml" Target="../ink/ink57.xml"/><Relationship Id="rId124" Type="http://schemas.openxmlformats.org/officeDocument/2006/relationships/customXml" Target="../ink/ink65.xml"/><Relationship Id="rId129" Type="http://schemas.openxmlformats.org/officeDocument/2006/relationships/image" Target="../media/image64.png"/><Relationship Id="rId54" Type="http://schemas.openxmlformats.org/officeDocument/2006/relationships/customXml" Target="../ink/ink29.xml"/><Relationship Id="rId70" Type="http://schemas.openxmlformats.org/officeDocument/2006/relationships/customXml" Target="../ink/ink37.xml"/><Relationship Id="rId75" Type="http://schemas.openxmlformats.org/officeDocument/2006/relationships/image" Target="../media/image39.png"/><Relationship Id="rId91" Type="http://schemas.openxmlformats.org/officeDocument/2006/relationships/image" Target="../media/image46.png"/><Relationship Id="rId96" Type="http://schemas.openxmlformats.org/officeDocument/2006/relationships/customXml" Target="../ink/ink51.xml"/><Relationship Id="rId140" Type="http://schemas.openxmlformats.org/officeDocument/2006/relationships/customXml" Target="../ink/ink76.xml"/><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14.png"/><Relationship Id="rId28" Type="http://schemas.openxmlformats.org/officeDocument/2006/relationships/customXml" Target="../ink/ink15.xml"/><Relationship Id="rId49" Type="http://schemas.openxmlformats.org/officeDocument/2006/relationships/image" Target="../media/image26.png"/><Relationship Id="rId114" Type="http://schemas.openxmlformats.org/officeDocument/2006/relationships/customXml" Target="../ink/ink60.xml"/><Relationship Id="rId119" Type="http://schemas.openxmlformats.org/officeDocument/2006/relationships/image" Target="../media/image60.png"/><Relationship Id="rId44" Type="http://schemas.openxmlformats.org/officeDocument/2006/relationships/customXml" Target="../ink/ink24.xml"/><Relationship Id="rId60" Type="http://schemas.openxmlformats.org/officeDocument/2006/relationships/customXml" Target="../ink/ink32.xml"/><Relationship Id="rId65" Type="http://schemas.openxmlformats.org/officeDocument/2006/relationships/image" Target="../media/image34.png"/><Relationship Id="rId81" Type="http://schemas.openxmlformats.org/officeDocument/2006/relationships/image" Target="../media/image41.png"/><Relationship Id="rId86" Type="http://schemas.openxmlformats.org/officeDocument/2006/relationships/customXml" Target="../ink/ink46.xml"/><Relationship Id="rId130" Type="http://schemas.openxmlformats.org/officeDocument/2006/relationships/customXml" Target="../ink/ink69.xml"/><Relationship Id="rId135" Type="http://schemas.openxmlformats.org/officeDocument/2006/relationships/customXml" Target="../ink/ink72.xml"/><Relationship Id="rId13" Type="http://schemas.openxmlformats.org/officeDocument/2006/relationships/image" Target="../media/image9.png"/><Relationship Id="rId18" Type="http://schemas.openxmlformats.org/officeDocument/2006/relationships/customXml" Target="../ink/ink10.xml"/><Relationship Id="rId39" Type="http://schemas.openxmlformats.org/officeDocument/2006/relationships/image" Target="../media/image21.png"/><Relationship Id="rId109" Type="http://schemas.openxmlformats.org/officeDocument/2006/relationships/image" Target="../media/image55.png"/><Relationship Id="rId34" Type="http://schemas.openxmlformats.org/officeDocument/2006/relationships/customXml" Target="../ink/ink18.xml"/><Relationship Id="rId50" Type="http://schemas.openxmlformats.org/officeDocument/2006/relationships/customXml" Target="../ink/ink27.xml"/><Relationship Id="rId55" Type="http://schemas.openxmlformats.org/officeDocument/2006/relationships/image" Target="../media/image29.png"/><Relationship Id="rId76" Type="http://schemas.openxmlformats.org/officeDocument/2006/relationships/customXml" Target="../ink/ink40.xml"/><Relationship Id="rId97" Type="http://schemas.openxmlformats.org/officeDocument/2006/relationships/image" Target="../media/image49.png"/><Relationship Id="rId104" Type="http://schemas.openxmlformats.org/officeDocument/2006/relationships/customXml" Target="../ink/ink55.xml"/><Relationship Id="rId120" Type="http://schemas.openxmlformats.org/officeDocument/2006/relationships/customXml" Target="../ink/ink63.xml"/><Relationship Id="rId125" Type="http://schemas.openxmlformats.org/officeDocument/2006/relationships/image" Target="../media/image63.png"/><Relationship Id="rId141" Type="http://schemas.openxmlformats.org/officeDocument/2006/relationships/customXml" Target="../ink/ink77.xml"/><Relationship Id="rId7" Type="http://schemas.openxmlformats.org/officeDocument/2006/relationships/image" Target="../media/image7.png"/><Relationship Id="rId71" Type="http://schemas.openxmlformats.org/officeDocument/2006/relationships/image" Target="../media/image37.png"/><Relationship Id="rId92" Type="http://schemas.openxmlformats.org/officeDocument/2006/relationships/customXml" Target="../ink/ink49.xml"/><Relationship Id="rId2" Type="http://schemas.openxmlformats.org/officeDocument/2006/relationships/image" Target="../media/image5.png"/><Relationship Id="rId29" Type="http://schemas.openxmlformats.org/officeDocument/2006/relationships/image" Target="../media/image17.png"/><Relationship Id="rId24" Type="http://schemas.openxmlformats.org/officeDocument/2006/relationships/customXml" Target="../ink/ink13.xml"/><Relationship Id="rId40" Type="http://schemas.openxmlformats.org/officeDocument/2006/relationships/customXml" Target="../ink/ink22.xml"/><Relationship Id="rId45" Type="http://schemas.openxmlformats.org/officeDocument/2006/relationships/image" Target="../media/image24.png"/><Relationship Id="rId66" Type="http://schemas.openxmlformats.org/officeDocument/2006/relationships/customXml" Target="../ink/ink35.xml"/><Relationship Id="rId87" Type="http://schemas.openxmlformats.org/officeDocument/2006/relationships/image" Target="../media/image44.png"/><Relationship Id="rId110" Type="http://schemas.openxmlformats.org/officeDocument/2006/relationships/customXml" Target="../ink/ink58.xml"/><Relationship Id="rId115" Type="http://schemas.openxmlformats.org/officeDocument/2006/relationships/image" Target="../media/image58.png"/><Relationship Id="rId131" Type="http://schemas.openxmlformats.org/officeDocument/2006/relationships/image" Target="../media/image65.png"/><Relationship Id="rId136" Type="http://schemas.openxmlformats.org/officeDocument/2006/relationships/customXml" Target="../ink/ink73.xml"/><Relationship Id="rId61" Type="http://schemas.openxmlformats.org/officeDocument/2006/relationships/image" Target="../media/image32.png"/><Relationship Id="rId82" Type="http://schemas.openxmlformats.org/officeDocument/2006/relationships/customXml" Target="../ink/ink44.xml"/><Relationship Id="rId19" Type="http://schemas.openxmlformats.org/officeDocument/2006/relationships/image" Target="../media/image12.png"/><Relationship Id="rId14" Type="http://schemas.openxmlformats.org/officeDocument/2006/relationships/customXml" Target="../ink/ink8.xml"/><Relationship Id="rId30" Type="http://schemas.openxmlformats.org/officeDocument/2006/relationships/customXml" Target="../ink/ink16.xml"/><Relationship Id="rId35" Type="http://schemas.openxmlformats.org/officeDocument/2006/relationships/image" Target="../media/image20.png"/><Relationship Id="rId56" Type="http://schemas.openxmlformats.org/officeDocument/2006/relationships/customXml" Target="../ink/ink30.xml"/><Relationship Id="rId77" Type="http://schemas.openxmlformats.org/officeDocument/2006/relationships/image" Target="../media/image40.png"/><Relationship Id="rId100" Type="http://schemas.openxmlformats.org/officeDocument/2006/relationships/customXml" Target="../ink/ink53.xml"/><Relationship Id="rId105" Type="http://schemas.openxmlformats.org/officeDocument/2006/relationships/image" Target="../media/image53.png"/><Relationship Id="rId126" Type="http://schemas.openxmlformats.org/officeDocument/2006/relationships/customXml" Target="../ink/ink66.xml"/><Relationship Id="rId8" Type="http://schemas.openxmlformats.org/officeDocument/2006/relationships/customXml" Target="../ink/ink4.xml"/><Relationship Id="rId51" Type="http://schemas.openxmlformats.org/officeDocument/2006/relationships/image" Target="../media/image27.png"/><Relationship Id="rId72" Type="http://schemas.openxmlformats.org/officeDocument/2006/relationships/customXml" Target="../ink/ink38.xml"/><Relationship Id="rId93" Type="http://schemas.openxmlformats.org/officeDocument/2006/relationships/image" Target="../media/image47.png"/><Relationship Id="rId98" Type="http://schemas.openxmlformats.org/officeDocument/2006/relationships/customXml" Target="../ink/ink52.xml"/><Relationship Id="rId121" Type="http://schemas.openxmlformats.org/officeDocument/2006/relationships/image" Target="../media/image61.png"/><Relationship Id="rId142" Type="http://schemas.openxmlformats.org/officeDocument/2006/relationships/image" Target="../media/image68.png"/><Relationship Id="rId3" Type="http://schemas.openxmlformats.org/officeDocument/2006/relationships/customXml" Target="../ink/ink1.xml"/><Relationship Id="rId25" Type="http://schemas.openxmlformats.org/officeDocument/2006/relationships/image" Target="../media/image15.png"/><Relationship Id="rId46" Type="http://schemas.openxmlformats.org/officeDocument/2006/relationships/customXml" Target="../ink/ink25.xml"/><Relationship Id="rId67" Type="http://schemas.openxmlformats.org/officeDocument/2006/relationships/image" Target="../media/image35.png"/><Relationship Id="rId116" Type="http://schemas.openxmlformats.org/officeDocument/2006/relationships/customXml" Target="../ink/ink61.xml"/><Relationship Id="rId137" Type="http://schemas.openxmlformats.org/officeDocument/2006/relationships/customXml" Target="../ink/ink74.xml"/><Relationship Id="rId20" Type="http://schemas.openxmlformats.org/officeDocument/2006/relationships/customXml" Target="../ink/ink11.xml"/><Relationship Id="rId41" Type="http://schemas.openxmlformats.org/officeDocument/2006/relationships/image" Target="../media/image22.png"/><Relationship Id="rId62" Type="http://schemas.openxmlformats.org/officeDocument/2006/relationships/customXml" Target="../ink/ink33.xml"/><Relationship Id="rId83" Type="http://schemas.openxmlformats.org/officeDocument/2006/relationships/image" Target="../media/image42.png"/><Relationship Id="rId88" Type="http://schemas.openxmlformats.org/officeDocument/2006/relationships/customXml" Target="../ink/ink47.xml"/><Relationship Id="rId111" Type="http://schemas.openxmlformats.org/officeDocument/2006/relationships/image" Target="../media/image56.png"/><Relationship Id="rId132" Type="http://schemas.openxmlformats.org/officeDocument/2006/relationships/customXml" Target="../ink/ink70.xml"/><Relationship Id="rId15" Type="http://schemas.openxmlformats.org/officeDocument/2006/relationships/image" Target="../media/image10.png"/><Relationship Id="rId36" Type="http://schemas.openxmlformats.org/officeDocument/2006/relationships/customXml" Target="../ink/ink19.xml"/><Relationship Id="rId57" Type="http://schemas.openxmlformats.org/officeDocument/2006/relationships/image" Target="../media/image30.png"/><Relationship Id="rId106" Type="http://schemas.openxmlformats.org/officeDocument/2006/relationships/customXml" Target="../ink/ink56.xml"/><Relationship Id="rId127" Type="http://schemas.openxmlformats.org/officeDocument/2006/relationships/customXml" Target="../ink/ink67.xml"/><Relationship Id="rId10" Type="http://schemas.openxmlformats.org/officeDocument/2006/relationships/customXml" Target="../ink/ink6.xml"/><Relationship Id="rId31" Type="http://schemas.openxmlformats.org/officeDocument/2006/relationships/image" Target="../media/image18.png"/><Relationship Id="rId52" Type="http://schemas.openxmlformats.org/officeDocument/2006/relationships/customXml" Target="../ink/ink28.xml"/><Relationship Id="rId73" Type="http://schemas.openxmlformats.org/officeDocument/2006/relationships/image" Target="../media/image38.png"/><Relationship Id="rId78" Type="http://schemas.openxmlformats.org/officeDocument/2006/relationships/customXml" Target="../ink/ink41.xml"/><Relationship Id="rId94" Type="http://schemas.openxmlformats.org/officeDocument/2006/relationships/customXml" Target="../ink/ink50.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4.xml"/><Relationship Id="rId143" Type="http://schemas.openxmlformats.org/officeDocument/2006/relationships/customXml" Target="../ink/ink78.xml"/><Relationship Id="rId4" Type="http://schemas.openxmlformats.org/officeDocument/2006/relationships/image" Target="../media/image6.png"/><Relationship Id="rId9" Type="http://schemas.openxmlformats.org/officeDocument/2006/relationships/customXml" Target="../ink/ink5.xml"/><Relationship Id="rId26" Type="http://schemas.openxmlformats.org/officeDocument/2006/relationships/customXml" Target="../ink/ink14.xml"/><Relationship Id="rId47" Type="http://schemas.openxmlformats.org/officeDocument/2006/relationships/image" Target="../media/image25.png"/><Relationship Id="rId68" Type="http://schemas.openxmlformats.org/officeDocument/2006/relationships/customXml" Target="../ink/ink36.xml"/><Relationship Id="rId89" Type="http://schemas.openxmlformats.org/officeDocument/2006/relationships/image" Target="../media/image45.png"/><Relationship Id="rId112" Type="http://schemas.openxmlformats.org/officeDocument/2006/relationships/customXml" Target="../ink/ink59.xml"/><Relationship Id="rId133" Type="http://schemas.openxmlformats.org/officeDocument/2006/relationships/customXml" Target="../ink/ink71.xml"/><Relationship Id="rId16" Type="http://schemas.openxmlformats.org/officeDocument/2006/relationships/customXml" Target="../ink/ink9.xml"/></Relationships>
</file>

<file path=ppt/slides/_rels/slide5.xml.rels><?xml version="1.0" encoding="UTF-8" standalone="yes"?>
<Relationships xmlns="http://schemas.openxmlformats.org/package/2006/relationships"><Relationship Id="rId26" Type="http://schemas.openxmlformats.org/officeDocument/2006/relationships/image" Target="../media/image77.png"/><Relationship Id="rId21" Type="http://schemas.openxmlformats.org/officeDocument/2006/relationships/customXml" Target="../ink/ink91.xml"/><Relationship Id="rId42" Type="http://schemas.openxmlformats.org/officeDocument/2006/relationships/customXml" Target="../ink/ink103.xml"/><Relationship Id="rId47" Type="http://schemas.openxmlformats.org/officeDocument/2006/relationships/customXml" Target="../ink/ink107.xml"/><Relationship Id="rId63" Type="http://schemas.openxmlformats.org/officeDocument/2006/relationships/customXml" Target="../ink/ink119.xml"/><Relationship Id="rId68" Type="http://schemas.openxmlformats.org/officeDocument/2006/relationships/image" Target="../media/image90.png"/><Relationship Id="rId7" Type="http://schemas.openxmlformats.org/officeDocument/2006/relationships/image" Target="../media/image71.png"/><Relationship Id="rId71" Type="http://schemas.openxmlformats.org/officeDocument/2006/relationships/customXml" Target="../ink/ink125.xml"/><Relationship Id="rId2" Type="http://schemas.openxmlformats.org/officeDocument/2006/relationships/image" Target="../media/image69.png"/><Relationship Id="rId16" Type="http://schemas.openxmlformats.org/officeDocument/2006/relationships/image" Target="../media/image73.png"/><Relationship Id="rId29" Type="http://schemas.openxmlformats.org/officeDocument/2006/relationships/customXml" Target="../ink/ink95.xml"/><Relationship Id="rId11" Type="http://schemas.openxmlformats.org/officeDocument/2006/relationships/image" Target="../media/image72.png"/><Relationship Id="rId24" Type="http://schemas.openxmlformats.org/officeDocument/2006/relationships/image" Target="../media/image76.png"/><Relationship Id="rId32" Type="http://schemas.openxmlformats.org/officeDocument/2006/relationships/image" Target="../media/image80.png"/><Relationship Id="rId37" Type="http://schemas.openxmlformats.org/officeDocument/2006/relationships/customXml" Target="../ink/ink100.xml"/><Relationship Id="rId40" Type="http://schemas.openxmlformats.org/officeDocument/2006/relationships/image" Target="../media/image83.png"/><Relationship Id="rId45" Type="http://schemas.openxmlformats.org/officeDocument/2006/relationships/customXml" Target="../ink/ink105.xml"/><Relationship Id="rId53" Type="http://schemas.openxmlformats.org/officeDocument/2006/relationships/customXml" Target="../ink/ink111.xml"/><Relationship Id="rId58" Type="http://schemas.openxmlformats.org/officeDocument/2006/relationships/customXml" Target="../ink/ink115.xml"/><Relationship Id="rId66" Type="http://schemas.openxmlformats.org/officeDocument/2006/relationships/customXml" Target="../ink/ink121.xml"/><Relationship Id="rId5" Type="http://schemas.openxmlformats.org/officeDocument/2006/relationships/customXml" Target="../ink/ink80.xml"/><Relationship Id="rId61" Type="http://schemas.openxmlformats.org/officeDocument/2006/relationships/customXml" Target="../ink/ink117.xml"/><Relationship Id="rId19" Type="http://schemas.openxmlformats.org/officeDocument/2006/relationships/customXml" Target="../ink/ink90.xml"/><Relationship Id="rId14" Type="http://schemas.openxmlformats.org/officeDocument/2006/relationships/customXml" Target="../ink/ink86.xml"/><Relationship Id="rId22" Type="http://schemas.openxmlformats.org/officeDocument/2006/relationships/image" Target="../media/image75.png"/><Relationship Id="rId27" Type="http://schemas.openxmlformats.org/officeDocument/2006/relationships/customXml" Target="../ink/ink94.xml"/><Relationship Id="rId30" Type="http://schemas.openxmlformats.org/officeDocument/2006/relationships/image" Target="../media/image79.png"/><Relationship Id="rId35" Type="http://schemas.openxmlformats.org/officeDocument/2006/relationships/customXml" Target="../ink/ink98.xml"/><Relationship Id="rId43" Type="http://schemas.openxmlformats.org/officeDocument/2006/relationships/customXml" Target="../ink/ink104.xml"/><Relationship Id="rId48" Type="http://schemas.openxmlformats.org/officeDocument/2006/relationships/image" Target="../media/image85.png"/><Relationship Id="rId56" Type="http://schemas.openxmlformats.org/officeDocument/2006/relationships/image" Target="../media/image87.png"/><Relationship Id="rId64" Type="http://schemas.openxmlformats.org/officeDocument/2006/relationships/image" Target="../media/image89.png"/><Relationship Id="rId69" Type="http://schemas.openxmlformats.org/officeDocument/2006/relationships/customXml" Target="../ink/ink123.xml"/><Relationship Id="rId8" Type="http://schemas.openxmlformats.org/officeDocument/2006/relationships/customXml" Target="../ink/ink82.xml"/><Relationship Id="rId51" Type="http://schemas.openxmlformats.org/officeDocument/2006/relationships/customXml" Target="../ink/ink110.xml"/><Relationship Id="rId72" Type="http://schemas.openxmlformats.org/officeDocument/2006/relationships/image" Target="../media/image91.png"/><Relationship Id="rId3" Type="http://schemas.openxmlformats.org/officeDocument/2006/relationships/customXml" Target="../ink/ink79.xml"/><Relationship Id="rId12" Type="http://schemas.openxmlformats.org/officeDocument/2006/relationships/customXml" Target="../ink/ink85.xml"/><Relationship Id="rId17" Type="http://schemas.openxmlformats.org/officeDocument/2006/relationships/customXml" Target="../ink/ink88.xml"/><Relationship Id="rId25" Type="http://schemas.openxmlformats.org/officeDocument/2006/relationships/customXml" Target="../ink/ink93.xml"/><Relationship Id="rId33" Type="http://schemas.openxmlformats.org/officeDocument/2006/relationships/customXml" Target="../ink/ink97.xml"/><Relationship Id="rId38" Type="http://schemas.openxmlformats.org/officeDocument/2006/relationships/image" Target="../media/image82.png"/><Relationship Id="rId46" Type="http://schemas.openxmlformats.org/officeDocument/2006/relationships/customXml" Target="../ink/ink106.xml"/><Relationship Id="rId59" Type="http://schemas.openxmlformats.org/officeDocument/2006/relationships/customXml" Target="../ink/ink116.xml"/><Relationship Id="rId67" Type="http://schemas.openxmlformats.org/officeDocument/2006/relationships/customXml" Target="../ink/ink122.xml"/><Relationship Id="rId20" Type="http://schemas.openxmlformats.org/officeDocument/2006/relationships/image" Target="../media/image74.png"/><Relationship Id="rId41" Type="http://schemas.openxmlformats.org/officeDocument/2006/relationships/customXml" Target="../ink/ink102.xml"/><Relationship Id="rId54" Type="http://schemas.openxmlformats.org/officeDocument/2006/relationships/customXml" Target="../ink/ink112.xml"/><Relationship Id="rId62" Type="http://schemas.openxmlformats.org/officeDocument/2006/relationships/customXml" Target="../ink/ink118.xml"/><Relationship Id="rId70" Type="http://schemas.openxmlformats.org/officeDocument/2006/relationships/customXml" Target="../ink/ink124.xml"/><Relationship Id="rId1" Type="http://schemas.openxmlformats.org/officeDocument/2006/relationships/slideLayout" Target="../slideLayouts/slideLayout2.xml"/><Relationship Id="rId6" Type="http://schemas.openxmlformats.org/officeDocument/2006/relationships/customXml" Target="../ink/ink81.xml"/><Relationship Id="rId15" Type="http://schemas.openxmlformats.org/officeDocument/2006/relationships/customXml" Target="../ink/ink87.xml"/><Relationship Id="rId23" Type="http://schemas.openxmlformats.org/officeDocument/2006/relationships/customXml" Target="../ink/ink92.xml"/><Relationship Id="rId28" Type="http://schemas.openxmlformats.org/officeDocument/2006/relationships/image" Target="../media/image78.png"/><Relationship Id="rId36" Type="http://schemas.openxmlformats.org/officeDocument/2006/relationships/customXml" Target="../ink/ink99.xml"/><Relationship Id="rId49" Type="http://schemas.openxmlformats.org/officeDocument/2006/relationships/customXml" Target="../ink/ink108.xml"/><Relationship Id="rId57" Type="http://schemas.openxmlformats.org/officeDocument/2006/relationships/customXml" Target="../ink/ink114.xml"/><Relationship Id="rId10" Type="http://schemas.openxmlformats.org/officeDocument/2006/relationships/customXml" Target="../ink/ink84.xml"/><Relationship Id="rId31" Type="http://schemas.openxmlformats.org/officeDocument/2006/relationships/customXml" Target="../ink/ink96.xml"/><Relationship Id="rId44" Type="http://schemas.openxmlformats.org/officeDocument/2006/relationships/image" Target="../media/image84.png"/><Relationship Id="rId52" Type="http://schemas.openxmlformats.org/officeDocument/2006/relationships/image" Target="../media/image86.png"/><Relationship Id="rId60" Type="http://schemas.openxmlformats.org/officeDocument/2006/relationships/image" Target="../media/image88.png"/><Relationship Id="rId65" Type="http://schemas.openxmlformats.org/officeDocument/2006/relationships/customXml" Target="../ink/ink120.xml"/><Relationship Id="rId4" Type="http://schemas.openxmlformats.org/officeDocument/2006/relationships/image" Target="../media/image70.png"/><Relationship Id="rId9" Type="http://schemas.openxmlformats.org/officeDocument/2006/relationships/customXml" Target="../ink/ink83.xml"/><Relationship Id="rId13" Type="http://schemas.openxmlformats.org/officeDocument/2006/relationships/image" Target="../media/image6.png"/><Relationship Id="rId18" Type="http://schemas.openxmlformats.org/officeDocument/2006/relationships/customXml" Target="../ink/ink89.xml"/><Relationship Id="rId39" Type="http://schemas.openxmlformats.org/officeDocument/2006/relationships/customXml" Target="../ink/ink101.xml"/><Relationship Id="rId34" Type="http://schemas.openxmlformats.org/officeDocument/2006/relationships/image" Target="../media/image81.png"/><Relationship Id="rId50" Type="http://schemas.openxmlformats.org/officeDocument/2006/relationships/customXml" Target="../ink/ink109.xml"/><Relationship Id="rId55" Type="http://schemas.openxmlformats.org/officeDocument/2006/relationships/customXml" Target="../ink/ink1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129.xml"/><Relationship Id="rId13" Type="http://schemas.openxmlformats.org/officeDocument/2006/relationships/image" Target="../media/image94.png"/><Relationship Id="rId18" Type="http://schemas.openxmlformats.org/officeDocument/2006/relationships/customXml" Target="../ink/ink135.xml"/><Relationship Id="rId26" Type="http://schemas.openxmlformats.org/officeDocument/2006/relationships/customXml" Target="../ink/ink140.xml"/><Relationship Id="rId3" Type="http://schemas.openxmlformats.org/officeDocument/2006/relationships/customXml" Target="../ink/ink126.xml"/><Relationship Id="rId21" Type="http://schemas.openxmlformats.org/officeDocument/2006/relationships/customXml" Target="../ink/ink137.xml"/><Relationship Id="rId7" Type="http://schemas.openxmlformats.org/officeDocument/2006/relationships/customXml" Target="../ink/ink128.xml"/><Relationship Id="rId12" Type="http://schemas.openxmlformats.org/officeDocument/2006/relationships/customXml" Target="../ink/ink132.xml"/><Relationship Id="rId17" Type="http://schemas.openxmlformats.org/officeDocument/2006/relationships/image" Target="../media/image96.png"/><Relationship Id="rId25" Type="http://schemas.openxmlformats.org/officeDocument/2006/relationships/image" Target="../media/image99.png"/><Relationship Id="rId2" Type="http://schemas.openxmlformats.org/officeDocument/2006/relationships/image" Target="../media/image92.png"/><Relationship Id="rId16" Type="http://schemas.openxmlformats.org/officeDocument/2006/relationships/customXml" Target="../ink/ink134.xml"/><Relationship Id="rId20" Type="http://schemas.openxmlformats.org/officeDocument/2006/relationships/customXml" Target="../ink/ink136.xml"/><Relationship Id="rId29"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131.xml"/><Relationship Id="rId24" Type="http://schemas.openxmlformats.org/officeDocument/2006/relationships/customXml" Target="../ink/ink139.xml"/><Relationship Id="rId5" Type="http://schemas.openxmlformats.org/officeDocument/2006/relationships/customXml" Target="../ink/ink127.xml"/><Relationship Id="rId15" Type="http://schemas.openxmlformats.org/officeDocument/2006/relationships/image" Target="../media/image95.png"/><Relationship Id="rId23" Type="http://schemas.openxmlformats.org/officeDocument/2006/relationships/image" Target="../media/image98.png"/><Relationship Id="rId28" Type="http://schemas.openxmlformats.org/officeDocument/2006/relationships/customXml" Target="../ink/ink141.xml"/><Relationship Id="rId10" Type="http://schemas.openxmlformats.org/officeDocument/2006/relationships/customXml" Target="../ink/ink130.xml"/><Relationship Id="rId19" Type="http://schemas.openxmlformats.org/officeDocument/2006/relationships/image" Target="../media/image97.png"/><Relationship Id="rId31" Type="http://schemas.openxmlformats.org/officeDocument/2006/relationships/customXml" Target="../ink/ink143.xml"/><Relationship Id="rId4" Type="http://schemas.openxmlformats.org/officeDocument/2006/relationships/image" Target="../media/image70.png"/><Relationship Id="rId9" Type="http://schemas.openxmlformats.org/officeDocument/2006/relationships/image" Target="../media/image93.png"/><Relationship Id="rId14" Type="http://schemas.openxmlformats.org/officeDocument/2006/relationships/customXml" Target="../ink/ink133.xml"/><Relationship Id="rId22" Type="http://schemas.openxmlformats.org/officeDocument/2006/relationships/customXml" Target="../ink/ink138.xml"/><Relationship Id="rId27" Type="http://schemas.openxmlformats.org/officeDocument/2006/relationships/image" Target="../media/image100.png"/><Relationship Id="rId30" Type="http://schemas.openxmlformats.org/officeDocument/2006/relationships/customXml" Target="../ink/ink142.xml"/></Relationships>
</file>

<file path=ppt/slides/_rels/slide8.xml.rels><?xml version="1.0" encoding="UTF-8" standalone="yes"?>
<Relationships xmlns="http://schemas.openxmlformats.org/package/2006/relationships"><Relationship Id="rId117" Type="http://schemas.openxmlformats.org/officeDocument/2006/relationships/customXml" Target="../ink/ink206.xml"/><Relationship Id="rId21" Type="http://schemas.openxmlformats.org/officeDocument/2006/relationships/image" Target="../media/image109.png"/><Relationship Id="rId42" Type="http://schemas.openxmlformats.org/officeDocument/2006/relationships/customXml" Target="../ink/ink165.xml"/><Relationship Id="rId63" Type="http://schemas.openxmlformats.org/officeDocument/2006/relationships/image" Target="../media/image130.png"/><Relationship Id="rId84" Type="http://schemas.openxmlformats.org/officeDocument/2006/relationships/image" Target="../media/image140.png"/><Relationship Id="rId138" Type="http://schemas.openxmlformats.org/officeDocument/2006/relationships/image" Target="../media/image162.png"/><Relationship Id="rId16" Type="http://schemas.openxmlformats.org/officeDocument/2006/relationships/customXml" Target="../ink/ink152.xml"/><Relationship Id="rId107" Type="http://schemas.openxmlformats.org/officeDocument/2006/relationships/customXml" Target="../ink/ink201.xml"/><Relationship Id="rId11" Type="http://schemas.openxmlformats.org/officeDocument/2006/relationships/image" Target="../media/image105.png"/><Relationship Id="rId32" Type="http://schemas.openxmlformats.org/officeDocument/2006/relationships/customXml" Target="../ink/ink160.xml"/><Relationship Id="rId37" Type="http://schemas.openxmlformats.org/officeDocument/2006/relationships/image" Target="../media/image117.png"/><Relationship Id="rId53" Type="http://schemas.openxmlformats.org/officeDocument/2006/relationships/image" Target="../media/image125.png"/><Relationship Id="rId58" Type="http://schemas.openxmlformats.org/officeDocument/2006/relationships/customXml" Target="../ink/ink173.xml"/><Relationship Id="rId74" Type="http://schemas.openxmlformats.org/officeDocument/2006/relationships/customXml" Target="../ink/ink181.xml"/><Relationship Id="rId79" Type="http://schemas.openxmlformats.org/officeDocument/2006/relationships/customXml" Target="../ink/ink184.xml"/><Relationship Id="rId102" Type="http://schemas.openxmlformats.org/officeDocument/2006/relationships/image" Target="../media/image145.png"/><Relationship Id="rId123" Type="http://schemas.openxmlformats.org/officeDocument/2006/relationships/customXml" Target="../ink/ink209.xml"/><Relationship Id="rId128" Type="http://schemas.openxmlformats.org/officeDocument/2006/relationships/customXml" Target="../ink/ink212.xml"/><Relationship Id="rId5" Type="http://schemas.openxmlformats.org/officeDocument/2006/relationships/customXml" Target="../ink/ink145.xml"/><Relationship Id="rId90" Type="http://schemas.openxmlformats.org/officeDocument/2006/relationships/image" Target="../media/image99.png"/><Relationship Id="rId95" Type="http://schemas.openxmlformats.org/officeDocument/2006/relationships/customXml" Target="../ink/ink194.xml"/><Relationship Id="rId22" Type="http://schemas.openxmlformats.org/officeDocument/2006/relationships/customXml" Target="../ink/ink155.xml"/><Relationship Id="rId27" Type="http://schemas.openxmlformats.org/officeDocument/2006/relationships/image" Target="../media/image112.png"/><Relationship Id="rId43" Type="http://schemas.openxmlformats.org/officeDocument/2006/relationships/image" Target="../media/image120.png"/><Relationship Id="rId48" Type="http://schemas.openxmlformats.org/officeDocument/2006/relationships/customXml" Target="../ink/ink168.xml"/><Relationship Id="rId64" Type="http://schemas.openxmlformats.org/officeDocument/2006/relationships/customXml" Target="../ink/ink176.xml"/><Relationship Id="rId69" Type="http://schemas.openxmlformats.org/officeDocument/2006/relationships/image" Target="../media/image133.png"/><Relationship Id="rId113" Type="http://schemas.openxmlformats.org/officeDocument/2006/relationships/customXml" Target="../ink/ink204.xml"/><Relationship Id="rId118" Type="http://schemas.openxmlformats.org/officeDocument/2006/relationships/image" Target="../media/image153.png"/><Relationship Id="rId134" Type="http://schemas.openxmlformats.org/officeDocument/2006/relationships/customXml" Target="../ink/ink215.xml"/><Relationship Id="rId80" Type="http://schemas.openxmlformats.org/officeDocument/2006/relationships/image" Target="../media/image138.png"/><Relationship Id="rId85" Type="http://schemas.openxmlformats.org/officeDocument/2006/relationships/customXml" Target="../ink/ink187.xml"/><Relationship Id="rId12" Type="http://schemas.openxmlformats.org/officeDocument/2006/relationships/customXml" Target="../ink/ink149.xml"/><Relationship Id="rId17" Type="http://schemas.openxmlformats.org/officeDocument/2006/relationships/image" Target="../media/image107.png"/><Relationship Id="rId33" Type="http://schemas.openxmlformats.org/officeDocument/2006/relationships/image" Target="../media/image115.png"/><Relationship Id="rId38" Type="http://schemas.openxmlformats.org/officeDocument/2006/relationships/customXml" Target="../ink/ink163.xml"/><Relationship Id="rId59" Type="http://schemas.openxmlformats.org/officeDocument/2006/relationships/image" Target="../media/image128.png"/><Relationship Id="rId103" Type="http://schemas.openxmlformats.org/officeDocument/2006/relationships/customXml" Target="../ink/ink199.xml"/><Relationship Id="rId108" Type="http://schemas.openxmlformats.org/officeDocument/2006/relationships/image" Target="../media/image148.png"/><Relationship Id="rId124" Type="http://schemas.openxmlformats.org/officeDocument/2006/relationships/image" Target="../media/image156.png"/><Relationship Id="rId129" Type="http://schemas.openxmlformats.org/officeDocument/2006/relationships/image" Target="../media/image158.png"/><Relationship Id="rId54" Type="http://schemas.openxmlformats.org/officeDocument/2006/relationships/customXml" Target="../ink/ink171.xml"/><Relationship Id="rId70" Type="http://schemas.openxmlformats.org/officeDocument/2006/relationships/customXml" Target="../ink/ink179.xml"/><Relationship Id="rId75" Type="http://schemas.openxmlformats.org/officeDocument/2006/relationships/customXml" Target="../ink/ink182.xml"/><Relationship Id="rId91" Type="http://schemas.openxmlformats.org/officeDocument/2006/relationships/customXml" Target="../ink/ink190.xml"/><Relationship Id="rId96" Type="http://schemas.openxmlformats.org/officeDocument/2006/relationships/customXml" Target="../ink/ink195.xml"/><Relationship Id="rId1" Type="http://schemas.openxmlformats.org/officeDocument/2006/relationships/slideLayout" Target="../slideLayouts/slideLayout2.xml"/><Relationship Id="rId6" Type="http://schemas.openxmlformats.org/officeDocument/2006/relationships/customXml" Target="../ink/ink146.xml"/><Relationship Id="rId23" Type="http://schemas.openxmlformats.org/officeDocument/2006/relationships/image" Target="../media/image110.png"/><Relationship Id="rId28" Type="http://schemas.openxmlformats.org/officeDocument/2006/relationships/customXml" Target="../ink/ink158.xml"/><Relationship Id="rId49" Type="http://schemas.openxmlformats.org/officeDocument/2006/relationships/image" Target="../media/image123.png"/><Relationship Id="rId114" Type="http://schemas.openxmlformats.org/officeDocument/2006/relationships/image" Target="../media/image151.png"/><Relationship Id="rId119" Type="http://schemas.openxmlformats.org/officeDocument/2006/relationships/customXml" Target="../ink/ink207.xml"/><Relationship Id="rId44" Type="http://schemas.openxmlformats.org/officeDocument/2006/relationships/customXml" Target="../ink/ink166.xml"/><Relationship Id="rId60" Type="http://schemas.openxmlformats.org/officeDocument/2006/relationships/customXml" Target="../ink/ink174.xml"/><Relationship Id="rId65" Type="http://schemas.openxmlformats.org/officeDocument/2006/relationships/image" Target="../media/image131.png"/><Relationship Id="rId81" Type="http://schemas.openxmlformats.org/officeDocument/2006/relationships/customXml" Target="../ink/ink185.xml"/><Relationship Id="rId86" Type="http://schemas.openxmlformats.org/officeDocument/2006/relationships/image" Target="../media/image141.png"/><Relationship Id="rId130" Type="http://schemas.openxmlformats.org/officeDocument/2006/relationships/customXml" Target="../ink/ink213.xml"/><Relationship Id="rId135" Type="http://schemas.openxmlformats.org/officeDocument/2006/relationships/image" Target="../media/image161.png"/><Relationship Id="rId13" Type="http://schemas.openxmlformats.org/officeDocument/2006/relationships/customXml" Target="../ink/ink150.xml"/><Relationship Id="rId18" Type="http://schemas.openxmlformats.org/officeDocument/2006/relationships/customXml" Target="../ink/ink153.xml"/><Relationship Id="rId39" Type="http://schemas.openxmlformats.org/officeDocument/2006/relationships/image" Target="../media/image118.png"/><Relationship Id="rId109" Type="http://schemas.openxmlformats.org/officeDocument/2006/relationships/customXml" Target="../ink/ink202.xml"/><Relationship Id="rId34" Type="http://schemas.openxmlformats.org/officeDocument/2006/relationships/customXml" Target="../ink/ink161.xml"/><Relationship Id="rId50" Type="http://schemas.openxmlformats.org/officeDocument/2006/relationships/customXml" Target="../ink/ink169.xml"/><Relationship Id="rId55" Type="http://schemas.openxmlformats.org/officeDocument/2006/relationships/image" Target="../media/image126.png"/><Relationship Id="rId76" Type="http://schemas.openxmlformats.org/officeDocument/2006/relationships/image" Target="../media/image136.png"/><Relationship Id="rId97" Type="http://schemas.openxmlformats.org/officeDocument/2006/relationships/customXml" Target="../ink/ink196.xml"/><Relationship Id="rId104" Type="http://schemas.openxmlformats.org/officeDocument/2006/relationships/image" Target="../media/image146.png"/><Relationship Id="rId120" Type="http://schemas.openxmlformats.org/officeDocument/2006/relationships/image" Target="../media/image154.png"/><Relationship Id="rId125" Type="http://schemas.openxmlformats.org/officeDocument/2006/relationships/customXml" Target="../ink/ink210.xml"/><Relationship Id="rId7" Type="http://schemas.openxmlformats.org/officeDocument/2006/relationships/image" Target="../media/image103.png"/><Relationship Id="rId71" Type="http://schemas.openxmlformats.org/officeDocument/2006/relationships/image" Target="../media/image134.png"/><Relationship Id="rId92" Type="http://schemas.openxmlformats.org/officeDocument/2006/relationships/customXml" Target="../ink/ink191.xml"/><Relationship Id="rId2" Type="http://schemas.openxmlformats.org/officeDocument/2006/relationships/image" Target="../media/image102.png"/><Relationship Id="rId29" Type="http://schemas.openxmlformats.org/officeDocument/2006/relationships/image" Target="../media/image113.png"/><Relationship Id="rId24" Type="http://schemas.openxmlformats.org/officeDocument/2006/relationships/customXml" Target="../ink/ink156.xml"/><Relationship Id="rId40" Type="http://schemas.openxmlformats.org/officeDocument/2006/relationships/customXml" Target="../ink/ink164.xml"/><Relationship Id="rId45" Type="http://schemas.openxmlformats.org/officeDocument/2006/relationships/image" Target="../media/image121.png"/><Relationship Id="rId66" Type="http://schemas.openxmlformats.org/officeDocument/2006/relationships/customXml" Target="../ink/ink177.xml"/><Relationship Id="rId87" Type="http://schemas.openxmlformats.org/officeDocument/2006/relationships/customXml" Target="../ink/ink188.xml"/><Relationship Id="rId110" Type="http://schemas.openxmlformats.org/officeDocument/2006/relationships/image" Target="../media/image149.png"/><Relationship Id="rId115" Type="http://schemas.openxmlformats.org/officeDocument/2006/relationships/customXml" Target="../ink/ink205.xml"/><Relationship Id="rId131" Type="http://schemas.openxmlformats.org/officeDocument/2006/relationships/image" Target="../media/image159.png"/><Relationship Id="rId136" Type="http://schemas.openxmlformats.org/officeDocument/2006/relationships/customXml" Target="../ink/ink216.xml"/><Relationship Id="rId61" Type="http://schemas.openxmlformats.org/officeDocument/2006/relationships/image" Target="../media/image129.png"/><Relationship Id="rId82" Type="http://schemas.openxmlformats.org/officeDocument/2006/relationships/image" Target="../media/image139.png"/><Relationship Id="rId19" Type="http://schemas.openxmlformats.org/officeDocument/2006/relationships/image" Target="../media/image108.png"/><Relationship Id="rId14" Type="http://schemas.openxmlformats.org/officeDocument/2006/relationships/customXml" Target="../ink/ink151.xml"/><Relationship Id="rId30" Type="http://schemas.openxmlformats.org/officeDocument/2006/relationships/customXml" Target="../ink/ink159.xml"/><Relationship Id="rId35" Type="http://schemas.openxmlformats.org/officeDocument/2006/relationships/image" Target="../media/image116.png"/><Relationship Id="rId56" Type="http://schemas.openxmlformats.org/officeDocument/2006/relationships/customXml" Target="../ink/ink172.xml"/><Relationship Id="rId77" Type="http://schemas.openxmlformats.org/officeDocument/2006/relationships/customXml" Target="../ink/ink183.xml"/><Relationship Id="rId100" Type="http://schemas.openxmlformats.org/officeDocument/2006/relationships/image" Target="../media/image144.png"/><Relationship Id="rId105" Type="http://schemas.openxmlformats.org/officeDocument/2006/relationships/customXml" Target="../ink/ink200.xml"/><Relationship Id="rId126" Type="http://schemas.openxmlformats.org/officeDocument/2006/relationships/customXml" Target="../ink/ink211.xml"/><Relationship Id="rId8" Type="http://schemas.openxmlformats.org/officeDocument/2006/relationships/customXml" Target="../ink/ink147.xml"/><Relationship Id="rId51" Type="http://schemas.openxmlformats.org/officeDocument/2006/relationships/image" Target="../media/image124.png"/><Relationship Id="rId72" Type="http://schemas.openxmlformats.org/officeDocument/2006/relationships/customXml" Target="../ink/ink180.xml"/><Relationship Id="rId93" Type="http://schemas.openxmlformats.org/officeDocument/2006/relationships/customXml" Target="../ink/ink192.xml"/><Relationship Id="rId98" Type="http://schemas.openxmlformats.org/officeDocument/2006/relationships/image" Target="../media/image143.png"/><Relationship Id="rId121" Type="http://schemas.openxmlformats.org/officeDocument/2006/relationships/customXml" Target="../ink/ink208.xml"/><Relationship Id="rId3" Type="http://schemas.openxmlformats.org/officeDocument/2006/relationships/customXml" Target="../ink/ink144.xml"/><Relationship Id="rId25" Type="http://schemas.openxmlformats.org/officeDocument/2006/relationships/image" Target="../media/image111.png"/><Relationship Id="rId46" Type="http://schemas.openxmlformats.org/officeDocument/2006/relationships/customXml" Target="../ink/ink167.xml"/><Relationship Id="rId67" Type="http://schemas.openxmlformats.org/officeDocument/2006/relationships/image" Target="../media/image132.png"/><Relationship Id="rId116" Type="http://schemas.openxmlformats.org/officeDocument/2006/relationships/image" Target="../media/image152.png"/><Relationship Id="rId137" Type="http://schemas.openxmlformats.org/officeDocument/2006/relationships/customXml" Target="../ink/ink217.xml"/><Relationship Id="rId20" Type="http://schemas.openxmlformats.org/officeDocument/2006/relationships/customXml" Target="../ink/ink154.xml"/><Relationship Id="rId41" Type="http://schemas.openxmlformats.org/officeDocument/2006/relationships/image" Target="../media/image119.png"/><Relationship Id="rId62" Type="http://schemas.openxmlformats.org/officeDocument/2006/relationships/customXml" Target="../ink/ink175.xml"/><Relationship Id="rId83" Type="http://schemas.openxmlformats.org/officeDocument/2006/relationships/customXml" Target="../ink/ink186.xml"/><Relationship Id="rId88" Type="http://schemas.openxmlformats.org/officeDocument/2006/relationships/image" Target="../media/image142.png"/><Relationship Id="rId111" Type="http://schemas.openxmlformats.org/officeDocument/2006/relationships/customXml" Target="../ink/ink203.xml"/><Relationship Id="rId132" Type="http://schemas.openxmlformats.org/officeDocument/2006/relationships/customXml" Target="../ink/ink214.xml"/><Relationship Id="rId15" Type="http://schemas.openxmlformats.org/officeDocument/2006/relationships/image" Target="../media/image106.png"/><Relationship Id="rId36" Type="http://schemas.openxmlformats.org/officeDocument/2006/relationships/customXml" Target="../ink/ink162.xml"/><Relationship Id="rId57" Type="http://schemas.openxmlformats.org/officeDocument/2006/relationships/image" Target="../media/image127.png"/><Relationship Id="rId106" Type="http://schemas.openxmlformats.org/officeDocument/2006/relationships/image" Target="../media/image147.png"/><Relationship Id="rId127" Type="http://schemas.openxmlformats.org/officeDocument/2006/relationships/image" Target="../media/image157.png"/><Relationship Id="rId10" Type="http://schemas.openxmlformats.org/officeDocument/2006/relationships/customXml" Target="../ink/ink148.xml"/><Relationship Id="rId31" Type="http://schemas.openxmlformats.org/officeDocument/2006/relationships/image" Target="../media/image114.png"/><Relationship Id="rId52" Type="http://schemas.openxmlformats.org/officeDocument/2006/relationships/customXml" Target="../ink/ink170.xml"/><Relationship Id="rId73" Type="http://schemas.openxmlformats.org/officeDocument/2006/relationships/image" Target="../media/image135.png"/><Relationship Id="rId78" Type="http://schemas.openxmlformats.org/officeDocument/2006/relationships/image" Target="../media/image137.png"/><Relationship Id="rId94" Type="http://schemas.openxmlformats.org/officeDocument/2006/relationships/customXml" Target="../ink/ink193.xml"/><Relationship Id="rId99" Type="http://schemas.openxmlformats.org/officeDocument/2006/relationships/customXml" Target="../ink/ink197.xml"/><Relationship Id="rId101" Type="http://schemas.openxmlformats.org/officeDocument/2006/relationships/customXml" Target="../ink/ink198.xml"/><Relationship Id="rId122" Type="http://schemas.openxmlformats.org/officeDocument/2006/relationships/image" Target="../media/image155.png"/><Relationship Id="rId4" Type="http://schemas.openxmlformats.org/officeDocument/2006/relationships/image" Target="../media/image6.png"/><Relationship Id="rId9" Type="http://schemas.openxmlformats.org/officeDocument/2006/relationships/image" Target="../media/image104.png"/><Relationship Id="rId26" Type="http://schemas.openxmlformats.org/officeDocument/2006/relationships/customXml" Target="../ink/ink157.xml"/><Relationship Id="rId47" Type="http://schemas.openxmlformats.org/officeDocument/2006/relationships/image" Target="../media/image122.png"/><Relationship Id="rId68" Type="http://schemas.openxmlformats.org/officeDocument/2006/relationships/customXml" Target="../ink/ink178.xml"/><Relationship Id="rId89" Type="http://schemas.openxmlformats.org/officeDocument/2006/relationships/customXml" Target="../ink/ink189.xml"/><Relationship Id="rId112" Type="http://schemas.openxmlformats.org/officeDocument/2006/relationships/image" Target="../media/image150.png"/><Relationship Id="rId133" Type="http://schemas.openxmlformats.org/officeDocument/2006/relationships/image" Target="../media/image160.png"/></Relationships>
</file>

<file path=ppt/slides/_rels/slide9.xml.rels><?xml version="1.0" encoding="UTF-8" standalone="yes"?>
<Relationships xmlns="http://schemas.openxmlformats.org/package/2006/relationships"><Relationship Id="rId8" Type="http://schemas.openxmlformats.org/officeDocument/2006/relationships/customXml" Target="../ink/ink220.xml"/><Relationship Id="rId13" Type="http://schemas.openxmlformats.org/officeDocument/2006/relationships/image" Target="../media/image169.png"/><Relationship Id="rId18" Type="http://schemas.openxmlformats.org/officeDocument/2006/relationships/customXml" Target="../ink/ink225.xml"/><Relationship Id="rId3" Type="http://schemas.openxmlformats.org/officeDocument/2006/relationships/image" Target="../media/image164.png"/><Relationship Id="rId7" Type="http://schemas.openxmlformats.org/officeDocument/2006/relationships/image" Target="../media/image166.png"/><Relationship Id="rId12" Type="http://schemas.openxmlformats.org/officeDocument/2006/relationships/customXml" Target="../ink/ink222.xml"/><Relationship Id="rId17" Type="http://schemas.openxmlformats.org/officeDocument/2006/relationships/image" Target="../media/image171.png"/><Relationship Id="rId2" Type="http://schemas.openxmlformats.org/officeDocument/2006/relationships/image" Target="../media/image163.png"/><Relationship Id="rId16" Type="http://schemas.openxmlformats.org/officeDocument/2006/relationships/customXml" Target="../ink/ink224.xml"/><Relationship Id="rId1" Type="http://schemas.openxmlformats.org/officeDocument/2006/relationships/slideLayout" Target="../slideLayouts/slideLayout2.xml"/><Relationship Id="rId6" Type="http://schemas.openxmlformats.org/officeDocument/2006/relationships/customXml" Target="../ink/ink219.xml"/><Relationship Id="rId11" Type="http://schemas.openxmlformats.org/officeDocument/2006/relationships/image" Target="../media/image168.png"/><Relationship Id="rId5" Type="http://schemas.openxmlformats.org/officeDocument/2006/relationships/image" Target="../media/image165.png"/><Relationship Id="rId15" Type="http://schemas.openxmlformats.org/officeDocument/2006/relationships/image" Target="../media/image170.png"/><Relationship Id="rId10" Type="http://schemas.openxmlformats.org/officeDocument/2006/relationships/customXml" Target="../ink/ink221.xml"/><Relationship Id="rId19" Type="http://schemas.openxmlformats.org/officeDocument/2006/relationships/image" Target="../media/image172.png"/><Relationship Id="rId4" Type="http://schemas.openxmlformats.org/officeDocument/2006/relationships/customXml" Target="../ink/ink218.xml"/><Relationship Id="rId9" Type="http://schemas.openxmlformats.org/officeDocument/2006/relationships/image" Target="../media/image167.png"/><Relationship Id="rId14" Type="http://schemas.openxmlformats.org/officeDocument/2006/relationships/customXml" Target="../ink/ink2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71A998-D3DE-4EBC-85F8-48153A5ED157}"/>
              </a:ext>
            </a:extLst>
          </p:cNvPr>
          <p:cNvPicPr>
            <a:picLocks noChangeAspect="1"/>
          </p:cNvPicPr>
          <p:nvPr/>
        </p:nvPicPr>
        <p:blipFill rotWithShape="1">
          <a:blip r:embed="rId2">
            <a:alphaModFix amt="50000"/>
          </a:blip>
          <a:srcRect t="19623" r="-1" b="-1"/>
          <a:stretch/>
        </p:blipFill>
        <p:spPr>
          <a:xfrm>
            <a:off x="20" y="10"/>
            <a:ext cx="12188931" cy="6857990"/>
          </a:xfrm>
          <a:prstGeom prst="rect">
            <a:avLst/>
          </a:prstGeom>
        </p:spPr>
      </p:pic>
      <p:sp>
        <p:nvSpPr>
          <p:cNvPr id="2" name="Título 1">
            <a:extLst>
              <a:ext uri="{FF2B5EF4-FFF2-40B4-BE49-F238E27FC236}">
                <a16:creationId xmlns:a16="http://schemas.microsoft.com/office/drawing/2014/main" id="{6455EFF7-8C29-4F79-919C-785DBA25C4EA}"/>
              </a:ext>
            </a:extLst>
          </p:cNvPr>
          <p:cNvSpPr>
            <a:spLocks noGrp="1"/>
          </p:cNvSpPr>
          <p:nvPr>
            <p:ph type="ctrTitle"/>
          </p:nvPr>
        </p:nvSpPr>
        <p:spPr>
          <a:xfrm>
            <a:off x="1527048" y="1124712"/>
            <a:ext cx="9144000" cy="3063240"/>
          </a:xfrm>
        </p:spPr>
        <p:txBody>
          <a:bodyPr>
            <a:normAutofit/>
          </a:bodyPr>
          <a:lstStyle/>
          <a:p>
            <a:pPr algn="ctr"/>
            <a:r>
              <a:rPr lang="es-CL" dirty="0"/>
              <a:t>Números decimales</a:t>
            </a:r>
            <a:endParaRPr lang="es-CL"/>
          </a:p>
        </p:txBody>
      </p:sp>
      <p:sp>
        <p:nvSpPr>
          <p:cNvPr id="3" name="Subtítulo 2">
            <a:extLst>
              <a:ext uri="{FF2B5EF4-FFF2-40B4-BE49-F238E27FC236}">
                <a16:creationId xmlns:a16="http://schemas.microsoft.com/office/drawing/2014/main" id="{8F323E17-C2BE-43B4-9FC5-612CBC019B13}"/>
              </a:ext>
            </a:extLst>
          </p:cNvPr>
          <p:cNvSpPr>
            <a:spLocks noGrp="1"/>
          </p:cNvSpPr>
          <p:nvPr>
            <p:ph type="subTitle" idx="1"/>
          </p:nvPr>
        </p:nvSpPr>
        <p:spPr>
          <a:xfrm>
            <a:off x="1527048" y="4599432"/>
            <a:ext cx="9144000" cy="1227520"/>
          </a:xfrm>
        </p:spPr>
        <p:txBody>
          <a:bodyPr>
            <a:normAutofit fontScale="92500" lnSpcReduction="20000"/>
          </a:bodyPr>
          <a:lstStyle/>
          <a:p>
            <a:pPr algn="ctr">
              <a:spcAft>
                <a:spcPts val="600"/>
              </a:spcAft>
            </a:pPr>
            <a:r>
              <a:rPr lang="es-CL" sz="3200" dirty="0"/>
              <a:t>Clase 2, 3 y 4      2° Medio                                                </a:t>
            </a:r>
          </a:p>
          <a:p>
            <a:pPr algn="ctr">
              <a:spcAft>
                <a:spcPts val="600"/>
              </a:spcAft>
            </a:pPr>
            <a:r>
              <a:rPr lang="es-CL" sz="3200" dirty="0"/>
              <a:t>Profesora: Ninela Marchant</a:t>
            </a:r>
          </a:p>
          <a:p>
            <a:pPr algn="ctr">
              <a:spcAft>
                <a:spcPts val="600"/>
              </a:spcAft>
            </a:pPr>
            <a:endParaRPr lang="es-CL" sz="3200" dirty="0"/>
          </a:p>
        </p:txBody>
      </p:sp>
      <p:sp>
        <p:nvSpPr>
          <p:cNvPr id="37"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745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1103E-F71A-4277-BE11-55574E9B409B}"/>
              </a:ext>
            </a:extLst>
          </p:cNvPr>
          <p:cNvSpPr>
            <a:spLocks noGrp="1"/>
          </p:cNvSpPr>
          <p:nvPr>
            <p:ph type="title"/>
          </p:nvPr>
        </p:nvSpPr>
        <p:spPr/>
        <p:txBody>
          <a:bodyPr>
            <a:normAutofit fontScale="90000"/>
          </a:bodyPr>
          <a:lstStyle/>
          <a:p>
            <a:pPr algn="ctr"/>
            <a:r>
              <a:rPr lang="es-CL" dirty="0"/>
              <a:t>Para sumar o restar decimales periódicos y semi-períodicos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24ABCA89-8CA9-4AB0-BBD7-739083792246}"/>
                  </a:ext>
                </a:extLst>
              </p:cNvPr>
              <p:cNvSpPr>
                <a:spLocks noGrp="1"/>
              </p:cNvSpPr>
              <p:nvPr>
                <p:ph idx="1"/>
              </p:nvPr>
            </p:nvSpPr>
            <p:spPr/>
            <p:txBody>
              <a:bodyPr>
                <a:normAutofit/>
              </a:bodyPr>
              <a:lstStyle/>
              <a:p>
                <a:pPr marL="0" indent="0">
                  <a:buNone/>
                </a:pPr>
                <a:r>
                  <a:rPr lang="es-CL" sz="2400" dirty="0">
                    <a:latin typeface="Abadi Extra Light" panose="020B0204020104020204" pitchFamily="34" charset="0"/>
                  </a:rPr>
                  <a:t>Como sería difícil alinear decimas, centésimas, milésimas…… hasta el infinito.</a:t>
                </a:r>
              </a:p>
              <a:p>
                <a:pPr marL="0" indent="0">
                  <a:buNone/>
                </a:pPr>
                <a:r>
                  <a:rPr lang="es-CL" sz="2400" dirty="0">
                    <a:latin typeface="Abadi Extra Light" panose="020B0204020104020204" pitchFamily="34" charset="0"/>
                  </a:rPr>
                  <a:t>Se sugiere pasar estos decimales a fracción y luego sumar o restar las fracciones</a:t>
                </a:r>
              </a:p>
              <a:p>
                <a:pPr marL="0" indent="0">
                  <a:buNone/>
                </a:pPr>
                <a:r>
                  <a:rPr lang="es-CL" sz="2000" b="1" dirty="0">
                    <a:latin typeface="Abadi Extra Light" panose="020B0204020104020204" pitchFamily="34" charset="0"/>
                  </a:rPr>
                  <a:t>Ejemplo: </a:t>
                </a:r>
                <a14:m>
                  <m:oMath xmlns:m="http://schemas.openxmlformats.org/officeDocument/2006/math">
                    <m:r>
                      <a:rPr lang="es-CL" sz="2000" b="0" i="1" smtClean="0">
                        <a:latin typeface="Cambria Math" panose="02040503050406030204" pitchFamily="18" charset="0"/>
                      </a:rPr>
                      <m:t>6,</m:t>
                    </m:r>
                    <m:acc>
                      <m:accPr>
                        <m:chr m:val="̅"/>
                        <m:ctrlPr>
                          <a:rPr lang="es-CL" sz="2000" i="1" smtClean="0">
                            <a:latin typeface="Cambria Math" panose="02040503050406030204" pitchFamily="18" charset="0"/>
                          </a:rPr>
                        </m:ctrlPr>
                      </m:accPr>
                      <m:e>
                        <m:r>
                          <a:rPr lang="es-CL" sz="2000" b="0" i="1" smtClean="0">
                            <a:latin typeface="Cambria Math" panose="02040503050406030204" pitchFamily="18" charset="0"/>
                          </a:rPr>
                          <m:t>3</m:t>
                        </m:r>
                      </m:e>
                    </m:acc>
                    <m:r>
                      <a:rPr lang="es-CL" sz="2000" b="0" i="1" smtClean="0">
                        <a:latin typeface="Cambria Math" panose="02040503050406030204" pitchFamily="18" charset="0"/>
                      </a:rPr>
                      <m:t>+1,5</m:t>
                    </m:r>
                    <m:acc>
                      <m:accPr>
                        <m:chr m:val="̅"/>
                        <m:ctrlPr>
                          <a:rPr lang="es-CL" sz="2000" i="1" smtClean="0">
                            <a:latin typeface="Cambria Math" panose="02040503050406030204" pitchFamily="18" charset="0"/>
                          </a:rPr>
                        </m:ctrlPr>
                      </m:accPr>
                      <m:e>
                        <m:r>
                          <a:rPr lang="es-CL" sz="2000" b="0" i="1" smtClean="0">
                            <a:latin typeface="Cambria Math" panose="02040503050406030204" pitchFamily="18" charset="0"/>
                          </a:rPr>
                          <m:t>8</m:t>
                        </m:r>
                      </m:e>
                    </m:acc>
                  </m:oMath>
                </a14:m>
                <a:endParaRPr lang="es-CL" sz="2000" i="1" dirty="0">
                  <a:latin typeface="Cambria Math" panose="02040503050406030204" pitchFamily="18" charset="0"/>
                </a:endParaRPr>
              </a:p>
              <a:p>
                <a:pPr marL="0" indent="0">
                  <a:buNone/>
                </a:pPr>
                <a:endParaRPr lang="es-CL"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s-CL" sz="2400" b="0" i="1" smtClean="0">
                          <a:latin typeface="Cambria Math" panose="02040503050406030204" pitchFamily="18" charset="0"/>
                        </a:rPr>
                        <m:t>6,</m:t>
                      </m:r>
                      <m:acc>
                        <m:accPr>
                          <m:chr m:val="̅"/>
                          <m:ctrlPr>
                            <a:rPr lang="es-CL" sz="2400" i="1" smtClean="0">
                              <a:latin typeface="Cambria Math" panose="02040503050406030204" pitchFamily="18" charset="0"/>
                            </a:rPr>
                          </m:ctrlPr>
                        </m:accPr>
                        <m:e>
                          <m:r>
                            <a:rPr lang="es-CL" sz="2400" b="0" i="1" smtClean="0">
                              <a:latin typeface="Cambria Math" panose="02040503050406030204" pitchFamily="18" charset="0"/>
                            </a:rPr>
                            <m:t>3</m:t>
                          </m:r>
                        </m:e>
                      </m:acc>
                      <m:r>
                        <a:rPr lang="es-CL" sz="2400" b="0" i="1" smtClean="0">
                          <a:latin typeface="Cambria Math" panose="02040503050406030204" pitchFamily="18" charset="0"/>
                        </a:rPr>
                        <m:t>+1,5</m:t>
                      </m:r>
                      <m:acc>
                        <m:accPr>
                          <m:chr m:val="̅"/>
                          <m:ctrlPr>
                            <a:rPr lang="es-CL" sz="2400" i="1" smtClean="0">
                              <a:latin typeface="Cambria Math" panose="02040503050406030204" pitchFamily="18" charset="0"/>
                            </a:rPr>
                          </m:ctrlPr>
                        </m:accPr>
                        <m:e>
                          <m:r>
                            <a:rPr lang="es-CL" sz="2400" b="0" i="1" smtClean="0">
                              <a:latin typeface="Cambria Math" panose="02040503050406030204" pitchFamily="18" charset="0"/>
                            </a:rPr>
                            <m:t>8</m:t>
                          </m:r>
                        </m:e>
                      </m:acc>
                      <m:r>
                        <a:rPr lang="es-CL" sz="2400" b="0" i="1" smtClean="0">
                          <a:latin typeface="Cambria Math" panose="02040503050406030204" pitchFamily="18" charset="0"/>
                        </a:rPr>
                        <m:t>=</m:t>
                      </m:r>
                      <m:f>
                        <m:fPr>
                          <m:ctrlPr>
                            <a:rPr lang="es-CL" sz="2400" b="0" i="1" smtClean="0">
                              <a:latin typeface="Cambria Math" panose="02040503050406030204" pitchFamily="18" charset="0"/>
                            </a:rPr>
                          </m:ctrlPr>
                        </m:fPr>
                        <m:num>
                          <m:r>
                            <a:rPr lang="es-CL" sz="2400" b="0" i="1" smtClean="0">
                              <a:latin typeface="Cambria Math" panose="02040503050406030204" pitchFamily="18" charset="0"/>
                            </a:rPr>
                            <m:t>63−6</m:t>
                          </m:r>
                        </m:num>
                        <m:den>
                          <m:r>
                            <a:rPr lang="es-CL" sz="2400" b="0" i="1" smtClean="0">
                              <a:latin typeface="Cambria Math" panose="02040503050406030204" pitchFamily="18" charset="0"/>
                            </a:rPr>
                            <m:t>9</m:t>
                          </m:r>
                        </m:den>
                      </m:f>
                      <m:r>
                        <a:rPr lang="es-CL" sz="2400" b="0" i="1" smtClean="0">
                          <a:latin typeface="Cambria Math" panose="02040503050406030204" pitchFamily="18" charset="0"/>
                        </a:rPr>
                        <m:t>+</m:t>
                      </m:r>
                      <m:f>
                        <m:fPr>
                          <m:ctrlPr>
                            <a:rPr lang="es-CL" sz="2400" b="0" i="1" smtClean="0">
                              <a:latin typeface="Cambria Math" panose="02040503050406030204" pitchFamily="18" charset="0"/>
                            </a:rPr>
                          </m:ctrlPr>
                        </m:fPr>
                        <m:num>
                          <m:r>
                            <a:rPr lang="es-CL" sz="2400" b="0" i="1" smtClean="0">
                              <a:latin typeface="Cambria Math" panose="02040503050406030204" pitchFamily="18" charset="0"/>
                            </a:rPr>
                            <m:t>158−15</m:t>
                          </m:r>
                        </m:num>
                        <m:den>
                          <m:r>
                            <a:rPr lang="es-CL" sz="2400" b="0" i="1" smtClean="0">
                              <a:latin typeface="Cambria Math" panose="02040503050406030204" pitchFamily="18" charset="0"/>
                            </a:rPr>
                            <m:t>90</m:t>
                          </m:r>
                        </m:den>
                      </m:f>
                    </m:oMath>
                  </m:oMathPara>
                </a14:m>
                <a:endParaRPr lang="es-CL" sz="24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s-CL" sz="2400" b="0" i="1" smtClean="0">
                          <a:latin typeface="Cambria Math" panose="02040503050406030204" pitchFamily="18" charset="0"/>
                        </a:rPr>
                        <m:t>                      =</m:t>
                      </m:r>
                      <m:f>
                        <m:fPr>
                          <m:ctrlPr>
                            <a:rPr lang="es-CL" sz="2400" b="0" i="1" smtClean="0">
                              <a:latin typeface="Cambria Math" panose="02040503050406030204" pitchFamily="18" charset="0"/>
                            </a:rPr>
                          </m:ctrlPr>
                        </m:fPr>
                        <m:num>
                          <m:r>
                            <a:rPr lang="es-CL" sz="2400" b="0" i="1" smtClean="0">
                              <a:latin typeface="Cambria Math" panose="02040503050406030204" pitchFamily="18" charset="0"/>
                            </a:rPr>
                            <m:t>57</m:t>
                          </m:r>
                        </m:num>
                        <m:den>
                          <m:r>
                            <a:rPr lang="es-CL" sz="2400" b="0" i="1" smtClean="0">
                              <a:latin typeface="Cambria Math" panose="02040503050406030204" pitchFamily="18" charset="0"/>
                            </a:rPr>
                            <m:t>9</m:t>
                          </m:r>
                        </m:den>
                      </m:f>
                      <m:r>
                        <a:rPr lang="es-CL" sz="2400" b="0" i="1" smtClean="0">
                          <a:latin typeface="Cambria Math" panose="02040503050406030204" pitchFamily="18" charset="0"/>
                        </a:rPr>
                        <m:t>+</m:t>
                      </m:r>
                      <m:f>
                        <m:fPr>
                          <m:ctrlPr>
                            <a:rPr lang="es-CL" sz="2400" b="0" i="1" smtClean="0">
                              <a:latin typeface="Cambria Math" panose="02040503050406030204" pitchFamily="18" charset="0"/>
                            </a:rPr>
                          </m:ctrlPr>
                        </m:fPr>
                        <m:num>
                          <m:r>
                            <a:rPr lang="es-CL" sz="2400" b="0" i="1" smtClean="0">
                              <a:latin typeface="Cambria Math" panose="02040503050406030204" pitchFamily="18" charset="0"/>
                            </a:rPr>
                            <m:t>143</m:t>
                          </m:r>
                        </m:num>
                        <m:den>
                          <m:r>
                            <a:rPr lang="es-CL" sz="2400" b="0" i="1" smtClean="0">
                              <a:latin typeface="Cambria Math" panose="02040503050406030204" pitchFamily="18" charset="0"/>
                            </a:rPr>
                            <m:t>90</m:t>
                          </m:r>
                        </m:den>
                      </m:f>
                    </m:oMath>
                  </m:oMathPara>
                </a14:m>
                <a:endParaRPr lang="es-CL" sz="2400" dirty="0">
                  <a:latin typeface="Abadi Extra Light" panose="020B0204020104020204" pitchFamily="34" charset="0"/>
                </a:endParaRPr>
              </a:p>
            </p:txBody>
          </p:sp>
        </mc:Choice>
        <mc:Fallback xmlns="">
          <p:sp>
            <p:nvSpPr>
              <p:cNvPr id="3" name="Marcador de contenido 2">
                <a:extLst>
                  <a:ext uri="{FF2B5EF4-FFF2-40B4-BE49-F238E27FC236}">
                    <a16:creationId xmlns:a16="http://schemas.microsoft.com/office/drawing/2014/main" id="{24ABCA89-8CA9-4AB0-BBD7-739083792246}"/>
                  </a:ext>
                </a:extLst>
              </p:cNvPr>
              <p:cNvSpPr>
                <a:spLocks noGrp="1" noRot="1" noChangeAspect="1" noMove="1" noResize="1" noEditPoints="1" noAdjustHandles="1" noChangeArrowheads="1" noChangeShapeType="1" noTextEdit="1"/>
              </p:cNvSpPr>
              <p:nvPr>
                <p:ph idx="1"/>
              </p:nvPr>
            </p:nvSpPr>
            <p:spPr>
              <a:blipFill>
                <a:blip r:embed="rId2"/>
                <a:stretch>
                  <a:fillRect l="-928" t="-861"/>
                </a:stretch>
              </a:blipFill>
            </p:spPr>
            <p:txBody>
              <a:bodyPr/>
              <a:lstStyle/>
              <a:p>
                <a:r>
                  <a:rPr lang="es-C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89" name="Entrada de lápiz 88">
                <a:extLst>
                  <a:ext uri="{FF2B5EF4-FFF2-40B4-BE49-F238E27FC236}">
                    <a16:creationId xmlns:a16="http://schemas.microsoft.com/office/drawing/2014/main" id="{ECD38B8A-CB6D-4620-94C8-C9BA90125A33}"/>
                  </a:ext>
                </a:extLst>
              </p14:cNvPr>
              <p14:cNvContentPartPr/>
              <p14:nvPr/>
            </p14:nvContentPartPr>
            <p14:xfrm>
              <a:off x="960298" y="160172"/>
              <a:ext cx="4320" cy="360"/>
            </p14:xfrm>
          </p:contentPart>
        </mc:Choice>
        <mc:Fallback xmlns="">
          <p:pic>
            <p:nvPicPr>
              <p:cNvPr id="89" name="Entrada de lápiz 88">
                <a:extLst>
                  <a:ext uri="{FF2B5EF4-FFF2-40B4-BE49-F238E27FC236}">
                    <a16:creationId xmlns:a16="http://schemas.microsoft.com/office/drawing/2014/main" id="{ECD38B8A-CB6D-4620-94C8-C9BA90125A33}"/>
                  </a:ext>
                </a:extLst>
              </p:cNvPr>
              <p:cNvPicPr/>
              <p:nvPr/>
            </p:nvPicPr>
            <p:blipFill>
              <a:blip r:embed="rId4"/>
              <a:stretch>
                <a:fillRect/>
              </a:stretch>
            </p:blipFill>
            <p:spPr>
              <a:xfrm>
                <a:off x="942658" y="142532"/>
                <a:ext cx="39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5" name="Entrada de lápiz 174">
                <a:extLst>
                  <a:ext uri="{FF2B5EF4-FFF2-40B4-BE49-F238E27FC236}">
                    <a16:creationId xmlns:a16="http://schemas.microsoft.com/office/drawing/2014/main" id="{9282ACC1-9E8B-4074-8B83-F1EB28B4A5E1}"/>
                  </a:ext>
                </a:extLst>
              </p14:cNvPr>
              <p14:cNvContentPartPr/>
              <p14:nvPr/>
            </p14:nvContentPartPr>
            <p14:xfrm>
              <a:off x="421738" y="421892"/>
              <a:ext cx="360" cy="360"/>
            </p14:xfrm>
          </p:contentPart>
        </mc:Choice>
        <mc:Fallback xmlns="">
          <p:pic>
            <p:nvPicPr>
              <p:cNvPr id="175" name="Entrada de lápiz 174">
                <a:extLst>
                  <a:ext uri="{FF2B5EF4-FFF2-40B4-BE49-F238E27FC236}">
                    <a16:creationId xmlns:a16="http://schemas.microsoft.com/office/drawing/2014/main" id="{9282ACC1-9E8B-4074-8B83-F1EB28B4A5E1}"/>
                  </a:ext>
                </a:extLst>
              </p:cNvPr>
              <p:cNvPicPr/>
              <p:nvPr/>
            </p:nvPicPr>
            <p:blipFill>
              <a:blip r:embed="rId6"/>
              <a:stretch>
                <a:fillRect/>
              </a:stretch>
            </p:blipFill>
            <p:spPr>
              <a:xfrm>
                <a:off x="404098" y="40389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6" name="Entrada de lápiz 175">
                <a:extLst>
                  <a:ext uri="{FF2B5EF4-FFF2-40B4-BE49-F238E27FC236}">
                    <a16:creationId xmlns:a16="http://schemas.microsoft.com/office/drawing/2014/main" id="{6693FC75-E0A2-4C04-BA5D-14DBABF37B3D}"/>
                  </a:ext>
                </a:extLst>
              </p14:cNvPr>
              <p14:cNvContentPartPr/>
              <p14:nvPr/>
            </p14:nvContentPartPr>
            <p14:xfrm>
              <a:off x="5446456" y="3844129"/>
              <a:ext cx="8640" cy="360"/>
            </p14:xfrm>
          </p:contentPart>
        </mc:Choice>
        <mc:Fallback xmlns="">
          <p:pic>
            <p:nvPicPr>
              <p:cNvPr id="176" name="Entrada de lápiz 175">
                <a:extLst>
                  <a:ext uri="{FF2B5EF4-FFF2-40B4-BE49-F238E27FC236}">
                    <a16:creationId xmlns:a16="http://schemas.microsoft.com/office/drawing/2014/main" id="{6693FC75-E0A2-4C04-BA5D-14DBABF37B3D}"/>
                  </a:ext>
                </a:extLst>
              </p:cNvPr>
              <p:cNvPicPr/>
              <p:nvPr/>
            </p:nvPicPr>
            <p:blipFill>
              <a:blip r:embed="rId8"/>
              <a:stretch>
                <a:fillRect/>
              </a:stretch>
            </p:blipFill>
            <p:spPr>
              <a:xfrm>
                <a:off x="5428816" y="3826489"/>
                <a:ext cx="44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7" name="Entrada de lápiz 176">
                <a:extLst>
                  <a:ext uri="{FF2B5EF4-FFF2-40B4-BE49-F238E27FC236}">
                    <a16:creationId xmlns:a16="http://schemas.microsoft.com/office/drawing/2014/main" id="{8566E29E-3814-48C5-802A-403E84567F05}"/>
                  </a:ext>
                </a:extLst>
              </p14:cNvPr>
              <p14:cNvContentPartPr/>
              <p14:nvPr/>
            </p14:nvContentPartPr>
            <p14:xfrm>
              <a:off x="3958576" y="4976689"/>
              <a:ext cx="135000" cy="360"/>
            </p14:xfrm>
          </p:contentPart>
        </mc:Choice>
        <mc:Fallback xmlns="">
          <p:pic>
            <p:nvPicPr>
              <p:cNvPr id="177" name="Entrada de lápiz 176">
                <a:extLst>
                  <a:ext uri="{FF2B5EF4-FFF2-40B4-BE49-F238E27FC236}">
                    <a16:creationId xmlns:a16="http://schemas.microsoft.com/office/drawing/2014/main" id="{8566E29E-3814-48C5-802A-403E84567F05}"/>
                  </a:ext>
                </a:extLst>
              </p:cNvPr>
              <p:cNvPicPr/>
              <p:nvPr/>
            </p:nvPicPr>
            <p:blipFill>
              <a:blip r:embed="rId10"/>
              <a:stretch>
                <a:fillRect/>
              </a:stretch>
            </p:blipFill>
            <p:spPr>
              <a:xfrm>
                <a:off x="3940576" y="4959049"/>
                <a:ext cx="170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8" name="Entrada de lápiz 177">
                <a:extLst>
                  <a:ext uri="{FF2B5EF4-FFF2-40B4-BE49-F238E27FC236}">
                    <a16:creationId xmlns:a16="http://schemas.microsoft.com/office/drawing/2014/main" id="{91BFDE31-3603-4EE4-9A0A-E71A4485C086}"/>
                  </a:ext>
                </a:extLst>
              </p14:cNvPr>
              <p14:cNvContentPartPr/>
              <p14:nvPr/>
            </p14:nvContentPartPr>
            <p14:xfrm>
              <a:off x="3975136" y="5060209"/>
              <a:ext cx="149760" cy="21960"/>
            </p14:xfrm>
          </p:contentPart>
        </mc:Choice>
        <mc:Fallback xmlns="">
          <p:pic>
            <p:nvPicPr>
              <p:cNvPr id="178" name="Entrada de lápiz 177">
                <a:extLst>
                  <a:ext uri="{FF2B5EF4-FFF2-40B4-BE49-F238E27FC236}">
                    <a16:creationId xmlns:a16="http://schemas.microsoft.com/office/drawing/2014/main" id="{91BFDE31-3603-4EE4-9A0A-E71A4485C086}"/>
                  </a:ext>
                </a:extLst>
              </p:cNvPr>
              <p:cNvPicPr/>
              <p:nvPr/>
            </p:nvPicPr>
            <p:blipFill>
              <a:blip r:embed="rId12"/>
              <a:stretch>
                <a:fillRect/>
              </a:stretch>
            </p:blipFill>
            <p:spPr>
              <a:xfrm>
                <a:off x="3957136" y="5042209"/>
                <a:ext cx="185400" cy="57600"/>
              </a:xfrm>
              <a:prstGeom prst="rect">
                <a:avLst/>
              </a:prstGeom>
            </p:spPr>
          </p:pic>
        </mc:Fallback>
      </mc:AlternateContent>
      <p:grpSp>
        <p:nvGrpSpPr>
          <p:cNvPr id="212" name="Grupo 211">
            <a:extLst>
              <a:ext uri="{FF2B5EF4-FFF2-40B4-BE49-F238E27FC236}">
                <a16:creationId xmlns:a16="http://schemas.microsoft.com/office/drawing/2014/main" id="{AA3DA4CC-AD09-40D2-8DFE-A6832F112062}"/>
              </a:ext>
            </a:extLst>
          </p:cNvPr>
          <p:cNvGrpSpPr/>
          <p:nvPr/>
        </p:nvGrpSpPr>
        <p:grpSpPr>
          <a:xfrm>
            <a:off x="6503776" y="3116569"/>
            <a:ext cx="3842640" cy="843840"/>
            <a:chOff x="6503776" y="3116569"/>
            <a:chExt cx="3842640" cy="843840"/>
          </a:xfrm>
        </p:grpSpPr>
        <mc:AlternateContent xmlns:mc="http://schemas.openxmlformats.org/markup-compatibility/2006" xmlns:p14="http://schemas.microsoft.com/office/powerpoint/2010/main">
          <mc:Choice Requires="p14">
            <p:contentPart p14:bwMode="auto" r:id="rId13">
              <p14:nvContentPartPr>
                <p14:cNvPr id="179" name="Entrada de lápiz 178">
                  <a:extLst>
                    <a:ext uri="{FF2B5EF4-FFF2-40B4-BE49-F238E27FC236}">
                      <a16:creationId xmlns:a16="http://schemas.microsoft.com/office/drawing/2014/main" id="{87122ABE-BDDA-4415-90A5-E6C911555338}"/>
                    </a:ext>
                  </a:extLst>
                </p14:cNvPr>
                <p14:cNvContentPartPr/>
                <p14:nvPr/>
              </p14:nvContentPartPr>
              <p14:xfrm>
                <a:off x="6667576" y="3147529"/>
                <a:ext cx="221760" cy="241920"/>
              </p14:xfrm>
            </p:contentPart>
          </mc:Choice>
          <mc:Fallback xmlns="">
            <p:pic>
              <p:nvPicPr>
                <p:cNvPr id="179" name="Entrada de lápiz 178">
                  <a:extLst>
                    <a:ext uri="{FF2B5EF4-FFF2-40B4-BE49-F238E27FC236}">
                      <a16:creationId xmlns:a16="http://schemas.microsoft.com/office/drawing/2014/main" id="{87122ABE-BDDA-4415-90A5-E6C911555338}"/>
                    </a:ext>
                  </a:extLst>
                </p:cNvPr>
                <p:cNvPicPr/>
                <p:nvPr/>
              </p:nvPicPr>
              <p:blipFill>
                <a:blip r:embed="rId14"/>
                <a:stretch>
                  <a:fillRect/>
                </a:stretch>
              </p:blipFill>
              <p:spPr>
                <a:xfrm>
                  <a:off x="6649936" y="3129529"/>
                  <a:ext cx="2574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0" name="Entrada de lápiz 179">
                  <a:extLst>
                    <a:ext uri="{FF2B5EF4-FFF2-40B4-BE49-F238E27FC236}">
                      <a16:creationId xmlns:a16="http://schemas.microsoft.com/office/drawing/2014/main" id="{20CBCD5C-AE61-4554-A931-24B043409716}"/>
                    </a:ext>
                  </a:extLst>
                </p14:cNvPr>
                <p14:cNvContentPartPr/>
                <p14:nvPr/>
              </p14:nvContentPartPr>
              <p14:xfrm>
                <a:off x="6503776" y="3482689"/>
                <a:ext cx="480240" cy="19080"/>
              </p14:xfrm>
            </p:contentPart>
          </mc:Choice>
          <mc:Fallback xmlns="">
            <p:pic>
              <p:nvPicPr>
                <p:cNvPr id="180" name="Entrada de lápiz 179">
                  <a:extLst>
                    <a:ext uri="{FF2B5EF4-FFF2-40B4-BE49-F238E27FC236}">
                      <a16:creationId xmlns:a16="http://schemas.microsoft.com/office/drawing/2014/main" id="{20CBCD5C-AE61-4554-A931-24B043409716}"/>
                    </a:ext>
                  </a:extLst>
                </p:cNvPr>
                <p:cNvPicPr/>
                <p:nvPr/>
              </p:nvPicPr>
              <p:blipFill>
                <a:blip r:embed="rId16"/>
                <a:stretch>
                  <a:fillRect/>
                </a:stretch>
              </p:blipFill>
              <p:spPr>
                <a:xfrm>
                  <a:off x="6485776" y="3464689"/>
                  <a:ext cx="515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1" name="Entrada de lápiz 180">
                  <a:extLst>
                    <a:ext uri="{FF2B5EF4-FFF2-40B4-BE49-F238E27FC236}">
                      <a16:creationId xmlns:a16="http://schemas.microsoft.com/office/drawing/2014/main" id="{72627F2C-F533-4814-8791-7E5D6DC74AE9}"/>
                    </a:ext>
                  </a:extLst>
                </p14:cNvPr>
                <p14:cNvContentPartPr/>
                <p14:nvPr/>
              </p14:nvContentPartPr>
              <p14:xfrm>
                <a:off x="6731656" y="3565849"/>
                <a:ext cx="138600" cy="133560"/>
              </p14:xfrm>
            </p:contentPart>
          </mc:Choice>
          <mc:Fallback xmlns="">
            <p:pic>
              <p:nvPicPr>
                <p:cNvPr id="181" name="Entrada de lápiz 180">
                  <a:extLst>
                    <a:ext uri="{FF2B5EF4-FFF2-40B4-BE49-F238E27FC236}">
                      <a16:creationId xmlns:a16="http://schemas.microsoft.com/office/drawing/2014/main" id="{72627F2C-F533-4814-8791-7E5D6DC74AE9}"/>
                    </a:ext>
                  </a:extLst>
                </p:cNvPr>
                <p:cNvPicPr/>
                <p:nvPr/>
              </p:nvPicPr>
              <p:blipFill>
                <a:blip r:embed="rId18"/>
                <a:stretch>
                  <a:fillRect/>
                </a:stretch>
              </p:blipFill>
              <p:spPr>
                <a:xfrm>
                  <a:off x="6713656" y="3548209"/>
                  <a:ext cx="174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2" name="Entrada de lápiz 181">
                  <a:extLst>
                    <a:ext uri="{FF2B5EF4-FFF2-40B4-BE49-F238E27FC236}">
                      <a16:creationId xmlns:a16="http://schemas.microsoft.com/office/drawing/2014/main" id="{B427ED77-C05F-4988-8941-2BFE74F70CC5}"/>
                    </a:ext>
                  </a:extLst>
                </p14:cNvPr>
                <p14:cNvContentPartPr/>
                <p14:nvPr/>
              </p14:nvContentPartPr>
              <p14:xfrm>
                <a:off x="6700696" y="3677809"/>
                <a:ext cx="178200" cy="157680"/>
              </p14:xfrm>
            </p:contentPart>
          </mc:Choice>
          <mc:Fallback xmlns="">
            <p:pic>
              <p:nvPicPr>
                <p:cNvPr id="182" name="Entrada de lápiz 181">
                  <a:extLst>
                    <a:ext uri="{FF2B5EF4-FFF2-40B4-BE49-F238E27FC236}">
                      <a16:creationId xmlns:a16="http://schemas.microsoft.com/office/drawing/2014/main" id="{B427ED77-C05F-4988-8941-2BFE74F70CC5}"/>
                    </a:ext>
                  </a:extLst>
                </p:cNvPr>
                <p:cNvPicPr/>
                <p:nvPr/>
              </p:nvPicPr>
              <p:blipFill>
                <a:blip r:embed="rId20"/>
                <a:stretch>
                  <a:fillRect/>
                </a:stretch>
              </p:blipFill>
              <p:spPr>
                <a:xfrm>
                  <a:off x="6682696" y="3659809"/>
                  <a:ext cx="213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4" name="Entrada de lápiz 183">
                  <a:extLst>
                    <a:ext uri="{FF2B5EF4-FFF2-40B4-BE49-F238E27FC236}">
                      <a16:creationId xmlns:a16="http://schemas.microsoft.com/office/drawing/2014/main" id="{1F73D9A2-DF04-44ED-A27C-CB9F0A01F771}"/>
                    </a:ext>
                  </a:extLst>
                </p14:cNvPr>
                <p14:cNvContentPartPr/>
                <p14:nvPr/>
              </p14:nvContentPartPr>
              <p14:xfrm>
                <a:off x="7220536" y="3415009"/>
                <a:ext cx="13320" cy="190440"/>
              </p14:xfrm>
            </p:contentPart>
          </mc:Choice>
          <mc:Fallback xmlns="">
            <p:pic>
              <p:nvPicPr>
                <p:cNvPr id="184" name="Entrada de lápiz 183">
                  <a:extLst>
                    <a:ext uri="{FF2B5EF4-FFF2-40B4-BE49-F238E27FC236}">
                      <a16:creationId xmlns:a16="http://schemas.microsoft.com/office/drawing/2014/main" id="{1F73D9A2-DF04-44ED-A27C-CB9F0A01F771}"/>
                    </a:ext>
                  </a:extLst>
                </p:cNvPr>
                <p:cNvPicPr/>
                <p:nvPr/>
              </p:nvPicPr>
              <p:blipFill>
                <a:blip r:embed="rId22"/>
                <a:stretch>
                  <a:fillRect/>
                </a:stretch>
              </p:blipFill>
              <p:spPr>
                <a:xfrm>
                  <a:off x="7202896" y="3397009"/>
                  <a:ext cx="48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5" name="Entrada de lápiz 184">
                  <a:extLst>
                    <a:ext uri="{FF2B5EF4-FFF2-40B4-BE49-F238E27FC236}">
                      <a16:creationId xmlns:a16="http://schemas.microsoft.com/office/drawing/2014/main" id="{B9FFAF78-4A67-494D-9C5B-AE4A396B7F8E}"/>
                    </a:ext>
                  </a:extLst>
                </p14:cNvPr>
                <p14:cNvContentPartPr/>
                <p14:nvPr/>
              </p14:nvContentPartPr>
              <p14:xfrm>
                <a:off x="7136296" y="3494569"/>
                <a:ext cx="241560" cy="28080"/>
              </p14:xfrm>
            </p:contentPart>
          </mc:Choice>
          <mc:Fallback xmlns="">
            <p:pic>
              <p:nvPicPr>
                <p:cNvPr id="185" name="Entrada de lápiz 184">
                  <a:extLst>
                    <a:ext uri="{FF2B5EF4-FFF2-40B4-BE49-F238E27FC236}">
                      <a16:creationId xmlns:a16="http://schemas.microsoft.com/office/drawing/2014/main" id="{B9FFAF78-4A67-494D-9C5B-AE4A396B7F8E}"/>
                    </a:ext>
                  </a:extLst>
                </p:cNvPr>
                <p:cNvPicPr/>
                <p:nvPr/>
              </p:nvPicPr>
              <p:blipFill>
                <a:blip r:embed="rId24"/>
                <a:stretch>
                  <a:fillRect/>
                </a:stretch>
              </p:blipFill>
              <p:spPr>
                <a:xfrm>
                  <a:off x="7118656" y="3476569"/>
                  <a:ext cx="277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7" name="Entrada de lápiz 186">
                  <a:extLst>
                    <a:ext uri="{FF2B5EF4-FFF2-40B4-BE49-F238E27FC236}">
                      <a16:creationId xmlns:a16="http://schemas.microsoft.com/office/drawing/2014/main" id="{5195C842-EAC4-4932-9539-7CBFE599CA6D}"/>
                    </a:ext>
                  </a:extLst>
                </p14:cNvPr>
                <p14:cNvContentPartPr/>
                <p14:nvPr/>
              </p14:nvContentPartPr>
              <p14:xfrm>
                <a:off x="7597816" y="3179209"/>
                <a:ext cx="153000" cy="136800"/>
              </p14:xfrm>
            </p:contentPart>
          </mc:Choice>
          <mc:Fallback xmlns="">
            <p:pic>
              <p:nvPicPr>
                <p:cNvPr id="187" name="Entrada de lápiz 186">
                  <a:extLst>
                    <a:ext uri="{FF2B5EF4-FFF2-40B4-BE49-F238E27FC236}">
                      <a16:creationId xmlns:a16="http://schemas.microsoft.com/office/drawing/2014/main" id="{5195C842-EAC4-4932-9539-7CBFE599CA6D}"/>
                    </a:ext>
                  </a:extLst>
                </p:cNvPr>
                <p:cNvPicPr/>
                <p:nvPr/>
              </p:nvPicPr>
              <p:blipFill>
                <a:blip r:embed="rId26"/>
                <a:stretch>
                  <a:fillRect/>
                </a:stretch>
              </p:blipFill>
              <p:spPr>
                <a:xfrm>
                  <a:off x="7580176" y="3161209"/>
                  <a:ext cx="188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8" name="Entrada de lápiz 187">
                  <a:extLst>
                    <a:ext uri="{FF2B5EF4-FFF2-40B4-BE49-F238E27FC236}">
                      <a16:creationId xmlns:a16="http://schemas.microsoft.com/office/drawing/2014/main" id="{1C8C17BE-9AC6-4F59-892F-88FA83ABDB65}"/>
                    </a:ext>
                  </a:extLst>
                </p14:cNvPr>
                <p14:cNvContentPartPr/>
                <p14:nvPr/>
              </p14:nvContentPartPr>
              <p14:xfrm>
                <a:off x="7702216" y="3168769"/>
                <a:ext cx="70560" cy="238320"/>
              </p14:xfrm>
            </p:contentPart>
          </mc:Choice>
          <mc:Fallback xmlns="">
            <p:pic>
              <p:nvPicPr>
                <p:cNvPr id="188" name="Entrada de lápiz 187">
                  <a:extLst>
                    <a:ext uri="{FF2B5EF4-FFF2-40B4-BE49-F238E27FC236}">
                      <a16:creationId xmlns:a16="http://schemas.microsoft.com/office/drawing/2014/main" id="{1C8C17BE-9AC6-4F59-892F-88FA83ABDB65}"/>
                    </a:ext>
                  </a:extLst>
                </p:cNvPr>
                <p:cNvPicPr/>
                <p:nvPr/>
              </p:nvPicPr>
              <p:blipFill>
                <a:blip r:embed="rId28"/>
                <a:stretch>
                  <a:fillRect/>
                </a:stretch>
              </p:blipFill>
              <p:spPr>
                <a:xfrm>
                  <a:off x="7684576" y="3150769"/>
                  <a:ext cx="1062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9" name="Entrada de lápiz 188">
                  <a:extLst>
                    <a:ext uri="{FF2B5EF4-FFF2-40B4-BE49-F238E27FC236}">
                      <a16:creationId xmlns:a16="http://schemas.microsoft.com/office/drawing/2014/main" id="{9F3AC889-1298-42E9-B9A9-D89604506D8C}"/>
                    </a:ext>
                  </a:extLst>
                </p14:cNvPr>
                <p14:cNvContentPartPr/>
                <p14:nvPr/>
              </p14:nvContentPartPr>
              <p14:xfrm>
                <a:off x="7477936" y="3479809"/>
                <a:ext cx="542160" cy="43200"/>
              </p14:xfrm>
            </p:contentPart>
          </mc:Choice>
          <mc:Fallback xmlns="">
            <p:pic>
              <p:nvPicPr>
                <p:cNvPr id="189" name="Entrada de lápiz 188">
                  <a:extLst>
                    <a:ext uri="{FF2B5EF4-FFF2-40B4-BE49-F238E27FC236}">
                      <a16:creationId xmlns:a16="http://schemas.microsoft.com/office/drawing/2014/main" id="{9F3AC889-1298-42E9-B9A9-D89604506D8C}"/>
                    </a:ext>
                  </a:extLst>
                </p:cNvPr>
                <p:cNvPicPr/>
                <p:nvPr/>
              </p:nvPicPr>
              <p:blipFill>
                <a:blip r:embed="rId30"/>
                <a:stretch>
                  <a:fillRect/>
                </a:stretch>
              </p:blipFill>
              <p:spPr>
                <a:xfrm>
                  <a:off x="7460296" y="3461809"/>
                  <a:ext cx="577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0" name="Entrada de lápiz 189">
                  <a:extLst>
                    <a:ext uri="{FF2B5EF4-FFF2-40B4-BE49-F238E27FC236}">
                      <a16:creationId xmlns:a16="http://schemas.microsoft.com/office/drawing/2014/main" id="{B63686D1-6CEC-440D-98E4-3716A36B85D3}"/>
                    </a:ext>
                  </a:extLst>
                </p14:cNvPr>
                <p14:cNvContentPartPr/>
                <p14:nvPr/>
              </p14:nvContentPartPr>
              <p14:xfrm>
                <a:off x="7615456" y="3594649"/>
                <a:ext cx="177120" cy="145800"/>
              </p14:xfrm>
            </p:contentPart>
          </mc:Choice>
          <mc:Fallback xmlns="">
            <p:pic>
              <p:nvPicPr>
                <p:cNvPr id="190" name="Entrada de lápiz 189">
                  <a:extLst>
                    <a:ext uri="{FF2B5EF4-FFF2-40B4-BE49-F238E27FC236}">
                      <a16:creationId xmlns:a16="http://schemas.microsoft.com/office/drawing/2014/main" id="{B63686D1-6CEC-440D-98E4-3716A36B85D3}"/>
                    </a:ext>
                  </a:extLst>
                </p:cNvPr>
                <p:cNvPicPr/>
                <p:nvPr/>
              </p:nvPicPr>
              <p:blipFill>
                <a:blip r:embed="rId32"/>
                <a:stretch>
                  <a:fillRect/>
                </a:stretch>
              </p:blipFill>
              <p:spPr>
                <a:xfrm>
                  <a:off x="7597456" y="3577009"/>
                  <a:ext cx="212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1" name="Entrada de lápiz 190">
                  <a:extLst>
                    <a:ext uri="{FF2B5EF4-FFF2-40B4-BE49-F238E27FC236}">
                      <a16:creationId xmlns:a16="http://schemas.microsoft.com/office/drawing/2014/main" id="{7D4C9BC5-AA45-4EFF-ADCB-E458050B1543}"/>
                    </a:ext>
                  </a:extLst>
                </p14:cNvPr>
                <p14:cNvContentPartPr/>
                <p14:nvPr/>
              </p14:nvContentPartPr>
              <p14:xfrm>
                <a:off x="7543456" y="3719209"/>
                <a:ext cx="218160" cy="168480"/>
              </p14:xfrm>
            </p:contentPart>
          </mc:Choice>
          <mc:Fallback xmlns="">
            <p:pic>
              <p:nvPicPr>
                <p:cNvPr id="191" name="Entrada de lápiz 190">
                  <a:extLst>
                    <a:ext uri="{FF2B5EF4-FFF2-40B4-BE49-F238E27FC236}">
                      <a16:creationId xmlns:a16="http://schemas.microsoft.com/office/drawing/2014/main" id="{7D4C9BC5-AA45-4EFF-ADCB-E458050B1543}"/>
                    </a:ext>
                  </a:extLst>
                </p:cNvPr>
                <p:cNvPicPr/>
                <p:nvPr/>
              </p:nvPicPr>
              <p:blipFill>
                <a:blip r:embed="rId34"/>
                <a:stretch>
                  <a:fillRect/>
                </a:stretch>
              </p:blipFill>
              <p:spPr>
                <a:xfrm>
                  <a:off x="7525816" y="3701569"/>
                  <a:ext cx="253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2" name="Entrada de lápiz 191">
                  <a:extLst>
                    <a:ext uri="{FF2B5EF4-FFF2-40B4-BE49-F238E27FC236}">
                      <a16:creationId xmlns:a16="http://schemas.microsoft.com/office/drawing/2014/main" id="{932B0704-4CD1-419F-B797-0E8B09348F1D}"/>
                    </a:ext>
                  </a:extLst>
                </p14:cNvPr>
                <p14:cNvContentPartPr/>
                <p14:nvPr/>
              </p14:nvContentPartPr>
              <p14:xfrm>
                <a:off x="8193256" y="3459649"/>
                <a:ext cx="129600" cy="360"/>
              </p14:xfrm>
            </p:contentPart>
          </mc:Choice>
          <mc:Fallback xmlns="">
            <p:pic>
              <p:nvPicPr>
                <p:cNvPr id="192" name="Entrada de lápiz 191">
                  <a:extLst>
                    <a:ext uri="{FF2B5EF4-FFF2-40B4-BE49-F238E27FC236}">
                      <a16:creationId xmlns:a16="http://schemas.microsoft.com/office/drawing/2014/main" id="{932B0704-4CD1-419F-B797-0E8B09348F1D}"/>
                    </a:ext>
                  </a:extLst>
                </p:cNvPr>
                <p:cNvPicPr/>
                <p:nvPr/>
              </p:nvPicPr>
              <p:blipFill>
                <a:blip r:embed="rId36"/>
                <a:stretch>
                  <a:fillRect/>
                </a:stretch>
              </p:blipFill>
              <p:spPr>
                <a:xfrm>
                  <a:off x="8175616" y="3442009"/>
                  <a:ext cx="165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3" name="Entrada de lápiz 192">
                  <a:extLst>
                    <a:ext uri="{FF2B5EF4-FFF2-40B4-BE49-F238E27FC236}">
                      <a16:creationId xmlns:a16="http://schemas.microsoft.com/office/drawing/2014/main" id="{0E24A518-DF4F-4521-B859-292998FEDD57}"/>
                    </a:ext>
                  </a:extLst>
                </p14:cNvPr>
                <p14:cNvContentPartPr/>
                <p14:nvPr/>
              </p14:nvContentPartPr>
              <p14:xfrm>
                <a:off x="8218456" y="3538849"/>
                <a:ext cx="165960" cy="4320"/>
              </p14:xfrm>
            </p:contentPart>
          </mc:Choice>
          <mc:Fallback xmlns="">
            <p:pic>
              <p:nvPicPr>
                <p:cNvPr id="193" name="Entrada de lápiz 192">
                  <a:extLst>
                    <a:ext uri="{FF2B5EF4-FFF2-40B4-BE49-F238E27FC236}">
                      <a16:creationId xmlns:a16="http://schemas.microsoft.com/office/drawing/2014/main" id="{0E24A518-DF4F-4521-B859-292998FEDD57}"/>
                    </a:ext>
                  </a:extLst>
                </p:cNvPr>
                <p:cNvPicPr/>
                <p:nvPr/>
              </p:nvPicPr>
              <p:blipFill>
                <a:blip r:embed="rId38"/>
                <a:stretch>
                  <a:fillRect/>
                </a:stretch>
              </p:blipFill>
              <p:spPr>
                <a:xfrm>
                  <a:off x="8200816" y="3520849"/>
                  <a:ext cx="201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4" name="Entrada de lápiz 193">
                  <a:extLst>
                    <a:ext uri="{FF2B5EF4-FFF2-40B4-BE49-F238E27FC236}">
                      <a16:creationId xmlns:a16="http://schemas.microsoft.com/office/drawing/2014/main" id="{8D831D6A-E306-4FB3-96CA-C239BA31261D}"/>
                    </a:ext>
                  </a:extLst>
                </p14:cNvPr>
                <p14:cNvContentPartPr/>
                <p14:nvPr/>
              </p14:nvContentPartPr>
              <p14:xfrm>
                <a:off x="8571976" y="3490249"/>
                <a:ext cx="675000" cy="63360"/>
              </p14:xfrm>
            </p:contentPart>
          </mc:Choice>
          <mc:Fallback xmlns="">
            <p:pic>
              <p:nvPicPr>
                <p:cNvPr id="194" name="Entrada de lápiz 193">
                  <a:extLst>
                    <a:ext uri="{FF2B5EF4-FFF2-40B4-BE49-F238E27FC236}">
                      <a16:creationId xmlns:a16="http://schemas.microsoft.com/office/drawing/2014/main" id="{8D831D6A-E306-4FB3-96CA-C239BA31261D}"/>
                    </a:ext>
                  </a:extLst>
                </p:cNvPr>
                <p:cNvPicPr/>
                <p:nvPr/>
              </p:nvPicPr>
              <p:blipFill>
                <a:blip r:embed="rId40"/>
                <a:stretch>
                  <a:fillRect/>
                </a:stretch>
              </p:blipFill>
              <p:spPr>
                <a:xfrm>
                  <a:off x="8554336" y="3472249"/>
                  <a:ext cx="710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6" name="Entrada de lápiz 195">
                  <a:extLst>
                    <a:ext uri="{FF2B5EF4-FFF2-40B4-BE49-F238E27FC236}">
                      <a16:creationId xmlns:a16="http://schemas.microsoft.com/office/drawing/2014/main" id="{80F852C7-4FBC-48F7-BA7D-F973D6F073F0}"/>
                    </a:ext>
                  </a:extLst>
                </p14:cNvPr>
                <p14:cNvContentPartPr/>
                <p14:nvPr/>
              </p14:nvContentPartPr>
              <p14:xfrm>
                <a:off x="8822536" y="3614809"/>
                <a:ext cx="156240" cy="137160"/>
              </p14:xfrm>
            </p:contentPart>
          </mc:Choice>
          <mc:Fallback xmlns="">
            <p:pic>
              <p:nvPicPr>
                <p:cNvPr id="196" name="Entrada de lápiz 195">
                  <a:extLst>
                    <a:ext uri="{FF2B5EF4-FFF2-40B4-BE49-F238E27FC236}">
                      <a16:creationId xmlns:a16="http://schemas.microsoft.com/office/drawing/2014/main" id="{80F852C7-4FBC-48F7-BA7D-F973D6F073F0}"/>
                    </a:ext>
                  </a:extLst>
                </p:cNvPr>
                <p:cNvPicPr/>
                <p:nvPr/>
              </p:nvPicPr>
              <p:blipFill>
                <a:blip r:embed="rId42"/>
                <a:stretch>
                  <a:fillRect/>
                </a:stretch>
              </p:blipFill>
              <p:spPr>
                <a:xfrm>
                  <a:off x="8804536" y="3596809"/>
                  <a:ext cx="191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7" name="Entrada de lápiz 196">
                  <a:extLst>
                    <a:ext uri="{FF2B5EF4-FFF2-40B4-BE49-F238E27FC236}">
                      <a16:creationId xmlns:a16="http://schemas.microsoft.com/office/drawing/2014/main" id="{9CC1181A-EDA7-4EC8-8D25-84CA1933B709}"/>
                    </a:ext>
                  </a:extLst>
                </p14:cNvPr>
                <p14:cNvContentPartPr/>
                <p14:nvPr/>
              </p14:nvContentPartPr>
              <p14:xfrm>
                <a:off x="8802736" y="3740089"/>
                <a:ext cx="204120" cy="177480"/>
              </p14:xfrm>
            </p:contentPart>
          </mc:Choice>
          <mc:Fallback xmlns="">
            <p:pic>
              <p:nvPicPr>
                <p:cNvPr id="197" name="Entrada de lápiz 196">
                  <a:extLst>
                    <a:ext uri="{FF2B5EF4-FFF2-40B4-BE49-F238E27FC236}">
                      <a16:creationId xmlns:a16="http://schemas.microsoft.com/office/drawing/2014/main" id="{9CC1181A-EDA7-4EC8-8D25-84CA1933B709}"/>
                    </a:ext>
                  </a:extLst>
                </p:cNvPr>
                <p:cNvPicPr/>
                <p:nvPr/>
              </p:nvPicPr>
              <p:blipFill>
                <a:blip r:embed="rId44"/>
                <a:stretch>
                  <a:fillRect/>
                </a:stretch>
              </p:blipFill>
              <p:spPr>
                <a:xfrm>
                  <a:off x="8785096" y="3722089"/>
                  <a:ext cx="239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9" name="Entrada de lápiz 198">
                  <a:extLst>
                    <a:ext uri="{FF2B5EF4-FFF2-40B4-BE49-F238E27FC236}">
                      <a16:creationId xmlns:a16="http://schemas.microsoft.com/office/drawing/2014/main" id="{1EE019C9-23FF-499E-BF3B-B9341234B24B}"/>
                    </a:ext>
                  </a:extLst>
                </p14:cNvPr>
                <p14:cNvContentPartPr/>
                <p14:nvPr/>
              </p14:nvContentPartPr>
              <p14:xfrm>
                <a:off x="8530216" y="3188569"/>
                <a:ext cx="260640" cy="230400"/>
              </p14:xfrm>
            </p:contentPart>
          </mc:Choice>
          <mc:Fallback xmlns="">
            <p:pic>
              <p:nvPicPr>
                <p:cNvPr id="199" name="Entrada de lápiz 198">
                  <a:extLst>
                    <a:ext uri="{FF2B5EF4-FFF2-40B4-BE49-F238E27FC236}">
                      <a16:creationId xmlns:a16="http://schemas.microsoft.com/office/drawing/2014/main" id="{1EE019C9-23FF-499E-BF3B-B9341234B24B}"/>
                    </a:ext>
                  </a:extLst>
                </p:cNvPr>
                <p:cNvPicPr/>
                <p:nvPr/>
              </p:nvPicPr>
              <p:blipFill>
                <a:blip r:embed="rId46"/>
                <a:stretch>
                  <a:fillRect/>
                </a:stretch>
              </p:blipFill>
              <p:spPr>
                <a:xfrm>
                  <a:off x="8512576" y="3170569"/>
                  <a:ext cx="2962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0" name="Entrada de lápiz 199">
                  <a:extLst>
                    <a:ext uri="{FF2B5EF4-FFF2-40B4-BE49-F238E27FC236}">
                      <a16:creationId xmlns:a16="http://schemas.microsoft.com/office/drawing/2014/main" id="{2F5FD0DB-EF45-4C05-BF27-58680B580AB7}"/>
                    </a:ext>
                  </a:extLst>
                </p14:cNvPr>
                <p14:cNvContentPartPr/>
                <p14:nvPr/>
              </p14:nvContentPartPr>
              <p14:xfrm>
                <a:off x="8887336" y="3186409"/>
                <a:ext cx="48960" cy="194040"/>
              </p14:xfrm>
            </p:contentPart>
          </mc:Choice>
          <mc:Fallback xmlns="">
            <p:pic>
              <p:nvPicPr>
                <p:cNvPr id="200" name="Entrada de lápiz 199">
                  <a:extLst>
                    <a:ext uri="{FF2B5EF4-FFF2-40B4-BE49-F238E27FC236}">
                      <a16:creationId xmlns:a16="http://schemas.microsoft.com/office/drawing/2014/main" id="{2F5FD0DB-EF45-4C05-BF27-58680B580AB7}"/>
                    </a:ext>
                  </a:extLst>
                </p:cNvPr>
                <p:cNvPicPr/>
                <p:nvPr/>
              </p:nvPicPr>
              <p:blipFill>
                <a:blip r:embed="rId48"/>
                <a:stretch>
                  <a:fillRect/>
                </a:stretch>
              </p:blipFill>
              <p:spPr>
                <a:xfrm>
                  <a:off x="8869336" y="3168769"/>
                  <a:ext cx="84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1" name="Entrada de lápiz 200">
                  <a:extLst>
                    <a:ext uri="{FF2B5EF4-FFF2-40B4-BE49-F238E27FC236}">
                      <a16:creationId xmlns:a16="http://schemas.microsoft.com/office/drawing/2014/main" id="{5E25E327-02E5-4DC9-8EDC-EF53A577BE81}"/>
                    </a:ext>
                  </a:extLst>
                </p14:cNvPr>
                <p14:cNvContentPartPr/>
                <p14:nvPr/>
              </p14:nvContentPartPr>
              <p14:xfrm>
                <a:off x="8821456" y="3274249"/>
                <a:ext cx="220680" cy="29520"/>
              </p14:xfrm>
            </p:contentPart>
          </mc:Choice>
          <mc:Fallback xmlns="">
            <p:pic>
              <p:nvPicPr>
                <p:cNvPr id="201" name="Entrada de lápiz 200">
                  <a:extLst>
                    <a:ext uri="{FF2B5EF4-FFF2-40B4-BE49-F238E27FC236}">
                      <a16:creationId xmlns:a16="http://schemas.microsoft.com/office/drawing/2014/main" id="{5E25E327-02E5-4DC9-8EDC-EF53A577BE81}"/>
                    </a:ext>
                  </a:extLst>
                </p:cNvPr>
                <p:cNvPicPr/>
                <p:nvPr/>
              </p:nvPicPr>
              <p:blipFill>
                <a:blip r:embed="rId50"/>
                <a:stretch>
                  <a:fillRect/>
                </a:stretch>
              </p:blipFill>
              <p:spPr>
                <a:xfrm>
                  <a:off x="8803456" y="3256609"/>
                  <a:ext cx="256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2" name="Entrada de lápiz 201">
                  <a:extLst>
                    <a:ext uri="{FF2B5EF4-FFF2-40B4-BE49-F238E27FC236}">
                      <a16:creationId xmlns:a16="http://schemas.microsoft.com/office/drawing/2014/main" id="{B885CA4C-4B4D-49DF-A16F-1D7325287599}"/>
                    </a:ext>
                  </a:extLst>
                </p14:cNvPr>
                <p14:cNvContentPartPr/>
                <p14:nvPr/>
              </p14:nvContentPartPr>
              <p14:xfrm>
                <a:off x="9135016" y="3168049"/>
                <a:ext cx="163800" cy="118080"/>
              </p14:xfrm>
            </p:contentPart>
          </mc:Choice>
          <mc:Fallback xmlns="">
            <p:pic>
              <p:nvPicPr>
                <p:cNvPr id="202" name="Entrada de lápiz 201">
                  <a:extLst>
                    <a:ext uri="{FF2B5EF4-FFF2-40B4-BE49-F238E27FC236}">
                      <a16:creationId xmlns:a16="http://schemas.microsoft.com/office/drawing/2014/main" id="{B885CA4C-4B4D-49DF-A16F-1D7325287599}"/>
                    </a:ext>
                  </a:extLst>
                </p:cNvPr>
                <p:cNvPicPr/>
                <p:nvPr/>
              </p:nvPicPr>
              <p:blipFill>
                <a:blip r:embed="rId52"/>
                <a:stretch>
                  <a:fillRect/>
                </a:stretch>
              </p:blipFill>
              <p:spPr>
                <a:xfrm>
                  <a:off x="9117016" y="3150409"/>
                  <a:ext cx="199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3" name="Entrada de lápiz 202">
                  <a:extLst>
                    <a:ext uri="{FF2B5EF4-FFF2-40B4-BE49-F238E27FC236}">
                      <a16:creationId xmlns:a16="http://schemas.microsoft.com/office/drawing/2014/main" id="{BCBB484E-BB85-42AC-8F35-13F07EBBD0F6}"/>
                    </a:ext>
                  </a:extLst>
                </p14:cNvPr>
                <p14:cNvContentPartPr/>
                <p14:nvPr/>
              </p14:nvContentPartPr>
              <p14:xfrm>
                <a:off x="9238696" y="3116569"/>
                <a:ext cx="81720" cy="271800"/>
              </p14:xfrm>
            </p:contentPart>
          </mc:Choice>
          <mc:Fallback xmlns="">
            <p:pic>
              <p:nvPicPr>
                <p:cNvPr id="203" name="Entrada de lápiz 202">
                  <a:extLst>
                    <a:ext uri="{FF2B5EF4-FFF2-40B4-BE49-F238E27FC236}">
                      <a16:creationId xmlns:a16="http://schemas.microsoft.com/office/drawing/2014/main" id="{BCBB484E-BB85-42AC-8F35-13F07EBBD0F6}"/>
                    </a:ext>
                  </a:extLst>
                </p:cNvPr>
                <p:cNvPicPr/>
                <p:nvPr/>
              </p:nvPicPr>
              <p:blipFill>
                <a:blip r:embed="rId54"/>
                <a:stretch>
                  <a:fillRect/>
                </a:stretch>
              </p:blipFill>
              <p:spPr>
                <a:xfrm>
                  <a:off x="9221056" y="3098929"/>
                  <a:ext cx="1173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4" name="Entrada de lápiz 203">
                  <a:extLst>
                    <a:ext uri="{FF2B5EF4-FFF2-40B4-BE49-F238E27FC236}">
                      <a16:creationId xmlns:a16="http://schemas.microsoft.com/office/drawing/2014/main" id="{230106A6-251A-4407-96DE-C34F57A975B2}"/>
                    </a:ext>
                  </a:extLst>
                </p14:cNvPr>
                <p14:cNvContentPartPr/>
                <p14:nvPr/>
              </p14:nvContentPartPr>
              <p14:xfrm>
                <a:off x="9505456" y="3480529"/>
                <a:ext cx="100440" cy="360"/>
              </p14:xfrm>
            </p:contentPart>
          </mc:Choice>
          <mc:Fallback xmlns="">
            <p:pic>
              <p:nvPicPr>
                <p:cNvPr id="204" name="Entrada de lápiz 203">
                  <a:extLst>
                    <a:ext uri="{FF2B5EF4-FFF2-40B4-BE49-F238E27FC236}">
                      <a16:creationId xmlns:a16="http://schemas.microsoft.com/office/drawing/2014/main" id="{230106A6-251A-4407-96DE-C34F57A975B2}"/>
                    </a:ext>
                  </a:extLst>
                </p:cNvPr>
                <p:cNvPicPr/>
                <p:nvPr/>
              </p:nvPicPr>
              <p:blipFill>
                <a:blip r:embed="rId56"/>
                <a:stretch>
                  <a:fillRect/>
                </a:stretch>
              </p:blipFill>
              <p:spPr>
                <a:xfrm>
                  <a:off x="9487816" y="3462529"/>
                  <a:ext cx="136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5" name="Entrada de lápiz 204">
                  <a:extLst>
                    <a:ext uri="{FF2B5EF4-FFF2-40B4-BE49-F238E27FC236}">
                      <a16:creationId xmlns:a16="http://schemas.microsoft.com/office/drawing/2014/main" id="{A8D21385-0131-482A-8F80-9692E4614DFC}"/>
                    </a:ext>
                  </a:extLst>
                </p14:cNvPr>
                <p14:cNvContentPartPr/>
                <p14:nvPr/>
              </p14:nvContentPartPr>
              <p14:xfrm>
                <a:off x="9516976" y="3542809"/>
                <a:ext cx="123480" cy="32760"/>
              </p14:xfrm>
            </p:contentPart>
          </mc:Choice>
          <mc:Fallback xmlns="">
            <p:pic>
              <p:nvPicPr>
                <p:cNvPr id="205" name="Entrada de lápiz 204">
                  <a:extLst>
                    <a:ext uri="{FF2B5EF4-FFF2-40B4-BE49-F238E27FC236}">
                      <a16:creationId xmlns:a16="http://schemas.microsoft.com/office/drawing/2014/main" id="{A8D21385-0131-482A-8F80-9692E4614DFC}"/>
                    </a:ext>
                  </a:extLst>
                </p:cNvPr>
                <p:cNvPicPr/>
                <p:nvPr/>
              </p:nvPicPr>
              <p:blipFill>
                <a:blip r:embed="rId58"/>
                <a:stretch>
                  <a:fillRect/>
                </a:stretch>
              </p:blipFill>
              <p:spPr>
                <a:xfrm>
                  <a:off x="9498976" y="3524809"/>
                  <a:ext cx="159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7" name="Entrada de lápiz 206">
                  <a:extLst>
                    <a:ext uri="{FF2B5EF4-FFF2-40B4-BE49-F238E27FC236}">
                      <a16:creationId xmlns:a16="http://schemas.microsoft.com/office/drawing/2014/main" id="{7F2D9FB6-0FE3-4102-B366-D0002E41D50D}"/>
                    </a:ext>
                  </a:extLst>
                </p14:cNvPr>
                <p14:cNvContentPartPr/>
                <p14:nvPr/>
              </p14:nvContentPartPr>
              <p14:xfrm>
                <a:off x="9925216" y="3188569"/>
                <a:ext cx="270000" cy="242280"/>
              </p14:xfrm>
            </p:contentPart>
          </mc:Choice>
          <mc:Fallback xmlns="">
            <p:pic>
              <p:nvPicPr>
                <p:cNvPr id="207" name="Entrada de lápiz 206">
                  <a:extLst>
                    <a:ext uri="{FF2B5EF4-FFF2-40B4-BE49-F238E27FC236}">
                      <a16:creationId xmlns:a16="http://schemas.microsoft.com/office/drawing/2014/main" id="{7F2D9FB6-0FE3-4102-B366-D0002E41D50D}"/>
                    </a:ext>
                  </a:extLst>
                </p:cNvPr>
                <p:cNvPicPr/>
                <p:nvPr/>
              </p:nvPicPr>
              <p:blipFill>
                <a:blip r:embed="rId60"/>
                <a:stretch>
                  <a:fillRect/>
                </a:stretch>
              </p:blipFill>
              <p:spPr>
                <a:xfrm>
                  <a:off x="9907216" y="3170929"/>
                  <a:ext cx="305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8" name="Entrada de lápiz 207">
                  <a:extLst>
                    <a:ext uri="{FF2B5EF4-FFF2-40B4-BE49-F238E27FC236}">
                      <a16:creationId xmlns:a16="http://schemas.microsoft.com/office/drawing/2014/main" id="{EEBC067C-ABFC-451C-841F-56F24804A923}"/>
                    </a:ext>
                  </a:extLst>
                </p14:cNvPr>
                <p14:cNvContentPartPr/>
                <p14:nvPr/>
              </p14:nvContentPartPr>
              <p14:xfrm>
                <a:off x="9995776" y="3296929"/>
                <a:ext cx="332640" cy="38520"/>
              </p14:xfrm>
            </p:contentPart>
          </mc:Choice>
          <mc:Fallback xmlns="">
            <p:pic>
              <p:nvPicPr>
                <p:cNvPr id="208" name="Entrada de lápiz 207">
                  <a:extLst>
                    <a:ext uri="{FF2B5EF4-FFF2-40B4-BE49-F238E27FC236}">
                      <a16:creationId xmlns:a16="http://schemas.microsoft.com/office/drawing/2014/main" id="{EEBC067C-ABFC-451C-841F-56F24804A923}"/>
                    </a:ext>
                  </a:extLst>
                </p:cNvPr>
                <p:cNvPicPr/>
                <p:nvPr/>
              </p:nvPicPr>
              <p:blipFill>
                <a:blip r:embed="rId62"/>
                <a:stretch>
                  <a:fillRect/>
                </a:stretch>
              </p:blipFill>
              <p:spPr>
                <a:xfrm>
                  <a:off x="9977776" y="3278929"/>
                  <a:ext cx="368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9" name="Entrada de lápiz 208">
                  <a:extLst>
                    <a:ext uri="{FF2B5EF4-FFF2-40B4-BE49-F238E27FC236}">
                      <a16:creationId xmlns:a16="http://schemas.microsoft.com/office/drawing/2014/main" id="{44FE6A47-3849-40AB-B6B4-6E9E0CE75E4B}"/>
                    </a:ext>
                  </a:extLst>
                </p14:cNvPr>
                <p14:cNvContentPartPr/>
                <p14:nvPr/>
              </p14:nvContentPartPr>
              <p14:xfrm>
                <a:off x="9826216" y="3512209"/>
                <a:ext cx="520200" cy="42480"/>
              </p14:xfrm>
            </p:contentPart>
          </mc:Choice>
          <mc:Fallback xmlns="">
            <p:pic>
              <p:nvPicPr>
                <p:cNvPr id="209" name="Entrada de lápiz 208">
                  <a:extLst>
                    <a:ext uri="{FF2B5EF4-FFF2-40B4-BE49-F238E27FC236}">
                      <a16:creationId xmlns:a16="http://schemas.microsoft.com/office/drawing/2014/main" id="{44FE6A47-3849-40AB-B6B4-6E9E0CE75E4B}"/>
                    </a:ext>
                  </a:extLst>
                </p:cNvPr>
                <p:cNvPicPr/>
                <p:nvPr/>
              </p:nvPicPr>
              <p:blipFill>
                <a:blip r:embed="rId64"/>
                <a:stretch>
                  <a:fillRect/>
                </a:stretch>
              </p:blipFill>
              <p:spPr>
                <a:xfrm>
                  <a:off x="9808216" y="3494209"/>
                  <a:ext cx="555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0" name="Entrada de lápiz 209">
                  <a:extLst>
                    <a:ext uri="{FF2B5EF4-FFF2-40B4-BE49-F238E27FC236}">
                      <a16:creationId xmlns:a16="http://schemas.microsoft.com/office/drawing/2014/main" id="{9FC7433D-F8C4-4E5D-AFEA-AAD226323B90}"/>
                    </a:ext>
                  </a:extLst>
                </p14:cNvPr>
                <p14:cNvContentPartPr/>
                <p14:nvPr/>
              </p14:nvContentPartPr>
              <p14:xfrm>
                <a:off x="9921616" y="3645409"/>
                <a:ext cx="220320" cy="149040"/>
              </p14:xfrm>
            </p:contentPart>
          </mc:Choice>
          <mc:Fallback xmlns="">
            <p:pic>
              <p:nvPicPr>
                <p:cNvPr id="210" name="Entrada de lápiz 209">
                  <a:extLst>
                    <a:ext uri="{FF2B5EF4-FFF2-40B4-BE49-F238E27FC236}">
                      <a16:creationId xmlns:a16="http://schemas.microsoft.com/office/drawing/2014/main" id="{9FC7433D-F8C4-4E5D-AFEA-AAD226323B90}"/>
                    </a:ext>
                  </a:extLst>
                </p:cNvPr>
                <p:cNvPicPr/>
                <p:nvPr/>
              </p:nvPicPr>
              <p:blipFill>
                <a:blip r:embed="rId66"/>
                <a:stretch>
                  <a:fillRect/>
                </a:stretch>
              </p:blipFill>
              <p:spPr>
                <a:xfrm>
                  <a:off x="9903976" y="3627409"/>
                  <a:ext cx="255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1" name="Entrada de lápiz 210">
                  <a:extLst>
                    <a:ext uri="{FF2B5EF4-FFF2-40B4-BE49-F238E27FC236}">
                      <a16:creationId xmlns:a16="http://schemas.microsoft.com/office/drawing/2014/main" id="{130CA5B0-1920-47F9-BE8F-8E42F6BDD200}"/>
                    </a:ext>
                  </a:extLst>
                </p14:cNvPr>
                <p14:cNvContentPartPr/>
                <p14:nvPr/>
              </p14:nvContentPartPr>
              <p14:xfrm>
                <a:off x="9910456" y="3789409"/>
                <a:ext cx="200520" cy="171000"/>
              </p14:xfrm>
            </p:contentPart>
          </mc:Choice>
          <mc:Fallback xmlns="">
            <p:pic>
              <p:nvPicPr>
                <p:cNvPr id="211" name="Entrada de lápiz 210">
                  <a:extLst>
                    <a:ext uri="{FF2B5EF4-FFF2-40B4-BE49-F238E27FC236}">
                      <a16:creationId xmlns:a16="http://schemas.microsoft.com/office/drawing/2014/main" id="{130CA5B0-1920-47F9-BE8F-8E42F6BDD200}"/>
                    </a:ext>
                  </a:extLst>
                </p:cNvPr>
                <p:cNvPicPr/>
                <p:nvPr/>
              </p:nvPicPr>
              <p:blipFill>
                <a:blip r:embed="rId68"/>
                <a:stretch>
                  <a:fillRect/>
                </a:stretch>
              </p:blipFill>
              <p:spPr>
                <a:xfrm>
                  <a:off x="9892456" y="3771769"/>
                  <a:ext cx="236160" cy="206640"/>
                </a:xfrm>
                <a:prstGeom prst="rect">
                  <a:avLst/>
                </a:prstGeom>
              </p:spPr>
            </p:pic>
          </mc:Fallback>
        </mc:AlternateContent>
      </p:grpSp>
      <p:grpSp>
        <p:nvGrpSpPr>
          <p:cNvPr id="218" name="Grupo 217">
            <a:extLst>
              <a:ext uri="{FF2B5EF4-FFF2-40B4-BE49-F238E27FC236}">
                <a16:creationId xmlns:a16="http://schemas.microsoft.com/office/drawing/2014/main" id="{BAE6A8ED-BC66-407A-A9B8-B33FD7FA9742}"/>
              </a:ext>
            </a:extLst>
          </p:cNvPr>
          <p:cNvGrpSpPr/>
          <p:nvPr/>
        </p:nvGrpSpPr>
        <p:grpSpPr>
          <a:xfrm>
            <a:off x="8769256" y="4758529"/>
            <a:ext cx="1621440" cy="1827360"/>
            <a:chOff x="8769256" y="4758529"/>
            <a:chExt cx="1621440" cy="1827360"/>
          </a:xfrm>
        </p:grpSpPr>
        <mc:AlternateContent xmlns:mc="http://schemas.openxmlformats.org/markup-compatibility/2006" xmlns:p14="http://schemas.microsoft.com/office/powerpoint/2010/main">
          <mc:Choice Requires="p14">
            <p:contentPart p14:bwMode="auto" r:id="rId69">
              <p14:nvContentPartPr>
                <p14:cNvPr id="213" name="Entrada de lápiz 212">
                  <a:extLst>
                    <a:ext uri="{FF2B5EF4-FFF2-40B4-BE49-F238E27FC236}">
                      <a16:creationId xmlns:a16="http://schemas.microsoft.com/office/drawing/2014/main" id="{F6C615E5-62FB-477A-9815-4B0353169D95}"/>
                    </a:ext>
                  </a:extLst>
                </p14:cNvPr>
                <p14:cNvContentPartPr/>
                <p14:nvPr/>
              </p14:nvContentPartPr>
              <p14:xfrm>
                <a:off x="8851696" y="4783729"/>
                <a:ext cx="199800" cy="307080"/>
              </p14:xfrm>
            </p:contentPart>
          </mc:Choice>
          <mc:Fallback xmlns="">
            <p:pic>
              <p:nvPicPr>
                <p:cNvPr id="213" name="Entrada de lápiz 212">
                  <a:extLst>
                    <a:ext uri="{FF2B5EF4-FFF2-40B4-BE49-F238E27FC236}">
                      <a16:creationId xmlns:a16="http://schemas.microsoft.com/office/drawing/2014/main" id="{F6C615E5-62FB-477A-9815-4B0353169D95}"/>
                    </a:ext>
                  </a:extLst>
                </p:cNvPr>
                <p:cNvPicPr/>
                <p:nvPr/>
              </p:nvPicPr>
              <p:blipFill>
                <a:blip r:embed="rId70"/>
                <a:stretch>
                  <a:fillRect/>
                </a:stretch>
              </p:blipFill>
              <p:spPr>
                <a:xfrm>
                  <a:off x="8833696" y="4766089"/>
                  <a:ext cx="2354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4" name="Entrada de lápiz 213">
                  <a:extLst>
                    <a:ext uri="{FF2B5EF4-FFF2-40B4-BE49-F238E27FC236}">
                      <a16:creationId xmlns:a16="http://schemas.microsoft.com/office/drawing/2014/main" id="{17143D79-C10C-474E-9F85-2CA1D92E3403}"/>
                    </a:ext>
                  </a:extLst>
                </p14:cNvPr>
                <p14:cNvContentPartPr/>
                <p14:nvPr/>
              </p14:nvContentPartPr>
              <p14:xfrm>
                <a:off x="9631816" y="4758529"/>
                <a:ext cx="147960" cy="321480"/>
              </p14:xfrm>
            </p:contentPart>
          </mc:Choice>
          <mc:Fallback xmlns="">
            <p:pic>
              <p:nvPicPr>
                <p:cNvPr id="214" name="Entrada de lápiz 213">
                  <a:extLst>
                    <a:ext uri="{FF2B5EF4-FFF2-40B4-BE49-F238E27FC236}">
                      <a16:creationId xmlns:a16="http://schemas.microsoft.com/office/drawing/2014/main" id="{17143D79-C10C-474E-9F85-2CA1D92E3403}"/>
                    </a:ext>
                  </a:extLst>
                </p:cNvPr>
                <p:cNvPicPr/>
                <p:nvPr/>
              </p:nvPicPr>
              <p:blipFill>
                <a:blip r:embed="rId72"/>
                <a:stretch>
                  <a:fillRect/>
                </a:stretch>
              </p:blipFill>
              <p:spPr>
                <a:xfrm>
                  <a:off x="9614176" y="4740889"/>
                  <a:ext cx="1836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5" name="Entrada de lápiz 214">
                  <a:extLst>
                    <a:ext uri="{FF2B5EF4-FFF2-40B4-BE49-F238E27FC236}">
                      <a16:creationId xmlns:a16="http://schemas.microsoft.com/office/drawing/2014/main" id="{54F9C29E-731A-482C-BA93-2A45015C1285}"/>
                    </a:ext>
                  </a:extLst>
                </p14:cNvPr>
                <p14:cNvContentPartPr/>
                <p14:nvPr/>
              </p14:nvContentPartPr>
              <p14:xfrm>
                <a:off x="9900376" y="4829449"/>
                <a:ext cx="210240" cy="171360"/>
              </p14:xfrm>
            </p:contentPart>
          </mc:Choice>
          <mc:Fallback xmlns="">
            <p:pic>
              <p:nvPicPr>
                <p:cNvPr id="215" name="Entrada de lápiz 214">
                  <a:extLst>
                    <a:ext uri="{FF2B5EF4-FFF2-40B4-BE49-F238E27FC236}">
                      <a16:creationId xmlns:a16="http://schemas.microsoft.com/office/drawing/2014/main" id="{54F9C29E-731A-482C-BA93-2A45015C1285}"/>
                    </a:ext>
                  </a:extLst>
                </p:cNvPr>
                <p:cNvPicPr/>
                <p:nvPr/>
              </p:nvPicPr>
              <p:blipFill>
                <a:blip r:embed="rId74"/>
                <a:stretch>
                  <a:fillRect/>
                </a:stretch>
              </p:blipFill>
              <p:spPr>
                <a:xfrm>
                  <a:off x="9882376" y="4811809"/>
                  <a:ext cx="245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6" name="Entrada de lápiz 215">
                  <a:extLst>
                    <a:ext uri="{FF2B5EF4-FFF2-40B4-BE49-F238E27FC236}">
                      <a16:creationId xmlns:a16="http://schemas.microsoft.com/office/drawing/2014/main" id="{6DF767E9-8C4F-4C24-A410-A33C05549BB8}"/>
                    </a:ext>
                  </a:extLst>
                </p14:cNvPr>
                <p14:cNvContentPartPr/>
                <p14:nvPr/>
              </p14:nvContentPartPr>
              <p14:xfrm>
                <a:off x="8769256" y="5257489"/>
                <a:ext cx="1471320" cy="60480"/>
              </p14:xfrm>
            </p:contentPart>
          </mc:Choice>
          <mc:Fallback xmlns="">
            <p:pic>
              <p:nvPicPr>
                <p:cNvPr id="216" name="Entrada de lápiz 215">
                  <a:extLst>
                    <a:ext uri="{FF2B5EF4-FFF2-40B4-BE49-F238E27FC236}">
                      <a16:creationId xmlns:a16="http://schemas.microsoft.com/office/drawing/2014/main" id="{6DF767E9-8C4F-4C24-A410-A33C05549BB8}"/>
                    </a:ext>
                  </a:extLst>
                </p:cNvPr>
                <p:cNvPicPr/>
                <p:nvPr/>
              </p:nvPicPr>
              <p:blipFill>
                <a:blip r:embed="rId76"/>
                <a:stretch>
                  <a:fillRect/>
                </a:stretch>
              </p:blipFill>
              <p:spPr>
                <a:xfrm>
                  <a:off x="8751616" y="5239849"/>
                  <a:ext cx="1506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7" name="Entrada de lápiz 216">
                  <a:extLst>
                    <a:ext uri="{FF2B5EF4-FFF2-40B4-BE49-F238E27FC236}">
                      <a16:creationId xmlns:a16="http://schemas.microsoft.com/office/drawing/2014/main" id="{893BCD7A-0B8D-43B1-BCE8-899B209054EA}"/>
                    </a:ext>
                  </a:extLst>
                </p14:cNvPr>
                <p14:cNvContentPartPr/>
                <p14:nvPr/>
              </p14:nvContentPartPr>
              <p14:xfrm>
                <a:off x="10100536" y="4779409"/>
                <a:ext cx="290160" cy="1806480"/>
              </p14:xfrm>
            </p:contentPart>
          </mc:Choice>
          <mc:Fallback xmlns="">
            <p:pic>
              <p:nvPicPr>
                <p:cNvPr id="217" name="Entrada de lápiz 216">
                  <a:extLst>
                    <a:ext uri="{FF2B5EF4-FFF2-40B4-BE49-F238E27FC236}">
                      <a16:creationId xmlns:a16="http://schemas.microsoft.com/office/drawing/2014/main" id="{893BCD7A-0B8D-43B1-BCE8-899B209054EA}"/>
                    </a:ext>
                  </a:extLst>
                </p:cNvPr>
                <p:cNvPicPr/>
                <p:nvPr/>
              </p:nvPicPr>
              <p:blipFill>
                <a:blip r:embed="rId78"/>
                <a:stretch>
                  <a:fillRect/>
                </a:stretch>
              </p:blipFill>
              <p:spPr>
                <a:xfrm>
                  <a:off x="10082896" y="4761409"/>
                  <a:ext cx="325800" cy="1842120"/>
                </a:xfrm>
                <a:prstGeom prst="rect">
                  <a:avLst/>
                </a:prstGeom>
              </p:spPr>
            </p:pic>
          </mc:Fallback>
        </mc:AlternateContent>
      </p:grpSp>
      <p:grpSp>
        <p:nvGrpSpPr>
          <p:cNvPr id="229" name="Grupo 228">
            <a:extLst>
              <a:ext uri="{FF2B5EF4-FFF2-40B4-BE49-F238E27FC236}">
                <a16:creationId xmlns:a16="http://schemas.microsoft.com/office/drawing/2014/main" id="{24D901F8-C43D-4C85-B44C-C0098A7DC250}"/>
              </a:ext>
            </a:extLst>
          </p:cNvPr>
          <p:cNvGrpSpPr/>
          <p:nvPr/>
        </p:nvGrpSpPr>
        <p:grpSpPr>
          <a:xfrm>
            <a:off x="9663496" y="5487529"/>
            <a:ext cx="407160" cy="219600"/>
            <a:chOff x="9663496" y="5487529"/>
            <a:chExt cx="407160" cy="219600"/>
          </a:xfrm>
        </p:grpSpPr>
        <mc:AlternateContent xmlns:mc="http://schemas.openxmlformats.org/markup-compatibility/2006" xmlns:p14="http://schemas.microsoft.com/office/powerpoint/2010/main">
          <mc:Choice Requires="p14">
            <p:contentPart p14:bwMode="auto" r:id="rId79">
              <p14:nvContentPartPr>
                <p14:cNvPr id="227" name="Entrada de lápiz 226">
                  <a:extLst>
                    <a:ext uri="{FF2B5EF4-FFF2-40B4-BE49-F238E27FC236}">
                      <a16:creationId xmlns:a16="http://schemas.microsoft.com/office/drawing/2014/main" id="{980806BC-A710-4D72-AD75-BAF30A4DC19C}"/>
                    </a:ext>
                  </a:extLst>
                </p14:cNvPr>
                <p14:cNvContentPartPr/>
                <p14:nvPr/>
              </p14:nvContentPartPr>
              <p14:xfrm>
                <a:off x="9663496" y="5487529"/>
                <a:ext cx="122760" cy="207360"/>
              </p14:xfrm>
            </p:contentPart>
          </mc:Choice>
          <mc:Fallback xmlns="">
            <p:pic>
              <p:nvPicPr>
                <p:cNvPr id="227" name="Entrada de lápiz 226">
                  <a:extLst>
                    <a:ext uri="{FF2B5EF4-FFF2-40B4-BE49-F238E27FC236}">
                      <a16:creationId xmlns:a16="http://schemas.microsoft.com/office/drawing/2014/main" id="{980806BC-A710-4D72-AD75-BAF30A4DC19C}"/>
                    </a:ext>
                  </a:extLst>
                </p:cNvPr>
                <p:cNvPicPr/>
                <p:nvPr/>
              </p:nvPicPr>
              <p:blipFill>
                <a:blip r:embed="rId80"/>
                <a:stretch>
                  <a:fillRect/>
                </a:stretch>
              </p:blipFill>
              <p:spPr>
                <a:xfrm>
                  <a:off x="9654496" y="5478529"/>
                  <a:ext cx="140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28" name="Entrada de lápiz 227">
                  <a:extLst>
                    <a:ext uri="{FF2B5EF4-FFF2-40B4-BE49-F238E27FC236}">
                      <a16:creationId xmlns:a16="http://schemas.microsoft.com/office/drawing/2014/main" id="{0F381DF0-AE25-4A90-8AF2-46A8C98A1C41}"/>
                    </a:ext>
                  </a:extLst>
                </p14:cNvPr>
                <p14:cNvContentPartPr/>
                <p14:nvPr/>
              </p14:nvContentPartPr>
              <p14:xfrm>
                <a:off x="9816856" y="5494729"/>
                <a:ext cx="253800" cy="212400"/>
              </p14:xfrm>
            </p:contentPart>
          </mc:Choice>
          <mc:Fallback xmlns="">
            <p:pic>
              <p:nvPicPr>
                <p:cNvPr id="228" name="Entrada de lápiz 227">
                  <a:extLst>
                    <a:ext uri="{FF2B5EF4-FFF2-40B4-BE49-F238E27FC236}">
                      <a16:creationId xmlns:a16="http://schemas.microsoft.com/office/drawing/2014/main" id="{0F381DF0-AE25-4A90-8AF2-46A8C98A1C41}"/>
                    </a:ext>
                  </a:extLst>
                </p:cNvPr>
                <p:cNvPicPr/>
                <p:nvPr/>
              </p:nvPicPr>
              <p:blipFill>
                <a:blip r:embed="rId82"/>
                <a:stretch>
                  <a:fillRect/>
                </a:stretch>
              </p:blipFill>
              <p:spPr>
                <a:xfrm>
                  <a:off x="9807856" y="5485729"/>
                  <a:ext cx="271440" cy="230040"/>
                </a:xfrm>
                <a:prstGeom prst="rect">
                  <a:avLst/>
                </a:prstGeom>
              </p:spPr>
            </p:pic>
          </mc:Fallback>
        </mc:AlternateContent>
      </p:grpSp>
      <p:grpSp>
        <p:nvGrpSpPr>
          <p:cNvPr id="236" name="Grupo 235">
            <a:extLst>
              <a:ext uri="{FF2B5EF4-FFF2-40B4-BE49-F238E27FC236}">
                <a16:creationId xmlns:a16="http://schemas.microsoft.com/office/drawing/2014/main" id="{D5FB2F25-595D-4D9C-99E3-5C31E0291771}"/>
              </a:ext>
            </a:extLst>
          </p:cNvPr>
          <p:cNvGrpSpPr/>
          <p:nvPr/>
        </p:nvGrpSpPr>
        <p:grpSpPr>
          <a:xfrm>
            <a:off x="8876536" y="5432089"/>
            <a:ext cx="333000" cy="398520"/>
            <a:chOff x="8876536" y="5432089"/>
            <a:chExt cx="333000" cy="398520"/>
          </a:xfrm>
        </p:grpSpPr>
        <mc:AlternateContent xmlns:mc="http://schemas.openxmlformats.org/markup-compatibility/2006" xmlns:p14="http://schemas.microsoft.com/office/powerpoint/2010/main">
          <mc:Choice Requires="p14">
            <p:contentPart p14:bwMode="auto" r:id="rId83">
              <p14:nvContentPartPr>
                <p14:cNvPr id="224" name="Entrada de lápiz 223">
                  <a:extLst>
                    <a:ext uri="{FF2B5EF4-FFF2-40B4-BE49-F238E27FC236}">
                      <a16:creationId xmlns:a16="http://schemas.microsoft.com/office/drawing/2014/main" id="{9392596A-C892-4896-A5A5-979D5EBD304F}"/>
                    </a:ext>
                  </a:extLst>
                </p14:cNvPr>
                <p14:cNvContentPartPr/>
                <p14:nvPr/>
              </p14:nvContentPartPr>
              <p14:xfrm>
                <a:off x="8966896" y="5454409"/>
                <a:ext cx="136800" cy="238680"/>
              </p14:xfrm>
            </p:contentPart>
          </mc:Choice>
          <mc:Fallback xmlns="">
            <p:pic>
              <p:nvPicPr>
                <p:cNvPr id="224" name="Entrada de lápiz 223">
                  <a:extLst>
                    <a:ext uri="{FF2B5EF4-FFF2-40B4-BE49-F238E27FC236}">
                      <a16:creationId xmlns:a16="http://schemas.microsoft.com/office/drawing/2014/main" id="{9392596A-C892-4896-A5A5-979D5EBD304F}"/>
                    </a:ext>
                  </a:extLst>
                </p:cNvPr>
                <p:cNvPicPr/>
                <p:nvPr/>
              </p:nvPicPr>
              <p:blipFill>
                <a:blip r:embed="rId84"/>
                <a:stretch>
                  <a:fillRect/>
                </a:stretch>
              </p:blipFill>
              <p:spPr>
                <a:xfrm>
                  <a:off x="8957896" y="5445769"/>
                  <a:ext cx="1544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25" name="Entrada de lápiz 224">
                  <a:extLst>
                    <a:ext uri="{FF2B5EF4-FFF2-40B4-BE49-F238E27FC236}">
                      <a16:creationId xmlns:a16="http://schemas.microsoft.com/office/drawing/2014/main" id="{47E9F08B-AA24-480C-93B9-ACCD64E23EE5}"/>
                    </a:ext>
                  </a:extLst>
                </p14:cNvPr>
                <p14:cNvContentPartPr/>
                <p14:nvPr/>
              </p14:nvContentPartPr>
              <p14:xfrm>
                <a:off x="8956456" y="5432089"/>
                <a:ext cx="205920" cy="253440"/>
              </p14:xfrm>
            </p:contentPart>
          </mc:Choice>
          <mc:Fallback xmlns="">
            <p:pic>
              <p:nvPicPr>
                <p:cNvPr id="225" name="Entrada de lápiz 224">
                  <a:extLst>
                    <a:ext uri="{FF2B5EF4-FFF2-40B4-BE49-F238E27FC236}">
                      <a16:creationId xmlns:a16="http://schemas.microsoft.com/office/drawing/2014/main" id="{47E9F08B-AA24-480C-93B9-ACCD64E23EE5}"/>
                    </a:ext>
                  </a:extLst>
                </p:cNvPr>
                <p:cNvPicPr/>
                <p:nvPr/>
              </p:nvPicPr>
              <p:blipFill>
                <a:blip r:embed="rId86"/>
                <a:stretch>
                  <a:fillRect/>
                </a:stretch>
              </p:blipFill>
              <p:spPr>
                <a:xfrm>
                  <a:off x="8947456" y="5423089"/>
                  <a:ext cx="2235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35" name="Entrada de lápiz 234">
                  <a:extLst>
                    <a:ext uri="{FF2B5EF4-FFF2-40B4-BE49-F238E27FC236}">
                      <a16:creationId xmlns:a16="http://schemas.microsoft.com/office/drawing/2014/main" id="{8A9B2430-6E66-4030-B057-2B772015362C}"/>
                    </a:ext>
                  </a:extLst>
                </p14:cNvPr>
                <p14:cNvContentPartPr/>
                <p14:nvPr/>
              </p14:nvContentPartPr>
              <p14:xfrm>
                <a:off x="8876536" y="5591209"/>
                <a:ext cx="333000" cy="239400"/>
              </p14:xfrm>
            </p:contentPart>
          </mc:Choice>
          <mc:Fallback xmlns="">
            <p:pic>
              <p:nvPicPr>
                <p:cNvPr id="235" name="Entrada de lápiz 234">
                  <a:extLst>
                    <a:ext uri="{FF2B5EF4-FFF2-40B4-BE49-F238E27FC236}">
                      <a16:creationId xmlns:a16="http://schemas.microsoft.com/office/drawing/2014/main" id="{8A9B2430-6E66-4030-B057-2B772015362C}"/>
                    </a:ext>
                  </a:extLst>
                </p:cNvPr>
                <p:cNvPicPr/>
                <p:nvPr/>
              </p:nvPicPr>
              <p:blipFill>
                <a:blip r:embed="rId88"/>
                <a:stretch>
                  <a:fillRect/>
                </a:stretch>
              </p:blipFill>
              <p:spPr>
                <a:xfrm>
                  <a:off x="8867536" y="5582569"/>
                  <a:ext cx="350640" cy="257040"/>
                </a:xfrm>
                <a:prstGeom prst="rect">
                  <a:avLst/>
                </a:prstGeom>
              </p:spPr>
            </p:pic>
          </mc:Fallback>
        </mc:AlternateContent>
      </p:grpSp>
      <p:grpSp>
        <p:nvGrpSpPr>
          <p:cNvPr id="239" name="Grupo 238">
            <a:extLst>
              <a:ext uri="{FF2B5EF4-FFF2-40B4-BE49-F238E27FC236}">
                <a16:creationId xmlns:a16="http://schemas.microsoft.com/office/drawing/2014/main" id="{CE669776-B73F-43CB-B249-744073F22968}"/>
              </a:ext>
            </a:extLst>
          </p:cNvPr>
          <p:cNvGrpSpPr/>
          <p:nvPr/>
        </p:nvGrpSpPr>
        <p:grpSpPr>
          <a:xfrm>
            <a:off x="9672856" y="5955529"/>
            <a:ext cx="231120" cy="426960"/>
            <a:chOff x="9672856" y="5955529"/>
            <a:chExt cx="231120" cy="426960"/>
          </a:xfrm>
        </p:grpSpPr>
        <mc:AlternateContent xmlns:mc="http://schemas.openxmlformats.org/markup-compatibility/2006" xmlns:p14="http://schemas.microsoft.com/office/powerpoint/2010/main">
          <mc:Choice Requires="p14">
            <p:contentPart p14:bwMode="auto" r:id="rId89">
              <p14:nvContentPartPr>
                <p14:cNvPr id="237" name="Entrada de lápiz 236">
                  <a:extLst>
                    <a:ext uri="{FF2B5EF4-FFF2-40B4-BE49-F238E27FC236}">
                      <a16:creationId xmlns:a16="http://schemas.microsoft.com/office/drawing/2014/main" id="{6C5B74BB-5FED-47FF-85C8-22CBD6D732C4}"/>
                    </a:ext>
                  </a:extLst>
                </p14:cNvPr>
                <p14:cNvContentPartPr/>
                <p14:nvPr/>
              </p14:nvContentPartPr>
              <p14:xfrm>
                <a:off x="9763576" y="5955529"/>
                <a:ext cx="140400" cy="244440"/>
              </p14:xfrm>
            </p:contentPart>
          </mc:Choice>
          <mc:Fallback xmlns="">
            <p:pic>
              <p:nvPicPr>
                <p:cNvPr id="237" name="Entrada de lápiz 236">
                  <a:extLst>
                    <a:ext uri="{FF2B5EF4-FFF2-40B4-BE49-F238E27FC236}">
                      <a16:creationId xmlns:a16="http://schemas.microsoft.com/office/drawing/2014/main" id="{6C5B74BB-5FED-47FF-85C8-22CBD6D732C4}"/>
                    </a:ext>
                  </a:extLst>
                </p:cNvPr>
                <p:cNvPicPr/>
                <p:nvPr/>
              </p:nvPicPr>
              <p:blipFill>
                <a:blip r:embed="rId90"/>
                <a:stretch>
                  <a:fillRect/>
                </a:stretch>
              </p:blipFill>
              <p:spPr>
                <a:xfrm>
                  <a:off x="9754936" y="5946529"/>
                  <a:ext cx="158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38" name="Entrada de lápiz 237">
                  <a:extLst>
                    <a:ext uri="{FF2B5EF4-FFF2-40B4-BE49-F238E27FC236}">
                      <a16:creationId xmlns:a16="http://schemas.microsoft.com/office/drawing/2014/main" id="{2CAB6A3D-BAAA-438E-B433-FAE6B7AFE2B8}"/>
                    </a:ext>
                  </a:extLst>
                </p14:cNvPr>
                <p14:cNvContentPartPr/>
                <p14:nvPr/>
              </p14:nvContentPartPr>
              <p14:xfrm>
                <a:off x="9672856" y="6151009"/>
                <a:ext cx="198000" cy="231480"/>
              </p14:xfrm>
            </p:contentPart>
          </mc:Choice>
          <mc:Fallback xmlns="">
            <p:pic>
              <p:nvPicPr>
                <p:cNvPr id="238" name="Entrada de lápiz 237">
                  <a:extLst>
                    <a:ext uri="{FF2B5EF4-FFF2-40B4-BE49-F238E27FC236}">
                      <a16:creationId xmlns:a16="http://schemas.microsoft.com/office/drawing/2014/main" id="{2CAB6A3D-BAAA-438E-B433-FAE6B7AFE2B8}"/>
                    </a:ext>
                  </a:extLst>
                </p:cNvPr>
                <p:cNvPicPr/>
                <p:nvPr/>
              </p:nvPicPr>
              <p:blipFill>
                <a:blip r:embed="rId92"/>
                <a:stretch>
                  <a:fillRect/>
                </a:stretch>
              </p:blipFill>
              <p:spPr>
                <a:xfrm>
                  <a:off x="9663856" y="6142009"/>
                  <a:ext cx="215640" cy="24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240" name="Entrada de lápiz 239">
                <a:extLst>
                  <a:ext uri="{FF2B5EF4-FFF2-40B4-BE49-F238E27FC236}">
                    <a16:creationId xmlns:a16="http://schemas.microsoft.com/office/drawing/2014/main" id="{F905842E-0CB0-4931-ABE6-1E61F8898B7D}"/>
                  </a:ext>
                </a:extLst>
              </p14:cNvPr>
              <p14:cNvContentPartPr/>
              <p14:nvPr/>
            </p14:nvContentPartPr>
            <p14:xfrm>
              <a:off x="10419856" y="3782209"/>
              <a:ext cx="12960" cy="20880"/>
            </p14:xfrm>
          </p:contentPart>
        </mc:Choice>
        <mc:Fallback xmlns="">
          <p:pic>
            <p:nvPicPr>
              <p:cNvPr id="240" name="Entrada de lápiz 239">
                <a:extLst>
                  <a:ext uri="{FF2B5EF4-FFF2-40B4-BE49-F238E27FC236}">
                    <a16:creationId xmlns:a16="http://schemas.microsoft.com/office/drawing/2014/main" id="{F905842E-0CB0-4931-ABE6-1E61F8898B7D}"/>
                  </a:ext>
                </a:extLst>
              </p:cNvPr>
              <p:cNvPicPr/>
              <p:nvPr/>
            </p:nvPicPr>
            <p:blipFill>
              <a:blip r:embed="rId94"/>
              <a:stretch>
                <a:fillRect/>
              </a:stretch>
            </p:blipFill>
            <p:spPr>
              <a:xfrm>
                <a:off x="10410856" y="3773209"/>
                <a:ext cx="30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41" name="Entrada de lápiz 240">
                <a:extLst>
                  <a:ext uri="{FF2B5EF4-FFF2-40B4-BE49-F238E27FC236}">
                    <a16:creationId xmlns:a16="http://schemas.microsoft.com/office/drawing/2014/main" id="{854CB083-3ABC-4DAA-9456-E41B036A6BB7}"/>
                  </a:ext>
                </a:extLst>
              </p14:cNvPr>
              <p14:cNvContentPartPr/>
              <p14:nvPr/>
            </p14:nvContentPartPr>
            <p14:xfrm>
              <a:off x="9574216" y="3094249"/>
              <a:ext cx="130680" cy="74880"/>
            </p14:xfrm>
          </p:contentPart>
        </mc:Choice>
        <mc:Fallback xmlns="">
          <p:pic>
            <p:nvPicPr>
              <p:cNvPr id="241" name="Entrada de lápiz 240">
                <a:extLst>
                  <a:ext uri="{FF2B5EF4-FFF2-40B4-BE49-F238E27FC236}">
                    <a16:creationId xmlns:a16="http://schemas.microsoft.com/office/drawing/2014/main" id="{854CB083-3ABC-4DAA-9456-E41B036A6BB7}"/>
                  </a:ext>
                </a:extLst>
              </p:cNvPr>
              <p:cNvPicPr/>
              <p:nvPr/>
            </p:nvPicPr>
            <p:blipFill>
              <a:blip r:embed="rId96"/>
              <a:stretch>
                <a:fillRect/>
              </a:stretch>
            </p:blipFill>
            <p:spPr>
              <a:xfrm>
                <a:off x="9565576" y="3085609"/>
                <a:ext cx="148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42" name="Entrada de lápiz 241">
                <a:extLst>
                  <a:ext uri="{FF2B5EF4-FFF2-40B4-BE49-F238E27FC236}">
                    <a16:creationId xmlns:a16="http://schemas.microsoft.com/office/drawing/2014/main" id="{8CC4FC5D-FEB9-4D6E-AA4A-FD1E155A40E8}"/>
                  </a:ext>
                </a:extLst>
              </p14:cNvPr>
              <p14:cNvContentPartPr/>
              <p14:nvPr/>
            </p14:nvContentPartPr>
            <p14:xfrm>
              <a:off x="11165056" y="4694809"/>
              <a:ext cx="246240" cy="853920"/>
            </p14:xfrm>
          </p:contentPart>
        </mc:Choice>
        <mc:Fallback xmlns="">
          <p:pic>
            <p:nvPicPr>
              <p:cNvPr id="242" name="Entrada de lápiz 241">
                <a:extLst>
                  <a:ext uri="{FF2B5EF4-FFF2-40B4-BE49-F238E27FC236}">
                    <a16:creationId xmlns:a16="http://schemas.microsoft.com/office/drawing/2014/main" id="{8CC4FC5D-FEB9-4D6E-AA4A-FD1E155A40E8}"/>
                  </a:ext>
                </a:extLst>
              </p:cNvPr>
              <p:cNvPicPr/>
              <p:nvPr/>
            </p:nvPicPr>
            <p:blipFill>
              <a:blip r:embed="rId98"/>
              <a:stretch>
                <a:fillRect/>
              </a:stretch>
            </p:blipFill>
            <p:spPr>
              <a:xfrm>
                <a:off x="11156056" y="4685809"/>
                <a:ext cx="263880" cy="871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43" name="Entrada de lápiz 242">
                <a:extLst>
                  <a:ext uri="{FF2B5EF4-FFF2-40B4-BE49-F238E27FC236}">
                    <a16:creationId xmlns:a16="http://schemas.microsoft.com/office/drawing/2014/main" id="{DE8A3D0F-0DB6-477A-AAE2-474F9F0BC431}"/>
                  </a:ext>
                </a:extLst>
              </p14:cNvPr>
              <p14:cNvContentPartPr/>
              <p14:nvPr/>
            </p14:nvContentPartPr>
            <p14:xfrm>
              <a:off x="10914496" y="4384849"/>
              <a:ext cx="138600" cy="196200"/>
            </p14:xfrm>
          </p:contentPart>
        </mc:Choice>
        <mc:Fallback xmlns="">
          <p:pic>
            <p:nvPicPr>
              <p:cNvPr id="243" name="Entrada de lápiz 242">
                <a:extLst>
                  <a:ext uri="{FF2B5EF4-FFF2-40B4-BE49-F238E27FC236}">
                    <a16:creationId xmlns:a16="http://schemas.microsoft.com/office/drawing/2014/main" id="{DE8A3D0F-0DB6-477A-AAE2-474F9F0BC431}"/>
                  </a:ext>
                </a:extLst>
              </p:cNvPr>
              <p:cNvPicPr/>
              <p:nvPr/>
            </p:nvPicPr>
            <p:blipFill>
              <a:blip r:embed="rId100"/>
              <a:stretch>
                <a:fillRect/>
              </a:stretch>
            </p:blipFill>
            <p:spPr>
              <a:xfrm>
                <a:off x="10905856" y="4376209"/>
                <a:ext cx="156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44" name="Entrada de lápiz 243">
                <a:extLst>
                  <a:ext uri="{FF2B5EF4-FFF2-40B4-BE49-F238E27FC236}">
                    <a16:creationId xmlns:a16="http://schemas.microsoft.com/office/drawing/2014/main" id="{F9E61B56-7C02-4EC1-BA7E-4ABE5E24AB47}"/>
                  </a:ext>
                </a:extLst>
              </p14:cNvPr>
              <p14:cNvContentPartPr/>
              <p14:nvPr/>
            </p14:nvContentPartPr>
            <p14:xfrm>
              <a:off x="11117896" y="4495729"/>
              <a:ext cx="46440" cy="29160"/>
            </p14:xfrm>
          </p:contentPart>
        </mc:Choice>
        <mc:Fallback xmlns="">
          <p:pic>
            <p:nvPicPr>
              <p:cNvPr id="244" name="Entrada de lápiz 243">
                <a:extLst>
                  <a:ext uri="{FF2B5EF4-FFF2-40B4-BE49-F238E27FC236}">
                    <a16:creationId xmlns:a16="http://schemas.microsoft.com/office/drawing/2014/main" id="{F9E61B56-7C02-4EC1-BA7E-4ABE5E24AB47}"/>
                  </a:ext>
                </a:extLst>
              </p:cNvPr>
              <p:cNvPicPr/>
              <p:nvPr/>
            </p:nvPicPr>
            <p:blipFill>
              <a:blip r:embed="rId102"/>
              <a:stretch>
                <a:fillRect/>
              </a:stretch>
            </p:blipFill>
            <p:spPr>
              <a:xfrm>
                <a:off x="11109256" y="4487089"/>
                <a:ext cx="64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45" name="Entrada de lápiz 244">
                <a:extLst>
                  <a:ext uri="{FF2B5EF4-FFF2-40B4-BE49-F238E27FC236}">
                    <a16:creationId xmlns:a16="http://schemas.microsoft.com/office/drawing/2014/main" id="{8DBF9F3E-6757-4611-A337-637D0AA716C7}"/>
                  </a:ext>
                </a:extLst>
              </p14:cNvPr>
              <p14:cNvContentPartPr/>
              <p14:nvPr/>
            </p14:nvContentPartPr>
            <p14:xfrm>
              <a:off x="11233456" y="4431289"/>
              <a:ext cx="50040" cy="176760"/>
            </p14:xfrm>
          </p:contentPart>
        </mc:Choice>
        <mc:Fallback xmlns="">
          <p:pic>
            <p:nvPicPr>
              <p:cNvPr id="245" name="Entrada de lápiz 244">
                <a:extLst>
                  <a:ext uri="{FF2B5EF4-FFF2-40B4-BE49-F238E27FC236}">
                    <a16:creationId xmlns:a16="http://schemas.microsoft.com/office/drawing/2014/main" id="{8DBF9F3E-6757-4611-A337-637D0AA716C7}"/>
                  </a:ext>
                </a:extLst>
              </p:cNvPr>
              <p:cNvPicPr/>
              <p:nvPr/>
            </p:nvPicPr>
            <p:blipFill>
              <a:blip r:embed="rId104"/>
              <a:stretch>
                <a:fillRect/>
              </a:stretch>
            </p:blipFill>
            <p:spPr>
              <a:xfrm>
                <a:off x="11224456" y="4422289"/>
                <a:ext cx="67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46" name="Entrada de lápiz 245">
                <a:extLst>
                  <a:ext uri="{FF2B5EF4-FFF2-40B4-BE49-F238E27FC236}">
                    <a16:creationId xmlns:a16="http://schemas.microsoft.com/office/drawing/2014/main" id="{BC36DB14-4F19-4045-833F-DCD8FC64F2F6}"/>
                  </a:ext>
                </a:extLst>
              </p14:cNvPr>
              <p14:cNvContentPartPr/>
              <p14:nvPr/>
            </p14:nvContentPartPr>
            <p14:xfrm>
              <a:off x="11318416" y="4445329"/>
              <a:ext cx="197280" cy="138240"/>
            </p14:xfrm>
          </p:contentPart>
        </mc:Choice>
        <mc:Fallback xmlns="">
          <p:pic>
            <p:nvPicPr>
              <p:cNvPr id="246" name="Entrada de lápiz 245">
                <a:extLst>
                  <a:ext uri="{FF2B5EF4-FFF2-40B4-BE49-F238E27FC236}">
                    <a16:creationId xmlns:a16="http://schemas.microsoft.com/office/drawing/2014/main" id="{BC36DB14-4F19-4045-833F-DCD8FC64F2F6}"/>
                  </a:ext>
                </a:extLst>
              </p:cNvPr>
              <p:cNvPicPr/>
              <p:nvPr/>
            </p:nvPicPr>
            <p:blipFill>
              <a:blip r:embed="rId106"/>
              <a:stretch>
                <a:fillRect/>
              </a:stretch>
            </p:blipFill>
            <p:spPr>
              <a:xfrm>
                <a:off x="11309416" y="4436689"/>
                <a:ext cx="214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47" name="Entrada de lápiz 246">
                <a:extLst>
                  <a:ext uri="{FF2B5EF4-FFF2-40B4-BE49-F238E27FC236}">
                    <a16:creationId xmlns:a16="http://schemas.microsoft.com/office/drawing/2014/main" id="{1C718BB1-150A-40F6-B6A0-45F4575A1512}"/>
                  </a:ext>
                </a:extLst>
              </p14:cNvPr>
              <p14:cNvContentPartPr/>
              <p14:nvPr/>
            </p14:nvContentPartPr>
            <p14:xfrm>
              <a:off x="10899376" y="4165969"/>
              <a:ext cx="687960" cy="125640"/>
            </p14:xfrm>
          </p:contentPart>
        </mc:Choice>
        <mc:Fallback xmlns="">
          <p:pic>
            <p:nvPicPr>
              <p:cNvPr id="247" name="Entrada de lápiz 246">
                <a:extLst>
                  <a:ext uri="{FF2B5EF4-FFF2-40B4-BE49-F238E27FC236}">
                    <a16:creationId xmlns:a16="http://schemas.microsoft.com/office/drawing/2014/main" id="{1C718BB1-150A-40F6-B6A0-45F4575A1512}"/>
                  </a:ext>
                </a:extLst>
              </p:cNvPr>
              <p:cNvPicPr/>
              <p:nvPr/>
            </p:nvPicPr>
            <p:blipFill>
              <a:blip r:embed="rId108"/>
              <a:stretch>
                <a:fillRect/>
              </a:stretch>
            </p:blipFill>
            <p:spPr>
              <a:xfrm>
                <a:off x="10890736" y="4156969"/>
                <a:ext cx="705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48" name="Entrada de lápiz 247">
                <a:extLst>
                  <a:ext uri="{FF2B5EF4-FFF2-40B4-BE49-F238E27FC236}">
                    <a16:creationId xmlns:a16="http://schemas.microsoft.com/office/drawing/2014/main" id="{EA962F86-DDCA-4054-A756-0D4478D050C7}"/>
                  </a:ext>
                </a:extLst>
              </p14:cNvPr>
              <p14:cNvContentPartPr/>
              <p14:nvPr/>
            </p14:nvContentPartPr>
            <p14:xfrm>
              <a:off x="11127256" y="3758449"/>
              <a:ext cx="190440" cy="267840"/>
            </p14:xfrm>
          </p:contentPart>
        </mc:Choice>
        <mc:Fallback xmlns="">
          <p:pic>
            <p:nvPicPr>
              <p:cNvPr id="248" name="Entrada de lápiz 247">
                <a:extLst>
                  <a:ext uri="{FF2B5EF4-FFF2-40B4-BE49-F238E27FC236}">
                    <a16:creationId xmlns:a16="http://schemas.microsoft.com/office/drawing/2014/main" id="{EA962F86-DDCA-4054-A756-0D4478D050C7}"/>
                  </a:ext>
                </a:extLst>
              </p:cNvPr>
              <p:cNvPicPr/>
              <p:nvPr/>
            </p:nvPicPr>
            <p:blipFill>
              <a:blip r:embed="rId110"/>
              <a:stretch>
                <a:fillRect/>
              </a:stretch>
            </p:blipFill>
            <p:spPr>
              <a:xfrm>
                <a:off x="11118256" y="3749449"/>
                <a:ext cx="2080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49" name="Entrada de lápiz 248">
                <a:extLst>
                  <a:ext uri="{FF2B5EF4-FFF2-40B4-BE49-F238E27FC236}">
                    <a16:creationId xmlns:a16="http://schemas.microsoft.com/office/drawing/2014/main" id="{C95D852A-279B-4519-84AC-32117B73F828}"/>
                  </a:ext>
                </a:extLst>
              </p14:cNvPr>
              <p14:cNvContentPartPr/>
              <p14:nvPr/>
            </p14:nvContentPartPr>
            <p14:xfrm>
              <a:off x="11337496" y="3831889"/>
              <a:ext cx="227880" cy="139680"/>
            </p14:xfrm>
          </p:contentPart>
        </mc:Choice>
        <mc:Fallback xmlns="">
          <p:pic>
            <p:nvPicPr>
              <p:cNvPr id="249" name="Entrada de lápiz 248">
                <a:extLst>
                  <a:ext uri="{FF2B5EF4-FFF2-40B4-BE49-F238E27FC236}">
                    <a16:creationId xmlns:a16="http://schemas.microsoft.com/office/drawing/2014/main" id="{C95D852A-279B-4519-84AC-32117B73F828}"/>
                  </a:ext>
                </a:extLst>
              </p:cNvPr>
              <p:cNvPicPr/>
              <p:nvPr/>
            </p:nvPicPr>
            <p:blipFill>
              <a:blip r:embed="rId112"/>
              <a:stretch>
                <a:fillRect/>
              </a:stretch>
            </p:blipFill>
            <p:spPr>
              <a:xfrm>
                <a:off x="11328856" y="3822889"/>
                <a:ext cx="245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50" name="Entrada de lápiz 249">
                <a:extLst>
                  <a:ext uri="{FF2B5EF4-FFF2-40B4-BE49-F238E27FC236}">
                    <a16:creationId xmlns:a16="http://schemas.microsoft.com/office/drawing/2014/main" id="{DD7A04C7-EB42-4AB1-833D-FC6FBAB4EB67}"/>
                  </a:ext>
                </a:extLst>
              </p14:cNvPr>
              <p14:cNvContentPartPr/>
              <p14:nvPr/>
            </p14:nvContentPartPr>
            <p14:xfrm>
              <a:off x="10972096" y="3635689"/>
              <a:ext cx="677520" cy="459720"/>
            </p14:xfrm>
          </p:contentPart>
        </mc:Choice>
        <mc:Fallback xmlns="">
          <p:pic>
            <p:nvPicPr>
              <p:cNvPr id="250" name="Entrada de lápiz 249">
                <a:extLst>
                  <a:ext uri="{FF2B5EF4-FFF2-40B4-BE49-F238E27FC236}">
                    <a16:creationId xmlns:a16="http://schemas.microsoft.com/office/drawing/2014/main" id="{DD7A04C7-EB42-4AB1-833D-FC6FBAB4EB67}"/>
                  </a:ext>
                </a:extLst>
              </p:cNvPr>
              <p:cNvPicPr/>
              <p:nvPr/>
            </p:nvPicPr>
            <p:blipFill>
              <a:blip r:embed="rId114"/>
              <a:stretch>
                <a:fillRect/>
              </a:stretch>
            </p:blipFill>
            <p:spPr>
              <a:xfrm>
                <a:off x="10963456" y="3626689"/>
                <a:ext cx="695160" cy="477360"/>
              </a:xfrm>
              <a:prstGeom prst="rect">
                <a:avLst/>
              </a:prstGeom>
            </p:spPr>
          </p:pic>
        </mc:Fallback>
      </mc:AlternateContent>
      <p:grpSp>
        <p:nvGrpSpPr>
          <p:cNvPr id="264" name="Grupo 263">
            <a:extLst>
              <a:ext uri="{FF2B5EF4-FFF2-40B4-BE49-F238E27FC236}">
                <a16:creationId xmlns:a16="http://schemas.microsoft.com/office/drawing/2014/main" id="{49347EFA-7B9C-4C56-8568-4B59C21AC28D}"/>
              </a:ext>
            </a:extLst>
          </p:cNvPr>
          <p:cNvGrpSpPr/>
          <p:nvPr/>
        </p:nvGrpSpPr>
        <p:grpSpPr>
          <a:xfrm>
            <a:off x="11003056" y="3308089"/>
            <a:ext cx="1041840" cy="214200"/>
            <a:chOff x="11003056" y="3308089"/>
            <a:chExt cx="1041840" cy="214200"/>
          </a:xfrm>
        </p:grpSpPr>
        <mc:AlternateContent xmlns:mc="http://schemas.openxmlformats.org/markup-compatibility/2006" xmlns:p14="http://schemas.microsoft.com/office/powerpoint/2010/main">
          <mc:Choice Requires="p14">
            <p:contentPart p14:bwMode="auto" r:id="rId115">
              <p14:nvContentPartPr>
                <p14:cNvPr id="253" name="Entrada de lápiz 252">
                  <a:extLst>
                    <a:ext uri="{FF2B5EF4-FFF2-40B4-BE49-F238E27FC236}">
                      <a16:creationId xmlns:a16="http://schemas.microsoft.com/office/drawing/2014/main" id="{1C89E0FC-502F-471B-BC02-0D9611DF1548}"/>
                    </a:ext>
                  </a:extLst>
                </p14:cNvPr>
                <p14:cNvContentPartPr/>
                <p14:nvPr/>
              </p14:nvContentPartPr>
              <p14:xfrm>
                <a:off x="11003056" y="3356689"/>
                <a:ext cx="283320" cy="165600"/>
              </p14:xfrm>
            </p:contentPart>
          </mc:Choice>
          <mc:Fallback xmlns="">
            <p:pic>
              <p:nvPicPr>
                <p:cNvPr id="253" name="Entrada de lápiz 252">
                  <a:extLst>
                    <a:ext uri="{FF2B5EF4-FFF2-40B4-BE49-F238E27FC236}">
                      <a16:creationId xmlns:a16="http://schemas.microsoft.com/office/drawing/2014/main" id="{1C89E0FC-502F-471B-BC02-0D9611DF1548}"/>
                    </a:ext>
                  </a:extLst>
                </p:cNvPr>
                <p:cNvPicPr/>
                <p:nvPr/>
              </p:nvPicPr>
              <p:blipFill>
                <a:blip r:embed="rId116"/>
                <a:stretch>
                  <a:fillRect/>
                </a:stretch>
              </p:blipFill>
              <p:spPr>
                <a:xfrm>
                  <a:off x="10994416" y="3347689"/>
                  <a:ext cx="300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54" name="Entrada de lápiz 253">
                  <a:extLst>
                    <a:ext uri="{FF2B5EF4-FFF2-40B4-BE49-F238E27FC236}">
                      <a16:creationId xmlns:a16="http://schemas.microsoft.com/office/drawing/2014/main" id="{79211350-6AEE-403B-ADB5-1977C7F8B2E6}"/>
                    </a:ext>
                  </a:extLst>
                </p14:cNvPr>
                <p14:cNvContentPartPr/>
                <p14:nvPr/>
              </p14:nvContentPartPr>
              <p14:xfrm>
                <a:off x="11379976" y="3439129"/>
                <a:ext cx="8640" cy="10800"/>
              </p14:xfrm>
            </p:contentPart>
          </mc:Choice>
          <mc:Fallback xmlns="">
            <p:pic>
              <p:nvPicPr>
                <p:cNvPr id="254" name="Entrada de lápiz 253">
                  <a:extLst>
                    <a:ext uri="{FF2B5EF4-FFF2-40B4-BE49-F238E27FC236}">
                      <a16:creationId xmlns:a16="http://schemas.microsoft.com/office/drawing/2014/main" id="{79211350-6AEE-403B-ADB5-1977C7F8B2E6}"/>
                    </a:ext>
                  </a:extLst>
                </p:cNvPr>
                <p:cNvPicPr/>
                <p:nvPr/>
              </p:nvPicPr>
              <p:blipFill>
                <a:blip r:embed="rId118"/>
                <a:stretch>
                  <a:fillRect/>
                </a:stretch>
              </p:blipFill>
              <p:spPr>
                <a:xfrm>
                  <a:off x="11370976" y="3430489"/>
                  <a:ext cx="26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5" name="Entrada de lápiz 254">
                  <a:extLst>
                    <a:ext uri="{FF2B5EF4-FFF2-40B4-BE49-F238E27FC236}">
                      <a16:creationId xmlns:a16="http://schemas.microsoft.com/office/drawing/2014/main" id="{2C0B4036-8B2B-4E04-BF36-BCC2275D24D2}"/>
                    </a:ext>
                  </a:extLst>
                </p14:cNvPr>
                <p14:cNvContentPartPr/>
                <p14:nvPr/>
              </p14:nvContentPartPr>
              <p14:xfrm>
                <a:off x="11450896" y="3335089"/>
                <a:ext cx="165600" cy="147600"/>
              </p14:xfrm>
            </p:contentPart>
          </mc:Choice>
          <mc:Fallback xmlns="">
            <p:pic>
              <p:nvPicPr>
                <p:cNvPr id="255" name="Entrada de lápiz 254">
                  <a:extLst>
                    <a:ext uri="{FF2B5EF4-FFF2-40B4-BE49-F238E27FC236}">
                      <a16:creationId xmlns:a16="http://schemas.microsoft.com/office/drawing/2014/main" id="{2C0B4036-8B2B-4E04-BF36-BCC2275D24D2}"/>
                    </a:ext>
                  </a:extLst>
                </p:cNvPr>
                <p:cNvPicPr/>
                <p:nvPr/>
              </p:nvPicPr>
              <p:blipFill>
                <a:blip r:embed="rId120"/>
                <a:stretch>
                  <a:fillRect/>
                </a:stretch>
              </p:blipFill>
              <p:spPr>
                <a:xfrm>
                  <a:off x="11441896" y="3326449"/>
                  <a:ext cx="183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56" name="Entrada de lápiz 255">
                  <a:extLst>
                    <a:ext uri="{FF2B5EF4-FFF2-40B4-BE49-F238E27FC236}">
                      <a16:creationId xmlns:a16="http://schemas.microsoft.com/office/drawing/2014/main" id="{9F6B0F28-6D39-4B0E-A5EA-01EDB4A92382}"/>
                    </a:ext>
                  </a:extLst>
                </p14:cNvPr>
                <p14:cNvContentPartPr/>
                <p14:nvPr/>
              </p14:nvContentPartPr>
              <p14:xfrm>
                <a:off x="11620816" y="3428329"/>
                <a:ext cx="6840" cy="4680"/>
              </p14:xfrm>
            </p:contentPart>
          </mc:Choice>
          <mc:Fallback xmlns="">
            <p:pic>
              <p:nvPicPr>
                <p:cNvPr id="256" name="Entrada de lápiz 255">
                  <a:extLst>
                    <a:ext uri="{FF2B5EF4-FFF2-40B4-BE49-F238E27FC236}">
                      <a16:creationId xmlns:a16="http://schemas.microsoft.com/office/drawing/2014/main" id="{9F6B0F28-6D39-4B0E-A5EA-01EDB4A92382}"/>
                    </a:ext>
                  </a:extLst>
                </p:cNvPr>
                <p:cNvPicPr/>
                <p:nvPr/>
              </p:nvPicPr>
              <p:blipFill>
                <a:blip r:embed="rId122"/>
                <a:stretch>
                  <a:fillRect/>
                </a:stretch>
              </p:blipFill>
              <p:spPr>
                <a:xfrm>
                  <a:off x="11611816" y="3419689"/>
                  <a:ext cx="24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57" name="Entrada de lápiz 256">
                  <a:extLst>
                    <a:ext uri="{FF2B5EF4-FFF2-40B4-BE49-F238E27FC236}">
                      <a16:creationId xmlns:a16="http://schemas.microsoft.com/office/drawing/2014/main" id="{D660E2B1-964F-4ED6-A27D-DD5CDBE81D19}"/>
                    </a:ext>
                  </a:extLst>
                </p14:cNvPr>
                <p14:cNvContentPartPr/>
                <p14:nvPr/>
              </p14:nvContentPartPr>
              <p14:xfrm>
                <a:off x="11689216" y="3308089"/>
                <a:ext cx="355680" cy="140760"/>
              </p14:xfrm>
            </p:contentPart>
          </mc:Choice>
          <mc:Fallback xmlns="">
            <p:pic>
              <p:nvPicPr>
                <p:cNvPr id="257" name="Entrada de lápiz 256">
                  <a:extLst>
                    <a:ext uri="{FF2B5EF4-FFF2-40B4-BE49-F238E27FC236}">
                      <a16:creationId xmlns:a16="http://schemas.microsoft.com/office/drawing/2014/main" id="{D660E2B1-964F-4ED6-A27D-DD5CDBE81D19}"/>
                    </a:ext>
                  </a:extLst>
                </p:cNvPr>
                <p:cNvPicPr/>
                <p:nvPr/>
              </p:nvPicPr>
              <p:blipFill>
                <a:blip r:embed="rId124"/>
                <a:stretch>
                  <a:fillRect/>
                </a:stretch>
              </p:blipFill>
              <p:spPr>
                <a:xfrm>
                  <a:off x="11680576" y="3299449"/>
                  <a:ext cx="373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58" name="Entrada de lápiz 257">
                  <a:extLst>
                    <a:ext uri="{FF2B5EF4-FFF2-40B4-BE49-F238E27FC236}">
                      <a16:creationId xmlns:a16="http://schemas.microsoft.com/office/drawing/2014/main" id="{83FA6689-0EC9-4D9B-A2C4-5AC31C38E7B1}"/>
                    </a:ext>
                  </a:extLst>
                </p14:cNvPr>
                <p14:cNvContentPartPr/>
                <p14:nvPr/>
              </p14:nvContentPartPr>
              <p14:xfrm>
                <a:off x="11665456" y="3465769"/>
                <a:ext cx="39600" cy="16200"/>
              </p14:xfrm>
            </p:contentPart>
          </mc:Choice>
          <mc:Fallback xmlns="">
            <p:pic>
              <p:nvPicPr>
                <p:cNvPr id="258" name="Entrada de lápiz 257">
                  <a:extLst>
                    <a:ext uri="{FF2B5EF4-FFF2-40B4-BE49-F238E27FC236}">
                      <a16:creationId xmlns:a16="http://schemas.microsoft.com/office/drawing/2014/main" id="{83FA6689-0EC9-4D9B-A2C4-5AC31C38E7B1}"/>
                    </a:ext>
                  </a:extLst>
                </p:cNvPr>
                <p:cNvPicPr/>
                <p:nvPr/>
              </p:nvPicPr>
              <p:blipFill>
                <a:blip r:embed="rId126"/>
                <a:stretch>
                  <a:fillRect/>
                </a:stretch>
              </p:blipFill>
              <p:spPr>
                <a:xfrm>
                  <a:off x="11656816" y="3457129"/>
                  <a:ext cx="57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0" name="Entrada de lápiz 259">
                  <a:extLst>
                    <a:ext uri="{FF2B5EF4-FFF2-40B4-BE49-F238E27FC236}">
                      <a16:creationId xmlns:a16="http://schemas.microsoft.com/office/drawing/2014/main" id="{1E3CE8E8-0039-4CC5-A47D-896F26E77716}"/>
                    </a:ext>
                  </a:extLst>
                </p14:cNvPr>
                <p14:cNvContentPartPr/>
                <p14:nvPr/>
              </p14:nvContentPartPr>
              <p14:xfrm>
                <a:off x="11305096" y="3472609"/>
                <a:ext cx="29520" cy="18720"/>
              </p14:xfrm>
            </p:contentPart>
          </mc:Choice>
          <mc:Fallback xmlns="">
            <p:pic>
              <p:nvPicPr>
                <p:cNvPr id="260" name="Entrada de lápiz 259">
                  <a:extLst>
                    <a:ext uri="{FF2B5EF4-FFF2-40B4-BE49-F238E27FC236}">
                      <a16:creationId xmlns:a16="http://schemas.microsoft.com/office/drawing/2014/main" id="{1E3CE8E8-0039-4CC5-A47D-896F26E77716}"/>
                    </a:ext>
                  </a:extLst>
                </p:cNvPr>
                <p:cNvPicPr/>
                <p:nvPr/>
              </p:nvPicPr>
              <p:blipFill>
                <a:blip r:embed="rId128"/>
                <a:stretch>
                  <a:fillRect/>
                </a:stretch>
              </p:blipFill>
              <p:spPr>
                <a:xfrm>
                  <a:off x="11296096" y="3463609"/>
                  <a:ext cx="47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1" name="Entrada de lápiz 260">
                  <a:extLst>
                    <a:ext uri="{FF2B5EF4-FFF2-40B4-BE49-F238E27FC236}">
                      <a16:creationId xmlns:a16="http://schemas.microsoft.com/office/drawing/2014/main" id="{A23FD340-07B8-4B13-ADEA-06B89F0A2433}"/>
                    </a:ext>
                  </a:extLst>
                </p14:cNvPr>
                <p14:cNvContentPartPr/>
                <p14:nvPr/>
              </p14:nvContentPartPr>
              <p14:xfrm>
                <a:off x="11329576" y="3471889"/>
                <a:ext cx="78840" cy="38520"/>
              </p14:xfrm>
            </p:contentPart>
          </mc:Choice>
          <mc:Fallback xmlns="">
            <p:pic>
              <p:nvPicPr>
                <p:cNvPr id="261" name="Entrada de lápiz 260">
                  <a:extLst>
                    <a:ext uri="{FF2B5EF4-FFF2-40B4-BE49-F238E27FC236}">
                      <a16:creationId xmlns:a16="http://schemas.microsoft.com/office/drawing/2014/main" id="{A23FD340-07B8-4B13-ADEA-06B89F0A2433}"/>
                    </a:ext>
                  </a:extLst>
                </p:cNvPr>
                <p:cNvPicPr/>
                <p:nvPr/>
              </p:nvPicPr>
              <p:blipFill>
                <a:blip r:embed="rId130"/>
                <a:stretch>
                  <a:fillRect/>
                </a:stretch>
              </p:blipFill>
              <p:spPr>
                <a:xfrm>
                  <a:off x="11320936" y="3462889"/>
                  <a:ext cx="96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3" name="Entrada de lápiz 262">
                  <a:extLst>
                    <a:ext uri="{FF2B5EF4-FFF2-40B4-BE49-F238E27FC236}">
                      <a16:creationId xmlns:a16="http://schemas.microsoft.com/office/drawing/2014/main" id="{CACEFB0D-B8C9-4413-ABEE-2B008418532B}"/>
                    </a:ext>
                  </a:extLst>
                </p14:cNvPr>
                <p14:cNvContentPartPr/>
                <p14:nvPr/>
              </p14:nvContentPartPr>
              <p14:xfrm>
                <a:off x="11637016" y="3460009"/>
                <a:ext cx="56880" cy="33120"/>
              </p14:xfrm>
            </p:contentPart>
          </mc:Choice>
          <mc:Fallback xmlns="">
            <p:pic>
              <p:nvPicPr>
                <p:cNvPr id="263" name="Entrada de lápiz 262">
                  <a:extLst>
                    <a:ext uri="{FF2B5EF4-FFF2-40B4-BE49-F238E27FC236}">
                      <a16:creationId xmlns:a16="http://schemas.microsoft.com/office/drawing/2014/main" id="{CACEFB0D-B8C9-4413-ABEE-2B008418532B}"/>
                    </a:ext>
                  </a:extLst>
                </p:cNvPr>
                <p:cNvPicPr/>
                <p:nvPr/>
              </p:nvPicPr>
              <p:blipFill>
                <a:blip r:embed="rId132"/>
                <a:stretch>
                  <a:fillRect/>
                </a:stretch>
              </p:blipFill>
              <p:spPr>
                <a:xfrm>
                  <a:off x="11628016" y="3451009"/>
                  <a:ext cx="74520" cy="50760"/>
                </a:xfrm>
                <a:prstGeom prst="rect">
                  <a:avLst/>
                </a:prstGeom>
              </p:spPr>
            </p:pic>
          </mc:Fallback>
        </mc:AlternateContent>
      </p:grpSp>
      <p:grpSp>
        <p:nvGrpSpPr>
          <p:cNvPr id="267" name="Grupo 266">
            <a:extLst>
              <a:ext uri="{FF2B5EF4-FFF2-40B4-BE49-F238E27FC236}">
                <a16:creationId xmlns:a16="http://schemas.microsoft.com/office/drawing/2014/main" id="{3B053E03-1929-4909-94FF-9E769B9A284E}"/>
              </a:ext>
            </a:extLst>
          </p:cNvPr>
          <p:cNvGrpSpPr/>
          <p:nvPr/>
        </p:nvGrpSpPr>
        <p:grpSpPr>
          <a:xfrm>
            <a:off x="10529656" y="5489329"/>
            <a:ext cx="578520" cy="245520"/>
            <a:chOff x="10529656" y="5489329"/>
            <a:chExt cx="578520" cy="245520"/>
          </a:xfrm>
        </p:grpSpPr>
        <mc:AlternateContent xmlns:mc="http://schemas.openxmlformats.org/markup-compatibility/2006" xmlns:p14="http://schemas.microsoft.com/office/powerpoint/2010/main">
          <mc:Choice Requires="p14">
            <p:contentPart p14:bwMode="auto" r:id="rId133">
              <p14:nvContentPartPr>
                <p14:cNvPr id="230" name="Entrada de lápiz 229">
                  <a:extLst>
                    <a:ext uri="{FF2B5EF4-FFF2-40B4-BE49-F238E27FC236}">
                      <a16:creationId xmlns:a16="http://schemas.microsoft.com/office/drawing/2014/main" id="{FFA5D5AF-10D9-400A-9F36-E98DC717C3C8}"/>
                    </a:ext>
                  </a:extLst>
                </p14:cNvPr>
                <p14:cNvContentPartPr/>
                <p14:nvPr/>
              </p14:nvContentPartPr>
              <p14:xfrm>
                <a:off x="10567096" y="5527489"/>
                <a:ext cx="30960" cy="37080"/>
              </p14:xfrm>
            </p:contentPart>
          </mc:Choice>
          <mc:Fallback xmlns="">
            <p:pic>
              <p:nvPicPr>
                <p:cNvPr id="230" name="Entrada de lápiz 229">
                  <a:extLst>
                    <a:ext uri="{FF2B5EF4-FFF2-40B4-BE49-F238E27FC236}">
                      <a16:creationId xmlns:a16="http://schemas.microsoft.com/office/drawing/2014/main" id="{FFA5D5AF-10D9-400A-9F36-E98DC717C3C8}"/>
                    </a:ext>
                  </a:extLst>
                </p:cNvPr>
                <p:cNvPicPr/>
                <p:nvPr/>
              </p:nvPicPr>
              <p:blipFill>
                <a:blip r:embed="rId134"/>
                <a:stretch>
                  <a:fillRect/>
                </a:stretch>
              </p:blipFill>
              <p:spPr>
                <a:xfrm>
                  <a:off x="10558456" y="5518849"/>
                  <a:ext cx="48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31" name="Entrada de lápiz 230">
                  <a:extLst>
                    <a:ext uri="{FF2B5EF4-FFF2-40B4-BE49-F238E27FC236}">
                      <a16:creationId xmlns:a16="http://schemas.microsoft.com/office/drawing/2014/main" id="{6EB88E76-D54B-4E49-914C-A730E664993F}"/>
                    </a:ext>
                  </a:extLst>
                </p14:cNvPr>
                <p14:cNvContentPartPr/>
                <p14:nvPr/>
              </p14:nvContentPartPr>
              <p14:xfrm>
                <a:off x="10548736" y="5683729"/>
                <a:ext cx="45360" cy="38880"/>
              </p14:xfrm>
            </p:contentPart>
          </mc:Choice>
          <mc:Fallback xmlns="">
            <p:pic>
              <p:nvPicPr>
                <p:cNvPr id="231" name="Entrada de lápiz 230">
                  <a:extLst>
                    <a:ext uri="{FF2B5EF4-FFF2-40B4-BE49-F238E27FC236}">
                      <a16:creationId xmlns:a16="http://schemas.microsoft.com/office/drawing/2014/main" id="{6EB88E76-D54B-4E49-914C-A730E664993F}"/>
                    </a:ext>
                  </a:extLst>
                </p:cNvPr>
                <p:cNvPicPr/>
                <p:nvPr/>
              </p:nvPicPr>
              <p:blipFill>
                <a:blip r:embed="rId136"/>
                <a:stretch>
                  <a:fillRect/>
                </a:stretch>
              </p:blipFill>
              <p:spPr>
                <a:xfrm>
                  <a:off x="10539736" y="5674729"/>
                  <a:ext cx="63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32" name="Entrada de lápiz 231">
                  <a:extLst>
                    <a:ext uri="{FF2B5EF4-FFF2-40B4-BE49-F238E27FC236}">
                      <a16:creationId xmlns:a16="http://schemas.microsoft.com/office/drawing/2014/main" id="{BD636BDA-9D1F-45D6-B7F6-63856FD964D5}"/>
                    </a:ext>
                  </a:extLst>
                </p14:cNvPr>
                <p14:cNvContentPartPr/>
                <p14:nvPr/>
              </p14:nvContentPartPr>
              <p14:xfrm>
                <a:off x="10719376" y="5489329"/>
                <a:ext cx="150840" cy="245520"/>
              </p14:xfrm>
            </p:contentPart>
          </mc:Choice>
          <mc:Fallback xmlns="">
            <p:pic>
              <p:nvPicPr>
                <p:cNvPr id="232" name="Entrada de lápiz 231">
                  <a:extLst>
                    <a:ext uri="{FF2B5EF4-FFF2-40B4-BE49-F238E27FC236}">
                      <a16:creationId xmlns:a16="http://schemas.microsoft.com/office/drawing/2014/main" id="{BD636BDA-9D1F-45D6-B7F6-63856FD964D5}"/>
                    </a:ext>
                  </a:extLst>
                </p:cNvPr>
                <p:cNvPicPr/>
                <p:nvPr/>
              </p:nvPicPr>
              <p:blipFill>
                <a:blip r:embed="rId138"/>
                <a:stretch>
                  <a:fillRect/>
                </a:stretch>
              </p:blipFill>
              <p:spPr>
                <a:xfrm>
                  <a:off x="10710376" y="5480329"/>
                  <a:ext cx="1684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33" name="Entrada de lápiz 232">
                  <a:extLst>
                    <a:ext uri="{FF2B5EF4-FFF2-40B4-BE49-F238E27FC236}">
                      <a16:creationId xmlns:a16="http://schemas.microsoft.com/office/drawing/2014/main" id="{FEE813BD-08A6-4A3E-A6A8-2D4D3D1F94C7}"/>
                    </a:ext>
                  </a:extLst>
                </p14:cNvPr>
                <p14:cNvContentPartPr/>
                <p14:nvPr/>
              </p14:nvContentPartPr>
              <p14:xfrm>
                <a:off x="10897216" y="5515249"/>
                <a:ext cx="210960" cy="212760"/>
              </p14:xfrm>
            </p:contentPart>
          </mc:Choice>
          <mc:Fallback xmlns="">
            <p:pic>
              <p:nvPicPr>
                <p:cNvPr id="233" name="Entrada de lápiz 232">
                  <a:extLst>
                    <a:ext uri="{FF2B5EF4-FFF2-40B4-BE49-F238E27FC236}">
                      <a16:creationId xmlns:a16="http://schemas.microsoft.com/office/drawing/2014/main" id="{FEE813BD-08A6-4A3E-A6A8-2D4D3D1F94C7}"/>
                    </a:ext>
                  </a:extLst>
                </p:cNvPr>
                <p:cNvPicPr/>
                <p:nvPr/>
              </p:nvPicPr>
              <p:blipFill>
                <a:blip r:embed="rId140"/>
                <a:stretch>
                  <a:fillRect/>
                </a:stretch>
              </p:blipFill>
              <p:spPr>
                <a:xfrm>
                  <a:off x="10888576" y="5506609"/>
                  <a:ext cx="228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5" name="Entrada de lápiz 264">
                  <a:extLst>
                    <a:ext uri="{FF2B5EF4-FFF2-40B4-BE49-F238E27FC236}">
                      <a16:creationId xmlns:a16="http://schemas.microsoft.com/office/drawing/2014/main" id="{2055D4D9-6E42-454B-898B-1B63643692B4}"/>
                    </a:ext>
                  </a:extLst>
                </p14:cNvPr>
                <p14:cNvContentPartPr/>
                <p14:nvPr/>
              </p14:nvContentPartPr>
              <p14:xfrm>
                <a:off x="10583296" y="5507329"/>
                <a:ext cx="64800" cy="45720"/>
              </p14:xfrm>
            </p:contentPart>
          </mc:Choice>
          <mc:Fallback xmlns="">
            <p:pic>
              <p:nvPicPr>
                <p:cNvPr id="265" name="Entrada de lápiz 264">
                  <a:extLst>
                    <a:ext uri="{FF2B5EF4-FFF2-40B4-BE49-F238E27FC236}">
                      <a16:creationId xmlns:a16="http://schemas.microsoft.com/office/drawing/2014/main" id="{2055D4D9-6E42-454B-898B-1B63643692B4}"/>
                    </a:ext>
                  </a:extLst>
                </p:cNvPr>
                <p:cNvPicPr/>
                <p:nvPr/>
              </p:nvPicPr>
              <p:blipFill>
                <a:blip r:embed="rId142"/>
                <a:stretch>
                  <a:fillRect/>
                </a:stretch>
              </p:blipFill>
              <p:spPr>
                <a:xfrm>
                  <a:off x="10574656" y="5498689"/>
                  <a:ext cx="82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6" name="Entrada de lápiz 265">
                  <a:extLst>
                    <a:ext uri="{FF2B5EF4-FFF2-40B4-BE49-F238E27FC236}">
                      <a16:creationId xmlns:a16="http://schemas.microsoft.com/office/drawing/2014/main" id="{3040BE9C-474F-4004-8ED5-19A7EF901C4F}"/>
                    </a:ext>
                  </a:extLst>
                </p14:cNvPr>
                <p14:cNvContentPartPr/>
                <p14:nvPr/>
              </p14:nvContentPartPr>
              <p14:xfrm>
                <a:off x="10529656" y="5666809"/>
                <a:ext cx="84960" cy="55080"/>
              </p14:xfrm>
            </p:contentPart>
          </mc:Choice>
          <mc:Fallback xmlns="">
            <p:pic>
              <p:nvPicPr>
                <p:cNvPr id="266" name="Entrada de lápiz 265">
                  <a:extLst>
                    <a:ext uri="{FF2B5EF4-FFF2-40B4-BE49-F238E27FC236}">
                      <a16:creationId xmlns:a16="http://schemas.microsoft.com/office/drawing/2014/main" id="{3040BE9C-474F-4004-8ED5-19A7EF901C4F}"/>
                    </a:ext>
                  </a:extLst>
                </p:cNvPr>
                <p:cNvPicPr/>
                <p:nvPr/>
              </p:nvPicPr>
              <p:blipFill>
                <a:blip r:embed="rId144"/>
                <a:stretch>
                  <a:fillRect/>
                </a:stretch>
              </p:blipFill>
              <p:spPr>
                <a:xfrm>
                  <a:off x="10520656" y="5658169"/>
                  <a:ext cx="102600" cy="72720"/>
                </a:xfrm>
                <a:prstGeom prst="rect">
                  <a:avLst/>
                </a:prstGeom>
              </p:spPr>
            </p:pic>
          </mc:Fallback>
        </mc:AlternateContent>
      </p:grpSp>
      <p:grpSp>
        <p:nvGrpSpPr>
          <p:cNvPr id="270" name="Grupo 269">
            <a:extLst>
              <a:ext uri="{FF2B5EF4-FFF2-40B4-BE49-F238E27FC236}">
                <a16:creationId xmlns:a16="http://schemas.microsoft.com/office/drawing/2014/main" id="{04FE0DCE-0BE7-4A49-9C2E-A590C6362551}"/>
              </a:ext>
            </a:extLst>
          </p:cNvPr>
          <p:cNvGrpSpPr/>
          <p:nvPr/>
        </p:nvGrpSpPr>
        <p:grpSpPr>
          <a:xfrm>
            <a:off x="10577536" y="4818649"/>
            <a:ext cx="375120" cy="253080"/>
            <a:chOff x="10577536" y="4818649"/>
            <a:chExt cx="375120" cy="253080"/>
          </a:xfrm>
        </p:grpSpPr>
        <mc:AlternateContent xmlns:mc="http://schemas.openxmlformats.org/markup-compatibility/2006" xmlns:p14="http://schemas.microsoft.com/office/powerpoint/2010/main">
          <mc:Choice Requires="p14">
            <p:contentPart p14:bwMode="auto" r:id="rId145">
              <p14:nvContentPartPr>
                <p14:cNvPr id="219" name="Entrada de lápiz 218">
                  <a:extLst>
                    <a:ext uri="{FF2B5EF4-FFF2-40B4-BE49-F238E27FC236}">
                      <a16:creationId xmlns:a16="http://schemas.microsoft.com/office/drawing/2014/main" id="{E8C25EB8-E76E-4EB3-9837-B1F6373A2485}"/>
                    </a:ext>
                  </a:extLst>
                </p14:cNvPr>
                <p14:cNvContentPartPr/>
                <p14:nvPr/>
              </p14:nvContentPartPr>
              <p14:xfrm>
                <a:off x="10577536" y="4831609"/>
                <a:ext cx="39600" cy="57240"/>
              </p14:xfrm>
            </p:contentPart>
          </mc:Choice>
          <mc:Fallback xmlns="">
            <p:pic>
              <p:nvPicPr>
                <p:cNvPr id="219" name="Entrada de lápiz 218">
                  <a:extLst>
                    <a:ext uri="{FF2B5EF4-FFF2-40B4-BE49-F238E27FC236}">
                      <a16:creationId xmlns:a16="http://schemas.microsoft.com/office/drawing/2014/main" id="{E8C25EB8-E76E-4EB3-9837-B1F6373A2485}"/>
                    </a:ext>
                  </a:extLst>
                </p:cNvPr>
                <p:cNvPicPr/>
                <p:nvPr/>
              </p:nvPicPr>
              <p:blipFill>
                <a:blip r:embed="rId146"/>
                <a:stretch>
                  <a:fillRect/>
                </a:stretch>
              </p:blipFill>
              <p:spPr>
                <a:xfrm>
                  <a:off x="10568896" y="4822609"/>
                  <a:ext cx="57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20" name="Entrada de lápiz 219">
                  <a:extLst>
                    <a:ext uri="{FF2B5EF4-FFF2-40B4-BE49-F238E27FC236}">
                      <a16:creationId xmlns:a16="http://schemas.microsoft.com/office/drawing/2014/main" id="{F056947B-00FD-4A32-BF5D-C39651F0958A}"/>
                    </a:ext>
                  </a:extLst>
                </p14:cNvPr>
                <p14:cNvContentPartPr/>
                <p14:nvPr/>
              </p14:nvContentPartPr>
              <p14:xfrm>
                <a:off x="10623616" y="5014849"/>
                <a:ext cx="29880" cy="45000"/>
              </p14:xfrm>
            </p:contentPart>
          </mc:Choice>
          <mc:Fallback xmlns="">
            <p:pic>
              <p:nvPicPr>
                <p:cNvPr id="220" name="Entrada de lápiz 219">
                  <a:extLst>
                    <a:ext uri="{FF2B5EF4-FFF2-40B4-BE49-F238E27FC236}">
                      <a16:creationId xmlns:a16="http://schemas.microsoft.com/office/drawing/2014/main" id="{F056947B-00FD-4A32-BF5D-C39651F0958A}"/>
                    </a:ext>
                  </a:extLst>
                </p:cNvPr>
                <p:cNvPicPr/>
                <p:nvPr/>
              </p:nvPicPr>
              <p:blipFill>
                <a:blip r:embed="rId148"/>
                <a:stretch>
                  <a:fillRect/>
                </a:stretch>
              </p:blipFill>
              <p:spPr>
                <a:xfrm>
                  <a:off x="10614616" y="5005849"/>
                  <a:ext cx="47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21" name="Entrada de lápiz 220">
                  <a:extLst>
                    <a:ext uri="{FF2B5EF4-FFF2-40B4-BE49-F238E27FC236}">
                      <a16:creationId xmlns:a16="http://schemas.microsoft.com/office/drawing/2014/main" id="{B318DC38-C3BC-407B-BDE7-72FB9EB5F1B7}"/>
                    </a:ext>
                  </a:extLst>
                </p14:cNvPr>
                <p14:cNvContentPartPr/>
                <p14:nvPr/>
              </p14:nvContentPartPr>
              <p14:xfrm>
                <a:off x="10593736" y="4835569"/>
                <a:ext cx="32400" cy="33120"/>
              </p14:xfrm>
            </p:contentPart>
          </mc:Choice>
          <mc:Fallback xmlns="">
            <p:pic>
              <p:nvPicPr>
                <p:cNvPr id="221" name="Entrada de lápiz 220">
                  <a:extLst>
                    <a:ext uri="{FF2B5EF4-FFF2-40B4-BE49-F238E27FC236}">
                      <a16:creationId xmlns:a16="http://schemas.microsoft.com/office/drawing/2014/main" id="{B318DC38-C3BC-407B-BDE7-72FB9EB5F1B7}"/>
                    </a:ext>
                  </a:extLst>
                </p:cNvPr>
                <p:cNvPicPr/>
                <p:nvPr/>
              </p:nvPicPr>
              <p:blipFill>
                <a:blip r:embed="rId150"/>
                <a:stretch>
                  <a:fillRect/>
                </a:stretch>
              </p:blipFill>
              <p:spPr>
                <a:xfrm>
                  <a:off x="10585096" y="4826929"/>
                  <a:ext cx="50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22" name="Entrada de lápiz 221">
                  <a:extLst>
                    <a:ext uri="{FF2B5EF4-FFF2-40B4-BE49-F238E27FC236}">
                      <a16:creationId xmlns:a16="http://schemas.microsoft.com/office/drawing/2014/main" id="{7733CEF1-1109-4A35-A3CB-4A023B848514}"/>
                    </a:ext>
                  </a:extLst>
                </p14:cNvPr>
                <p14:cNvContentPartPr/>
                <p14:nvPr/>
              </p14:nvContentPartPr>
              <p14:xfrm>
                <a:off x="10796416" y="4818649"/>
                <a:ext cx="156240" cy="253080"/>
              </p14:xfrm>
            </p:contentPart>
          </mc:Choice>
          <mc:Fallback xmlns="">
            <p:pic>
              <p:nvPicPr>
                <p:cNvPr id="222" name="Entrada de lápiz 221">
                  <a:extLst>
                    <a:ext uri="{FF2B5EF4-FFF2-40B4-BE49-F238E27FC236}">
                      <a16:creationId xmlns:a16="http://schemas.microsoft.com/office/drawing/2014/main" id="{7733CEF1-1109-4A35-A3CB-4A023B848514}"/>
                    </a:ext>
                  </a:extLst>
                </p:cNvPr>
                <p:cNvPicPr/>
                <p:nvPr/>
              </p:nvPicPr>
              <p:blipFill>
                <a:blip r:embed="rId152"/>
                <a:stretch>
                  <a:fillRect/>
                </a:stretch>
              </p:blipFill>
              <p:spPr>
                <a:xfrm>
                  <a:off x="10787776" y="4810009"/>
                  <a:ext cx="1738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8" name="Entrada de lápiz 267">
                  <a:extLst>
                    <a:ext uri="{FF2B5EF4-FFF2-40B4-BE49-F238E27FC236}">
                      <a16:creationId xmlns:a16="http://schemas.microsoft.com/office/drawing/2014/main" id="{CE985CEA-AAD7-436B-839D-72EB4C38D7E9}"/>
                    </a:ext>
                  </a:extLst>
                </p14:cNvPr>
                <p14:cNvContentPartPr/>
                <p14:nvPr/>
              </p14:nvContentPartPr>
              <p14:xfrm>
                <a:off x="10611736" y="5022409"/>
                <a:ext cx="60480" cy="46080"/>
              </p14:xfrm>
            </p:contentPart>
          </mc:Choice>
          <mc:Fallback xmlns="">
            <p:pic>
              <p:nvPicPr>
                <p:cNvPr id="268" name="Entrada de lápiz 267">
                  <a:extLst>
                    <a:ext uri="{FF2B5EF4-FFF2-40B4-BE49-F238E27FC236}">
                      <a16:creationId xmlns:a16="http://schemas.microsoft.com/office/drawing/2014/main" id="{CE985CEA-AAD7-436B-839D-72EB4C38D7E9}"/>
                    </a:ext>
                  </a:extLst>
                </p:cNvPr>
                <p:cNvPicPr/>
                <p:nvPr/>
              </p:nvPicPr>
              <p:blipFill>
                <a:blip r:embed="rId154"/>
                <a:stretch>
                  <a:fillRect/>
                </a:stretch>
              </p:blipFill>
              <p:spPr>
                <a:xfrm>
                  <a:off x="10602736" y="5013409"/>
                  <a:ext cx="78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9" name="Entrada de lápiz 268">
                  <a:extLst>
                    <a:ext uri="{FF2B5EF4-FFF2-40B4-BE49-F238E27FC236}">
                      <a16:creationId xmlns:a16="http://schemas.microsoft.com/office/drawing/2014/main" id="{119EE387-24E2-47AD-8F23-CF5F8797FBB2}"/>
                    </a:ext>
                  </a:extLst>
                </p14:cNvPr>
                <p14:cNvContentPartPr/>
                <p14:nvPr/>
              </p14:nvContentPartPr>
              <p14:xfrm>
                <a:off x="10612456" y="4826929"/>
                <a:ext cx="65160" cy="42840"/>
              </p14:xfrm>
            </p:contentPart>
          </mc:Choice>
          <mc:Fallback xmlns="">
            <p:pic>
              <p:nvPicPr>
                <p:cNvPr id="269" name="Entrada de lápiz 268">
                  <a:extLst>
                    <a:ext uri="{FF2B5EF4-FFF2-40B4-BE49-F238E27FC236}">
                      <a16:creationId xmlns:a16="http://schemas.microsoft.com/office/drawing/2014/main" id="{119EE387-24E2-47AD-8F23-CF5F8797FBB2}"/>
                    </a:ext>
                  </a:extLst>
                </p:cNvPr>
                <p:cNvPicPr/>
                <p:nvPr/>
              </p:nvPicPr>
              <p:blipFill>
                <a:blip r:embed="rId156"/>
                <a:stretch>
                  <a:fillRect/>
                </a:stretch>
              </p:blipFill>
              <p:spPr>
                <a:xfrm>
                  <a:off x="10603456" y="4817929"/>
                  <a:ext cx="8280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7">
            <p14:nvContentPartPr>
              <p14:cNvPr id="275" name="Entrada de lápiz 274">
                <a:extLst>
                  <a:ext uri="{FF2B5EF4-FFF2-40B4-BE49-F238E27FC236}">
                    <a16:creationId xmlns:a16="http://schemas.microsoft.com/office/drawing/2014/main" id="{11A1BB1A-1A00-4E89-8018-B1079C62C4AA}"/>
                  </a:ext>
                </a:extLst>
              </p14:cNvPr>
              <p14:cNvContentPartPr/>
              <p14:nvPr/>
            </p14:nvContentPartPr>
            <p14:xfrm>
              <a:off x="2057056" y="6213289"/>
              <a:ext cx="360" cy="360"/>
            </p14:xfrm>
          </p:contentPart>
        </mc:Choice>
        <mc:Fallback xmlns="">
          <p:pic>
            <p:nvPicPr>
              <p:cNvPr id="275" name="Entrada de lápiz 274">
                <a:extLst>
                  <a:ext uri="{FF2B5EF4-FFF2-40B4-BE49-F238E27FC236}">
                    <a16:creationId xmlns:a16="http://schemas.microsoft.com/office/drawing/2014/main" id="{11A1BB1A-1A00-4E89-8018-B1079C62C4AA}"/>
                  </a:ext>
                </a:extLst>
              </p:cNvPr>
              <p:cNvPicPr/>
              <p:nvPr/>
            </p:nvPicPr>
            <p:blipFill>
              <a:blip r:embed="rId158"/>
              <a:stretch>
                <a:fillRect/>
              </a:stretch>
            </p:blipFill>
            <p:spPr>
              <a:xfrm>
                <a:off x="2048416" y="62046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76" name="Entrada de lápiz 275">
                <a:extLst>
                  <a:ext uri="{FF2B5EF4-FFF2-40B4-BE49-F238E27FC236}">
                    <a16:creationId xmlns:a16="http://schemas.microsoft.com/office/drawing/2014/main" id="{E2423D0D-3808-4102-8A64-799773CDB22C}"/>
                  </a:ext>
                </a:extLst>
              </p14:cNvPr>
              <p14:cNvContentPartPr/>
              <p14:nvPr/>
            </p14:nvContentPartPr>
            <p14:xfrm>
              <a:off x="4436656" y="5321929"/>
              <a:ext cx="360" cy="18720"/>
            </p14:xfrm>
          </p:contentPart>
        </mc:Choice>
        <mc:Fallback xmlns="">
          <p:pic>
            <p:nvPicPr>
              <p:cNvPr id="276" name="Entrada de lápiz 275">
                <a:extLst>
                  <a:ext uri="{FF2B5EF4-FFF2-40B4-BE49-F238E27FC236}">
                    <a16:creationId xmlns:a16="http://schemas.microsoft.com/office/drawing/2014/main" id="{E2423D0D-3808-4102-8A64-799773CDB22C}"/>
                  </a:ext>
                </a:extLst>
              </p:cNvPr>
              <p:cNvPicPr/>
              <p:nvPr/>
            </p:nvPicPr>
            <p:blipFill>
              <a:blip r:embed="rId160"/>
              <a:stretch>
                <a:fillRect/>
              </a:stretch>
            </p:blipFill>
            <p:spPr>
              <a:xfrm>
                <a:off x="4427656" y="5313289"/>
                <a:ext cx="18000" cy="36360"/>
              </a:xfrm>
              <a:prstGeom prst="rect">
                <a:avLst/>
              </a:prstGeom>
            </p:spPr>
          </p:pic>
        </mc:Fallback>
      </mc:AlternateContent>
      <p:grpSp>
        <p:nvGrpSpPr>
          <p:cNvPr id="280" name="Grupo 279">
            <a:extLst>
              <a:ext uri="{FF2B5EF4-FFF2-40B4-BE49-F238E27FC236}">
                <a16:creationId xmlns:a16="http://schemas.microsoft.com/office/drawing/2014/main" id="{5EC7767F-51ED-46CF-AC91-B06ED778DF3A}"/>
              </a:ext>
            </a:extLst>
          </p:cNvPr>
          <p:cNvGrpSpPr/>
          <p:nvPr/>
        </p:nvGrpSpPr>
        <p:grpSpPr>
          <a:xfrm>
            <a:off x="3069736" y="4590409"/>
            <a:ext cx="225360" cy="173520"/>
            <a:chOff x="3069736" y="4590409"/>
            <a:chExt cx="225360" cy="173520"/>
          </a:xfrm>
        </p:grpSpPr>
        <mc:AlternateContent xmlns:mc="http://schemas.openxmlformats.org/markup-compatibility/2006" xmlns:p14="http://schemas.microsoft.com/office/powerpoint/2010/main">
          <mc:Choice Requires="p14">
            <p:contentPart p14:bwMode="auto" r:id="rId161">
              <p14:nvContentPartPr>
                <p14:cNvPr id="277" name="Entrada de lápiz 276">
                  <a:extLst>
                    <a:ext uri="{FF2B5EF4-FFF2-40B4-BE49-F238E27FC236}">
                      <a16:creationId xmlns:a16="http://schemas.microsoft.com/office/drawing/2014/main" id="{D73E1720-D9E7-48E4-8FF2-C9263B309800}"/>
                    </a:ext>
                  </a:extLst>
                </p14:cNvPr>
                <p14:cNvContentPartPr/>
                <p14:nvPr/>
              </p14:nvContentPartPr>
              <p14:xfrm>
                <a:off x="3069736" y="4713889"/>
                <a:ext cx="40320" cy="45000"/>
              </p14:xfrm>
            </p:contentPart>
          </mc:Choice>
          <mc:Fallback xmlns="">
            <p:pic>
              <p:nvPicPr>
                <p:cNvPr id="277" name="Entrada de lápiz 276">
                  <a:extLst>
                    <a:ext uri="{FF2B5EF4-FFF2-40B4-BE49-F238E27FC236}">
                      <a16:creationId xmlns:a16="http://schemas.microsoft.com/office/drawing/2014/main" id="{D73E1720-D9E7-48E4-8FF2-C9263B309800}"/>
                    </a:ext>
                  </a:extLst>
                </p:cNvPr>
                <p:cNvPicPr/>
                <p:nvPr/>
              </p:nvPicPr>
              <p:blipFill>
                <a:blip r:embed="rId162"/>
                <a:stretch>
                  <a:fillRect/>
                </a:stretch>
              </p:blipFill>
              <p:spPr>
                <a:xfrm>
                  <a:off x="3061096" y="4705249"/>
                  <a:ext cx="57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78" name="Entrada de lápiz 277">
                  <a:extLst>
                    <a:ext uri="{FF2B5EF4-FFF2-40B4-BE49-F238E27FC236}">
                      <a16:creationId xmlns:a16="http://schemas.microsoft.com/office/drawing/2014/main" id="{55460D57-3B5B-443E-A3A3-B629BAAB7A34}"/>
                    </a:ext>
                  </a:extLst>
                </p14:cNvPr>
                <p14:cNvContentPartPr/>
                <p14:nvPr/>
              </p14:nvContentPartPr>
              <p14:xfrm>
                <a:off x="3168016" y="4609849"/>
                <a:ext cx="36360" cy="154080"/>
              </p14:xfrm>
            </p:contentPart>
          </mc:Choice>
          <mc:Fallback xmlns="">
            <p:pic>
              <p:nvPicPr>
                <p:cNvPr id="278" name="Entrada de lápiz 277">
                  <a:extLst>
                    <a:ext uri="{FF2B5EF4-FFF2-40B4-BE49-F238E27FC236}">
                      <a16:creationId xmlns:a16="http://schemas.microsoft.com/office/drawing/2014/main" id="{55460D57-3B5B-443E-A3A3-B629BAAB7A34}"/>
                    </a:ext>
                  </a:extLst>
                </p:cNvPr>
                <p:cNvPicPr/>
                <p:nvPr/>
              </p:nvPicPr>
              <p:blipFill>
                <a:blip r:embed="rId164"/>
                <a:stretch>
                  <a:fillRect/>
                </a:stretch>
              </p:blipFill>
              <p:spPr>
                <a:xfrm>
                  <a:off x="3159376" y="4601209"/>
                  <a:ext cx="54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79" name="Entrada de lápiz 278">
                  <a:extLst>
                    <a:ext uri="{FF2B5EF4-FFF2-40B4-BE49-F238E27FC236}">
                      <a16:creationId xmlns:a16="http://schemas.microsoft.com/office/drawing/2014/main" id="{D3CF1285-DD38-46E5-8375-E63CA7AE37CD}"/>
                    </a:ext>
                  </a:extLst>
                </p14:cNvPr>
                <p14:cNvContentPartPr/>
                <p14:nvPr/>
              </p14:nvContentPartPr>
              <p14:xfrm>
                <a:off x="3212296" y="4590409"/>
                <a:ext cx="82800" cy="116640"/>
              </p14:xfrm>
            </p:contentPart>
          </mc:Choice>
          <mc:Fallback xmlns="">
            <p:pic>
              <p:nvPicPr>
                <p:cNvPr id="279" name="Entrada de lápiz 278">
                  <a:extLst>
                    <a:ext uri="{FF2B5EF4-FFF2-40B4-BE49-F238E27FC236}">
                      <a16:creationId xmlns:a16="http://schemas.microsoft.com/office/drawing/2014/main" id="{D3CF1285-DD38-46E5-8375-E63CA7AE37CD}"/>
                    </a:ext>
                  </a:extLst>
                </p:cNvPr>
                <p:cNvPicPr/>
                <p:nvPr/>
              </p:nvPicPr>
              <p:blipFill>
                <a:blip r:embed="rId166"/>
                <a:stretch>
                  <a:fillRect/>
                </a:stretch>
              </p:blipFill>
              <p:spPr>
                <a:xfrm>
                  <a:off x="3203296" y="4581409"/>
                  <a:ext cx="100440" cy="134280"/>
                </a:xfrm>
                <a:prstGeom prst="rect">
                  <a:avLst/>
                </a:prstGeom>
              </p:spPr>
            </p:pic>
          </mc:Fallback>
        </mc:AlternateContent>
      </p:grpSp>
      <p:grpSp>
        <p:nvGrpSpPr>
          <p:cNvPr id="283" name="Grupo 282">
            <a:extLst>
              <a:ext uri="{FF2B5EF4-FFF2-40B4-BE49-F238E27FC236}">
                <a16:creationId xmlns:a16="http://schemas.microsoft.com/office/drawing/2014/main" id="{5F553897-3B22-4D92-AE72-7D09AF616A06}"/>
              </a:ext>
            </a:extLst>
          </p:cNvPr>
          <p:cNvGrpSpPr/>
          <p:nvPr/>
        </p:nvGrpSpPr>
        <p:grpSpPr>
          <a:xfrm>
            <a:off x="3924376" y="4588969"/>
            <a:ext cx="190440" cy="169200"/>
            <a:chOff x="3924376" y="4588969"/>
            <a:chExt cx="190440" cy="169200"/>
          </a:xfrm>
        </p:grpSpPr>
        <mc:AlternateContent xmlns:mc="http://schemas.openxmlformats.org/markup-compatibility/2006" xmlns:p14="http://schemas.microsoft.com/office/powerpoint/2010/main">
          <mc:Choice Requires="p14">
            <p:contentPart p14:bwMode="auto" r:id="rId167">
              <p14:nvContentPartPr>
                <p14:cNvPr id="281" name="Entrada de lápiz 280">
                  <a:extLst>
                    <a:ext uri="{FF2B5EF4-FFF2-40B4-BE49-F238E27FC236}">
                      <a16:creationId xmlns:a16="http://schemas.microsoft.com/office/drawing/2014/main" id="{0D9D0ADD-D369-46AD-A216-E12B820EF566}"/>
                    </a:ext>
                  </a:extLst>
                </p14:cNvPr>
                <p14:cNvContentPartPr/>
                <p14:nvPr/>
              </p14:nvContentPartPr>
              <p14:xfrm>
                <a:off x="3924376" y="4708489"/>
                <a:ext cx="28440" cy="32040"/>
              </p14:xfrm>
            </p:contentPart>
          </mc:Choice>
          <mc:Fallback xmlns="">
            <p:pic>
              <p:nvPicPr>
                <p:cNvPr id="281" name="Entrada de lápiz 280">
                  <a:extLst>
                    <a:ext uri="{FF2B5EF4-FFF2-40B4-BE49-F238E27FC236}">
                      <a16:creationId xmlns:a16="http://schemas.microsoft.com/office/drawing/2014/main" id="{0D9D0ADD-D369-46AD-A216-E12B820EF566}"/>
                    </a:ext>
                  </a:extLst>
                </p:cNvPr>
                <p:cNvPicPr/>
                <p:nvPr/>
              </p:nvPicPr>
              <p:blipFill>
                <a:blip r:embed="rId168"/>
                <a:stretch>
                  <a:fillRect/>
                </a:stretch>
              </p:blipFill>
              <p:spPr>
                <a:xfrm>
                  <a:off x="3915376" y="4699489"/>
                  <a:ext cx="46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82" name="Entrada de lápiz 281">
                  <a:extLst>
                    <a:ext uri="{FF2B5EF4-FFF2-40B4-BE49-F238E27FC236}">
                      <a16:creationId xmlns:a16="http://schemas.microsoft.com/office/drawing/2014/main" id="{0F1CE0F4-CC7A-4BF9-9C0F-79764E8090C6}"/>
                    </a:ext>
                  </a:extLst>
                </p14:cNvPr>
                <p14:cNvContentPartPr/>
                <p14:nvPr/>
              </p14:nvContentPartPr>
              <p14:xfrm>
                <a:off x="4062616" y="4588969"/>
                <a:ext cx="52200" cy="169200"/>
              </p14:xfrm>
            </p:contentPart>
          </mc:Choice>
          <mc:Fallback xmlns="">
            <p:pic>
              <p:nvPicPr>
                <p:cNvPr id="282" name="Entrada de lápiz 281">
                  <a:extLst>
                    <a:ext uri="{FF2B5EF4-FFF2-40B4-BE49-F238E27FC236}">
                      <a16:creationId xmlns:a16="http://schemas.microsoft.com/office/drawing/2014/main" id="{0F1CE0F4-CC7A-4BF9-9C0F-79764E8090C6}"/>
                    </a:ext>
                  </a:extLst>
                </p:cNvPr>
                <p:cNvPicPr/>
                <p:nvPr/>
              </p:nvPicPr>
              <p:blipFill>
                <a:blip r:embed="rId170"/>
                <a:stretch>
                  <a:fillRect/>
                </a:stretch>
              </p:blipFill>
              <p:spPr>
                <a:xfrm>
                  <a:off x="4053616" y="4579969"/>
                  <a:ext cx="69840" cy="18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284" name="Entrada de lápiz 283">
                <a:extLst>
                  <a:ext uri="{FF2B5EF4-FFF2-40B4-BE49-F238E27FC236}">
                    <a16:creationId xmlns:a16="http://schemas.microsoft.com/office/drawing/2014/main" id="{FB884811-1620-46F9-ABAF-94D50BEDDF74}"/>
                  </a:ext>
                </a:extLst>
              </p14:cNvPr>
              <p14:cNvContentPartPr/>
              <p14:nvPr/>
            </p14:nvContentPartPr>
            <p14:xfrm>
              <a:off x="4041376" y="6068209"/>
              <a:ext cx="360" cy="360"/>
            </p14:xfrm>
          </p:contentPart>
        </mc:Choice>
        <mc:Fallback xmlns="">
          <p:pic>
            <p:nvPicPr>
              <p:cNvPr id="284" name="Entrada de lápiz 283">
                <a:extLst>
                  <a:ext uri="{FF2B5EF4-FFF2-40B4-BE49-F238E27FC236}">
                    <a16:creationId xmlns:a16="http://schemas.microsoft.com/office/drawing/2014/main" id="{FB884811-1620-46F9-ABAF-94D50BEDDF74}"/>
                  </a:ext>
                </a:extLst>
              </p:cNvPr>
              <p:cNvPicPr/>
              <p:nvPr/>
            </p:nvPicPr>
            <p:blipFill>
              <a:blip r:embed="rId6"/>
              <a:stretch>
                <a:fillRect/>
              </a:stretch>
            </p:blipFill>
            <p:spPr>
              <a:xfrm>
                <a:off x="4023736" y="6050209"/>
                <a:ext cx="36000" cy="36000"/>
              </a:xfrm>
              <a:prstGeom prst="rect">
                <a:avLst/>
              </a:prstGeom>
            </p:spPr>
          </p:pic>
        </mc:Fallback>
      </mc:AlternateContent>
      <p:grpSp>
        <p:nvGrpSpPr>
          <p:cNvPr id="321" name="Grupo 320">
            <a:extLst>
              <a:ext uri="{FF2B5EF4-FFF2-40B4-BE49-F238E27FC236}">
                <a16:creationId xmlns:a16="http://schemas.microsoft.com/office/drawing/2014/main" id="{CEBD0314-1AA5-42AF-9EB8-88F05E5D78D6}"/>
              </a:ext>
            </a:extLst>
          </p:cNvPr>
          <p:cNvGrpSpPr/>
          <p:nvPr/>
        </p:nvGrpSpPr>
        <p:grpSpPr>
          <a:xfrm>
            <a:off x="4363936" y="4704889"/>
            <a:ext cx="3602160" cy="769680"/>
            <a:chOff x="4363936" y="4704889"/>
            <a:chExt cx="3602160" cy="769680"/>
          </a:xfrm>
        </p:grpSpPr>
        <mc:AlternateContent xmlns:mc="http://schemas.openxmlformats.org/markup-compatibility/2006" xmlns:p14="http://schemas.microsoft.com/office/powerpoint/2010/main">
          <mc:Choice Requires="p14">
            <p:contentPart p14:bwMode="auto" r:id="rId172">
              <p14:nvContentPartPr>
                <p14:cNvPr id="271" name="Entrada de lápiz 270">
                  <a:extLst>
                    <a:ext uri="{FF2B5EF4-FFF2-40B4-BE49-F238E27FC236}">
                      <a16:creationId xmlns:a16="http://schemas.microsoft.com/office/drawing/2014/main" id="{86942D31-A103-4E61-AED1-76A51BFED518}"/>
                    </a:ext>
                  </a:extLst>
                </p14:cNvPr>
                <p14:cNvContentPartPr/>
                <p14:nvPr/>
              </p14:nvContentPartPr>
              <p14:xfrm>
                <a:off x="4363936" y="5060209"/>
                <a:ext cx="1331280" cy="43560"/>
              </p14:xfrm>
            </p:contentPart>
          </mc:Choice>
          <mc:Fallback xmlns="">
            <p:pic>
              <p:nvPicPr>
                <p:cNvPr id="271" name="Entrada de lápiz 270">
                  <a:extLst>
                    <a:ext uri="{FF2B5EF4-FFF2-40B4-BE49-F238E27FC236}">
                      <a16:creationId xmlns:a16="http://schemas.microsoft.com/office/drawing/2014/main" id="{86942D31-A103-4E61-AED1-76A51BFED518}"/>
                    </a:ext>
                  </a:extLst>
                </p:cNvPr>
                <p:cNvPicPr/>
                <p:nvPr/>
              </p:nvPicPr>
              <p:blipFill>
                <a:blip r:embed="rId173"/>
                <a:stretch>
                  <a:fillRect/>
                </a:stretch>
              </p:blipFill>
              <p:spPr>
                <a:xfrm>
                  <a:off x="4346296" y="5042209"/>
                  <a:ext cx="1366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72" name="Entrada de lápiz 271">
                  <a:extLst>
                    <a:ext uri="{FF2B5EF4-FFF2-40B4-BE49-F238E27FC236}">
                      <a16:creationId xmlns:a16="http://schemas.microsoft.com/office/drawing/2014/main" id="{DE0B6794-FD99-4B33-9C3F-3B8FE26C262F}"/>
                    </a:ext>
                  </a:extLst>
                </p14:cNvPr>
                <p14:cNvContentPartPr/>
                <p14:nvPr/>
              </p14:nvContentPartPr>
              <p14:xfrm>
                <a:off x="4890616" y="5215369"/>
                <a:ext cx="130680" cy="259200"/>
              </p14:xfrm>
            </p:contentPart>
          </mc:Choice>
          <mc:Fallback xmlns="">
            <p:pic>
              <p:nvPicPr>
                <p:cNvPr id="272" name="Entrada de lápiz 271">
                  <a:extLst>
                    <a:ext uri="{FF2B5EF4-FFF2-40B4-BE49-F238E27FC236}">
                      <a16:creationId xmlns:a16="http://schemas.microsoft.com/office/drawing/2014/main" id="{DE0B6794-FD99-4B33-9C3F-3B8FE26C262F}"/>
                    </a:ext>
                  </a:extLst>
                </p:cNvPr>
                <p:cNvPicPr/>
                <p:nvPr/>
              </p:nvPicPr>
              <p:blipFill>
                <a:blip r:embed="rId175"/>
                <a:stretch>
                  <a:fillRect/>
                </a:stretch>
              </p:blipFill>
              <p:spPr>
                <a:xfrm>
                  <a:off x="4872616" y="5197369"/>
                  <a:ext cx="1663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73" name="Entrada de lápiz 272">
                  <a:extLst>
                    <a:ext uri="{FF2B5EF4-FFF2-40B4-BE49-F238E27FC236}">
                      <a16:creationId xmlns:a16="http://schemas.microsoft.com/office/drawing/2014/main" id="{1CD90664-DAD1-4E2B-A8FF-C8A4CA30E5E1}"/>
                    </a:ext>
                  </a:extLst>
                </p14:cNvPr>
                <p14:cNvContentPartPr/>
                <p14:nvPr/>
              </p14:nvContentPartPr>
              <p14:xfrm>
                <a:off x="5088976" y="5286649"/>
                <a:ext cx="229680" cy="149760"/>
              </p14:xfrm>
            </p:contentPart>
          </mc:Choice>
          <mc:Fallback xmlns="">
            <p:pic>
              <p:nvPicPr>
                <p:cNvPr id="273" name="Entrada de lápiz 272">
                  <a:extLst>
                    <a:ext uri="{FF2B5EF4-FFF2-40B4-BE49-F238E27FC236}">
                      <a16:creationId xmlns:a16="http://schemas.microsoft.com/office/drawing/2014/main" id="{1CD90664-DAD1-4E2B-A8FF-C8A4CA30E5E1}"/>
                    </a:ext>
                  </a:extLst>
                </p:cNvPr>
                <p:cNvPicPr/>
                <p:nvPr/>
              </p:nvPicPr>
              <p:blipFill>
                <a:blip r:embed="rId177"/>
                <a:stretch>
                  <a:fillRect/>
                </a:stretch>
              </p:blipFill>
              <p:spPr>
                <a:xfrm>
                  <a:off x="5071336" y="5269009"/>
                  <a:ext cx="265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85" name="Entrada de lápiz 284">
                  <a:extLst>
                    <a:ext uri="{FF2B5EF4-FFF2-40B4-BE49-F238E27FC236}">
                      <a16:creationId xmlns:a16="http://schemas.microsoft.com/office/drawing/2014/main" id="{EC74836F-26EB-4049-8560-DE6E4C712D70}"/>
                    </a:ext>
                  </a:extLst>
                </p14:cNvPr>
                <p14:cNvContentPartPr/>
                <p14:nvPr/>
              </p14:nvContentPartPr>
              <p14:xfrm>
                <a:off x="4424416" y="4821169"/>
                <a:ext cx="115200" cy="21960"/>
              </p14:xfrm>
            </p:contentPart>
          </mc:Choice>
          <mc:Fallback xmlns="">
            <p:pic>
              <p:nvPicPr>
                <p:cNvPr id="285" name="Entrada de lápiz 284">
                  <a:extLst>
                    <a:ext uri="{FF2B5EF4-FFF2-40B4-BE49-F238E27FC236}">
                      <a16:creationId xmlns:a16="http://schemas.microsoft.com/office/drawing/2014/main" id="{EC74836F-26EB-4049-8560-DE6E4C712D70}"/>
                    </a:ext>
                  </a:extLst>
                </p:cNvPr>
                <p:cNvPicPr/>
                <p:nvPr/>
              </p:nvPicPr>
              <p:blipFill>
                <a:blip r:embed="rId179"/>
                <a:stretch>
                  <a:fillRect/>
                </a:stretch>
              </p:blipFill>
              <p:spPr>
                <a:xfrm>
                  <a:off x="4406776" y="4803169"/>
                  <a:ext cx="150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86" name="Entrada de lápiz 285">
                  <a:extLst>
                    <a:ext uri="{FF2B5EF4-FFF2-40B4-BE49-F238E27FC236}">
                      <a16:creationId xmlns:a16="http://schemas.microsoft.com/office/drawing/2014/main" id="{9E485A3E-8DAF-40D6-85EE-C623FAF3BF33}"/>
                    </a:ext>
                  </a:extLst>
                </p14:cNvPr>
                <p14:cNvContentPartPr/>
                <p14:nvPr/>
              </p14:nvContentPartPr>
              <p14:xfrm>
                <a:off x="4375456" y="4841689"/>
                <a:ext cx="144000" cy="148680"/>
              </p14:xfrm>
            </p:contentPart>
          </mc:Choice>
          <mc:Fallback xmlns="">
            <p:pic>
              <p:nvPicPr>
                <p:cNvPr id="286" name="Entrada de lápiz 285">
                  <a:extLst>
                    <a:ext uri="{FF2B5EF4-FFF2-40B4-BE49-F238E27FC236}">
                      <a16:creationId xmlns:a16="http://schemas.microsoft.com/office/drawing/2014/main" id="{9E485A3E-8DAF-40D6-85EE-C623FAF3BF33}"/>
                    </a:ext>
                  </a:extLst>
                </p:cNvPr>
                <p:cNvPicPr/>
                <p:nvPr/>
              </p:nvPicPr>
              <p:blipFill>
                <a:blip r:embed="rId181"/>
                <a:stretch>
                  <a:fillRect/>
                </a:stretch>
              </p:blipFill>
              <p:spPr>
                <a:xfrm>
                  <a:off x="4357456" y="4824049"/>
                  <a:ext cx="179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87" name="Entrada de lápiz 286">
                  <a:extLst>
                    <a:ext uri="{FF2B5EF4-FFF2-40B4-BE49-F238E27FC236}">
                      <a16:creationId xmlns:a16="http://schemas.microsoft.com/office/drawing/2014/main" id="{BA404D7D-DAC4-4A4C-BC38-B7BF633C0CE0}"/>
                    </a:ext>
                  </a:extLst>
                </p14:cNvPr>
                <p14:cNvContentPartPr/>
                <p14:nvPr/>
              </p14:nvContentPartPr>
              <p14:xfrm>
                <a:off x="4571656" y="4821169"/>
                <a:ext cx="120960" cy="190080"/>
              </p14:xfrm>
            </p:contentPart>
          </mc:Choice>
          <mc:Fallback xmlns="">
            <p:pic>
              <p:nvPicPr>
                <p:cNvPr id="287" name="Entrada de lápiz 286">
                  <a:extLst>
                    <a:ext uri="{FF2B5EF4-FFF2-40B4-BE49-F238E27FC236}">
                      <a16:creationId xmlns:a16="http://schemas.microsoft.com/office/drawing/2014/main" id="{BA404D7D-DAC4-4A4C-BC38-B7BF633C0CE0}"/>
                    </a:ext>
                  </a:extLst>
                </p:cNvPr>
                <p:cNvPicPr/>
                <p:nvPr/>
              </p:nvPicPr>
              <p:blipFill>
                <a:blip r:embed="rId183"/>
                <a:stretch>
                  <a:fillRect/>
                </a:stretch>
              </p:blipFill>
              <p:spPr>
                <a:xfrm>
                  <a:off x="4553656" y="4803529"/>
                  <a:ext cx="156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88" name="Entrada de lápiz 287">
                  <a:extLst>
                    <a:ext uri="{FF2B5EF4-FFF2-40B4-BE49-F238E27FC236}">
                      <a16:creationId xmlns:a16="http://schemas.microsoft.com/office/drawing/2014/main" id="{420F1BF3-9383-4A00-A675-DA2FB634CD0B}"/>
                    </a:ext>
                  </a:extLst>
                </p14:cNvPr>
                <p14:cNvContentPartPr/>
                <p14:nvPr/>
              </p14:nvContentPartPr>
              <p14:xfrm>
                <a:off x="4561216" y="4895689"/>
                <a:ext cx="116280" cy="19080"/>
              </p14:xfrm>
            </p:contentPart>
          </mc:Choice>
          <mc:Fallback xmlns="">
            <p:pic>
              <p:nvPicPr>
                <p:cNvPr id="288" name="Entrada de lápiz 287">
                  <a:extLst>
                    <a:ext uri="{FF2B5EF4-FFF2-40B4-BE49-F238E27FC236}">
                      <a16:creationId xmlns:a16="http://schemas.microsoft.com/office/drawing/2014/main" id="{420F1BF3-9383-4A00-A675-DA2FB634CD0B}"/>
                    </a:ext>
                  </a:extLst>
                </p:cNvPr>
                <p:cNvPicPr/>
                <p:nvPr/>
              </p:nvPicPr>
              <p:blipFill>
                <a:blip r:embed="rId185"/>
                <a:stretch>
                  <a:fillRect/>
                </a:stretch>
              </p:blipFill>
              <p:spPr>
                <a:xfrm>
                  <a:off x="4543576" y="4877689"/>
                  <a:ext cx="151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89" name="Entrada de lápiz 288">
                  <a:extLst>
                    <a:ext uri="{FF2B5EF4-FFF2-40B4-BE49-F238E27FC236}">
                      <a16:creationId xmlns:a16="http://schemas.microsoft.com/office/drawing/2014/main" id="{F49515EF-C45C-43D9-9351-8377C6AF762D}"/>
                    </a:ext>
                  </a:extLst>
                </p14:cNvPr>
                <p14:cNvContentPartPr/>
                <p14:nvPr/>
              </p14:nvContentPartPr>
              <p14:xfrm>
                <a:off x="4733656" y="4893889"/>
                <a:ext cx="4680" cy="360"/>
              </p14:xfrm>
            </p:contentPart>
          </mc:Choice>
          <mc:Fallback xmlns="">
            <p:pic>
              <p:nvPicPr>
                <p:cNvPr id="289" name="Entrada de lápiz 288">
                  <a:extLst>
                    <a:ext uri="{FF2B5EF4-FFF2-40B4-BE49-F238E27FC236}">
                      <a16:creationId xmlns:a16="http://schemas.microsoft.com/office/drawing/2014/main" id="{F49515EF-C45C-43D9-9351-8377C6AF762D}"/>
                    </a:ext>
                  </a:extLst>
                </p:cNvPr>
                <p:cNvPicPr/>
                <p:nvPr/>
              </p:nvPicPr>
              <p:blipFill>
                <a:blip r:embed="rId4"/>
                <a:stretch>
                  <a:fillRect/>
                </a:stretch>
              </p:blipFill>
              <p:spPr>
                <a:xfrm>
                  <a:off x="4716016" y="4875889"/>
                  <a:ext cx="40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90" name="Entrada de lápiz 289">
                  <a:extLst>
                    <a:ext uri="{FF2B5EF4-FFF2-40B4-BE49-F238E27FC236}">
                      <a16:creationId xmlns:a16="http://schemas.microsoft.com/office/drawing/2014/main" id="{F73D4D68-AE82-4BC6-8530-F1254C07A25D}"/>
                    </a:ext>
                  </a:extLst>
                </p14:cNvPr>
                <p14:cNvContentPartPr/>
                <p14:nvPr/>
              </p14:nvContentPartPr>
              <p14:xfrm>
                <a:off x="4800256" y="4824769"/>
                <a:ext cx="43560" cy="171720"/>
              </p14:xfrm>
            </p:contentPart>
          </mc:Choice>
          <mc:Fallback xmlns="">
            <p:pic>
              <p:nvPicPr>
                <p:cNvPr id="290" name="Entrada de lápiz 289">
                  <a:extLst>
                    <a:ext uri="{FF2B5EF4-FFF2-40B4-BE49-F238E27FC236}">
                      <a16:creationId xmlns:a16="http://schemas.microsoft.com/office/drawing/2014/main" id="{F73D4D68-AE82-4BC6-8530-F1254C07A25D}"/>
                    </a:ext>
                  </a:extLst>
                </p:cNvPr>
                <p:cNvPicPr/>
                <p:nvPr/>
              </p:nvPicPr>
              <p:blipFill>
                <a:blip r:embed="rId188"/>
                <a:stretch>
                  <a:fillRect/>
                </a:stretch>
              </p:blipFill>
              <p:spPr>
                <a:xfrm>
                  <a:off x="4782616" y="4806769"/>
                  <a:ext cx="79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91" name="Entrada de lápiz 290">
                  <a:extLst>
                    <a:ext uri="{FF2B5EF4-FFF2-40B4-BE49-F238E27FC236}">
                      <a16:creationId xmlns:a16="http://schemas.microsoft.com/office/drawing/2014/main" id="{E74627D5-9DAE-4FE4-BD56-D7CCF9DE5250}"/>
                    </a:ext>
                  </a:extLst>
                </p14:cNvPr>
                <p14:cNvContentPartPr/>
                <p14:nvPr/>
              </p14:nvContentPartPr>
              <p14:xfrm>
                <a:off x="4861816" y="4822249"/>
                <a:ext cx="135000" cy="145800"/>
              </p14:xfrm>
            </p:contentPart>
          </mc:Choice>
          <mc:Fallback xmlns="">
            <p:pic>
              <p:nvPicPr>
                <p:cNvPr id="291" name="Entrada de lápiz 290">
                  <a:extLst>
                    <a:ext uri="{FF2B5EF4-FFF2-40B4-BE49-F238E27FC236}">
                      <a16:creationId xmlns:a16="http://schemas.microsoft.com/office/drawing/2014/main" id="{E74627D5-9DAE-4FE4-BD56-D7CCF9DE5250}"/>
                    </a:ext>
                  </a:extLst>
                </p:cNvPr>
                <p:cNvPicPr/>
                <p:nvPr/>
              </p:nvPicPr>
              <p:blipFill>
                <a:blip r:embed="rId190"/>
                <a:stretch>
                  <a:fillRect/>
                </a:stretch>
              </p:blipFill>
              <p:spPr>
                <a:xfrm>
                  <a:off x="4843816" y="4804609"/>
                  <a:ext cx="170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92" name="Entrada de lápiz 291">
                  <a:extLst>
                    <a:ext uri="{FF2B5EF4-FFF2-40B4-BE49-F238E27FC236}">
                      <a16:creationId xmlns:a16="http://schemas.microsoft.com/office/drawing/2014/main" id="{2580EFFE-03EA-4710-BD4E-065E1754FC7D}"/>
                    </a:ext>
                  </a:extLst>
                </p14:cNvPr>
                <p14:cNvContentPartPr/>
                <p14:nvPr/>
              </p14:nvContentPartPr>
              <p14:xfrm>
                <a:off x="5226136" y="4810729"/>
                <a:ext cx="360" cy="154800"/>
              </p14:xfrm>
            </p:contentPart>
          </mc:Choice>
          <mc:Fallback xmlns="">
            <p:pic>
              <p:nvPicPr>
                <p:cNvPr id="292" name="Entrada de lápiz 291">
                  <a:extLst>
                    <a:ext uri="{FF2B5EF4-FFF2-40B4-BE49-F238E27FC236}">
                      <a16:creationId xmlns:a16="http://schemas.microsoft.com/office/drawing/2014/main" id="{2580EFFE-03EA-4710-BD4E-065E1754FC7D}"/>
                    </a:ext>
                  </a:extLst>
                </p:cNvPr>
                <p:cNvPicPr/>
                <p:nvPr/>
              </p:nvPicPr>
              <p:blipFill>
                <a:blip r:embed="rId192"/>
                <a:stretch>
                  <a:fillRect/>
                </a:stretch>
              </p:blipFill>
              <p:spPr>
                <a:xfrm>
                  <a:off x="5208136" y="4793089"/>
                  <a:ext cx="36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93" name="Entrada de lápiz 292">
                  <a:extLst>
                    <a:ext uri="{FF2B5EF4-FFF2-40B4-BE49-F238E27FC236}">
                      <a16:creationId xmlns:a16="http://schemas.microsoft.com/office/drawing/2014/main" id="{477B8EFD-9D13-4B7A-AD19-8573BD2C52A9}"/>
                    </a:ext>
                  </a:extLst>
                </p14:cNvPr>
                <p14:cNvContentPartPr/>
                <p14:nvPr/>
              </p14:nvContentPartPr>
              <p14:xfrm>
                <a:off x="5162056" y="4887409"/>
                <a:ext cx="109800" cy="6840"/>
              </p14:xfrm>
            </p:contentPart>
          </mc:Choice>
          <mc:Fallback xmlns="">
            <p:pic>
              <p:nvPicPr>
                <p:cNvPr id="293" name="Entrada de lápiz 292">
                  <a:extLst>
                    <a:ext uri="{FF2B5EF4-FFF2-40B4-BE49-F238E27FC236}">
                      <a16:creationId xmlns:a16="http://schemas.microsoft.com/office/drawing/2014/main" id="{477B8EFD-9D13-4B7A-AD19-8573BD2C52A9}"/>
                    </a:ext>
                  </a:extLst>
                </p:cNvPr>
                <p:cNvPicPr/>
                <p:nvPr/>
              </p:nvPicPr>
              <p:blipFill>
                <a:blip r:embed="rId194"/>
                <a:stretch>
                  <a:fillRect/>
                </a:stretch>
              </p:blipFill>
              <p:spPr>
                <a:xfrm>
                  <a:off x="5144056" y="4869769"/>
                  <a:ext cx="1454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94" name="Entrada de lápiz 293">
                  <a:extLst>
                    <a:ext uri="{FF2B5EF4-FFF2-40B4-BE49-F238E27FC236}">
                      <a16:creationId xmlns:a16="http://schemas.microsoft.com/office/drawing/2014/main" id="{C403E47F-7455-430D-B5F1-41E27369B119}"/>
                    </a:ext>
                  </a:extLst>
                </p14:cNvPr>
                <p14:cNvContentPartPr/>
                <p14:nvPr/>
              </p14:nvContentPartPr>
              <p14:xfrm>
                <a:off x="5350696" y="4777249"/>
                <a:ext cx="62640" cy="230040"/>
              </p14:xfrm>
            </p:contentPart>
          </mc:Choice>
          <mc:Fallback xmlns="">
            <p:pic>
              <p:nvPicPr>
                <p:cNvPr id="294" name="Entrada de lápiz 293">
                  <a:extLst>
                    <a:ext uri="{FF2B5EF4-FFF2-40B4-BE49-F238E27FC236}">
                      <a16:creationId xmlns:a16="http://schemas.microsoft.com/office/drawing/2014/main" id="{C403E47F-7455-430D-B5F1-41E27369B119}"/>
                    </a:ext>
                  </a:extLst>
                </p:cNvPr>
                <p:cNvPicPr/>
                <p:nvPr/>
              </p:nvPicPr>
              <p:blipFill>
                <a:blip r:embed="rId196"/>
                <a:stretch>
                  <a:fillRect/>
                </a:stretch>
              </p:blipFill>
              <p:spPr>
                <a:xfrm>
                  <a:off x="5333056" y="4759609"/>
                  <a:ext cx="982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95" name="Entrada de lápiz 294">
                  <a:extLst>
                    <a:ext uri="{FF2B5EF4-FFF2-40B4-BE49-F238E27FC236}">
                      <a16:creationId xmlns:a16="http://schemas.microsoft.com/office/drawing/2014/main" id="{E5608BA4-5E59-4ABF-AFFE-30762580193C}"/>
                    </a:ext>
                  </a:extLst>
                </p14:cNvPr>
                <p14:cNvContentPartPr/>
                <p14:nvPr/>
              </p14:nvContentPartPr>
              <p14:xfrm>
                <a:off x="5464816" y="4810729"/>
                <a:ext cx="123120" cy="93240"/>
              </p14:xfrm>
            </p:contentPart>
          </mc:Choice>
          <mc:Fallback xmlns="">
            <p:pic>
              <p:nvPicPr>
                <p:cNvPr id="295" name="Entrada de lápiz 294">
                  <a:extLst>
                    <a:ext uri="{FF2B5EF4-FFF2-40B4-BE49-F238E27FC236}">
                      <a16:creationId xmlns:a16="http://schemas.microsoft.com/office/drawing/2014/main" id="{E5608BA4-5E59-4ABF-AFFE-30762580193C}"/>
                    </a:ext>
                  </a:extLst>
                </p:cNvPr>
                <p:cNvPicPr/>
                <p:nvPr/>
              </p:nvPicPr>
              <p:blipFill>
                <a:blip r:embed="rId198"/>
                <a:stretch>
                  <a:fillRect/>
                </a:stretch>
              </p:blipFill>
              <p:spPr>
                <a:xfrm>
                  <a:off x="5446816" y="4793089"/>
                  <a:ext cx="158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96" name="Entrada de lápiz 295">
                  <a:extLst>
                    <a:ext uri="{FF2B5EF4-FFF2-40B4-BE49-F238E27FC236}">
                      <a16:creationId xmlns:a16="http://schemas.microsoft.com/office/drawing/2014/main" id="{793FD13E-AEEF-4164-BB1D-C8230EABD3A5}"/>
                    </a:ext>
                  </a:extLst>
                </p14:cNvPr>
                <p14:cNvContentPartPr/>
                <p14:nvPr/>
              </p14:nvContentPartPr>
              <p14:xfrm>
                <a:off x="5548696" y="4758889"/>
                <a:ext cx="51480" cy="227520"/>
              </p14:xfrm>
            </p:contentPart>
          </mc:Choice>
          <mc:Fallback xmlns="">
            <p:pic>
              <p:nvPicPr>
                <p:cNvPr id="296" name="Entrada de lápiz 295">
                  <a:extLst>
                    <a:ext uri="{FF2B5EF4-FFF2-40B4-BE49-F238E27FC236}">
                      <a16:creationId xmlns:a16="http://schemas.microsoft.com/office/drawing/2014/main" id="{793FD13E-AEEF-4164-BB1D-C8230EABD3A5}"/>
                    </a:ext>
                  </a:extLst>
                </p:cNvPr>
                <p:cNvPicPr/>
                <p:nvPr/>
              </p:nvPicPr>
              <p:blipFill>
                <a:blip r:embed="rId200"/>
                <a:stretch>
                  <a:fillRect/>
                </a:stretch>
              </p:blipFill>
              <p:spPr>
                <a:xfrm>
                  <a:off x="5531056" y="4740889"/>
                  <a:ext cx="87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97" name="Entrada de lápiz 296">
                  <a:extLst>
                    <a:ext uri="{FF2B5EF4-FFF2-40B4-BE49-F238E27FC236}">
                      <a16:creationId xmlns:a16="http://schemas.microsoft.com/office/drawing/2014/main" id="{870F31AE-5801-41FD-A151-6C5255106ED0}"/>
                    </a:ext>
                  </a:extLst>
                </p14:cNvPr>
                <p14:cNvContentPartPr/>
                <p14:nvPr/>
              </p14:nvContentPartPr>
              <p14:xfrm>
                <a:off x="5645176" y="4752409"/>
                <a:ext cx="165960" cy="213840"/>
              </p14:xfrm>
            </p:contentPart>
          </mc:Choice>
          <mc:Fallback xmlns="">
            <p:pic>
              <p:nvPicPr>
                <p:cNvPr id="297" name="Entrada de lápiz 296">
                  <a:extLst>
                    <a:ext uri="{FF2B5EF4-FFF2-40B4-BE49-F238E27FC236}">
                      <a16:creationId xmlns:a16="http://schemas.microsoft.com/office/drawing/2014/main" id="{870F31AE-5801-41FD-A151-6C5255106ED0}"/>
                    </a:ext>
                  </a:extLst>
                </p:cNvPr>
                <p:cNvPicPr/>
                <p:nvPr/>
              </p:nvPicPr>
              <p:blipFill>
                <a:blip r:embed="rId202"/>
                <a:stretch>
                  <a:fillRect/>
                </a:stretch>
              </p:blipFill>
              <p:spPr>
                <a:xfrm>
                  <a:off x="5627176" y="4734409"/>
                  <a:ext cx="201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98" name="Entrada de lápiz 297">
                  <a:extLst>
                    <a:ext uri="{FF2B5EF4-FFF2-40B4-BE49-F238E27FC236}">
                      <a16:creationId xmlns:a16="http://schemas.microsoft.com/office/drawing/2014/main" id="{AA5F1CDC-6DE7-42CE-A8D5-0E3A4BCEB133}"/>
                    </a:ext>
                  </a:extLst>
                </p14:cNvPr>
                <p14:cNvContentPartPr/>
                <p14:nvPr/>
              </p14:nvContentPartPr>
              <p14:xfrm>
                <a:off x="5870536" y="4862209"/>
                <a:ext cx="360" cy="360"/>
              </p14:xfrm>
            </p:contentPart>
          </mc:Choice>
          <mc:Fallback xmlns="">
            <p:pic>
              <p:nvPicPr>
                <p:cNvPr id="298" name="Entrada de lápiz 297">
                  <a:extLst>
                    <a:ext uri="{FF2B5EF4-FFF2-40B4-BE49-F238E27FC236}">
                      <a16:creationId xmlns:a16="http://schemas.microsoft.com/office/drawing/2014/main" id="{AA5F1CDC-6DE7-42CE-A8D5-0E3A4BCEB133}"/>
                    </a:ext>
                  </a:extLst>
                </p:cNvPr>
                <p:cNvPicPr/>
                <p:nvPr/>
              </p:nvPicPr>
              <p:blipFill>
                <a:blip r:embed="rId6"/>
                <a:stretch>
                  <a:fillRect/>
                </a:stretch>
              </p:blipFill>
              <p:spPr>
                <a:xfrm>
                  <a:off x="5852896" y="484456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99" name="Entrada de lápiz 298">
                  <a:extLst>
                    <a:ext uri="{FF2B5EF4-FFF2-40B4-BE49-F238E27FC236}">
                      <a16:creationId xmlns:a16="http://schemas.microsoft.com/office/drawing/2014/main" id="{C174082D-6138-4692-82C7-B60895990C64}"/>
                    </a:ext>
                  </a:extLst>
                </p14:cNvPr>
                <p14:cNvContentPartPr/>
                <p14:nvPr/>
              </p14:nvContentPartPr>
              <p14:xfrm>
                <a:off x="5932816" y="4726849"/>
                <a:ext cx="73800" cy="249480"/>
              </p14:xfrm>
            </p:contentPart>
          </mc:Choice>
          <mc:Fallback xmlns="">
            <p:pic>
              <p:nvPicPr>
                <p:cNvPr id="299" name="Entrada de lápiz 298">
                  <a:extLst>
                    <a:ext uri="{FF2B5EF4-FFF2-40B4-BE49-F238E27FC236}">
                      <a16:creationId xmlns:a16="http://schemas.microsoft.com/office/drawing/2014/main" id="{C174082D-6138-4692-82C7-B60895990C64}"/>
                    </a:ext>
                  </a:extLst>
                </p:cNvPr>
                <p:cNvPicPr/>
                <p:nvPr/>
              </p:nvPicPr>
              <p:blipFill>
                <a:blip r:embed="rId205"/>
                <a:stretch>
                  <a:fillRect/>
                </a:stretch>
              </p:blipFill>
              <p:spPr>
                <a:xfrm>
                  <a:off x="5915176" y="4709209"/>
                  <a:ext cx="1094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01" name="Entrada de lápiz 300">
                  <a:extLst>
                    <a:ext uri="{FF2B5EF4-FFF2-40B4-BE49-F238E27FC236}">
                      <a16:creationId xmlns:a16="http://schemas.microsoft.com/office/drawing/2014/main" id="{0E04B55C-FEB1-48F4-86A8-09D08A06E1E0}"/>
                    </a:ext>
                  </a:extLst>
                </p14:cNvPr>
                <p14:cNvContentPartPr/>
                <p14:nvPr/>
              </p14:nvContentPartPr>
              <p14:xfrm>
                <a:off x="5558776" y="5079649"/>
                <a:ext cx="518760" cy="33840"/>
              </p14:xfrm>
            </p:contentPart>
          </mc:Choice>
          <mc:Fallback xmlns="">
            <p:pic>
              <p:nvPicPr>
                <p:cNvPr id="301" name="Entrada de lápiz 300">
                  <a:extLst>
                    <a:ext uri="{FF2B5EF4-FFF2-40B4-BE49-F238E27FC236}">
                      <a16:creationId xmlns:a16="http://schemas.microsoft.com/office/drawing/2014/main" id="{0E04B55C-FEB1-48F4-86A8-09D08A06E1E0}"/>
                    </a:ext>
                  </a:extLst>
                </p:cNvPr>
                <p:cNvPicPr/>
                <p:nvPr/>
              </p:nvPicPr>
              <p:blipFill>
                <a:blip r:embed="rId207"/>
                <a:stretch>
                  <a:fillRect/>
                </a:stretch>
              </p:blipFill>
              <p:spPr>
                <a:xfrm>
                  <a:off x="5541136" y="5062009"/>
                  <a:ext cx="554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03" name="Entrada de lápiz 302">
                  <a:extLst>
                    <a:ext uri="{FF2B5EF4-FFF2-40B4-BE49-F238E27FC236}">
                      <a16:creationId xmlns:a16="http://schemas.microsoft.com/office/drawing/2014/main" id="{AF2960BB-3DBB-49C2-BCBE-210513A67F5A}"/>
                    </a:ext>
                  </a:extLst>
                </p14:cNvPr>
                <p14:cNvContentPartPr/>
                <p14:nvPr/>
              </p14:nvContentPartPr>
              <p14:xfrm>
                <a:off x="6315496" y="5122489"/>
                <a:ext cx="83520" cy="360"/>
              </p14:xfrm>
            </p:contentPart>
          </mc:Choice>
          <mc:Fallback xmlns="">
            <p:pic>
              <p:nvPicPr>
                <p:cNvPr id="303" name="Entrada de lápiz 302">
                  <a:extLst>
                    <a:ext uri="{FF2B5EF4-FFF2-40B4-BE49-F238E27FC236}">
                      <a16:creationId xmlns:a16="http://schemas.microsoft.com/office/drawing/2014/main" id="{AF2960BB-3DBB-49C2-BCBE-210513A67F5A}"/>
                    </a:ext>
                  </a:extLst>
                </p:cNvPr>
                <p:cNvPicPr/>
                <p:nvPr/>
              </p:nvPicPr>
              <p:blipFill>
                <a:blip r:embed="rId209"/>
                <a:stretch>
                  <a:fillRect/>
                </a:stretch>
              </p:blipFill>
              <p:spPr>
                <a:xfrm>
                  <a:off x="6297856" y="5104849"/>
                  <a:ext cx="11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02" name="Entrada de lápiz 301">
                  <a:extLst>
                    <a:ext uri="{FF2B5EF4-FFF2-40B4-BE49-F238E27FC236}">
                      <a16:creationId xmlns:a16="http://schemas.microsoft.com/office/drawing/2014/main" id="{61CD9470-3C5A-4E24-864D-3308F9B5F3DD}"/>
                    </a:ext>
                  </a:extLst>
                </p14:cNvPr>
                <p14:cNvContentPartPr/>
                <p14:nvPr/>
              </p14:nvContentPartPr>
              <p14:xfrm>
                <a:off x="6294976" y="5008009"/>
                <a:ext cx="104760" cy="360"/>
              </p14:xfrm>
            </p:contentPart>
          </mc:Choice>
          <mc:Fallback xmlns="">
            <p:pic>
              <p:nvPicPr>
                <p:cNvPr id="302" name="Entrada de lápiz 301">
                  <a:extLst>
                    <a:ext uri="{FF2B5EF4-FFF2-40B4-BE49-F238E27FC236}">
                      <a16:creationId xmlns:a16="http://schemas.microsoft.com/office/drawing/2014/main" id="{61CD9470-3C5A-4E24-864D-3308F9B5F3DD}"/>
                    </a:ext>
                  </a:extLst>
                </p:cNvPr>
                <p:cNvPicPr/>
                <p:nvPr/>
              </p:nvPicPr>
              <p:blipFill>
                <a:blip r:embed="rId211"/>
                <a:stretch>
                  <a:fillRect/>
                </a:stretch>
              </p:blipFill>
              <p:spPr>
                <a:xfrm>
                  <a:off x="6276976" y="4990369"/>
                  <a:ext cx="140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04" name="Entrada de lápiz 303">
                  <a:extLst>
                    <a:ext uri="{FF2B5EF4-FFF2-40B4-BE49-F238E27FC236}">
                      <a16:creationId xmlns:a16="http://schemas.microsoft.com/office/drawing/2014/main" id="{C6A022D1-DECA-4BBE-B7F7-F6AA2AEF13A5}"/>
                    </a:ext>
                  </a:extLst>
                </p14:cNvPr>
                <p14:cNvContentPartPr/>
                <p14:nvPr/>
              </p14:nvContentPartPr>
              <p14:xfrm>
                <a:off x="6547696" y="4748449"/>
                <a:ext cx="101160" cy="360"/>
              </p14:xfrm>
            </p:contentPart>
          </mc:Choice>
          <mc:Fallback xmlns="">
            <p:pic>
              <p:nvPicPr>
                <p:cNvPr id="304" name="Entrada de lápiz 303">
                  <a:extLst>
                    <a:ext uri="{FF2B5EF4-FFF2-40B4-BE49-F238E27FC236}">
                      <a16:creationId xmlns:a16="http://schemas.microsoft.com/office/drawing/2014/main" id="{C6A022D1-DECA-4BBE-B7F7-F6AA2AEF13A5}"/>
                    </a:ext>
                  </a:extLst>
                </p:cNvPr>
                <p:cNvPicPr/>
                <p:nvPr/>
              </p:nvPicPr>
              <p:blipFill>
                <a:blip r:embed="rId213"/>
                <a:stretch>
                  <a:fillRect/>
                </a:stretch>
              </p:blipFill>
              <p:spPr>
                <a:xfrm>
                  <a:off x="6529696" y="4730809"/>
                  <a:ext cx="136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05" name="Entrada de lápiz 304">
                  <a:extLst>
                    <a:ext uri="{FF2B5EF4-FFF2-40B4-BE49-F238E27FC236}">
                      <a16:creationId xmlns:a16="http://schemas.microsoft.com/office/drawing/2014/main" id="{2AA53B02-2711-46D0-8560-FDD84C78BDE5}"/>
                    </a:ext>
                  </a:extLst>
                </p14:cNvPr>
                <p14:cNvContentPartPr/>
                <p14:nvPr/>
              </p14:nvContentPartPr>
              <p14:xfrm>
                <a:off x="6462376" y="4768969"/>
                <a:ext cx="228600" cy="178920"/>
              </p14:xfrm>
            </p:contentPart>
          </mc:Choice>
          <mc:Fallback xmlns="">
            <p:pic>
              <p:nvPicPr>
                <p:cNvPr id="305" name="Entrada de lápiz 304">
                  <a:extLst>
                    <a:ext uri="{FF2B5EF4-FFF2-40B4-BE49-F238E27FC236}">
                      <a16:creationId xmlns:a16="http://schemas.microsoft.com/office/drawing/2014/main" id="{2AA53B02-2711-46D0-8560-FDD84C78BDE5}"/>
                    </a:ext>
                  </a:extLst>
                </p:cNvPr>
                <p:cNvPicPr/>
                <p:nvPr/>
              </p:nvPicPr>
              <p:blipFill>
                <a:blip r:embed="rId215"/>
                <a:stretch>
                  <a:fillRect/>
                </a:stretch>
              </p:blipFill>
              <p:spPr>
                <a:xfrm>
                  <a:off x="6444376" y="4751329"/>
                  <a:ext cx="264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07" name="Entrada de lápiz 306">
                  <a:extLst>
                    <a:ext uri="{FF2B5EF4-FFF2-40B4-BE49-F238E27FC236}">
                      <a16:creationId xmlns:a16="http://schemas.microsoft.com/office/drawing/2014/main" id="{BA1EF979-AEA6-45A2-83C4-905ABF6556E5}"/>
                    </a:ext>
                  </a:extLst>
                </p14:cNvPr>
                <p14:cNvContentPartPr/>
                <p14:nvPr/>
              </p14:nvContentPartPr>
              <p14:xfrm>
                <a:off x="6743536" y="4748449"/>
                <a:ext cx="126720" cy="175320"/>
              </p14:xfrm>
            </p:contentPart>
          </mc:Choice>
          <mc:Fallback xmlns="">
            <p:pic>
              <p:nvPicPr>
                <p:cNvPr id="307" name="Entrada de lápiz 306">
                  <a:extLst>
                    <a:ext uri="{FF2B5EF4-FFF2-40B4-BE49-F238E27FC236}">
                      <a16:creationId xmlns:a16="http://schemas.microsoft.com/office/drawing/2014/main" id="{BA1EF979-AEA6-45A2-83C4-905ABF6556E5}"/>
                    </a:ext>
                  </a:extLst>
                </p:cNvPr>
                <p:cNvPicPr/>
                <p:nvPr/>
              </p:nvPicPr>
              <p:blipFill>
                <a:blip r:embed="rId217"/>
                <a:stretch>
                  <a:fillRect/>
                </a:stretch>
              </p:blipFill>
              <p:spPr>
                <a:xfrm>
                  <a:off x="6725536" y="4730809"/>
                  <a:ext cx="162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08" name="Entrada de lápiz 307">
                  <a:extLst>
                    <a:ext uri="{FF2B5EF4-FFF2-40B4-BE49-F238E27FC236}">
                      <a16:creationId xmlns:a16="http://schemas.microsoft.com/office/drawing/2014/main" id="{E949A219-C03A-48F8-ADDC-23AA97B99A5D}"/>
                    </a:ext>
                  </a:extLst>
                </p14:cNvPr>
                <p14:cNvContentPartPr/>
                <p14:nvPr/>
              </p14:nvContentPartPr>
              <p14:xfrm>
                <a:off x="6793576" y="4831609"/>
                <a:ext cx="126000" cy="360"/>
              </p14:xfrm>
            </p:contentPart>
          </mc:Choice>
          <mc:Fallback xmlns="">
            <p:pic>
              <p:nvPicPr>
                <p:cNvPr id="308" name="Entrada de lápiz 307">
                  <a:extLst>
                    <a:ext uri="{FF2B5EF4-FFF2-40B4-BE49-F238E27FC236}">
                      <a16:creationId xmlns:a16="http://schemas.microsoft.com/office/drawing/2014/main" id="{E949A219-C03A-48F8-ADDC-23AA97B99A5D}"/>
                    </a:ext>
                  </a:extLst>
                </p:cNvPr>
                <p:cNvPicPr/>
                <p:nvPr/>
              </p:nvPicPr>
              <p:blipFill>
                <a:blip r:embed="rId219"/>
                <a:stretch>
                  <a:fillRect/>
                </a:stretch>
              </p:blipFill>
              <p:spPr>
                <a:xfrm>
                  <a:off x="6775936" y="4813609"/>
                  <a:ext cx="161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09" name="Entrada de lápiz 308">
                  <a:extLst>
                    <a:ext uri="{FF2B5EF4-FFF2-40B4-BE49-F238E27FC236}">
                      <a16:creationId xmlns:a16="http://schemas.microsoft.com/office/drawing/2014/main" id="{E65CA4CB-4E71-4860-B384-58595C396B0E}"/>
                    </a:ext>
                  </a:extLst>
                </p14:cNvPr>
                <p14:cNvContentPartPr/>
                <p14:nvPr/>
              </p14:nvContentPartPr>
              <p14:xfrm>
                <a:off x="6949096" y="4768249"/>
                <a:ext cx="159480" cy="147960"/>
              </p14:xfrm>
            </p:contentPart>
          </mc:Choice>
          <mc:Fallback xmlns="">
            <p:pic>
              <p:nvPicPr>
                <p:cNvPr id="309" name="Entrada de lápiz 308">
                  <a:extLst>
                    <a:ext uri="{FF2B5EF4-FFF2-40B4-BE49-F238E27FC236}">
                      <a16:creationId xmlns:a16="http://schemas.microsoft.com/office/drawing/2014/main" id="{E65CA4CB-4E71-4860-B384-58595C396B0E}"/>
                    </a:ext>
                  </a:extLst>
                </p:cNvPr>
                <p:cNvPicPr/>
                <p:nvPr/>
              </p:nvPicPr>
              <p:blipFill>
                <a:blip r:embed="rId221"/>
                <a:stretch>
                  <a:fillRect/>
                </a:stretch>
              </p:blipFill>
              <p:spPr>
                <a:xfrm>
                  <a:off x="6931456" y="4750609"/>
                  <a:ext cx="195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11" name="Entrada de lápiz 310">
                  <a:extLst>
                    <a:ext uri="{FF2B5EF4-FFF2-40B4-BE49-F238E27FC236}">
                      <a16:creationId xmlns:a16="http://schemas.microsoft.com/office/drawing/2014/main" id="{478D1BD2-C759-467C-96A1-66B92C85ED47}"/>
                    </a:ext>
                  </a:extLst>
                </p14:cNvPr>
                <p14:cNvContentPartPr/>
                <p14:nvPr/>
              </p14:nvContentPartPr>
              <p14:xfrm>
                <a:off x="7266256" y="4748449"/>
                <a:ext cx="38880" cy="175680"/>
              </p14:xfrm>
            </p:contentPart>
          </mc:Choice>
          <mc:Fallback xmlns="">
            <p:pic>
              <p:nvPicPr>
                <p:cNvPr id="311" name="Entrada de lápiz 310">
                  <a:extLst>
                    <a:ext uri="{FF2B5EF4-FFF2-40B4-BE49-F238E27FC236}">
                      <a16:creationId xmlns:a16="http://schemas.microsoft.com/office/drawing/2014/main" id="{478D1BD2-C759-467C-96A1-66B92C85ED47}"/>
                    </a:ext>
                  </a:extLst>
                </p:cNvPr>
                <p:cNvPicPr/>
                <p:nvPr/>
              </p:nvPicPr>
              <p:blipFill>
                <a:blip r:embed="rId223"/>
                <a:stretch>
                  <a:fillRect/>
                </a:stretch>
              </p:blipFill>
              <p:spPr>
                <a:xfrm>
                  <a:off x="7248256" y="4730809"/>
                  <a:ext cx="74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12" name="Entrada de lápiz 311">
                  <a:extLst>
                    <a:ext uri="{FF2B5EF4-FFF2-40B4-BE49-F238E27FC236}">
                      <a16:creationId xmlns:a16="http://schemas.microsoft.com/office/drawing/2014/main" id="{7656410F-DA7A-4AFC-A936-2472FFB38DAF}"/>
                    </a:ext>
                  </a:extLst>
                </p14:cNvPr>
                <p14:cNvContentPartPr/>
                <p14:nvPr/>
              </p14:nvContentPartPr>
              <p14:xfrm>
                <a:off x="7240336" y="4841689"/>
                <a:ext cx="115920" cy="360"/>
              </p14:xfrm>
            </p:contentPart>
          </mc:Choice>
          <mc:Fallback xmlns="">
            <p:pic>
              <p:nvPicPr>
                <p:cNvPr id="312" name="Entrada de lápiz 311">
                  <a:extLst>
                    <a:ext uri="{FF2B5EF4-FFF2-40B4-BE49-F238E27FC236}">
                      <a16:creationId xmlns:a16="http://schemas.microsoft.com/office/drawing/2014/main" id="{7656410F-DA7A-4AFC-A936-2472FFB38DAF}"/>
                    </a:ext>
                  </a:extLst>
                </p:cNvPr>
                <p:cNvPicPr/>
                <p:nvPr/>
              </p:nvPicPr>
              <p:blipFill>
                <a:blip r:embed="rId225"/>
                <a:stretch>
                  <a:fillRect/>
                </a:stretch>
              </p:blipFill>
              <p:spPr>
                <a:xfrm>
                  <a:off x="7222696" y="4824049"/>
                  <a:ext cx="151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14" name="Entrada de lápiz 313">
                  <a:extLst>
                    <a:ext uri="{FF2B5EF4-FFF2-40B4-BE49-F238E27FC236}">
                      <a16:creationId xmlns:a16="http://schemas.microsoft.com/office/drawing/2014/main" id="{82FACDB1-7B3E-4EDB-BC8D-D9243FF03343}"/>
                    </a:ext>
                  </a:extLst>
                </p14:cNvPr>
                <p14:cNvContentPartPr/>
                <p14:nvPr/>
              </p14:nvContentPartPr>
              <p14:xfrm>
                <a:off x="7434736" y="4726489"/>
                <a:ext cx="79560" cy="198000"/>
              </p14:xfrm>
            </p:contentPart>
          </mc:Choice>
          <mc:Fallback xmlns="">
            <p:pic>
              <p:nvPicPr>
                <p:cNvPr id="314" name="Entrada de lápiz 313">
                  <a:extLst>
                    <a:ext uri="{FF2B5EF4-FFF2-40B4-BE49-F238E27FC236}">
                      <a16:creationId xmlns:a16="http://schemas.microsoft.com/office/drawing/2014/main" id="{82FACDB1-7B3E-4EDB-BC8D-D9243FF03343}"/>
                    </a:ext>
                  </a:extLst>
                </p:cNvPr>
                <p:cNvPicPr/>
                <p:nvPr/>
              </p:nvPicPr>
              <p:blipFill>
                <a:blip r:embed="rId227"/>
                <a:stretch>
                  <a:fillRect/>
                </a:stretch>
              </p:blipFill>
              <p:spPr>
                <a:xfrm>
                  <a:off x="7416736" y="4708489"/>
                  <a:ext cx="115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15" name="Entrada de lápiz 314">
                  <a:extLst>
                    <a:ext uri="{FF2B5EF4-FFF2-40B4-BE49-F238E27FC236}">
                      <a16:creationId xmlns:a16="http://schemas.microsoft.com/office/drawing/2014/main" id="{B2DD9C06-B5A2-4A38-9714-027EDABD4B97}"/>
                    </a:ext>
                  </a:extLst>
                </p14:cNvPr>
                <p14:cNvContentPartPr/>
                <p14:nvPr/>
              </p14:nvContentPartPr>
              <p14:xfrm>
                <a:off x="7558936" y="4737649"/>
                <a:ext cx="138240" cy="104400"/>
              </p14:xfrm>
            </p:contentPart>
          </mc:Choice>
          <mc:Fallback xmlns="">
            <p:pic>
              <p:nvPicPr>
                <p:cNvPr id="315" name="Entrada de lápiz 314">
                  <a:extLst>
                    <a:ext uri="{FF2B5EF4-FFF2-40B4-BE49-F238E27FC236}">
                      <a16:creationId xmlns:a16="http://schemas.microsoft.com/office/drawing/2014/main" id="{B2DD9C06-B5A2-4A38-9714-027EDABD4B97}"/>
                    </a:ext>
                  </a:extLst>
                </p:cNvPr>
                <p:cNvPicPr/>
                <p:nvPr/>
              </p:nvPicPr>
              <p:blipFill>
                <a:blip r:embed="rId229"/>
                <a:stretch>
                  <a:fillRect/>
                </a:stretch>
              </p:blipFill>
              <p:spPr>
                <a:xfrm>
                  <a:off x="7541296" y="4720009"/>
                  <a:ext cx="173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16" name="Entrada de lápiz 315">
                  <a:extLst>
                    <a:ext uri="{FF2B5EF4-FFF2-40B4-BE49-F238E27FC236}">
                      <a16:creationId xmlns:a16="http://schemas.microsoft.com/office/drawing/2014/main" id="{2EFF4128-ABBA-489F-9CC2-1CD3D231FE0B}"/>
                    </a:ext>
                  </a:extLst>
                </p14:cNvPr>
                <p14:cNvContentPartPr/>
                <p14:nvPr/>
              </p14:nvContentPartPr>
              <p14:xfrm>
                <a:off x="7626976" y="4717129"/>
                <a:ext cx="72720" cy="187200"/>
              </p14:xfrm>
            </p:contentPart>
          </mc:Choice>
          <mc:Fallback xmlns="">
            <p:pic>
              <p:nvPicPr>
                <p:cNvPr id="316" name="Entrada de lápiz 315">
                  <a:extLst>
                    <a:ext uri="{FF2B5EF4-FFF2-40B4-BE49-F238E27FC236}">
                      <a16:creationId xmlns:a16="http://schemas.microsoft.com/office/drawing/2014/main" id="{2EFF4128-ABBA-489F-9CC2-1CD3D231FE0B}"/>
                    </a:ext>
                  </a:extLst>
                </p:cNvPr>
                <p:cNvPicPr/>
                <p:nvPr/>
              </p:nvPicPr>
              <p:blipFill>
                <a:blip r:embed="rId231"/>
                <a:stretch>
                  <a:fillRect/>
                </a:stretch>
              </p:blipFill>
              <p:spPr>
                <a:xfrm>
                  <a:off x="7608976" y="4699129"/>
                  <a:ext cx="108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17" name="Entrada de lápiz 316">
                  <a:extLst>
                    <a:ext uri="{FF2B5EF4-FFF2-40B4-BE49-F238E27FC236}">
                      <a16:creationId xmlns:a16="http://schemas.microsoft.com/office/drawing/2014/main" id="{8647079F-F09B-44B4-BCBC-2A32AC33567D}"/>
                    </a:ext>
                  </a:extLst>
                </p14:cNvPr>
                <p14:cNvContentPartPr/>
                <p14:nvPr/>
              </p14:nvContentPartPr>
              <p14:xfrm>
                <a:off x="7745416" y="4704889"/>
                <a:ext cx="213840" cy="232920"/>
              </p14:xfrm>
            </p:contentPart>
          </mc:Choice>
          <mc:Fallback xmlns="">
            <p:pic>
              <p:nvPicPr>
                <p:cNvPr id="317" name="Entrada de lápiz 316">
                  <a:extLst>
                    <a:ext uri="{FF2B5EF4-FFF2-40B4-BE49-F238E27FC236}">
                      <a16:creationId xmlns:a16="http://schemas.microsoft.com/office/drawing/2014/main" id="{8647079F-F09B-44B4-BCBC-2A32AC33567D}"/>
                    </a:ext>
                  </a:extLst>
                </p:cNvPr>
                <p:cNvPicPr/>
                <p:nvPr/>
              </p:nvPicPr>
              <p:blipFill>
                <a:blip r:embed="rId233"/>
                <a:stretch>
                  <a:fillRect/>
                </a:stretch>
              </p:blipFill>
              <p:spPr>
                <a:xfrm>
                  <a:off x="7727416" y="4687249"/>
                  <a:ext cx="2494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18" name="Entrada de lápiz 317">
                  <a:extLst>
                    <a:ext uri="{FF2B5EF4-FFF2-40B4-BE49-F238E27FC236}">
                      <a16:creationId xmlns:a16="http://schemas.microsoft.com/office/drawing/2014/main" id="{36F9916E-4F60-4D3F-ADA9-A06EAA45D235}"/>
                    </a:ext>
                  </a:extLst>
                </p14:cNvPr>
                <p14:cNvContentPartPr/>
                <p14:nvPr/>
              </p14:nvContentPartPr>
              <p14:xfrm>
                <a:off x="6514576" y="5038249"/>
                <a:ext cx="1451520" cy="32400"/>
              </p14:xfrm>
            </p:contentPart>
          </mc:Choice>
          <mc:Fallback xmlns="">
            <p:pic>
              <p:nvPicPr>
                <p:cNvPr id="318" name="Entrada de lápiz 317">
                  <a:extLst>
                    <a:ext uri="{FF2B5EF4-FFF2-40B4-BE49-F238E27FC236}">
                      <a16:creationId xmlns:a16="http://schemas.microsoft.com/office/drawing/2014/main" id="{36F9916E-4F60-4D3F-ADA9-A06EAA45D235}"/>
                    </a:ext>
                  </a:extLst>
                </p:cNvPr>
                <p:cNvPicPr/>
                <p:nvPr/>
              </p:nvPicPr>
              <p:blipFill>
                <a:blip r:embed="rId235"/>
                <a:stretch>
                  <a:fillRect/>
                </a:stretch>
              </p:blipFill>
              <p:spPr>
                <a:xfrm>
                  <a:off x="6496936" y="5020609"/>
                  <a:ext cx="1487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19" name="Entrada de lápiz 318">
                  <a:extLst>
                    <a:ext uri="{FF2B5EF4-FFF2-40B4-BE49-F238E27FC236}">
                      <a16:creationId xmlns:a16="http://schemas.microsoft.com/office/drawing/2014/main" id="{21571DCE-F13F-4C06-BBB2-216CBCABDFA3}"/>
                    </a:ext>
                  </a:extLst>
                </p14:cNvPr>
                <p14:cNvContentPartPr/>
                <p14:nvPr/>
              </p14:nvContentPartPr>
              <p14:xfrm>
                <a:off x="7012096" y="5161729"/>
                <a:ext cx="131760" cy="189360"/>
              </p14:xfrm>
            </p:contentPart>
          </mc:Choice>
          <mc:Fallback xmlns="">
            <p:pic>
              <p:nvPicPr>
                <p:cNvPr id="319" name="Entrada de lápiz 318">
                  <a:extLst>
                    <a:ext uri="{FF2B5EF4-FFF2-40B4-BE49-F238E27FC236}">
                      <a16:creationId xmlns:a16="http://schemas.microsoft.com/office/drawing/2014/main" id="{21571DCE-F13F-4C06-BBB2-216CBCABDFA3}"/>
                    </a:ext>
                  </a:extLst>
                </p:cNvPr>
                <p:cNvPicPr/>
                <p:nvPr/>
              </p:nvPicPr>
              <p:blipFill>
                <a:blip r:embed="rId237"/>
                <a:stretch>
                  <a:fillRect/>
                </a:stretch>
              </p:blipFill>
              <p:spPr>
                <a:xfrm>
                  <a:off x="6994456" y="5143729"/>
                  <a:ext cx="167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20" name="Entrada de lápiz 319">
                  <a:extLst>
                    <a:ext uri="{FF2B5EF4-FFF2-40B4-BE49-F238E27FC236}">
                      <a16:creationId xmlns:a16="http://schemas.microsoft.com/office/drawing/2014/main" id="{606C0819-AE8F-4D14-BDC1-E64256A19E02}"/>
                    </a:ext>
                  </a:extLst>
                </p14:cNvPr>
                <p14:cNvContentPartPr/>
                <p14:nvPr/>
              </p14:nvContentPartPr>
              <p14:xfrm>
                <a:off x="7178056" y="5142649"/>
                <a:ext cx="191520" cy="198360"/>
              </p14:xfrm>
            </p:contentPart>
          </mc:Choice>
          <mc:Fallback xmlns="">
            <p:pic>
              <p:nvPicPr>
                <p:cNvPr id="320" name="Entrada de lápiz 319">
                  <a:extLst>
                    <a:ext uri="{FF2B5EF4-FFF2-40B4-BE49-F238E27FC236}">
                      <a16:creationId xmlns:a16="http://schemas.microsoft.com/office/drawing/2014/main" id="{606C0819-AE8F-4D14-BDC1-E64256A19E02}"/>
                    </a:ext>
                  </a:extLst>
                </p:cNvPr>
                <p:cNvPicPr/>
                <p:nvPr/>
              </p:nvPicPr>
              <p:blipFill>
                <a:blip r:embed="rId239"/>
                <a:stretch>
                  <a:fillRect/>
                </a:stretch>
              </p:blipFill>
              <p:spPr>
                <a:xfrm>
                  <a:off x="7160056" y="5124649"/>
                  <a:ext cx="227160" cy="234000"/>
                </a:xfrm>
                <a:prstGeom prst="rect">
                  <a:avLst/>
                </a:prstGeom>
              </p:spPr>
            </p:pic>
          </mc:Fallback>
        </mc:AlternateContent>
      </p:grpSp>
      <p:grpSp>
        <p:nvGrpSpPr>
          <p:cNvPr id="337" name="Grupo 336">
            <a:extLst>
              <a:ext uri="{FF2B5EF4-FFF2-40B4-BE49-F238E27FC236}">
                <a16:creationId xmlns:a16="http://schemas.microsoft.com/office/drawing/2014/main" id="{8026CB2A-EB2B-4941-A7F5-C667A25CFDD2}"/>
              </a:ext>
            </a:extLst>
          </p:cNvPr>
          <p:cNvGrpSpPr/>
          <p:nvPr/>
        </p:nvGrpSpPr>
        <p:grpSpPr>
          <a:xfrm>
            <a:off x="314656" y="4985689"/>
            <a:ext cx="663480" cy="230040"/>
            <a:chOff x="314656" y="4985689"/>
            <a:chExt cx="663480" cy="230040"/>
          </a:xfrm>
        </p:grpSpPr>
        <mc:AlternateContent xmlns:mc="http://schemas.openxmlformats.org/markup-compatibility/2006" xmlns:p14="http://schemas.microsoft.com/office/powerpoint/2010/main">
          <mc:Choice Requires="p14">
            <p:contentPart p14:bwMode="auto" r:id="rId240">
              <p14:nvContentPartPr>
                <p14:cNvPr id="325" name="Entrada de lápiz 324">
                  <a:extLst>
                    <a:ext uri="{FF2B5EF4-FFF2-40B4-BE49-F238E27FC236}">
                      <a16:creationId xmlns:a16="http://schemas.microsoft.com/office/drawing/2014/main" id="{FB3930A0-8FBE-4878-ACA1-B69AADB9F971}"/>
                    </a:ext>
                  </a:extLst>
                </p14:cNvPr>
                <p14:cNvContentPartPr/>
                <p14:nvPr/>
              </p14:nvContentPartPr>
              <p14:xfrm>
                <a:off x="314656" y="4986769"/>
                <a:ext cx="195120" cy="220680"/>
              </p14:xfrm>
            </p:contentPart>
          </mc:Choice>
          <mc:Fallback xmlns="">
            <p:pic>
              <p:nvPicPr>
                <p:cNvPr id="325" name="Entrada de lápiz 324">
                  <a:extLst>
                    <a:ext uri="{FF2B5EF4-FFF2-40B4-BE49-F238E27FC236}">
                      <a16:creationId xmlns:a16="http://schemas.microsoft.com/office/drawing/2014/main" id="{FB3930A0-8FBE-4878-ACA1-B69AADB9F971}"/>
                    </a:ext>
                  </a:extLst>
                </p:cNvPr>
                <p:cNvPicPr/>
                <p:nvPr/>
              </p:nvPicPr>
              <p:blipFill>
                <a:blip r:embed="rId241"/>
                <a:stretch>
                  <a:fillRect/>
                </a:stretch>
              </p:blipFill>
              <p:spPr>
                <a:xfrm>
                  <a:off x="296656" y="4969129"/>
                  <a:ext cx="2307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26" name="Entrada de lápiz 325">
                  <a:extLst>
                    <a:ext uri="{FF2B5EF4-FFF2-40B4-BE49-F238E27FC236}">
                      <a16:creationId xmlns:a16="http://schemas.microsoft.com/office/drawing/2014/main" id="{6D51082C-00FC-49F4-BB2E-8D6863FEE8D0}"/>
                    </a:ext>
                  </a:extLst>
                </p14:cNvPr>
                <p14:cNvContentPartPr/>
                <p14:nvPr/>
              </p14:nvContentPartPr>
              <p14:xfrm>
                <a:off x="539656" y="4985689"/>
                <a:ext cx="138960" cy="230040"/>
              </p14:xfrm>
            </p:contentPart>
          </mc:Choice>
          <mc:Fallback xmlns="">
            <p:pic>
              <p:nvPicPr>
                <p:cNvPr id="326" name="Entrada de lápiz 325">
                  <a:extLst>
                    <a:ext uri="{FF2B5EF4-FFF2-40B4-BE49-F238E27FC236}">
                      <a16:creationId xmlns:a16="http://schemas.microsoft.com/office/drawing/2014/main" id="{6D51082C-00FC-49F4-BB2E-8D6863FEE8D0}"/>
                    </a:ext>
                  </a:extLst>
                </p:cNvPr>
                <p:cNvPicPr/>
                <p:nvPr/>
              </p:nvPicPr>
              <p:blipFill>
                <a:blip r:embed="rId243"/>
                <a:stretch>
                  <a:fillRect/>
                </a:stretch>
              </p:blipFill>
              <p:spPr>
                <a:xfrm>
                  <a:off x="522016" y="4968049"/>
                  <a:ext cx="1746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27" name="Entrada de lápiz 326">
                  <a:extLst>
                    <a:ext uri="{FF2B5EF4-FFF2-40B4-BE49-F238E27FC236}">
                      <a16:creationId xmlns:a16="http://schemas.microsoft.com/office/drawing/2014/main" id="{8E779264-B329-4F82-877F-09D846F27974}"/>
                    </a:ext>
                  </a:extLst>
                </p14:cNvPr>
                <p14:cNvContentPartPr/>
                <p14:nvPr/>
              </p14:nvContentPartPr>
              <p14:xfrm>
                <a:off x="590056" y="5120689"/>
                <a:ext cx="126360" cy="12240"/>
              </p14:xfrm>
            </p:contentPart>
          </mc:Choice>
          <mc:Fallback xmlns="">
            <p:pic>
              <p:nvPicPr>
                <p:cNvPr id="327" name="Entrada de lápiz 326">
                  <a:extLst>
                    <a:ext uri="{FF2B5EF4-FFF2-40B4-BE49-F238E27FC236}">
                      <a16:creationId xmlns:a16="http://schemas.microsoft.com/office/drawing/2014/main" id="{8E779264-B329-4F82-877F-09D846F27974}"/>
                    </a:ext>
                  </a:extLst>
                </p:cNvPr>
                <p:cNvPicPr/>
                <p:nvPr/>
              </p:nvPicPr>
              <p:blipFill>
                <a:blip r:embed="rId245"/>
                <a:stretch>
                  <a:fillRect/>
                </a:stretch>
              </p:blipFill>
              <p:spPr>
                <a:xfrm>
                  <a:off x="572416" y="5103049"/>
                  <a:ext cx="1620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28" name="Entrada de lápiz 327">
                  <a:extLst>
                    <a:ext uri="{FF2B5EF4-FFF2-40B4-BE49-F238E27FC236}">
                      <a16:creationId xmlns:a16="http://schemas.microsoft.com/office/drawing/2014/main" id="{9164EF9C-B96E-451F-A313-E797B80BB0CD}"/>
                    </a:ext>
                  </a:extLst>
                </p14:cNvPr>
                <p14:cNvContentPartPr/>
                <p14:nvPr/>
              </p14:nvContentPartPr>
              <p14:xfrm>
                <a:off x="777256" y="4994689"/>
                <a:ext cx="200880" cy="181440"/>
              </p14:xfrm>
            </p:contentPart>
          </mc:Choice>
          <mc:Fallback xmlns="">
            <p:pic>
              <p:nvPicPr>
                <p:cNvPr id="328" name="Entrada de lápiz 327">
                  <a:extLst>
                    <a:ext uri="{FF2B5EF4-FFF2-40B4-BE49-F238E27FC236}">
                      <a16:creationId xmlns:a16="http://schemas.microsoft.com/office/drawing/2014/main" id="{9164EF9C-B96E-451F-A313-E797B80BB0CD}"/>
                    </a:ext>
                  </a:extLst>
                </p:cNvPr>
                <p:cNvPicPr/>
                <p:nvPr/>
              </p:nvPicPr>
              <p:blipFill>
                <a:blip r:embed="rId247"/>
                <a:stretch>
                  <a:fillRect/>
                </a:stretch>
              </p:blipFill>
              <p:spPr>
                <a:xfrm>
                  <a:off x="759256" y="4977049"/>
                  <a:ext cx="236520" cy="217080"/>
                </a:xfrm>
                <a:prstGeom prst="rect">
                  <a:avLst/>
                </a:prstGeom>
              </p:spPr>
            </p:pic>
          </mc:Fallback>
        </mc:AlternateContent>
      </p:grpSp>
      <p:grpSp>
        <p:nvGrpSpPr>
          <p:cNvPr id="336" name="Grupo 335">
            <a:extLst>
              <a:ext uri="{FF2B5EF4-FFF2-40B4-BE49-F238E27FC236}">
                <a16:creationId xmlns:a16="http://schemas.microsoft.com/office/drawing/2014/main" id="{F2430835-CEE8-4049-9101-88D599106C9C}"/>
              </a:ext>
            </a:extLst>
          </p:cNvPr>
          <p:cNvGrpSpPr/>
          <p:nvPr/>
        </p:nvGrpSpPr>
        <p:grpSpPr>
          <a:xfrm>
            <a:off x="41056" y="5328769"/>
            <a:ext cx="1173240" cy="375840"/>
            <a:chOff x="41056" y="5328769"/>
            <a:chExt cx="1173240" cy="375840"/>
          </a:xfrm>
        </p:grpSpPr>
        <mc:AlternateContent xmlns:mc="http://schemas.openxmlformats.org/markup-compatibility/2006" xmlns:p14="http://schemas.microsoft.com/office/powerpoint/2010/main">
          <mc:Choice Requires="p14">
            <p:contentPart p14:bwMode="auto" r:id="rId248">
              <p14:nvContentPartPr>
                <p14:cNvPr id="329" name="Entrada de lápiz 328">
                  <a:extLst>
                    <a:ext uri="{FF2B5EF4-FFF2-40B4-BE49-F238E27FC236}">
                      <a16:creationId xmlns:a16="http://schemas.microsoft.com/office/drawing/2014/main" id="{D0E3B87A-7893-406A-BDD8-BF6C8193F14D}"/>
                    </a:ext>
                  </a:extLst>
                </p14:cNvPr>
                <p14:cNvContentPartPr/>
                <p14:nvPr/>
              </p14:nvContentPartPr>
              <p14:xfrm>
                <a:off x="62296" y="5423449"/>
                <a:ext cx="11160" cy="145800"/>
              </p14:xfrm>
            </p:contentPart>
          </mc:Choice>
          <mc:Fallback xmlns="">
            <p:pic>
              <p:nvPicPr>
                <p:cNvPr id="329" name="Entrada de lápiz 328">
                  <a:extLst>
                    <a:ext uri="{FF2B5EF4-FFF2-40B4-BE49-F238E27FC236}">
                      <a16:creationId xmlns:a16="http://schemas.microsoft.com/office/drawing/2014/main" id="{D0E3B87A-7893-406A-BDD8-BF6C8193F14D}"/>
                    </a:ext>
                  </a:extLst>
                </p:cNvPr>
                <p:cNvPicPr/>
                <p:nvPr/>
              </p:nvPicPr>
              <p:blipFill>
                <a:blip r:embed="rId249"/>
                <a:stretch>
                  <a:fillRect/>
                </a:stretch>
              </p:blipFill>
              <p:spPr>
                <a:xfrm>
                  <a:off x="44296" y="5405809"/>
                  <a:ext cx="46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30" name="Entrada de lápiz 329">
                  <a:extLst>
                    <a:ext uri="{FF2B5EF4-FFF2-40B4-BE49-F238E27FC236}">
                      <a16:creationId xmlns:a16="http://schemas.microsoft.com/office/drawing/2014/main" id="{47ACF830-BD53-40CD-AA54-E09D2BFC133F}"/>
                    </a:ext>
                  </a:extLst>
                </p14:cNvPr>
                <p14:cNvContentPartPr/>
                <p14:nvPr/>
              </p14:nvContentPartPr>
              <p14:xfrm>
                <a:off x="41056" y="5495449"/>
                <a:ext cx="124200" cy="32400"/>
              </p14:xfrm>
            </p:contentPart>
          </mc:Choice>
          <mc:Fallback xmlns="">
            <p:pic>
              <p:nvPicPr>
                <p:cNvPr id="330" name="Entrada de lápiz 329">
                  <a:extLst>
                    <a:ext uri="{FF2B5EF4-FFF2-40B4-BE49-F238E27FC236}">
                      <a16:creationId xmlns:a16="http://schemas.microsoft.com/office/drawing/2014/main" id="{47ACF830-BD53-40CD-AA54-E09D2BFC133F}"/>
                    </a:ext>
                  </a:extLst>
                </p:cNvPr>
                <p:cNvPicPr/>
                <p:nvPr/>
              </p:nvPicPr>
              <p:blipFill>
                <a:blip r:embed="rId251"/>
                <a:stretch>
                  <a:fillRect/>
                </a:stretch>
              </p:blipFill>
              <p:spPr>
                <a:xfrm>
                  <a:off x="23416" y="5477809"/>
                  <a:ext cx="159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31" name="Entrada de lápiz 330">
                  <a:extLst>
                    <a:ext uri="{FF2B5EF4-FFF2-40B4-BE49-F238E27FC236}">
                      <a16:creationId xmlns:a16="http://schemas.microsoft.com/office/drawing/2014/main" id="{3A48C4F2-0BDA-44AA-BF7E-3B75ACA3D5E0}"/>
                    </a:ext>
                  </a:extLst>
                </p14:cNvPr>
                <p14:cNvContentPartPr/>
                <p14:nvPr/>
              </p14:nvContentPartPr>
              <p14:xfrm>
                <a:off x="311416" y="5367649"/>
                <a:ext cx="115200" cy="211680"/>
              </p14:xfrm>
            </p:contentPart>
          </mc:Choice>
          <mc:Fallback xmlns="">
            <p:pic>
              <p:nvPicPr>
                <p:cNvPr id="331" name="Entrada de lápiz 330">
                  <a:extLst>
                    <a:ext uri="{FF2B5EF4-FFF2-40B4-BE49-F238E27FC236}">
                      <a16:creationId xmlns:a16="http://schemas.microsoft.com/office/drawing/2014/main" id="{3A48C4F2-0BDA-44AA-BF7E-3B75ACA3D5E0}"/>
                    </a:ext>
                  </a:extLst>
                </p:cNvPr>
                <p:cNvPicPr/>
                <p:nvPr/>
              </p:nvPicPr>
              <p:blipFill>
                <a:blip r:embed="rId253"/>
                <a:stretch>
                  <a:fillRect/>
                </a:stretch>
              </p:blipFill>
              <p:spPr>
                <a:xfrm>
                  <a:off x="293776" y="5349649"/>
                  <a:ext cx="150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32" name="Entrada de lápiz 331">
                  <a:extLst>
                    <a:ext uri="{FF2B5EF4-FFF2-40B4-BE49-F238E27FC236}">
                      <a16:creationId xmlns:a16="http://schemas.microsoft.com/office/drawing/2014/main" id="{70009FF0-731B-4508-AEC1-75C74FFDBF14}"/>
                    </a:ext>
                  </a:extLst>
                </p14:cNvPr>
                <p14:cNvContentPartPr/>
                <p14:nvPr/>
              </p14:nvContentPartPr>
              <p14:xfrm>
                <a:off x="560896" y="5409409"/>
                <a:ext cx="138960" cy="58320"/>
              </p14:xfrm>
            </p:contentPart>
          </mc:Choice>
          <mc:Fallback xmlns="">
            <p:pic>
              <p:nvPicPr>
                <p:cNvPr id="332" name="Entrada de lápiz 331">
                  <a:extLst>
                    <a:ext uri="{FF2B5EF4-FFF2-40B4-BE49-F238E27FC236}">
                      <a16:creationId xmlns:a16="http://schemas.microsoft.com/office/drawing/2014/main" id="{70009FF0-731B-4508-AEC1-75C74FFDBF14}"/>
                    </a:ext>
                  </a:extLst>
                </p:cNvPr>
                <p:cNvPicPr/>
                <p:nvPr/>
              </p:nvPicPr>
              <p:blipFill>
                <a:blip r:embed="rId255"/>
                <a:stretch>
                  <a:fillRect/>
                </a:stretch>
              </p:blipFill>
              <p:spPr>
                <a:xfrm>
                  <a:off x="542896" y="5391409"/>
                  <a:ext cx="174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33" name="Entrada de lápiz 332">
                  <a:extLst>
                    <a:ext uri="{FF2B5EF4-FFF2-40B4-BE49-F238E27FC236}">
                      <a16:creationId xmlns:a16="http://schemas.microsoft.com/office/drawing/2014/main" id="{0BFE14BB-3987-4D5A-A8BA-90DD92BB2882}"/>
                    </a:ext>
                  </a:extLst>
                </p14:cNvPr>
                <p14:cNvContentPartPr/>
                <p14:nvPr/>
              </p14:nvContentPartPr>
              <p14:xfrm>
                <a:off x="689056" y="5330209"/>
                <a:ext cx="27720" cy="211320"/>
              </p14:xfrm>
            </p:contentPart>
          </mc:Choice>
          <mc:Fallback xmlns="">
            <p:pic>
              <p:nvPicPr>
                <p:cNvPr id="333" name="Entrada de lápiz 332">
                  <a:extLst>
                    <a:ext uri="{FF2B5EF4-FFF2-40B4-BE49-F238E27FC236}">
                      <a16:creationId xmlns:a16="http://schemas.microsoft.com/office/drawing/2014/main" id="{0BFE14BB-3987-4D5A-A8BA-90DD92BB2882}"/>
                    </a:ext>
                  </a:extLst>
                </p:cNvPr>
                <p:cNvPicPr/>
                <p:nvPr/>
              </p:nvPicPr>
              <p:blipFill>
                <a:blip r:embed="rId257"/>
                <a:stretch>
                  <a:fillRect/>
                </a:stretch>
              </p:blipFill>
              <p:spPr>
                <a:xfrm>
                  <a:off x="671416" y="5312209"/>
                  <a:ext cx="633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34" name="Entrada de lápiz 333">
                  <a:extLst>
                    <a:ext uri="{FF2B5EF4-FFF2-40B4-BE49-F238E27FC236}">
                      <a16:creationId xmlns:a16="http://schemas.microsoft.com/office/drawing/2014/main" id="{7B8BEDB6-5A07-4766-BD8D-298483C1FCC9}"/>
                    </a:ext>
                  </a:extLst>
                </p14:cNvPr>
                <p14:cNvContentPartPr/>
                <p14:nvPr/>
              </p14:nvContentPartPr>
              <p14:xfrm>
                <a:off x="872656" y="5328769"/>
                <a:ext cx="146160" cy="190440"/>
              </p14:xfrm>
            </p:contentPart>
          </mc:Choice>
          <mc:Fallback xmlns="">
            <p:pic>
              <p:nvPicPr>
                <p:cNvPr id="334" name="Entrada de lápiz 333">
                  <a:extLst>
                    <a:ext uri="{FF2B5EF4-FFF2-40B4-BE49-F238E27FC236}">
                      <a16:creationId xmlns:a16="http://schemas.microsoft.com/office/drawing/2014/main" id="{7B8BEDB6-5A07-4766-BD8D-298483C1FCC9}"/>
                    </a:ext>
                  </a:extLst>
                </p:cNvPr>
                <p:cNvPicPr/>
                <p:nvPr/>
              </p:nvPicPr>
              <p:blipFill>
                <a:blip r:embed="rId259"/>
                <a:stretch>
                  <a:fillRect/>
                </a:stretch>
              </p:blipFill>
              <p:spPr>
                <a:xfrm>
                  <a:off x="854656" y="5311129"/>
                  <a:ext cx="1818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35" name="Entrada de lápiz 334">
                  <a:extLst>
                    <a:ext uri="{FF2B5EF4-FFF2-40B4-BE49-F238E27FC236}">
                      <a16:creationId xmlns:a16="http://schemas.microsoft.com/office/drawing/2014/main" id="{829118E5-7280-4476-AA6B-67012270D6FD}"/>
                    </a:ext>
                  </a:extLst>
                </p14:cNvPr>
                <p14:cNvContentPartPr/>
                <p14:nvPr/>
              </p14:nvContentPartPr>
              <p14:xfrm>
                <a:off x="197296" y="5641609"/>
                <a:ext cx="1017000" cy="63000"/>
              </p14:xfrm>
            </p:contentPart>
          </mc:Choice>
          <mc:Fallback xmlns="">
            <p:pic>
              <p:nvPicPr>
                <p:cNvPr id="335" name="Entrada de lápiz 334">
                  <a:extLst>
                    <a:ext uri="{FF2B5EF4-FFF2-40B4-BE49-F238E27FC236}">
                      <a16:creationId xmlns:a16="http://schemas.microsoft.com/office/drawing/2014/main" id="{829118E5-7280-4476-AA6B-67012270D6FD}"/>
                    </a:ext>
                  </a:extLst>
                </p:cNvPr>
                <p:cNvPicPr/>
                <p:nvPr/>
              </p:nvPicPr>
              <p:blipFill>
                <a:blip r:embed="rId261"/>
                <a:stretch>
                  <a:fillRect/>
                </a:stretch>
              </p:blipFill>
              <p:spPr>
                <a:xfrm>
                  <a:off x="179296" y="5623609"/>
                  <a:ext cx="105264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338" name="Entrada de lápiz 337">
                <a:extLst>
                  <a:ext uri="{FF2B5EF4-FFF2-40B4-BE49-F238E27FC236}">
                    <a16:creationId xmlns:a16="http://schemas.microsoft.com/office/drawing/2014/main" id="{7830D2C6-907C-423D-8AD4-C229EF7366C7}"/>
                  </a:ext>
                </a:extLst>
              </p14:cNvPr>
              <p14:cNvContentPartPr/>
              <p14:nvPr/>
            </p14:nvContentPartPr>
            <p14:xfrm>
              <a:off x="936736" y="5819089"/>
              <a:ext cx="208800" cy="271440"/>
            </p14:xfrm>
          </p:contentPart>
        </mc:Choice>
        <mc:Fallback xmlns="">
          <p:pic>
            <p:nvPicPr>
              <p:cNvPr id="338" name="Entrada de lápiz 337">
                <a:extLst>
                  <a:ext uri="{FF2B5EF4-FFF2-40B4-BE49-F238E27FC236}">
                    <a16:creationId xmlns:a16="http://schemas.microsoft.com/office/drawing/2014/main" id="{7830D2C6-907C-423D-8AD4-C229EF7366C7}"/>
                  </a:ext>
                </a:extLst>
              </p:cNvPr>
              <p:cNvPicPr/>
              <p:nvPr/>
            </p:nvPicPr>
            <p:blipFill>
              <a:blip r:embed="rId263"/>
              <a:stretch>
                <a:fillRect/>
              </a:stretch>
            </p:blipFill>
            <p:spPr>
              <a:xfrm>
                <a:off x="918736" y="5801089"/>
                <a:ext cx="2444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39" name="Entrada de lápiz 338">
                <a:extLst>
                  <a:ext uri="{FF2B5EF4-FFF2-40B4-BE49-F238E27FC236}">
                    <a16:creationId xmlns:a16="http://schemas.microsoft.com/office/drawing/2014/main" id="{AD435998-BBDB-4AB6-A9E4-DDCE18821D16}"/>
                  </a:ext>
                </a:extLst>
              </p14:cNvPr>
              <p14:cNvContentPartPr/>
              <p14:nvPr/>
            </p14:nvContentPartPr>
            <p14:xfrm>
              <a:off x="623176" y="5812609"/>
              <a:ext cx="106200" cy="240120"/>
            </p14:xfrm>
          </p:contentPart>
        </mc:Choice>
        <mc:Fallback xmlns="">
          <p:pic>
            <p:nvPicPr>
              <p:cNvPr id="339" name="Entrada de lápiz 338">
                <a:extLst>
                  <a:ext uri="{FF2B5EF4-FFF2-40B4-BE49-F238E27FC236}">
                    <a16:creationId xmlns:a16="http://schemas.microsoft.com/office/drawing/2014/main" id="{AD435998-BBDB-4AB6-A9E4-DDCE18821D16}"/>
                  </a:ext>
                </a:extLst>
              </p:cNvPr>
              <p:cNvPicPr/>
              <p:nvPr/>
            </p:nvPicPr>
            <p:blipFill>
              <a:blip r:embed="rId265"/>
              <a:stretch>
                <a:fillRect/>
              </a:stretch>
            </p:blipFill>
            <p:spPr>
              <a:xfrm>
                <a:off x="605536" y="5794609"/>
                <a:ext cx="1418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40" name="Entrada de lápiz 339">
                <a:extLst>
                  <a:ext uri="{FF2B5EF4-FFF2-40B4-BE49-F238E27FC236}">
                    <a16:creationId xmlns:a16="http://schemas.microsoft.com/office/drawing/2014/main" id="{9A1CC8C6-1ABD-4261-887B-B2DAC06D2A88}"/>
                  </a:ext>
                </a:extLst>
              </p14:cNvPr>
              <p14:cNvContentPartPr/>
              <p14:nvPr/>
            </p14:nvContentPartPr>
            <p14:xfrm>
              <a:off x="298816" y="4581769"/>
              <a:ext cx="106920" cy="196920"/>
            </p14:xfrm>
          </p:contentPart>
        </mc:Choice>
        <mc:Fallback xmlns="">
          <p:pic>
            <p:nvPicPr>
              <p:cNvPr id="340" name="Entrada de lápiz 339">
                <a:extLst>
                  <a:ext uri="{FF2B5EF4-FFF2-40B4-BE49-F238E27FC236}">
                    <a16:creationId xmlns:a16="http://schemas.microsoft.com/office/drawing/2014/main" id="{9A1CC8C6-1ABD-4261-887B-B2DAC06D2A88}"/>
                  </a:ext>
                </a:extLst>
              </p:cNvPr>
              <p:cNvPicPr/>
              <p:nvPr/>
            </p:nvPicPr>
            <p:blipFill>
              <a:blip r:embed="rId267"/>
              <a:stretch>
                <a:fillRect/>
              </a:stretch>
            </p:blipFill>
            <p:spPr>
              <a:xfrm>
                <a:off x="281176" y="4563769"/>
                <a:ext cx="142560" cy="232560"/>
              </a:xfrm>
              <a:prstGeom prst="rect">
                <a:avLst/>
              </a:prstGeom>
            </p:spPr>
          </p:pic>
        </mc:Fallback>
      </mc:AlternateContent>
      <p:grpSp>
        <p:nvGrpSpPr>
          <p:cNvPr id="343" name="Grupo 342">
            <a:extLst>
              <a:ext uri="{FF2B5EF4-FFF2-40B4-BE49-F238E27FC236}">
                <a16:creationId xmlns:a16="http://schemas.microsoft.com/office/drawing/2014/main" id="{4E42C848-4CAF-4237-9A9C-5A4DE0B6C3EF}"/>
              </a:ext>
            </a:extLst>
          </p:cNvPr>
          <p:cNvGrpSpPr/>
          <p:nvPr/>
        </p:nvGrpSpPr>
        <p:grpSpPr>
          <a:xfrm>
            <a:off x="311416" y="5855089"/>
            <a:ext cx="254880" cy="221400"/>
            <a:chOff x="311416" y="5855089"/>
            <a:chExt cx="254880" cy="221400"/>
          </a:xfrm>
        </p:grpSpPr>
        <mc:AlternateContent xmlns:mc="http://schemas.openxmlformats.org/markup-compatibility/2006" xmlns:p14="http://schemas.microsoft.com/office/powerpoint/2010/main">
          <mc:Choice Requires="p14">
            <p:contentPart p14:bwMode="auto" r:id="rId268">
              <p14:nvContentPartPr>
                <p14:cNvPr id="341" name="Entrada de lápiz 340">
                  <a:extLst>
                    <a:ext uri="{FF2B5EF4-FFF2-40B4-BE49-F238E27FC236}">
                      <a16:creationId xmlns:a16="http://schemas.microsoft.com/office/drawing/2014/main" id="{B726E6F7-97CB-4B43-800B-BB56C3A3DB36}"/>
                    </a:ext>
                  </a:extLst>
                </p14:cNvPr>
                <p14:cNvContentPartPr/>
                <p14:nvPr/>
              </p14:nvContentPartPr>
              <p14:xfrm>
                <a:off x="311416" y="5855089"/>
                <a:ext cx="138240" cy="221400"/>
              </p14:xfrm>
            </p:contentPart>
          </mc:Choice>
          <mc:Fallback xmlns="">
            <p:pic>
              <p:nvPicPr>
                <p:cNvPr id="341" name="Entrada de lápiz 340">
                  <a:extLst>
                    <a:ext uri="{FF2B5EF4-FFF2-40B4-BE49-F238E27FC236}">
                      <a16:creationId xmlns:a16="http://schemas.microsoft.com/office/drawing/2014/main" id="{B726E6F7-97CB-4B43-800B-BB56C3A3DB36}"/>
                    </a:ext>
                  </a:extLst>
                </p:cNvPr>
                <p:cNvPicPr/>
                <p:nvPr/>
              </p:nvPicPr>
              <p:blipFill>
                <a:blip r:embed="rId269"/>
                <a:stretch>
                  <a:fillRect/>
                </a:stretch>
              </p:blipFill>
              <p:spPr>
                <a:xfrm>
                  <a:off x="293776" y="5837449"/>
                  <a:ext cx="1738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42" name="Entrada de lápiz 341">
                  <a:extLst>
                    <a:ext uri="{FF2B5EF4-FFF2-40B4-BE49-F238E27FC236}">
                      <a16:creationId xmlns:a16="http://schemas.microsoft.com/office/drawing/2014/main" id="{A5A4076E-D0BF-473F-A337-BE62F8311576}"/>
                    </a:ext>
                  </a:extLst>
                </p14:cNvPr>
                <p14:cNvContentPartPr/>
                <p14:nvPr/>
              </p14:nvContentPartPr>
              <p14:xfrm>
                <a:off x="352816" y="5913769"/>
                <a:ext cx="213480" cy="20160"/>
              </p14:xfrm>
            </p:contentPart>
          </mc:Choice>
          <mc:Fallback xmlns="">
            <p:pic>
              <p:nvPicPr>
                <p:cNvPr id="342" name="Entrada de lápiz 341">
                  <a:extLst>
                    <a:ext uri="{FF2B5EF4-FFF2-40B4-BE49-F238E27FC236}">
                      <a16:creationId xmlns:a16="http://schemas.microsoft.com/office/drawing/2014/main" id="{A5A4076E-D0BF-473F-A337-BE62F8311576}"/>
                    </a:ext>
                  </a:extLst>
                </p:cNvPr>
                <p:cNvPicPr/>
                <p:nvPr/>
              </p:nvPicPr>
              <p:blipFill>
                <a:blip r:embed="rId271"/>
                <a:stretch>
                  <a:fillRect/>
                </a:stretch>
              </p:blipFill>
              <p:spPr>
                <a:xfrm>
                  <a:off x="334816" y="5896129"/>
                  <a:ext cx="249120" cy="55800"/>
                </a:xfrm>
                <a:prstGeom prst="rect">
                  <a:avLst/>
                </a:prstGeom>
              </p:spPr>
            </p:pic>
          </mc:Fallback>
        </mc:AlternateContent>
      </p:grpSp>
      <p:grpSp>
        <p:nvGrpSpPr>
          <p:cNvPr id="353" name="Grupo 352">
            <a:extLst>
              <a:ext uri="{FF2B5EF4-FFF2-40B4-BE49-F238E27FC236}">
                <a16:creationId xmlns:a16="http://schemas.microsoft.com/office/drawing/2014/main" id="{A7D997D1-4DB9-4FF8-8453-5AC1A9D42FD5}"/>
              </a:ext>
            </a:extLst>
          </p:cNvPr>
          <p:cNvGrpSpPr/>
          <p:nvPr/>
        </p:nvGrpSpPr>
        <p:grpSpPr>
          <a:xfrm>
            <a:off x="2347936" y="5672209"/>
            <a:ext cx="1652760" cy="770400"/>
            <a:chOff x="2347936" y="5672209"/>
            <a:chExt cx="1652760" cy="770400"/>
          </a:xfrm>
        </p:grpSpPr>
        <mc:AlternateContent xmlns:mc="http://schemas.openxmlformats.org/markup-compatibility/2006" xmlns:p14="http://schemas.microsoft.com/office/powerpoint/2010/main">
          <mc:Choice Requires="p14">
            <p:contentPart p14:bwMode="auto" r:id="rId272">
              <p14:nvContentPartPr>
                <p14:cNvPr id="322" name="Entrada de lápiz 321">
                  <a:extLst>
                    <a:ext uri="{FF2B5EF4-FFF2-40B4-BE49-F238E27FC236}">
                      <a16:creationId xmlns:a16="http://schemas.microsoft.com/office/drawing/2014/main" id="{2C182611-96EB-4C61-B135-B9567589D7C9}"/>
                    </a:ext>
                  </a:extLst>
                </p14:cNvPr>
                <p14:cNvContentPartPr/>
                <p14:nvPr/>
              </p14:nvContentPartPr>
              <p14:xfrm>
                <a:off x="2356216" y="5984689"/>
                <a:ext cx="105480" cy="360"/>
              </p14:xfrm>
            </p:contentPart>
          </mc:Choice>
          <mc:Fallback xmlns="">
            <p:pic>
              <p:nvPicPr>
                <p:cNvPr id="322" name="Entrada de lápiz 321">
                  <a:extLst>
                    <a:ext uri="{FF2B5EF4-FFF2-40B4-BE49-F238E27FC236}">
                      <a16:creationId xmlns:a16="http://schemas.microsoft.com/office/drawing/2014/main" id="{2C182611-96EB-4C61-B135-B9567589D7C9}"/>
                    </a:ext>
                  </a:extLst>
                </p:cNvPr>
                <p:cNvPicPr/>
                <p:nvPr/>
              </p:nvPicPr>
              <p:blipFill>
                <a:blip r:embed="rId273"/>
                <a:stretch>
                  <a:fillRect/>
                </a:stretch>
              </p:blipFill>
              <p:spPr>
                <a:xfrm>
                  <a:off x="2338576" y="5966689"/>
                  <a:ext cx="141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23" name="Entrada de lápiz 322">
                  <a:extLst>
                    <a:ext uri="{FF2B5EF4-FFF2-40B4-BE49-F238E27FC236}">
                      <a16:creationId xmlns:a16="http://schemas.microsoft.com/office/drawing/2014/main" id="{63A5B7AB-8947-4749-B03C-E18C6AB4CBBE}"/>
                    </a:ext>
                  </a:extLst>
                </p14:cNvPr>
                <p14:cNvContentPartPr/>
                <p14:nvPr/>
              </p14:nvContentPartPr>
              <p14:xfrm>
                <a:off x="2347936" y="6048049"/>
                <a:ext cx="136440" cy="10080"/>
              </p14:xfrm>
            </p:contentPart>
          </mc:Choice>
          <mc:Fallback xmlns="">
            <p:pic>
              <p:nvPicPr>
                <p:cNvPr id="323" name="Entrada de lápiz 322">
                  <a:extLst>
                    <a:ext uri="{FF2B5EF4-FFF2-40B4-BE49-F238E27FC236}">
                      <a16:creationId xmlns:a16="http://schemas.microsoft.com/office/drawing/2014/main" id="{63A5B7AB-8947-4749-B03C-E18C6AB4CBBE}"/>
                    </a:ext>
                  </a:extLst>
                </p:cNvPr>
                <p:cNvPicPr/>
                <p:nvPr/>
              </p:nvPicPr>
              <p:blipFill>
                <a:blip r:embed="rId275"/>
                <a:stretch>
                  <a:fillRect/>
                </a:stretch>
              </p:blipFill>
              <p:spPr>
                <a:xfrm>
                  <a:off x="2329936" y="6030049"/>
                  <a:ext cx="172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44" name="Entrada de lápiz 343">
                  <a:extLst>
                    <a:ext uri="{FF2B5EF4-FFF2-40B4-BE49-F238E27FC236}">
                      <a16:creationId xmlns:a16="http://schemas.microsoft.com/office/drawing/2014/main" id="{F249095E-1ACF-4797-81C3-4C6663EBD4EE}"/>
                    </a:ext>
                  </a:extLst>
                </p14:cNvPr>
                <p14:cNvContentPartPr/>
                <p14:nvPr/>
              </p14:nvContentPartPr>
              <p14:xfrm>
                <a:off x="2775616" y="5702809"/>
                <a:ext cx="206640" cy="269280"/>
              </p14:xfrm>
            </p:contentPart>
          </mc:Choice>
          <mc:Fallback xmlns="">
            <p:pic>
              <p:nvPicPr>
                <p:cNvPr id="344" name="Entrada de lápiz 343">
                  <a:extLst>
                    <a:ext uri="{FF2B5EF4-FFF2-40B4-BE49-F238E27FC236}">
                      <a16:creationId xmlns:a16="http://schemas.microsoft.com/office/drawing/2014/main" id="{F249095E-1ACF-4797-81C3-4C6663EBD4EE}"/>
                    </a:ext>
                  </a:extLst>
                </p:cNvPr>
                <p:cNvPicPr/>
                <p:nvPr/>
              </p:nvPicPr>
              <p:blipFill>
                <a:blip r:embed="rId277"/>
                <a:stretch>
                  <a:fillRect/>
                </a:stretch>
              </p:blipFill>
              <p:spPr>
                <a:xfrm>
                  <a:off x="2757976" y="5684809"/>
                  <a:ext cx="242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45" name="Entrada de lápiz 344">
                  <a:extLst>
                    <a:ext uri="{FF2B5EF4-FFF2-40B4-BE49-F238E27FC236}">
                      <a16:creationId xmlns:a16="http://schemas.microsoft.com/office/drawing/2014/main" id="{53506591-789D-4AA1-9920-0F956AD5AFF1}"/>
                    </a:ext>
                  </a:extLst>
                </p14:cNvPr>
                <p14:cNvContentPartPr/>
                <p14:nvPr/>
              </p14:nvContentPartPr>
              <p14:xfrm>
                <a:off x="2808736" y="5818729"/>
                <a:ext cx="162000" cy="360"/>
              </p14:xfrm>
            </p:contentPart>
          </mc:Choice>
          <mc:Fallback xmlns="">
            <p:pic>
              <p:nvPicPr>
                <p:cNvPr id="345" name="Entrada de lápiz 344">
                  <a:extLst>
                    <a:ext uri="{FF2B5EF4-FFF2-40B4-BE49-F238E27FC236}">
                      <a16:creationId xmlns:a16="http://schemas.microsoft.com/office/drawing/2014/main" id="{53506591-789D-4AA1-9920-0F956AD5AFF1}"/>
                    </a:ext>
                  </a:extLst>
                </p:cNvPr>
                <p:cNvPicPr/>
                <p:nvPr/>
              </p:nvPicPr>
              <p:blipFill>
                <a:blip r:embed="rId279"/>
                <a:stretch>
                  <a:fillRect/>
                </a:stretch>
              </p:blipFill>
              <p:spPr>
                <a:xfrm>
                  <a:off x="2790736" y="5800729"/>
                  <a:ext cx="197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46" name="Entrada de lápiz 345">
                  <a:extLst>
                    <a:ext uri="{FF2B5EF4-FFF2-40B4-BE49-F238E27FC236}">
                      <a16:creationId xmlns:a16="http://schemas.microsoft.com/office/drawing/2014/main" id="{1805E1E0-CEBE-4E6F-8B13-A5D430B86753}"/>
                    </a:ext>
                  </a:extLst>
                </p14:cNvPr>
                <p14:cNvContentPartPr/>
                <p14:nvPr/>
              </p14:nvContentPartPr>
              <p14:xfrm>
                <a:off x="3075496" y="5685529"/>
                <a:ext cx="104040" cy="257400"/>
              </p14:xfrm>
            </p:contentPart>
          </mc:Choice>
          <mc:Fallback xmlns="">
            <p:pic>
              <p:nvPicPr>
                <p:cNvPr id="346" name="Entrada de lápiz 345">
                  <a:extLst>
                    <a:ext uri="{FF2B5EF4-FFF2-40B4-BE49-F238E27FC236}">
                      <a16:creationId xmlns:a16="http://schemas.microsoft.com/office/drawing/2014/main" id="{1805E1E0-CEBE-4E6F-8B13-A5D430B86753}"/>
                    </a:ext>
                  </a:extLst>
                </p:cNvPr>
                <p:cNvPicPr/>
                <p:nvPr/>
              </p:nvPicPr>
              <p:blipFill>
                <a:blip r:embed="rId281"/>
                <a:stretch>
                  <a:fillRect/>
                </a:stretch>
              </p:blipFill>
              <p:spPr>
                <a:xfrm>
                  <a:off x="3057856" y="5667889"/>
                  <a:ext cx="1396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47" name="Entrada de lápiz 346">
                  <a:extLst>
                    <a:ext uri="{FF2B5EF4-FFF2-40B4-BE49-F238E27FC236}">
                      <a16:creationId xmlns:a16="http://schemas.microsoft.com/office/drawing/2014/main" id="{93886F92-C225-4DF3-A43D-B7224FE47ACA}"/>
                    </a:ext>
                  </a:extLst>
                </p14:cNvPr>
                <p14:cNvContentPartPr/>
                <p14:nvPr/>
              </p14:nvContentPartPr>
              <p14:xfrm>
                <a:off x="3206536" y="5672209"/>
                <a:ext cx="214200" cy="261720"/>
              </p14:xfrm>
            </p:contentPart>
          </mc:Choice>
          <mc:Fallback xmlns="">
            <p:pic>
              <p:nvPicPr>
                <p:cNvPr id="347" name="Entrada de lápiz 346">
                  <a:extLst>
                    <a:ext uri="{FF2B5EF4-FFF2-40B4-BE49-F238E27FC236}">
                      <a16:creationId xmlns:a16="http://schemas.microsoft.com/office/drawing/2014/main" id="{93886F92-C225-4DF3-A43D-B7224FE47ACA}"/>
                    </a:ext>
                  </a:extLst>
                </p:cNvPr>
                <p:cNvPicPr/>
                <p:nvPr/>
              </p:nvPicPr>
              <p:blipFill>
                <a:blip r:embed="rId283"/>
                <a:stretch>
                  <a:fillRect/>
                </a:stretch>
              </p:blipFill>
              <p:spPr>
                <a:xfrm>
                  <a:off x="3188536" y="5654209"/>
                  <a:ext cx="2498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48" name="Entrada de lápiz 347">
                  <a:extLst>
                    <a:ext uri="{FF2B5EF4-FFF2-40B4-BE49-F238E27FC236}">
                      <a16:creationId xmlns:a16="http://schemas.microsoft.com/office/drawing/2014/main" id="{1F7B3B50-F98D-4F8F-972C-B18D49382D9C}"/>
                    </a:ext>
                  </a:extLst>
                </p14:cNvPr>
                <p14:cNvContentPartPr/>
                <p14:nvPr/>
              </p14:nvContentPartPr>
              <p14:xfrm>
                <a:off x="2628736" y="6036529"/>
                <a:ext cx="807840" cy="33480"/>
              </p14:xfrm>
            </p:contentPart>
          </mc:Choice>
          <mc:Fallback xmlns="">
            <p:pic>
              <p:nvPicPr>
                <p:cNvPr id="348" name="Entrada de lápiz 347">
                  <a:extLst>
                    <a:ext uri="{FF2B5EF4-FFF2-40B4-BE49-F238E27FC236}">
                      <a16:creationId xmlns:a16="http://schemas.microsoft.com/office/drawing/2014/main" id="{1F7B3B50-F98D-4F8F-972C-B18D49382D9C}"/>
                    </a:ext>
                  </a:extLst>
                </p:cNvPr>
                <p:cNvPicPr/>
                <p:nvPr/>
              </p:nvPicPr>
              <p:blipFill>
                <a:blip r:embed="rId285"/>
                <a:stretch>
                  <a:fillRect/>
                </a:stretch>
              </p:blipFill>
              <p:spPr>
                <a:xfrm>
                  <a:off x="2610736" y="6018889"/>
                  <a:ext cx="843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49" name="Entrada de lápiz 348">
                  <a:extLst>
                    <a:ext uri="{FF2B5EF4-FFF2-40B4-BE49-F238E27FC236}">
                      <a16:creationId xmlns:a16="http://schemas.microsoft.com/office/drawing/2014/main" id="{5B616E1E-3DBF-46B4-8557-28F9CB9406AE}"/>
                    </a:ext>
                  </a:extLst>
                </p14:cNvPr>
                <p14:cNvContentPartPr/>
                <p14:nvPr/>
              </p14:nvContentPartPr>
              <p14:xfrm>
                <a:off x="2804416" y="6172609"/>
                <a:ext cx="167040" cy="266760"/>
              </p14:xfrm>
            </p:contentPart>
          </mc:Choice>
          <mc:Fallback xmlns="">
            <p:pic>
              <p:nvPicPr>
                <p:cNvPr id="349" name="Entrada de lápiz 348">
                  <a:extLst>
                    <a:ext uri="{FF2B5EF4-FFF2-40B4-BE49-F238E27FC236}">
                      <a16:creationId xmlns:a16="http://schemas.microsoft.com/office/drawing/2014/main" id="{5B616E1E-3DBF-46B4-8557-28F9CB9406AE}"/>
                    </a:ext>
                  </a:extLst>
                </p:cNvPr>
                <p:cNvPicPr/>
                <p:nvPr/>
              </p:nvPicPr>
              <p:blipFill>
                <a:blip r:embed="rId287"/>
                <a:stretch>
                  <a:fillRect/>
                </a:stretch>
              </p:blipFill>
              <p:spPr>
                <a:xfrm>
                  <a:off x="2786416" y="6154969"/>
                  <a:ext cx="202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50" name="Entrada de lápiz 349">
                  <a:extLst>
                    <a:ext uri="{FF2B5EF4-FFF2-40B4-BE49-F238E27FC236}">
                      <a16:creationId xmlns:a16="http://schemas.microsoft.com/office/drawing/2014/main" id="{188B08D5-BF38-4FC4-9662-ED9C5A3A4E5D}"/>
                    </a:ext>
                  </a:extLst>
                </p14:cNvPr>
                <p14:cNvContentPartPr/>
                <p14:nvPr/>
              </p14:nvContentPartPr>
              <p14:xfrm>
                <a:off x="3056416" y="6221209"/>
                <a:ext cx="218160" cy="181080"/>
              </p14:xfrm>
            </p:contentPart>
          </mc:Choice>
          <mc:Fallback xmlns="">
            <p:pic>
              <p:nvPicPr>
                <p:cNvPr id="350" name="Entrada de lápiz 349">
                  <a:extLst>
                    <a:ext uri="{FF2B5EF4-FFF2-40B4-BE49-F238E27FC236}">
                      <a16:creationId xmlns:a16="http://schemas.microsoft.com/office/drawing/2014/main" id="{188B08D5-BF38-4FC4-9662-ED9C5A3A4E5D}"/>
                    </a:ext>
                  </a:extLst>
                </p:cNvPr>
                <p:cNvPicPr/>
                <p:nvPr/>
              </p:nvPicPr>
              <p:blipFill>
                <a:blip r:embed="rId289"/>
                <a:stretch>
                  <a:fillRect/>
                </a:stretch>
              </p:blipFill>
              <p:spPr>
                <a:xfrm>
                  <a:off x="3038776" y="6203569"/>
                  <a:ext cx="253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51" name="Entrada de lápiz 350">
                  <a:extLst>
                    <a:ext uri="{FF2B5EF4-FFF2-40B4-BE49-F238E27FC236}">
                      <a16:creationId xmlns:a16="http://schemas.microsoft.com/office/drawing/2014/main" id="{01C89977-5A0E-4294-9301-CABAD1938CBF}"/>
                    </a:ext>
                  </a:extLst>
                </p14:cNvPr>
                <p14:cNvContentPartPr/>
                <p14:nvPr/>
              </p14:nvContentPartPr>
              <p14:xfrm>
                <a:off x="3588496" y="6140569"/>
                <a:ext cx="233640" cy="293040"/>
              </p14:xfrm>
            </p:contentPart>
          </mc:Choice>
          <mc:Fallback xmlns="">
            <p:pic>
              <p:nvPicPr>
                <p:cNvPr id="351" name="Entrada de lápiz 350">
                  <a:extLst>
                    <a:ext uri="{FF2B5EF4-FFF2-40B4-BE49-F238E27FC236}">
                      <a16:creationId xmlns:a16="http://schemas.microsoft.com/office/drawing/2014/main" id="{01C89977-5A0E-4294-9301-CABAD1938CBF}"/>
                    </a:ext>
                  </a:extLst>
                </p:cNvPr>
                <p:cNvPicPr/>
                <p:nvPr/>
              </p:nvPicPr>
              <p:blipFill>
                <a:blip r:embed="rId291"/>
                <a:stretch>
                  <a:fillRect/>
                </a:stretch>
              </p:blipFill>
              <p:spPr>
                <a:xfrm>
                  <a:off x="3570496" y="6122929"/>
                  <a:ext cx="2692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52" name="Entrada de lápiz 351">
                  <a:extLst>
                    <a:ext uri="{FF2B5EF4-FFF2-40B4-BE49-F238E27FC236}">
                      <a16:creationId xmlns:a16="http://schemas.microsoft.com/office/drawing/2014/main" id="{BFFD21B7-E487-455F-90E8-1C08358A56B5}"/>
                    </a:ext>
                  </a:extLst>
                </p14:cNvPr>
                <p14:cNvContentPartPr/>
                <p14:nvPr/>
              </p14:nvContentPartPr>
              <p14:xfrm>
                <a:off x="3678136" y="6140569"/>
                <a:ext cx="322560" cy="302040"/>
              </p14:xfrm>
            </p:contentPart>
          </mc:Choice>
          <mc:Fallback xmlns="">
            <p:pic>
              <p:nvPicPr>
                <p:cNvPr id="352" name="Entrada de lápiz 351">
                  <a:extLst>
                    <a:ext uri="{FF2B5EF4-FFF2-40B4-BE49-F238E27FC236}">
                      <a16:creationId xmlns:a16="http://schemas.microsoft.com/office/drawing/2014/main" id="{BFFD21B7-E487-455F-90E8-1C08358A56B5}"/>
                    </a:ext>
                  </a:extLst>
                </p:cNvPr>
                <p:cNvPicPr/>
                <p:nvPr/>
              </p:nvPicPr>
              <p:blipFill>
                <a:blip r:embed="rId293"/>
                <a:stretch>
                  <a:fillRect/>
                </a:stretch>
              </p:blipFill>
              <p:spPr>
                <a:xfrm>
                  <a:off x="3660496" y="6122929"/>
                  <a:ext cx="358200" cy="33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4">
            <p14:nvContentPartPr>
              <p14:cNvPr id="354" name="Entrada de lápiz 353">
                <a:extLst>
                  <a:ext uri="{FF2B5EF4-FFF2-40B4-BE49-F238E27FC236}">
                    <a16:creationId xmlns:a16="http://schemas.microsoft.com/office/drawing/2014/main" id="{CAB74F2C-332B-49FD-9503-F7204128F5DA}"/>
                  </a:ext>
                </a:extLst>
              </p14:cNvPr>
              <p14:cNvContentPartPr/>
              <p14:nvPr/>
            </p14:nvContentPartPr>
            <p14:xfrm>
              <a:off x="597616" y="4160209"/>
              <a:ext cx="202320" cy="27360"/>
            </p14:xfrm>
          </p:contentPart>
        </mc:Choice>
        <mc:Fallback xmlns="">
          <p:pic>
            <p:nvPicPr>
              <p:cNvPr id="354" name="Entrada de lápiz 353">
                <a:extLst>
                  <a:ext uri="{FF2B5EF4-FFF2-40B4-BE49-F238E27FC236}">
                    <a16:creationId xmlns:a16="http://schemas.microsoft.com/office/drawing/2014/main" id="{CAB74F2C-332B-49FD-9503-F7204128F5DA}"/>
                  </a:ext>
                </a:extLst>
              </p:cNvPr>
              <p:cNvPicPr/>
              <p:nvPr/>
            </p:nvPicPr>
            <p:blipFill>
              <a:blip r:embed="rId295"/>
              <a:stretch>
                <a:fillRect/>
              </a:stretch>
            </p:blipFill>
            <p:spPr>
              <a:xfrm>
                <a:off x="579616" y="4142569"/>
                <a:ext cx="237960" cy="63000"/>
              </a:xfrm>
              <a:prstGeom prst="rect">
                <a:avLst/>
              </a:prstGeom>
            </p:spPr>
          </p:pic>
        </mc:Fallback>
      </mc:AlternateContent>
    </p:spTree>
    <p:extLst>
      <p:ext uri="{BB962C8B-B14F-4D97-AF65-F5344CB8AC3E}">
        <p14:creationId xmlns:p14="http://schemas.microsoft.com/office/powerpoint/2010/main" val="20184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F4016-AEE5-444C-9185-9CF7205993AF}"/>
              </a:ext>
            </a:extLst>
          </p:cNvPr>
          <p:cNvSpPr>
            <a:spLocks noGrp="1"/>
          </p:cNvSpPr>
          <p:nvPr>
            <p:ph type="title"/>
          </p:nvPr>
        </p:nvSpPr>
        <p:spPr>
          <a:xfrm>
            <a:off x="838200" y="295677"/>
            <a:ext cx="10515600" cy="1325563"/>
          </a:xfrm>
        </p:spPr>
        <p:txBody>
          <a:bodyPr/>
          <a:lstStyle/>
          <a:p>
            <a:r>
              <a:rPr lang="es-CL" dirty="0"/>
              <a:t>Ejercicios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899C1A01-EB44-47F8-A1B3-4B410968007D}"/>
                  </a:ext>
                </a:extLst>
              </p:cNvPr>
              <p:cNvSpPr>
                <a:spLocks noGrp="1"/>
              </p:cNvSpPr>
              <p:nvPr>
                <p:ph idx="1"/>
              </p:nvPr>
            </p:nvSpPr>
            <p:spPr>
              <a:xfrm>
                <a:off x="493378" y="1901379"/>
                <a:ext cx="10515600" cy="4726059"/>
              </a:xfrm>
            </p:spPr>
            <p:txBody>
              <a:bodyPr>
                <a:normAutofit fontScale="85000" lnSpcReduction="10000"/>
              </a:bodyPr>
              <a:lstStyle/>
              <a:p>
                <a:pPr marL="0" indent="0">
                  <a:lnSpc>
                    <a:spcPct val="150000"/>
                  </a:lnSpc>
                  <a:buNone/>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273,98+6763,11=</m:t>
                      </m:r>
                    </m:oMath>
                  </m:oMathPara>
                </a14:m>
                <a:endParaRPr lang="es-CL" dirty="0"/>
              </a:p>
              <a:p>
                <a:pPr marL="0" indent="0">
                  <a:lnSpc>
                    <a:spcPct val="150000"/>
                  </a:lnSpc>
                  <a:buNone/>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11991,99−1253,88=</m:t>
                      </m:r>
                    </m:oMath>
                  </m:oMathPara>
                </a14:m>
                <a:endParaRPr lang="es-CL" dirty="0"/>
              </a:p>
              <a:p>
                <a:pPr marL="0" indent="0">
                  <a:lnSpc>
                    <a:spcPct val="150000"/>
                  </a:lnSpc>
                  <a:buNone/>
                </a:pPr>
                <a14:m>
                  <m:oMathPara xmlns:m="http://schemas.openxmlformats.org/officeDocument/2006/math">
                    <m:oMathParaPr>
                      <m:jc m:val="left"/>
                    </m:oMathParaPr>
                    <m:oMath xmlns:m="http://schemas.openxmlformats.org/officeDocument/2006/math">
                      <m:r>
                        <a:rPr lang="es-CL" i="1">
                          <a:latin typeface="Cambria Math" panose="02040503050406030204" pitchFamily="18" charset="0"/>
                        </a:rPr>
                        <m:t>1</m:t>
                      </m:r>
                      <m:r>
                        <a:rPr lang="es-CL" b="0" i="1" smtClean="0">
                          <a:latin typeface="Cambria Math" panose="02040503050406030204" pitchFamily="18" charset="0"/>
                        </a:rPr>
                        <m:t>,</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3</m:t>
                          </m:r>
                        </m:e>
                      </m:acc>
                      <m:r>
                        <a:rPr lang="es-CL" b="0" i="1" smtClean="0">
                          <a:latin typeface="Cambria Math" panose="02040503050406030204" pitchFamily="18" charset="0"/>
                        </a:rPr>
                        <m:t>+2,</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4</m:t>
                          </m:r>
                        </m:e>
                      </m:acc>
                      <m:r>
                        <a:rPr lang="es-CL" b="0" i="1" smtClean="0">
                          <a:latin typeface="Cambria Math" panose="02040503050406030204" pitchFamily="18" charset="0"/>
                        </a:rPr>
                        <m:t>+5,</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6</m:t>
                          </m:r>
                        </m:e>
                      </m:acc>
                      <m:r>
                        <a:rPr lang="es-CL" b="0" i="1" smtClean="0">
                          <a:latin typeface="Cambria Math" panose="02040503050406030204" pitchFamily="18" charset="0"/>
                        </a:rPr>
                        <m:t>=</m:t>
                      </m:r>
                    </m:oMath>
                  </m:oMathPara>
                </a14:m>
                <a:endParaRPr lang="es-CL" dirty="0"/>
              </a:p>
              <a:p>
                <a:pPr marL="0" indent="0">
                  <a:lnSpc>
                    <a:spcPct val="150000"/>
                  </a:lnSpc>
                  <a:buNone/>
                </a:pPr>
                <a14:m>
                  <m:oMathPara xmlns:m="http://schemas.openxmlformats.org/officeDocument/2006/math">
                    <m:oMathParaPr>
                      <m:jc m:val="left"/>
                    </m:oMathParaPr>
                    <m:oMath xmlns:m="http://schemas.openxmlformats.org/officeDocument/2006/math">
                      <m:r>
                        <a:rPr lang="es-CL" i="1">
                          <a:latin typeface="Cambria Math" panose="02040503050406030204" pitchFamily="18" charset="0"/>
                        </a:rPr>
                        <m:t>9</m:t>
                      </m:r>
                      <m:r>
                        <a:rPr lang="es-CL" b="0" i="1" smtClean="0">
                          <a:latin typeface="Cambria Math" panose="02040503050406030204" pitchFamily="18" charset="0"/>
                        </a:rPr>
                        <m:t>283,33+21,112=</m:t>
                      </m:r>
                    </m:oMath>
                  </m:oMathPara>
                </a14:m>
                <a:endParaRPr lang="es-CL" b="0" dirty="0"/>
              </a:p>
              <a:p>
                <a:pPr marL="0" indent="0">
                  <a:lnSpc>
                    <a:spcPct val="150000"/>
                  </a:lnSpc>
                  <a:buNone/>
                </a:pPr>
                <a14:m>
                  <m:oMathPara xmlns:m="http://schemas.openxmlformats.org/officeDocument/2006/math">
                    <m:oMathParaPr>
                      <m:jc m:val="left"/>
                    </m:oMathParaPr>
                    <m:oMath xmlns:m="http://schemas.openxmlformats.org/officeDocument/2006/math">
                      <m:r>
                        <a:rPr lang="es-CL" i="1" smtClean="0">
                          <a:latin typeface="Cambria Math" panose="02040503050406030204" pitchFamily="18" charset="0"/>
                        </a:rPr>
                        <m:t>1</m:t>
                      </m:r>
                      <m:r>
                        <a:rPr lang="es-CL" b="0" i="1" smtClean="0">
                          <a:latin typeface="Cambria Math" panose="02040503050406030204" pitchFamily="18" charset="0"/>
                        </a:rPr>
                        <m:t>2,</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4</m:t>
                          </m:r>
                        </m:e>
                      </m:acc>
                      <m:r>
                        <a:rPr lang="es-CL" b="0" i="1" smtClean="0">
                          <a:latin typeface="Cambria Math" panose="02040503050406030204" pitchFamily="18" charset="0"/>
                        </a:rPr>
                        <m:t>−8,</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6</m:t>
                          </m:r>
                        </m:e>
                      </m:acc>
                      <m:r>
                        <a:rPr lang="es-CL" b="0" i="1" smtClean="0">
                          <a:latin typeface="Cambria Math" panose="02040503050406030204" pitchFamily="18" charset="0"/>
                        </a:rPr>
                        <m:t>=</m:t>
                      </m:r>
                    </m:oMath>
                  </m:oMathPara>
                </a14:m>
                <a:endParaRPr lang="es-CL" b="0" dirty="0"/>
              </a:p>
              <a:p>
                <a:pPr marL="0" indent="0">
                  <a:lnSpc>
                    <a:spcPct val="150000"/>
                  </a:lnSpc>
                  <a:buNone/>
                </a:pPr>
                <a14:m>
                  <m:oMathPara xmlns:m="http://schemas.openxmlformats.org/officeDocument/2006/math">
                    <m:oMathParaPr>
                      <m:jc m:val="left"/>
                    </m:oMathParaPr>
                    <m:oMath xmlns:m="http://schemas.openxmlformats.org/officeDocument/2006/math">
                      <m:r>
                        <a:rPr lang="es-CL" i="1">
                          <a:latin typeface="Cambria Math" panose="02040503050406030204" pitchFamily="18" charset="0"/>
                        </a:rPr>
                        <m:t>3</m:t>
                      </m:r>
                      <m:r>
                        <a:rPr lang="es-CL" b="0" i="1" smtClean="0">
                          <a:latin typeface="Cambria Math" panose="02040503050406030204" pitchFamily="18" charset="0"/>
                        </a:rPr>
                        <m:t>54,12−235,98=</m:t>
                      </m:r>
                    </m:oMath>
                  </m:oMathPara>
                </a14:m>
                <a:endParaRPr lang="es-CL" b="0" dirty="0"/>
              </a:p>
              <a:p>
                <a:pPr marL="0" indent="0">
                  <a:lnSpc>
                    <a:spcPct val="150000"/>
                  </a:lnSpc>
                  <a:buNone/>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2,</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6</m:t>
                          </m:r>
                        </m:e>
                      </m:acc>
                      <m:r>
                        <a:rPr lang="es-CL" b="0" i="1" smtClean="0">
                          <a:latin typeface="Cambria Math" panose="02040503050406030204" pitchFamily="18" charset="0"/>
                        </a:rPr>
                        <m:t>+3,0</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2</m:t>
                          </m:r>
                        </m:e>
                      </m:acc>
                      <m:r>
                        <a:rPr lang="es-CL" b="0" i="1" smtClean="0">
                          <a:latin typeface="Cambria Math" panose="02040503050406030204" pitchFamily="18" charset="0"/>
                        </a:rPr>
                        <m:t>=</m:t>
                      </m:r>
                    </m:oMath>
                  </m:oMathPara>
                </a14:m>
                <a:endParaRPr lang="es-CL" b="0" dirty="0"/>
              </a:p>
              <a:p>
                <a:pPr marL="0" indent="0">
                  <a:lnSpc>
                    <a:spcPct val="150000"/>
                  </a:lnSpc>
                  <a:buNone/>
                </a:pPr>
                <a14:m>
                  <m:oMathPara xmlns:m="http://schemas.openxmlformats.org/officeDocument/2006/math">
                    <m:oMathParaPr>
                      <m:jc m:val="left"/>
                    </m:oMathParaPr>
                    <m:oMath xmlns:m="http://schemas.openxmlformats.org/officeDocument/2006/math">
                      <m:r>
                        <a:rPr lang="es-CL" i="1" smtClean="0">
                          <a:latin typeface="Cambria Math" panose="02040503050406030204" pitchFamily="18" charset="0"/>
                        </a:rPr>
                        <m:t>8</m:t>
                      </m:r>
                      <m:r>
                        <a:rPr lang="es-CL" b="0" i="1" smtClean="0">
                          <a:latin typeface="Cambria Math" panose="02040503050406030204" pitchFamily="18" charset="0"/>
                        </a:rPr>
                        <m:t>,</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4</m:t>
                          </m:r>
                        </m:e>
                      </m:acc>
                      <m:r>
                        <a:rPr lang="es-CL" b="0" i="1" smtClean="0">
                          <a:latin typeface="Cambria Math" panose="02040503050406030204" pitchFamily="18" charset="0"/>
                        </a:rPr>
                        <m:t>−2,</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6</m:t>
                          </m:r>
                        </m:e>
                      </m:acc>
                      <m:r>
                        <a:rPr lang="es-CL" b="0" i="1" smtClean="0">
                          <a:latin typeface="Cambria Math" panose="02040503050406030204" pitchFamily="18" charset="0"/>
                        </a:rPr>
                        <m:t>=</m:t>
                      </m:r>
                    </m:oMath>
                  </m:oMathPara>
                </a14:m>
                <a:endParaRPr lang="es-CL" b="0" dirty="0"/>
              </a:p>
              <a:p>
                <a:pPr marL="0" indent="0">
                  <a:buNone/>
                </a:pPr>
                <a:endParaRPr lang="es-CL" b="0" dirty="0"/>
              </a:p>
              <a:p>
                <a:pPr marL="0" indent="0">
                  <a:buNone/>
                </a:pPr>
                <a:endParaRPr lang="es-CL" b="0" dirty="0"/>
              </a:p>
              <a:p>
                <a:pPr marL="0" indent="0">
                  <a:buNone/>
                </a:pPr>
                <a:endParaRPr lang="es-CL" dirty="0"/>
              </a:p>
              <a:p>
                <a:pPr marL="0" indent="0">
                  <a:buNone/>
                </a:pPr>
                <a:endParaRPr lang="es-CL" dirty="0"/>
              </a:p>
              <a:p>
                <a:pPr marL="0" indent="0">
                  <a:buNone/>
                </a:pPr>
                <a:endParaRPr lang="es-CL" dirty="0"/>
              </a:p>
              <a:p>
                <a:pPr marL="0" indent="0">
                  <a:buNone/>
                </a:pPr>
                <a:endParaRPr lang="es-CL" dirty="0"/>
              </a:p>
              <a:p>
                <a:pPr marL="0" indent="0">
                  <a:buNone/>
                </a:pPr>
                <a:endParaRPr lang="es-CL" dirty="0"/>
              </a:p>
            </p:txBody>
          </p:sp>
        </mc:Choice>
        <mc:Fallback xmlns="">
          <p:sp>
            <p:nvSpPr>
              <p:cNvPr id="3" name="Marcador de contenido 2">
                <a:extLst>
                  <a:ext uri="{FF2B5EF4-FFF2-40B4-BE49-F238E27FC236}">
                    <a16:creationId xmlns:a16="http://schemas.microsoft.com/office/drawing/2014/main" id="{899C1A01-EB44-47F8-A1B3-4B410968007D}"/>
                  </a:ext>
                </a:extLst>
              </p:cNvPr>
              <p:cNvSpPr>
                <a:spLocks noGrp="1" noRot="1" noChangeAspect="1" noMove="1" noResize="1" noEditPoints="1" noAdjustHandles="1" noChangeArrowheads="1" noChangeShapeType="1" noTextEdit="1"/>
              </p:cNvSpPr>
              <p:nvPr>
                <p:ph idx="1"/>
              </p:nvPr>
            </p:nvSpPr>
            <p:spPr>
              <a:xfrm>
                <a:off x="493378" y="1901379"/>
                <a:ext cx="10515600" cy="4726059"/>
              </a:xfrm>
              <a:blipFill>
                <a:blip r:embed="rId2"/>
                <a:stretch>
                  <a:fillRect/>
                </a:stretch>
              </a:blipFill>
            </p:spPr>
            <p:txBody>
              <a:bodyPr/>
              <a:lstStyle/>
              <a:p>
                <a:r>
                  <a:rPr lang="es-CL">
                    <a:noFill/>
                  </a:rPr>
                  <a:t> </a:t>
                </a:r>
              </a:p>
            </p:txBody>
          </p:sp>
        </mc:Fallback>
      </mc:AlternateContent>
      <p:grpSp>
        <p:nvGrpSpPr>
          <p:cNvPr id="11" name="Grupo 10">
            <a:extLst>
              <a:ext uri="{FF2B5EF4-FFF2-40B4-BE49-F238E27FC236}">
                <a16:creationId xmlns:a16="http://schemas.microsoft.com/office/drawing/2014/main" id="{FC6918BD-0024-4B7E-A072-F2EDA815404A}"/>
              </a:ext>
            </a:extLst>
          </p:cNvPr>
          <p:cNvGrpSpPr/>
          <p:nvPr/>
        </p:nvGrpSpPr>
        <p:grpSpPr>
          <a:xfrm>
            <a:off x="90538" y="1949012"/>
            <a:ext cx="402840" cy="1045080"/>
            <a:chOff x="90538" y="1949012"/>
            <a:chExt cx="402840" cy="1045080"/>
          </a:xfrm>
        </p:grpSpPr>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id="{9D62FD7C-FE04-4BF5-83B1-3F81EEA26BB4}"/>
                    </a:ext>
                  </a:extLst>
                </p14:cNvPr>
                <p14:cNvContentPartPr/>
                <p14:nvPr/>
              </p14:nvContentPartPr>
              <p14:xfrm>
                <a:off x="110338" y="2158892"/>
                <a:ext cx="226080" cy="154800"/>
              </p14:xfrm>
            </p:contentPart>
          </mc:Choice>
          <mc:Fallback xmlns="">
            <p:pic>
              <p:nvPicPr>
                <p:cNvPr id="4" name="Entrada de lápiz 3">
                  <a:extLst>
                    <a:ext uri="{FF2B5EF4-FFF2-40B4-BE49-F238E27FC236}">
                      <a16:creationId xmlns:a16="http://schemas.microsoft.com/office/drawing/2014/main" id="{9D62FD7C-FE04-4BF5-83B1-3F81EEA26BB4}"/>
                    </a:ext>
                  </a:extLst>
                </p:cNvPr>
                <p:cNvPicPr/>
                <p:nvPr/>
              </p:nvPicPr>
              <p:blipFill>
                <a:blip r:embed="rId4"/>
                <a:stretch>
                  <a:fillRect/>
                </a:stretch>
              </p:blipFill>
              <p:spPr>
                <a:xfrm>
                  <a:off x="92698" y="2140892"/>
                  <a:ext cx="261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trada de lápiz 4">
                  <a:extLst>
                    <a:ext uri="{FF2B5EF4-FFF2-40B4-BE49-F238E27FC236}">
                      <a16:creationId xmlns:a16="http://schemas.microsoft.com/office/drawing/2014/main" id="{589E60C9-F447-412D-B009-D4F2B2927999}"/>
                    </a:ext>
                  </a:extLst>
                </p14:cNvPr>
                <p14:cNvContentPartPr/>
                <p14:nvPr/>
              </p14:nvContentPartPr>
              <p14:xfrm>
                <a:off x="378898" y="1949012"/>
                <a:ext cx="114480" cy="532440"/>
              </p14:xfrm>
            </p:contentPart>
          </mc:Choice>
          <mc:Fallback xmlns="">
            <p:pic>
              <p:nvPicPr>
                <p:cNvPr id="5" name="Entrada de lápiz 4">
                  <a:extLst>
                    <a:ext uri="{FF2B5EF4-FFF2-40B4-BE49-F238E27FC236}">
                      <a16:creationId xmlns:a16="http://schemas.microsoft.com/office/drawing/2014/main" id="{589E60C9-F447-412D-B009-D4F2B2927999}"/>
                    </a:ext>
                  </a:extLst>
                </p:cNvPr>
                <p:cNvPicPr/>
                <p:nvPr/>
              </p:nvPicPr>
              <p:blipFill>
                <a:blip r:embed="rId6"/>
                <a:stretch>
                  <a:fillRect/>
                </a:stretch>
              </p:blipFill>
              <p:spPr>
                <a:xfrm>
                  <a:off x="360898" y="1931012"/>
                  <a:ext cx="15012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id="{BE1C4699-CB70-4E37-8774-C428015890DC}"/>
                    </a:ext>
                  </a:extLst>
                </p14:cNvPr>
                <p14:cNvContentPartPr/>
                <p14:nvPr/>
              </p14:nvContentPartPr>
              <p14:xfrm>
                <a:off x="90538" y="2592332"/>
                <a:ext cx="193320" cy="401040"/>
              </p14:xfrm>
            </p:contentPart>
          </mc:Choice>
          <mc:Fallback xmlns="">
            <p:pic>
              <p:nvPicPr>
                <p:cNvPr id="6" name="Entrada de lápiz 5">
                  <a:extLst>
                    <a:ext uri="{FF2B5EF4-FFF2-40B4-BE49-F238E27FC236}">
                      <a16:creationId xmlns:a16="http://schemas.microsoft.com/office/drawing/2014/main" id="{BE1C4699-CB70-4E37-8774-C428015890DC}"/>
                    </a:ext>
                  </a:extLst>
                </p:cNvPr>
                <p:cNvPicPr/>
                <p:nvPr/>
              </p:nvPicPr>
              <p:blipFill>
                <a:blip r:embed="rId8"/>
                <a:stretch>
                  <a:fillRect/>
                </a:stretch>
              </p:blipFill>
              <p:spPr>
                <a:xfrm>
                  <a:off x="72898" y="2574332"/>
                  <a:ext cx="22896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Entrada de lápiz 6">
                  <a:extLst>
                    <a:ext uri="{FF2B5EF4-FFF2-40B4-BE49-F238E27FC236}">
                      <a16:creationId xmlns:a16="http://schemas.microsoft.com/office/drawing/2014/main" id="{2B670D42-EB64-498E-8B98-3D73044FE02B}"/>
                    </a:ext>
                  </a:extLst>
                </p14:cNvPr>
                <p14:cNvContentPartPr/>
                <p14:nvPr/>
              </p14:nvContentPartPr>
              <p14:xfrm>
                <a:off x="336418" y="2632292"/>
                <a:ext cx="93960" cy="361800"/>
              </p14:xfrm>
            </p:contentPart>
          </mc:Choice>
          <mc:Fallback xmlns="">
            <p:pic>
              <p:nvPicPr>
                <p:cNvPr id="7" name="Entrada de lápiz 6">
                  <a:extLst>
                    <a:ext uri="{FF2B5EF4-FFF2-40B4-BE49-F238E27FC236}">
                      <a16:creationId xmlns:a16="http://schemas.microsoft.com/office/drawing/2014/main" id="{2B670D42-EB64-498E-8B98-3D73044FE02B}"/>
                    </a:ext>
                  </a:extLst>
                </p:cNvPr>
                <p:cNvPicPr/>
                <p:nvPr/>
              </p:nvPicPr>
              <p:blipFill>
                <a:blip r:embed="rId10"/>
                <a:stretch>
                  <a:fillRect/>
                </a:stretch>
              </p:blipFill>
              <p:spPr>
                <a:xfrm>
                  <a:off x="318778" y="2614292"/>
                  <a:ext cx="129600" cy="397440"/>
                </a:xfrm>
                <a:prstGeom prst="rect">
                  <a:avLst/>
                </a:prstGeom>
              </p:spPr>
            </p:pic>
          </mc:Fallback>
        </mc:AlternateContent>
      </p:grpSp>
      <p:grpSp>
        <p:nvGrpSpPr>
          <p:cNvPr id="26" name="Grupo 25">
            <a:extLst>
              <a:ext uri="{FF2B5EF4-FFF2-40B4-BE49-F238E27FC236}">
                <a16:creationId xmlns:a16="http://schemas.microsoft.com/office/drawing/2014/main" id="{48AF628B-5BAC-4FB6-800A-15A02A24E367}"/>
              </a:ext>
            </a:extLst>
          </p:cNvPr>
          <p:cNvGrpSpPr/>
          <p:nvPr/>
        </p:nvGrpSpPr>
        <p:grpSpPr>
          <a:xfrm>
            <a:off x="79738" y="3195332"/>
            <a:ext cx="383040" cy="865800"/>
            <a:chOff x="79738" y="3195332"/>
            <a:chExt cx="383040" cy="865800"/>
          </a:xfrm>
        </p:grpSpPr>
        <mc:AlternateContent xmlns:mc="http://schemas.openxmlformats.org/markup-compatibility/2006" xmlns:p14="http://schemas.microsoft.com/office/powerpoint/2010/main">
          <mc:Choice Requires="p14">
            <p:contentPart p14:bwMode="auto" r:id="rId11">
              <p14:nvContentPartPr>
                <p14:cNvPr id="8" name="Entrada de lápiz 7">
                  <a:extLst>
                    <a:ext uri="{FF2B5EF4-FFF2-40B4-BE49-F238E27FC236}">
                      <a16:creationId xmlns:a16="http://schemas.microsoft.com/office/drawing/2014/main" id="{4EA3475A-1488-4D90-B428-D6465756AAC3}"/>
                    </a:ext>
                  </a:extLst>
                </p14:cNvPr>
                <p14:cNvContentPartPr/>
                <p14:nvPr/>
              </p14:nvContentPartPr>
              <p14:xfrm>
                <a:off x="79738" y="3380732"/>
                <a:ext cx="151200" cy="147240"/>
              </p14:xfrm>
            </p:contentPart>
          </mc:Choice>
          <mc:Fallback xmlns="">
            <p:pic>
              <p:nvPicPr>
                <p:cNvPr id="8" name="Entrada de lápiz 7">
                  <a:extLst>
                    <a:ext uri="{FF2B5EF4-FFF2-40B4-BE49-F238E27FC236}">
                      <a16:creationId xmlns:a16="http://schemas.microsoft.com/office/drawing/2014/main" id="{4EA3475A-1488-4D90-B428-D6465756AAC3}"/>
                    </a:ext>
                  </a:extLst>
                </p:cNvPr>
                <p:cNvPicPr/>
                <p:nvPr/>
              </p:nvPicPr>
              <p:blipFill>
                <a:blip r:embed="rId12"/>
                <a:stretch>
                  <a:fillRect/>
                </a:stretch>
              </p:blipFill>
              <p:spPr>
                <a:xfrm>
                  <a:off x="62098" y="3362732"/>
                  <a:ext cx="186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Entrada de lápiz 8">
                  <a:extLst>
                    <a:ext uri="{FF2B5EF4-FFF2-40B4-BE49-F238E27FC236}">
                      <a16:creationId xmlns:a16="http://schemas.microsoft.com/office/drawing/2014/main" id="{D2268891-0B39-468C-B950-6C0B2C48E5C6}"/>
                    </a:ext>
                  </a:extLst>
                </p14:cNvPr>
                <p14:cNvContentPartPr/>
                <p14:nvPr/>
              </p14:nvContentPartPr>
              <p14:xfrm>
                <a:off x="220498" y="3195332"/>
                <a:ext cx="153720" cy="385560"/>
              </p14:xfrm>
            </p:contentPart>
          </mc:Choice>
          <mc:Fallback xmlns="">
            <p:pic>
              <p:nvPicPr>
                <p:cNvPr id="9" name="Entrada de lápiz 8">
                  <a:extLst>
                    <a:ext uri="{FF2B5EF4-FFF2-40B4-BE49-F238E27FC236}">
                      <a16:creationId xmlns:a16="http://schemas.microsoft.com/office/drawing/2014/main" id="{D2268891-0B39-468C-B950-6C0B2C48E5C6}"/>
                    </a:ext>
                  </a:extLst>
                </p:cNvPr>
                <p:cNvPicPr/>
                <p:nvPr/>
              </p:nvPicPr>
              <p:blipFill>
                <a:blip r:embed="rId14"/>
                <a:stretch>
                  <a:fillRect/>
                </a:stretch>
              </p:blipFill>
              <p:spPr>
                <a:xfrm>
                  <a:off x="202858" y="3177332"/>
                  <a:ext cx="18936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Entrada de lápiz 11">
                  <a:extLst>
                    <a:ext uri="{FF2B5EF4-FFF2-40B4-BE49-F238E27FC236}">
                      <a16:creationId xmlns:a16="http://schemas.microsoft.com/office/drawing/2014/main" id="{9DB74E6C-26F3-4544-902B-DA3308F15ABC}"/>
                    </a:ext>
                  </a:extLst>
                </p14:cNvPr>
                <p14:cNvContentPartPr/>
                <p14:nvPr/>
              </p14:nvContentPartPr>
              <p14:xfrm>
                <a:off x="139858" y="3755132"/>
                <a:ext cx="161640" cy="263520"/>
              </p14:xfrm>
            </p:contentPart>
          </mc:Choice>
          <mc:Fallback xmlns="">
            <p:pic>
              <p:nvPicPr>
                <p:cNvPr id="12" name="Entrada de lápiz 11">
                  <a:extLst>
                    <a:ext uri="{FF2B5EF4-FFF2-40B4-BE49-F238E27FC236}">
                      <a16:creationId xmlns:a16="http://schemas.microsoft.com/office/drawing/2014/main" id="{9DB74E6C-26F3-4544-902B-DA3308F15ABC}"/>
                    </a:ext>
                  </a:extLst>
                </p:cNvPr>
                <p:cNvPicPr/>
                <p:nvPr/>
              </p:nvPicPr>
              <p:blipFill>
                <a:blip r:embed="rId16"/>
                <a:stretch>
                  <a:fillRect/>
                </a:stretch>
              </p:blipFill>
              <p:spPr>
                <a:xfrm>
                  <a:off x="122218" y="3737492"/>
                  <a:ext cx="1972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Entrada de lápiz 12">
                  <a:extLst>
                    <a:ext uri="{FF2B5EF4-FFF2-40B4-BE49-F238E27FC236}">
                      <a16:creationId xmlns:a16="http://schemas.microsoft.com/office/drawing/2014/main" id="{F365B26F-5020-4EAE-9245-51E2DD5F3C09}"/>
                    </a:ext>
                  </a:extLst>
                </p14:cNvPr>
                <p14:cNvContentPartPr/>
                <p14:nvPr/>
              </p14:nvContentPartPr>
              <p14:xfrm>
                <a:off x="376738" y="3647132"/>
                <a:ext cx="86040" cy="414000"/>
              </p14:xfrm>
            </p:contentPart>
          </mc:Choice>
          <mc:Fallback xmlns="">
            <p:pic>
              <p:nvPicPr>
                <p:cNvPr id="13" name="Entrada de lápiz 12">
                  <a:extLst>
                    <a:ext uri="{FF2B5EF4-FFF2-40B4-BE49-F238E27FC236}">
                      <a16:creationId xmlns:a16="http://schemas.microsoft.com/office/drawing/2014/main" id="{F365B26F-5020-4EAE-9245-51E2DD5F3C09}"/>
                    </a:ext>
                  </a:extLst>
                </p:cNvPr>
                <p:cNvPicPr/>
                <p:nvPr/>
              </p:nvPicPr>
              <p:blipFill>
                <a:blip r:embed="rId18"/>
                <a:stretch>
                  <a:fillRect/>
                </a:stretch>
              </p:blipFill>
              <p:spPr>
                <a:xfrm>
                  <a:off x="358738" y="3629492"/>
                  <a:ext cx="121680" cy="449640"/>
                </a:xfrm>
                <a:prstGeom prst="rect">
                  <a:avLst/>
                </a:prstGeom>
              </p:spPr>
            </p:pic>
          </mc:Fallback>
        </mc:AlternateContent>
      </p:grpSp>
      <p:grpSp>
        <p:nvGrpSpPr>
          <p:cNvPr id="25" name="Grupo 24">
            <a:extLst>
              <a:ext uri="{FF2B5EF4-FFF2-40B4-BE49-F238E27FC236}">
                <a16:creationId xmlns:a16="http://schemas.microsoft.com/office/drawing/2014/main" id="{2471BB64-421E-4F62-A0A5-266C04678310}"/>
              </a:ext>
            </a:extLst>
          </p:cNvPr>
          <p:cNvGrpSpPr/>
          <p:nvPr/>
        </p:nvGrpSpPr>
        <p:grpSpPr>
          <a:xfrm>
            <a:off x="140218" y="4259852"/>
            <a:ext cx="312840" cy="918000"/>
            <a:chOff x="140218" y="4259852"/>
            <a:chExt cx="312840" cy="918000"/>
          </a:xfrm>
        </p:grpSpPr>
        <mc:AlternateContent xmlns:mc="http://schemas.openxmlformats.org/markup-compatibility/2006" xmlns:p14="http://schemas.microsoft.com/office/powerpoint/2010/main">
          <mc:Choice Requires="p14">
            <p:contentPart p14:bwMode="auto" r:id="rId19">
              <p14:nvContentPartPr>
                <p14:cNvPr id="14" name="Entrada de lápiz 13">
                  <a:extLst>
                    <a:ext uri="{FF2B5EF4-FFF2-40B4-BE49-F238E27FC236}">
                      <a16:creationId xmlns:a16="http://schemas.microsoft.com/office/drawing/2014/main" id="{15AB501F-243E-41C1-AA56-8576C9A4B80E}"/>
                    </a:ext>
                  </a:extLst>
                </p14:cNvPr>
                <p14:cNvContentPartPr/>
                <p14:nvPr/>
              </p14:nvContentPartPr>
              <p14:xfrm>
                <a:off x="193858" y="4426532"/>
                <a:ext cx="185040" cy="147600"/>
              </p14:xfrm>
            </p:contentPart>
          </mc:Choice>
          <mc:Fallback xmlns="">
            <p:pic>
              <p:nvPicPr>
                <p:cNvPr id="14" name="Entrada de lápiz 13">
                  <a:extLst>
                    <a:ext uri="{FF2B5EF4-FFF2-40B4-BE49-F238E27FC236}">
                      <a16:creationId xmlns:a16="http://schemas.microsoft.com/office/drawing/2014/main" id="{15AB501F-243E-41C1-AA56-8576C9A4B80E}"/>
                    </a:ext>
                  </a:extLst>
                </p:cNvPr>
                <p:cNvPicPr/>
                <p:nvPr/>
              </p:nvPicPr>
              <p:blipFill>
                <a:blip r:embed="rId20"/>
                <a:stretch>
                  <a:fillRect/>
                </a:stretch>
              </p:blipFill>
              <p:spPr>
                <a:xfrm>
                  <a:off x="176218" y="4408532"/>
                  <a:ext cx="220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Entrada de lápiz 14">
                  <a:extLst>
                    <a:ext uri="{FF2B5EF4-FFF2-40B4-BE49-F238E27FC236}">
                      <a16:creationId xmlns:a16="http://schemas.microsoft.com/office/drawing/2014/main" id="{8840D352-D1B9-4932-8B39-7AED0899AD60}"/>
                    </a:ext>
                  </a:extLst>
                </p14:cNvPr>
                <p14:cNvContentPartPr/>
                <p14:nvPr/>
              </p14:nvContentPartPr>
              <p14:xfrm>
                <a:off x="327418" y="4259852"/>
                <a:ext cx="125280" cy="445680"/>
              </p14:xfrm>
            </p:contentPart>
          </mc:Choice>
          <mc:Fallback xmlns="">
            <p:pic>
              <p:nvPicPr>
                <p:cNvPr id="15" name="Entrada de lápiz 14">
                  <a:extLst>
                    <a:ext uri="{FF2B5EF4-FFF2-40B4-BE49-F238E27FC236}">
                      <a16:creationId xmlns:a16="http://schemas.microsoft.com/office/drawing/2014/main" id="{8840D352-D1B9-4932-8B39-7AED0899AD60}"/>
                    </a:ext>
                  </a:extLst>
                </p:cNvPr>
                <p:cNvPicPr/>
                <p:nvPr/>
              </p:nvPicPr>
              <p:blipFill>
                <a:blip r:embed="rId22"/>
                <a:stretch>
                  <a:fillRect/>
                </a:stretch>
              </p:blipFill>
              <p:spPr>
                <a:xfrm>
                  <a:off x="309418" y="4242212"/>
                  <a:ext cx="16092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Entrada de lápiz 15">
                  <a:extLst>
                    <a:ext uri="{FF2B5EF4-FFF2-40B4-BE49-F238E27FC236}">
                      <a16:creationId xmlns:a16="http://schemas.microsoft.com/office/drawing/2014/main" id="{4292FEAF-F240-4F60-AC67-C69FE8B49FF3}"/>
                    </a:ext>
                  </a:extLst>
                </p14:cNvPr>
                <p14:cNvContentPartPr/>
                <p14:nvPr/>
              </p14:nvContentPartPr>
              <p14:xfrm>
                <a:off x="180538" y="4844132"/>
                <a:ext cx="80280" cy="300600"/>
              </p14:xfrm>
            </p:contentPart>
          </mc:Choice>
          <mc:Fallback xmlns="">
            <p:pic>
              <p:nvPicPr>
                <p:cNvPr id="16" name="Entrada de lápiz 15">
                  <a:extLst>
                    <a:ext uri="{FF2B5EF4-FFF2-40B4-BE49-F238E27FC236}">
                      <a16:creationId xmlns:a16="http://schemas.microsoft.com/office/drawing/2014/main" id="{4292FEAF-F240-4F60-AC67-C69FE8B49FF3}"/>
                    </a:ext>
                  </a:extLst>
                </p:cNvPr>
                <p:cNvPicPr/>
                <p:nvPr/>
              </p:nvPicPr>
              <p:blipFill>
                <a:blip r:embed="rId24"/>
                <a:stretch>
                  <a:fillRect/>
                </a:stretch>
              </p:blipFill>
              <p:spPr>
                <a:xfrm>
                  <a:off x="162898" y="4826132"/>
                  <a:ext cx="1159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Entrada de lápiz 16">
                  <a:extLst>
                    <a:ext uri="{FF2B5EF4-FFF2-40B4-BE49-F238E27FC236}">
                      <a16:creationId xmlns:a16="http://schemas.microsoft.com/office/drawing/2014/main" id="{4E21026B-3C1F-4879-82D7-E00E6C43014C}"/>
                    </a:ext>
                  </a:extLst>
                </p14:cNvPr>
                <p14:cNvContentPartPr/>
                <p14:nvPr/>
              </p14:nvContentPartPr>
              <p14:xfrm>
                <a:off x="140218" y="4969052"/>
                <a:ext cx="169920" cy="45360"/>
              </p14:xfrm>
            </p:contentPart>
          </mc:Choice>
          <mc:Fallback xmlns="">
            <p:pic>
              <p:nvPicPr>
                <p:cNvPr id="17" name="Entrada de lápiz 16">
                  <a:extLst>
                    <a:ext uri="{FF2B5EF4-FFF2-40B4-BE49-F238E27FC236}">
                      <a16:creationId xmlns:a16="http://schemas.microsoft.com/office/drawing/2014/main" id="{4E21026B-3C1F-4879-82D7-E00E6C43014C}"/>
                    </a:ext>
                  </a:extLst>
                </p:cNvPr>
                <p:cNvPicPr/>
                <p:nvPr/>
              </p:nvPicPr>
              <p:blipFill>
                <a:blip r:embed="rId26"/>
                <a:stretch>
                  <a:fillRect/>
                </a:stretch>
              </p:blipFill>
              <p:spPr>
                <a:xfrm>
                  <a:off x="122578" y="4951052"/>
                  <a:ext cx="205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Entrada de lápiz 17">
                  <a:extLst>
                    <a:ext uri="{FF2B5EF4-FFF2-40B4-BE49-F238E27FC236}">
                      <a16:creationId xmlns:a16="http://schemas.microsoft.com/office/drawing/2014/main" id="{486D4673-178D-4766-810E-F9857C6426F1}"/>
                    </a:ext>
                  </a:extLst>
                </p14:cNvPr>
                <p14:cNvContentPartPr/>
                <p14:nvPr/>
              </p14:nvContentPartPr>
              <p14:xfrm>
                <a:off x="350458" y="4843052"/>
                <a:ext cx="102600" cy="334800"/>
              </p14:xfrm>
            </p:contentPart>
          </mc:Choice>
          <mc:Fallback xmlns="">
            <p:pic>
              <p:nvPicPr>
                <p:cNvPr id="18" name="Entrada de lápiz 17">
                  <a:extLst>
                    <a:ext uri="{FF2B5EF4-FFF2-40B4-BE49-F238E27FC236}">
                      <a16:creationId xmlns:a16="http://schemas.microsoft.com/office/drawing/2014/main" id="{486D4673-178D-4766-810E-F9857C6426F1}"/>
                    </a:ext>
                  </a:extLst>
                </p:cNvPr>
                <p:cNvPicPr/>
                <p:nvPr/>
              </p:nvPicPr>
              <p:blipFill>
                <a:blip r:embed="rId28"/>
                <a:stretch>
                  <a:fillRect/>
                </a:stretch>
              </p:blipFill>
              <p:spPr>
                <a:xfrm>
                  <a:off x="332458" y="4825052"/>
                  <a:ext cx="138240" cy="370440"/>
                </a:xfrm>
                <a:prstGeom prst="rect">
                  <a:avLst/>
                </a:prstGeom>
              </p:spPr>
            </p:pic>
          </mc:Fallback>
        </mc:AlternateContent>
      </p:grpSp>
      <p:grpSp>
        <p:nvGrpSpPr>
          <p:cNvPr id="24" name="Grupo 23">
            <a:extLst>
              <a:ext uri="{FF2B5EF4-FFF2-40B4-BE49-F238E27FC236}">
                <a16:creationId xmlns:a16="http://schemas.microsoft.com/office/drawing/2014/main" id="{1BE90EEF-730A-41E4-8D57-F84773D8A98D}"/>
              </a:ext>
            </a:extLst>
          </p:cNvPr>
          <p:cNvGrpSpPr/>
          <p:nvPr/>
        </p:nvGrpSpPr>
        <p:grpSpPr>
          <a:xfrm>
            <a:off x="180178" y="5365772"/>
            <a:ext cx="273960" cy="357480"/>
            <a:chOff x="180178" y="5365772"/>
            <a:chExt cx="273960" cy="357480"/>
          </a:xfrm>
        </p:grpSpPr>
        <mc:AlternateContent xmlns:mc="http://schemas.openxmlformats.org/markup-compatibility/2006" xmlns:p14="http://schemas.microsoft.com/office/powerpoint/2010/main">
          <mc:Choice Requires="p14">
            <p:contentPart p14:bwMode="auto" r:id="rId29">
              <p14:nvContentPartPr>
                <p14:cNvPr id="19" name="Entrada de lápiz 18">
                  <a:extLst>
                    <a:ext uri="{FF2B5EF4-FFF2-40B4-BE49-F238E27FC236}">
                      <a16:creationId xmlns:a16="http://schemas.microsoft.com/office/drawing/2014/main" id="{B4E8AEDD-1C01-4A73-AC16-BD45870859CC}"/>
                    </a:ext>
                  </a:extLst>
                </p14:cNvPr>
                <p14:cNvContentPartPr/>
                <p14:nvPr/>
              </p14:nvContentPartPr>
              <p14:xfrm>
                <a:off x="180178" y="5440292"/>
                <a:ext cx="163440" cy="252720"/>
              </p14:xfrm>
            </p:contentPart>
          </mc:Choice>
          <mc:Fallback xmlns="">
            <p:pic>
              <p:nvPicPr>
                <p:cNvPr id="19" name="Entrada de lápiz 18">
                  <a:extLst>
                    <a:ext uri="{FF2B5EF4-FFF2-40B4-BE49-F238E27FC236}">
                      <a16:creationId xmlns:a16="http://schemas.microsoft.com/office/drawing/2014/main" id="{B4E8AEDD-1C01-4A73-AC16-BD45870859CC}"/>
                    </a:ext>
                  </a:extLst>
                </p:cNvPr>
                <p:cNvPicPr/>
                <p:nvPr/>
              </p:nvPicPr>
              <p:blipFill>
                <a:blip r:embed="rId30"/>
                <a:stretch>
                  <a:fillRect/>
                </a:stretch>
              </p:blipFill>
              <p:spPr>
                <a:xfrm>
                  <a:off x="162178" y="5422652"/>
                  <a:ext cx="1990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Entrada de lápiz 19">
                  <a:extLst>
                    <a:ext uri="{FF2B5EF4-FFF2-40B4-BE49-F238E27FC236}">
                      <a16:creationId xmlns:a16="http://schemas.microsoft.com/office/drawing/2014/main" id="{453C2899-9DA0-4D35-B899-41C035399691}"/>
                    </a:ext>
                  </a:extLst>
                </p14:cNvPr>
                <p14:cNvContentPartPr/>
                <p14:nvPr/>
              </p14:nvContentPartPr>
              <p14:xfrm>
                <a:off x="382138" y="5365772"/>
                <a:ext cx="72000" cy="357480"/>
              </p14:xfrm>
            </p:contentPart>
          </mc:Choice>
          <mc:Fallback xmlns="">
            <p:pic>
              <p:nvPicPr>
                <p:cNvPr id="20" name="Entrada de lápiz 19">
                  <a:extLst>
                    <a:ext uri="{FF2B5EF4-FFF2-40B4-BE49-F238E27FC236}">
                      <a16:creationId xmlns:a16="http://schemas.microsoft.com/office/drawing/2014/main" id="{453C2899-9DA0-4D35-B899-41C035399691}"/>
                    </a:ext>
                  </a:extLst>
                </p:cNvPr>
                <p:cNvPicPr/>
                <p:nvPr/>
              </p:nvPicPr>
              <p:blipFill>
                <a:blip r:embed="rId32"/>
                <a:stretch>
                  <a:fillRect/>
                </a:stretch>
              </p:blipFill>
              <p:spPr>
                <a:xfrm>
                  <a:off x="364498" y="5347772"/>
                  <a:ext cx="107640" cy="393120"/>
                </a:xfrm>
                <a:prstGeom prst="rect">
                  <a:avLst/>
                </a:prstGeom>
              </p:spPr>
            </p:pic>
          </mc:Fallback>
        </mc:AlternateContent>
      </p:grpSp>
      <p:grpSp>
        <p:nvGrpSpPr>
          <p:cNvPr id="23" name="Grupo 22">
            <a:extLst>
              <a:ext uri="{FF2B5EF4-FFF2-40B4-BE49-F238E27FC236}">
                <a16:creationId xmlns:a16="http://schemas.microsoft.com/office/drawing/2014/main" id="{1AB49EAD-AC19-4D46-9BA3-ECC1A2BE7A9D}"/>
              </a:ext>
            </a:extLst>
          </p:cNvPr>
          <p:cNvGrpSpPr/>
          <p:nvPr/>
        </p:nvGrpSpPr>
        <p:grpSpPr>
          <a:xfrm>
            <a:off x="99898" y="5918372"/>
            <a:ext cx="323280" cy="477720"/>
            <a:chOff x="99898" y="5918372"/>
            <a:chExt cx="323280" cy="477720"/>
          </a:xfrm>
        </p:grpSpPr>
        <mc:AlternateContent xmlns:mc="http://schemas.openxmlformats.org/markup-compatibility/2006" xmlns:p14="http://schemas.microsoft.com/office/powerpoint/2010/main">
          <mc:Choice Requires="p14">
            <p:contentPart p14:bwMode="auto" r:id="rId33">
              <p14:nvContentPartPr>
                <p14:cNvPr id="21" name="Entrada de lápiz 20">
                  <a:extLst>
                    <a:ext uri="{FF2B5EF4-FFF2-40B4-BE49-F238E27FC236}">
                      <a16:creationId xmlns:a16="http://schemas.microsoft.com/office/drawing/2014/main" id="{717B38F9-404F-4278-AC48-427090D4FED2}"/>
                    </a:ext>
                  </a:extLst>
                </p14:cNvPr>
                <p14:cNvContentPartPr/>
                <p14:nvPr/>
              </p14:nvContentPartPr>
              <p14:xfrm>
                <a:off x="99898" y="5918372"/>
                <a:ext cx="133920" cy="351360"/>
              </p14:xfrm>
            </p:contentPart>
          </mc:Choice>
          <mc:Fallback xmlns="">
            <p:pic>
              <p:nvPicPr>
                <p:cNvPr id="21" name="Entrada de lápiz 20">
                  <a:extLst>
                    <a:ext uri="{FF2B5EF4-FFF2-40B4-BE49-F238E27FC236}">
                      <a16:creationId xmlns:a16="http://schemas.microsoft.com/office/drawing/2014/main" id="{717B38F9-404F-4278-AC48-427090D4FED2}"/>
                    </a:ext>
                  </a:extLst>
                </p:cNvPr>
                <p:cNvPicPr/>
                <p:nvPr/>
              </p:nvPicPr>
              <p:blipFill>
                <a:blip r:embed="rId34"/>
                <a:stretch>
                  <a:fillRect/>
                </a:stretch>
              </p:blipFill>
              <p:spPr>
                <a:xfrm>
                  <a:off x="82258" y="5900372"/>
                  <a:ext cx="16956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Entrada de lápiz 21">
                  <a:extLst>
                    <a:ext uri="{FF2B5EF4-FFF2-40B4-BE49-F238E27FC236}">
                      <a16:creationId xmlns:a16="http://schemas.microsoft.com/office/drawing/2014/main" id="{9837FE6F-E2F1-4CC8-87C3-74CB557BE401}"/>
                    </a:ext>
                  </a:extLst>
                </p14:cNvPr>
                <p14:cNvContentPartPr/>
                <p14:nvPr/>
              </p14:nvContentPartPr>
              <p14:xfrm>
                <a:off x="326338" y="5957972"/>
                <a:ext cx="96840" cy="438120"/>
              </p14:xfrm>
            </p:contentPart>
          </mc:Choice>
          <mc:Fallback xmlns="">
            <p:pic>
              <p:nvPicPr>
                <p:cNvPr id="22" name="Entrada de lápiz 21">
                  <a:extLst>
                    <a:ext uri="{FF2B5EF4-FFF2-40B4-BE49-F238E27FC236}">
                      <a16:creationId xmlns:a16="http://schemas.microsoft.com/office/drawing/2014/main" id="{9837FE6F-E2F1-4CC8-87C3-74CB557BE401}"/>
                    </a:ext>
                  </a:extLst>
                </p:cNvPr>
                <p:cNvPicPr/>
                <p:nvPr/>
              </p:nvPicPr>
              <p:blipFill>
                <a:blip r:embed="rId36"/>
                <a:stretch>
                  <a:fillRect/>
                </a:stretch>
              </p:blipFill>
              <p:spPr>
                <a:xfrm>
                  <a:off x="308338" y="5940332"/>
                  <a:ext cx="132480" cy="47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749" name="Entrada de lápiz 748">
                <a:extLst>
                  <a:ext uri="{FF2B5EF4-FFF2-40B4-BE49-F238E27FC236}">
                    <a16:creationId xmlns:a16="http://schemas.microsoft.com/office/drawing/2014/main" id="{8BBC3B4F-99A9-4123-97B2-E38CA0438FE5}"/>
                  </a:ext>
                </a:extLst>
              </p14:cNvPr>
              <p14:cNvContentPartPr/>
              <p14:nvPr/>
            </p14:nvContentPartPr>
            <p14:xfrm>
              <a:off x="945376" y="-176711"/>
              <a:ext cx="360" cy="4320"/>
            </p14:xfrm>
          </p:contentPart>
        </mc:Choice>
        <mc:Fallback xmlns="">
          <p:pic>
            <p:nvPicPr>
              <p:cNvPr id="749" name="Entrada de lápiz 748">
                <a:extLst>
                  <a:ext uri="{FF2B5EF4-FFF2-40B4-BE49-F238E27FC236}">
                    <a16:creationId xmlns:a16="http://schemas.microsoft.com/office/drawing/2014/main" id="{8BBC3B4F-99A9-4123-97B2-E38CA0438FE5}"/>
                  </a:ext>
                </a:extLst>
              </p:cNvPr>
              <p:cNvPicPr/>
              <p:nvPr/>
            </p:nvPicPr>
            <p:blipFill>
              <a:blip r:embed="rId38"/>
              <a:stretch>
                <a:fillRect/>
              </a:stretch>
            </p:blipFill>
            <p:spPr>
              <a:xfrm>
                <a:off x="927376" y="-194711"/>
                <a:ext cx="360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67" name="Entrada de lápiz 766">
                <a:extLst>
                  <a:ext uri="{FF2B5EF4-FFF2-40B4-BE49-F238E27FC236}">
                    <a16:creationId xmlns:a16="http://schemas.microsoft.com/office/drawing/2014/main" id="{6ADBAE8B-CE13-4338-95F6-5386CE51C211}"/>
                  </a:ext>
                </a:extLst>
              </p14:cNvPr>
              <p14:cNvContentPartPr/>
              <p14:nvPr/>
            </p14:nvContentPartPr>
            <p14:xfrm>
              <a:off x="8590966" y="1228830"/>
              <a:ext cx="2528943" cy="52143"/>
            </p14:xfrm>
          </p:contentPart>
        </mc:Choice>
        <mc:Fallback xmlns="">
          <p:pic>
            <p:nvPicPr>
              <p:cNvPr id="767" name="Entrada de lápiz 766">
                <a:extLst>
                  <a:ext uri="{FF2B5EF4-FFF2-40B4-BE49-F238E27FC236}">
                    <a16:creationId xmlns:a16="http://schemas.microsoft.com/office/drawing/2014/main" id="{6ADBAE8B-CE13-4338-95F6-5386CE51C211}"/>
                  </a:ext>
                </a:extLst>
              </p:cNvPr>
              <p:cNvPicPr/>
              <p:nvPr/>
            </p:nvPicPr>
            <p:blipFill>
              <a:blip r:embed="rId40"/>
              <a:stretch>
                <a:fillRect/>
              </a:stretch>
            </p:blipFill>
            <p:spPr>
              <a:xfrm>
                <a:off x="8572966" y="1210850"/>
                <a:ext cx="2564582" cy="87744"/>
              </a:xfrm>
              <a:prstGeom prst="rect">
                <a:avLst/>
              </a:prstGeom>
            </p:spPr>
          </p:pic>
        </mc:Fallback>
      </mc:AlternateContent>
      <p:grpSp>
        <p:nvGrpSpPr>
          <p:cNvPr id="771" name="Grupo 770">
            <a:extLst>
              <a:ext uri="{FF2B5EF4-FFF2-40B4-BE49-F238E27FC236}">
                <a16:creationId xmlns:a16="http://schemas.microsoft.com/office/drawing/2014/main" id="{5455C6CF-B39A-41E1-9943-28870D85DB1E}"/>
              </a:ext>
            </a:extLst>
          </p:cNvPr>
          <p:cNvGrpSpPr/>
          <p:nvPr/>
        </p:nvGrpSpPr>
        <p:grpSpPr>
          <a:xfrm>
            <a:off x="8440107" y="437770"/>
            <a:ext cx="1880942" cy="668945"/>
            <a:chOff x="8440107" y="437770"/>
            <a:chExt cx="1880942" cy="668945"/>
          </a:xfrm>
        </p:grpSpPr>
        <mc:AlternateContent xmlns:mc="http://schemas.openxmlformats.org/markup-compatibility/2006" xmlns:p14="http://schemas.microsoft.com/office/powerpoint/2010/main">
          <mc:Choice Requires="p14">
            <p:contentPart p14:bwMode="auto" r:id="rId41">
              <p14:nvContentPartPr>
                <p14:cNvPr id="750" name="Entrada de lápiz 749">
                  <a:extLst>
                    <a:ext uri="{FF2B5EF4-FFF2-40B4-BE49-F238E27FC236}">
                      <a16:creationId xmlns:a16="http://schemas.microsoft.com/office/drawing/2014/main" id="{795CEE7A-4CE6-4ECD-812F-D3E9B0FA9083}"/>
                    </a:ext>
                  </a:extLst>
                </p14:cNvPr>
                <p14:cNvContentPartPr/>
                <p14:nvPr/>
              </p14:nvContentPartPr>
              <p14:xfrm>
                <a:off x="9075408" y="483449"/>
                <a:ext cx="217710" cy="237541"/>
              </p14:xfrm>
            </p:contentPart>
          </mc:Choice>
          <mc:Fallback xmlns="">
            <p:pic>
              <p:nvPicPr>
                <p:cNvPr id="750" name="Entrada de lápiz 749">
                  <a:extLst>
                    <a:ext uri="{FF2B5EF4-FFF2-40B4-BE49-F238E27FC236}">
                      <a16:creationId xmlns:a16="http://schemas.microsoft.com/office/drawing/2014/main" id="{795CEE7A-4CE6-4ECD-812F-D3E9B0FA9083}"/>
                    </a:ext>
                  </a:extLst>
                </p:cNvPr>
                <p:cNvPicPr/>
                <p:nvPr/>
              </p:nvPicPr>
              <p:blipFill>
                <a:blip r:embed="rId42"/>
                <a:stretch>
                  <a:fillRect/>
                </a:stretch>
              </p:blipFill>
              <p:spPr>
                <a:xfrm>
                  <a:off x="9057415" y="465813"/>
                  <a:ext cx="253335" cy="273172"/>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51" name="Entrada de lápiz 750">
                  <a:extLst>
                    <a:ext uri="{FF2B5EF4-FFF2-40B4-BE49-F238E27FC236}">
                      <a16:creationId xmlns:a16="http://schemas.microsoft.com/office/drawing/2014/main" id="{1F4E111A-5AD5-44F8-9566-506F601BCECB}"/>
                    </a:ext>
                  </a:extLst>
                </p14:cNvPr>
                <p14:cNvContentPartPr/>
                <p14:nvPr/>
              </p14:nvContentPartPr>
              <p14:xfrm>
                <a:off x="9375564" y="492363"/>
                <a:ext cx="101835" cy="184952"/>
              </p14:xfrm>
            </p:contentPart>
          </mc:Choice>
          <mc:Fallback xmlns="">
            <p:pic>
              <p:nvPicPr>
                <p:cNvPr id="751" name="Entrada de lápiz 750">
                  <a:extLst>
                    <a:ext uri="{FF2B5EF4-FFF2-40B4-BE49-F238E27FC236}">
                      <a16:creationId xmlns:a16="http://schemas.microsoft.com/office/drawing/2014/main" id="{1F4E111A-5AD5-44F8-9566-506F601BCECB}"/>
                    </a:ext>
                  </a:extLst>
                </p:cNvPr>
                <p:cNvPicPr/>
                <p:nvPr/>
              </p:nvPicPr>
              <p:blipFill>
                <a:blip r:embed="rId44"/>
                <a:stretch>
                  <a:fillRect/>
                </a:stretch>
              </p:blipFill>
              <p:spPr>
                <a:xfrm>
                  <a:off x="9357572" y="474372"/>
                  <a:ext cx="137459" cy="220575"/>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52" name="Entrada de lápiz 751">
                  <a:extLst>
                    <a:ext uri="{FF2B5EF4-FFF2-40B4-BE49-F238E27FC236}">
                      <a16:creationId xmlns:a16="http://schemas.microsoft.com/office/drawing/2014/main" id="{9CCCA1C7-B7B1-4308-909E-19F6694C170C}"/>
                    </a:ext>
                  </a:extLst>
                </p14:cNvPr>
                <p14:cNvContentPartPr/>
                <p14:nvPr/>
              </p14:nvContentPartPr>
              <p14:xfrm>
                <a:off x="9379353" y="569241"/>
                <a:ext cx="127238" cy="36545"/>
              </p14:xfrm>
            </p:contentPart>
          </mc:Choice>
          <mc:Fallback xmlns="">
            <p:pic>
              <p:nvPicPr>
                <p:cNvPr id="752" name="Entrada de lápiz 751">
                  <a:extLst>
                    <a:ext uri="{FF2B5EF4-FFF2-40B4-BE49-F238E27FC236}">
                      <a16:creationId xmlns:a16="http://schemas.microsoft.com/office/drawing/2014/main" id="{9CCCA1C7-B7B1-4308-909E-19F6694C170C}"/>
                    </a:ext>
                  </a:extLst>
                </p:cNvPr>
                <p:cNvPicPr/>
                <p:nvPr/>
              </p:nvPicPr>
              <p:blipFill>
                <a:blip r:embed="rId46"/>
                <a:stretch>
                  <a:fillRect/>
                </a:stretch>
              </p:blipFill>
              <p:spPr>
                <a:xfrm>
                  <a:off x="9361382" y="551327"/>
                  <a:ext cx="162822" cy="7201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53" name="Entrada de lápiz 752">
                  <a:extLst>
                    <a:ext uri="{FF2B5EF4-FFF2-40B4-BE49-F238E27FC236}">
                      <a16:creationId xmlns:a16="http://schemas.microsoft.com/office/drawing/2014/main" id="{CBC7A55E-589F-4467-9528-DBB0903F338B}"/>
                    </a:ext>
                  </a:extLst>
                </p14:cNvPr>
                <p14:cNvContentPartPr/>
                <p14:nvPr/>
              </p14:nvContentPartPr>
              <p14:xfrm>
                <a:off x="9594611" y="475874"/>
                <a:ext cx="161555" cy="207904"/>
              </p14:xfrm>
            </p:contentPart>
          </mc:Choice>
          <mc:Fallback xmlns="">
            <p:pic>
              <p:nvPicPr>
                <p:cNvPr id="753" name="Entrada de lápiz 752">
                  <a:extLst>
                    <a:ext uri="{FF2B5EF4-FFF2-40B4-BE49-F238E27FC236}">
                      <a16:creationId xmlns:a16="http://schemas.microsoft.com/office/drawing/2014/main" id="{CBC7A55E-589F-4467-9528-DBB0903F338B}"/>
                    </a:ext>
                  </a:extLst>
                </p:cNvPr>
                <p:cNvPicPr/>
                <p:nvPr/>
              </p:nvPicPr>
              <p:blipFill>
                <a:blip r:embed="rId48"/>
                <a:stretch>
                  <a:fillRect/>
                </a:stretch>
              </p:blipFill>
              <p:spPr>
                <a:xfrm>
                  <a:off x="9576980" y="457889"/>
                  <a:ext cx="197176" cy="24351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4" name="Entrada de lápiz 753">
                  <a:extLst>
                    <a:ext uri="{FF2B5EF4-FFF2-40B4-BE49-F238E27FC236}">
                      <a16:creationId xmlns:a16="http://schemas.microsoft.com/office/drawing/2014/main" id="{DD3DFD4D-D8BB-4239-9934-E52F16297BF5}"/>
                    </a:ext>
                  </a:extLst>
                </p14:cNvPr>
                <p14:cNvContentPartPr/>
                <p14:nvPr/>
              </p14:nvContentPartPr>
              <p14:xfrm>
                <a:off x="9794715" y="676201"/>
                <a:ext cx="75541" cy="95819"/>
              </p14:xfrm>
            </p:contentPart>
          </mc:Choice>
          <mc:Fallback xmlns="">
            <p:pic>
              <p:nvPicPr>
                <p:cNvPr id="754" name="Entrada de lápiz 753">
                  <a:extLst>
                    <a:ext uri="{FF2B5EF4-FFF2-40B4-BE49-F238E27FC236}">
                      <a16:creationId xmlns:a16="http://schemas.microsoft.com/office/drawing/2014/main" id="{DD3DFD4D-D8BB-4239-9934-E52F16297BF5}"/>
                    </a:ext>
                  </a:extLst>
                </p:cNvPr>
                <p:cNvPicPr/>
                <p:nvPr/>
              </p:nvPicPr>
              <p:blipFill>
                <a:blip r:embed="rId50"/>
                <a:stretch>
                  <a:fillRect/>
                </a:stretch>
              </p:blipFill>
              <p:spPr>
                <a:xfrm>
                  <a:off x="9776729" y="658190"/>
                  <a:ext cx="111153" cy="13148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55" name="Entrada de lápiz 754">
                  <a:extLst>
                    <a:ext uri="{FF2B5EF4-FFF2-40B4-BE49-F238E27FC236}">
                      <a16:creationId xmlns:a16="http://schemas.microsoft.com/office/drawing/2014/main" id="{18F3C58B-EDB4-4D43-AAD3-5D228A0C8F28}"/>
                    </a:ext>
                  </a:extLst>
                </p14:cNvPr>
                <p14:cNvContentPartPr/>
                <p14:nvPr/>
              </p14:nvContentPartPr>
              <p14:xfrm>
                <a:off x="9935770" y="449579"/>
                <a:ext cx="135260" cy="194533"/>
              </p14:xfrm>
            </p:contentPart>
          </mc:Choice>
          <mc:Fallback xmlns="">
            <p:pic>
              <p:nvPicPr>
                <p:cNvPr id="755" name="Entrada de lápiz 754">
                  <a:extLst>
                    <a:ext uri="{FF2B5EF4-FFF2-40B4-BE49-F238E27FC236}">
                      <a16:creationId xmlns:a16="http://schemas.microsoft.com/office/drawing/2014/main" id="{18F3C58B-EDB4-4D43-AAD3-5D228A0C8F28}"/>
                    </a:ext>
                  </a:extLst>
                </p:cNvPr>
                <p:cNvPicPr/>
                <p:nvPr/>
              </p:nvPicPr>
              <p:blipFill>
                <a:blip r:embed="rId52"/>
                <a:stretch>
                  <a:fillRect/>
                </a:stretch>
              </p:blipFill>
              <p:spPr>
                <a:xfrm>
                  <a:off x="9917783" y="431600"/>
                  <a:ext cx="170874" cy="23013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56" name="Entrada de lápiz 755">
                  <a:extLst>
                    <a:ext uri="{FF2B5EF4-FFF2-40B4-BE49-F238E27FC236}">
                      <a16:creationId xmlns:a16="http://schemas.microsoft.com/office/drawing/2014/main" id="{C742C6DE-8D4B-4AB3-98E4-C49F516A56C3}"/>
                    </a:ext>
                  </a:extLst>
                </p14:cNvPr>
                <p14:cNvContentPartPr/>
                <p14:nvPr/>
              </p14:nvContentPartPr>
              <p14:xfrm>
                <a:off x="10140776" y="437770"/>
                <a:ext cx="143505" cy="104733"/>
              </p14:xfrm>
            </p:contentPart>
          </mc:Choice>
          <mc:Fallback xmlns="">
            <p:pic>
              <p:nvPicPr>
                <p:cNvPr id="756" name="Entrada de lápiz 755">
                  <a:extLst>
                    <a:ext uri="{FF2B5EF4-FFF2-40B4-BE49-F238E27FC236}">
                      <a16:creationId xmlns:a16="http://schemas.microsoft.com/office/drawing/2014/main" id="{C742C6DE-8D4B-4AB3-98E4-C49F516A56C3}"/>
                    </a:ext>
                  </a:extLst>
                </p:cNvPr>
                <p:cNvPicPr/>
                <p:nvPr/>
              </p:nvPicPr>
              <p:blipFill>
                <a:blip r:embed="rId54"/>
                <a:stretch>
                  <a:fillRect/>
                </a:stretch>
              </p:blipFill>
              <p:spPr>
                <a:xfrm>
                  <a:off x="10122793" y="420135"/>
                  <a:ext cx="179112" cy="14036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57" name="Entrada de lápiz 756">
                  <a:extLst>
                    <a:ext uri="{FF2B5EF4-FFF2-40B4-BE49-F238E27FC236}">
                      <a16:creationId xmlns:a16="http://schemas.microsoft.com/office/drawing/2014/main" id="{DBDCF65D-3A29-46AD-8B8D-BAC1402A5A78}"/>
                    </a:ext>
                  </a:extLst>
                </p14:cNvPr>
                <p14:cNvContentPartPr/>
                <p14:nvPr/>
              </p14:nvContentPartPr>
              <p14:xfrm>
                <a:off x="10152809" y="548963"/>
                <a:ext cx="168240" cy="122113"/>
              </p14:xfrm>
            </p:contentPart>
          </mc:Choice>
          <mc:Fallback xmlns="">
            <p:pic>
              <p:nvPicPr>
                <p:cNvPr id="757" name="Entrada de lápiz 756">
                  <a:extLst>
                    <a:ext uri="{FF2B5EF4-FFF2-40B4-BE49-F238E27FC236}">
                      <a16:creationId xmlns:a16="http://schemas.microsoft.com/office/drawing/2014/main" id="{DBDCF65D-3A29-46AD-8B8D-BAC1402A5A78}"/>
                    </a:ext>
                  </a:extLst>
                </p:cNvPr>
                <p:cNvPicPr/>
                <p:nvPr/>
              </p:nvPicPr>
              <p:blipFill>
                <a:blip r:embed="rId56"/>
                <a:stretch>
                  <a:fillRect/>
                </a:stretch>
              </p:blipFill>
              <p:spPr>
                <a:xfrm>
                  <a:off x="10134835" y="531005"/>
                  <a:ext cx="203829" cy="15766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59" name="Entrada de lápiz 758">
                  <a:extLst>
                    <a:ext uri="{FF2B5EF4-FFF2-40B4-BE49-F238E27FC236}">
                      <a16:creationId xmlns:a16="http://schemas.microsoft.com/office/drawing/2014/main" id="{4B07F4A0-1E35-48B4-A24A-B8F3B3ABE342}"/>
                    </a:ext>
                  </a:extLst>
                </p14:cNvPr>
                <p14:cNvContentPartPr/>
                <p14:nvPr/>
              </p14:nvContentPartPr>
              <p14:xfrm>
                <a:off x="8847224" y="811240"/>
                <a:ext cx="143283" cy="187848"/>
              </p14:xfrm>
            </p:contentPart>
          </mc:Choice>
          <mc:Fallback xmlns="">
            <p:pic>
              <p:nvPicPr>
                <p:cNvPr id="759" name="Entrada de lápiz 758">
                  <a:extLst>
                    <a:ext uri="{FF2B5EF4-FFF2-40B4-BE49-F238E27FC236}">
                      <a16:creationId xmlns:a16="http://schemas.microsoft.com/office/drawing/2014/main" id="{4B07F4A0-1E35-48B4-A24A-B8F3B3ABE342}"/>
                    </a:ext>
                  </a:extLst>
                </p:cNvPr>
                <p:cNvPicPr/>
                <p:nvPr/>
              </p:nvPicPr>
              <p:blipFill>
                <a:blip r:embed="rId58"/>
                <a:stretch>
                  <a:fillRect/>
                </a:stretch>
              </p:blipFill>
              <p:spPr>
                <a:xfrm>
                  <a:off x="8829269" y="793247"/>
                  <a:ext cx="178834" cy="223474"/>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60" name="Entrada de lápiz 759">
                  <a:extLst>
                    <a:ext uri="{FF2B5EF4-FFF2-40B4-BE49-F238E27FC236}">
                      <a16:creationId xmlns:a16="http://schemas.microsoft.com/office/drawing/2014/main" id="{218AD707-D4B2-4A3F-8132-06A0992A5D80}"/>
                    </a:ext>
                  </a:extLst>
                </p14:cNvPr>
                <p14:cNvContentPartPr/>
                <p14:nvPr/>
              </p14:nvContentPartPr>
              <p14:xfrm>
                <a:off x="9073178" y="825499"/>
                <a:ext cx="182278" cy="180273"/>
              </p14:xfrm>
            </p:contentPart>
          </mc:Choice>
          <mc:Fallback xmlns="">
            <p:pic>
              <p:nvPicPr>
                <p:cNvPr id="760" name="Entrada de lápiz 759">
                  <a:extLst>
                    <a:ext uri="{FF2B5EF4-FFF2-40B4-BE49-F238E27FC236}">
                      <a16:creationId xmlns:a16="http://schemas.microsoft.com/office/drawing/2014/main" id="{218AD707-D4B2-4A3F-8132-06A0992A5D80}"/>
                    </a:ext>
                  </a:extLst>
                </p:cNvPr>
                <p:cNvPicPr/>
                <p:nvPr/>
              </p:nvPicPr>
              <p:blipFill>
                <a:blip r:embed="rId60"/>
                <a:stretch>
                  <a:fillRect/>
                </a:stretch>
              </p:blipFill>
              <p:spPr>
                <a:xfrm>
                  <a:off x="9055166" y="807508"/>
                  <a:ext cx="217941" cy="215896"/>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61" name="Entrada de lápiz 760">
                  <a:extLst>
                    <a:ext uri="{FF2B5EF4-FFF2-40B4-BE49-F238E27FC236}">
                      <a16:creationId xmlns:a16="http://schemas.microsoft.com/office/drawing/2014/main" id="{073587EA-3159-4CDE-B398-B85A9CC0DBAA}"/>
                    </a:ext>
                  </a:extLst>
                </p14:cNvPr>
                <p14:cNvContentPartPr/>
                <p14:nvPr/>
              </p14:nvContentPartPr>
              <p14:xfrm>
                <a:off x="9176128" y="911959"/>
                <a:ext cx="167794" cy="22283"/>
              </p14:xfrm>
            </p:contentPart>
          </mc:Choice>
          <mc:Fallback xmlns="">
            <p:pic>
              <p:nvPicPr>
                <p:cNvPr id="761" name="Entrada de lápiz 760">
                  <a:extLst>
                    <a:ext uri="{FF2B5EF4-FFF2-40B4-BE49-F238E27FC236}">
                      <a16:creationId xmlns:a16="http://schemas.microsoft.com/office/drawing/2014/main" id="{073587EA-3159-4CDE-B398-B85A9CC0DBAA}"/>
                    </a:ext>
                  </a:extLst>
                </p:cNvPr>
                <p:cNvPicPr/>
                <p:nvPr/>
              </p:nvPicPr>
              <p:blipFill>
                <a:blip r:embed="rId62"/>
                <a:stretch>
                  <a:fillRect/>
                </a:stretch>
              </p:blipFill>
              <p:spPr>
                <a:xfrm>
                  <a:off x="9158484" y="893989"/>
                  <a:ext cx="203441" cy="57864"/>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62" name="Entrada de lápiz 761">
                  <a:extLst>
                    <a:ext uri="{FF2B5EF4-FFF2-40B4-BE49-F238E27FC236}">
                      <a16:creationId xmlns:a16="http://schemas.microsoft.com/office/drawing/2014/main" id="{0E44D2B1-77FF-49E0-A96B-5E1028AD97E5}"/>
                    </a:ext>
                  </a:extLst>
                </p14:cNvPr>
                <p14:cNvContentPartPr/>
                <p14:nvPr/>
              </p14:nvContentPartPr>
              <p14:xfrm>
                <a:off x="9413446" y="818147"/>
                <a:ext cx="135928" cy="186735"/>
              </p14:xfrm>
            </p:contentPart>
          </mc:Choice>
          <mc:Fallback xmlns="">
            <p:pic>
              <p:nvPicPr>
                <p:cNvPr id="762" name="Entrada de lápiz 761">
                  <a:extLst>
                    <a:ext uri="{FF2B5EF4-FFF2-40B4-BE49-F238E27FC236}">
                      <a16:creationId xmlns:a16="http://schemas.microsoft.com/office/drawing/2014/main" id="{0E44D2B1-77FF-49E0-A96B-5E1028AD97E5}"/>
                    </a:ext>
                  </a:extLst>
                </p:cNvPr>
                <p:cNvPicPr/>
                <p:nvPr/>
              </p:nvPicPr>
              <p:blipFill>
                <a:blip r:embed="rId64"/>
                <a:stretch>
                  <a:fillRect/>
                </a:stretch>
              </p:blipFill>
              <p:spPr>
                <a:xfrm>
                  <a:off x="9395466" y="800157"/>
                  <a:ext cx="171528" cy="222355"/>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63" name="Entrada de lápiz 762">
                  <a:extLst>
                    <a:ext uri="{FF2B5EF4-FFF2-40B4-BE49-F238E27FC236}">
                      <a16:creationId xmlns:a16="http://schemas.microsoft.com/office/drawing/2014/main" id="{F5DDCBB4-AE26-4B85-A984-BBFEEFFC00D4}"/>
                    </a:ext>
                  </a:extLst>
                </p14:cNvPr>
                <p14:cNvContentPartPr/>
                <p14:nvPr/>
              </p14:nvContentPartPr>
              <p14:xfrm>
                <a:off x="9652102" y="831071"/>
                <a:ext cx="180941" cy="161777"/>
              </p14:xfrm>
            </p:contentPart>
          </mc:Choice>
          <mc:Fallback xmlns="">
            <p:pic>
              <p:nvPicPr>
                <p:cNvPr id="763" name="Entrada de lápiz 762">
                  <a:extLst>
                    <a:ext uri="{FF2B5EF4-FFF2-40B4-BE49-F238E27FC236}">
                      <a16:creationId xmlns:a16="http://schemas.microsoft.com/office/drawing/2014/main" id="{F5DDCBB4-AE26-4B85-A984-BBFEEFFC00D4}"/>
                    </a:ext>
                  </a:extLst>
                </p:cNvPr>
                <p:cNvPicPr/>
                <p:nvPr/>
              </p:nvPicPr>
              <p:blipFill>
                <a:blip r:embed="rId66"/>
                <a:stretch>
                  <a:fillRect/>
                </a:stretch>
              </p:blipFill>
              <p:spPr>
                <a:xfrm>
                  <a:off x="9634116" y="813096"/>
                  <a:ext cx="216554" cy="19736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64" name="Entrada de lápiz 763">
                  <a:extLst>
                    <a:ext uri="{FF2B5EF4-FFF2-40B4-BE49-F238E27FC236}">
                      <a16:creationId xmlns:a16="http://schemas.microsoft.com/office/drawing/2014/main" id="{50E3EAA0-B84E-4D40-A11D-19731DB1401D}"/>
                    </a:ext>
                  </a:extLst>
                </p14:cNvPr>
                <p14:cNvContentPartPr/>
                <p14:nvPr/>
              </p14:nvContentPartPr>
              <p14:xfrm>
                <a:off x="9819895" y="997750"/>
                <a:ext cx="128353" cy="108965"/>
              </p14:xfrm>
            </p:contentPart>
          </mc:Choice>
          <mc:Fallback xmlns="">
            <p:pic>
              <p:nvPicPr>
                <p:cNvPr id="764" name="Entrada de lápiz 763">
                  <a:extLst>
                    <a:ext uri="{FF2B5EF4-FFF2-40B4-BE49-F238E27FC236}">
                      <a16:creationId xmlns:a16="http://schemas.microsoft.com/office/drawing/2014/main" id="{50E3EAA0-B84E-4D40-A11D-19731DB1401D}"/>
                    </a:ext>
                  </a:extLst>
                </p:cNvPr>
                <p:cNvPicPr/>
                <p:nvPr/>
              </p:nvPicPr>
              <p:blipFill>
                <a:blip r:embed="rId68"/>
                <a:stretch>
                  <a:fillRect/>
                </a:stretch>
              </p:blipFill>
              <p:spPr>
                <a:xfrm>
                  <a:off x="9801918" y="980129"/>
                  <a:ext cx="163947" cy="144567"/>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5" name="Entrada de lápiz 764">
                  <a:extLst>
                    <a:ext uri="{FF2B5EF4-FFF2-40B4-BE49-F238E27FC236}">
                      <a16:creationId xmlns:a16="http://schemas.microsoft.com/office/drawing/2014/main" id="{62ED0BEF-6917-4B57-8F13-A4690EC14836}"/>
                    </a:ext>
                  </a:extLst>
                </p14:cNvPr>
                <p14:cNvContentPartPr/>
                <p14:nvPr/>
              </p14:nvContentPartPr>
              <p14:xfrm>
                <a:off x="9949807" y="826614"/>
                <a:ext cx="108743" cy="197208"/>
              </p14:xfrm>
            </p:contentPart>
          </mc:Choice>
          <mc:Fallback xmlns="">
            <p:pic>
              <p:nvPicPr>
                <p:cNvPr id="765" name="Entrada de lápiz 764">
                  <a:extLst>
                    <a:ext uri="{FF2B5EF4-FFF2-40B4-BE49-F238E27FC236}">
                      <a16:creationId xmlns:a16="http://schemas.microsoft.com/office/drawing/2014/main" id="{62ED0BEF-6917-4B57-8F13-A4690EC14836}"/>
                    </a:ext>
                  </a:extLst>
                </p:cNvPr>
                <p:cNvPicPr/>
                <p:nvPr/>
              </p:nvPicPr>
              <p:blipFill>
                <a:blip r:embed="rId70"/>
                <a:stretch>
                  <a:fillRect/>
                </a:stretch>
              </p:blipFill>
              <p:spPr>
                <a:xfrm>
                  <a:off x="9931803" y="808621"/>
                  <a:ext cx="144391" cy="232835"/>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66" name="Entrada de lápiz 765">
                  <a:extLst>
                    <a:ext uri="{FF2B5EF4-FFF2-40B4-BE49-F238E27FC236}">
                      <a16:creationId xmlns:a16="http://schemas.microsoft.com/office/drawing/2014/main" id="{F7059309-DBD6-44A2-9A05-085EAFADB560}"/>
                    </a:ext>
                  </a:extLst>
                </p14:cNvPr>
                <p14:cNvContentPartPr/>
                <p14:nvPr/>
              </p14:nvContentPartPr>
              <p14:xfrm>
                <a:off x="10197599" y="788063"/>
                <a:ext cx="86014" cy="197431"/>
              </p14:xfrm>
            </p:contentPart>
          </mc:Choice>
          <mc:Fallback xmlns="">
            <p:pic>
              <p:nvPicPr>
                <p:cNvPr id="766" name="Entrada de lápiz 765">
                  <a:extLst>
                    <a:ext uri="{FF2B5EF4-FFF2-40B4-BE49-F238E27FC236}">
                      <a16:creationId xmlns:a16="http://schemas.microsoft.com/office/drawing/2014/main" id="{F7059309-DBD6-44A2-9A05-085EAFADB560}"/>
                    </a:ext>
                  </a:extLst>
                </p:cNvPr>
                <p:cNvPicPr/>
                <p:nvPr/>
              </p:nvPicPr>
              <p:blipFill>
                <a:blip r:embed="rId72"/>
                <a:stretch>
                  <a:fillRect/>
                </a:stretch>
              </p:blipFill>
              <p:spPr>
                <a:xfrm>
                  <a:off x="10179604" y="770082"/>
                  <a:ext cx="121643" cy="233033"/>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68" name="Entrada de lápiz 767">
                  <a:extLst>
                    <a:ext uri="{FF2B5EF4-FFF2-40B4-BE49-F238E27FC236}">
                      <a16:creationId xmlns:a16="http://schemas.microsoft.com/office/drawing/2014/main" id="{D2AA0648-DE22-486B-99C3-5914D847F8B1}"/>
                    </a:ext>
                  </a:extLst>
                </p14:cNvPr>
                <p14:cNvContentPartPr/>
                <p14:nvPr/>
              </p14:nvContentPartPr>
              <p14:xfrm>
                <a:off x="8513419" y="824386"/>
                <a:ext cx="13816" cy="199881"/>
              </p14:xfrm>
            </p:contentPart>
          </mc:Choice>
          <mc:Fallback xmlns="">
            <p:pic>
              <p:nvPicPr>
                <p:cNvPr id="768" name="Entrada de lápiz 767">
                  <a:extLst>
                    <a:ext uri="{FF2B5EF4-FFF2-40B4-BE49-F238E27FC236}">
                      <a16:creationId xmlns:a16="http://schemas.microsoft.com/office/drawing/2014/main" id="{D2AA0648-DE22-486B-99C3-5914D847F8B1}"/>
                    </a:ext>
                  </a:extLst>
                </p:cNvPr>
                <p:cNvPicPr/>
                <p:nvPr/>
              </p:nvPicPr>
              <p:blipFill>
                <a:blip r:embed="rId74"/>
                <a:stretch>
                  <a:fillRect/>
                </a:stretch>
              </p:blipFill>
              <p:spPr>
                <a:xfrm>
                  <a:off x="8495706" y="806411"/>
                  <a:ext cx="48887" cy="235471"/>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69" name="Entrada de lápiz 768">
                  <a:extLst>
                    <a:ext uri="{FF2B5EF4-FFF2-40B4-BE49-F238E27FC236}">
                      <a16:creationId xmlns:a16="http://schemas.microsoft.com/office/drawing/2014/main" id="{AB1D0215-4127-4EEC-9147-146C646A9A73}"/>
                    </a:ext>
                  </a:extLst>
                </p14:cNvPr>
                <p14:cNvContentPartPr/>
                <p14:nvPr/>
              </p14:nvContentPartPr>
              <p14:xfrm>
                <a:off x="8440107" y="909063"/>
                <a:ext cx="191191" cy="37659"/>
              </p14:xfrm>
            </p:contentPart>
          </mc:Choice>
          <mc:Fallback xmlns="">
            <p:pic>
              <p:nvPicPr>
                <p:cNvPr id="769" name="Entrada de lápiz 768">
                  <a:extLst>
                    <a:ext uri="{FF2B5EF4-FFF2-40B4-BE49-F238E27FC236}">
                      <a16:creationId xmlns:a16="http://schemas.microsoft.com/office/drawing/2014/main" id="{AB1D0215-4127-4EEC-9147-146C646A9A73}"/>
                    </a:ext>
                  </a:extLst>
                </p:cNvPr>
                <p:cNvPicPr/>
                <p:nvPr/>
              </p:nvPicPr>
              <p:blipFill>
                <a:blip r:embed="rId76"/>
                <a:stretch>
                  <a:fillRect/>
                </a:stretch>
              </p:blipFill>
              <p:spPr>
                <a:xfrm>
                  <a:off x="8422138" y="891130"/>
                  <a:ext cx="226770" cy="73166"/>
                </a:xfrm>
                <a:prstGeom prst="rect">
                  <a:avLst/>
                </a:prstGeom>
              </p:spPr>
            </p:pic>
          </mc:Fallback>
        </mc:AlternateContent>
      </p:grpSp>
      <p:grpSp>
        <p:nvGrpSpPr>
          <p:cNvPr id="774" name="Grupo 773">
            <a:extLst>
              <a:ext uri="{FF2B5EF4-FFF2-40B4-BE49-F238E27FC236}">
                <a16:creationId xmlns:a16="http://schemas.microsoft.com/office/drawing/2014/main" id="{2DEBBC12-530F-47ED-B71A-272347FD5627}"/>
              </a:ext>
            </a:extLst>
          </p:cNvPr>
          <p:cNvGrpSpPr/>
          <p:nvPr/>
        </p:nvGrpSpPr>
        <p:grpSpPr>
          <a:xfrm>
            <a:off x="9992368" y="1299022"/>
            <a:ext cx="387732" cy="237541"/>
            <a:chOff x="9992368" y="1299022"/>
            <a:chExt cx="387732" cy="237541"/>
          </a:xfrm>
        </p:grpSpPr>
        <mc:AlternateContent xmlns:mc="http://schemas.openxmlformats.org/markup-compatibility/2006" xmlns:p14="http://schemas.microsoft.com/office/powerpoint/2010/main">
          <mc:Choice Requires="p14">
            <p:contentPart p14:bwMode="auto" r:id="rId77">
              <p14:nvContentPartPr>
                <p14:cNvPr id="772" name="Entrada de lápiz 771">
                  <a:extLst>
                    <a:ext uri="{FF2B5EF4-FFF2-40B4-BE49-F238E27FC236}">
                      <a16:creationId xmlns:a16="http://schemas.microsoft.com/office/drawing/2014/main" id="{575B6848-1483-46EF-81CF-7D7F96DC3C0C}"/>
                    </a:ext>
                  </a:extLst>
                </p14:cNvPr>
                <p14:cNvContentPartPr/>
                <p14:nvPr/>
              </p14:nvContentPartPr>
              <p14:xfrm>
                <a:off x="10262221" y="1318854"/>
                <a:ext cx="117879" cy="217709"/>
              </p14:xfrm>
            </p:contentPart>
          </mc:Choice>
          <mc:Fallback xmlns="">
            <p:pic>
              <p:nvPicPr>
                <p:cNvPr id="772" name="Entrada de lápiz 771">
                  <a:extLst>
                    <a:ext uri="{FF2B5EF4-FFF2-40B4-BE49-F238E27FC236}">
                      <a16:creationId xmlns:a16="http://schemas.microsoft.com/office/drawing/2014/main" id="{575B6848-1483-46EF-81CF-7D7F96DC3C0C}"/>
                    </a:ext>
                  </a:extLst>
                </p:cNvPr>
                <p:cNvPicPr/>
                <p:nvPr/>
              </p:nvPicPr>
              <p:blipFill>
                <a:blip r:embed="rId78"/>
                <a:stretch>
                  <a:fillRect/>
                </a:stretch>
              </p:blipFill>
              <p:spPr>
                <a:xfrm>
                  <a:off x="10244252" y="1300862"/>
                  <a:ext cx="153458" cy="25333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73" name="Entrada de lápiz 772">
                  <a:extLst>
                    <a:ext uri="{FF2B5EF4-FFF2-40B4-BE49-F238E27FC236}">
                      <a16:creationId xmlns:a16="http://schemas.microsoft.com/office/drawing/2014/main" id="{6E5466FB-2D58-4401-B774-4317FBEE3342}"/>
                    </a:ext>
                  </a:extLst>
                </p14:cNvPr>
                <p14:cNvContentPartPr/>
                <p14:nvPr/>
              </p14:nvContentPartPr>
              <p14:xfrm>
                <a:off x="9992368" y="1299022"/>
                <a:ext cx="149522" cy="137266"/>
              </p14:xfrm>
            </p:contentPart>
          </mc:Choice>
          <mc:Fallback xmlns="">
            <p:pic>
              <p:nvPicPr>
                <p:cNvPr id="773" name="Entrada de lápiz 772">
                  <a:extLst>
                    <a:ext uri="{FF2B5EF4-FFF2-40B4-BE49-F238E27FC236}">
                      <a16:creationId xmlns:a16="http://schemas.microsoft.com/office/drawing/2014/main" id="{6E5466FB-2D58-4401-B774-4317FBEE3342}"/>
                    </a:ext>
                  </a:extLst>
                </p:cNvPr>
                <p:cNvPicPr/>
                <p:nvPr/>
              </p:nvPicPr>
              <p:blipFill>
                <a:blip r:embed="rId80"/>
                <a:stretch>
                  <a:fillRect/>
                </a:stretch>
              </p:blipFill>
              <p:spPr>
                <a:xfrm>
                  <a:off x="9974397" y="1281055"/>
                  <a:ext cx="185105" cy="17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775" name="Entrada de lápiz 774">
                <a:extLst>
                  <a:ext uri="{FF2B5EF4-FFF2-40B4-BE49-F238E27FC236}">
                    <a16:creationId xmlns:a16="http://schemas.microsoft.com/office/drawing/2014/main" id="{30150DC0-7AE9-4778-9480-315F9DCA2005}"/>
                  </a:ext>
                </a:extLst>
              </p14:cNvPr>
              <p14:cNvContentPartPr/>
              <p14:nvPr/>
            </p14:nvContentPartPr>
            <p14:xfrm>
              <a:off x="9657004" y="193543"/>
              <a:ext cx="92253" cy="138603"/>
            </p14:xfrm>
          </p:contentPart>
        </mc:Choice>
        <mc:Fallback xmlns="">
          <p:pic>
            <p:nvPicPr>
              <p:cNvPr id="775" name="Entrada de lápiz 774">
                <a:extLst>
                  <a:ext uri="{FF2B5EF4-FFF2-40B4-BE49-F238E27FC236}">
                    <a16:creationId xmlns:a16="http://schemas.microsoft.com/office/drawing/2014/main" id="{30150DC0-7AE9-4778-9480-315F9DCA2005}"/>
                  </a:ext>
                </a:extLst>
              </p:cNvPr>
              <p:cNvPicPr/>
              <p:nvPr/>
            </p:nvPicPr>
            <p:blipFill>
              <a:blip r:embed="rId82"/>
              <a:stretch>
                <a:fillRect/>
              </a:stretch>
            </p:blipFill>
            <p:spPr>
              <a:xfrm>
                <a:off x="9639056" y="175543"/>
                <a:ext cx="127790" cy="174244"/>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79" name="Entrada de lápiz 778">
                <a:extLst>
                  <a:ext uri="{FF2B5EF4-FFF2-40B4-BE49-F238E27FC236}">
                    <a16:creationId xmlns:a16="http://schemas.microsoft.com/office/drawing/2014/main" id="{D0EDDB2B-F676-4767-8169-BB9C60AC1DD8}"/>
                  </a:ext>
                </a:extLst>
              </p14:cNvPr>
              <p14:cNvContentPartPr/>
              <p14:nvPr/>
            </p14:nvContentPartPr>
            <p14:xfrm>
              <a:off x="9800731" y="1410217"/>
              <a:ext cx="96932" cy="211023"/>
            </p14:xfrm>
          </p:contentPart>
        </mc:Choice>
        <mc:Fallback xmlns="">
          <p:pic>
            <p:nvPicPr>
              <p:cNvPr id="779" name="Entrada de lápiz 778">
                <a:extLst>
                  <a:ext uri="{FF2B5EF4-FFF2-40B4-BE49-F238E27FC236}">
                    <a16:creationId xmlns:a16="http://schemas.microsoft.com/office/drawing/2014/main" id="{D0EDDB2B-F676-4767-8169-BB9C60AC1DD8}"/>
                  </a:ext>
                </a:extLst>
              </p:cNvPr>
              <p:cNvPicPr/>
              <p:nvPr/>
            </p:nvPicPr>
            <p:blipFill>
              <a:blip r:embed="rId84"/>
              <a:stretch>
                <a:fillRect/>
              </a:stretch>
            </p:blipFill>
            <p:spPr>
              <a:xfrm>
                <a:off x="9783140" y="1392572"/>
                <a:ext cx="132474" cy="246674"/>
              </a:xfrm>
              <a:prstGeom prst="rect">
                <a:avLst/>
              </a:prstGeom>
            </p:spPr>
          </p:pic>
        </mc:Fallback>
      </mc:AlternateContent>
      <p:grpSp>
        <p:nvGrpSpPr>
          <p:cNvPr id="782" name="Grupo 781">
            <a:extLst>
              <a:ext uri="{FF2B5EF4-FFF2-40B4-BE49-F238E27FC236}">
                <a16:creationId xmlns:a16="http://schemas.microsoft.com/office/drawing/2014/main" id="{464B66C2-C886-4EC4-93FE-7E7679668E64}"/>
              </a:ext>
            </a:extLst>
          </p:cNvPr>
          <p:cNvGrpSpPr/>
          <p:nvPr/>
        </p:nvGrpSpPr>
        <p:grpSpPr>
          <a:xfrm>
            <a:off x="9455562" y="1305707"/>
            <a:ext cx="322440" cy="168463"/>
            <a:chOff x="9455562" y="1305707"/>
            <a:chExt cx="322440" cy="168463"/>
          </a:xfrm>
        </p:grpSpPr>
        <mc:AlternateContent xmlns:mc="http://schemas.openxmlformats.org/markup-compatibility/2006" xmlns:p14="http://schemas.microsoft.com/office/powerpoint/2010/main">
          <mc:Choice Requires="p14">
            <p:contentPart p14:bwMode="auto" r:id="rId85">
              <p14:nvContentPartPr>
                <p14:cNvPr id="776" name="Entrada de lápiz 775">
                  <a:extLst>
                    <a:ext uri="{FF2B5EF4-FFF2-40B4-BE49-F238E27FC236}">
                      <a16:creationId xmlns:a16="http://schemas.microsoft.com/office/drawing/2014/main" id="{65ECA7F5-AA6C-4369-9052-311495AF9BA8}"/>
                    </a:ext>
                  </a:extLst>
                </p14:cNvPr>
                <p14:cNvContentPartPr/>
                <p14:nvPr/>
              </p14:nvContentPartPr>
              <p14:xfrm>
                <a:off x="9671487" y="1305707"/>
                <a:ext cx="91362" cy="129689"/>
              </p14:xfrm>
            </p:contentPart>
          </mc:Choice>
          <mc:Fallback xmlns="">
            <p:pic>
              <p:nvPicPr>
                <p:cNvPr id="776" name="Entrada de lápiz 775">
                  <a:extLst>
                    <a:ext uri="{FF2B5EF4-FFF2-40B4-BE49-F238E27FC236}">
                      <a16:creationId xmlns:a16="http://schemas.microsoft.com/office/drawing/2014/main" id="{65ECA7F5-AA6C-4369-9052-311495AF9BA8}"/>
                    </a:ext>
                  </a:extLst>
                </p:cNvPr>
                <p:cNvPicPr/>
                <p:nvPr/>
              </p:nvPicPr>
              <p:blipFill>
                <a:blip r:embed="rId86"/>
                <a:stretch>
                  <a:fillRect/>
                </a:stretch>
              </p:blipFill>
              <p:spPr>
                <a:xfrm>
                  <a:off x="9653502" y="1287745"/>
                  <a:ext cx="126972" cy="165255"/>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7" name="Entrada de lápiz 776">
                  <a:extLst>
                    <a:ext uri="{FF2B5EF4-FFF2-40B4-BE49-F238E27FC236}">
                      <a16:creationId xmlns:a16="http://schemas.microsoft.com/office/drawing/2014/main" id="{05B17470-8015-4DD5-A968-1960E4565747}"/>
                    </a:ext>
                  </a:extLst>
                </p14:cNvPr>
                <p14:cNvContentPartPr/>
                <p14:nvPr/>
              </p14:nvContentPartPr>
              <p14:xfrm>
                <a:off x="9690651" y="1364536"/>
                <a:ext cx="87351" cy="8469"/>
              </p14:xfrm>
            </p:contentPart>
          </mc:Choice>
          <mc:Fallback xmlns="">
            <p:pic>
              <p:nvPicPr>
                <p:cNvPr id="777" name="Entrada de lápiz 776">
                  <a:extLst>
                    <a:ext uri="{FF2B5EF4-FFF2-40B4-BE49-F238E27FC236}">
                      <a16:creationId xmlns:a16="http://schemas.microsoft.com/office/drawing/2014/main" id="{05B17470-8015-4DD5-A968-1960E4565747}"/>
                    </a:ext>
                  </a:extLst>
                </p:cNvPr>
                <p:cNvPicPr/>
                <p:nvPr/>
              </p:nvPicPr>
              <p:blipFill>
                <a:blip r:embed="rId88"/>
                <a:stretch>
                  <a:fillRect/>
                </a:stretch>
              </p:blipFill>
              <p:spPr>
                <a:xfrm>
                  <a:off x="9672678" y="1346892"/>
                  <a:ext cx="122938" cy="43404"/>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1" name="Entrada de lápiz 780">
                  <a:extLst>
                    <a:ext uri="{FF2B5EF4-FFF2-40B4-BE49-F238E27FC236}">
                      <a16:creationId xmlns:a16="http://schemas.microsoft.com/office/drawing/2014/main" id="{9D87DBF4-2F6D-4208-AE59-539A4979100D}"/>
                    </a:ext>
                  </a:extLst>
                </p14:cNvPr>
                <p14:cNvContentPartPr/>
                <p14:nvPr/>
              </p14:nvContentPartPr>
              <p14:xfrm>
                <a:off x="9455562" y="1305707"/>
                <a:ext cx="119884" cy="168463"/>
              </p14:xfrm>
            </p:contentPart>
          </mc:Choice>
          <mc:Fallback xmlns="">
            <p:pic>
              <p:nvPicPr>
                <p:cNvPr id="781" name="Entrada de lápiz 780">
                  <a:extLst>
                    <a:ext uri="{FF2B5EF4-FFF2-40B4-BE49-F238E27FC236}">
                      <a16:creationId xmlns:a16="http://schemas.microsoft.com/office/drawing/2014/main" id="{9D87DBF4-2F6D-4208-AE59-539A4979100D}"/>
                    </a:ext>
                  </a:extLst>
                </p:cNvPr>
                <p:cNvPicPr/>
                <p:nvPr/>
              </p:nvPicPr>
              <p:blipFill>
                <a:blip r:embed="rId90"/>
                <a:stretch>
                  <a:fillRect/>
                </a:stretch>
              </p:blipFill>
              <p:spPr>
                <a:xfrm>
                  <a:off x="9437615" y="1287747"/>
                  <a:ext cx="155418" cy="20402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783" name="Entrada de lápiz 782">
                <a:extLst>
                  <a:ext uri="{FF2B5EF4-FFF2-40B4-BE49-F238E27FC236}">
                    <a16:creationId xmlns:a16="http://schemas.microsoft.com/office/drawing/2014/main" id="{92C6A624-9257-476D-A419-6710C57098A0}"/>
                  </a:ext>
                </a:extLst>
              </p14:cNvPr>
              <p14:cNvContentPartPr/>
              <p14:nvPr/>
            </p14:nvContentPartPr>
            <p14:xfrm>
              <a:off x="9148273" y="246577"/>
              <a:ext cx="67519" cy="114091"/>
            </p14:xfrm>
          </p:contentPart>
        </mc:Choice>
        <mc:Fallback xmlns="">
          <p:pic>
            <p:nvPicPr>
              <p:cNvPr id="783" name="Entrada de lápiz 782">
                <a:extLst>
                  <a:ext uri="{FF2B5EF4-FFF2-40B4-BE49-F238E27FC236}">
                    <a16:creationId xmlns:a16="http://schemas.microsoft.com/office/drawing/2014/main" id="{92C6A624-9257-476D-A419-6710C57098A0}"/>
                  </a:ext>
                </a:extLst>
              </p:cNvPr>
              <p:cNvPicPr/>
              <p:nvPr/>
            </p:nvPicPr>
            <p:blipFill>
              <a:blip r:embed="rId92"/>
              <a:stretch>
                <a:fillRect/>
              </a:stretch>
            </p:blipFill>
            <p:spPr>
              <a:xfrm>
                <a:off x="9130316" y="228582"/>
                <a:ext cx="103074" cy="14972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4" name="Entrada de lápiz 783">
                <a:extLst>
                  <a:ext uri="{FF2B5EF4-FFF2-40B4-BE49-F238E27FC236}">
                    <a16:creationId xmlns:a16="http://schemas.microsoft.com/office/drawing/2014/main" id="{5A87496A-68AB-4F62-80B0-AB5EF479CD6E}"/>
                  </a:ext>
                </a:extLst>
              </p14:cNvPr>
              <p14:cNvContentPartPr/>
              <p14:nvPr/>
            </p14:nvContentPartPr>
            <p14:xfrm>
              <a:off x="9233618" y="1331334"/>
              <a:ext cx="91808" cy="104733"/>
            </p14:xfrm>
          </p:contentPart>
        </mc:Choice>
        <mc:Fallback xmlns="">
          <p:pic>
            <p:nvPicPr>
              <p:cNvPr id="784" name="Entrada de lápiz 783">
                <a:extLst>
                  <a:ext uri="{FF2B5EF4-FFF2-40B4-BE49-F238E27FC236}">
                    <a16:creationId xmlns:a16="http://schemas.microsoft.com/office/drawing/2014/main" id="{5A87496A-68AB-4F62-80B0-AB5EF479CD6E}"/>
                  </a:ext>
                </a:extLst>
              </p:cNvPr>
              <p:cNvPicPr/>
              <p:nvPr/>
            </p:nvPicPr>
            <p:blipFill>
              <a:blip r:embed="rId94"/>
              <a:stretch>
                <a:fillRect/>
              </a:stretch>
            </p:blipFill>
            <p:spPr>
              <a:xfrm>
                <a:off x="9215616" y="1313339"/>
                <a:ext cx="127451" cy="14036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85" name="Entrada de lápiz 784">
                <a:extLst>
                  <a:ext uri="{FF2B5EF4-FFF2-40B4-BE49-F238E27FC236}">
                    <a16:creationId xmlns:a16="http://schemas.microsoft.com/office/drawing/2014/main" id="{4B778C65-2F96-4997-B444-4DF27D9E5E7C}"/>
                  </a:ext>
                </a:extLst>
              </p14:cNvPr>
              <p14:cNvContentPartPr/>
              <p14:nvPr/>
            </p14:nvContentPartPr>
            <p14:xfrm>
              <a:off x="8816251" y="268416"/>
              <a:ext cx="71530" cy="99385"/>
            </p14:xfrm>
          </p:contentPart>
        </mc:Choice>
        <mc:Fallback xmlns="">
          <p:pic>
            <p:nvPicPr>
              <p:cNvPr id="785" name="Entrada de lápiz 784">
                <a:extLst>
                  <a:ext uri="{FF2B5EF4-FFF2-40B4-BE49-F238E27FC236}">
                    <a16:creationId xmlns:a16="http://schemas.microsoft.com/office/drawing/2014/main" id="{4B778C65-2F96-4997-B444-4DF27D9E5E7C}"/>
                  </a:ext>
                </a:extLst>
              </p:cNvPr>
              <p:cNvPicPr/>
              <p:nvPr/>
            </p:nvPicPr>
            <p:blipFill>
              <a:blip r:embed="rId96"/>
              <a:stretch>
                <a:fillRect/>
              </a:stretch>
            </p:blipFill>
            <p:spPr>
              <a:xfrm>
                <a:off x="8798279" y="250411"/>
                <a:ext cx="107115" cy="135034"/>
              </a:xfrm>
              <a:prstGeom prst="rect">
                <a:avLst/>
              </a:prstGeom>
            </p:spPr>
          </p:pic>
        </mc:Fallback>
      </mc:AlternateContent>
      <p:grpSp>
        <p:nvGrpSpPr>
          <p:cNvPr id="788" name="Grupo 787">
            <a:extLst>
              <a:ext uri="{FF2B5EF4-FFF2-40B4-BE49-F238E27FC236}">
                <a16:creationId xmlns:a16="http://schemas.microsoft.com/office/drawing/2014/main" id="{8CA7A669-BA5C-4E09-ABFA-FDB711638EBF}"/>
              </a:ext>
            </a:extLst>
          </p:cNvPr>
          <p:cNvGrpSpPr/>
          <p:nvPr/>
        </p:nvGrpSpPr>
        <p:grpSpPr>
          <a:xfrm>
            <a:off x="8924994" y="1300137"/>
            <a:ext cx="135037" cy="185844"/>
            <a:chOff x="8924994" y="1300137"/>
            <a:chExt cx="135037" cy="185844"/>
          </a:xfrm>
        </p:grpSpPr>
        <mc:AlternateContent xmlns:mc="http://schemas.openxmlformats.org/markup-compatibility/2006" xmlns:p14="http://schemas.microsoft.com/office/powerpoint/2010/main">
          <mc:Choice Requires="p14">
            <p:contentPart p14:bwMode="auto" r:id="rId97">
              <p14:nvContentPartPr>
                <p14:cNvPr id="786" name="Entrada de lápiz 785">
                  <a:extLst>
                    <a:ext uri="{FF2B5EF4-FFF2-40B4-BE49-F238E27FC236}">
                      <a16:creationId xmlns:a16="http://schemas.microsoft.com/office/drawing/2014/main" id="{DC389469-2928-43CD-BCBB-681C3D09ECFC}"/>
                    </a:ext>
                  </a:extLst>
                </p14:cNvPr>
                <p14:cNvContentPartPr/>
                <p14:nvPr/>
              </p14:nvContentPartPr>
              <p14:xfrm>
                <a:off x="8924994" y="1300137"/>
                <a:ext cx="98938" cy="185844"/>
              </p14:xfrm>
            </p:contentPart>
          </mc:Choice>
          <mc:Fallback xmlns="">
            <p:pic>
              <p:nvPicPr>
                <p:cNvPr id="786" name="Entrada de lápiz 785">
                  <a:extLst>
                    <a:ext uri="{FF2B5EF4-FFF2-40B4-BE49-F238E27FC236}">
                      <a16:creationId xmlns:a16="http://schemas.microsoft.com/office/drawing/2014/main" id="{DC389469-2928-43CD-BCBB-681C3D09ECFC}"/>
                    </a:ext>
                  </a:extLst>
                </p:cNvPr>
                <p:cNvPicPr/>
                <p:nvPr/>
              </p:nvPicPr>
              <p:blipFill>
                <a:blip r:embed="rId98"/>
                <a:stretch>
                  <a:fillRect/>
                </a:stretch>
              </p:blipFill>
              <p:spPr>
                <a:xfrm>
                  <a:off x="8907005" y="1282164"/>
                  <a:ext cx="134556" cy="221431"/>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87" name="Entrada de lápiz 786">
                  <a:extLst>
                    <a:ext uri="{FF2B5EF4-FFF2-40B4-BE49-F238E27FC236}">
                      <a16:creationId xmlns:a16="http://schemas.microsoft.com/office/drawing/2014/main" id="{D8A5EE71-99FC-419D-8ED4-1093DD71EED2}"/>
                    </a:ext>
                  </a:extLst>
                </p14:cNvPr>
                <p14:cNvContentPartPr/>
                <p14:nvPr/>
              </p14:nvContentPartPr>
              <p14:xfrm>
                <a:off x="8948837" y="1389938"/>
                <a:ext cx="111194" cy="26295"/>
              </p14:xfrm>
            </p:contentPart>
          </mc:Choice>
          <mc:Fallback xmlns="">
            <p:pic>
              <p:nvPicPr>
                <p:cNvPr id="787" name="Entrada de lápiz 786">
                  <a:extLst>
                    <a:ext uri="{FF2B5EF4-FFF2-40B4-BE49-F238E27FC236}">
                      <a16:creationId xmlns:a16="http://schemas.microsoft.com/office/drawing/2014/main" id="{D8A5EE71-99FC-419D-8ED4-1093DD71EED2}"/>
                    </a:ext>
                  </a:extLst>
                </p:cNvPr>
                <p:cNvPicPr/>
                <p:nvPr/>
              </p:nvPicPr>
              <p:blipFill>
                <a:blip r:embed="rId100"/>
                <a:stretch>
                  <a:fillRect/>
                </a:stretch>
              </p:blipFill>
              <p:spPr>
                <a:xfrm>
                  <a:off x="8930844" y="1372171"/>
                  <a:ext cx="146819" cy="6147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801" name="Entrada de lápiz 800">
                <a:extLst>
                  <a:ext uri="{FF2B5EF4-FFF2-40B4-BE49-F238E27FC236}">
                    <a16:creationId xmlns:a16="http://schemas.microsoft.com/office/drawing/2014/main" id="{8F9418A3-F4C0-468B-B7C1-53D777D5C5BD}"/>
                  </a:ext>
                </a:extLst>
              </p14:cNvPr>
              <p14:cNvContentPartPr/>
              <p14:nvPr/>
            </p14:nvContentPartPr>
            <p14:xfrm>
              <a:off x="8860818" y="471416"/>
              <a:ext cx="142837" cy="223948"/>
            </p14:xfrm>
          </p:contentPart>
        </mc:Choice>
        <mc:Fallback xmlns="">
          <p:pic>
            <p:nvPicPr>
              <p:cNvPr id="801" name="Entrada de lápiz 800">
                <a:extLst>
                  <a:ext uri="{FF2B5EF4-FFF2-40B4-BE49-F238E27FC236}">
                    <a16:creationId xmlns:a16="http://schemas.microsoft.com/office/drawing/2014/main" id="{8F9418A3-F4C0-468B-B7C1-53D777D5C5BD}"/>
                  </a:ext>
                </a:extLst>
              </p:cNvPr>
              <p:cNvPicPr/>
              <p:nvPr/>
            </p:nvPicPr>
            <p:blipFill>
              <a:blip r:embed="rId102"/>
              <a:stretch>
                <a:fillRect/>
              </a:stretch>
            </p:blipFill>
            <p:spPr>
              <a:xfrm>
                <a:off x="8851823" y="462429"/>
                <a:ext cx="160467" cy="241562"/>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02" name="Entrada de lápiz 801">
                <a:extLst>
                  <a:ext uri="{FF2B5EF4-FFF2-40B4-BE49-F238E27FC236}">
                    <a16:creationId xmlns:a16="http://schemas.microsoft.com/office/drawing/2014/main" id="{D42F2A55-8BAF-4548-9F3E-C2CCB59CCB78}"/>
                  </a:ext>
                </a:extLst>
              </p14:cNvPr>
              <p14:cNvContentPartPr/>
              <p14:nvPr/>
            </p14:nvContentPartPr>
            <p14:xfrm>
              <a:off x="3002776" y="-415751"/>
              <a:ext cx="10800" cy="360"/>
            </p14:xfrm>
          </p:contentPart>
        </mc:Choice>
        <mc:Fallback xmlns="">
          <p:pic>
            <p:nvPicPr>
              <p:cNvPr id="802" name="Entrada de lápiz 801">
                <a:extLst>
                  <a:ext uri="{FF2B5EF4-FFF2-40B4-BE49-F238E27FC236}">
                    <a16:creationId xmlns:a16="http://schemas.microsoft.com/office/drawing/2014/main" id="{D42F2A55-8BAF-4548-9F3E-C2CCB59CCB78}"/>
                  </a:ext>
                </a:extLst>
              </p:cNvPr>
              <p:cNvPicPr/>
              <p:nvPr/>
            </p:nvPicPr>
            <p:blipFill>
              <a:blip r:embed="rId104"/>
              <a:stretch>
                <a:fillRect/>
              </a:stretch>
            </p:blipFill>
            <p:spPr>
              <a:xfrm>
                <a:off x="2984776" y="-433751"/>
                <a:ext cx="46440" cy="36000"/>
              </a:xfrm>
              <a:prstGeom prst="rect">
                <a:avLst/>
              </a:prstGeom>
            </p:spPr>
          </p:pic>
        </mc:Fallback>
      </mc:AlternateContent>
      <p:grpSp>
        <p:nvGrpSpPr>
          <p:cNvPr id="813" name="Grupo 812">
            <a:extLst>
              <a:ext uri="{FF2B5EF4-FFF2-40B4-BE49-F238E27FC236}">
                <a16:creationId xmlns:a16="http://schemas.microsoft.com/office/drawing/2014/main" id="{5B9D7E0F-03C3-4109-9ADA-1FDC3B286B2F}"/>
              </a:ext>
            </a:extLst>
          </p:cNvPr>
          <p:cNvGrpSpPr/>
          <p:nvPr/>
        </p:nvGrpSpPr>
        <p:grpSpPr>
          <a:xfrm>
            <a:off x="3385816" y="2065729"/>
            <a:ext cx="2289600" cy="978840"/>
            <a:chOff x="3385816" y="2065729"/>
            <a:chExt cx="2289600" cy="978840"/>
          </a:xfrm>
        </p:grpSpPr>
        <mc:AlternateContent xmlns:mc="http://schemas.openxmlformats.org/markup-compatibility/2006" xmlns:p14="http://schemas.microsoft.com/office/powerpoint/2010/main">
          <mc:Choice Requires="p14">
            <p:contentPart p14:bwMode="auto" r:id="rId105">
              <p14:nvContentPartPr>
                <p14:cNvPr id="789" name="Entrada de lápiz 788">
                  <a:extLst>
                    <a:ext uri="{FF2B5EF4-FFF2-40B4-BE49-F238E27FC236}">
                      <a16:creationId xmlns:a16="http://schemas.microsoft.com/office/drawing/2014/main" id="{4DCCB51E-3294-41EA-89BD-0A59932FA80A}"/>
                    </a:ext>
                  </a:extLst>
                </p14:cNvPr>
                <p14:cNvContentPartPr/>
                <p14:nvPr/>
              </p14:nvContentPartPr>
              <p14:xfrm>
                <a:off x="3385816" y="2065729"/>
                <a:ext cx="149040" cy="287640"/>
              </p14:xfrm>
            </p:contentPart>
          </mc:Choice>
          <mc:Fallback xmlns="">
            <p:pic>
              <p:nvPicPr>
                <p:cNvPr id="789" name="Entrada de lápiz 788">
                  <a:extLst>
                    <a:ext uri="{FF2B5EF4-FFF2-40B4-BE49-F238E27FC236}">
                      <a16:creationId xmlns:a16="http://schemas.microsoft.com/office/drawing/2014/main" id="{4DCCB51E-3294-41EA-89BD-0A59932FA80A}"/>
                    </a:ext>
                  </a:extLst>
                </p:cNvPr>
                <p:cNvPicPr/>
                <p:nvPr/>
              </p:nvPicPr>
              <p:blipFill>
                <a:blip r:embed="rId106"/>
                <a:stretch>
                  <a:fillRect/>
                </a:stretch>
              </p:blipFill>
              <p:spPr>
                <a:xfrm>
                  <a:off x="3368176" y="2048089"/>
                  <a:ext cx="1846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0" name="Entrada de lápiz 789">
                  <a:extLst>
                    <a:ext uri="{FF2B5EF4-FFF2-40B4-BE49-F238E27FC236}">
                      <a16:creationId xmlns:a16="http://schemas.microsoft.com/office/drawing/2014/main" id="{72974C75-395F-465F-A37F-E39A6F16F9DA}"/>
                    </a:ext>
                  </a:extLst>
                </p14:cNvPr>
                <p14:cNvContentPartPr/>
                <p14:nvPr/>
              </p14:nvContentPartPr>
              <p14:xfrm>
                <a:off x="3407776" y="2202529"/>
                <a:ext cx="161640" cy="36000"/>
              </p14:xfrm>
            </p:contentPart>
          </mc:Choice>
          <mc:Fallback xmlns="">
            <p:pic>
              <p:nvPicPr>
                <p:cNvPr id="790" name="Entrada de lápiz 789">
                  <a:extLst>
                    <a:ext uri="{FF2B5EF4-FFF2-40B4-BE49-F238E27FC236}">
                      <a16:creationId xmlns:a16="http://schemas.microsoft.com/office/drawing/2014/main" id="{72974C75-395F-465F-A37F-E39A6F16F9DA}"/>
                    </a:ext>
                  </a:extLst>
                </p:cNvPr>
                <p:cNvPicPr/>
                <p:nvPr/>
              </p:nvPicPr>
              <p:blipFill>
                <a:blip r:embed="rId108"/>
                <a:stretch>
                  <a:fillRect/>
                </a:stretch>
              </p:blipFill>
              <p:spPr>
                <a:xfrm>
                  <a:off x="3389776" y="2184889"/>
                  <a:ext cx="1972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1" name="Entrada de lápiz 790">
                  <a:extLst>
                    <a:ext uri="{FF2B5EF4-FFF2-40B4-BE49-F238E27FC236}">
                      <a16:creationId xmlns:a16="http://schemas.microsoft.com/office/drawing/2014/main" id="{C176FE52-680E-49DE-8AA4-1B1CC3F3B640}"/>
                    </a:ext>
                  </a:extLst>
                </p14:cNvPr>
                <p14:cNvContentPartPr/>
                <p14:nvPr/>
              </p14:nvContentPartPr>
              <p14:xfrm>
                <a:off x="3611536" y="2379289"/>
                <a:ext cx="4680" cy="6840"/>
              </p14:xfrm>
            </p:contentPart>
          </mc:Choice>
          <mc:Fallback xmlns="">
            <p:pic>
              <p:nvPicPr>
                <p:cNvPr id="791" name="Entrada de lápiz 790">
                  <a:extLst>
                    <a:ext uri="{FF2B5EF4-FFF2-40B4-BE49-F238E27FC236}">
                      <a16:creationId xmlns:a16="http://schemas.microsoft.com/office/drawing/2014/main" id="{C176FE52-680E-49DE-8AA4-1B1CC3F3B640}"/>
                    </a:ext>
                  </a:extLst>
                </p:cNvPr>
                <p:cNvPicPr/>
                <p:nvPr/>
              </p:nvPicPr>
              <p:blipFill>
                <a:blip r:embed="rId110"/>
                <a:stretch>
                  <a:fillRect/>
                </a:stretch>
              </p:blipFill>
              <p:spPr>
                <a:xfrm>
                  <a:off x="3593896" y="2361649"/>
                  <a:ext cx="40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2" name="Entrada de lápiz 791">
                  <a:extLst>
                    <a:ext uri="{FF2B5EF4-FFF2-40B4-BE49-F238E27FC236}">
                      <a16:creationId xmlns:a16="http://schemas.microsoft.com/office/drawing/2014/main" id="{A1943754-9585-40B9-A159-04497DFE4704}"/>
                    </a:ext>
                  </a:extLst>
                </p14:cNvPr>
                <p14:cNvContentPartPr/>
                <p14:nvPr/>
              </p14:nvContentPartPr>
              <p14:xfrm>
                <a:off x="3648256" y="2158609"/>
                <a:ext cx="228960" cy="190800"/>
              </p14:xfrm>
            </p:contentPart>
          </mc:Choice>
          <mc:Fallback xmlns="">
            <p:pic>
              <p:nvPicPr>
                <p:cNvPr id="792" name="Entrada de lápiz 791">
                  <a:extLst>
                    <a:ext uri="{FF2B5EF4-FFF2-40B4-BE49-F238E27FC236}">
                      <a16:creationId xmlns:a16="http://schemas.microsoft.com/office/drawing/2014/main" id="{A1943754-9585-40B9-A159-04497DFE4704}"/>
                    </a:ext>
                  </a:extLst>
                </p:cNvPr>
                <p:cNvPicPr/>
                <p:nvPr/>
              </p:nvPicPr>
              <p:blipFill>
                <a:blip r:embed="rId112"/>
                <a:stretch>
                  <a:fillRect/>
                </a:stretch>
              </p:blipFill>
              <p:spPr>
                <a:xfrm>
                  <a:off x="3630256" y="2140609"/>
                  <a:ext cx="264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93" name="Entrada de lápiz 792">
                  <a:extLst>
                    <a:ext uri="{FF2B5EF4-FFF2-40B4-BE49-F238E27FC236}">
                      <a16:creationId xmlns:a16="http://schemas.microsoft.com/office/drawing/2014/main" id="{C54325F1-BB23-4A73-B277-05043115E038}"/>
                    </a:ext>
                  </a:extLst>
                </p14:cNvPr>
                <p14:cNvContentPartPr/>
                <p14:nvPr/>
              </p14:nvContentPartPr>
              <p14:xfrm>
                <a:off x="3844096" y="2119369"/>
                <a:ext cx="221760" cy="272880"/>
              </p14:xfrm>
            </p:contentPart>
          </mc:Choice>
          <mc:Fallback xmlns="">
            <p:pic>
              <p:nvPicPr>
                <p:cNvPr id="793" name="Entrada de lápiz 792">
                  <a:extLst>
                    <a:ext uri="{FF2B5EF4-FFF2-40B4-BE49-F238E27FC236}">
                      <a16:creationId xmlns:a16="http://schemas.microsoft.com/office/drawing/2014/main" id="{C54325F1-BB23-4A73-B277-05043115E038}"/>
                    </a:ext>
                  </a:extLst>
                </p:cNvPr>
                <p:cNvPicPr/>
                <p:nvPr/>
              </p:nvPicPr>
              <p:blipFill>
                <a:blip r:embed="rId114"/>
                <a:stretch>
                  <a:fillRect/>
                </a:stretch>
              </p:blipFill>
              <p:spPr>
                <a:xfrm>
                  <a:off x="3826456" y="2101369"/>
                  <a:ext cx="2574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5" name="Entrada de lápiz 794">
                  <a:extLst>
                    <a:ext uri="{FF2B5EF4-FFF2-40B4-BE49-F238E27FC236}">
                      <a16:creationId xmlns:a16="http://schemas.microsoft.com/office/drawing/2014/main" id="{7629D504-31FC-473B-B8E5-61C63BC47046}"/>
                    </a:ext>
                  </a:extLst>
                </p14:cNvPr>
                <p14:cNvContentPartPr/>
                <p14:nvPr/>
              </p14:nvContentPartPr>
              <p14:xfrm>
                <a:off x="4122016" y="2108569"/>
                <a:ext cx="171000" cy="232200"/>
              </p14:xfrm>
            </p:contentPart>
          </mc:Choice>
          <mc:Fallback xmlns="">
            <p:pic>
              <p:nvPicPr>
                <p:cNvPr id="795" name="Entrada de lápiz 794">
                  <a:extLst>
                    <a:ext uri="{FF2B5EF4-FFF2-40B4-BE49-F238E27FC236}">
                      <a16:creationId xmlns:a16="http://schemas.microsoft.com/office/drawing/2014/main" id="{7629D504-31FC-473B-B8E5-61C63BC47046}"/>
                    </a:ext>
                  </a:extLst>
                </p:cNvPr>
                <p:cNvPicPr/>
                <p:nvPr/>
              </p:nvPicPr>
              <p:blipFill>
                <a:blip r:embed="rId116"/>
                <a:stretch>
                  <a:fillRect/>
                </a:stretch>
              </p:blipFill>
              <p:spPr>
                <a:xfrm>
                  <a:off x="4104016" y="2090929"/>
                  <a:ext cx="206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6" name="Entrada de lápiz 795">
                  <a:extLst>
                    <a:ext uri="{FF2B5EF4-FFF2-40B4-BE49-F238E27FC236}">
                      <a16:creationId xmlns:a16="http://schemas.microsoft.com/office/drawing/2014/main" id="{4F156B59-64DC-4A8C-BD89-956D8EBA99EA}"/>
                    </a:ext>
                  </a:extLst>
                </p14:cNvPr>
                <p14:cNvContentPartPr/>
                <p14:nvPr/>
              </p14:nvContentPartPr>
              <p14:xfrm>
                <a:off x="4194736" y="2223409"/>
                <a:ext cx="158760" cy="360"/>
              </p14:xfrm>
            </p:contentPart>
          </mc:Choice>
          <mc:Fallback xmlns="">
            <p:pic>
              <p:nvPicPr>
                <p:cNvPr id="796" name="Entrada de lápiz 795">
                  <a:extLst>
                    <a:ext uri="{FF2B5EF4-FFF2-40B4-BE49-F238E27FC236}">
                      <a16:creationId xmlns:a16="http://schemas.microsoft.com/office/drawing/2014/main" id="{4F156B59-64DC-4A8C-BD89-956D8EBA99EA}"/>
                    </a:ext>
                  </a:extLst>
                </p:cNvPr>
                <p:cNvPicPr/>
                <p:nvPr/>
              </p:nvPicPr>
              <p:blipFill>
                <a:blip r:embed="rId118"/>
                <a:stretch>
                  <a:fillRect/>
                </a:stretch>
              </p:blipFill>
              <p:spPr>
                <a:xfrm>
                  <a:off x="4176736" y="2205409"/>
                  <a:ext cx="194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7" name="Entrada de lápiz 796">
                  <a:extLst>
                    <a:ext uri="{FF2B5EF4-FFF2-40B4-BE49-F238E27FC236}">
                      <a16:creationId xmlns:a16="http://schemas.microsoft.com/office/drawing/2014/main" id="{4E050FFD-EC02-471E-B997-A328DA1E89B4}"/>
                    </a:ext>
                  </a:extLst>
                </p14:cNvPr>
                <p14:cNvContentPartPr/>
                <p14:nvPr/>
              </p14:nvContentPartPr>
              <p14:xfrm>
                <a:off x="4322896" y="2327449"/>
                <a:ext cx="114120" cy="136080"/>
              </p14:xfrm>
            </p:contentPart>
          </mc:Choice>
          <mc:Fallback xmlns="">
            <p:pic>
              <p:nvPicPr>
                <p:cNvPr id="797" name="Entrada de lápiz 796">
                  <a:extLst>
                    <a:ext uri="{FF2B5EF4-FFF2-40B4-BE49-F238E27FC236}">
                      <a16:creationId xmlns:a16="http://schemas.microsoft.com/office/drawing/2014/main" id="{4E050FFD-EC02-471E-B997-A328DA1E89B4}"/>
                    </a:ext>
                  </a:extLst>
                </p:cNvPr>
                <p:cNvPicPr/>
                <p:nvPr/>
              </p:nvPicPr>
              <p:blipFill>
                <a:blip r:embed="rId120"/>
                <a:stretch>
                  <a:fillRect/>
                </a:stretch>
              </p:blipFill>
              <p:spPr>
                <a:xfrm>
                  <a:off x="4304896" y="2309449"/>
                  <a:ext cx="149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8" name="Entrada de lápiz 797">
                  <a:extLst>
                    <a:ext uri="{FF2B5EF4-FFF2-40B4-BE49-F238E27FC236}">
                      <a16:creationId xmlns:a16="http://schemas.microsoft.com/office/drawing/2014/main" id="{2905CB4A-19B6-4832-9EA9-98315E7E13A7}"/>
                    </a:ext>
                  </a:extLst>
                </p14:cNvPr>
                <p14:cNvContentPartPr/>
                <p14:nvPr/>
              </p14:nvContentPartPr>
              <p14:xfrm>
                <a:off x="4485616" y="2150329"/>
                <a:ext cx="211320" cy="155880"/>
              </p14:xfrm>
            </p:contentPart>
          </mc:Choice>
          <mc:Fallback xmlns="">
            <p:pic>
              <p:nvPicPr>
                <p:cNvPr id="798" name="Entrada de lápiz 797">
                  <a:extLst>
                    <a:ext uri="{FF2B5EF4-FFF2-40B4-BE49-F238E27FC236}">
                      <a16:creationId xmlns:a16="http://schemas.microsoft.com/office/drawing/2014/main" id="{2905CB4A-19B6-4832-9EA9-98315E7E13A7}"/>
                    </a:ext>
                  </a:extLst>
                </p:cNvPr>
                <p:cNvPicPr/>
                <p:nvPr/>
              </p:nvPicPr>
              <p:blipFill>
                <a:blip r:embed="rId122"/>
                <a:stretch>
                  <a:fillRect/>
                </a:stretch>
              </p:blipFill>
              <p:spPr>
                <a:xfrm>
                  <a:off x="4467616" y="2132329"/>
                  <a:ext cx="246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9" name="Entrada de lápiz 798">
                  <a:extLst>
                    <a:ext uri="{FF2B5EF4-FFF2-40B4-BE49-F238E27FC236}">
                      <a16:creationId xmlns:a16="http://schemas.microsoft.com/office/drawing/2014/main" id="{463434A4-605F-4959-BB05-4966E6CE601F}"/>
                    </a:ext>
                  </a:extLst>
                </p14:cNvPr>
                <p14:cNvContentPartPr/>
                <p14:nvPr/>
              </p14:nvContentPartPr>
              <p14:xfrm>
                <a:off x="4749496" y="2077249"/>
                <a:ext cx="162360" cy="226800"/>
              </p14:xfrm>
            </p:contentPart>
          </mc:Choice>
          <mc:Fallback xmlns="">
            <p:pic>
              <p:nvPicPr>
                <p:cNvPr id="799" name="Entrada de lápiz 798">
                  <a:extLst>
                    <a:ext uri="{FF2B5EF4-FFF2-40B4-BE49-F238E27FC236}">
                      <a16:creationId xmlns:a16="http://schemas.microsoft.com/office/drawing/2014/main" id="{463434A4-605F-4959-BB05-4966E6CE601F}"/>
                    </a:ext>
                  </a:extLst>
                </p:cNvPr>
                <p:cNvPicPr/>
                <p:nvPr/>
              </p:nvPicPr>
              <p:blipFill>
                <a:blip r:embed="rId124"/>
                <a:stretch>
                  <a:fillRect/>
                </a:stretch>
              </p:blipFill>
              <p:spPr>
                <a:xfrm>
                  <a:off x="4731856" y="2059249"/>
                  <a:ext cx="1980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3" name="Entrada de lápiz 802">
                  <a:extLst>
                    <a:ext uri="{FF2B5EF4-FFF2-40B4-BE49-F238E27FC236}">
                      <a16:creationId xmlns:a16="http://schemas.microsoft.com/office/drawing/2014/main" id="{BE04C004-41C1-41A1-8C75-D9EC7A71D51D}"/>
                    </a:ext>
                  </a:extLst>
                </p14:cNvPr>
                <p14:cNvContentPartPr/>
                <p14:nvPr/>
              </p14:nvContentPartPr>
              <p14:xfrm>
                <a:off x="3781456" y="2589169"/>
                <a:ext cx="126360" cy="379440"/>
              </p14:xfrm>
            </p:contentPart>
          </mc:Choice>
          <mc:Fallback xmlns="">
            <p:pic>
              <p:nvPicPr>
                <p:cNvPr id="803" name="Entrada de lápiz 802">
                  <a:extLst>
                    <a:ext uri="{FF2B5EF4-FFF2-40B4-BE49-F238E27FC236}">
                      <a16:creationId xmlns:a16="http://schemas.microsoft.com/office/drawing/2014/main" id="{BE04C004-41C1-41A1-8C75-D9EC7A71D51D}"/>
                    </a:ext>
                  </a:extLst>
                </p:cNvPr>
                <p:cNvPicPr/>
                <p:nvPr/>
              </p:nvPicPr>
              <p:blipFill>
                <a:blip r:embed="rId126"/>
                <a:stretch>
                  <a:fillRect/>
                </a:stretch>
              </p:blipFill>
              <p:spPr>
                <a:xfrm>
                  <a:off x="3763816" y="2571529"/>
                  <a:ext cx="1620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4" name="Entrada de lápiz 803">
                  <a:extLst>
                    <a:ext uri="{FF2B5EF4-FFF2-40B4-BE49-F238E27FC236}">
                      <a16:creationId xmlns:a16="http://schemas.microsoft.com/office/drawing/2014/main" id="{8D740D42-A5E6-4E4C-BF3D-54E2A58324F2}"/>
                    </a:ext>
                  </a:extLst>
                </p14:cNvPr>
                <p14:cNvContentPartPr/>
                <p14:nvPr/>
              </p14:nvContentPartPr>
              <p14:xfrm>
                <a:off x="4008976" y="2711209"/>
                <a:ext cx="283320" cy="294480"/>
              </p14:xfrm>
            </p:contentPart>
          </mc:Choice>
          <mc:Fallback xmlns="">
            <p:pic>
              <p:nvPicPr>
                <p:cNvPr id="804" name="Entrada de lápiz 803">
                  <a:extLst>
                    <a:ext uri="{FF2B5EF4-FFF2-40B4-BE49-F238E27FC236}">
                      <a16:creationId xmlns:a16="http://schemas.microsoft.com/office/drawing/2014/main" id="{8D740D42-A5E6-4E4C-BF3D-54E2A58324F2}"/>
                    </a:ext>
                  </a:extLst>
                </p:cNvPr>
                <p:cNvPicPr/>
                <p:nvPr/>
              </p:nvPicPr>
              <p:blipFill>
                <a:blip r:embed="rId128"/>
                <a:stretch>
                  <a:fillRect/>
                </a:stretch>
              </p:blipFill>
              <p:spPr>
                <a:xfrm>
                  <a:off x="3991336" y="2693569"/>
                  <a:ext cx="3189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5" name="Entrada de lápiz 804">
                  <a:extLst>
                    <a:ext uri="{FF2B5EF4-FFF2-40B4-BE49-F238E27FC236}">
                      <a16:creationId xmlns:a16="http://schemas.microsoft.com/office/drawing/2014/main" id="{FEA9D2D1-DA3C-4D45-82FD-D60F7DA86589}"/>
                    </a:ext>
                  </a:extLst>
                </p14:cNvPr>
                <p14:cNvContentPartPr/>
                <p14:nvPr/>
              </p14:nvContentPartPr>
              <p14:xfrm>
                <a:off x="4372216" y="2640649"/>
                <a:ext cx="178200" cy="329040"/>
              </p14:xfrm>
            </p:contentPart>
          </mc:Choice>
          <mc:Fallback xmlns="">
            <p:pic>
              <p:nvPicPr>
                <p:cNvPr id="805" name="Entrada de lápiz 804">
                  <a:extLst>
                    <a:ext uri="{FF2B5EF4-FFF2-40B4-BE49-F238E27FC236}">
                      <a16:creationId xmlns:a16="http://schemas.microsoft.com/office/drawing/2014/main" id="{FEA9D2D1-DA3C-4D45-82FD-D60F7DA86589}"/>
                    </a:ext>
                  </a:extLst>
                </p:cNvPr>
                <p:cNvPicPr/>
                <p:nvPr/>
              </p:nvPicPr>
              <p:blipFill>
                <a:blip r:embed="rId130"/>
                <a:stretch>
                  <a:fillRect/>
                </a:stretch>
              </p:blipFill>
              <p:spPr>
                <a:xfrm>
                  <a:off x="4354576" y="2622649"/>
                  <a:ext cx="21384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6" name="Entrada de lápiz 805">
                  <a:extLst>
                    <a:ext uri="{FF2B5EF4-FFF2-40B4-BE49-F238E27FC236}">
                      <a16:creationId xmlns:a16="http://schemas.microsoft.com/office/drawing/2014/main" id="{E4A38988-D902-4435-B59A-9AD385101F5C}"/>
                    </a:ext>
                  </a:extLst>
                </p14:cNvPr>
                <p14:cNvContentPartPr/>
                <p14:nvPr/>
              </p14:nvContentPartPr>
              <p14:xfrm>
                <a:off x="4424416" y="2761249"/>
                <a:ext cx="135720" cy="54720"/>
              </p14:xfrm>
            </p:contentPart>
          </mc:Choice>
          <mc:Fallback xmlns="">
            <p:pic>
              <p:nvPicPr>
                <p:cNvPr id="806" name="Entrada de lápiz 805">
                  <a:extLst>
                    <a:ext uri="{FF2B5EF4-FFF2-40B4-BE49-F238E27FC236}">
                      <a16:creationId xmlns:a16="http://schemas.microsoft.com/office/drawing/2014/main" id="{E4A38988-D902-4435-B59A-9AD385101F5C}"/>
                    </a:ext>
                  </a:extLst>
                </p:cNvPr>
                <p:cNvPicPr/>
                <p:nvPr/>
              </p:nvPicPr>
              <p:blipFill>
                <a:blip r:embed="rId132"/>
                <a:stretch>
                  <a:fillRect/>
                </a:stretch>
              </p:blipFill>
              <p:spPr>
                <a:xfrm>
                  <a:off x="4406776" y="2743249"/>
                  <a:ext cx="171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7" name="Entrada de lápiz 806">
                  <a:extLst>
                    <a:ext uri="{FF2B5EF4-FFF2-40B4-BE49-F238E27FC236}">
                      <a16:creationId xmlns:a16="http://schemas.microsoft.com/office/drawing/2014/main" id="{386F3130-6130-4988-A663-0510C92D5CC1}"/>
                    </a:ext>
                  </a:extLst>
                </p14:cNvPr>
                <p14:cNvContentPartPr/>
                <p14:nvPr/>
              </p14:nvContentPartPr>
              <p14:xfrm>
                <a:off x="4686136" y="2640289"/>
                <a:ext cx="165960" cy="260640"/>
              </p14:xfrm>
            </p:contentPart>
          </mc:Choice>
          <mc:Fallback xmlns="">
            <p:pic>
              <p:nvPicPr>
                <p:cNvPr id="807" name="Entrada de lápiz 806">
                  <a:extLst>
                    <a:ext uri="{FF2B5EF4-FFF2-40B4-BE49-F238E27FC236}">
                      <a16:creationId xmlns:a16="http://schemas.microsoft.com/office/drawing/2014/main" id="{386F3130-6130-4988-A663-0510C92D5CC1}"/>
                    </a:ext>
                  </a:extLst>
                </p:cNvPr>
                <p:cNvPicPr/>
                <p:nvPr/>
              </p:nvPicPr>
              <p:blipFill>
                <a:blip r:embed="rId134"/>
                <a:stretch>
                  <a:fillRect/>
                </a:stretch>
              </p:blipFill>
              <p:spPr>
                <a:xfrm>
                  <a:off x="4668496" y="2622289"/>
                  <a:ext cx="2016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8" name="Entrada de lápiz 807">
                  <a:extLst>
                    <a:ext uri="{FF2B5EF4-FFF2-40B4-BE49-F238E27FC236}">
                      <a16:creationId xmlns:a16="http://schemas.microsoft.com/office/drawing/2014/main" id="{35D44384-C064-409E-B17E-AF1C67B70FDB}"/>
                    </a:ext>
                  </a:extLst>
                </p14:cNvPr>
                <p14:cNvContentPartPr/>
                <p14:nvPr/>
              </p14:nvContentPartPr>
              <p14:xfrm>
                <a:off x="4891696" y="2565409"/>
                <a:ext cx="219960" cy="168840"/>
              </p14:xfrm>
            </p:contentPart>
          </mc:Choice>
          <mc:Fallback xmlns="">
            <p:pic>
              <p:nvPicPr>
                <p:cNvPr id="808" name="Entrada de lápiz 807">
                  <a:extLst>
                    <a:ext uri="{FF2B5EF4-FFF2-40B4-BE49-F238E27FC236}">
                      <a16:creationId xmlns:a16="http://schemas.microsoft.com/office/drawing/2014/main" id="{35D44384-C064-409E-B17E-AF1C67B70FDB}"/>
                    </a:ext>
                  </a:extLst>
                </p:cNvPr>
                <p:cNvPicPr/>
                <p:nvPr/>
              </p:nvPicPr>
              <p:blipFill>
                <a:blip r:embed="rId136"/>
                <a:stretch>
                  <a:fillRect/>
                </a:stretch>
              </p:blipFill>
              <p:spPr>
                <a:xfrm>
                  <a:off x="4874056" y="2547769"/>
                  <a:ext cx="255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9" name="Entrada de lápiz 808">
                  <a:extLst>
                    <a:ext uri="{FF2B5EF4-FFF2-40B4-BE49-F238E27FC236}">
                      <a16:creationId xmlns:a16="http://schemas.microsoft.com/office/drawing/2014/main" id="{5BED39A3-70AC-4DE3-A051-934E0264980B}"/>
                    </a:ext>
                  </a:extLst>
                </p14:cNvPr>
                <p14:cNvContentPartPr/>
                <p14:nvPr/>
              </p14:nvContentPartPr>
              <p14:xfrm>
                <a:off x="4924096" y="2731729"/>
                <a:ext cx="190800" cy="198720"/>
              </p14:xfrm>
            </p:contentPart>
          </mc:Choice>
          <mc:Fallback xmlns="">
            <p:pic>
              <p:nvPicPr>
                <p:cNvPr id="809" name="Entrada de lápiz 808">
                  <a:extLst>
                    <a:ext uri="{FF2B5EF4-FFF2-40B4-BE49-F238E27FC236}">
                      <a16:creationId xmlns:a16="http://schemas.microsoft.com/office/drawing/2014/main" id="{5BED39A3-70AC-4DE3-A051-934E0264980B}"/>
                    </a:ext>
                  </a:extLst>
                </p:cNvPr>
                <p:cNvPicPr/>
                <p:nvPr/>
              </p:nvPicPr>
              <p:blipFill>
                <a:blip r:embed="rId138"/>
                <a:stretch>
                  <a:fillRect/>
                </a:stretch>
              </p:blipFill>
              <p:spPr>
                <a:xfrm>
                  <a:off x="4906456" y="2714089"/>
                  <a:ext cx="226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0" name="Entrada de lápiz 809">
                  <a:extLst>
                    <a:ext uri="{FF2B5EF4-FFF2-40B4-BE49-F238E27FC236}">
                      <a16:creationId xmlns:a16="http://schemas.microsoft.com/office/drawing/2014/main" id="{262709B1-2C50-4602-B588-35BDFE174170}"/>
                    </a:ext>
                  </a:extLst>
                </p14:cNvPr>
                <p14:cNvContentPartPr/>
                <p14:nvPr/>
              </p14:nvContentPartPr>
              <p14:xfrm>
                <a:off x="5065216" y="2888329"/>
                <a:ext cx="150840" cy="156240"/>
              </p14:xfrm>
            </p:contentPart>
          </mc:Choice>
          <mc:Fallback xmlns="">
            <p:pic>
              <p:nvPicPr>
                <p:cNvPr id="810" name="Entrada de lápiz 809">
                  <a:extLst>
                    <a:ext uri="{FF2B5EF4-FFF2-40B4-BE49-F238E27FC236}">
                      <a16:creationId xmlns:a16="http://schemas.microsoft.com/office/drawing/2014/main" id="{262709B1-2C50-4602-B588-35BDFE174170}"/>
                    </a:ext>
                  </a:extLst>
                </p:cNvPr>
                <p:cNvPicPr/>
                <p:nvPr/>
              </p:nvPicPr>
              <p:blipFill>
                <a:blip r:embed="rId140"/>
                <a:stretch>
                  <a:fillRect/>
                </a:stretch>
              </p:blipFill>
              <p:spPr>
                <a:xfrm>
                  <a:off x="5047576" y="2870689"/>
                  <a:ext cx="186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1" name="Entrada de lápiz 810">
                  <a:extLst>
                    <a:ext uri="{FF2B5EF4-FFF2-40B4-BE49-F238E27FC236}">
                      <a16:creationId xmlns:a16="http://schemas.microsoft.com/office/drawing/2014/main" id="{85487DCD-9DBE-4A44-B911-FB8C8F71C294}"/>
                    </a:ext>
                  </a:extLst>
                </p14:cNvPr>
                <p14:cNvContentPartPr/>
                <p14:nvPr/>
              </p14:nvContentPartPr>
              <p14:xfrm>
                <a:off x="5302816" y="2574049"/>
                <a:ext cx="122400" cy="314640"/>
              </p14:xfrm>
            </p:contentPart>
          </mc:Choice>
          <mc:Fallback xmlns="">
            <p:pic>
              <p:nvPicPr>
                <p:cNvPr id="811" name="Entrada de lápiz 810">
                  <a:extLst>
                    <a:ext uri="{FF2B5EF4-FFF2-40B4-BE49-F238E27FC236}">
                      <a16:creationId xmlns:a16="http://schemas.microsoft.com/office/drawing/2014/main" id="{85487DCD-9DBE-4A44-B911-FB8C8F71C294}"/>
                    </a:ext>
                  </a:extLst>
                </p:cNvPr>
                <p:cNvPicPr/>
                <p:nvPr/>
              </p:nvPicPr>
              <p:blipFill>
                <a:blip r:embed="rId142"/>
                <a:stretch>
                  <a:fillRect/>
                </a:stretch>
              </p:blipFill>
              <p:spPr>
                <a:xfrm>
                  <a:off x="5284816" y="2556409"/>
                  <a:ext cx="1580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12" name="Entrada de lápiz 811">
                  <a:extLst>
                    <a:ext uri="{FF2B5EF4-FFF2-40B4-BE49-F238E27FC236}">
                      <a16:creationId xmlns:a16="http://schemas.microsoft.com/office/drawing/2014/main" id="{A614AE8D-C555-4045-A444-538A7A56D5F0}"/>
                    </a:ext>
                  </a:extLst>
                </p14:cNvPr>
                <p14:cNvContentPartPr/>
                <p14:nvPr/>
              </p14:nvContentPartPr>
              <p14:xfrm>
                <a:off x="5530336" y="2493409"/>
                <a:ext cx="145080" cy="344160"/>
              </p14:xfrm>
            </p:contentPart>
          </mc:Choice>
          <mc:Fallback xmlns="">
            <p:pic>
              <p:nvPicPr>
                <p:cNvPr id="812" name="Entrada de lápiz 811">
                  <a:extLst>
                    <a:ext uri="{FF2B5EF4-FFF2-40B4-BE49-F238E27FC236}">
                      <a16:creationId xmlns:a16="http://schemas.microsoft.com/office/drawing/2014/main" id="{A614AE8D-C555-4045-A444-538A7A56D5F0}"/>
                    </a:ext>
                  </a:extLst>
                </p:cNvPr>
                <p:cNvPicPr/>
                <p:nvPr/>
              </p:nvPicPr>
              <p:blipFill>
                <a:blip r:embed="rId144"/>
                <a:stretch>
                  <a:fillRect/>
                </a:stretch>
              </p:blipFill>
              <p:spPr>
                <a:xfrm>
                  <a:off x="5512696" y="2475409"/>
                  <a:ext cx="180720" cy="379800"/>
                </a:xfrm>
                <a:prstGeom prst="rect">
                  <a:avLst/>
                </a:prstGeom>
              </p:spPr>
            </p:pic>
          </mc:Fallback>
        </mc:AlternateContent>
      </p:grpSp>
      <p:grpSp>
        <p:nvGrpSpPr>
          <p:cNvPr id="823" name="Grupo 822">
            <a:extLst>
              <a:ext uri="{FF2B5EF4-FFF2-40B4-BE49-F238E27FC236}">
                <a16:creationId xmlns:a16="http://schemas.microsoft.com/office/drawing/2014/main" id="{9CE37997-DBF0-4109-B6A9-C1EBB7233C2A}"/>
              </a:ext>
            </a:extLst>
          </p:cNvPr>
          <p:cNvGrpSpPr/>
          <p:nvPr/>
        </p:nvGrpSpPr>
        <p:grpSpPr>
          <a:xfrm>
            <a:off x="10720733" y="1911097"/>
            <a:ext cx="1116477" cy="330931"/>
            <a:chOff x="10720733" y="1911097"/>
            <a:chExt cx="1116477" cy="330931"/>
          </a:xfrm>
        </p:grpSpPr>
        <mc:AlternateContent xmlns:mc="http://schemas.openxmlformats.org/markup-compatibility/2006" xmlns:p14="http://schemas.microsoft.com/office/powerpoint/2010/main">
          <mc:Choice Requires="p14">
            <p:contentPart p14:bwMode="auto" r:id="rId145">
              <p14:nvContentPartPr>
                <p14:cNvPr id="814" name="Entrada de lápiz 813">
                  <a:extLst>
                    <a:ext uri="{FF2B5EF4-FFF2-40B4-BE49-F238E27FC236}">
                      <a16:creationId xmlns:a16="http://schemas.microsoft.com/office/drawing/2014/main" id="{E14324D6-FD60-44C0-A2C6-D4904608C4AD}"/>
                    </a:ext>
                  </a:extLst>
                </p14:cNvPr>
                <p14:cNvContentPartPr/>
                <p14:nvPr/>
              </p14:nvContentPartPr>
              <p14:xfrm>
                <a:off x="10720733" y="2020384"/>
                <a:ext cx="66092" cy="137848"/>
              </p14:xfrm>
            </p:contentPart>
          </mc:Choice>
          <mc:Fallback xmlns="">
            <p:pic>
              <p:nvPicPr>
                <p:cNvPr id="814" name="Entrada de lápiz 813">
                  <a:extLst>
                    <a:ext uri="{FF2B5EF4-FFF2-40B4-BE49-F238E27FC236}">
                      <a16:creationId xmlns:a16="http://schemas.microsoft.com/office/drawing/2014/main" id="{E14324D6-FD60-44C0-A2C6-D4904608C4AD}"/>
                    </a:ext>
                  </a:extLst>
                </p:cNvPr>
                <p:cNvPicPr/>
                <p:nvPr/>
              </p:nvPicPr>
              <p:blipFill>
                <a:blip r:embed="rId146"/>
                <a:stretch>
                  <a:fillRect/>
                </a:stretch>
              </p:blipFill>
              <p:spPr>
                <a:xfrm>
                  <a:off x="10702773" y="2002388"/>
                  <a:ext cx="101652" cy="173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15" name="Entrada de lápiz 814">
                  <a:extLst>
                    <a:ext uri="{FF2B5EF4-FFF2-40B4-BE49-F238E27FC236}">
                      <a16:creationId xmlns:a16="http://schemas.microsoft.com/office/drawing/2014/main" id="{58CCC8F5-69D6-4970-908A-B6DC64B3DAFC}"/>
                    </a:ext>
                  </a:extLst>
                </p14:cNvPr>
                <p14:cNvContentPartPr/>
                <p14:nvPr/>
              </p14:nvContentPartPr>
              <p14:xfrm>
                <a:off x="10808540" y="1999141"/>
                <a:ext cx="66800" cy="142569"/>
              </p14:xfrm>
            </p:contentPart>
          </mc:Choice>
          <mc:Fallback xmlns="">
            <p:pic>
              <p:nvPicPr>
                <p:cNvPr id="815" name="Entrada de lápiz 814">
                  <a:extLst>
                    <a:ext uri="{FF2B5EF4-FFF2-40B4-BE49-F238E27FC236}">
                      <a16:creationId xmlns:a16="http://schemas.microsoft.com/office/drawing/2014/main" id="{58CCC8F5-69D6-4970-908A-B6DC64B3DAFC}"/>
                    </a:ext>
                  </a:extLst>
                </p:cNvPr>
                <p:cNvPicPr/>
                <p:nvPr/>
              </p:nvPicPr>
              <p:blipFill>
                <a:blip r:embed="rId148"/>
                <a:stretch>
                  <a:fillRect/>
                </a:stretch>
              </p:blipFill>
              <p:spPr>
                <a:xfrm>
                  <a:off x="10790583" y="1981500"/>
                  <a:ext cx="102355" cy="178211"/>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6" name="Entrada de lápiz 815">
                  <a:extLst>
                    <a:ext uri="{FF2B5EF4-FFF2-40B4-BE49-F238E27FC236}">
                      <a16:creationId xmlns:a16="http://schemas.microsoft.com/office/drawing/2014/main" id="{DD8C3E16-A4A7-488B-908F-6D731F79A135}"/>
                    </a:ext>
                  </a:extLst>
                </p14:cNvPr>
                <p14:cNvContentPartPr/>
                <p14:nvPr/>
              </p14:nvContentPartPr>
              <p14:xfrm>
                <a:off x="10974714" y="1966095"/>
                <a:ext cx="151067" cy="164521"/>
              </p14:xfrm>
            </p:contentPart>
          </mc:Choice>
          <mc:Fallback xmlns="">
            <p:pic>
              <p:nvPicPr>
                <p:cNvPr id="816" name="Entrada de lápiz 815">
                  <a:extLst>
                    <a:ext uri="{FF2B5EF4-FFF2-40B4-BE49-F238E27FC236}">
                      <a16:creationId xmlns:a16="http://schemas.microsoft.com/office/drawing/2014/main" id="{DD8C3E16-A4A7-488B-908F-6D731F79A135}"/>
                    </a:ext>
                  </a:extLst>
                </p:cNvPr>
                <p:cNvPicPr/>
                <p:nvPr/>
              </p:nvPicPr>
              <p:blipFill>
                <a:blip r:embed="rId150"/>
                <a:stretch>
                  <a:fillRect/>
                </a:stretch>
              </p:blipFill>
              <p:spPr>
                <a:xfrm>
                  <a:off x="10957090" y="1948095"/>
                  <a:ext cx="186676" cy="200161"/>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17" name="Entrada de lápiz 816">
                  <a:extLst>
                    <a:ext uri="{FF2B5EF4-FFF2-40B4-BE49-F238E27FC236}">
                      <a16:creationId xmlns:a16="http://schemas.microsoft.com/office/drawing/2014/main" id="{B9C3900F-9480-4F75-82CD-3E70B309236C}"/>
                    </a:ext>
                  </a:extLst>
                </p14:cNvPr>
                <p14:cNvContentPartPr/>
                <p14:nvPr/>
              </p14:nvContentPartPr>
              <p14:xfrm>
                <a:off x="11153161" y="1945323"/>
                <a:ext cx="128171" cy="204412"/>
              </p14:xfrm>
            </p:contentPart>
          </mc:Choice>
          <mc:Fallback xmlns="">
            <p:pic>
              <p:nvPicPr>
                <p:cNvPr id="817" name="Entrada de lápiz 816">
                  <a:extLst>
                    <a:ext uri="{FF2B5EF4-FFF2-40B4-BE49-F238E27FC236}">
                      <a16:creationId xmlns:a16="http://schemas.microsoft.com/office/drawing/2014/main" id="{B9C3900F-9480-4F75-82CD-3E70B309236C}"/>
                    </a:ext>
                  </a:extLst>
                </p:cNvPr>
                <p:cNvPicPr/>
                <p:nvPr/>
              </p:nvPicPr>
              <p:blipFill>
                <a:blip r:embed="rId152"/>
                <a:stretch>
                  <a:fillRect/>
                </a:stretch>
              </p:blipFill>
              <p:spPr>
                <a:xfrm>
                  <a:off x="11135210" y="1927329"/>
                  <a:ext cx="163714" cy="240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18" name="Entrada de lápiz 817">
                  <a:extLst>
                    <a:ext uri="{FF2B5EF4-FFF2-40B4-BE49-F238E27FC236}">
                      <a16:creationId xmlns:a16="http://schemas.microsoft.com/office/drawing/2014/main" id="{561FCF01-1D8E-43D1-92B3-368700B25287}"/>
                    </a:ext>
                  </a:extLst>
                </p14:cNvPr>
                <p14:cNvContentPartPr/>
                <p14:nvPr/>
              </p14:nvContentPartPr>
              <p14:xfrm>
                <a:off x="11315794" y="1961138"/>
                <a:ext cx="84503" cy="162869"/>
              </p14:xfrm>
            </p:contentPart>
          </mc:Choice>
          <mc:Fallback xmlns="">
            <p:pic>
              <p:nvPicPr>
                <p:cNvPr id="818" name="Entrada de lápiz 817">
                  <a:extLst>
                    <a:ext uri="{FF2B5EF4-FFF2-40B4-BE49-F238E27FC236}">
                      <a16:creationId xmlns:a16="http://schemas.microsoft.com/office/drawing/2014/main" id="{561FCF01-1D8E-43D1-92B3-368700B25287}"/>
                    </a:ext>
                  </a:extLst>
                </p:cNvPr>
                <p:cNvPicPr/>
                <p:nvPr/>
              </p:nvPicPr>
              <p:blipFill>
                <a:blip r:embed="rId154"/>
                <a:stretch>
                  <a:fillRect/>
                </a:stretch>
              </p:blipFill>
              <p:spPr>
                <a:xfrm>
                  <a:off x="11297815" y="1943161"/>
                  <a:ext cx="120102" cy="198463"/>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19" name="Entrada de lápiz 818">
                  <a:extLst>
                    <a:ext uri="{FF2B5EF4-FFF2-40B4-BE49-F238E27FC236}">
                      <a16:creationId xmlns:a16="http://schemas.microsoft.com/office/drawing/2014/main" id="{E9D9ABBD-B655-4382-8958-5C44523C129C}"/>
                    </a:ext>
                  </a:extLst>
                </p14:cNvPr>
                <p14:cNvContentPartPr/>
                <p14:nvPr/>
              </p14:nvContentPartPr>
              <p14:xfrm>
                <a:off x="11421068" y="2124007"/>
                <a:ext cx="52401" cy="118021"/>
              </p14:xfrm>
            </p:contentPart>
          </mc:Choice>
          <mc:Fallback xmlns="">
            <p:pic>
              <p:nvPicPr>
                <p:cNvPr id="819" name="Entrada de lápiz 818">
                  <a:extLst>
                    <a:ext uri="{FF2B5EF4-FFF2-40B4-BE49-F238E27FC236}">
                      <a16:creationId xmlns:a16="http://schemas.microsoft.com/office/drawing/2014/main" id="{E9D9ABBD-B655-4382-8958-5C44523C129C}"/>
                    </a:ext>
                  </a:extLst>
                </p:cNvPr>
                <p:cNvPicPr/>
                <p:nvPr/>
              </p:nvPicPr>
              <p:blipFill>
                <a:blip r:embed="rId156"/>
                <a:stretch>
                  <a:fillRect/>
                </a:stretch>
              </p:blipFill>
              <p:spPr>
                <a:xfrm>
                  <a:off x="11403122" y="2106016"/>
                  <a:ext cx="87933" cy="153643"/>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20" name="Entrada de lápiz 819">
                  <a:extLst>
                    <a:ext uri="{FF2B5EF4-FFF2-40B4-BE49-F238E27FC236}">
                      <a16:creationId xmlns:a16="http://schemas.microsoft.com/office/drawing/2014/main" id="{755E773A-89DB-4662-B0A8-94E64C3F2F89}"/>
                    </a:ext>
                  </a:extLst>
                </p14:cNvPr>
                <p14:cNvContentPartPr/>
                <p14:nvPr/>
              </p14:nvContentPartPr>
              <p14:xfrm>
                <a:off x="11541922" y="1933049"/>
                <a:ext cx="139973" cy="210785"/>
              </p14:xfrm>
            </p:contentPart>
          </mc:Choice>
          <mc:Fallback xmlns="">
            <p:pic>
              <p:nvPicPr>
                <p:cNvPr id="820" name="Entrada de lápiz 819">
                  <a:extLst>
                    <a:ext uri="{FF2B5EF4-FFF2-40B4-BE49-F238E27FC236}">
                      <a16:creationId xmlns:a16="http://schemas.microsoft.com/office/drawing/2014/main" id="{755E773A-89DB-4662-B0A8-94E64C3F2F89}"/>
                    </a:ext>
                  </a:extLst>
                </p:cNvPr>
                <p:cNvPicPr/>
                <p:nvPr/>
              </p:nvPicPr>
              <p:blipFill>
                <a:blip r:embed="rId158"/>
                <a:stretch>
                  <a:fillRect/>
                </a:stretch>
              </p:blipFill>
              <p:spPr>
                <a:xfrm>
                  <a:off x="11524290" y="1915064"/>
                  <a:ext cx="175596" cy="246395"/>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22" name="Entrada de lápiz 821">
                  <a:extLst>
                    <a:ext uri="{FF2B5EF4-FFF2-40B4-BE49-F238E27FC236}">
                      <a16:creationId xmlns:a16="http://schemas.microsoft.com/office/drawing/2014/main" id="{3EB13BA9-3319-4971-8563-74F8ECBC4310}"/>
                    </a:ext>
                  </a:extLst>
                </p14:cNvPr>
                <p14:cNvContentPartPr/>
                <p14:nvPr/>
              </p14:nvContentPartPr>
              <p14:xfrm>
                <a:off x="11704791" y="1911097"/>
                <a:ext cx="132419" cy="185293"/>
              </p14:xfrm>
            </p:contentPart>
          </mc:Choice>
          <mc:Fallback xmlns="">
            <p:pic>
              <p:nvPicPr>
                <p:cNvPr id="822" name="Entrada de lápiz 821">
                  <a:extLst>
                    <a:ext uri="{FF2B5EF4-FFF2-40B4-BE49-F238E27FC236}">
                      <a16:creationId xmlns:a16="http://schemas.microsoft.com/office/drawing/2014/main" id="{3EB13BA9-3319-4971-8563-74F8ECBC4310}"/>
                    </a:ext>
                  </a:extLst>
                </p:cNvPr>
                <p:cNvPicPr/>
                <p:nvPr/>
              </p:nvPicPr>
              <p:blipFill>
                <a:blip r:embed="rId160"/>
                <a:stretch>
                  <a:fillRect/>
                </a:stretch>
              </p:blipFill>
              <p:spPr>
                <a:xfrm>
                  <a:off x="11686799" y="1893467"/>
                  <a:ext cx="168043" cy="220912"/>
                </a:xfrm>
                <a:prstGeom prst="rect">
                  <a:avLst/>
                </a:prstGeom>
              </p:spPr>
            </p:pic>
          </mc:Fallback>
        </mc:AlternateContent>
      </p:grpSp>
      <p:grpSp>
        <p:nvGrpSpPr>
          <p:cNvPr id="835" name="Grupo 834">
            <a:extLst>
              <a:ext uri="{FF2B5EF4-FFF2-40B4-BE49-F238E27FC236}">
                <a16:creationId xmlns:a16="http://schemas.microsoft.com/office/drawing/2014/main" id="{7C1F5702-5C41-499D-94B7-63D00220EF9D}"/>
              </a:ext>
            </a:extLst>
          </p:cNvPr>
          <p:cNvGrpSpPr/>
          <p:nvPr/>
        </p:nvGrpSpPr>
        <p:grpSpPr>
          <a:xfrm>
            <a:off x="10325599" y="2239667"/>
            <a:ext cx="1829323" cy="381915"/>
            <a:chOff x="10325599" y="2239667"/>
            <a:chExt cx="1829323" cy="381915"/>
          </a:xfrm>
        </p:grpSpPr>
        <mc:AlternateContent xmlns:mc="http://schemas.openxmlformats.org/markup-compatibility/2006" xmlns:p14="http://schemas.microsoft.com/office/powerpoint/2010/main">
          <mc:Choice Requires="p14">
            <p:contentPart p14:bwMode="auto" r:id="rId161">
              <p14:nvContentPartPr>
                <p14:cNvPr id="824" name="Entrada de lápiz 823">
                  <a:extLst>
                    <a:ext uri="{FF2B5EF4-FFF2-40B4-BE49-F238E27FC236}">
                      <a16:creationId xmlns:a16="http://schemas.microsoft.com/office/drawing/2014/main" id="{2E7E08EE-2C47-4E9D-8AB3-397A2888B8BF}"/>
                    </a:ext>
                  </a:extLst>
                </p14:cNvPr>
                <p14:cNvContentPartPr/>
                <p14:nvPr/>
              </p14:nvContentPartPr>
              <p14:xfrm>
                <a:off x="10325599" y="2355327"/>
                <a:ext cx="139029" cy="20772"/>
              </p14:xfrm>
            </p:contentPart>
          </mc:Choice>
          <mc:Fallback xmlns="">
            <p:pic>
              <p:nvPicPr>
                <p:cNvPr id="824" name="Entrada de lápiz 823">
                  <a:extLst>
                    <a:ext uri="{FF2B5EF4-FFF2-40B4-BE49-F238E27FC236}">
                      <a16:creationId xmlns:a16="http://schemas.microsoft.com/office/drawing/2014/main" id="{2E7E08EE-2C47-4E9D-8AB3-397A2888B8BF}"/>
                    </a:ext>
                  </a:extLst>
                </p:cNvPr>
                <p:cNvPicPr/>
                <p:nvPr/>
              </p:nvPicPr>
              <p:blipFill>
                <a:blip r:embed="rId162"/>
                <a:stretch>
                  <a:fillRect/>
                </a:stretch>
              </p:blipFill>
              <p:spPr>
                <a:xfrm>
                  <a:off x="10307590" y="2337778"/>
                  <a:ext cx="174687" cy="56228"/>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25" name="Entrada de lápiz 824">
                  <a:extLst>
                    <a:ext uri="{FF2B5EF4-FFF2-40B4-BE49-F238E27FC236}">
                      <a16:creationId xmlns:a16="http://schemas.microsoft.com/office/drawing/2014/main" id="{5268BB18-2EC2-470B-BA72-D0E671E70E38}"/>
                    </a:ext>
                  </a:extLst>
                </p14:cNvPr>
                <p14:cNvContentPartPr/>
                <p14:nvPr/>
              </p14:nvContentPartPr>
              <p14:xfrm>
                <a:off x="10853152" y="2267284"/>
                <a:ext cx="73645" cy="187889"/>
              </p14:xfrm>
            </p:contentPart>
          </mc:Choice>
          <mc:Fallback xmlns="">
            <p:pic>
              <p:nvPicPr>
                <p:cNvPr id="825" name="Entrada de lápiz 824">
                  <a:extLst>
                    <a:ext uri="{FF2B5EF4-FFF2-40B4-BE49-F238E27FC236}">
                      <a16:creationId xmlns:a16="http://schemas.microsoft.com/office/drawing/2014/main" id="{5268BB18-2EC2-470B-BA72-D0E671E70E38}"/>
                    </a:ext>
                  </a:extLst>
                </p:cNvPr>
                <p:cNvPicPr/>
                <p:nvPr/>
              </p:nvPicPr>
              <p:blipFill>
                <a:blip r:embed="rId164"/>
                <a:stretch>
                  <a:fillRect/>
                </a:stretch>
              </p:blipFill>
              <p:spPr>
                <a:xfrm>
                  <a:off x="10835190" y="2249287"/>
                  <a:ext cx="109210" cy="223523"/>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26" name="Entrada de lápiz 825">
                  <a:extLst>
                    <a:ext uri="{FF2B5EF4-FFF2-40B4-BE49-F238E27FC236}">
                      <a16:creationId xmlns:a16="http://schemas.microsoft.com/office/drawing/2014/main" id="{F9785A84-CA98-4570-BBB7-4AD0C7092D12}"/>
                    </a:ext>
                  </a:extLst>
                </p14:cNvPr>
                <p14:cNvContentPartPr/>
                <p14:nvPr/>
              </p14:nvContentPartPr>
              <p14:xfrm>
                <a:off x="10991709" y="2290888"/>
                <a:ext cx="171838" cy="190958"/>
              </p14:xfrm>
            </p:contentPart>
          </mc:Choice>
          <mc:Fallback xmlns="">
            <p:pic>
              <p:nvPicPr>
                <p:cNvPr id="826" name="Entrada de lápiz 825">
                  <a:extLst>
                    <a:ext uri="{FF2B5EF4-FFF2-40B4-BE49-F238E27FC236}">
                      <a16:creationId xmlns:a16="http://schemas.microsoft.com/office/drawing/2014/main" id="{F9785A84-CA98-4570-BBB7-4AD0C7092D12}"/>
                    </a:ext>
                  </a:extLst>
                </p:cNvPr>
                <p:cNvPicPr/>
                <p:nvPr/>
              </p:nvPicPr>
              <p:blipFill>
                <a:blip r:embed="rId166"/>
                <a:stretch>
                  <a:fillRect/>
                </a:stretch>
              </p:blipFill>
              <p:spPr>
                <a:xfrm>
                  <a:off x="10973734" y="2272907"/>
                  <a:ext cx="207428" cy="226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27" name="Entrada de lápiz 826">
                  <a:extLst>
                    <a:ext uri="{FF2B5EF4-FFF2-40B4-BE49-F238E27FC236}">
                      <a16:creationId xmlns:a16="http://schemas.microsoft.com/office/drawing/2014/main" id="{7D2EFE33-ECB6-41EC-A127-6E30CF3CFAC5}"/>
                    </a:ext>
                  </a:extLst>
                </p14:cNvPr>
                <p14:cNvContentPartPr/>
                <p14:nvPr/>
              </p14:nvContentPartPr>
              <p14:xfrm>
                <a:off x="11156466" y="2280738"/>
                <a:ext cx="133836" cy="177031"/>
              </p14:xfrm>
            </p:contentPart>
          </mc:Choice>
          <mc:Fallback xmlns="">
            <p:pic>
              <p:nvPicPr>
                <p:cNvPr id="827" name="Entrada de lápiz 826">
                  <a:extLst>
                    <a:ext uri="{FF2B5EF4-FFF2-40B4-BE49-F238E27FC236}">
                      <a16:creationId xmlns:a16="http://schemas.microsoft.com/office/drawing/2014/main" id="{7D2EFE33-ECB6-41EC-A127-6E30CF3CFAC5}"/>
                    </a:ext>
                  </a:extLst>
                </p:cNvPr>
                <p:cNvPicPr/>
                <p:nvPr/>
              </p:nvPicPr>
              <p:blipFill>
                <a:blip r:embed="rId168"/>
                <a:stretch>
                  <a:fillRect/>
                </a:stretch>
              </p:blipFill>
              <p:spPr>
                <a:xfrm>
                  <a:off x="11138477" y="2262747"/>
                  <a:ext cx="169454" cy="212653"/>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28" name="Entrada de lápiz 827">
                  <a:extLst>
                    <a:ext uri="{FF2B5EF4-FFF2-40B4-BE49-F238E27FC236}">
                      <a16:creationId xmlns:a16="http://schemas.microsoft.com/office/drawing/2014/main" id="{69B344AE-1F1D-495C-993C-BB318A6399FA}"/>
                    </a:ext>
                  </a:extLst>
                </p14:cNvPr>
                <p14:cNvContentPartPr/>
                <p14:nvPr/>
              </p14:nvContentPartPr>
              <p14:xfrm>
                <a:off x="11301395" y="2275545"/>
                <a:ext cx="128643" cy="155787"/>
              </p14:xfrm>
            </p:contentPart>
          </mc:Choice>
          <mc:Fallback xmlns="">
            <p:pic>
              <p:nvPicPr>
                <p:cNvPr id="828" name="Entrada de lápiz 827">
                  <a:extLst>
                    <a:ext uri="{FF2B5EF4-FFF2-40B4-BE49-F238E27FC236}">
                      <a16:creationId xmlns:a16="http://schemas.microsoft.com/office/drawing/2014/main" id="{69B344AE-1F1D-495C-993C-BB318A6399FA}"/>
                    </a:ext>
                  </a:extLst>
                </p:cNvPr>
                <p:cNvPicPr/>
                <p:nvPr/>
              </p:nvPicPr>
              <p:blipFill>
                <a:blip r:embed="rId170"/>
                <a:stretch>
                  <a:fillRect/>
                </a:stretch>
              </p:blipFill>
              <p:spPr>
                <a:xfrm>
                  <a:off x="11283787" y="2257916"/>
                  <a:ext cx="164217" cy="191406"/>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29" name="Entrada de lápiz 828">
                  <a:extLst>
                    <a:ext uri="{FF2B5EF4-FFF2-40B4-BE49-F238E27FC236}">
                      <a16:creationId xmlns:a16="http://schemas.microsoft.com/office/drawing/2014/main" id="{34A85018-D4B8-46EE-A371-0A093E6036DD}"/>
                    </a:ext>
                  </a:extLst>
                </p14:cNvPr>
                <p14:cNvContentPartPr/>
                <p14:nvPr/>
              </p14:nvContentPartPr>
              <p14:xfrm>
                <a:off x="11430982" y="2416934"/>
                <a:ext cx="62787" cy="110231"/>
              </p14:xfrm>
            </p:contentPart>
          </mc:Choice>
          <mc:Fallback xmlns="">
            <p:pic>
              <p:nvPicPr>
                <p:cNvPr id="829" name="Entrada de lápiz 828">
                  <a:extLst>
                    <a:ext uri="{FF2B5EF4-FFF2-40B4-BE49-F238E27FC236}">
                      <a16:creationId xmlns:a16="http://schemas.microsoft.com/office/drawing/2014/main" id="{34A85018-D4B8-46EE-A371-0A093E6036DD}"/>
                    </a:ext>
                  </a:extLst>
                </p:cNvPr>
                <p:cNvPicPr/>
                <p:nvPr/>
              </p:nvPicPr>
              <p:blipFill>
                <a:blip r:embed="rId172"/>
                <a:stretch>
                  <a:fillRect/>
                </a:stretch>
              </p:blipFill>
              <p:spPr>
                <a:xfrm>
                  <a:off x="11413043" y="2398981"/>
                  <a:ext cx="98307" cy="145778"/>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30" name="Entrada de lápiz 829">
                  <a:extLst>
                    <a:ext uri="{FF2B5EF4-FFF2-40B4-BE49-F238E27FC236}">
                      <a16:creationId xmlns:a16="http://schemas.microsoft.com/office/drawing/2014/main" id="{97C6FFB9-617B-408D-9A96-AAB1D4EBFEBB}"/>
                    </a:ext>
                  </a:extLst>
                </p14:cNvPr>
                <p14:cNvContentPartPr/>
                <p14:nvPr/>
              </p14:nvContentPartPr>
              <p14:xfrm>
                <a:off x="11594323" y="2246748"/>
                <a:ext cx="136196" cy="96305"/>
              </p14:xfrm>
            </p:contentPart>
          </mc:Choice>
          <mc:Fallback xmlns="">
            <p:pic>
              <p:nvPicPr>
                <p:cNvPr id="830" name="Entrada de lápiz 829">
                  <a:extLst>
                    <a:ext uri="{FF2B5EF4-FFF2-40B4-BE49-F238E27FC236}">
                      <a16:creationId xmlns:a16="http://schemas.microsoft.com/office/drawing/2014/main" id="{97C6FFB9-617B-408D-9A96-AAB1D4EBFEBB}"/>
                    </a:ext>
                  </a:extLst>
                </p:cNvPr>
                <p:cNvPicPr/>
                <p:nvPr/>
              </p:nvPicPr>
              <p:blipFill>
                <a:blip r:embed="rId174"/>
                <a:stretch>
                  <a:fillRect/>
                </a:stretch>
              </p:blipFill>
              <p:spPr>
                <a:xfrm>
                  <a:off x="11576715" y="2228781"/>
                  <a:ext cx="171772" cy="131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31" name="Entrada de lápiz 830">
                  <a:extLst>
                    <a:ext uri="{FF2B5EF4-FFF2-40B4-BE49-F238E27FC236}">
                      <a16:creationId xmlns:a16="http://schemas.microsoft.com/office/drawing/2014/main" id="{5A63BCF1-BF0C-4CED-A9B9-5BB149F2D887}"/>
                    </a:ext>
                  </a:extLst>
                </p14:cNvPr>
                <p14:cNvContentPartPr/>
                <p14:nvPr/>
              </p14:nvContentPartPr>
              <p14:xfrm>
                <a:off x="11616275" y="2350607"/>
                <a:ext cx="130295" cy="115188"/>
              </p14:xfrm>
            </p:contentPart>
          </mc:Choice>
          <mc:Fallback xmlns="">
            <p:pic>
              <p:nvPicPr>
                <p:cNvPr id="831" name="Entrada de lápiz 830">
                  <a:extLst>
                    <a:ext uri="{FF2B5EF4-FFF2-40B4-BE49-F238E27FC236}">
                      <a16:creationId xmlns:a16="http://schemas.microsoft.com/office/drawing/2014/main" id="{5A63BCF1-BF0C-4CED-A9B9-5BB149F2D887}"/>
                    </a:ext>
                  </a:extLst>
                </p:cNvPr>
                <p:cNvPicPr/>
                <p:nvPr/>
              </p:nvPicPr>
              <p:blipFill>
                <a:blip r:embed="rId176"/>
                <a:stretch>
                  <a:fillRect/>
                </a:stretch>
              </p:blipFill>
              <p:spPr>
                <a:xfrm>
                  <a:off x="11598278" y="2332609"/>
                  <a:ext cx="165928" cy="150824"/>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32" name="Entrada de lápiz 831">
                  <a:extLst>
                    <a:ext uri="{FF2B5EF4-FFF2-40B4-BE49-F238E27FC236}">
                      <a16:creationId xmlns:a16="http://schemas.microsoft.com/office/drawing/2014/main" id="{02829182-CD26-4410-A156-DC17F5DEF0AC}"/>
                    </a:ext>
                  </a:extLst>
                </p14:cNvPr>
                <p14:cNvContentPartPr/>
                <p14:nvPr/>
              </p14:nvContentPartPr>
              <p14:xfrm>
                <a:off x="11778672" y="2239667"/>
                <a:ext cx="131947" cy="96069"/>
              </p14:xfrm>
            </p:contentPart>
          </mc:Choice>
          <mc:Fallback xmlns="">
            <p:pic>
              <p:nvPicPr>
                <p:cNvPr id="832" name="Entrada de lápiz 831">
                  <a:extLst>
                    <a:ext uri="{FF2B5EF4-FFF2-40B4-BE49-F238E27FC236}">
                      <a16:creationId xmlns:a16="http://schemas.microsoft.com/office/drawing/2014/main" id="{02829182-CD26-4410-A156-DC17F5DEF0AC}"/>
                    </a:ext>
                  </a:extLst>
                </p:cNvPr>
                <p:cNvPicPr/>
                <p:nvPr/>
              </p:nvPicPr>
              <p:blipFill>
                <a:blip r:embed="rId178"/>
                <a:stretch>
                  <a:fillRect/>
                </a:stretch>
              </p:blipFill>
              <p:spPr>
                <a:xfrm>
                  <a:off x="11760696" y="2221677"/>
                  <a:ext cx="167540" cy="13169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33" name="Entrada de lápiz 832">
                  <a:extLst>
                    <a:ext uri="{FF2B5EF4-FFF2-40B4-BE49-F238E27FC236}">
                      <a16:creationId xmlns:a16="http://schemas.microsoft.com/office/drawing/2014/main" id="{AEC08C65-07DE-4D6A-9EB5-A52BBBAE7F71}"/>
                    </a:ext>
                  </a:extLst>
                </p14:cNvPr>
                <p14:cNvContentPartPr/>
                <p14:nvPr/>
              </p14:nvContentPartPr>
              <p14:xfrm>
                <a:off x="11799679" y="2335736"/>
                <a:ext cx="135016" cy="121797"/>
              </p14:xfrm>
            </p:contentPart>
          </mc:Choice>
          <mc:Fallback xmlns="">
            <p:pic>
              <p:nvPicPr>
                <p:cNvPr id="833" name="Entrada de lápiz 832">
                  <a:extLst>
                    <a:ext uri="{FF2B5EF4-FFF2-40B4-BE49-F238E27FC236}">
                      <a16:creationId xmlns:a16="http://schemas.microsoft.com/office/drawing/2014/main" id="{AEC08C65-07DE-4D6A-9EB5-A52BBBAE7F71}"/>
                    </a:ext>
                  </a:extLst>
                </p:cNvPr>
                <p:cNvPicPr/>
                <p:nvPr/>
              </p:nvPicPr>
              <p:blipFill>
                <a:blip r:embed="rId180"/>
                <a:stretch>
                  <a:fillRect/>
                </a:stretch>
              </p:blipFill>
              <p:spPr>
                <a:xfrm>
                  <a:off x="11781677" y="2317772"/>
                  <a:ext cx="170660" cy="157366"/>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34" name="Entrada de lápiz 833">
                  <a:extLst>
                    <a:ext uri="{FF2B5EF4-FFF2-40B4-BE49-F238E27FC236}">
                      <a16:creationId xmlns:a16="http://schemas.microsoft.com/office/drawing/2014/main" id="{161B158E-06C1-4953-A365-F667B85EBECC}"/>
                    </a:ext>
                  </a:extLst>
                </p14:cNvPr>
                <p14:cNvContentPartPr/>
                <p14:nvPr/>
              </p14:nvContentPartPr>
              <p14:xfrm>
                <a:off x="10573915" y="2579803"/>
                <a:ext cx="1581007" cy="41779"/>
              </p14:xfrm>
            </p:contentPart>
          </mc:Choice>
          <mc:Fallback xmlns="">
            <p:pic>
              <p:nvPicPr>
                <p:cNvPr id="834" name="Entrada de lápiz 833">
                  <a:extLst>
                    <a:ext uri="{FF2B5EF4-FFF2-40B4-BE49-F238E27FC236}">
                      <a16:creationId xmlns:a16="http://schemas.microsoft.com/office/drawing/2014/main" id="{161B158E-06C1-4953-A365-F667B85EBECC}"/>
                    </a:ext>
                  </a:extLst>
                </p:cNvPr>
                <p:cNvPicPr/>
                <p:nvPr/>
              </p:nvPicPr>
              <p:blipFill>
                <a:blip r:embed="rId182"/>
                <a:stretch>
                  <a:fillRect/>
                </a:stretch>
              </p:blipFill>
              <p:spPr>
                <a:xfrm>
                  <a:off x="10555916" y="2561795"/>
                  <a:ext cx="1616644" cy="7743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836" name="Entrada de lápiz 835">
                <a:extLst>
                  <a:ext uri="{FF2B5EF4-FFF2-40B4-BE49-F238E27FC236}">
                    <a16:creationId xmlns:a16="http://schemas.microsoft.com/office/drawing/2014/main" id="{2CD0F7B7-8174-470E-BAA3-9D0C8CA4AEA6}"/>
                  </a:ext>
                </a:extLst>
              </p14:cNvPr>
              <p14:cNvContentPartPr/>
              <p14:nvPr/>
            </p14:nvContentPartPr>
            <p14:xfrm>
              <a:off x="11718481" y="2988627"/>
              <a:ext cx="13926" cy="21244"/>
            </p14:xfrm>
          </p:contentPart>
        </mc:Choice>
        <mc:Fallback xmlns="">
          <p:pic>
            <p:nvPicPr>
              <p:cNvPr id="836" name="Entrada de lápiz 835">
                <a:extLst>
                  <a:ext uri="{FF2B5EF4-FFF2-40B4-BE49-F238E27FC236}">
                    <a16:creationId xmlns:a16="http://schemas.microsoft.com/office/drawing/2014/main" id="{2CD0F7B7-8174-470E-BAA3-9D0C8CA4AEA6}"/>
                  </a:ext>
                </a:extLst>
              </p:cNvPr>
              <p:cNvPicPr/>
              <p:nvPr/>
            </p:nvPicPr>
            <p:blipFill>
              <a:blip r:embed="rId184"/>
              <a:stretch>
                <a:fillRect/>
              </a:stretch>
            </p:blipFill>
            <p:spPr>
              <a:xfrm>
                <a:off x="11700627" y="2970984"/>
                <a:ext cx="49277" cy="56891"/>
              </a:xfrm>
              <a:prstGeom prst="rect">
                <a:avLst/>
              </a:prstGeom>
            </p:spPr>
          </p:pic>
        </mc:Fallback>
      </mc:AlternateContent>
      <p:grpSp>
        <p:nvGrpSpPr>
          <p:cNvPr id="839" name="Grupo 838">
            <a:extLst>
              <a:ext uri="{FF2B5EF4-FFF2-40B4-BE49-F238E27FC236}">
                <a16:creationId xmlns:a16="http://schemas.microsoft.com/office/drawing/2014/main" id="{D2155293-F599-4D15-B9BD-5E7A206C1E3A}"/>
              </a:ext>
            </a:extLst>
          </p:cNvPr>
          <p:cNvGrpSpPr/>
          <p:nvPr/>
        </p:nvGrpSpPr>
        <p:grpSpPr>
          <a:xfrm>
            <a:off x="11669148" y="2718123"/>
            <a:ext cx="254453" cy="208661"/>
            <a:chOff x="11669148" y="2718123"/>
            <a:chExt cx="254453" cy="208661"/>
          </a:xfrm>
        </p:grpSpPr>
        <mc:AlternateContent xmlns:mc="http://schemas.openxmlformats.org/markup-compatibility/2006" xmlns:p14="http://schemas.microsoft.com/office/powerpoint/2010/main">
          <mc:Choice Requires="p14">
            <p:contentPart p14:bwMode="auto" r:id="rId185">
              <p14:nvContentPartPr>
                <p14:cNvPr id="837" name="Entrada de lápiz 836">
                  <a:extLst>
                    <a:ext uri="{FF2B5EF4-FFF2-40B4-BE49-F238E27FC236}">
                      <a16:creationId xmlns:a16="http://schemas.microsoft.com/office/drawing/2014/main" id="{2557BDB1-633C-41C3-B126-E73904A7D533}"/>
                    </a:ext>
                  </a:extLst>
                </p14:cNvPr>
                <p14:cNvContentPartPr/>
                <p14:nvPr/>
              </p14:nvContentPartPr>
              <p14:xfrm>
                <a:off x="11838154" y="2718123"/>
                <a:ext cx="85447" cy="208661"/>
              </p14:xfrm>
            </p:contentPart>
          </mc:Choice>
          <mc:Fallback xmlns="">
            <p:pic>
              <p:nvPicPr>
                <p:cNvPr id="837" name="Entrada de lápiz 836">
                  <a:extLst>
                    <a:ext uri="{FF2B5EF4-FFF2-40B4-BE49-F238E27FC236}">
                      <a16:creationId xmlns:a16="http://schemas.microsoft.com/office/drawing/2014/main" id="{2557BDB1-633C-41C3-B126-E73904A7D533}"/>
                    </a:ext>
                  </a:extLst>
                </p:cNvPr>
                <p:cNvPicPr/>
                <p:nvPr/>
              </p:nvPicPr>
              <p:blipFill>
                <a:blip r:embed="rId186"/>
                <a:stretch>
                  <a:fillRect/>
                </a:stretch>
              </p:blipFill>
              <p:spPr>
                <a:xfrm>
                  <a:off x="11820127" y="2700135"/>
                  <a:ext cx="121140" cy="244277"/>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38" name="Entrada de lápiz 837">
                  <a:extLst>
                    <a:ext uri="{FF2B5EF4-FFF2-40B4-BE49-F238E27FC236}">
                      <a16:creationId xmlns:a16="http://schemas.microsoft.com/office/drawing/2014/main" id="{A44FADDC-9192-415D-9A1C-F9AAB6ED6C29}"/>
                    </a:ext>
                  </a:extLst>
                </p14:cNvPr>
                <p14:cNvContentPartPr/>
                <p14:nvPr/>
              </p14:nvContentPartPr>
              <p14:xfrm>
                <a:off x="11669148" y="2732522"/>
                <a:ext cx="77658" cy="193790"/>
              </p14:xfrm>
            </p:contentPart>
          </mc:Choice>
          <mc:Fallback xmlns="">
            <p:pic>
              <p:nvPicPr>
                <p:cNvPr id="838" name="Entrada de lápiz 837">
                  <a:extLst>
                    <a:ext uri="{FF2B5EF4-FFF2-40B4-BE49-F238E27FC236}">
                      <a16:creationId xmlns:a16="http://schemas.microsoft.com/office/drawing/2014/main" id="{A44FADDC-9192-415D-9A1C-F9AAB6ED6C29}"/>
                    </a:ext>
                  </a:extLst>
                </p:cNvPr>
                <p:cNvPicPr/>
                <p:nvPr/>
              </p:nvPicPr>
              <p:blipFill>
                <a:blip r:embed="rId188"/>
                <a:stretch>
                  <a:fillRect/>
                </a:stretch>
              </p:blipFill>
              <p:spPr>
                <a:xfrm>
                  <a:off x="11651172" y="2714512"/>
                  <a:ext cx="113251" cy="22945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840" name="Entrada de lápiz 839">
                <a:extLst>
                  <a:ext uri="{FF2B5EF4-FFF2-40B4-BE49-F238E27FC236}">
                    <a16:creationId xmlns:a16="http://schemas.microsoft.com/office/drawing/2014/main" id="{DF988EF6-DDD6-42E8-BA31-95B1C128729F}"/>
                  </a:ext>
                </a:extLst>
              </p14:cNvPr>
              <p14:cNvContentPartPr/>
              <p14:nvPr/>
            </p14:nvContentPartPr>
            <p14:xfrm>
              <a:off x="11424609" y="2881464"/>
              <a:ext cx="130767" cy="191666"/>
            </p14:xfrm>
          </p:contentPart>
        </mc:Choice>
        <mc:Fallback xmlns="">
          <p:pic>
            <p:nvPicPr>
              <p:cNvPr id="840" name="Entrada de lápiz 839">
                <a:extLst>
                  <a:ext uri="{FF2B5EF4-FFF2-40B4-BE49-F238E27FC236}">
                    <a16:creationId xmlns:a16="http://schemas.microsoft.com/office/drawing/2014/main" id="{DF988EF6-DDD6-42E8-BA31-95B1C128729F}"/>
                  </a:ext>
                </a:extLst>
              </p:cNvPr>
              <p:cNvPicPr/>
              <p:nvPr/>
            </p:nvPicPr>
            <p:blipFill>
              <a:blip r:embed="rId190"/>
              <a:stretch>
                <a:fillRect/>
              </a:stretch>
            </p:blipFill>
            <p:spPr>
              <a:xfrm>
                <a:off x="11406597" y="2863484"/>
                <a:ext cx="166431" cy="227266"/>
              </a:xfrm>
              <a:prstGeom prst="rect">
                <a:avLst/>
              </a:prstGeom>
            </p:spPr>
          </p:pic>
        </mc:Fallback>
      </mc:AlternateContent>
      <p:grpSp>
        <p:nvGrpSpPr>
          <p:cNvPr id="844" name="Grupo 843">
            <a:extLst>
              <a:ext uri="{FF2B5EF4-FFF2-40B4-BE49-F238E27FC236}">
                <a16:creationId xmlns:a16="http://schemas.microsoft.com/office/drawing/2014/main" id="{D049BBF9-D25F-4B21-9972-204E9985936D}"/>
              </a:ext>
            </a:extLst>
          </p:cNvPr>
          <p:cNvGrpSpPr/>
          <p:nvPr/>
        </p:nvGrpSpPr>
        <p:grpSpPr>
          <a:xfrm>
            <a:off x="11155049" y="1673167"/>
            <a:ext cx="154843" cy="432664"/>
            <a:chOff x="11155049" y="1673167"/>
            <a:chExt cx="154843" cy="432664"/>
          </a:xfrm>
        </p:grpSpPr>
        <mc:AlternateContent xmlns:mc="http://schemas.openxmlformats.org/markup-compatibility/2006" xmlns:p14="http://schemas.microsoft.com/office/powerpoint/2010/main">
          <mc:Choice Requires="p14">
            <p:contentPart p14:bwMode="auto" r:id="rId191">
              <p14:nvContentPartPr>
                <p14:cNvPr id="841" name="Entrada de lápiz 840">
                  <a:extLst>
                    <a:ext uri="{FF2B5EF4-FFF2-40B4-BE49-F238E27FC236}">
                      <a16:creationId xmlns:a16="http://schemas.microsoft.com/office/drawing/2014/main" id="{2A5662D1-B452-4C64-8E8E-8C372E2D387D}"/>
                    </a:ext>
                  </a:extLst>
                </p14:cNvPr>
                <p14:cNvContentPartPr/>
                <p14:nvPr/>
              </p14:nvContentPartPr>
              <p14:xfrm>
                <a:off x="11155049" y="1885368"/>
                <a:ext cx="154843" cy="220463"/>
              </p14:xfrm>
            </p:contentPart>
          </mc:Choice>
          <mc:Fallback xmlns="">
            <p:pic>
              <p:nvPicPr>
                <p:cNvPr id="841" name="Entrada de lápiz 840">
                  <a:extLst>
                    <a:ext uri="{FF2B5EF4-FFF2-40B4-BE49-F238E27FC236}">
                      <a16:creationId xmlns:a16="http://schemas.microsoft.com/office/drawing/2014/main" id="{2A5662D1-B452-4C64-8E8E-8C372E2D387D}"/>
                    </a:ext>
                  </a:extLst>
                </p:cNvPr>
                <p:cNvPicPr/>
                <p:nvPr/>
              </p:nvPicPr>
              <p:blipFill>
                <a:blip r:embed="rId192"/>
                <a:stretch>
                  <a:fillRect/>
                </a:stretch>
              </p:blipFill>
              <p:spPr>
                <a:xfrm>
                  <a:off x="11146046" y="1876736"/>
                  <a:ext cx="172488" cy="238086"/>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42" name="Entrada de lápiz 841">
                  <a:extLst>
                    <a:ext uri="{FF2B5EF4-FFF2-40B4-BE49-F238E27FC236}">
                      <a16:creationId xmlns:a16="http://schemas.microsoft.com/office/drawing/2014/main" id="{F9693628-A5A0-4CEC-B9AB-E252079B0D3B}"/>
                    </a:ext>
                  </a:extLst>
                </p14:cNvPr>
                <p14:cNvContentPartPr/>
                <p14:nvPr/>
              </p14:nvContentPartPr>
              <p14:xfrm>
                <a:off x="11165435" y="1673167"/>
                <a:ext cx="90640" cy="91112"/>
              </p14:xfrm>
            </p:contentPart>
          </mc:Choice>
          <mc:Fallback xmlns="">
            <p:pic>
              <p:nvPicPr>
                <p:cNvPr id="842" name="Entrada de lápiz 841">
                  <a:extLst>
                    <a:ext uri="{FF2B5EF4-FFF2-40B4-BE49-F238E27FC236}">
                      <a16:creationId xmlns:a16="http://schemas.microsoft.com/office/drawing/2014/main" id="{F9693628-A5A0-4CEC-B9AB-E252079B0D3B}"/>
                    </a:ext>
                  </a:extLst>
                </p:cNvPr>
                <p:cNvPicPr/>
                <p:nvPr/>
              </p:nvPicPr>
              <p:blipFill>
                <a:blip r:embed="rId194"/>
                <a:stretch>
                  <a:fillRect/>
                </a:stretch>
              </p:blipFill>
              <p:spPr>
                <a:xfrm>
                  <a:off x="11156443" y="1664164"/>
                  <a:ext cx="108264" cy="108758"/>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43" name="Entrada de lápiz 842">
                  <a:extLst>
                    <a:ext uri="{FF2B5EF4-FFF2-40B4-BE49-F238E27FC236}">
                      <a16:creationId xmlns:a16="http://schemas.microsoft.com/office/drawing/2014/main" id="{9E4C5927-8A4B-4BA3-9EA6-DDA457D1B1F7}"/>
                    </a:ext>
                  </a:extLst>
                </p14:cNvPr>
                <p14:cNvContentPartPr/>
                <p14:nvPr/>
              </p14:nvContentPartPr>
              <p14:xfrm>
                <a:off x="11165671" y="1749172"/>
                <a:ext cx="96069" cy="89224"/>
              </p14:xfrm>
            </p:contentPart>
          </mc:Choice>
          <mc:Fallback xmlns="">
            <p:pic>
              <p:nvPicPr>
                <p:cNvPr id="843" name="Entrada de lápiz 842">
                  <a:extLst>
                    <a:ext uri="{FF2B5EF4-FFF2-40B4-BE49-F238E27FC236}">
                      <a16:creationId xmlns:a16="http://schemas.microsoft.com/office/drawing/2014/main" id="{9E4C5927-8A4B-4BA3-9EA6-DDA457D1B1F7}"/>
                    </a:ext>
                  </a:extLst>
                </p:cNvPr>
                <p:cNvPicPr/>
                <p:nvPr/>
              </p:nvPicPr>
              <p:blipFill>
                <a:blip r:embed="rId196"/>
                <a:stretch>
                  <a:fillRect/>
                </a:stretch>
              </p:blipFill>
              <p:spPr>
                <a:xfrm>
                  <a:off x="11156676" y="1740178"/>
                  <a:ext cx="113700" cy="10685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845" name="Entrada de lápiz 844">
                <a:extLst>
                  <a:ext uri="{FF2B5EF4-FFF2-40B4-BE49-F238E27FC236}">
                    <a16:creationId xmlns:a16="http://schemas.microsoft.com/office/drawing/2014/main" id="{2ADBB99D-5366-4A1C-801C-B1B22B56A45F}"/>
                  </a:ext>
                </a:extLst>
              </p14:cNvPr>
              <p14:cNvContentPartPr/>
              <p14:nvPr/>
            </p14:nvContentPartPr>
            <p14:xfrm>
              <a:off x="11303048" y="1956653"/>
              <a:ext cx="42724" cy="175379"/>
            </p14:xfrm>
          </p:contentPart>
        </mc:Choice>
        <mc:Fallback xmlns="">
          <p:pic>
            <p:nvPicPr>
              <p:cNvPr id="845" name="Entrada de lápiz 844">
                <a:extLst>
                  <a:ext uri="{FF2B5EF4-FFF2-40B4-BE49-F238E27FC236}">
                    <a16:creationId xmlns:a16="http://schemas.microsoft.com/office/drawing/2014/main" id="{2ADBB99D-5366-4A1C-801C-B1B22B56A45F}"/>
                  </a:ext>
                </a:extLst>
              </p:cNvPr>
              <p:cNvPicPr/>
              <p:nvPr/>
            </p:nvPicPr>
            <p:blipFill>
              <a:blip r:embed="rId198"/>
              <a:stretch>
                <a:fillRect/>
              </a:stretch>
            </p:blipFill>
            <p:spPr>
              <a:xfrm>
                <a:off x="11294072" y="1948010"/>
                <a:ext cx="60316" cy="193025"/>
              </a:xfrm>
              <a:prstGeom prst="rect">
                <a:avLst/>
              </a:prstGeom>
            </p:spPr>
          </p:pic>
        </mc:Fallback>
      </mc:AlternateContent>
      <p:grpSp>
        <p:nvGrpSpPr>
          <p:cNvPr id="850" name="Grupo 849">
            <a:extLst>
              <a:ext uri="{FF2B5EF4-FFF2-40B4-BE49-F238E27FC236}">
                <a16:creationId xmlns:a16="http://schemas.microsoft.com/office/drawing/2014/main" id="{F21C255B-2225-4EBE-AC05-C5E63CF14F34}"/>
              </a:ext>
            </a:extLst>
          </p:cNvPr>
          <p:cNvGrpSpPr/>
          <p:nvPr/>
        </p:nvGrpSpPr>
        <p:grpSpPr>
          <a:xfrm>
            <a:off x="11152925" y="2715763"/>
            <a:ext cx="314171" cy="206536"/>
            <a:chOff x="11152925" y="2715763"/>
            <a:chExt cx="314171" cy="206536"/>
          </a:xfrm>
        </p:grpSpPr>
        <mc:AlternateContent xmlns:mc="http://schemas.openxmlformats.org/markup-compatibility/2006" xmlns:p14="http://schemas.microsoft.com/office/powerpoint/2010/main">
          <mc:Choice Requires="p14">
            <p:contentPart p14:bwMode="auto" r:id="rId199">
              <p14:nvContentPartPr>
                <p14:cNvPr id="846" name="Entrada de lápiz 845">
                  <a:extLst>
                    <a:ext uri="{FF2B5EF4-FFF2-40B4-BE49-F238E27FC236}">
                      <a16:creationId xmlns:a16="http://schemas.microsoft.com/office/drawing/2014/main" id="{2B546D95-623A-4DC5-8007-CC7CF547E21E}"/>
                    </a:ext>
                  </a:extLst>
                </p14:cNvPr>
                <p14:cNvContentPartPr/>
                <p14:nvPr/>
              </p14:nvContentPartPr>
              <p14:xfrm>
                <a:off x="11350492" y="2716471"/>
                <a:ext cx="109051" cy="97957"/>
              </p14:xfrm>
            </p:contentPart>
          </mc:Choice>
          <mc:Fallback xmlns="">
            <p:pic>
              <p:nvPicPr>
                <p:cNvPr id="846" name="Entrada de lápiz 845">
                  <a:extLst>
                    <a:ext uri="{FF2B5EF4-FFF2-40B4-BE49-F238E27FC236}">
                      <a16:creationId xmlns:a16="http://schemas.microsoft.com/office/drawing/2014/main" id="{2B546D95-623A-4DC5-8007-CC7CF547E21E}"/>
                    </a:ext>
                  </a:extLst>
                </p:cNvPr>
                <p:cNvPicPr/>
                <p:nvPr/>
              </p:nvPicPr>
              <p:blipFill>
                <a:blip r:embed="rId200"/>
                <a:stretch>
                  <a:fillRect/>
                </a:stretch>
              </p:blipFill>
              <p:spPr>
                <a:xfrm>
                  <a:off x="11332497" y="2698464"/>
                  <a:ext cx="144682" cy="13361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47" name="Entrada de lápiz 846">
                  <a:extLst>
                    <a:ext uri="{FF2B5EF4-FFF2-40B4-BE49-F238E27FC236}">
                      <a16:creationId xmlns:a16="http://schemas.microsoft.com/office/drawing/2014/main" id="{6D6FB3B3-1C61-403F-BAE0-C9D48A72E6B9}"/>
                    </a:ext>
                  </a:extLst>
                </p14:cNvPr>
                <p14:cNvContentPartPr/>
                <p14:nvPr/>
              </p14:nvContentPartPr>
              <p14:xfrm>
                <a:off x="11330428" y="2791296"/>
                <a:ext cx="136668" cy="131003"/>
              </p14:xfrm>
            </p:contentPart>
          </mc:Choice>
          <mc:Fallback xmlns="">
            <p:pic>
              <p:nvPicPr>
                <p:cNvPr id="847" name="Entrada de lápiz 846">
                  <a:extLst>
                    <a:ext uri="{FF2B5EF4-FFF2-40B4-BE49-F238E27FC236}">
                      <a16:creationId xmlns:a16="http://schemas.microsoft.com/office/drawing/2014/main" id="{6D6FB3B3-1C61-403F-BAE0-C9D48A72E6B9}"/>
                    </a:ext>
                  </a:extLst>
                </p:cNvPr>
                <p:cNvPicPr/>
                <p:nvPr/>
              </p:nvPicPr>
              <p:blipFill>
                <a:blip r:embed="rId202"/>
                <a:stretch>
                  <a:fillRect/>
                </a:stretch>
              </p:blipFill>
              <p:spPr>
                <a:xfrm>
                  <a:off x="11312445" y="2773301"/>
                  <a:ext cx="172274" cy="166633"/>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49" name="Entrada de lápiz 848">
                  <a:extLst>
                    <a:ext uri="{FF2B5EF4-FFF2-40B4-BE49-F238E27FC236}">
                      <a16:creationId xmlns:a16="http://schemas.microsoft.com/office/drawing/2014/main" id="{8D31461C-72DE-4046-BBB2-870DAEC70F6C}"/>
                    </a:ext>
                  </a:extLst>
                </p14:cNvPr>
                <p14:cNvContentPartPr/>
                <p14:nvPr/>
              </p14:nvContentPartPr>
              <p14:xfrm>
                <a:off x="11152925" y="2715763"/>
                <a:ext cx="157912" cy="178920"/>
              </p14:xfrm>
            </p:contentPart>
          </mc:Choice>
          <mc:Fallback xmlns="">
            <p:pic>
              <p:nvPicPr>
                <p:cNvPr id="849" name="Entrada de lápiz 848">
                  <a:extLst>
                    <a:ext uri="{FF2B5EF4-FFF2-40B4-BE49-F238E27FC236}">
                      <a16:creationId xmlns:a16="http://schemas.microsoft.com/office/drawing/2014/main" id="{8D31461C-72DE-4046-BBB2-870DAEC70F6C}"/>
                    </a:ext>
                  </a:extLst>
                </p:cNvPr>
                <p:cNvPicPr/>
                <p:nvPr/>
              </p:nvPicPr>
              <p:blipFill>
                <a:blip r:embed="rId204"/>
                <a:stretch>
                  <a:fillRect/>
                </a:stretch>
              </p:blipFill>
              <p:spPr>
                <a:xfrm>
                  <a:off x="11134940" y="2697763"/>
                  <a:ext cx="193523" cy="214560"/>
                </a:xfrm>
                <a:prstGeom prst="rect">
                  <a:avLst/>
                </a:prstGeom>
              </p:spPr>
            </p:pic>
          </mc:Fallback>
        </mc:AlternateContent>
      </p:grpSp>
      <p:grpSp>
        <p:nvGrpSpPr>
          <p:cNvPr id="857" name="Grupo 856">
            <a:extLst>
              <a:ext uri="{FF2B5EF4-FFF2-40B4-BE49-F238E27FC236}">
                <a16:creationId xmlns:a16="http://schemas.microsoft.com/office/drawing/2014/main" id="{80209F72-3C6B-416D-8920-74B8113F05B4}"/>
              </a:ext>
            </a:extLst>
          </p:cNvPr>
          <p:cNvGrpSpPr/>
          <p:nvPr/>
        </p:nvGrpSpPr>
        <p:grpSpPr>
          <a:xfrm>
            <a:off x="10703266" y="2700656"/>
            <a:ext cx="456504" cy="264367"/>
            <a:chOff x="10703266" y="2700656"/>
            <a:chExt cx="456504" cy="264367"/>
          </a:xfrm>
        </p:grpSpPr>
        <mc:AlternateContent xmlns:mc="http://schemas.openxmlformats.org/markup-compatibility/2006" xmlns:p14="http://schemas.microsoft.com/office/powerpoint/2010/main">
          <mc:Choice Requires="p14">
            <p:contentPart p14:bwMode="auto" r:id="rId205">
              <p14:nvContentPartPr>
                <p14:cNvPr id="851" name="Entrada de lápiz 850">
                  <a:extLst>
                    <a:ext uri="{FF2B5EF4-FFF2-40B4-BE49-F238E27FC236}">
                      <a16:creationId xmlns:a16="http://schemas.microsoft.com/office/drawing/2014/main" id="{624BC4C4-7136-43FE-8EAC-02241A2689D6}"/>
                    </a:ext>
                  </a:extLst>
                </p14:cNvPr>
                <p14:cNvContentPartPr/>
                <p14:nvPr/>
              </p14:nvContentPartPr>
              <p14:xfrm>
                <a:off x="11016729" y="2706085"/>
                <a:ext cx="110231" cy="216214"/>
              </p14:xfrm>
            </p:contentPart>
          </mc:Choice>
          <mc:Fallback xmlns="">
            <p:pic>
              <p:nvPicPr>
                <p:cNvPr id="851" name="Entrada de lápiz 850">
                  <a:extLst>
                    <a:ext uri="{FF2B5EF4-FFF2-40B4-BE49-F238E27FC236}">
                      <a16:creationId xmlns:a16="http://schemas.microsoft.com/office/drawing/2014/main" id="{624BC4C4-7136-43FE-8EAC-02241A2689D6}"/>
                    </a:ext>
                  </a:extLst>
                </p:cNvPr>
                <p:cNvPicPr/>
                <p:nvPr/>
              </p:nvPicPr>
              <p:blipFill>
                <a:blip r:embed="rId206"/>
                <a:stretch>
                  <a:fillRect/>
                </a:stretch>
              </p:blipFill>
              <p:spPr>
                <a:xfrm>
                  <a:off x="10999135" y="2688097"/>
                  <a:ext cx="145778" cy="25183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52" name="Entrada de lápiz 851">
                  <a:extLst>
                    <a:ext uri="{FF2B5EF4-FFF2-40B4-BE49-F238E27FC236}">
                      <a16:creationId xmlns:a16="http://schemas.microsoft.com/office/drawing/2014/main" id="{C912FDF7-F940-4209-B57B-B828014EAA05}"/>
                    </a:ext>
                  </a:extLst>
                </p14:cNvPr>
                <p14:cNvContentPartPr/>
                <p14:nvPr/>
              </p14:nvContentPartPr>
              <p14:xfrm>
                <a:off x="11063229" y="2785159"/>
                <a:ext cx="96541" cy="13690"/>
              </p14:xfrm>
            </p:contentPart>
          </mc:Choice>
          <mc:Fallback xmlns="">
            <p:pic>
              <p:nvPicPr>
                <p:cNvPr id="852" name="Entrada de lápiz 851">
                  <a:extLst>
                    <a:ext uri="{FF2B5EF4-FFF2-40B4-BE49-F238E27FC236}">
                      <a16:creationId xmlns:a16="http://schemas.microsoft.com/office/drawing/2014/main" id="{C912FDF7-F940-4209-B57B-B828014EAA05}"/>
                    </a:ext>
                  </a:extLst>
                </p:cNvPr>
                <p:cNvPicPr/>
                <p:nvPr/>
              </p:nvPicPr>
              <p:blipFill>
                <a:blip r:embed="rId208"/>
                <a:stretch>
                  <a:fillRect/>
                </a:stretch>
              </p:blipFill>
              <p:spPr>
                <a:xfrm>
                  <a:off x="11045578" y="2767146"/>
                  <a:ext cx="132204" cy="49356"/>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54" name="Entrada de lápiz 853">
                  <a:extLst>
                    <a:ext uri="{FF2B5EF4-FFF2-40B4-BE49-F238E27FC236}">
                      <a16:creationId xmlns:a16="http://schemas.microsoft.com/office/drawing/2014/main" id="{867D252A-AD7F-47EE-AFDE-A3E67B8EDDF0}"/>
                    </a:ext>
                  </a:extLst>
                </p14:cNvPr>
                <p14:cNvContentPartPr/>
                <p14:nvPr/>
              </p14:nvContentPartPr>
              <p14:xfrm>
                <a:off x="10859761" y="2700656"/>
                <a:ext cx="150595" cy="220935"/>
              </p14:xfrm>
            </p:contentPart>
          </mc:Choice>
          <mc:Fallback xmlns="">
            <p:pic>
              <p:nvPicPr>
                <p:cNvPr id="854" name="Entrada de lápiz 853">
                  <a:extLst>
                    <a:ext uri="{FF2B5EF4-FFF2-40B4-BE49-F238E27FC236}">
                      <a16:creationId xmlns:a16="http://schemas.microsoft.com/office/drawing/2014/main" id="{867D252A-AD7F-47EE-AFDE-A3E67B8EDDF0}"/>
                    </a:ext>
                  </a:extLst>
                </p:cNvPr>
                <p:cNvPicPr/>
                <p:nvPr/>
              </p:nvPicPr>
              <p:blipFill>
                <a:blip r:embed="rId210"/>
                <a:stretch>
                  <a:fillRect/>
                </a:stretch>
              </p:blipFill>
              <p:spPr>
                <a:xfrm>
                  <a:off x="10841790" y="2682665"/>
                  <a:ext cx="186177" cy="256558"/>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56" name="Entrada de lápiz 855">
                  <a:extLst>
                    <a:ext uri="{FF2B5EF4-FFF2-40B4-BE49-F238E27FC236}">
                      <a16:creationId xmlns:a16="http://schemas.microsoft.com/office/drawing/2014/main" id="{A9283C09-27A7-43A5-8DE2-751CDDBB0F48}"/>
                    </a:ext>
                  </a:extLst>
                </p14:cNvPr>
                <p14:cNvContentPartPr/>
                <p14:nvPr/>
              </p14:nvContentPartPr>
              <p14:xfrm>
                <a:off x="10703266" y="2727329"/>
                <a:ext cx="48389" cy="237694"/>
              </p14:xfrm>
            </p:contentPart>
          </mc:Choice>
          <mc:Fallback xmlns="">
            <p:pic>
              <p:nvPicPr>
                <p:cNvPr id="856" name="Entrada de lápiz 855">
                  <a:extLst>
                    <a:ext uri="{FF2B5EF4-FFF2-40B4-BE49-F238E27FC236}">
                      <a16:creationId xmlns:a16="http://schemas.microsoft.com/office/drawing/2014/main" id="{A9283C09-27A7-43A5-8DE2-751CDDBB0F48}"/>
                    </a:ext>
                  </a:extLst>
                </p:cNvPr>
                <p:cNvPicPr/>
                <p:nvPr/>
              </p:nvPicPr>
              <p:blipFill>
                <a:blip r:embed="rId212"/>
                <a:stretch>
                  <a:fillRect/>
                </a:stretch>
              </p:blipFill>
              <p:spPr>
                <a:xfrm>
                  <a:off x="10685344" y="2709349"/>
                  <a:ext cx="83874" cy="27329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858" name="Entrada de lápiz 857">
                <a:extLst>
                  <a:ext uri="{FF2B5EF4-FFF2-40B4-BE49-F238E27FC236}">
                    <a16:creationId xmlns:a16="http://schemas.microsoft.com/office/drawing/2014/main" id="{74F6574E-1312-4896-99D9-04C416DAEC31}"/>
                  </a:ext>
                </a:extLst>
              </p14:cNvPr>
              <p14:cNvContentPartPr/>
              <p14:nvPr/>
            </p14:nvContentPartPr>
            <p14:xfrm>
              <a:off x="10702558" y="2275545"/>
              <a:ext cx="90404" cy="188833"/>
            </p14:xfrm>
          </p:contentPart>
        </mc:Choice>
        <mc:Fallback xmlns="">
          <p:pic>
            <p:nvPicPr>
              <p:cNvPr id="858" name="Entrada de lápiz 857">
                <a:extLst>
                  <a:ext uri="{FF2B5EF4-FFF2-40B4-BE49-F238E27FC236}">
                    <a16:creationId xmlns:a16="http://schemas.microsoft.com/office/drawing/2014/main" id="{74F6574E-1312-4896-99D9-04C416DAEC31}"/>
                  </a:ext>
                </a:extLst>
              </p:cNvPr>
              <p:cNvPicPr/>
              <p:nvPr/>
            </p:nvPicPr>
            <p:blipFill>
              <a:blip r:embed="rId214"/>
              <a:stretch>
                <a:fillRect/>
              </a:stretch>
            </p:blipFill>
            <p:spPr>
              <a:xfrm>
                <a:off x="10693554" y="2266553"/>
                <a:ext cx="108053" cy="206457"/>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62" name="Entrada de lápiz 861">
                <a:extLst>
                  <a:ext uri="{FF2B5EF4-FFF2-40B4-BE49-F238E27FC236}">
                    <a16:creationId xmlns:a16="http://schemas.microsoft.com/office/drawing/2014/main" id="{531E021B-E53D-4181-9F18-0598A95418F2}"/>
                  </a:ext>
                </a:extLst>
              </p14:cNvPr>
              <p14:cNvContentPartPr/>
              <p14:nvPr/>
            </p14:nvContentPartPr>
            <p14:xfrm>
              <a:off x="4093576" y="41089"/>
              <a:ext cx="21600" cy="360"/>
            </p14:xfrm>
          </p:contentPart>
        </mc:Choice>
        <mc:Fallback xmlns="">
          <p:pic>
            <p:nvPicPr>
              <p:cNvPr id="862" name="Entrada de lápiz 861">
                <a:extLst>
                  <a:ext uri="{FF2B5EF4-FFF2-40B4-BE49-F238E27FC236}">
                    <a16:creationId xmlns:a16="http://schemas.microsoft.com/office/drawing/2014/main" id="{531E021B-E53D-4181-9F18-0598A95418F2}"/>
                  </a:ext>
                </a:extLst>
              </p:cNvPr>
              <p:cNvPicPr/>
              <p:nvPr/>
            </p:nvPicPr>
            <p:blipFill>
              <a:blip r:embed="rId216"/>
              <a:stretch>
                <a:fillRect/>
              </a:stretch>
            </p:blipFill>
            <p:spPr>
              <a:xfrm>
                <a:off x="4084576" y="32449"/>
                <a:ext cx="39240" cy="18000"/>
              </a:xfrm>
              <a:prstGeom prst="rect">
                <a:avLst/>
              </a:prstGeom>
            </p:spPr>
          </p:pic>
        </mc:Fallback>
      </mc:AlternateContent>
      <p:grpSp>
        <p:nvGrpSpPr>
          <p:cNvPr id="865" name="Grupo 864">
            <a:extLst>
              <a:ext uri="{FF2B5EF4-FFF2-40B4-BE49-F238E27FC236}">
                <a16:creationId xmlns:a16="http://schemas.microsoft.com/office/drawing/2014/main" id="{D72B4D45-E2A3-4883-82D3-408E3A6023FC}"/>
              </a:ext>
            </a:extLst>
          </p:cNvPr>
          <p:cNvGrpSpPr/>
          <p:nvPr/>
        </p:nvGrpSpPr>
        <p:grpSpPr>
          <a:xfrm>
            <a:off x="3295525" y="3179441"/>
            <a:ext cx="275256" cy="181081"/>
            <a:chOff x="3295525" y="3179441"/>
            <a:chExt cx="275256" cy="181081"/>
          </a:xfrm>
        </p:grpSpPr>
        <mc:AlternateContent xmlns:mc="http://schemas.openxmlformats.org/markup-compatibility/2006" xmlns:p14="http://schemas.microsoft.com/office/powerpoint/2010/main">
          <mc:Choice Requires="p14">
            <p:contentPart p14:bwMode="auto" r:id="rId217">
              <p14:nvContentPartPr>
                <p14:cNvPr id="863" name="Entrada de lápiz 862">
                  <a:extLst>
                    <a:ext uri="{FF2B5EF4-FFF2-40B4-BE49-F238E27FC236}">
                      <a16:creationId xmlns:a16="http://schemas.microsoft.com/office/drawing/2014/main" id="{F428E813-1A55-4694-B3D2-E172E56B156D}"/>
                    </a:ext>
                  </a:extLst>
                </p14:cNvPr>
                <p14:cNvContentPartPr/>
                <p14:nvPr/>
              </p14:nvContentPartPr>
              <p14:xfrm>
                <a:off x="3295525" y="3179441"/>
                <a:ext cx="81901" cy="179830"/>
              </p14:xfrm>
            </p:contentPart>
          </mc:Choice>
          <mc:Fallback xmlns="">
            <p:pic>
              <p:nvPicPr>
                <p:cNvPr id="863" name="Entrada de lápiz 862">
                  <a:extLst>
                    <a:ext uri="{FF2B5EF4-FFF2-40B4-BE49-F238E27FC236}">
                      <a16:creationId xmlns:a16="http://schemas.microsoft.com/office/drawing/2014/main" id="{F428E813-1A55-4694-B3D2-E172E56B156D}"/>
                    </a:ext>
                  </a:extLst>
                </p:cNvPr>
                <p:cNvPicPr/>
                <p:nvPr/>
              </p:nvPicPr>
              <p:blipFill>
                <a:blip r:embed="rId218"/>
                <a:stretch>
                  <a:fillRect/>
                </a:stretch>
              </p:blipFill>
              <p:spPr>
                <a:xfrm>
                  <a:off x="3277564" y="3161818"/>
                  <a:ext cx="117463" cy="215436"/>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64" name="Entrada de lápiz 863">
                  <a:extLst>
                    <a:ext uri="{FF2B5EF4-FFF2-40B4-BE49-F238E27FC236}">
                      <a16:creationId xmlns:a16="http://schemas.microsoft.com/office/drawing/2014/main" id="{C76AE778-83CB-47DE-8798-FE4A824C3D4D}"/>
                    </a:ext>
                  </a:extLst>
                </p14:cNvPr>
                <p14:cNvContentPartPr/>
                <p14:nvPr/>
              </p14:nvContentPartPr>
              <p14:xfrm>
                <a:off x="3420004" y="3194718"/>
                <a:ext cx="150777" cy="165804"/>
              </p14:xfrm>
            </p:contentPart>
          </mc:Choice>
          <mc:Fallback xmlns="">
            <p:pic>
              <p:nvPicPr>
                <p:cNvPr id="864" name="Entrada de lápiz 863">
                  <a:extLst>
                    <a:ext uri="{FF2B5EF4-FFF2-40B4-BE49-F238E27FC236}">
                      <a16:creationId xmlns:a16="http://schemas.microsoft.com/office/drawing/2014/main" id="{C76AE778-83CB-47DE-8798-FE4A824C3D4D}"/>
                    </a:ext>
                  </a:extLst>
                </p:cNvPr>
                <p:cNvPicPr/>
                <p:nvPr/>
              </p:nvPicPr>
              <p:blipFill>
                <a:blip r:embed="rId220"/>
                <a:stretch>
                  <a:fillRect/>
                </a:stretch>
              </p:blipFill>
              <p:spPr>
                <a:xfrm>
                  <a:off x="3402371" y="3176735"/>
                  <a:ext cx="186402" cy="201410"/>
                </a:xfrm>
                <a:prstGeom prst="rect">
                  <a:avLst/>
                </a:prstGeom>
              </p:spPr>
            </p:pic>
          </mc:Fallback>
        </mc:AlternateContent>
      </p:grpSp>
      <p:grpSp>
        <p:nvGrpSpPr>
          <p:cNvPr id="868" name="Grupo 867">
            <a:extLst>
              <a:ext uri="{FF2B5EF4-FFF2-40B4-BE49-F238E27FC236}">
                <a16:creationId xmlns:a16="http://schemas.microsoft.com/office/drawing/2014/main" id="{0F9387E7-F983-4371-9DC6-27E95F0CD0EE}"/>
              </a:ext>
            </a:extLst>
          </p:cNvPr>
          <p:cNvGrpSpPr/>
          <p:nvPr/>
        </p:nvGrpSpPr>
        <p:grpSpPr>
          <a:xfrm>
            <a:off x="3657941" y="3164663"/>
            <a:ext cx="296545" cy="172567"/>
            <a:chOff x="3657941" y="3164663"/>
            <a:chExt cx="296545" cy="172567"/>
          </a:xfrm>
        </p:grpSpPr>
        <mc:AlternateContent xmlns:mc="http://schemas.openxmlformats.org/markup-compatibility/2006" xmlns:p14="http://schemas.microsoft.com/office/powerpoint/2010/main">
          <mc:Choice Requires="p14">
            <p:contentPart p14:bwMode="auto" r:id="rId221">
              <p14:nvContentPartPr>
                <p14:cNvPr id="866" name="Entrada de lápiz 865">
                  <a:extLst>
                    <a:ext uri="{FF2B5EF4-FFF2-40B4-BE49-F238E27FC236}">
                      <a16:creationId xmlns:a16="http://schemas.microsoft.com/office/drawing/2014/main" id="{2121C00A-DE29-4217-9FDB-DE24466BD7CE}"/>
                    </a:ext>
                  </a:extLst>
                </p14:cNvPr>
                <p14:cNvContentPartPr/>
                <p14:nvPr/>
              </p14:nvContentPartPr>
              <p14:xfrm>
                <a:off x="3657941" y="3229031"/>
                <a:ext cx="118968" cy="29304"/>
              </p14:xfrm>
            </p:contentPart>
          </mc:Choice>
          <mc:Fallback xmlns="">
            <p:pic>
              <p:nvPicPr>
                <p:cNvPr id="866" name="Entrada de lápiz 865">
                  <a:extLst>
                    <a:ext uri="{FF2B5EF4-FFF2-40B4-BE49-F238E27FC236}">
                      <a16:creationId xmlns:a16="http://schemas.microsoft.com/office/drawing/2014/main" id="{2121C00A-DE29-4217-9FDB-DE24466BD7CE}"/>
                    </a:ext>
                  </a:extLst>
                </p:cNvPr>
                <p:cNvPicPr/>
                <p:nvPr/>
              </p:nvPicPr>
              <p:blipFill>
                <a:blip r:embed="rId222"/>
                <a:stretch>
                  <a:fillRect/>
                </a:stretch>
              </p:blipFill>
              <p:spPr>
                <a:xfrm>
                  <a:off x="3639970" y="3210942"/>
                  <a:ext cx="154551" cy="65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67" name="Entrada de lápiz 866">
                  <a:extLst>
                    <a:ext uri="{FF2B5EF4-FFF2-40B4-BE49-F238E27FC236}">
                      <a16:creationId xmlns:a16="http://schemas.microsoft.com/office/drawing/2014/main" id="{78C2597A-7C3C-4057-81FA-1D7CD084EB02}"/>
                    </a:ext>
                  </a:extLst>
                </p14:cNvPr>
                <p14:cNvContentPartPr/>
                <p14:nvPr/>
              </p14:nvContentPartPr>
              <p14:xfrm>
                <a:off x="3869079" y="3164663"/>
                <a:ext cx="85407" cy="172567"/>
              </p14:xfrm>
            </p:contentPart>
          </mc:Choice>
          <mc:Fallback xmlns="">
            <p:pic>
              <p:nvPicPr>
                <p:cNvPr id="867" name="Entrada de lápiz 866">
                  <a:extLst>
                    <a:ext uri="{FF2B5EF4-FFF2-40B4-BE49-F238E27FC236}">
                      <a16:creationId xmlns:a16="http://schemas.microsoft.com/office/drawing/2014/main" id="{78C2597A-7C3C-4057-81FA-1D7CD084EB02}"/>
                    </a:ext>
                  </a:extLst>
                </p:cNvPr>
                <p:cNvPicPr/>
                <p:nvPr/>
              </p:nvPicPr>
              <p:blipFill>
                <a:blip r:embed="rId224"/>
                <a:stretch>
                  <a:fillRect/>
                </a:stretch>
              </p:blipFill>
              <p:spPr>
                <a:xfrm>
                  <a:off x="3851136" y="3146650"/>
                  <a:ext cx="120933" cy="20823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869" name="Entrada de lápiz 868">
                <a:extLst>
                  <a:ext uri="{FF2B5EF4-FFF2-40B4-BE49-F238E27FC236}">
                    <a16:creationId xmlns:a16="http://schemas.microsoft.com/office/drawing/2014/main" id="{755001C3-970F-4C76-B531-67CBC13097D1}"/>
                  </a:ext>
                </a:extLst>
              </p14:cNvPr>
              <p14:cNvContentPartPr/>
              <p14:nvPr/>
            </p14:nvContentPartPr>
            <p14:xfrm>
              <a:off x="3332342" y="3460707"/>
              <a:ext cx="664472" cy="7765"/>
            </p14:xfrm>
          </p:contentPart>
        </mc:Choice>
        <mc:Fallback xmlns="">
          <p:pic>
            <p:nvPicPr>
              <p:cNvPr id="869" name="Entrada de lápiz 868">
                <a:extLst>
                  <a:ext uri="{FF2B5EF4-FFF2-40B4-BE49-F238E27FC236}">
                    <a16:creationId xmlns:a16="http://schemas.microsoft.com/office/drawing/2014/main" id="{755001C3-970F-4C76-B531-67CBC13097D1}"/>
                  </a:ext>
                </a:extLst>
              </p:cNvPr>
              <p:cNvPicPr/>
              <p:nvPr/>
            </p:nvPicPr>
            <p:blipFill>
              <a:blip r:embed="rId226"/>
              <a:stretch>
                <a:fillRect/>
              </a:stretch>
            </p:blipFill>
            <p:spPr>
              <a:xfrm>
                <a:off x="3314704" y="3443059"/>
                <a:ext cx="700107" cy="42708"/>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70" name="Entrada de lápiz 869">
                <a:extLst>
                  <a:ext uri="{FF2B5EF4-FFF2-40B4-BE49-F238E27FC236}">
                    <a16:creationId xmlns:a16="http://schemas.microsoft.com/office/drawing/2014/main" id="{396AA25C-58EE-4D7E-8B5D-4E4866AF4CE1}"/>
                  </a:ext>
                </a:extLst>
              </p14:cNvPr>
              <p14:cNvContentPartPr/>
              <p14:nvPr/>
            </p14:nvContentPartPr>
            <p14:xfrm>
              <a:off x="3548490" y="3517061"/>
              <a:ext cx="122725" cy="159794"/>
            </p14:xfrm>
          </p:contentPart>
        </mc:Choice>
        <mc:Fallback xmlns="">
          <p:pic>
            <p:nvPicPr>
              <p:cNvPr id="870" name="Entrada de lápiz 869">
                <a:extLst>
                  <a:ext uri="{FF2B5EF4-FFF2-40B4-BE49-F238E27FC236}">
                    <a16:creationId xmlns:a16="http://schemas.microsoft.com/office/drawing/2014/main" id="{396AA25C-58EE-4D7E-8B5D-4E4866AF4CE1}"/>
                  </a:ext>
                </a:extLst>
              </p:cNvPr>
              <p:cNvPicPr/>
              <p:nvPr/>
            </p:nvPicPr>
            <p:blipFill>
              <a:blip r:embed="rId228"/>
              <a:stretch>
                <a:fillRect/>
              </a:stretch>
            </p:blipFill>
            <p:spPr>
              <a:xfrm>
                <a:off x="3530495" y="3499426"/>
                <a:ext cx="158355" cy="195424"/>
              </a:xfrm>
              <a:prstGeom prst="rect">
                <a:avLst/>
              </a:prstGeom>
            </p:spPr>
          </p:pic>
        </mc:Fallback>
      </mc:AlternateContent>
      <p:grpSp>
        <p:nvGrpSpPr>
          <p:cNvPr id="873" name="Grupo 872">
            <a:extLst>
              <a:ext uri="{FF2B5EF4-FFF2-40B4-BE49-F238E27FC236}">
                <a16:creationId xmlns:a16="http://schemas.microsoft.com/office/drawing/2014/main" id="{BBACA7E4-1FAA-40C8-B4A6-DF88C26A47BE}"/>
              </a:ext>
            </a:extLst>
          </p:cNvPr>
          <p:cNvGrpSpPr/>
          <p:nvPr/>
        </p:nvGrpSpPr>
        <p:grpSpPr>
          <a:xfrm>
            <a:off x="4126302" y="3387073"/>
            <a:ext cx="131491" cy="133495"/>
            <a:chOff x="4126302" y="3387073"/>
            <a:chExt cx="131491" cy="133495"/>
          </a:xfrm>
        </p:grpSpPr>
        <mc:AlternateContent xmlns:mc="http://schemas.openxmlformats.org/markup-compatibility/2006" xmlns:p14="http://schemas.microsoft.com/office/powerpoint/2010/main">
          <mc:Choice Requires="p14">
            <p:contentPart p14:bwMode="auto" r:id="rId229">
              <p14:nvContentPartPr>
                <p14:cNvPr id="871" name="Entrada de lápiz 870">
                  <a:extLst>
                    <a:ext uri="{FF2B5EF4-FFF2-40B4-BE49-F238E27FC236}">
                      <a16:creationId xmlns:a16="http://schemas.microsoft.com/office/drawing/2014/main" id="{5E381501-C2AC-4903-9EEA-EF283D656E16}"/>
                    </a:ext>
                  </a:extLst>
                </p14:cNvPr>
                <p14:cNvContentPartPr/>
                <p14:nvPr/>
              </p14:nvContentPartPr>
              <p14:xfrm>
                <a:off x="4137321" y="3387073"/>
                <a:ext cx="34564" cy="133495"/>
              </p14:xfrm>
            </p:contentPart>
          </mc:Choice>
          <mc:Fallback xmlns="">
            <p:pic>
              <p:nvPicPr>
                <p:cNvPr id="871" name="Entrada de lápiz 870">
                  <a:extLst>
                    <a:ext uri="{FF2B5EF4-FFF2-40B4-BE49-F238E27FC236}">
                      <a16:creationId xmlns:a16="http://schemas.microsoft.com/office/drawing/2014/main" id="{5E381501-C2AC-4903-9EEA-EF283D656E16}"/>
                    </a:ext>
                  </a:extLst>
                </p:cNvPr>
                <p:cNvPicPr/>
                <p:nvPr/>
              </p:nvPicPr>
              <p:blipFill>
                <a:blip r:embed="rId230"/>
                <a:stretch>
                  <a:fillRect/>
                </a:stretch>
              </p:blipFill>
              <p:spPr>
                <a:xfrm>
                  <a:off x="4119505" y="3369442"/>
                  <a:ext cx="69841" cy="169118"/>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72" name="Entrada de lápiz 871">
                  <a:extLst>
                    <a:ext uri="{FF2B5EF4-FFF2-40B4-BE49-F238E27FC236}">
                      <a16:creationId xmlns:a16="http://schemas.microsoft.com/office/drawing/2014/main" id="{0293A819-B10C-4AA5-8EAC-5BD3A78CA41A}"/>
                    </a:ext>
                  </a:extLst>
                </p14:cNvPr>
                <p14:cNvContentPartPr/>
                <p14:nvPr/>
              </p14:nvContentPartPr>
              <p14:xfrm>
                <a:off x="4126302" y="3432655"/>
                <a:ext cx="131491" cy="20788"/>
              </p14:xfrm>
            </p:contentPart>
          </mc:Choice>
          <mc:Fallback xmlns="">
            <p:pic>
              <p:nvPicPr>
                <p:cNvPr id="872" name="Entrada de lápiz 871">
                  <a:extLst>
                    <a:ext uri="{FF2B5EF4-FFF2-40B4-BE49-F238E27FC236}">
                      <a16:creationId xmlns:a16="http://schemas.microsoft.com/office/drawing/2014/main" id="{0293A819-B10C-4AA5-8EAC-5BD3A78CA41A}"/>
                    </a:ext>
                  </a:extLst>
                </p:cNvPr>
                <p:cNvPicPr/>
                <p:nvPr/>
              </p:nvPicPr>
              <p:blipFill>
                <a:blip r:embed="rId232"/>
                <a:stretch>
                  <a:fillRect/>
                </a:stretch>
              </p:blipFill>
              <p:spPr>
                <a:xfrm>
                  <a:off x="4108339" y="3415093"/>
                  <a:ext cx="167058" cy="56271"/>
                </a:xfrm>
                <a:prstGeom prst="rect">
                  <a:avLst/>
                </a:prstGeom>
              </p:spPr>
            </p:pic>
          </mc:Fallback>
        </mc:AlternateContent>
      </p:grpSp>
      <p:grpSp>
        <p:nvGrpSpPr>
          <p:cNvPr id="881" name="Grupo 880">
            <a:extLst>
              <a:ext uri="{FF2B5EF4-FFF2-40B4-BE49-F238E27FC236}">
                <a16:creationId xmlns:a16="http://schemas.microsoft.com/office/drawing/2014/main" id="{4CF0DCD2-D997-4CD4-A147-53790FAE7408}"/>
              </a:ext>
            </a:extLst>
          </p:cNvPr>
          <p:cNvGrpSpPr/>
          <p:nvPr/>
        </p:nvGrpSpPr>
        <p:grpSpPr>
          <a:xfrm>
            <a:off x="4532548" y="3142623"/>
            <a:ext cx="777428" cy="297296"/>
            <a:chOff x="4532548" y="3142623"/>
            <a:chExt cx="777428" cy="297296"/>
          </a:xfrm>
        </p:grpSpPr>
        <mc:AlternateContent xmlns:mc="http://schemas.openxmlformats.org/markup-compatibility/2006" xmlns:p14="http://schemas.microsoft.com/office/powerpoint/2010/main">
          <mc:Choice Requires="p14">
            <p:contentPart p14:bwMode="auto" r:id="rId233">
              <p14:nvContentPartPr>
                <p14:cNvPr id="874" name="Entrada de lápiz 873">
                  <a:extLst>
                    <a:ext uri="{FF2B5EF4-FFF2-40B4-BE49-F238E27FC236}">
                      <a16:creationId xmlns:a16="http://schemas.microsoft.com/office/drawing/2014/main" id="{07D92024-C5F2-4369-A28C-121DD74443BA}"/>
                    </a:ext>
                  </a:extLst>
                </p14:cNvPr>
                <p14:cNvContentPartPr/>
                <p14:nvPr/>
              </p14:nvContentPartPr>
              <p14:xfrm>
                <a:off x="4568865" y="3193968"/>
                <a:ext cx="122725" cy="161547"/>
              </p14:xfrm>
            </p:contentPart>
          </mc:Choice>
          <mc:Fallback xmlns="">
            <p:pic>
              <p:nvPicPr>
                <p:cNvPr id="874" name="Entrada de lápiz 873">
                  <a:extLst>
                    <a:ext uri="{FF2B5EF4-FFF2-40B4-BE49-F238E27FC236}">
                      <a16:creationId xmlns:a16="http://schemas.microsoft.com/office/drawing/2014/main" id="{07D92024-C5F2-4369-A28C-121DD74443BA}"/>
                    </a:ext>
                  </a:extLst>
                </p:cNvPr>
                <p:cNvPicPr/>
                <p:nvPr/>
              </p:nvPicPr>
              <p:blipFill>
                <a:blip r:embed="rId234"/>
                <a:stretch>
                  <a:fillRect/>
                </a:stretch>
              </p:blipFill>
              <p:spPr>
                <a:xfrm>
                  <a:off x="4550870" y="3176338"/>
                  <a:ext cx="158355" cy="197166"/>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75" name="Entrada de lápiz 874">
                  <a:extLst>
                    <a:ext uri="{FF2B5EF4-FFF2-40B4-BE49-F238E27FC236}">
                      <a16:creationId xmlns:a16="http://schemas.microsoft.com/office/drawing/2014/main" id="{6ED9CD8B-6235-44E1-8B5A-935296933841}"/>
                    </a:ext>
                  </a:extLst>
                </p14:cNvPr>
                <p14:cNvContentPartPr/>
                <p14:nvPr/>
              </p14:nvContentPartPr>
              <p14:xfrm>
                <a:off x="4759466" y="3156898"/>
                <a:ext cx="100685" cy="101436"/>
              </p14:xfrm>
            </p:contentPart>
          </mc:Choice>
          <mc:Fallback xmlns="">
            <p:pic>
              <p:nvPicPr>
                <p:cNvPr id="875" name="Entrada de lápiz 874">
                  <a:extLst>
                    <a:ext uri="{FF2B5EF4-FFF2-40B4-BE49-F238E27FC236}">
                      <a16:creationId xmlns:a16="http://schemas.microsoft.com/office/drawing/2014/main" id="{6ED9CD8B-6235-44E1-8B5A-935296933841}"/>
                    </a:ext>
                  </a:extLst>
                </p:cNvPr>
                <p:cNvPicPr/>
                <p:nvPr/>
              </p:nvPicPr>
              <p:blipFill>
                <a:blip r:embed="rId236"/>
                <a:stretch>
                  <a:fillRect/>
                </a:stretch>
              </p:blipFill>
              <p:spPr>
                <a:xfrm>
                  <a:off x="4741487" y="3139273"/>
                  <a:ext cx="136284" cy="137047"/>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76" name="Entrada de lápiz 875">
                  <a:extLst>
                    <a:ext uri="{FF2B5EF4-FFF2-40B4-BE49-F238E27FC236}">
                      <a16:creationId xmlns:a16="http://schemas.microsoft.com/office/drawing/2014/main" id="{38A5BC68-DB0C-412C-B19A-0C7BDFAF03DB}"/>
                    </a:ext>
                  </a:extLst>
                </p14:cNvPr>
                <p14:cNvContentPartPr/>
                <p14:nvPr/>
              </p14:nvContentPartPr>
              <p14:xfrm>
                <a:off x="4836607" y="3142623"/>
                <a:ext cx="21539" cy="216648"/>
              </p14:xfrm>
            </p:contentPart>
          </mc:Choice>
          <mc:Fallback xmlns="">
            <p:pic>
              <p:nvPicPr>
                <p:cNvPr id="876" name="Entrada de lápiz 875">
                  <a:extLst>
                    <a:ext uri="{FF2B5EF4-FFF2-40B4-BE49-F238E27FC236}">
                      <a16:creationId xmlns:a16="http://schemas.microsoft.com/office/drawing/2014/main" id="{38A5BC68-DB0C-412C-B19A-0C7BDFAF03DB}"/>
                    </a:ext>
                  </a:extLst>
                </p:cNvPr>
                <p:cNvPicPr/>
                <p:nvPr/>
              </p:nvPicPr>
              <p:blipFill>
                <a:blip r:embed="rId238"/>
                <a:stretch>
                  <a:fillRect/>
                </a:stretch>
              </p:blipFill>
              <p:spPr>
                <a:xfrm>
                  <a:off x="4818658" y="3124629"/>
                  <a:ext cx="57078" cy="252276"/>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77" name="Entrada de lápiz 876">
                  <a:extLst>
                    <a:ext uri="{FF2B5EF4-FFF2-40B4-BE49-F238E27FC236}">
                      <a16:creationId xmlns:a16="http://schemas.microsoft.com/office/drawing/2014/main" id="{7CA6BE70-8200-49A9-A3C2-911AE2E21FF5}"/>
                    </a:ext>
                  </a:extLst>
                </p14:cNvPr>
                <p14:cNvContentPartPr/>
                <p14:nvPr/>
              </p14:nvContentPartPr>
              <p14:xfrm>
                <a:off x="4951569" y="3243809"/>
                <a:ext cx="72133" cy="7765"/>
              </p14:xfrm>
            </p:contentPart>
          </mc:Choice>
          <mc:Fallback xmlns="">
            <p:pic>
              <p:nvPicPr>
                <p:cNvPr id="877" name="Entrada de lápiz 876">
                  <a:extLst>
                    <a:ext uri="{FF2B5EF4-FFF2-40B4-BE49-F238E27FC236}">
                      <a16:creationId xmlns:a16="http://schemas.microsoft.com/office/drawing/2014/main" id="{7CA6BE70-8200-49A9-A3C2-911AE2E21FF5}"/>
                    </a:ext>
                  </a:extLst>
                </p:cNvPr>
                <p:cNvPicPr/>
                <p:nvPr/>
              </p:nvPicPr>
              <p:blipFill>
                <a:blip r:embed="rId240"/>
                <a:stretch>
                  <a:fillRect/>
                </a:stretch>
              </p:blipFill>
              <p:spPr>
                <a:xfrm>
                  <a:off x="4933984" y="3226161"/>
                  <a:ext cx="107661" cy="42708"/>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79" name="Entrada de lápiz 878">
                  <a:extLst>
                    <a:ext uri="{FF2B5EF4-FFF2-40B4-BE49-F238E27FC236}">
                      <a16:creationId xmlns:a16="http://schemas.microsoft.com/office/drawing/2014/main" id="{F7ACE9A6-5E55-4C94-958D-3D9167F514FD}"/>
                    </a:ext>
                  </a:extLst>
                </p14:cNvPr>
                <p14:cNvContentPartPr/>
                <p14:nvPr/>
              </p14:nvContentPartPr>
              <p14:xfrm>
                <a:off x="5074544" y="3149635"/>
                <a:ext cx="144265" cy="164803"/>
              </p14:xfrm>
            </p:contentPart>
          </mc:Choice>
          <mc:Fallback xmlns="">
            <p:pic>
              <p:nvPicPr>
                <p:cNvPr id="879" name="Entrada de lápiz 878">
                  <a:extLst>
                    <a:ext uri="{FF2B5EF4-FFF2-40B4-BE49-F238E27FC236}">
                      <a16:creationId xmlns:a16="http://schemas.microsoft.com/office/drawing/2014/main" id="{F7ACE9A6-5E55-4C94-958D-3D9167F514FD}"/>
                    </a:ext>
                  </a:extLst>
                </p:cNvPr>
                <p:cNvPicPr/>
                <p:nvPr/>
              </p:nvPicPr>
              <p:blipFill>
                <a:blip r:embed="rId242"/>
                <a:stretch>
                  <a:fillRect/>
                </a:stretch>
              </p:blipFill>
              <p:spPr>
                <a:xfrm>
                  <a:off x="5056556" y="3131643"/>
                  <a:ext cx="179882" cy="200426"/>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80" name="Entrada de lápiz 879">
                  <a:extLst>
                    <a:ext uri="{FF2B5EF4-FFF2-40B4-BE49-F238E27FC236}">
                      <a16:creationId xmlns:a16="http://schemas.microsoft.com/office/drawing/2014/main" id="{48CB5E1C-D442-440F-A8E2-FC1DF6FD72F9}"/>
                    </a:ext>
                  </a:extLst>
                </p14:cNvPr>
                <p14:cNvContentPartPr/>
                <p14:nvPr/>
              </p14:nvContentPartPr>
              <p14:xfrm>
                <a:off x="4532548" y="3407359"/>
                <a:ext cx="777428" cy="32560"/>
              </p14:xfrm>
            </p:contentPart>
          </mc:Choice>
          <mc:Fallback xmlns="">
            <p:pic>
              <p:nvPicPr>
                <p:cNvPr id="880" name="Entrada de lápiz 879">
                  <a:extLst>
                    <a:ext uri="{FF2B5EF4-FFF2-40B4-BE49-F238E27FC236}">
                      <a16:creationId xmlns:a16="http://schemas.microsoft.com/office/drawing/2014/main" id="{48CB5E1C-D442-440F-A8E2-FC1DF6FD72F9}"/>
                    </a:ext>
                  </a:extLst>
                </p:cNvPr>
                <p:cNvPicPr/>
                <p:nvPr/>
              </p:nvPicPr>
              <p:blipFill>
                <a:blip r:embed="rId244"/>
                <a:stretch>
                  <a:fillRect/>
                </a:stretch>
              </p:blipFill>
              <p:spPr>
                <a:xfrm>
                  <a:off x="4514912" y="3389469"/>
                  <a:ext cx="813060" cy="6798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5">
            <p14:nvContentPartPr>
              <p14:cNvPr id="882" name="Entrada de lápiz 881">
                <a:extLst>
                  <a:ext uri="{FF2B5EF4-FFF2-40B4-BE49-F238E27FC236}">
                    <a16:creationId xmlns:a16="http://schemas.microsoft.com/office/drawing/2014/main" id="{BA723B49-BBFA-4471-B072-768AFB771FB2}"/>
                  </a:ext>
                </a:extLst>
              </p14:cNvPr>
              <p14:cNvContentPartPr/>
              <p14:nvPr/>
            </p14:nvContentPartPr>
            <p14:xfrm>
              <a:off x="4827090" y="3481746"/>
              <a:ext cx="123978" cy="213893"/>
            </p14:xfrm>
          </p:contentPart>
        </mc:Choice>
        <mc:Fallback xmlns="">
          <p:pic>
            <p:nvPicPr>
              <p:cNvPr id="882" name="Entrada de lápiz 881">
                <a:extLst>
                  <a:ext uri="{FF2B5EF4-FFF2-40B4-BE49-F238E27FC236}">
                    <a16:creationId xmlns:a16="http://schemas.microsoft.com/office/drawing/2014/main" id="{BA723B49-BBFA-4471-B072-768AFB771FB2}"/>
                  </a:ext>
                </a:extLst>
              </p:cNvPr>
              <p:cNvPicPr/>
              <p:nvPr/>
            </p:nvPicPr>
            <p:blipFill>
              <a:blip r:embed="rId246"/>
              <a:stretch>
                <a:fillRect/>
              </a:stretch>
            </p:blipFill>
            <p:spPr>
              <a:xfrm>
                <a:off x="4809122" y="3463772"/>
                <a:ext cx="159554" cy="249482"/>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21" name="Entrada de lápiz 920">
                <a:extLst>
                  <a:ext uri="{FF2B5EF4-FFF2-40B4-BE49-F238E27FC236}">
                    <a16:creationId xmlns:a16="http://schemas.microsoft.com/office/drawing/2014/main" id="{A4897D7C-696E-4AFE-8718-10BA6CA50FC9}"/>
                  </a:ext>
                </a:extLst>
              </p14:cNvPr>
              <p14:cNvContentPartPr/>
              <p14:nvPr/>
            </p14:nvContentPartPr>
            <p14:xfrm>
              <a:off x="8786685" y="3380854"/>
              <a:ext cx="88476" cy="252"/>
            </p14:xfrm>
          </p:contentPart>
        </mc:Choice>
        <mc:Fallback xmlns="">
          <p:pic>
            <p:nvPicPr>
              <p:cNvPr id="921" name="Entrada de lápiz 920">
                <a:extLst>
                  <a:ext uri="{FF2B5EF4-FFF2-40B4-BE49-F238E27FC236}">
                    <a16:creationId xmlns:a16="http://schemas.microsoft.com/office/drawing/2014/main" id="{A4897D7C-696E-4AFE-8718-10BA6CA50FC9}"/>
                  </a:ext>
                </a:extLst>
              </p:cNvPr>
              <p:cNvPicPr/>
              <p:nvPr/>
            </p:nvPicPr>
            <p:blipFill>
              <a:blip r:embed="rId248"/>
              <a:stretch>
                <a:fillRect/>
              </a:stretch>
            </p:blipFill>
            <p:spPr>
              <a:xfrm>
                <a:off x="8769062" y="3368254"/>
                <a:ext cx="124082" cy="25200"/>
              </a:xfrm>
              <a:prstGeom prst="rect">
                <a:avLst/>
              </a:prstGeom>
            </p:spPr>
          </p:pic>
        </mc:Fallback>
      </mc:AlternateContent>
      <p:grpSp>
        <p:nvGrpSpPr>
          <p:cNvPr id="969" name="Grupo 968">
            <a:extLst>
              <a:ext uri="{FF2B5EF4-FFF2-40B4-BE49-F238E27FC236}">
                <a16:creationId xmlns:a16="http://schemas.microsoft.com/office/drawing/2014/main" id="{B8293E35-A24A-451F-BAE1-74939508CEA0}"/>
              </a:ext>
            </a:extLst>
          </p:cNvPr>
          <p:cNvGrpSpPr/>
          <p:nvPr/>
        </p:nvGrpSpPr>
        <p:grpSpPr>
          <a:xfrm>
            <a:off x="5439216" y="3084015"/>
            <a:ext cx="5276545" cy="607365"/>
            <a:chOff x="5439216" y="3084015"/>
            <a:chExt cx="5276545" cy="607365"/>
          </a:xfrm>
        </p:grpSpPr>
        <mc:AlternateContent xmlns:mc="http://schemas.openxmlformats.org/markup-compatibility/2006" xmlns:p14="http://schemas.microsoft.com/office/powerpoint/2010/main">
          <mc:Choice Requires="p14">
            <p:contentPart p14:bwMode="auto" r:id="rId249">
              <p14:nvContentPartPr>
                <p14:cNvPr id="883" name="Entrada de lápiz 882">
                  <a:extLst>
                    <a:ext uri="{FF2B5EF4-FFF2-40B4-BE49-F238E27FC236}">
                      <a16:creationId xmlns:a16="http://schemas.microsoft.com/office/drawing/2014/main" id="{413698CB-CA87-413A-BD4B-47284F2A214A}"/>
                    </a:ext>
                  </a:extLst>
                </p14:cNvPr>
                <p14:cNvContentPartPr/>
                <p14:nvPr/>
              </p14:nvContentPartPr>
              <p14:xfrm>
                <a:off x="5486802" y="3330468"/>
                <a:ext cx="7514" cy="180832"/>
              </p14:xfrm>
            </p:contentPart>
          </mc:Choice>
          <mc:Fallback xmlns="">
            <p:pic>
              <p:nvPicPr>
                <p:cNvPr id="883" name="Entrada de lápiz 882">
                  <a:extLst>
                    <a:ext uri="{FF2B5EF4-FFF2-40B4-BE49-F238E27FC236}">
                      <a16:creationId xmlns:a16="http://schemas.microsoft.com/office/drawing/2014/main" id="{413698CB-CA87-413A-BD4B-47284F2A214A}"/>
                    </a:ext>
                  </a:extLst>
                </p:cNvPr>
                <p:cNvPicPr/>
                <p:nvPr/>
              </p:nvPicPr>
              <p:blipFill>
                <a:blip r:embed="rId250"/>
                <a:stretch>
                  <a:fillRect/>
                </a:stretch>
              </p:blipFill>
              <p:spPr>
                <a:xfrm>
                  <a:off x="5468912" y="3312457"/>
                  <a:ext cx="42937" cy="216494"/>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84" name="Entrada de lápiz 883">
                  <a:extLst>
                    <a:ext uri="{FF2B5EF4-FFF2-40B4-BE49-F238E27FC236}">
                      <a16:creationId xmlns:a16="http://schemas.microsoft.com/office/drawing/2014/main" id="{EFC5ED4F-432E-4D5D-9F14-FBD68CAF97B7}"/>
                    </a:ext>
                  </a:extLst>
                </p14:cNvPr>
                <p14:cNvContentPartPr/>
                <p14:nvPr/>
              </p14:nvContentPartPr>
              <p14:xfrm>
                <a:off x="5439216" y="3410866"/>
                <a:ext cx="174321" cy="20788"/>
              </p14:xfrm>
            </p:contentPart>
          </mc:Choice>
          <mc:Fallback xmlns="">
            <p:pic>
              <p:nvPicPr>
                <p:cNvPr id="884" name="Entrada de lápiz 883">
                  <a:extLst>
                    <a:ext uri="{FF2B5EF4-FFF2-40B4-BE49-F238E27FC236}">
                      <a16:creationId xmlns:a16="http://schemas.microsoft.com/office/drawing/2014/main" id="{EFC5ED4F-432E-4D5D-9F14-FBD68CAF97B7}"/>
                    </a:ext>
                  </a:extLst>
                </p:cNvPr>
                <p:cNvPicPr/>
                <p:nvPr/>
              </p:nvPicPr>
              <p:blipFill>
                <a:blip r:embed="rId252"/>
                <a:stretch>
                  <a:fillRect/>
                </a:stretch>
              </p:blipFill>
              <p:spPr>
                <a:xfrm>
                  <a:off x="5421604" y="3393304"/>
                  <a:ext cx="209904" cy="56271"/>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6" name="Entrada de lápiz 885">
                  <a:extLst>
                    <a:ext uri="{FF2B5EF4-FFF2-40B4-BE49-F238E27FC236}">
                      <a16:creationId xmlns:a16="http://schemas.microsoft.com/office/drawing/2014/main" id="{B88FCB8C-1B0B-480F-BB32-5801C17882D4}"/>
                    </a:ext>
                  </a:extLst>
                </p14:cNvPr>
                <p14:cNvContentPartPr/>
                <p14:nvPr/>
              </p14:nvContentPartPr>
              <p14:xfrm>
                <a:off x="5780342" y="3084015"/>
                <a:ext cx="104692" cy="15277"/>
              </p14:xfrm>
            </p:contentPart>
          </mc:Choice>
          <mc:Fallback xmlns="">
            <p:pic>
              <p:nvPicPr>
                <p:cNvPr id="886" name="Entrada de lápiz 885">
                  <a:extLst>
                    <a:ext uri="{FF2B5EF4-FFF2-40B4-BE49-F238E27FC236}">
                      <a16:creationId xmlns:a16="http://schemas.microsoft.com/office/drawing/2014/main" id="{B88FCB8C-1B0B-480F-BB32-5801C17882D4}"/>
                    </a:ext>
                  </a:extLst>
                </p:cNvPr>
                <p:cNvPicPr/>
                <p:nvPr/>
              </p:nvPicPr>
              <p:blipFill>
                <a:blip r:embed="rId254"/>
                <a:stretch>
                  <a:fillRect/>
                </a:stretch>
              </p:blipFill>
              <p:spPr>
                <a:xfrm>
                  <a:off x="5762354" y="3066606"/>
                  <a:ext cx="140309" cy="5045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87" name="Entrada de lápiz 886">
                  <a:extLst>
                    <a:ext uri="{FF2B5EF4-FFF2-40B4-BE49-F238E27FC236}">
                      <a16:creationId xmlns:a16="http://schemas.microsoft.com/office/drawing/2014/main" id="{316E031D-F025-406F-A35F-BBBA233B8A79}"/>
                    </a:ext>
                  </a:extLst>
                </p14:cNvPr>
                <p14:cNvContentPartPr/>
                <p14:nvPr/>
              </p14:nvContentPartPr>
              <p14:xfrm>
                <a:off x="5765063" y="3113569"/>
                <a:ext cx="142762" cy="189097"/>
              </p14:xfrm>
            </p:contentPart>
          </mc:Choice>
          <mc:Fallback xmlns="">
            <p:pic>
              <p:nvPicPr>
                <p:cNvPr id="887" name="Entrada de lápiz 886">
                  <a:extLst>
                    <a:ext uri="{FF2B5EF4-FFF2-40B4-BE49-F238E27FC236}">
                      <a16:creationId xmlns:a16="http://schemas.microsoft.com/office/drawing/2014/main" id="{316E031D-F025-406F-A35F-BBBA233B8A79}"/>
                    </a:ext>
                  </a:extLst>
                </p:cNvPr>
                <p:cNvPicPr/>
                <p:nvPr/>
              </p:nvPicPr>
              <p:blipFill>
                <a:blip r:embed="rId256"/>
                <a:stretch>
                  <a:fillRect/>
                </a:stretch>
              </p:blipFill>
              <p:spPr>
                <a:xfrm>
                  <a:off x="5747443" y="3095594"/>
                  <a:ext cx="178363" cy="224688"/>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888" name="Entrada de lápiz 887">
                  <a:extLst>
                    <a:ext uri="{FF2B5EF4-FFF2-40B4-BE49-F238E27FC236}">
                      <a16:creationId xmlns:a16="http://schemas.microsoft.com/office/drawing/2014/main" id="{669DB317-68A1-4BEE-80D3-F21D29C149FF}"/>
                    </a:ext>
                  </a:extLst>
                </p14:cNvPr>
                <p14:cNvContentPartPr/>
                <p14:nvPr/>
              </p14:nvContentPartPr>
              <p14:xfrm>
                <a:off x="6006758" y="3106306"/>
                <a:ext cx="142511" cy="194357"/>
              </p14:xfrm>
            </p:contentPart>
          </mc:Choice>
          <mc:Fallback xmlns="">
            <p:pic>
              <p:nvPicPr>
                <p:cNvPr id="888" name="Entrada de lápiz 887">
                  <a:extLst>
                    <a:ext uri="{FF2B5EF4-FFF2-40B4-BE49-F238E27FC236}">
                      <a16:creationId xmlns:a16="http://schemas.microsoft.com/office/drawing/2014/main" id="{669DB317-68A1-4BEE-80D3-F21D29C149FF}"/>
                    </a:ext>
                  </a:extLst>
                </p:cNvPr>
                <p:cNvPicPr/>
                <p:nvPr/>
              </p:nvPicPr>
              <p:blipFill>
                <a:blip r:embed="rId258"/>
                <a:stretch>
                  <a:fillRect/>
                </a:stretch>
              </p:blipFill>
              <p:spPr>
                <a:xfrm>
                  <a:off x="5989124" y="3088670"/>
                  <a:ext cx="178139" cy="229989"/>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890" name="Entrada de lápiz 889">
                  <a:extLst>
                    <a:ext uri="{FF2B5EF4-FFF2-40B4-BE49-F238E27FC236}">
                      <a16:creationId xmlns:a16="http://schemas.microsoft.com/office/drawing/2014/main" id="{740DA1E7-0580-4CF9-A2AB-A15580E7932A}"/>
                    </a:ext>
                  </a:extLst>
                </p14:cNvPr>
                <p14:cNvContentPartPr/>
                <p14:nvPr/>
              </p14:nvContentPartPr>
              <p14:xfrm>
                <a:off x="6260724" y="3207492"/>
                <a:ext cx="110954" cy="250"/>
              </p14:xfrm>
            </p:contentPart>
          </mc:Choice>
          <mc:Fallback xmlns="">
            <p:pic>
              <p:nvPicPr>
                <p:cNvPr id="890" name="Entrada de lápiz 889">
                  <a:extLst>
                    <a:ext uri="{FF2B5EF4-FFF2-40B4-BE49-F238E27FC236}">
                      <a16:creationId xmlns:a16="http://schemas.microsoft.com/office/drawing/2014/main" id="{740DA1E7-0580-4CF9-A2AB-A15580E7932A}"/>
                    </a:ext>
                  </a:extLst>
                </p:cNvPr>
                <p:cNvPicPr/>
                <p:nvPr/>
              </p:nvPicPr>
              <p:blipFill>
                <a:blip r:embed="rId260"/>
                <a:stretch>
                  <a:fillRect/>
                </a:stretch>
              </p:blipFill>
              <p:spPr>
                <a:xfrm>
                  <a:off x="6242712" y="3194992"/>
                  <a:ext cx="146618" cy="25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892" name="Entrada de lápiz 891">
                  <a:extLst>
                    <a:ext uri="{FF2B5EF4-FFF2-40B4-BE49-F238E27FC236}">
                      <a16:creationId xmlns:a16="http://schemas.microsoft.com/office/drawing/2014/main" id="{F4DA4C61-6C88-4989-A781-329BD633C17A}"/>
                    </a:ext>
                  </a:extLst>
                </p14:cNvPr>
                <p14:cNvContentPartPr/>
                <p14:nvPr/>
              </p14:nvContentPartPr>
              <p14:xfrm>
                <a:off x="6455582" y="3106306"/>
                <a:ext cx="108950" cy="250"/>
              </p14:xfrm>
            </p:contentPart>
          </mc:Choice>
          <mc:Fallback xmlns="">
            <p:pic>
              <p:nvPicPr>
                <p:cNvPr id="892" name="Entrada de lápiz 891">
                  <a:extLst>
                    <a:ext uri="{FF2B5EF4-FFF2-40B4-BE49-F238E27FC236}">
                      <a16:creationId xmlns:a16="http://schemas.microsoft.com/office/drawing/2014/main" id="{F4DA4C61-6C88-4989-A781-329BD633C17A}"/>
                    </a:ext>
                  </a:extLst>
                </p:cNvPr>
                <p:cNvPicPr/>
                <p:nvPr/>
              </p:nvPicPr>
              <p:blipFill>
                <a:blip r:embed="rId262"/>
                <a:stretch>
                  <a:fillRect/>
                </a:stretch>
              </p:blipFill>
              <p:spPr>
                <a:xfrm>
                  <a:off x="6437603" y="3094056"/>
                  <a:ext cx="144548" cy="25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893" name="Entrada de lápiz 892">
                  <a:extLst>
                    <a:ext uri="{FF2B5EF4-FFF2-40B4-BE49-F238E27FC236}">
                      <a16:creationId xmlns:a16="http://schemas.microsoft.com/office/drawing/2014/main" id="{0592D20A-07B5-4197-B50E-87EB7903D1E4}"/>
                    </a:ext>
                  </a:extLst>
                </p14:cNvPr>
                <p14:cNvContentPartPr/>
                <p14:nvPr/>
              </p14:nvContentPartPr>
              <p14:xfrm>
                <a:off x="6469609" y="3092030"/>
                <a:ext cx="167307" cy="175071"/>
              </p14:xfrm>
            </p:contentPart>
          </mc:Choice>
          <mc:Fallback xmlns="">
            <p:pic>
              <p:nvPicPr>
                <p:cNvPr id="893" name="Entrada de lápiz 892">
                  <a:extLst>
                    <a:ext uri="{FF2B5EF4-FFF2-40B4-BE49-F238E27FC236}">
                      <a16:creationId xmlns:a16="http://schemas.microsoft.com/office/drawing/2014/main" id="{0592D20A-07B5-4197-B50E-87EB7903D1E4}"/>
                    </a:ext>
                  </a:extLst>
                </p:cNvPr>
                <p:cNvPicPr/>
                <p:nvPr/>
              </p:nvPicPr>
              <p:blipFill>
                <a:blip r:embed="rId264"/>
                <a:stretch>
                  <a:fillRect/>
                </a:stretch>
              </p:blipFill>
              <p:spPr>
                <a:xfrm>
                  <a:off x="6451979" y="3074019"/>
                  <a:ext cx="202927" cy="210734"/>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895" name="Entrada de lápiz 894">
                  <a:extLst>
                    <a:ext uri="{FF2B5EF4-FFF2-40B4-BE49-F238E27FC236}">
                      <a16:creationId xmlns:a16="http://schemas.microsoft.com/office/drawing/2014/main" id="{9F6469BD-F363-43E6-822A-32656A462CE4}"/>
                    </a:ext>
                  </a:extLst>
                </p14:cNvPr>
                <p14:cNvContentPartPr/>
                <p14:nvPr/>
              </p14:nvContentPartPr>
              <p14:xfrm>
                <a:off x="5747031" y="3367286"/>
                <a:ext cx="975793" cy="43079"/>
              </p14:xfrm>
            </p:contentPart>
          </mc:Choice>
          <mc:Fallback xmlns="">
            <p:pic>
              <p:nvPicPr>
                <p:cNvPr id="895" name="Entrada de lápiz 894">
                  <a:extLst>
                    <a:ext uri="{FF2B5EF4-FFF2-40B4-BE49-F238E27FC236}">
                      <a16:creationId xmlns:a16="http://schemas.microsoft.com/office/drawing/2014/main" id="{9F6469BD-F363-43E6-822A-32656A462CE4}"/>
                    </a:ext>
                  </a:extLst>
                </p:cNvPr>
                <p:cNvPicPr/>
                <p:nvPr/>
              </p:nvPicPr>
              <p:blipFill>
                <a:blip r:embed="rId266"/>
                <a:stretch>
                  <a:fillRect/>
                </a:stretch>
              </p:blipFill>
              <p:spPr>
                <a:xfrm>
                  <a:off x="5729394" y="3349336"/>
                  <a:ext cx="1011427" cy="78619"/>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897" name="Entrada de lápiz 896">
                  <a:extLst>
                    <a:ext uri="{FF2B5EF4-FFF2-40B4-BE49-F238E27FC236}">
                      <a16:creationId xmlns:a16="http://schemas.microsoft.com/office/drawing/2014/main" id="{134B3571-EADB-4A4E-8A4E-CF1A524695BB}"/>
                    </a:ext>
                  </a:extLst>
                </p14:cNvPr>
                <p14:cNvContentPartPr/>
                <p14:nvPr/>
              </p14:nvContentPartPr>
              <p14:xfrm>
                <a:off x="6120717" y="3467970"/>
                <a:ext cx="161297" cy="223410"/>
              </p14:xfrm>
            </p:contentPart>
          </mc:Choice>
          <mc:Fallback xmlns="">
            <p:pic>
              <p:nvPicPr>
                <p:cNvPr id="897" name="Entrada de lápiz 896">
                  <a:extLst>
                    <a:ext uri="{FF2B5EF4-FFF2-40B4-BE49-F238E27FC236}">
                      <a16:creationId xmlns:a16="http://schemas.microsoft.com/office/drawing/2014/main" id="{134B3571-EADB-4A4E-8A4E-CF1A524695BB}"/>
                    </a:ext>
                  </a:extLst>
                </p:cNvPr>
                <p:cNvPicPr/>
                <p:nvPr/>
              </p:nvPicPr>
              <p:blipFill>
                <a:blip r:embed="rId268"/>
                <a:stretch>
                  <a:fillRect/>
                </a:stretch>
              </p:blipFill>
              <p:spPr>
                <a:xfrm>
                  <a:off x="6102715" y="3449982"/>
                  <a:ext cx="196941" cy="259026"/>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00" name="Entrada de lápiz 899">
                  <a:extLst>
                    <a:ext uri="{FF2B5EF4-FFF2-40B4-BE49-F238E27FC236}">
                      <a16:creationId xmlns:a16="http://schemas.microsoft.com/office/drawing/2014/main" id="{3AD5D846-0638-4DF0-AF5C-9A9FF99F9D71}"/>
                    </a:ext>
                  </a:extLst>
                </p14:cNvPr>
                <p14:cNvContentPartPr/>
                <p14:nvPr/>
              </p14:nvContentPartPr>
              <p14:xfrm>
                <a:off x="7114467" y="3098034"/>
                <a:ext cx="73856" cy="163592"/>
              </p14:xfrm>
            </p:contentPart>
          </mc:Choice>
          <mc:Fallback xmlns="">
            <p:pic>
              <p:nvPicPr>
                <p:cNvPr id="900" name="Entrada de lápiz 899">
                  <a:extLst>
                    <a:ext uri="{FF2B5EF4-FFF2-40B4-BE49-F238E27FC236}">
                      <a16:creationId xmlns:a16="http://schemas.microsoft.com/office/drawing/2014/main" id="{3AD5D846-0638-4DF0-AF5C-9A9FF99F9D71}"/>
                    </a:ext>
                  </a:extLst>
                </p:cNvPr>
                <p:cNvPicPr/>
                <p:nvPr/>
              </p:nvPicPr>
              <p:blipFill>
                <a:blip r:embed="rId270"/>
                <a:stretch>
                  <a:fillRect/>
                </a:stretch>
              </p:blipFill>
              <p:spPr>
                <a:xfrm>
                  <a:off x="7096453" y="3080057"/>
                  <a:ext cx="109523" cy="199187"/>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01" name="Entrada de lápiz 900">
                  <a:extLst>
                    <a:ext uri="{FF2B5EF4-FFF2-40B4-BE49-F238E27FC236}">
                      <a16:creationId xmlns:a16="http://schemas.microsoft.com/office/drawing/2014/main" id="{70751003-AFD8-45DF-9496-42A6F6C044FC}"/>
                    </a:ext>
                  </a:extLst>
                </p14:cNvPr>
                <p14:cNvContentPartPr/>
                <p14:nvPr/>
              </p14:nvContentPartPr>
              <p14:xfrm>
                <a:off x="7226637" y="3110637"/>
                <a:ext cx="120488" cy="147964"/>
              </p14:xfrm>
            </p:contentPart>
          </mc:Choice>
          <mc:Fallback xmlns="">
            <p:pic>
              <p:nvPicPr>
                <p:cNvPr id="901" name="Entrada de lápiz 900">
                  <a:extLst>
                    <a:ext uri="{FF2B5EF4-FFF2-40B4-BE49-F238E27FC236}">
                      <a16:creationId xmlns:a16="http://schemas.microsoft.com/office/drawing/2014/main" id="{70751003-AFD8-45DF-9496-42A6F6C044FC}"/>
                    </a:ext>
                  </a:extLst>
                </p:cNvPr>
                <p:cNvPicPr/>
                <p:nvPr/>
              </p:nvPicPr>
              <p:blipFill>
                <a:blip r:embed="rId272"/>
                <a:stretch>
                  <a:fillRect/>
                </a:stretch>
              </p:blipFill>
              <p:spPr>
                <a:xfrm>
                  <a:off x="7208654" y="3092997"/>
                  <a:ext cx="156095" cy="183605"/>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02" name="Entrada de lápiz 901">
                  <a:extLst>
                    <a:ext uri="{FF2B5EF4-FFF2-40B4-BE49-F238E27FC236}">
                      <a16:creationId xmlns:a16="http://schemas.microsoft.com/office/drawing/2014/main" id="{3A946C93-5E12-4B87-A4DA-0753500F14F3}"/>
                    </a:ext>
                  </a:extLst>
                </p14:cNvPr>
                <p14:cNvContentPartPr/>
                <p14:nvPr/>
              </p14:nvContentPartPr>
              <p14:xfrm>
                <a:off x="7034561" y="3357664"/>
                <a:ext cx="342056" cy="9579"/>
              </p14:xfrm>
            </p:contentPart>
          </mc:Choice>
          <mc:Fallback xmlns="">
            <p:pic>
              <p:nvPicPr>
                <p:cNvPr id="902" name="Entrada de lápiz 901">
                  <a:extLst>
                    <a:ext uri="{FF2B5EF4-FFF2-40B4-BE49-F238E27FC236}">
                      <a16:creationId xmlns:a16="http://schemas.microsoft.com/office/drawing/2014/main" id="{3A946C93-5E12-4B87-A4DA-0753500F14F3}"/>
                    </a:ext>
                  </a:extLst>
                </p:cNvPr>
                <p:cNvPicPr/>
                <p:nvPr/>
              </p:nvPicPr>
              <p:blipFill>
                <a:blip r:embed="rId274"/>
                <a:stretch>
                  <a:fillRect/>
                </a:stretch>
              </p:blipFill>
              <p:spPr>
                <a:xfrm>
                  <a:off x="7016558" y="3339925"/>
                  <a:ext cx="377702" cy="44702"/>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903" name="Entrada de lápiz 902">
                  <a:extLst>
                    <a:ext uri="{FF2B5EF4-FFF2-40B4-BE49-F238E27FC236}">
                      <a16:creationId xmlns:a16="http://schemas.microsoft.com/office/drawing/2014/main" id="{B013930C-19C9-4C32-A826-91866689FC83}"/>
                    </a:ext>
                  </a:extLst>
                </p14:cNvPr>
                <p14:cNvContentPartPr/>
                <p14:nvPr/>
              </p14:nvContentPartPr>
              <p14:xfrm>
                <a:off x="7179248" y="3438830"/>
                <a:ext cx="103852" cy="145191"/>
              </p14:xfrm>
            </p:contentPart>
          </mc:Choice>
          <mc:Fallback xmlns="">
            <p:pic>
              <p:nvPicPr>
                <p:cNvPr id="903" name="Entrada de lápiz 902">
                  <a:extLst>
                    <a:ext uri="{FF2B5EF4-FFF2-40B4-BE49-F238E27FC236}">
                      <a16:creationId xmlns:a16="http://schemas.microsoft.com/office/drawing/2014/main" id="{B013930C-19C9-4C32-A826-91866689FC83}"/>
                    </a:ext>
                  </a:extLst>
                </p:cNvPr>
                <p:cNvPicPr/>
                <p:nvPr/>
              </p:nvPicPr>
              <p:blipFill>
                <a:blip r:embed="rId276"/>
                <a:stretch>
                  <a:fillRect/>
                </a:stretch>
              </p:blipFill>
              <p:spPr>
                <a:xfrm>
                  <a:off x="7161640" y="3420861"/>
                  <a:ext cx="139428" cy="18077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904" name="Entrada de lápiz 903">
                  <a:extLst>
                    <a:ext uri="{FF2B5EF4-FFF2-40B4-BE49-F238E27FC236}">
                      <a16:creationId xmlns:a16="http://schemas.microsoft.com/office/drawing/2014/main" id="{1C6270EB-18EA-4D08-B76D-CAEF64D57A9A}"/>
                    </a:ext>
                  </a:extLst>
                </p14:cNvPr>
                <p14:cNvContentPartPr/>
                <p14:nvPr/>
              </p14:nvContentPartPr>
              <p14:xfrm>
                <a:off x="7457783" y="3271961"/>
                <a:ext cx="28736" cy="124774"/>
              </p14:xfrm>
            </p:contentPart>
          </mc:Choice>
          <mc:Fallback xmlns="">
            <p:pic>
              <p:nvPicPr>
                <p:cNvPr id="904" name="Entrada de lápiz 903">
                  <a:extLst>
                    <a:ext uri="{FF2B5EF4-FFF2-40B4-BE49-F238E27FC236}">
                      <a16:creationId xmlns:a16="http://schemas.microsoft.com/office/drawing/2014/main" id="{1C6270EB-18EA-4D08-B76D-CAEF64D57A9A}"/>
                    </a:ext>
                  </a:extLst>
                </p:cNvPr>
                <p:cNvPicPr/>
                <p:nvPr/>
              </p:nvPicPr>
              <p:blipFill>
                <a:blip r:embed="rId278"/>
                <a:stretch>
                  <a:fillRect/>
                </a:stretch>
              </p:blipFill>
              <p:spPr>
                <a:xfrm>
                  <a:off x="7439823" y="3253982"/>
                  <a:ext cx="64297" cy="160372"/>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905" name="Entrada de lápiz 904">
                  <a:extLst>
                    <a:ext uri="{FF2B5EF4-FFF2-40B4-BE49-F238E27FC236}">
                      <a16:creationId xmlns:a16="http://schemas.microsoft.com/office/drawing/2014/main" id="{B0DDFC9E-1702-4950-8811-B7E557EF3136}"/>
                    </a:ext>
                  </a:extLst>
                </p14:cNvPr>
                <p14:cNvContentPartPr/>
                <p14:nvPr/>
              </p14:nvContentPartPr>
              <p14:xfrm>
                <a:off x="7434593" y="3336994"/>
                <a:ext cx="79906" cy="8066"/>
              </p14:xfrm>
            </p:contentPart>
          </mc:Choice>
          <mc:Fallback xmlns="">
            <p:pic>
              <p:nvPicPr>
                <p:cNvPr id="905" name="Entrada de lápiz 904">
                  <a:extLst>
                    <a:ext uri="{FF2B5EF4-FFF2-40B4-BE49-F238E27FC236}">
                      <a16:creationId xmlns:a16="http://schemas.microsoft.com/office/drawing/2014/main" id="{B0DDFC9E-1702-4950-8811-B7E557EF3136}"/>
                    </a:ext>
                  </a:extLst>
                </p:cNvPr>
                <p:cNvPicPr/>
                <p:nvPr/>
              </p:nvPicPr>
              <p:blipFill>
                <a:blip r:embed="rId280"/>
                <a:stretch>
                  <a:fillRect/>
                </a:stretch>
              </p:blipFill>
              <p:spPr>
                <a:xfrm>
                  <a:off x="7416956" y="3319459"/>
                  <a:ext cx="115540" cy="42785"/>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907" name="Entrada de lápiz 906">
                  <a:extLst>
                    <a:ext uri="{FF2B5EF4-FFF2-40B4-BE49-F238E27FC236}">
                      <a16:creationId xmlns:a16="http://schemas.microsoft.com/office/drawing/2014/main" id="{543FA9A7-4E85-4602-806E-22EB6D87288D}"/>
                    </a:ext>
                  </a:extLst>
                </p14:cNvPr>
                <p14:cNvContentPartPr/>
                <p14:nvPr/>
              </p14:nvContentPartPr>
              <p14:xfrm>
                <a:off x="7672293" y="3182981"/>
                <a:ext cx="114187" cy="149224"/>
              </p14:xfrm>
            </p:contentPart>
          </mc:Choice>
          <mc:Fallback xmlns="">
            <p:pic>
              <p:nvPicPr>
                <p:cNvPr id="907" name="Entrada de lápiz 906">
                  <a:extLst>
                    <a:ext uri="{FF2B5EF4-FFF2-40B4-BE49-F238E27FC236}">
                      <a16:creationId xmlns:a16="http://schemas.microsoft.com/office/drawing/2014/main" id="{543FA9A7-4E85-4602-806E-22EB6D87288D}"/>
                    </a:ext>
                  </a:extLst>
                </p:cNvPr>
                <p:cNvPicPr/>
                <p:nvPr/>
              </p:nvPicPr>
              <p:blipFill>
                <a:blip r:embed="rId282"/>
                <a:stretch>
                  <a:fillRect/>
                </a:stretch>
              </p:blipFill>
              <p:spPr>
                <a:xfrm>
                  <a:off x="7654282" y="3165002"/>
                  <a:ext cx="149848" cy="184822"/>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908" name="Entrada de lápiz 907">
                  <a:extLst>
                    <a:ext uri="{FF2B5EF4-FFF2-40B4-BE49-F238E27FC236}">
                      <a16:creationId xmlns:a16="http://schemas.microsoft.com/office/drawing/2014/main" id="{525666A7-DD54-43C8-B197-CAD0710C54A2}"/>
                    </a:ext>
                  </a:extLst>
                </p14:cNvPr>
                <p14:cNvContentPartPr/>
                <p14:nvPr/>
              </p14:nvContentPartPr>
              <p14:xfrm>
                <a:off x="7830592" y="3156513"/>
                <a:ext cx="108389" cy="161828"/>
              </p14:xfrm>
            </p:contentPart>
          </mc:Choice>
          <mc:Fallback xmlns="">
            <p:pic>
              <p:nvPicPr>
                <p:cNvPr id="908" name="Entrada de lápiz 907">
                  <a:extLst>
                    <a:ext uri="{FF2B5EF4-FFF2-40B4-BE49-F238E27FC236}">
                      <a16:creationId xmlns:a16="http://schemas.microsoft.com/office/drawing/2014/main" id="{525666A7-DD54-43C8-B197-CAD0710C54A2}"/>
                    </a:ext>
                  </a:extLst>
                </p:cNvPr>
                <p:cNvPicPr/>
                <p:nvPr/>
              </p:nvPicPr>
              <p:blipFill>
                <a:blip r:embed="rId284"/>
                <a:stretch>
                  <a:fillRect/>
                </a:stretch>
              </p:blipFill>
              <p:spPr>
                <a:xfrm>
                  <a:off x="7812587" y="3138532"/>
                  <a:ext cx="144039" cy="19743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909" name="Entrada de lápiz 908">
                  <a:extLst>
                    <a:ext uri="{FF2B5EF4-FFF2-40B4-BE49-F238E27FC236}">
                      <a16:creationId xmlns:a16="http://schemas.microsoft.com/office/drawing/2014/main" id="{EFAC0C7F-C3D9-4140-9251-7B2C6EEA7C41}"/>
                    </a:ext>
                  </a:extLst>
                </p14:cNvPr>
                <p14:cNvContentPartPr/>
                <p14:nvPr/>
              </p14:nvContentPartPr>
              <p14:xfrm>
                <a:off x="7631206" y="3388416"/>
                <a:ext cx="355920" cy="15376"/>
              </p14:xfrm>
            </p:contentPart>
          </mc:Choice>
          <mc:Fallback xmlns="">
            <p:pic>
              <p:nvPicPr>
                <p:cNvPr id="909" name="Entrada de lápiz 908">
                  <a:extLst>
                    <a:ext uri="{FF2B5EF4-FFF2-40B4-BE49-F238E27FC236}">
                      <a16:creationId xmlns:a16="http://schemas.microsoft.com/office/drawing/2014/main" id="{EFAC0C7F-C3D9-4140-9251-7B2C6EEA7C41}"/>
                    </a:ext>
                  </a:extLst>
                </p:cNvPr>
                <p:cNvPicPr/>
                <p:nvPr/>
              </p:nvPicPr>
              <p:blipFill>
                <a:blip r:embed="rId286"/>
                <a:stretch>
                  <a:fillRect/>
                </a:stretch>
              </p:blipFill>
              <p:spPr>
                <a:xfrm>
                  <a:off x="7613572" y="3370537"/>
                  <a:ext cx="391548" cy="50777"/>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910" name="Entrada de lápiz 909">
                  <a:extLst>
                    <a:ext uri="{FF2B5EF4-FFF2-40B4-BE49-F238E27FC236}">
                      <a16:creationId xmlns:a16="http://schemas.microsoft.com/office/drawing/2014/main" id="{8F78E419-F102-4EFC-9354-E843AD40C67C}"/>
                    </a:ext>
                  </a:extLst>
                </p14:cNvPr>
                <p14:cNvContentPartPr/>
                <p14:nvPr/>
              </p14:nvContentPartPr>
              <p14:xfrm>
                <a:off x="7711111" y="3496301"/>
                <a:ext cx="132084" cy="139898"/>
              </p14:xfrm>
            </p:contentPart>
          </mc:Choice>
          <mc:Fallback xmlns="">
            <p:pic>
              <p:nvPicPr>
                <p:cNvPr id="910" name="Entrada de lápiz 909">
                  <a:extLst>
                    <a:ext uri="{FF2B5EF4-FFF2-40B4-BE49-F238E27FC236}">
                      <a16:creationId xmlns:a16="http://schemas.microsoft.com/office/drawing/2014/main" id="{8F78E419-F102-4EFC-9354-E843AD40C67C}"/>
                    </a:ext>
                  </a:extLst>
                </p:cNvPr>
                <p:cNvPicPr/>
                <p:nvPr/>
              </p:nvPicPr>
              <p:blipFill>
                <a:blip r:embed="rId288"/>
                <a:stretch>
                  <a:fillRect/>
                </a:stretch>
              </p:blipFill>
              <p:spPr>
                <a:xfrm>
                  <a:off x="7693116" y="3478319"/>
                  <a:ext cx="167714" cy="175502"/>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911" name="Entrada de lápiz 910">
                  <a:extLst>
                    <a:ext uri="{FF2B5EF4-FFF2-40B4-BE49-F238E27FC236}">
                      <a16:creationId xmlns:a16="http://schemas.microsoft.com/office/drawing/2014/main" id="{46A80B6E-D692-4E30-B2DF-5233CF071D4C}"/>
                    </a:ext>
                  </a:extLst>
                </p14:cNvPr>
                <p14:cNvContentPartPr/>
                <p14:nvPr/>
              </p14:nvContentPartPr>
              <p14:xfrm>
                <a:off x="8135846" y="3301200"/>
                <a:ext cx="41087" cy="130319"/>
              </p14:xfrm>
            </p:contentPart>
          </mc:Choice>
          <mc:Fallback xmlns="">
            <p:pic>
              <p:nvPicPr>
                <p:cNvPr id="911" name="Entrada de lápiz 910">
                  <a:extLst>
                    <a:ext uri="{FF2B5EF4-FFF2-40B4-BE49-F238E27FC236}">
                      <a16:creationId xmlns:a16="http://schemas.microsoft.com/office/drawing/2014/main" id="{46A80B6E-D692-4E30-B2DF-5233CF071D4C}"/>
                    </a:ext>
                  </a:extLst>
                </p:cNvPr>
                <p:cNvPicPr/>
                <p:nvPr/>
              </p:nvPicPr>
              <p:blipFill>
                <a:blip r:embed="rId290"/>
                <a:stretch>
                  <a:fillRect/>
                </a:stretch>
              </p:blipFill>
              <p:spPr>
                <a:xfrm>
                  <a:off x="8118186" y="3283250"/>
                  <a:ext cx="76768" cy="165861"/>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912" name="Entrada de lápiz 911">
                  <a:extLst>
                    <a:ext uri="{FF2B5EF4-FFF2-40B4-BE49-F238E27FC236}">
                      <a16:creationId xmlns:a16="http://schemas.microsoft.com/office/drawing/2014/main" id="{FFFE949A-96E3-40AF-9BF8-98C43018D6AA}"/>
                    </a:ext>
                  </a:extLst>
                </p14:cNvPr>
                <p14:cNvContentPartPr/>
                <p14:nvPr/>
              </p14:nvContentPartPr>
              <p14:xfrm>
                <a:off x="8106606" y="3352118"/>
                <a:ext cx="90240" cy="7310"/>
              </p14:xfrm>
            </p:contentPart>
          </mc:Choice>
          <mc:Fallback xmlns="">
            <p:pic>
              <p:nvPicPr>
                <p:cNvPr id="912" name="Entrada de lápiz 911">
                  <a:extLst>
                    <a:ext uri="{FF2B5EF4-FFF2-40B4-BE49-F238E27FC236}">
                      <a16:creationId xmlns:a16="http://schemas.microsoft.com/office/drawing/2014/main" id="{FFFE949A-96E3-40AF-9BF8-98C43018D6AA}"/>
                    </a:ext>
                  </a:extLst>
                </p:cNvPr>
                <p:cNvPicPr/>
                <p:nvPr/>
              </p:nvPicPr>
              <p:blipFill>
                <a:blip r:embed="rId292"/>
                <a:stretch>
                  <a:fillRect/>
                </a:stretch>
              </p:blipFill>
              <p:spPr>
                <a:xfrm>
                  <a:off x="8088630" y="3334713"/>
                  <a:ext cx="125833" cy="41771"/>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914" name="Entrada de lápiz 913">
                  <a:extLst>
                    <a:ext uri="{FF2B5EF4-FFF2-40B4-BE49-F238E27FC236}">
                      <a16:creationId xmlns:a16="http://schemas.microsoft.com/office/drawing/2014/main" id="{14CEAB74-92F9-461E-B83E-33FEAA903B1A}"/>
                    </a:ext>
                  </a:extLst>
                </p14:cNvPr>
                <p14:cNvContentPartPr/>
                <p14:nvPr/>
              </p14:nvContentPartPr>
              <p14:xfrm>
                <a:off x="8344306" y="3176679"/>
                <a:ext cx="94021" cy="22686"/>
              </p14:xfrm>
            </p:contentPart>
          </mc:Choice>
          <mc:Fallback xmlns="">
            <p:pic>
              <p:nvPicPr>
                <p:cNvPr id="914" name="Entrada de lápiz 913">
                  <a:extLst>
                    <a:ext uri="{FF2B5EF4-FFF2-40B4-BE49-F238E27FC236}">
                      <a16:creationId xmlns:a16="http://schemas.microsoft.com/office/drawing/2014/main" id="{14CEAB74-92F9-461E-B83E-33FEAA903B1A}"/>
                    </a:ext>
                  </a:extLst>
                </p:cNvPr>
                <p:cNvPicPr/>
                <p:nvPr/>
              </p:nvPicPr>
              <p:blipFill>
                <a:blip r:embed="rId294"/>
                <a:stretch>
                  <a:fillRect/>
                </a:stretch>
              </p:blipFill>
              <p:spPr>
                <a:xfrm>
                  <a:off x="8326363" y="3158674"/>
                  <a:ext cx="129548" cy="58335"/>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915" name="Entrada de lápiz 914">
                  <a:extLst>
                    <a:ext uri="{FF2B5EF4-FFF2-40B4-BE49-F238E27FC236}">
                      <a16:creationId xmlns:a16="http://schemas.microsoft.com/office/drawing/2014/main" id="{9A7C8739-EB82-459A-821C-954BFFBB1EBE}"/>
                    </a:ext>
                  </a:extLst>
                </p14:cNvPr>
                <p14:cNvContentPartPr/>
                <p14:nvPr/>
              </p14:nvContentPartPr>
              <p14:xfrm>
                <a:off x="8308764" y="3184493"/>
                <a:ext cx="138637" cy="189051"/>
              </p14:xfrm>
            </p:contentPart>
          </mc:Choice>
          <mc:Fallback xmlns="">
            <p:pic>
              <p:nvPicPr>
                <p:cNvPr id="915" name="Entrada de lápiz 914">
                  <a:extLst>
                    <a:ext uri="{FF2B5EF4-FFF2-40B4-BE49-F238E27FC236}">
                      <a16:creationId xmlns:a16="http://schemas.microsoft.com/office/drawing/2014/main" id="{9A7C8739-EB82-459A-821C-954BFFBB1EBE}"/>
                    </a:ext>
                  </a:extLst>
                </p:cNvPr>
                <p:cNvPicPr/>
                <p:nvPr/>
              </p:nvPicPr>
              <p:blipFill>
                <a:blip r:embed="rId296"/>
                <a:stretch>
                  <a:fillRect/>
                </a:stretch>
              </p:blipFill>
              <p:spPr>
                <a:xfrm>
                  <a:off x="8290759" y="3166848"/>
                  <a:ext cx="174287" cy="224701"/>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916" name="Entrada de lápiz 915">
                  <a:extLst>
                    <a:ext uri="{FF2B5EF4-FFF2-40B4-BE49-F238E27FC236}">
                      <a16:creationId xmlns:a16="http://schemas.microsoft.com/office/drawing/2014/main" id="{A8CB2E21-AACD-46F4-A846-1DD71DDD1D83}"/>
                    </a:ext>
                  </a:extLst>
                </p14:cNvPr>
                <p14:cNvContentPartPr/>
                <p14:nvPr/>
              </p14:nvContentPartPr>
              <p14:xfrm>
                <a:off x="8482439" y="3169369"/>
                <a:ext cx="80914" cy="160315"/>
              </p14:xfrm>
            </p:contentPart>
          </mc:Choice>
          <mc:Fallback xmlns="">
            <p:pic>
              <p:nvPicPr>
                <p:cNvPr id="916" name="Entrada de lápiz 915">
                  <a:extLst>
                    <a:ext uri="{FF2B5EF4-FFF2-40B4-BE49-F238E27FC236}">
                      <a16:creationId xmlns:a16="http://schemas.microsoft.com/office/drawing/2014/main" id="{A8CB2E21-AACD-46F4-A846-1DD71DDD1D83}"/>
                    </a:ext>
                  </a:extLst>
                </p:cNvPr>
                <p:cNvPicPr/>
                <p:nvPr/>
              </p:nvPicPr>
              <p:blipFill>
                <a:blip r:embed="rId298"/>
                <a:stretch>
                  <a:fillRect/>
                </a:stretch>
              </p:blipFill>
              <p:spPr>
                <a:xfrm>
                  <a:off x="8464458" y="3151356"/>
                  <a:ext cx="116516" cy="195981"/>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917" name="Entrada de lápiz 916">
                  <a:extLst>
                    <a:ext uri="{FF2B5EF4-FFF2-40B4-BE49-F238E27FC236}">
                      <a16:creationId xmlns:a16="http://schemas.microsoft.com/office/drawing/2014/main" id="{0F77D0E9-669F-4341-9058-D97CF92DEE60}"/>
                    </a:ext>
                  </a:extLst>
                </p14:cNvPr>
                <p14:cNvContentPartPr/>
                <p14:nvPr/>
              </p14:nvContentPartPr>
              <p14:xfrm>
                <a:off x="8315066" y="3402784"/>
                <a:ext cx="283576" cy="29744"/>
              </p14:xfrm>
            </p:contentPart>
          </mc:Choice>
          <mc:Fallback xmlns="">
            <p:pic>
              <p:nvPicPr>
                <p:cNvPr id="917" name="Entrada de lápiz 916">
                  <a:extLst>
                    <a:ext uri="{FF2B5EF4-FFF2-40B4-BE49-F238E27FC236}">
                      <a16:creationId xmlns:a16="http://schemas.microsoft.com/office/drawing/2014/main" id="{0F77D0E9-669F-4341-9058-D97CF92DEE60}"/>
                    </a:ext>
                  </a:extLst>
                </p:cNvPr>
                <p:cNvPicPr/>
                <p:nvPr/>
              </p:nvPicPr>
              <p:blipFill>
                <a:blip r:embed="rId300"/>
                <a:stretch>
                  <a:fillRect/>
                </a:stretch>
              </p:blipFill>
              <p:spPr>
                <a:xfrm>
                  <a:off x="8297073" y="3384866"/>
                  <a:ext cx="319203" cy="65222"/>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918" name="Entrada de lápiz 917">
                  <a:extLst>
                    <a:ext uri="{FF2B5EF4-FFF2-40B4-BE49-F238E27FC236}">
                      <a16:creationId xmlns:a16="http://schemas.microsoft.com/office/drawing/2014/main" id="{1EFE66BF-5C6A-4AD9-BE24-8F161E17B31A}"/>
                    </a:ext>
                  </a:extLst>
                </p14:cNvPr>
                <p14:cNvContentPartPr/>
                <p14:nvPr/>
              </p14:nvContentPartPr>
              <p14:xfrm>
                <a:off x="8401777" y="3482941"/>
                <a:ext cx="88728" cy="159559"/>
              </p14:xfrm>
            </p:contentPart>
          </mc:Choice>
          <mc:Fallback xmlns="">
            <p:pic>
              <p:nvPicPr>
                <p:cNvPr id="918" name="Entrada de lápiz 917">
                  <a:extLst>
                    <a:ext uri="{FF2B5EF4-FFF2-40B4-BE49-F238E27FC236}">
                      <a16:creationId xmlns:a16="http://schemas.microsoft.com/office/drawing/2014/main" id="{1EFE66BF-5C6A-4AD9-BE24-8F161E17B31A}"/>
                    </a:ext>
                  </a:extLst>
                </p:cNvPr>
                <p:cNvPicPr/>
                <p:nvPr/>
              </p:nvPicPr>
              <p:blipFill>
                <a:blip r:embed="rId302"/>
                <a:stretch>
                  <a:fillRect/>
                </a:stretch>
              </p:blipFill>
              <p:spPr>
                <a:xfrm>
                  <a:off x="8383743" y="3464932"/>
                  <a:ext cx="124436" cy="195217"/>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920" name="Entrada de lápiz 919">
                  <a:extLst>
                    <a:ext uri="{FF2B5EF4-FFF2-40B4-BE49-F238E27FC236}">
                      <a16:creationId xmlns:a16="http://schemas.microsoft.com/office/drawing/2014/main" id="{C33C602A-E1FF-4D89-B53D-F914B8717D70}"/>
                    </a:ext>
                  </a:extLst>
                </p14:cNvPr>
                <p14:cNvContentPartPr/>
                <p14:nvPr/>
              </p14:nvContentPartPr>
              <p14:xfrm>
                <a:off x="8765007" y="3301200"/>
                <a:ext cx="88728" cy="252"/>
              </p14:xfrm>
            </p:contentPart>
          </mc:Choice>
          <mc:Fallback xmlns="">
            <p:pic>
              <p:nvPicPr>
                <p:cNvPr id="920" name="Entrada de lápiz 919">
                  <a:extLst>
                    <a:ext uri="{FF2B5EF4-FFF2-40B4-BE49-F238E27FC236}">
                      <a16:creationId xmlns:a16="http://schemas.microsoft.com/office/drawing/2014/main" id="{C33C602A-E1FF-4D89-B53D-F914B8717D70}"/>
                    </a:ext>
                  </a:extLst>
                </p:cNvPr>
                <p:cNvPicPr/>
                <p:nvPr/>
              </p:nvPicPr>
              <p:blipFill>
                <a:blip r:embed="rId304"/>
                <a:stretch>
                  <a:fillRect/>
                </a:stretch>
              </p:blipFill>
              <p:spPr>
                <a:xfrm>
                  <a:off x="8747405" y="3288600"/>
                  <a:ext cx="124291"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922" name="Entrada de lápiz 921">
                  <a:extLst>
                    <a:ext uri="{FF2B5EF4-FFF2-40B4-BE49-F238E27FC236}">
                      <a16:creationId xmlns:a16="http://schemas.microsoft.com/office/drawing/2014/main" id="{0B7FB2F6-2709-4AC0-9C31-0FD618161B78}"/>
                    </a:ext>
                  </a:extLst>
                </p14:cNvPr>
                <p14:cNvContentPartPr/>
                <p14:nvPr/>
              </p14:nvContentPartPr>
              <p14:xfrm>
                <a:off x="9021108" y="3344808"/>
                <a:ext cx="897614" cy="22686"/>
              </p14:xfrm>
            </p:contentPart>
          </mc:Choice>
          <mc:Fallback xmlns="">
            <p:pic>
              <p:nvPicPr>
                <p:cNvPr id="922" name="Entrada de lápiz 921">
                  <a:extLst>
                    <a:ext uri="{FF2B5EF4-FFF2-40B4-BE49-F238E27FC236}">
                      <a16:creationId xmlns:a16="http://schemas.microsoft.com/office/drawing/2014/main" id="{0B7FB2F6-2709-4AC0-9C31-0FD618161B78}"/>
                    </a:ext>
                  </a:extLst>
                </p:cNvPr>
                <p:cNvPicPr/>
                <p:nvPr/>
              </p:nvPicPr>
              <p:blipFill>
                <a:blip r:embed="rId306"/>
                <a:stretch>
                  <a:fillRect/>
                </a:stretch>
              </p:blipFill>
              <p:spPr>
                <a:xfrm>
                  <a:off x="9003113" y="3326803"/>
                  <a:ext cx="933245" cy="58335"/>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924" name="Entrada de lápiz 923">
                  <a:extLst>
                    <a:ext uri="{FF2B5EF4-FFF2-40B4-BE49-F238E27FC236}">
                      <a16:creationId xmlns:a16="http://schemas.microsoft.com/office/drawing/2014/main" id="{8291D26B-1705-4829-A054-2FAF1F9CE367}"/>
                    </a:ext>
                  </a:extLst>
                </p14:cNvPr>
                <p14:cNvContentPartPr/>
                <p14:nvPr/>
              </p14:nvContentPartPr>
              <p14:xfrm>
                <a:off x="9282503" y="3432024"/>
                <a:ext cx="138637" cy="231146"/>
              </p14:xfrm>
            </p:contentPart>
          </mc:Choice>
          <mc:Fallback xmlns="">
            <p:pic>
              <p:nvPicPr>
                <p:cNvPr id="924" name="Entrada de lápiz 923">
                  <a:extLst>
                    <a:ext uri="{FF2B5EF4-FFF2-40B4-BE49-F238E27FC236}">
                      <a16:creationId xmlns:a16="http://schemas.microsoft.com/office/drawing/2014/main" id="{8291D26B-1705-4829-A054-2FAF1F9CE367}"/>
                    </a:ext>
                  </a:extLst>
                </p:cNvPr>
                <p:cNvPicPr/>
                <p:nvPr/>
              </p:nvPicPr>
              <p:blipFill>
                <a:blip r:embed="rId308"/>
                <a:stretch>
                  <a:fillRect/>
                </a:stretch>
              </p:blipFill>
              <p:spPr>
                <a:xfrm>
                  <a:off x="9264904" y="3414050"/>
                  <a:ext cx="174194" cy="266735"/>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925" name="Entrada de lápiz 924">
                  <a:extLst>
                    <a:ext uri="{FF2B5EF4-FFF2-40B4-BE49-F238E27FC236}">
                      <a16:creationId xmlns:a16="http://schemas.microsoft.com/office/drawing/2014/main" id="{3FEF65EA-0DD9-491E-8C94-5A2968B52F56}"/>
                    </a:ext>
                  </a:extLst>
                </p14:cNvPr>
                <p14:cNvContentPartPr/>
                <p14:nvPr/>
              </p14:nvContentPartPr>
              <p14:xfrm>
                <a:off x="8933641" y="3101311"/>
                <a:ext cx="52178" cy="155526"/>
              </p14:xfrm>
            </p:contentPart>
          </mc:Choice>
          <mc:Fallback xmlns="">
            <p:pic>
              <p:nvPicPr>
                <p:cNvPr id="925" name="Entrada de lápiz 924">
                  <a:extLst>
                    <a:ext uri="{FF2B5EF4-FFF2-40B4-BE49-F238E27FC236}">
                      <a16:creationId xmlns:a16="http://schemas.microsoft.com/office/drawing/2014/main" id="{3FEF65EA-0DD9-491E-8C94-5A2968B52F56}"/>
                    </a:ext>
                  </a:extLst>
                </p:cNvPr>
                <p:cNvPicPr/>
                <p:nvPr/>
              </p:nvPicPr>
              <p:blipFill>
                <a:blip r:embed="rId310"/>
                <a:stretch>
                  <a:fillRect/>
                </a:stretch>
              </p:blipFill>
              <p:spPr>
                <a:xfrm>
                  <a:off x="8916008" y="3083310"/>
                  <a:ext cx="87803" cy="191167"/>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926" name="Entrada de lápiz 925">
                  <a:extLst>
                    <a:ext uri="{FF2B5EF4-FFF2-40B4-BE49-F238E27FC236}">
                      <a16:creationId xmlns:a16="http://schemas.microsoft.com/office/drawing/2014/main" id="{6C2B780B-B934-48C6-866D-A541C12F5852}"/>
                    </a:ext>
                  </a:extLst>
                </p14:cNvPr>
                <p14:cNvContentPartPr/>
                <p14:nvPr/>
              </p14:nvContentPartPr>
              <p14:xfrm>
                <a:off x="9003464" y="3103831"/>
                <a:ext cx="100071" cy="135613"/>
              </p14:xfrm>
            </p:contentPart>
          </mc:Choice>
          <mc:Fallback xmlns="">
            <p:pic>
              <p:nvPicPr>
                <p:cNvPr id="926" name="Entrada de lápiz 925">
                  <a:extLst>
                    <a:ext uri="{FF2B5EF4-FFF2-40B4-BE49-F238E27FC236}">
                      <a16:creationId xmlns:a16="http://schemas.microsoft.com/office/drawing/2014/main" id="{6C2B780B-B934-48C6-866D-A541C12F5852}"/>
                    </a:ext>
                  </a:extLst>
                </p:cNvPr>
                <p:cNvPicPr/>
                <p:nvPr/>
              </p:nvPicPr>
              <p:blipFill>
                <a:blip r:embed="rId312"/>
                <a:stretch>
                  <a:fillRect/>
                </a:stretch>
              </p:blipFill>
              <p:spPr>
                <a:xfrm>
                  <a:off x="8985826" y="3085845"/>
                  <a:ext cx="135708" cy="171225"/>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927" name="Entrada de lápiz 926">
                  <a:extLst>
                    <a:ext uri="{FF2B5EF4-FFF2-40B4-BE49-F238E27FC236}">
                      <a16:creationId xmlns:a16="http://schemas.microsoft.com/office/drawing/2014/main" id="{2D2FCD68-09E4-4D81-9D86-7340CDA34EB3}"/>
                    </a:ext>
                  </a:extLst>
                </p14:cNvPr>
                <p14:cNvContentPartPr/>
                <p14:nvPr/>
              </p14:nvContentPartPr>
              <p14:xfrm>
                <a:off x="9171593" y="3126517"/>
                <a:ext cx="25207" cy="103852"/>
              </p14:xfrm>
            </p:contentPart>
          </mc:Choice>
          <mc:Fallback xmlns="">
            <p:pic>
              <p:nvPicPr>
                <p:cNvPr id="927" name="Entrada de lápiz 926">
                  <a:extLst>
                    <a:ext uri="{FF2B5EF4-FFF2-40B4-BE49-F238E27FC236}">
                      <a16:creationId xmlns:a16="http://schemas.microsoft.com/office/drawing/2014/main" id="{2D2FCD68-09E4-4D81-9D86-7340CDA34EB3}"/>
                    </a:ext>
                  </a:extLst>
                </p:cNvPr>
                <p:cNvPicPr/>
                <p:nvPr/>
              </p:nvPicPr>
              <p:blipFill>
                <a:blip r:embed="rId314"/>
                <a:stretch>
                  <a:fillRect/>
                </a:stretch>
              </p:blipFill>
              <p:spPr>
                <a:xfrm>
                  <a:off x="9153588" y="3108550"/>
                  <a:ext cx="60857" cy="139428"/>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928" name="Entrada de lápiz 927">
                  <a:extLst>
                    <a:ext uri="{FF2B5EF4-FFF2-40B4-BE49-F238E27FC236}">
                      <a16:creationId xmlns:a16="http://schemas.microsoft.com/office/drawing/2014/main" id="{FA66BB00-527B-48B1-BE00-23D5A6D5CBD7}"/>
                    </a:ext>
                  </a:extLst>
                </p14:cNvPr>
                <p14:cNvContentPartPr/>
                <p14:nvPr/>
              </p14:nvContentPartPr>
              <p14:xfrm>
                <a:off x="9122692" y="3184493"/>
                <a:ext cx="102340" cy="252"/>
              </p14:xfrm>
            </p:contentPart>
          </mc:Choice>
          <mc:Fallback xmlns="">
            <p:pic>
              <p:nvPicPr>
                <p:cNvPr id="928" name="Entrada de lápiz 927">
                  <a:extLst>
                    <a:ext uri="{FF2B5EF4-FFF2-40B4-BE49-F238E27FC236}">
                      <a16:creationId xmlns:a16="http://schemas.microsoft.com/office/drawing/2014/main" id="{FA66BB00-527B-48B1-BE00-23D5A6D5CBD7}"/>
                    </a:ext>
                  </a:extLst>
                </p:cNvPr>
                <p:cNvPicPr/>
                <p:nvPr/>
              </p:nvPicPr>
              <p:blipFill>
                <a:blip r:embed="rId316"/>
                <a:stretch>
                  <a:fillRect/>
                </a:stretch>
              </p:blipFill>
              <p:spPr>
                <a:xfrm>
                  <a:off x="9105035" y="3172145"/>
                  <a:ext cx="138015"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929" name="Entrada de lápiz 928">
                  <a:extLst>
                    <a:ext uri="{FF2B5EF4-FFF2-40B4-BE49-F238E27FC236}">
                      <a16:creationId xmlns:a16="http://schemas.microsoft.com/office/drawing/2014/main" id="{0D63C84B-7CEF-47EA-80C6-392E1FAA2529}"/>
                    </a:ext>
                  </a:extLst>
                </p14:cNvPr>
                <p14:cNvContentPartPr/>
                <p14:nvPr/>
              </p14:nvContentPartPr>
              <p14:xfrm>
                <a:off x="9259060" y="3132567"/>
                <a:ext cx="114439" cy="126034"/>
              </p14:xfrm>
            </p:contentPart>
          </mc:Choice>
          <mc:Fallback xmlns="">
            <p:pic>
              <p:nvPicPr>
                <p:cNvPr id="929" name="Entrada de lápiz 928">
                  <a:extLst>
                    <a:ext uri="{FF2B5EF4-FFF2-40B4-BE49-F238E27FC236}">
                      <a16:creationId xmlns:a16="http://schemas.microsoft.com/office/drawing/2014/main" id="{0D63C84B-7CEF-47EA-80C6-392E1FAA2529}"/>
                    </a:ext>
                  </a:extLst>
                </p:cNvPr>
                <p:cNvPicPr/>
                <p:nvPr/>
              </p:nvPicPr>
              <p:blipFill>
                <a:blip r:embed="rId318"/>
                <a:stretch>
                  <a:fillRect/>
                </a:stretch>
              </p:blipFill>
              <p:spPr>
                <a:xfrm>
                  <a:off x="9241426" y="3114613"/>
                  <a:ext cx="150066" cy="161582"/>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930" name="Entrada de lápiz 929">
                  <a:extLst>
                    <a:ext uri="{FF2B5EF4-FFF2-40B4-BE49-F238E27FC236}">
                      <a16:creationId xmlns:a16="http://schemas.microsoft.com/office/drawing/2014/main" id="{541FBD2B-3E43-4AB8-8EEE-95BC61400C87}"/>
                    </a:ext>
                  </a:extLst>
                </p14:cNvPr>
                <p14:cNvContentPartPr/>
                <p14:nvPr/>
              </p14:nvContentPartPr>
              <p14:xfrm>
                <a:off x="9407528" y="3112402"/>
                <a:ext cx="103852" cy="139646"/>
              </p14:xfrm>
            </p:contentPart>
          </mc:Choice>
          <mc:Fallback xmlns="">
            <p:pic>
              <p:nvPicPr>
                <p:cNvPr id="930" name="Entrada de lápiz 929">
                  <a:extLst>
                    <a:ext uri="{FF2B5EF4-FFF2-40B4-BE49-F238E27FC236}">
                      <a16:creationId xmlns:a16="http://schemas.microsoft.com/office/drawing/2014/main" id="{541FBD2B-3E43-4AB8-8EEE-95BC61400C87}"/>
                    </a:ext>
                  </a:extLst>
                </p:cNvPr>
                <p:cNvPicPr/>
                <p:nvPr/>
              </p:nvPicPr>
              <p:blipFill>
                <a:blip r:embed="rId320"/>
                <a:stretch>
                  <a:fillRect/>
                </a:stretch>
              </p:blipFill>
              <p:spPr>
                <a:xfrm>
                  <a:off x="9389561" y="3094406"/>
                  <a:ext cx="139428" cy="175277"/>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931" name="Entrada de lápiz 930">
                  <a:extLst>
                    <a:ext uri="{FF2B5EF4-FFF2-40B4-BE49-F238E27FC236}">
                      <a16:creationId xmlns:a16="http://schemas.microsoft.com/office/drawing/2014/main" id="{37274ADE-E8C2-4F9B-A9E1-58D0B84F79DE}"/>
                    </a:ext>
                  </a:extLst>
                </p14:cNvPr>
                <p14:cNvContentPartPr/>
                <p14:nvPr/>
              </p14:nvContentPartPr>
              <p14:xfrm>
                <a:off x="9596579" y="3148195"/>
                <a:ext cx="57471" cy="95786"/>
              </p14:xfrm>
            </p:contentPart>
          </mc:Choice>
          <mc:Fallback xmlns="">
            <p:pic>
              <p:nvPicPr>
                <p:cNvPr id="931" name="Entrada de lápiz 930">
                  <a:extLst>
                    <a:ext uri="{FF2B5EF4-FFF2-40B4-BE49-F238E27FC236}">
                      <a16:creationId xmlns:a16="http://schemas.microsoft.com/office/drawing/2014/main" id="{37274ADE-E8C2-4F9B-A9E1-58D0B84F79DE}"/>
                    </a:ext>
                  </a:extLst>
                </p:cNvPr>
                <p:cNvPicPr/>
                <p:nvPr/>
              </p:nvPicPr>
              <p:blipFill>
                <a:blip r:embed="rId322"/>
                <a:stretch>
                  <a:fillRect/>
                </a:stretch>
              </p:blipFill>
              <p:spPr>
                <a:xfrm>
                  <a:off x="9578619" y="3130190"/>
                  <a:ext cx="93031" cy="131436"/>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932" name="Entrada de lápiz 931">
                  <a:extLst>
                    <a:ext uri="{FF2B5EF4-FFF2-40B4-BE49-F238E27FC236}">
                      <a16:creationId xmlns:a16="http://schemas.microsoft.com/office/drawing/2014/main" id="{41AECAFA-D725-494E-9B87-8E9A192C647C}"/>
                    </a:ext>
                  </a:extLst>
                </p14:cNvPr>
                <p14:cNvContentPartPr/>
                <p14:nvPr/>
              </p14:nvContentPartPr>
              <p14:xfrm>
                <a:off x="9556501" y="3191551"/>
                <a:ext cx="77889" cy="7814"/>
              </p14:xfrm>
            </p:contentPart>
          </mc:Choice>
          <mc:Fallback xmlns="">
            <p:pic>
              <p:nvPicPr>
                <p:cNvPr id="932" name="Entrada de lápiz 931">
                  <a:extLst>
                    <a:ext uri="{FF2B5EF4-FFF2-40B4-BE49-F238E27FC236}">
                      <a16:creationId xmlns:a16="http://schemas.microsoft.com/office/drawing/2014/main" id="{41AECAFA-D725-494E-9B87-8E9A192C647C}"/>
                    </a:ext>
                  </a:extLst>
                </p:cNvPr>
                <p:cNvPicPr/>
                <p:nvPr/>
              </p:nvPicPr>
              <p:blipFill>
                <a:blip r:embed="rId324"/>
                <a:stretch>
                  <a:fillRect/>
                </a:stretch>
              </p:blipFill>
              <p:spPr>
                <a:xfrm>
                  <a:off x="9538554" y="3173792"/>
                  <a:ext cx="113424" cy="42977"/>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933" name="Entrada de lápiz 932">
                  <a:extLst>
                    <a:ext uri="{FF2B5EF4-FFF2-40B4-BE49-F238E27FC236}">
                      <a16:creationId xmlns:a16="http://schemas.microsoft.com/office/drawing/2014/main" id="{50BD19A7-DE71-4EE9-BC48-50D7F8EF3954}"/>
                    </a:ext>
                  </a:extLst>
                </p14:cNvPr>
                <p14:cNvContentPartPr/>
                <p14:nvPr/>
              </p14:nvContentPartPr>
              <p14:xfrm>
                <a:off x="9712027" y="3118955"/>
                <a:ext cx="71083" cy="252"/>
              </p14:xfrm>
            </p:contentPart>
          </mc:Choice>
          <mc:Fallback xmlns="">
            <p:pic>
              <p:nvPicPr>
                <p:cNvPr id="933" name="Entrada de lápiz 932">
                  <a:extLst>
                    <a:ext uri="{FF2B5EF4-FFF2-40B4-BE49-F238E27FC236}">
                      <a16:creationId xmlns:a16="http://schemas.microsoft.com/office/drawing/2014/main" id="{50BD19A7-DE71-4EE9-BC48-50D7F8EF3954}"/>
                    </a:ext>
                  </a:extLst>
                </p:cNvPr>
                <p:cNvPicPr/>
                <p:nvPr/>
              </p:nvPicPr>
              <p:blipFill>
                <a:blip r:embed="rId326"/>
                <a:stretch>
                  <a:fillRect/>
                </a:stretch>
              </p:blipFill>
              <p:spPr>
                <a:xfrm>
                  <a:off x="9694077" y="3106355"/>
                  <a:ext cx="106625"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934" name="Entrada de lápiz 933">
                  <a:extLst>
                    <a:ext uri="{FF2B5EF4-FFF2-40B4-BE49-F238E27FC236}">
                      <a16:creationId xmlns:a16="http://schemas.microsoft.com/office/drawing/2014/main" id="{8372488C-9D28-4560-B8CB-E913019FECA4}"/>
                    </a:ext>
                  </a:extLst>
                </p14:cNvPr>
                <p14:cNvContentPartPr/>
                <p14:nvPr/>
              </p14:nvContentPartPr>
              <p14:xfrm>
                <a:off x="9668671" y="3118955"/>
                <a:ext cx="161323" cy="131579"/>
              </p14:xfrm>
            </p:contentPart>
          </mc:Choice>
          <mc:Fallback xmlns="">
            <p:pic>
              <p:nvPicPr>
                <p:cNvPr id="934" name="Entrada de lápiz 933">
                  <a:extLst>
                    <a:ext uri="{FF2B5EF4-FFF2-40B4-BE49-F238E27FC236}">
                      <a16:creationId xmlns:a16="http://schemas.microsoft.com/office/drawing/2014/main" id="{8372488C-9D28-4560-B8CB-E913019FECA4}"/>
                    </a:ext>
                  </a:extLst>
                </p:cNvPr>
                <p:cNvPicPr/>
                <p:nvPr/>
              </p:nvPicPr>
              <p:blipFill>
                <a:blip r:embed="rId328"/>
                <a:stretch>
                  <a:fillRect/>
                </a:stretch>
              </p:blipFill>
              <p:spPr>
                <a:xfrm>
                  <a:off x="9650666" y="3100980"/>
                  <a:ext cx="196973" cy="16717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935" name="Entrada de lápiz 934">
                  <a:extLst>
                    <a:ext uri="{FF2B5EF4-FFF2-40B4-BE49-F238E27FC236}">
                      <a16:creationId xmlns:a16="http://schemas.microsoft.com/office/drawing/2014/main" id="{26BB8DB1-B70F-45EA-939E-18EDA4FA0393}"/>
                    </a:ext>
                  </a:extLst>
                </p14:cNvPr>
                <p14:cNvContentPartPr/>
                <p14:nvPr/>
              </p14:nvContentPartPr>
              <p14:xfrm>
                <a:off x="9864780" y="3084422"/>
                <a:ext cx="100323" cy="177708"/>
              </p14:xfrm>
            </p:contentPart>
          </mc:Choice>
          <mc:Fallback xmlns="">
            <p:pic>
              <p:nvPicPr>
                <p:cNvPr id="935" name="Entrada de lápiz 934">
                  <a:extLst>
                    <a:ext uri="{FF2B5EF4-FFF2-40B4-BE49-F238E27FC236}">
                      <a16:creationId xmlns:a16="http://schemas.microsoft.com/office/drawing/2014/main" id="{26BB8DB1-B70F-45EA-939E-18EDA4FA0393}"/>
                    </a:ext>
                  </a:extLst>
                </p:cNvPr>
                <p:cNvPicPr/>
                <p:nvPr/>
              </p:nvPicPr>
              <p:blipFill>
                <a:blip r:embed="rId330"/>
                <a:stretch>
                  <a:fillRect/>
                </a:stretch>
              </p:blipFill>
              <p:spPr>
                <a:xfrm>
                  <a:off x="9846801" y="3066435"/>
                  <a:ext cx="135921" cy="213322"/>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956" name="Entrada de lápiz 955">
                  <a:extLst>
                    <a:ext uri="{FF2B5EF4-FFF2-40B4-BE49-F238E27FC236}">
                      <a16:creationId xmlns:a16="http://schemas.microsoft.com/office/drawing/2014/main" id="{8510B2DF-7F6D-4E76-854B-DFD4DE27E3E4}"/>
                    </a:ext>
                  </a:extLst>
                </p14:cNvPr>
                <p14:cNvContentPartPr/>
                <p14:nvPr/>
              </p14:nvContentPartPr>
              <p14:xfrm>
                <a:off x="10008963" y="3256836"/>
                <a:ext cx="118472" cy="15376"/>
              </p14:xfrm>
            </p:contentPart>
          </mc:Choice>
          <mc:Fallback xmlns="">
            <p:pic>
              <p:nvPicPr>
                <p:cNvPr id="956" name="Entrada de lápiz 955">
                  <a:extLst>
                    <a:ext uri="{FF2B5EF4-FFF2-40B4-BE49-F238E27FC236}">
                      <a16:creationId xmlns:a16="http://schemas.microsoft.com/office/drawing/2014/main" id="{8510B2DF-7F6D-4E76-854B-DFD4DE27E3E4}"/>
                    </a:ext>
                  </a:extLst>
                </p:cNvPr>
                <p:cNvPicPr/>
                <p:nvPr/>
              </p:nvPicPr>
              <p:blipFill>
                <a:blip r:embed="rId332"/>
                <a:stretch>
                  <a:fillRect/>
                </a:stretch>
              </p:blipFill>
              <p:spPr>
                <a:xfrm>
                  <a:off x="9991318" y="3238957"/>
                  <a:ext cx="154122" cy="50777"/>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957" name="Entrada de lápiz 956">
                  <a:extLst>
                    <a:ext uri="{FF2B5EF4-FFF2-40B4-BE49-F238E27FC236}">
                      <a16:creationId xmlns:a16="http://schemas.microsoft.com/office/drawing/2014/main" id="{EF4B53A0-18FF-4331-ABCB-8F7E57E317AD}"/>
                    </a:ext>
                  </a:extLst>
                </p14:cNvPr>
                <p14:cNvContentPartPr/>
                <p14:nvPr/>
              </p14:nvContentPartPr>
              <p14:xfrm>
                <a:off x="10039463" y="3300696"/>
                <a:ext cx="109650" cy="7814"/>
              </p14:xfrm>
            </p:contentPart>
          </mc:Choice>
          <mc:Fallback xmlns="">
            <p:pic>
              <p:nvPicPr>
                <p:cNvPr id="957" name="Entrada de lápiz 956">
                  <a:extLst>
                    <a:ext uri="{FF2B5EF4-FFF2-40B4-BE49-F238E27FC236}">
                      <a16:creationId xmlns:a16="http://schemas.microsoft.com/office/drawing/2014/main" id="{EF4B53A0-18FF-4331-ABCB-8F7E57E317AD}"/>
                    </a:ext>
                  </a:extLst>
                </p:cNvPr>
                <p:cNvPicPr/>
                <p:nvPr/>
              </p:nvPicPr>
              <p:blipFill>
                <a:blip r:embed="rId334"/>
                <a:stretch>
                  <a:fillRect/>
                </a:stretch>
              </p:blipFill>
              <p:spPr>
                <a:xfrm>
                  <a:off x="10021488" y="3283292"/>
                  <a:ext cx="145241" cy="42977"/>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960" name="Entrada de lápiz 959">
                  <a:extLst>
                    <a:ext uri="{FF2B5EF4-FFF2-40B4-BE49-F238E27FC236}">
                      <a16:creationId xmlns:a16="http://schemas.microsoft.com/office/drawing/2014/main" id="{1E4CF0B9-4D36-4E09-B9F6-BBA5CD4D249F}"/>
                    </a:ext>
                  </a:extLst>
                </p14:cNvPr>
                <p14:cNvContentPartPr/>
                <p14:nvPr/>
              </p14:nvContentPartPr>
              <p14:xfrm>
                <a:off x="10351523" y="3097277"/>
                <a:ext cx="153761" cy="95534"/>
              </p14:xfrm>
            </p:contentPart>
          </mc:Choice>
          <mc:Fallback xmlns="">
            <p:pic>
              <p:nvPicPr>
                <p:cNvPr id="960" name="Entrada de lápiz 959">
                  <a:extLst>
                    <a:ext uri="{FF2B5EF4-FFF2-40B4-BE49-F238E27FC236}">
                      <a16:creationId xmlns:a16="http://schemas.microsoft.com/office/drawing/2014/main" id="{1E4CF0B9-4D36-4E09-B9F6-BBA5CD4D249F}"/>
                    </a:ext>
                  </a:extLst>
                </p:cNvPr>
                <p:cNvPicPr/>
                <p:nvPr/>
              </p:nvPicPr>
              <p:blipFill>
                <a:blip r:embed="rId336"/>
                <a:stretch>
                  <a:fillRect/>
                </a:stretch>
              </p:blipFill>
              <p:spPr>
                <a:xfrm>
                  <a:off x="10333518" y="3079319"/>
                  <a:ext cx="189411" cy="13109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961" name="Entrada de lápiz 960">
                  <a:extLst>
                    <a:ext uri="{FF2B5EF4-FFF2-40B4-BE49-F238E27FC236}">
                      <a16:creationId xmlns:a16="http://schemas.microsoft.com/office/drawing/2014/main" id="{1CB6CCD0-3FB6-4C78-B3A4-9D97595CE7B5}"/>
                    </a:ext>
                  </a:extLst>
                </p14:cNvPr>
                <p14:cNvContentPartPr/>
                <p14:nvPr/>
              </p14:nvContentPartPr>
              <p14:xfrm>
                <a:off x="10343709" y="3192055"/>
                <a:ext cx="182749" cy="102592"/>
              </p14:xfrm>
            </p:contentPart>
          </mc:Choice>
          <mc:Fallback xmlns="">
            <p:pic>
              <p:nvPicPr>
                <p:cNvPr id="961" name="Entrada de lápiz 960">
                  <a:extLst>
                    <a:ext uri="{FF2B5EF4-FFF2-40B4-BE49-F238E27FC236}">
                      <a16:creationId xmlns:a16="http://schemas.microsoft.com/office/drawing/2014/main" id="{1CB6CCD0-3FB6-4C78-B3A4-9D97595CE7B5}"/>
                    </a:ext>
                  </a:extLst>
                </p:cNvPr>
                <p:cNvPicPr/>
                <p:nvPr/>
              </p:nvPicPr>
              <p:blipFill>
                <a:blip r:embed="rId338"/>
                <a:stretch>
                  <a:fillRect/>
                </a:stretch>
              </p:blipFill>
              <p:spPr>
                <a:xfrm>
                  <a:off x="10325722" y="3174119"/>
                  <a:ext cx="218363" cy="138105"/>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962" name="Entrada de lápiz 961">
                  <a:extLst>
                    <a:ext uri="{FF2B5EF4-FFF2-40B4-BE49-F238E27FC236}">
                      <a16:creationId xmlns:a16="http://schemas.microsoft.com/office/drawing/2014/main" id="{3186DEF9-B9BB-4BC7-BA8D-E67E29C64B74}"/>
                    </a:ext>
                  </a:extLst>
                </p14:cNvPr>
                <p14:cNvContentPartPr/>
                <p14:nvPr/>
              </p14:nvContentPartPr>
              <p14:xfrm>
                <a:off x="10590735" y="3104587"/>
                <a:ext cx="71587" cy="252"/>
              </p14:xfrm>
            </p:contentPart>
          </mc:Choice>
          <mc:Fallback xmlns="">
            <p:pic>
              <p:nvPicPr>
                <p:cNvPr id="962" name="Entrada de lápiz 961">
                  <a:extLst>
                    <a:ext uri="{FF2B5EF4-FFF2-40B4-BE49-F238E27FC236}">
                      <a16:creationId xmlns:a16="http://schemas.microsoft.com/office/drawing/2014/main" id="{3186DEF9-B9BB-4BC7-BA8D-E67E29C64B74}"/>
                    </a:ext>
                  </a:extLst>
                </p:cNvPr>
                <p:cNvPicPr/>
                <p:nvPr/>
              </p:nvPicPr>
              <p:blipFill>
                <a:blip r:embed="rId340"/>
                <a:stretch>
                  <a:fillRect/>
                </a:stretch>
              </p:blipFill>
              <p:spPr>
                <a:xfrm>
                  <a:off x="10572748" y="3091987"/>
                  <a:ext cx="107201"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963" name="Entrada de lápiz 962">
                  <a:extLst>
                    <a:ext uri="{FF2B5EF4-FFF2-40B4-BE49-F238E27FC236}">
                      <a16:creationId xmlns:a16="http://schemas.microsoft.com/office/drawing/2014/main" id="{5B4A30DD-7BC3-484C-BAF0-C3AB3B61EA22}"/>
                    </a:ext>
                  </a:extLst>
                </p14:cNvPr>
                <p14:cNvContentPartPr/>
                <p14:nvPr/>
              </p14:nvContentPartPr>
              <p14:xfrm>
                <a:off x="10527466" y="3118955"/>
                <a:ext cx="168633" cy="169390"/>
              </p14:xfrm>
            </p:contentPart>
          </mc:Choice>
          <mc:Fallback xmlns="">
            <p:pic>
              <p:nvPicPr>
                <p:cNvPr id="963" name="Entrada de lápiz 962">
                  <a:extLst>
                    <a:ext uri="{FF2B5EF4-FFF2-40B4-BE49-F238E27FC236}">
                      <a16:creationId xmlns:a16="http://schemas.microsoft.com/office/drawing/2014/main" id="{5B4A30DD-7BC3-484C-BAF0-C3AB3B61EA22}"/>
                    </a:ext>
                  </a:extLst>
                </p:cNvPr>
                <p:cNvPicPr/>
                <p:nvPr/>
              </p:nvPicPr>
              <p:blipFill>
                <a:blip r:embed="rId342"/>
                <a:stretch>
                  <a:fillRect/>
                </a:stretch>
              </p:blipFill>
              <p:spPr>
                <a:xfrm>
                  <a:off x="10509848" y="3100973"/>
                  <a:ext cx="204229" cy="204994"/>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964" name="Entrada de lápiz 963">
                  <a:extLst>
                    <a:ext uri="{FF2B5EF4-FFF2-40B4-BE49-F238E27FC236}">
                      <a16:creationId xmlns:a16="http://schemas.microsoft.com/office/drawing/2014/main" id="{863025C7-ED6C-4F58-B867-7DB3FE699726}"/>
                    </a:ext>
                  </a:extLst>
                </p14:cNvPr>
                <p14:cNvContentPartPr/>
                <p14:nvPr/>
              </p14:nvContentPartPr>
              <p14:xfrm>
                <a:off x="10273886" y="3325651"/>
                <a:ext cx="441875" cy="20165"/>
              </p14:xfrm>
            </p:contentPart>
          </mc:Choice>
          <mc:Fallback xmlns="">
            <p:pic>
              <p:nvPicPr>
                <p:cNvPr id="964" name="Entrada de lápiz 963">
                  <a:extLst>
                    <a:ext uri="{FF2B5EF4-FFF2-40B4-BE49-F238E27FC236}">
                      <a16:creationId xmlns:a16="http://schemas.microsoft.com/office/drawing/2014/main" id="{863025C7-ED6C-4F58-B867-7DB3FE699726}"/>
                    </a:ext>
                  </a:extLst>
                </p:cNvPr>
                <p:cNvPicPr/>
                <p:nvPr/>
              </p:nvPicPr>
              <p:blipFill>
                <a:blip r:embed="rId344"/>
                <a:stretch>
                  <a:fillRect/>
                </a:stretch>
              </p:blipFill>
              <p:spPr>
                <a:xfrm>
                  <a:off x="10256254" y="3307647"/>
                  <a:ext cx="477498" cy="55814"/>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965" name="Entrada de lápiz 964">
                  <a:extLst>
                    <a:ext uri="{FF2B5EF4-FFF2-40B4-BE49-F238E27FC236}">
                      <a16:creationId xmlns:a16="http://schemas.microsoft.com/office/drawing/2014/main" id="{065C93C9-AC1B-4A03-BAED-6F4F4D6FB278}"/>
                    </a:ext>
                  </a:extLst>
                </p14:cNvPr>
                <p14:cNvContentPartPr/>
                <p14:nvPr/>
              </p14:nvContentPartPr>
              <p14:xfrm>
                <a:off x="10444788" y="3411606"/>
                <a:ext cx="134352" cy="247279"/>
              </p14:xfrm>
            </p:contentPart>
          </mc:Choice>
          <mc:Fallback xmlns="">
            <p:pic>
              <p:nvPicPr>
                <p:cNvPr id="965" name="Entrada de lápiz 964">
                  <a:extLst>
                    <a:ext uri="{FF2B5EF4-FFF2-40B4-BE49-F238E27FC236}">
                      <a16:creationId xmlns:a16="http://schemas.microsoft.com/office/drawing/2014/main" id="{065C93C9-AC1B-4A03-BAED-6F4F4D6FB278}"/>
                    </a:ext>
                  </a:extLst>
                </p:cNvPr>
                <p:cNvPicPr/>
                <p:nvPr/>
              </p:nvPicPr>
              <p:blipFill>
                <a:blip r:embed="rId346"/>
                <a:stretch>
                  <a:fillRect/>
                </a:stretch>
              </p:blipFill>
              <p:spPr>
                <a:xfrm>
                  <a:off x="10426778" y="3393609"/>
                  <a:ext cx="170011" cy="282913"/>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967" name="Entrada de lápiz 966">
                  <a:extLst>
                    <a:ext uri="{FF2B5EF4-FFF2-40B4-BE49-F238E27FC236}">
                      <a16:creationId xmlns:a16="http://schemas.microsoft.com/office/drawing/2014/main" id="{59248E68-E4AB-4A99-99AA-B3E1757F66A6}"/>
                    </a:ext>
                  </a:extLst>
                </p14:cNvPr>
                <p14:cNvContentPartPr/>
                <p14:nvPr/>
              </p14:nvContentPartPr>
              <p14:xfrm>
                <a:off x="6753616" y="3303769"/>
                <a:ext cx="144720" cy="9000"/>
              </p14:xfrm>
            </p:contentPart>
          </mc:Choice>
          <mc:Fallback xmlns="">
            <p:pic>
              <p:nvPicPr>
                <p:cNvPr id="967" name="Entrada de lápiz 966">
                  <a:extLst>
                    <a:ext uri="{FF2B5EF4-FFF2-40B4-BE49-F238E27FC236}">
                      <a16:creationId xmlns:a16="http://schemas.microsoft.com/office/drawing/2014/main" id="{59248E68-E4AB-4A99-99AA-B3E1757F66A6}"/>
                    </a:ext>
                  </a:extLst>
                </p:cNvPr>
                <p:cNvPicPr/>
                <p:nvPr/>
              </p:nvPicPr>
              <p:blipFill>
                <a:blip r:embed="rId348"/>
                <a:stretch>
                  <a:fillRect/>
                </a:stretch>
              </p:blipFill>
              <p:spPr>
                <a:xfrm>
                  <a:off x="6735976" y="3285769"/>
                  <a:ext cx="180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968" name="Entrada de lápiz 967">
                  <a:extLst>
                    <a:ext uri="{FF2B5EF4-FFF2-40B4-BE49-F238E27FC236}">
                      <a16:creationId xmlns:a16="http://schemas.microsoft.com/office/drawing/2014/main" id="{74943D7C-A6B2-4A73-9892-6339F6CD6FB8}"/>
                    </a:ext>
                  </a:extLst>
                </p14:cNvPr>
                <p14:cNvContentPartPr/>
                <p14:nvPr/>
              </p14:nvContentPartPr>
              <p14:xfrm>
                <a:off x="6784576" y="3428329"/>
                <a:ext cx="186480" cy="360"/>
              </p14:xfrm>
            </p:contentPart>
          </mc:Choice>
          <mc:Fallback xmlns="">
            <p:pic>
              <p:nvPicPr>
                <p:cNvPr id="968" name="Entrada de lápiz 967">
                  <a:extLst>
                    <a:ext uri="{FF2B5EF4-FFF2-40B4-BE49-F238E27FC236}">
                      <a16:creationId xmlns:a16="http://schemas.microsoft.com/office/drawing/2014/main" id="{74943D7C-A6B2-4A73-9892-6339F6CD6FB8}"/>
                    </a:ext>
                  </a:extLst>
                </p:cNvPr>
                <p:cNvPicPr/>
                <p:nvPr/>
              </p:nvPicPr>
              <p:blipFill>
                <a:blip r:embed="rId350"/>
                <a:stretch>
                  <a:fillRect/>
                </a:stretch>
              </p:blipFill>
              <p:spPr>
                <a:xfrm>
                  <a:off x="6766936" y="3410689"/>
                  <a:ext cx="222120" cy="36000"/>
                </a:xfrm>
                <a:prstGeom prst="rect">
                  <a:avLst/>
                </a:prstGeom>
              </p:spPr>
            </p:pic>
          </mc:Fallback>
        </mc:AlternateContent>
      </p:grpSp>
      <p:grpSp>
        <p:nvGrpSpPr>
          <p:cNvPr id="972" name="Grupo 971">
            <a:extLst>
              <a:ext uri="{FF2B5EF4-FFF2-40B4-BE49-F238E27FC236}">
                <a16:creationId xmlns:a16="http://schemas.microsoft.com/office/drawing/2014/main" id="{2940E9ED-13A1-44F9-A376-AB1F2EE14A36}"/>
              </a:ext>
            </a:extLst>
          </p:cNvPr>
          <p:cNvGrpSpPr/>
          <p:nvPr/>
        </p:nvGrpSpPr>
        <p:grpSpPr>
          <a:xfrm>
            <a:off x="10906576" y="3405649"/>
            <a:ext cx="328680" cy="335160"/>
            <a:chOff x="10906576" y="3405649"/>
            <a:chExt cx="328680" cy="335160"/>
          </a:xfrm>
        </p:grpSpPr>
        <mc:AlternateContent xmlns:mc="http://schemas.openxmlformats.org/markup-compatibility/2006" xmlns:p14="http://schemas.microsoft.com/office/powerpoint/2010/main">
          <mc:Choice Requires="p14">
            <p:contentPart p14:bwMode="auto" r:id="rId351">
              <p14:nvContentPartPr>
                <p14:cNvPr id="970" name="Entrada de lápiz 969">
                  <a:extLst>
                    <a:ext uri="{FF2B5EF4-FFF2-40B4-BE49-F238E27FC236}">
                      <a16:creationId xmlns:a16="http://schemas.microsoft.com/office/drawing/2014/main" id="{53BFBAD4-DE72-48CB-9FE3-06D3A6A839F5}"/>
                    </a:ext>
                  </a:extLst>
                </p14:cNvPr>
                <p14:cNvContentPartPr/>
                <p14:nvPr/>
              </p14:nvContentPartPr>
              <p14:xfrm>
                <a:off x="10906576" y="3405649"/>
                <a:ext cx="222480" cy="259920"/>
              </p14:xfrm>
            </p:contentPart>
          </mc:Choice>
          <mc:Fallback xmlns="">
            <p:pic>
              <p:nvPicPr>
                <p:cNvPr id="970" name="Entrada de lápiz 969">
                  <a:extLst>
                    <a:ext uri="{FF2B5EF4-FFF2-40B4-BE49-F238E27FC236}">
                      <a16:creationId xmlns:a16="http://schemas.microsoft.com/office/drawing/2014/main" id="{53BFBAD4-DE72-48CB-9FE3-06D3A6A839F5}"/>
                    </a:ext>
                  </a:extLst>
                </p:cNvPr>
                <p:cNvPicPr/>
                <p:nvPr/>
              </p:nvPicPr>
              <p:blipFill>
                <a:blip r:embed="rId352"/>
                <a:stretch>
                  <a:fillRect/>
                </a:stretch>
              </p:blipFill>
              <p:spPr>
                <a:xfrm>
                  <a:off x="10888576" y="3387649"/>
                  <a:ext cx="2581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971" name="Entrada de lápiz 970">
                  <a:extLst>
                    <a:ext uri="{FF2B5EF4-FFF2-40B4-BE49-F238E27FC236}">
                      <a16:creationId xmlns:a16="http://schemas.microsoft.com/office/drawing/2014/main" id="{DF8CA08C-528A-4ADB-AC97-9FCDE6E748B1}"/>
                    </a:ext>
                  </a:extLst>
                </p14:cNvPr>
                <p14:cNvContentPartPr/>
                <p14:nvPr/>
              </p14:nvContentPartPr>
              <p14:xfrm>
                <a:off x="10987576" y="3460009"/>
                <a:ext cx="247680" cy="280800"/>
              </p14:xfrm>
            </p:contentPart>
          </mc:Choice>
          <mc:Fallback xmlns="">
            <p:pic>
              <p:nvPicPr>
                <p:cNvPr id="971" name="Entrada de lápiz 970">
                  <a:extLst>
                    <a:ext uri="{FF2B5EF4-FFF2-40B4-BE49-F238E27FC236}">
                      <a16:creationId xmlns:a16="http://schemas.microsoft.com/office/drawing/2014/main" id="{DF8CA08C-528A-4ADB-AC97-9FCDE6E748B1}"/>
                    </a:ext>
                  </a:extLst>
                </p:cNvPr>
                <p:cNvPicPr/>
                <p:nvPr/>
              </p:nvPicPr>
              <p:blipFill>
                <a:blip r:embed="rId354"/>
                <a:stretch>
                  <a:fillRect/>
                </a:stretch>
              </p:blipFill>
              <p:spPr>
                <a:xfrm>
                  <a:off x="10969576" y="3442009"/>
                  <a:ext cx="283320" cy="31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5">
            <p14:nvContentPartPr>
              <p14:cNvPr id="973" name="Entrada de lápiz 972">
                <a:extLst>
                  <a:ext uri="{FF2B5EF4-FFF2-40B4-BE49-F238E27FC236}">
                    <a16:creationId xmlns:a16="http://schemas.microsoft.com/office/drawing/2014/main" id="{4B6375B1-88B0-42DC-8A51-AC9BE7D6F354}"/>
                  </a:ext>
                </a:extLst>
              </p14:cNvPr>
              <p14:cNvContentPartPr/>
              <p14:nvPr/>
            </p14:nvContentPartPr>
            <p14:xfrm>
              <a:off x="4561216" y="425569"/>
              <a:ext cx="360" cy="360"/>
            </p14:xfrm>
          </p:contentPart>
        </mc:Choice>
        <mc:Fallback xmlns="">
          <p:pic>
            <p:nvPicPr>
              <p:cNvPr id="973" name="Entrada de lápiz 972">
                <a:extLst>
                  <a:ext uri="{FF2B5EF4-FFF2-40B4-BE49-F238E27FC236}">
                    <a16:creationId xmlns:a16="http://schemas.microsoft.com/office/drawing/2014/main" id="{4B6375B1-88B0-42DC-8A51-AC9BE7D6F354}"/>
                  </a:ext>
                </a:extLst>
              </p:cNvPr>
              <p:cNvPicPr/>
              <p:nvPr/>
            </p:nvPicPr>
            <p:blipFill>
              <a:blip r:embed="rId356"/>
              <a:stretch>
                <a:fillRect/>
              </a:stretch>
            </p:blipFill>
            <p:spPr>
              <a:xfrm>
                <a:off x="4543576" y="407569"/>
                <a:ext cx="36000" cy="36000"/>
              </a:xfrm>
              <a:prstGeom prst="rect">
                <a:avLst/>
              </a:prstGeom>
            </p:spPr>
          </p:pic>
        </mc:Fallback>
      </mc:AlternateContent>
      <p:grpSp>
        <p:nvGrpSpPr>
          <p:cNvPr id="983" name="Grupo 982">
            <a:extLst>
              <a:ext uri="{FF2B5EF4-FFF2-40B4-BE49-F238E27FC236}">
                <a16:creationId xmlns:a16="http://schemas.microsoft.com/office/drawing/2014/main" id="{7C447A18-2296-4290-A956-59CA33FD55C3}"/>
              </a:ext>
            </a:extLst>
          </p:cNvPr>
          <p:cNvGrpSpPr/>
          <p:nvPr/>
        </p:nvGrpSpPr>
        <p:grpSpPr>
          <a:xfrm>
            <a:off x="10226625" y="3904668"/>
            <a:ext cx="1398852" cy="263994"/>
            <a:chOff x="10226625" y="3904668"/>
            <a:chExt cx="1398852" cy="263994"/>
          </a:xfrm>
        </p:grpSpPr>
        <mc:AlternateContent xmlns:mc="http://schemas.openxmlformats.org/markup-compatibility/2006" xmlns:p14="http://schemas.microsoft.com/office/powerpoint/2010/main">
          <mc:Choice Requires="p14">
            <p:contentPart p14:bwMode="auto" r:id="rId357">
              <p14:nvContentPartPr>
                <p14:cNvPr id="974" name="Entrada de lápiz 973">
                  <a:extLst>
                    <a:ext uri="{FF2B5EF4-FFF2-40B4-BE49-F238E27FC236}">
                      <a16:creationId xmlns:a16="http://schemas.microsoft.com/office/drawing/2014/main" id="{0A329C9C-61FD-4389-A644-106D1B83D8BE}"/>
                    </a:ext>
                  </a:extLst>
                </p14:cNvPr>
                <p14:cNvContentPartPr/>
                <p14:nvPr/>
              </p14:nvContentPartPr>
              <p14:xfrm>
                <a:off x="10226625" y="3933372"/>
                <a:ext cx="153475" cy="213421"/>
              </p14:xfrm>
            </p:contentPart>
          </mc:Choice>
          <mc:Fallback xmlns="">
            <p:pic>
              <p:nvPicPr>
                <p:cNvPr id="974" name="Entrada de lápiz 973">
                  <a:extLst>
                    <a:ext uri="{FF2B5EF4-FFF2-40B4-BE49-F238E27FC236}">
                      <a16:creationId xmlns:a16="http://schemas.microsoft.com/office/drawing/2014/main" id="{0A329C9C-61FD-4389-A644-106D1B83D8BE}"/>
                    </a:ext>
                  </a:extLst>
                </p:cNvPr>
                <p:cNvPicPr/>
                <p:nvPr/>
              </p:nvPicPr>
              <p:blipFill>
                <a:blip r:embed="rId358"/>
                <a:stretch>
                  <a:fillRect/>
                </a:stretch>
              </p:blipFill>
              <p:spPr>
                <a:xfrm>
                  <a:off x="10208654" y="3915377"/>
                  <a:ext cx="189058" cy="249051"/>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75" name="Entrada de lápiz 974">
                  <a:extLst>
                    <a:ext uri="{FF2B5EF4-FFF2-40B4-BE49-F238E27FC236}">
                      <a16:creationId xmlns:a16="http://schemas.microsoft.com/office/drawing/2014/main" id="{591ACE00-3871-4A14-9DEF-7204268406BD}"/>
                    </a:ext>
                  </a:extLst>
                </p14:cNvPr>
                <p14:cNvContentPartPr/>
                <p14:nvPr/>
              </p14:nvContentPartPr>
              <p14:xfrm>
                <a:off x="10462501" y="3927904"/>
                <a:ext cx="161872" cy="181983"/>
              </p14:xfrm>
            </p:contentPart>
          </mc:Choice>
          <mc:Fallback xmlns="">
            <p:pic>
              <p:nvPicPr>
                <p:cNvPr id="975" name="Entrada de lápiz 974">
                  <a:extLst>
                    <a:ext uri="{FF2B5EF4-FFF2-40B4-BE49-F238E27FC236}">
                      <a16:creationId xmlns:a16="http://schemas.microsoft.com/office/drawing/2014/main" id="{591ACE00-3871-4A14-9DEF-7204268406BD}"/>
                    </a:ext>
                  </a:extLst>
                </p:cNvPr>
                <p:cNvPicPr/>
                <p:nvPr/>
              </p:nvPicPr>
              <p:blipFill>
                <a:blip r:embed="rId360"/>
                <a:stretch>
                  <a:fillRect/>
                </a:stretch>
              </p:blipFill>
              <p:spPr>
                <a:xfrm>
                  <a:off x="10444515" y="3909921"/>
                  <a:ext cx="197484" cy="217588"/>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76" name="Entrada de lápiz 975">
                  <a:extLst>
                    <a:ext uri="{FF2B5EF4-FFF2-40B4-BE49-F238E27FC236}">
                      <a16:creationId xmlns:a16="http://schemas.microsoft.com/office/drawing/2014/main" id="{0C2A5999-3B75-4797-9750-20790E269F91}"/>
                    </a:ext>
                  </a:extLst>
                </p14:cNvPr>
                <p14:cNvContentPartPr/>
                <p14:nvPr/>
              </p14:nvContentPartPr>
              <p14:xfrm>
                <a:off x="10717122" y="3923609"/>
                <a:ext cx="124967" cy="90796"/>
              </p14:xfrm>
            </p:contentPart>
          </mc:Choice>
          <mc:Fallback xmlns="">
            <p:pic>
              <p:nvPicPr>
                <p:cNvPr id="976" name="Entrada de lápiz 975">
                  <a:extLst>
                    <a:ext uri="{FF2B5EF4-FFF2-40B4-BE49-F238E27FC236}">
                      <a16:creationId xmlns:a16="http://schemas.microsoft.com/office/drawing/2014/main" id="{0C2A5999-3B75-4797-9750-20790E269F91}"/>
                    </a:ext>
                  </a:extLst>
                </p:cNvPr>
                <p:cNvPicPr/>
                <p:nvPr/>
              </p:nvPicPr>
              <p:blipFill>
                <a:blip r:embed="rId362"/>
                <a:stretch>
                  <a:fillRect/>
                </a:stretch>
              </p:blipFill>
              <p:spPr>
                <a:xfrm>
                  <a:off x="10699115" y="3905665"/>
                  <a:ext cx="160620" cy="126325"/>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77" name="Entrada de lápiz 976">
                  <a:extLst>
                    <a:ext uri="{FF2B5EF4-FFF2-40B4-BE49-F238E27FC236}">
                      <a16:creationId xmlns:a16="http://schemas.microsoft.com/office/drawing/2014/main" id="{50A344A2-D79C-4E28-9267-FB1E17A0CD2F}"/>
                    </a:ext>
                  </a:extLst>
                </p14:cNvPr>
                <p14:cNvContentPartPr/>
                <p14:nvPr/>
              </p14:nvContentPartPr>
              <p14:xfrm>
                <a:off x="10727861" y="4012257"/>
                <a:ext cx="137073" cy="108956"/>
              </p14:xfrm>
            </p:contentPart>
          </mc:Choice>
          <mc:Fallback xmlns="">
            <p:pic>
              <p:nvPicPr>
                <p:cNvPr id="977" name="Entrada de lápiz 976">
                  <a:extLst>
                    <a:ext uri="{FF2B5EF4-FFF2-40B4-BE49-F238E27FC236}">
                      <a16:creationId xmlns:a16="http://schemas.microsoft.com/office/drawing/2014/main" id="{50A344A2-D79C-4E28-9267-FB1E17A0CD2F}"/>
                    </a:ext>
                  </a:extLst>
                </p:cNvPr>
                <p:cNvPicPr/>
                <p:nvPr/>
              </p:nvPicPr>
              <p:blipFill>
                <a:blip r:embed="rId364"/>
                <a:stretch>
                  <a:fillRect/>
                </a:stretch>
              </p:blipFill>
              <p:spPr>
                <a:xfrm>
                  <a:off x="10709872" y="3994277"/>
                  <a:ext cx="172690" cy="144555"/>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79" name="Entrada de lápiz 978">
                  <a:extLst>
                    <a:ext uri="{FF2B5EF4-FFF2-40B4-BE49-F238E27FC236}">
                      <a16:creationId xmlns:a16="http://schemas.microsoft.com/office/drawing/2014/main" id="{9A732DCD-82FA-4031-8352-A684CE27FBAA}"/>
                    </a:ext>
                  </a:extLst>
                </p14:cNvPr>
                <p14:cNvContentPartPr/>
                <p14:nvPr/>
              </p14:nvContentPartPr>
              <p14:xfrm>
                <a:off x="10900472" y="3916970"/>
                <a:ext cx="99974" cy="152304"/>
              </p14:xfrm>
            </p:contentPart>
          </mc:Choice>
          <mc:Fallback xmlns="">
            <p:pic>
              <p:nvPicPr>
                <p:cNvPr id="979" name="Entrada de lápiz 978">
                  <a:extLst>
                    <a:ext uri="{FF2B5EF4-FFF2-40B4-BE49-F238E27FC236}">
                      <a16:creationId xmlns:a16="http://schemas.microsoft.com/office/drawing/2014/main" id="{9A732DCD-82FA-4031-8352-A684CE27FBAA}"/>
                    </a:ext>
                  </a:extLst>
                </p:cNvPr>
                <p:cNvPicPr/>
                <p:nvPr/>
              </p:nvPicPr>
              <p:blipFill>
                <a:blip r:embed="rId366"/>
                <a:stretch>
                  <a:fillRect/>
                </a:stretch>
              </p:blipFill>
              <p:spPr>
                <a:xfrm>
                  <a:off x="10882491" y="3898967"/>
                  <a:ext cx="135576" cy="18795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80" name="Entrada de lápiz 979">
                  <a:extLst>
                    <a:ext uri="{FF2B5EF4-FFF2-40B4-BE49-F238E27FC236}">
                      <a16:creationId xmlns:a16="http://schemas.microsoft.com/office/drawing/2014/main" id="{A72AD521-B8F3-49CA-AF84-CA0CEE09EA7E}"/>
                    </a:ext>
                  </a:extLst>
                </p14:cNvPr>
                <p14:cNvContentPartPr/>
                <p14:nvPr/>
              </p14:nvContentPartPr>
              <p14:xfrm>
                <a:off x="10991464" y="4069469"/>
                <a:ext cx="69904" cy="99193"/>
              </p14:xfrm>
            </p:contentPart>
          </mc:Choice>
          <mc:Fallback xmlns="">
            <p:pic>
              <p:nvPicPr>
                <p:cNvPr id="980" name="Entrada de lápiz 979">
                  <a:extLst>
                    <a:ext uri="{FF2B5EF4-FFF2-40B4-BE49-F238E27FC236}">
                      <a16:creationId xmlns:a16="http://schemas.microsoft.com/office/drawing/2014/main" id="{A72AD521-B8F3-49CA-AF84-CA0CEE09EA7E}"/>
                    </a:ext>
                  </a:extLst>
                </p:cNvPr>
                <p:cNvPicPr/>
                <p:nvPr/>
              </p:nvPicPr>
              <p:blipFill>
                <a:blip r:embed="rId368"/>
                <a:stretch>
                  <a:fillRect/>
                </a:stretch>
              </p:blipFill>
              <p:spPr>
                <a:xfrm>
                  <a:off x="10973448" y="4051499"/>
                  <a:ext cx="105577" cy="134773"/>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81" name="Entrada de lápiz 980">
                  <a:extLst>
                    <a:ext uri="{FF2B5EF4-FFF2-40B4-BE49-F238E27FC236}">
                      <a16:creationId xmlns:a16="http://schemas.microsoft.com/office/drawing/2014/main" id="{022E4E8C-2B51-49D8-B167-34D0582DE8E9}"/>
                    </a:ext>
                  </a:extLst>
                </p14:cNvPr>
                <p14:cNvContentPartPr/>
                <p14:nvPr/>
              </p14:nvContentPartPr>
              <p14:xfrm>
                <a:off x="11131466" y="3928295"/>
                <a:ext cx="183350" cy="175540"/>
              </p14:xfrm>
            </p:contentPart>
          </mc:Choice>
          <mc:Fallback xmlns="">
            <p:pic>
              <p:nvPicPr>
                <p:cNvPr id="981" name="Entrada de lápiz 980">
                  <a:extLst>
                    <a:ext uri="{FF2B5EF4-FFF2-40B4-BE49-F238E27FC236}">
                      <a16:creationId xmlns:a16="http://schemas.microsoft.com/office/drawing/2014/main" id="{022E4E8C-2B51-49D8-B167-34D0582DE8E9}"/>
                    </a:ext>
                  </a:extLst>
                </p:cNvPr>
                <p:cNvPicPr/>
                <p:nvPr/>
              </p:nvPicPr>
              <p:blipFill>
                <a:blip r:embed="rId370"/>
                <a:stretch>
                  <a:fillRect/>
                </a:stretch>
              </p:blipFill>
              <p:spPr>
                <a:xfrm>
                  <a:off x="11113491" y="3910309"/>
                  <a:ext cx="218941" cy="211152"/>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82" name="Entrada de lápiz 981">
                  <a:extLst>
                    <a:ext uri="{FF2B5EF4-FFF2-40B4-BE49-F238E27FC236}">
                      <a16:creationId xmlns:a16="http://schemas.microsoft.com/office/drawing/2014/main" id="{C50BAD79-F74D-4194-BD3A-C20A8818AA4C}"/>
                    </a:ext>
                  </a:extLst>
                </p14:cNvPr>
                <p14:cNvContentPartPr/>
                <p14:nvPr/>
              </p14:nvContentPartPr>
              <p14:xfrm>
                <a:off x="11420257" y="3904668"/>
                <a:ext cx="205220" cy="183155"/>
              </p14:xfrm>
            </p:contentPart>
          </mc:Choice>
          <mc:Fallback xmlns="">
            <p:pic>
              <p:nvPicPr>
                <p:cNvPr id="982" name="Entrada de lápiz 981">
                  <a:extLst>
                    <a:ext uri="{FF2B5EF4-FFF2-40B4-BE49-F238E27FC236}">
                      <a16:creationId xmlns:a16="http://schemas.microsoft.com/office/drawing/2014/main" id="{C50BAD79-F74D-4194-BD3A-C20A8818AA4C}"/>
                    </a:ext>
                  </a:extLst>
                </p:cNvPr>
                <p:cNvPicPr/>
                <p:nvPr/>
              </p:nvPicPr>
              <p:blipFill>
                <a:blip r:embed="rId372"/>
                <a:stretch>
                  <a:fillRect/>
                </a:stretch>
              </p:blipFill>
              <p:spPr>
                <a:xfrm>
                  <a:off x="11402287" y="3886676"/>
                  <a:ext cx="240801" cy="218778"/>
                </a:xfrm>
                <a:prstGeom prst="rect">
                  <a:avLst/>
                </a:prstGeom>
              </p:spPr>
            </p:pic>
          </mc:Fallback>
        </mc:AlternateContent>
      </p:grpSp>
      <p:grpSp>
        <p:nvGrpSpPr>
          <p:cNvPr id="986" name="Grupo 985">
            <a:extLst>
              <a:ext uri="{FF2B5EF4-FFF2-40B4-BE49-F238E27FC236}">
                <a16:creationId xmlns:a16="http://schemas.microsoft.com/office/drawing/2014/main" id="{1325F48C-8E71-40F9-BF8F-4BA1D4947060}"/>
              </a:ext>
            </a:extLst>
          </p:cNvPr>
          <p:cNvGrpSpPr/>
          <p:nvPr/>
        </p:nvGrpSpPr>
        <p:grpSpPr>
          <a:xfrm>
            <a:off x="9910302" y="4233098"/>
            <a:ext cx="131020" cy="129263"/>
            <a:chOff x="9910302" y="4233098"/>
            <a:chExt cx="131020" cy="129263"/>
          </a:xfrm>
        </p:grpSpPr>
        <mc:AlternateContent xmlns:mc="http://schemas.openxmlformats.org/markup-compatibility/2006" xmlns:p14="http://schemas.microsoft.com/office/powerpoint/2010/main">
          <mc:Choice Requires="p14">
            <p:contentPart p14:bwMode="auto" r:id="rId373">
              <p14:nvContentPartPr>
                <p14:cNvPr id="984" name="Entrada de lápiz 983">
                  <a:extLst>
                    <a:ext uri="{FF2B5EF4-FFF2-40B4-BE49-F238E27FC236}">
                      <a16:creationId xmlns:a16="http://schemas.microsoft.com/office/drawing/2014/main" id="{92585325-4B20-4BD2-89E8-06D199AD4AAE}"/>
                    </a:ext>
                  </a:extLst>
                </p14:cNvPr>
                <p14:cNvContentPartPr/>
                <p14:nvPr/>
              </p14:nvContentPartPr>
              <p14:xfrm>
                <a:off x="9928071" y="4233098"/>
                <a:ext cx="12301" cy="129263"/>
              </p14:xfrm>
            </p:contentPart>
          </mc:Choice>
          <mc:Fallback xmlns="">
            <p:pic>
              <p:nvPicPr>
                <p:cNvPr id="984" name="Entrada de lápiz 983">
                  <a:extLst>
                    <a:ext uri="{FF2B5EF4-FFF2-40B4-BE49-F238E27FC236}">
                      <a16:creationId xmlns:a16="http://schemas.microsoft.com/office/drawing/2014/main" id="{92585325-4B20-4BD2-89E8-06D199AD4AAE}"/>
                    </a:ext>
                  </a:extLst>
                </p:cNvPr>
                <p:cNvPicPr/>
                <p:nvPr/>
              </p:nvPicPr>
              <p:blipFill>
                <a:blip r:embed="rId374"/>
                <a:stretch>
                  <a:fillRect/>
                </a:stretch>
              </p:blipFill>
              <p:spPr>
                <a:xfrm>
                  <a:off x="9910498" y="4215145"/>
                  <a:ext cx="47095" cy="16481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985" name="Entrada de lápiz 984">
                  <a:extLst>
                    <a:ext uri="{FF2B5EF4-FFF2-40B4-BE49-F238E27FC236}">
                      <a16:creationId xmlns:a16="http://schemas.microsoft.com/office/drawing/2014/main" id="{ECEC88FF-38FE-4533-9951-BE6ECCF811DC}"/>
                    </a:ext>
                  </a:extLst>
                </p14:cNvPr>
                <p14:cNvContentPartPr/>
                <p14:nvPr/>
              </p14:nvContentPartPr>
              <p14:xfrm>
                <a:off x="9910302" y="4300072"/>
                <a:ext cx="131020" cy="17574"/>
              </p14:xfrm>
            </p:contentPart>
          </mc:Choice>
          <mc:Fallback xmlns="">
            <p:pic>
              <p:nvPicPr>
                <p:cNvPr id="985" name="Entrada de lápiz 984">
                  <a:extLst>
                    <a:ext uri="{FF2B5EF4-FFF2-40B4-BE49-F238E27FC236}">
                      <a16:creationId xmlns:a16="http://schemas.microsoft.com/office/drawing/2014/main" id="{ECEC88FF-38FE-4533-9951-BE6ECCF811DC}"/>
                    </a:ext>
                  </a:extLst>
                </p:cNvPr>
                <p:cNvPicPr/>
                <p:nvPr/>
              </p:nvPicPr>
              <p:blipFill>
                <a:blip r:embed="rId376"/>
                <a:stretch>
                  <a:fillRect/>
                </a:stretch>
              </p:blipFill>
              <p:spPr>
                <a:xfrm>
                  <a:off x="9892354" y="4282139"/>
                  <a:ext cx="166557" cy="53081"/>
                </a:xfrm>
                <a:prstGeom prst="rect">
                  <a:avLst/>
                </a:prstGeom>
              </p:spPr>
            </p:pic>
          </mc:Fallback>
        </mc:AlternateContent>
      </p:grpSp>
      <p:grpSp>
        <p:nvGrpSpPr>
          <p:cNvPr id="993" name="Grupo 992">
            <a:extLst>
              <a:ext uri="{FF2B5EF4-FFF2-40B4-BE49-F238E27FC236}">
                <a16:creationId xmlns:a16="http://schemas.microsoft.com/office/drawing/2014/main" id="{4BFD594E-17BF-4DE0-BB00-2FBC11EEA72F}"/>
              </a:ext>
            </a:extLst>
          </p:cNvPr>
          <p:cNvGrpSpPr/>
          <p:nvPr/>
        </p:nvGrpSpPr>
        <p:grpSpPr>
          <a:xfrm>
            <a:off x="10720246" y="4205761"/>
            <a:ext cx="567624" cy="231775"/>
            <a:chOff x="10720246" y="4205761"/>
            <a:chExt cx="567624" cy="231775"/>
          </a:xfrm>
        </p:grpSpPr>
        <mc:AlternateContent xmlns:mc="http://schemas.openxmlformats.org/markup-compatibility/2006" xmlns:p14="http://schemas.microsoft.com/office/powerpoint/2010/main">
          <mc:Choice Requires="p14">
            <p:contentPart p14:bwMode="auto" r:id="rId377">
              <p14:nvContentPartPr>
                <p14:cNvPr id="987" name="Entrada de lápiz 986">
                  <a:extLst>
                    <a:ext uri="{FF2B5EF4-FFF2-40B4-BE49-F238E27FC236}">
                      <a16:creationId xmlns:a16="http://schemas.microsoft.com/office/drawing/2014/main" id="{0B95EE11-F358-4A5A-B6D1-9AC5E1066CE1}"/>
                    </a:ext>
                  </a:extLst>
                </p14:cNvPr>
                <p14:cNvContentPartPr/>
                <p14:nvPr/>
              </p14:nvContentPartPr>
              <p14:xfrm>
                <a:off x="10720246" y="4226849"/>
                <a:ext cx="126139" cy="162653"/>
              </p14:xfrm>
            </p:contentPart>
          </mc:Choice>
          <mc:Fallback xmlns="">
            <p:pic>
              <p:nvPicPr>
                <p:cNvPr id="987" name="Entrada de lápiz 986">
                  <a:extLst>
                    <a:ext uri="{FF2B5EF4-FFF2-40B4-BE49-F238E27FC236}">
                      <a16:creationId xmlns:a16="http://schemas.microsoft.com/office/drawing/2014/main" id="{0B95EE11-F358-4A5A-B6D1-9AC5E1066CE1}"/>
                    </a:ext>
                  </a:extLst>
                </p:cNvPr>
                <p:cNvPicPr/>
                <p:nvPr/>
              </p:nvPicPr>
              <p:blipFill>
                <a:blip r:embed="rId378"/>
                <a:stretch>
                  <a:fillRect/>
                </a:stretch>
              </p:blipFill>
              <p:spPr>
                <a:xfrm>
                  <a:off x="10702637" y="4209216"/>
                  <a:ext cx="161717" cy="198278"/>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988" name="Entrada de lápiz 987">
                  <a:extLst>
                    <a:ext uri="{FF2B5EF4-FFF2-40B4-BE49-F238E27FC236}">
                      <a16:creationId xmlns:a16="http://schemas.microsoft.com/office/drawing/2014/main" id="{FDC6946D-BDCD-4944-9D3D-A4A530E30478}"/>
                    </a:ext>
                  </a:extLst>
                </p14:cNvPr>
                <p14:cNvContentPartPr/>
                <p14:nvPr/>
              </p14:nvContentPartPr>
              <p14:xfrm>
                <a:off x="10898714" y="4211424"/>
                <a:ext cx="90601" cy="150742"/>
              </p14:xfrm>
            </p:contentPart>
          </mc:Choice>
          <mc:Fallback xmlns="">
            <p:pic>
              <p:nvPicPr>
                <p:cNvPr id="988" name="Entrada de lápiz 987">
                  <a:extLst>
                    <a:ext uri="{FF2B5EF4-FFF2-40B4-BE49-F238E27FC236}">
                      <a16:creationId xmlns:a16="http://schemas.microsoft.com/office/drawing/2014/main" id="{FDC6946D-BDCD-4944-9D3D-A4A530E30478}"/>
                    </a:ext>
                  </a:extLst>
                </p:cNvPr>
                <p:cNvPicPr/>
                <p:nvPr/>
              </p:nvPicPr>
              <p:blipFill>
                <a:blip r:embed="rId380"/>
                <a:stretch>
                  <a:fillRect/>
                </a:stretch>
              </p:blipFill>
              <p:spPr>
                <a:xfrm>
                  <a:off x="10880738" y="4193436"/>
                  <a:ext cx="126194" cy="186359"/>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989" name="Entrada de lápiz 988">
                  <a:extLst>
                    <a:ext uri="{FF2B5EF4-FFF2-40B4-BE49-F238E27FC236}">
                      <a16:creationId xmlns:a16="http://schemas.microsoft.com/office/drawing/2014/main" id="{32A951B9-7818-456D-B929-9E269008B8E9}"/>
                    </a:ext>
                  </a:extLst>
                </p14:cNvPr>
                <p14:cNvContentPartPr/>
                <p14:nvPr/>
              </p14:nvContentPartPr>
              <p14:xfrm>
                <a:off x="11052971" y="4351231"/>
                <a:ext cx="36514" cy="86305"/>
              </p14:xfrm>
            </p:contentPart>
          </mc:Choice>
          <mc:Fallback xmlns="">
            <p:pic>
              <p:nvPicPr>
                <p:cNvPr id="989" name="Entrada de lápiz 988">
                  <a:extLst>
                    <a:ext uri="{FF2B5EF4-FFF2-40B4-BE49-F238E27FC236}">
                      <a16:creationId xmlns:a16="http://schemas.microsoft.com/office/drawing/2014/main" id="{32A951B9-7818-456D-B929-9E269008B8E9}"/>
                    </a:ext>
                  </a:extLst>
                </p:cNvPr>
                <p:cNvPicPr/>
                <p:nvPr/>
              </p:nvPicPr>
              <p:blipFill>
                <a:blip r:embed="rId382"/>
                <a:stretch>
                  <a:fillRect/>
                </a:stretch>
              </p:blipFill>
              <p:spPr>
                <a:xfrm>
                  <a:off x="11035072" y="4333251"/>
                  <a:ext cx="71954" cy="121906"/>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990" name="Entrada de lápiz 989">
                  <a:extLst>
                    <a:ext uri="{FF2B5EF4-FFF2-40B4-BE49-F238E27FC236}">
                      <a16:creationId xmlns:a16="http://schemas.microsoft.com/office/drawing/2014/main" id="{BE35FC1D-D9FA-43F3-B653-22572AC53C35}"/>
                    </a:ext>
                  </a:extLst>
                </p14:cNvPr>
                <p14:cNvContentPartPr/>
                <p14:nvPr/>
              </p14:nvContentPartPr>
              <p14:xfrm>
                <a:off x="11199417" y="4205761"/>
                <a:ext cx="88453" cy="168510"/>
              </p14:xfrm>
            </p:contentPart>
          </mc:Choice>
          <mc:Fallback xmlns="">
            <p:pic>
              <p:nvPicPr>
                <p:cNvPr id="990" name="Entrada de lápiz 989">
                  <a:extLst>
                    <a:ext uri="{FF2B5EF4-FFF2-40B4-BE49-F238E27FC236}">
                      <a16:creationId xmlns:a16="http://schemas.microsoft.com/office/drawing/2014/main" id="{BE35FC1D-D9FA-43F3-B653-22572AC53C35}"/>
                    </a:ext>
                  </a:extLst>
                </p:cNvPr>
                <p:cNvPicPr/>
                <p:nvPr/>
              </p:nvPicPr>
              <p:blipFill>
                <a:blip r:embed="rId384"/>
                <a:stretch>
                  <a:fillRect/>
                </a:stretch>
              </p:blipFill>
              <p:spPr>
                <a:xfrm>
                  <a:off x="11181798" y="4187758"/>
                  <a:ext cx="124050" cy="20415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5">
            <p14:nvContentPartPr>
              <p14:cNvPr id="991" name="Entrada de lápiz 990">
                <a:extLst>
                  <a:ext uri="{FF2B5EF4-FFF2-40B4-BE49-F238E27FC236}">
                    <a16:creationId xmlns:a16="http://schemas.microsoft.com/office/drawing/2014/main" id="{AAA3E390-7C98-4320-90F7-E2F77D0D661D}"/>
                  </a:ext>
                </a:extLst>
              </p14:cNvPr>
              <p14:cNvContentPartPr/>
              <p14:nvPr/>
            </p14:nvContentPartPr>
            <p14:xfrm>
              <a:off x="11515740" y="4193264"/>
              <a:ext cx="104660" cy="169877"/>
            </p14:xfrm>
          </p:contentPart>
        </mc:Choice>
        <mc:Fallback xmlns="">
          <p:pic>
            <p:nvPicPr>
              <p:cNvPr id="991" name="Entrada de lápiz 990">
                <a:extLst>
                  <a:ext uri="{FF2B5EF4-FFF2-40B4-BE49-F238E27FC236}">
                    <a16:creationId xmlns:a16="http://schemas.microsoft.com/office/drawing/2014/main" id="{AAA3E390-7C98-4320-90F7-E2F77D0D661D}"/>
                  </a:ext>
                </a:extLst>
              </p:cNvPr>
              <p:cNvPicPr/>
              <p:nvPr/>
            </p:nvPicPr>
            <p:blipFill>
              <a:blip r:embed="rId386"/>
              <a:stretch>
                <a:fillRect/>
              </a:stretch>
            </p:blipFill>
            <p:spPr>
              <a:xfrm>
                <a:off x="11497757" y="4175269"/>
                <a:ext cx="140266" cy="205508"/>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992" name="Entrada de lápiz 991">
                <a:extLst>
                  <a:ext uri="{FF2B5EF4-FFF2-40B4-BE49-F238E27FC236}">
                    <a16:creationId xmlns:a16="http://schemas.microsoft.com/office/drawing/2014/main" id="{09724E00-2CB8-4A7C-AD07-32F992251AB7}"/>
                  </a:ext>
                </a:extLst>
              </p14:cNvPr>
              <p14:cNvContentPartPr/>
              <p14:nvPr/>
            </p14:nvContentPartPr>
            <p14:xfrm>
              <a:off x="11791058" y="4170224"/>
              <a:ext cx="107003" cy="180617"/>
            </p14:xfrm>
          </p:contentPart>
        </mc:Choice>
        <mc:Fallback xmlns="">
          <p:pic>
            <p:nvPicPr>
              <p:cNvPr id="992" name="Entrada de lápiz 991">
                <a:extLst>
                  <a:ext uri="{FF2B5EF4-FFF2-40B4-BE49-F238E27FC236}">
                    <a16:creationId xmlns:a16="http://schemas.microsoft.com/office/drawing/2014/main" id="{09724E00-2CB8-4A7C-AD07-32F992251AB7}"/>
                  </a:ext>
                </a:extLst>
              </p:cNvPr>
              <p:cNvPicPr/>
              <p:nvPr/>
            </p:nvPicPr>
            <p:blipFill>
              <a:blip r:embed="rId388"/>
              <a:stretch>
                <a:fillRect/>
              </a:stretch>
            </p:blipFill>
            <p:spPr>
              <a:xfrm>
                <a:off x="11773104" y="4152234"/>
                <a:ext cx="142551" cy="216237"/>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995" name="Entrada de lápiz 994">
                <a:extLst>
                  <a:ext uri="{FF2B5EF4-FFF2-40B4-BE49-F238E27FC236}">
                    <a16:creationId xmlns:a16="http://schemas.microsoft.com/office/drawing/2014/main" id="{FA590836-7003-4F0C-9170-73FE9D5CF29A}"/>
                  </a:ext>
                </a:extLst>
              </p14:cNvPr>
              <p14:cNvContentPartPr/>
              <p14:nvPr/>
            </p14:nvContentPartPr>
            <p14:xfrm>
              <a:off x="10125480" y="4581834"/>
              <a:ext cx="2044190" cy="29289"/>
            </p14:xfrm>
          </p:contentPart>
        </mc:Choice>
        <mc:Fallback xmlns="">
          <p:pic>
            <p:nvPicPr>
              <p:cNvPr id="995" name="Entrada de lápiz 994">
                <a:extLst>
                  <a:ext uri="{FF2B5EF4-FFF2-40B4-BE49-F238E27FC236}">
                    <a16:creationId xmlns:a16="http://schemas.microsoft.com/office/drawing/2014/main" id="{FA590836-7003-4F0C-9170-73FE9D5CF29A}"/>
                  </a:ext>
                </a:extLst>
              </p:cNvPr>
              <p:cNvPicPr/>
              <p:nvPr/>
            </p:nvPicPr>
            <p:blipFill>
              <a:blip r:embed="rId390"/>
              <a:stretch>
                <a:fillRect/>
              </a:stretch>
            </p:blipFill>
            <p:spPr>
              <a:xfrm>
                <a:off x="10107482" y="4563975"/>
                <a:ext cx="2079826" cy="6465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996" name="Entrada de lápiz 995">
                <a:extLst>
                  <a:ext uri="{FF2B5EF4-FFF2-40B4-BE49-F238E27FC236}">
                    <a16:creationId xmlns:a16="http://schemas.microsoft.com/office/drawing/2014/main" id="{0E0B6557-78C7-47FD-B95F-1E8729555622}"/>
                  </a:ext>
                </a:extLst>
              </p14:cNvPr>
              <p14:cNvContentPartPr/>
              <p14:nvPr/>
            </p14:nvContentPartPr>
            <p14:xfrm>
              <a:off x="11732675" y="3866007"/>
              <a:ext cx="164019" cy="159919"/>
            </p14:xfrm>
          </p:contentPart>
        </mc:Choice>
        <mc:Fallback xmlns="">
          <p:pic>
            <p:nvPicPr>
              <p:cNvPr id="996" name="Entrada de lápiz 995">
                <a:extLst>
                  <a:ext uri="{FF2B5EF4-FFF2-40B4-BE49-F238E27FC236}">
                    <a16:creationId xmlns:a16="http://schemas.microsoft.com/office/drawing/2014/main" id="{0E0B6557-78C7-47FD-B95F-1E8729555622}"/>
                  </a:ext>
                </a:extLst>
              </p:cNvPr>
              <p:cNvPicPr/>
              <p:nvPr/>
            </p:nvPicPr>
            <p:blipFill>
              <a:blip r:embed="rId392"/>
              <a:stretch>
                <a:fillRect/>
              </a:stretch>
            </p:blipFill>
            <p:spPr>
              <a:xfrm>
                <a:off x="11723683" y="3857023"/>
                <a:ext cx="181644" cy="177528"/>
              </a:xfrm>
              <a:prstGeom prst="rect">
                <a:avLst/>
              </a:prstGeom>
            </p:spPr>
          </p:pic>
        </mc:Fallback>
      </mc:AlternateContent>
      <p:grpSp>
        <p:nvGrpSpPr>
          <p:cNvPr id="999" name="Grupo 998">
            <a:extLst>
              <a:ext uri="{FF2B5EF4-FFF2-40B4-BE49-F238E27FC236}">
                <a16:creationId xmlns:a16="http://schemas.microsoft.com/office/drawing/2014/main" id="{819D180C-2E34-4B92-8281-E890F3B6D0BA}"/>
              </a:ext>
            </a:extLst>
          </p:cNvPr>
          <p:cNvGrpSpPr/>
          <p:nvPr/>
        </p:nvGrpSpPr>
        <p:grpSpPr>
          <a:xfrm>
            <a:off x="10265677" y="4210252"/>
            <a:ext cx="345808" cy="158943"/>
            <a:chOff x="10265677" y="4210252"/>
            <a:chExt cx="345808" cy="158943"/>
          </a:xfrm>
        </p:grpSpPr>
        <mc:AlternateContent xmlns:mc="http://schemas.openxmlformats.org/markup-compatibility/2006" xmlns:p14="http://schemas.microsoft.com/office/powerpoint/2010/main">
          <mc:Choice Requires="p14">
            <p:contentPart p14:bwMode="auto" r:id="rId393">
              <p14:nvContentPartPr>
                <p14:cNvPr id="997" name="Entrada de lápiz 996">
                  <a:extLst>
                    <a:ext uri="{FF2B5EF4-FFF2-40B4-BE49-F238E27FC236}">
                      <a16:creationId xmlns:a16="http://schemas.microsoft.com/office/drawing/2014/main" id="{6863ECB5-267E-4510-89AF-7DD1B9C3FA25}"/>
                    </a:ext>
                  </a:extLst>
                </p14:cNvPr>
                <p14:cNvContentPartPr/>
                <p14:nvPr/>
              </p14:nvContentPartPr>
              <p14:xfrm>
                <a:off x="10479684" y="4226264"/>
                <a:ext cx="131801" cy="142931"/>
              </p14:xfrm>
            </p:contentPart>
          </mc:Choice>
          <mc:Fallback xmlns="">
            <p:pic>
              <p:nvPicPr>
                <p:cNvPr id="997" name="Entrada de lápiz 996">
                  <a:extLst>
                    <a:ext uri="{FF2B5EF4-FFF2-40B4-BE49-F238E27FC236}">
                      <a16:creationId xmlns:a16="http://schemas.microsoft.com/office/drawing/2014/main" id="{6863ECB5-267E-4510-89AF-7DD1B9C3FA25}"/>
                    </a:ext>
                  </a:extLst>
                </p:cNvPr>
                <p:cNvPicPr/>
                <p:nvPr/>
              </p:nvPicPr>
              <p:blipFill>
                <a:blip r:embed="rId394"/>
                <a:stretch>
                  <a:fillRect/>
                </a:stretch>
              </p:blipFill>
              <p:spPr>
                <a:xfrm>
                  <a:off x="10470706" y="4217286"/>
                  <a:ext cx="149398" cy="160528"/>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998" name="Entrada de lápiz 997">
                  <a:extLst>
                    <a:ext uri="{FF2B5EF4-FFF2-40B4-BE49-F238E27FC236}">
                      <a16:creationId xmlns:a16="http://schemas.microsoft.com/office/drawing/2014/main" id="{EC7FA689-AFDB-44B1-8DCC-964CD3015A0E}"/>
                    </a:ext>
                  </a:extLst>
                </p14:cNvPr>
                <p14:cNvContentPartPr/>
                <p14:nvPr/>
              </p14:nvContentPartPr>
              <p14:xfrm>
                <a:off x="10265677" y="4210252"/>
                <a:ext cx="136683" cy="146055"/>
              </p14:xfrm>
            </p:contentPart>
          </mc:Choice>
          <mc:Fallback xmlns="">
            <p:pic>
              <p:nvPicPr>
                <p:cNvPr id="998" name="Entrada de lápiz 997">
                  <a:extLst>
                    <a:ext uri="{FF2B5EF4-FFF2-40B4-BE49-F238E27FC236}">
                      <a16:creationId xmlns:a16="http://schemas.microsoft.com/office/drawing/2014/main" id="{EC7FA689-AFDB-44B1-8DCC-964CD3015A0E}"/>
                    </a:ext>
                  </a:extLst>
                </p:cNvPr>
                <p:cNvPicPr/>
                <p:nvPr/>
              </p:nvPicPr>
              <p:blipFill>
                <a:blip r:embed="rId396"/>
                <a:stretch>
                  <a:fillRect/>
                </a:stretch>
              </p:blipFill>
              <p:spPr>
                <a:xfrm>
                  <a:off x="10256685" y="4201258"/>
                  <a:ext cx="154308" cy="163682"/>
                </a:xfrm>
                <a:prstGeom prst="rect">
                  <a:avLst/>
                </a:prstGeom>
              </p:spPr>
            </p:pic>
          </mc:Fallback>
        </mc:AlternateContent>
      </p:grpSp>
      <p:grpSp>
        <p:nvGrpSpPr>
          <p:cNvPr id="1003" name="Grupo 1002">
            <a:extLst>
              <a:ext uri="{FF2B5EF4-FFF2-40B4-BE49-F238E27FC236}">
                <a16:creationId xmlns:a16="http://schemas.microsoft.com/office/drawing/2014/main" id="{5C6F1E25-AD7A-4BE5-999A-75D875AA09F7}"/>
              </a:ext>
            </a:extLst>
          </p:cNvPr>
          <p:cNvGrpSpPr/>
          <p:nvPr/>
        </p:nvGrpSpPr>
        <p:grpSpPr>
          <a:xfrm>
            <a:off x="11625477" y="4689423"/>
            <a:ext cx="376854" cy="243295"/>
            <a:chOff x="11625477" y="4689423"/>
            <a:chExt cx="376854" cy="243295"/>
          </a:xfrm>
        </p:grpSpPr>
        <mc:AlternateContent xmlns:mc="http://schemas.openxmlformats.org/markup-compatibility/2006" xmlns:p14="http://schemas.microsoft.com/office/powerpoint/2010/main">
          <mc:Choice Requires="p14">
            <p:contentPart p14:bwMode="auto" r:id="rId397">
              <p14:nvContentPartPr>
                <p14:cNvPr id="1000" name="Entrada de lápiz 999">
                  <a:extLst>
                    <a:ext uri="{FF2B5EF4-FFF2-40B4-BE49-F238E27FC236}">
                      <a16:creationId xmlns:a16="http://schemas.microsoft.com/office/drawing/2014/main" id="{3835107D-E81D-4EEB-9478-371308D579BA}"/>
                    </a:ext>
                  </a:extLst>
                </p14:cNvPr>
                <p14:cNvContentPartPr/>
                <p14:nvPr/>
              </p14:nvContentPartPr>
              <p14:xfrm>
                <a:off x="11846122" y="4700163"/>
                <a:ext cx="156209" cy="174564"/>
              </p14:xfrm>
            </p:contentPart>
          </mc:Choice>
          <mc:Fallback xmlns="">
            <p:pic>
              <p:nvPicPr>
                <p:cNvPr id="1000" name="Entrada de lápiz 999">
                  <a:extLst>
                    <a:ext uri="{FF2B5EF4-FFF2-40B4-BE49-F238E27FC236}">
                      <a16:creationId xmlns:a16="http://schemas.microsoft.com/office/drawing/2014/main" id="{3835107D-E81D-4EEB-9478-371308D579BA}"/>
                    </a:ext>
                  </a:extLst>
                </p:cNvPr>
                <p:cNvPicPr/>
                <p:nvPr/>
              </p:nvPicPr>
              <p:blipFill>
                <a:blip r:embed="rId398"/>
                <a:stretch>
                  <a:fillRect/>
                </a:stretch>
              </p:blipFill>
              <p:spPr>
                <a:xfrm>
                  <a:off x="11828167" y="4682563"/>
                  <a:ext cx="191760" cy="210123"/>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001" name="Entrada de lápiz 1000">
                  <a:extLst>
                    <a:ext uri="{FF2B5EF4-FFF2-40B4-BE49-F238E27FC236}">
                      <a16:creationId xmlns:a16="http://schemas.microsoft.com/office/drawing/2014/main" id="{5FA010E0-0CB4-4B32-B842-EA356E72D419}"/>
                    </a:ext>
                  </a:extLst>
                </p14:cNvPr>
                <p14:cNvContentPartPr/>
                <p14:nvPr/>
              </p14:nvContentPartPr>
              <p14:xfrm>
                <a:off x="11625477" y="4689423"/>
                <a:ext cx="104074" cy="119500"/>
              </p14:xfrm>
            </p:contentPart>
          </mc:Choice>
          <mc:Fallback xmlns="">
            <p:pic>
              <p:nvPicPr>
                <p:cNvPr id="1001" name="Entrada de lápiz 1000">
                  <a:extLst>
                    <a:ext uri="{FF2B5EF4-FFF2-40B4-BE49-F238E27FC236}">
                      <a16:creationId xmlns:a16="http://schemas.microsoft.com/office/drawing/2014/main" id="{5FA010E0-0CB4-4B32-B842-EA356E72D419}"/>
                    </a:ext>
                  </a:extLst>
                </p:cNvPr>
                <p:cNvPicPr/>
                <p:nvPr/>
              </p:nvPicPr>
              <p:blipFill>
                <a:blip r:embed="rId400"/>
                <a:stretch>
                  <a:fillRect/>
                </a:stretch>
              </p:blipFill>
              <p:spPr>
                <a:xfrm>
                  <a:off x="11607471" y="4671426"/>
                  <a:ext cx="139726" cy="155134"/>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002" name="Entrada de lápiz 1001">
                  <a:extLst>
                    <a:ext uri="{FF2B5EF4-FFF2-40B4-BE49-F238E27FC236}">
                      <a16:creationId xmlns:a16="http://schemas.microsoft.com/office/drawing/2014/main" id="{742CC175-601B-4483-9766-F2319B0EEA9B}"/>
                    </a:ext>
                  </a:extLst>
                </p14:cNvPr>
                <p14:cNvContentPartPr/>
                <p14:nvPr/>
              </p14:nvContentPartPr>
              <p14:xfrm>
                <a:off x="11697724" y="4713440"/>
                <a:ext cx="56626" cy="219278"/>
              </p14:xfrm>
            </p:contentPart>
          </mc:Choice>
          <mc:Fallback xmlns="">
            <p:pic>
              <p:nvPicPr>
                <p:cNvPr id="1002" name="Entrada de lápiz 1001">
                  <a:extLst>
                    <a:ext uri="{FF2B5EF4-FFF2-40B4-BE49-F238E27FC236}">
                      <a16:creationId xmlns:a16="http://schemas.microsoft.com/office/drawing/2014/main" id="{742CC175-601B-4483-9766-F2319B0EEA9B}"/>
                    </a:ext>
                  </a:extLst>
                </p:cNvPr>
                <p:cNvPicPr/>
                <p:nvPr/>
              </p:nvPicPr>
              <p:blipFill>
                <a:blip r:embed="rId402"/>
                <a:stretch>
                  <a:fillRect/>
                </a:stretch>
              </p:blipFill>
              <p:spPr>
                <a:xfrm>
                  <a:off x="11679804" y="4695466"/>
                  <a:ext cx="92107" cy="254866"/>
                </a:xfrm>
                <a:prstGeom prst="rect">
                  <a:avLst/>
                </a:prstGeom>
              </p:spPr>
            </p:pic>
          </mc:Fallback>
        </mc:AlternateContent>
      </p:grpSp>
      <p:grpSp>
        <p:nvGrpSpPr>
          <p:cNvPr id="1006" name="Grupo 1005">
            <a:extLst>
              <a:ext uri="{FF2B5EF4-FFF2-40B4-BE49-F238E27FC236}">
                <a16:creationId xmlns:a16="http://schemas.microsoft.com/office/drawing/2014/main" id="{E341FF58-77DE-470E-A149-24984632E9EA}"/>
              </a:ext>
            </a:extLst>
          </p:cNvPr>
          <p:cNvGrpSpPr/>
          <p:nvPr/>
        </p:nvGrpSpPr>
        <p:grpSpPr>
          <a:xfrm>
            <a:off x="11322431" y="4700748"/>
            <a:ext cx="133559" cy="236461"/>
            <a:chOff x="11322431" y="4700748"/>
            <a:chExt cx="133559" cy="236461"/>
          </a:xfrm>
        </p:grpSpPr>
        <mc:AlternateContent xmlns:mc="http://schemas.openxmlformats.org/markup-compatibility/2006" xmlns:p14="http://schemas.microsoft.com/office/powerpoint/2010/main">
          <mc:Choice Requires="p14">
            <p:contentPart p14:bwMode="auto" r:id="rId403">
              <p14:nvContentPartPr>
                <p14:cNvPr id="1004" name="Entrada de lápiz 1003">
                  <a:extLst>
                    <a:ext uri="{FF2B5EF4-FFF2-40B4-BE49-F238E27FC236}">
                      <a16:creationId xmlns:a16="http://schemas.microsoft.com/office/drawing/2014/main" id="{1425B118-C1CA-4CCF-8FF9-7E5A598D5C7C}"/>
                    </a:ext>
                  </a:extLst>
                </p14:cNvPr>
                <p14:cNvContentPartPr/>
                <p14:nvPr/>
              </p14:nvContentPartPr>
              <p14:xfrm>
                <a:off x="11322431" y="4700748"/>
                <a:ext cx="116376" cy="108565"/>
              </p14:xfrm>
            </p:contentPart>
          </mc:Choice>
          <mc:Fallback xmlns="">
            <p:pic>
              <p:nvPicPr>
                <p:cNvPr id="1004" name="Entrada de lápiz 1003">
                  <a:extLst>
                    <a:ext uri="{FF2B5EF4-FFF2-40B4-BE49-F238E27FC236}">
                      <a16:creationId xmlns:a16="http://schemas.microsoft.com/office/drawing/2014/main" id="{1425B118-C1CA-4CCF-8FF9-7E5A598D5C7C}"/>
                    </a:ext>
                  </a:extLst>
                </p:cNvPr>
                <p:cNvPicPr/>
                <p:nvPr/>
              </p:nvPicPr>
              <p:blipFill>
                <a:blip r:embed="rId404"/>
                <a:stretch>
                  <a:fillRect/>
                </a:stretch>
              </p:blipFill>
              <p:spPr>
                <a:xfrm>
                  <a:off x="11304472" y="4682774"/>
                  <a:ext cx="151935" cy="144154"/>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005" name="Entrada de lápiz 1004">
                  <a:extLst>
                    <a:ext uri="{FF2B5EF4-FFF2-40B4-BE49-F238E27FC236}">
                      <a16:creationId xmlns:a16="http://schemas.microsoft.com/office/drawing/2014/main" id="{2B9BAFB0-9772-445D-B1AE-4AD837D5E33D}"/>
                    </a:ext>
                  </a:extLst>
                </p14:cNvPr>
                <p14:cNvContentPartPr/>
                <p14:nvPr/>
              </p14:nvContentPartPr>
              <p14:xfrm>
                <a:off x="11393897" y="4723203"/>
                <a:ext cx="62093" cy="214006"/>
              </p14:xfrm>
            </p:contentPart>
          </mc:Choice>
          <mc:Fallback xmlns="">
            <p:pic>
              <p:nvPicPr>
                <p:cNvPr id="1005" name="Entrada de lápiz 1004">
                  <a:extLst>
                    <a:ext uri="{FF2B5EF4-FFF2-40B4-BE49-F238E27FC236}">
                      <a16:creationId xmlns:a16="http://schemas.microsoft.com/office/drawing/2014/main" id="{2B9BAFB0-9772-445D-B1AE-4AD837D5E33D}"/>
                    </a:ext>
                  </a:extLst>
                </p:cNvPr>
                <p:cNvPicPr/>
                <p:nvPr/>
              </p:nvPicPr>
              <p:blipFill>
                <a:blip r:embed="rId406"/>
                <a:stretch>
                  <a:fillRect/>
                </a:stretch>
              </p:blipFill>
              <p:spPr>
                <a:xfrm>
                  <a:off x="11375951" y="4705219"/>
                  <a:ext cx="97626" cy="249614"/>
                </a:xfrm>
                <a:prstGeom prst="rect">
                  <a:avLst/>
                </a:prstGeom>
              </p:spPr>
            </p:pic>
          </mc:Fallback>
        </mc:AlternateContent>
      </p:grpSp>
      <p:grpSp>
        <p:nvGrpSpPr>
          <p:cNvPr id="1010" name="Grupo 1009">
            <a:extLst>
              <a:ext uri="{FF2B5EF4-FFF2-40B4-BE49-F238E27FC236}">
                <a16:creationId xmlns:a16="http://schemas.microsoft.com/office/drawing/2014/main" id="{02653FFD-2FB6-44E8-9DF2-BFE6EBDA353A}"/>
              </a:ext>
            </a:extLst>
          </p:cNvPr>
          <p:cNvGrpSpPr/>
          <p:nvPr/>
        </p:nvGrpSpPr>
        <p:grpSpPr>
          <a:xfrm>
            <a:off x="10953973" y="4694890"/>
            <a:ext cx="260088" cy="392085"/>
            <a:chOff x="10953973" y="4694890"/>
            <a:chExt cx="260088" cy="392085"/>
          </a:xfrm>
        </p:grpSpPr>
        <mc:AlternateContent xmlns:mc="http://schemas.openxmlformats.org/markup-compatibility/2006" xmlns:p14="http://schemas.microsoft.com/office/powerpoint/2010/main">
          <mc:Choice Requires="p14">
            <p:contentPart p14:bwMode="auto" r:id="rId407">
              <p14:nvContentPartPr>
                <p14:cNvPr id="1007" name="Entrada de lápiz 1006">
                  <a:extLst>
                    <a:ext uri="{FF2B5EF4-FFF2-40B4-BE49-F238E27FC236}">
                      <a16:creationId xmlns:a16="http://schemas.microsoft.com/office/drawing/2014/main" id="{687FFF0D-14CC-4DFA-B078-1A57E502F7A3}"/>
                    </a:ext>
                  </a:extLst>
                </p14:cNvPr>
                <p14:cNvContentPartPr/>
                <p14:nvPr/>
              </p14:nvContentPartPr>
              <p14:xfrm>
                <a:off x="11120336" y="4865549"/>
                <a:ext cx="93725" cy="221426"/>
              </p14:xfrm>
            </p:contentPart>
          </mc:Choice>
          <mc:Fallback xmlns="">
            <p:pic>
              <p:nvPicPr>
                <p:cNvPr id="1007" name="Entrada de lápiz 1006">
                  <a:extLst>
                    <a:ext uri="{FF2B5EF4-FFF2-40B4-BE49-F238E27FC236}">
                      <a16:creationId xmlns:a16="http://schemas.microsoft.com/office/drawing/2014/main" id="{687FFF0D-14CC-4DFA-B078-1A57E502F7A3}"/>
                    </a:ext>
                  </a:extLst>
                </p:cNvPr>
                <p:cNvPicPr/>
                <p:nvPr/>
              </p:nvPicPr>
              <p:blipFill>
                <a:blip r:embed="rId408"/>
                <a:stretch>
                  <a:fillRect/>
                </a:stretch>
              </p:blipFill>
              <p:spPr>
                <a:xfrm>
                  <a:off x="11102381" y="4847547"/>
                  <a:ext cx="129276" cy="25707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008" name="Entrada de lápiz 1007">
                  <a:extLst>
                    <a:ext uri="{FF2B5EF4-FFF2-40B4-BE49-F238E27FC236}">
                      <a16:creationId xmlns:a16="http://schemas.microsoft.com/office/drawing/2014/main" id="{A4332100-2CA8-4207-BC89-954FC83942BC}"/>
                    </a:ext>
                  </a:extLst>
                </p14:cNvPr>
                <p14:cNvContentPartPr/>
                <p14:nvPr/>
              </p14:nvContentPartPr>
              <p14:xfrm>
                <a:off x="10953973" y="4700748"/>
                <a:ext cx="112666" cy="113642"/>
              </p14:xfrm>
            </p:contentPart>
          </mc:Choice>
          <mc:Fallback xmlns="">
            <p:pic>
              <p:nvPicPr>
                <p:cNvPr id="1008" name="Entrada de lápiz 1007">
                  <a:extLst>
                    <a:ext uri="{FF2B5EF4-FFF2-40B4-BE49-F238E27FC236}">
                      <a16:creationId xmlns:a16="http://schemas.microsoft.com/office/drawing/2014/main" id="{A4332100-2CA8-4207-BC89-954FC83942BC}"/>
                    </a:ext>
                  </a:extLst>
                </p:cNvPr>
                <p:cNvPicPr/>
                <p:nvPr/>
              </p:nvPicPr>
              <p:blipFill>
                <a:blip r:embed="rId410"/>
                <a:stretch>
                  <a:fillRect/>
                </a:stretch>
              </p:blipFill>
              <p:spPr>
                <a:xfrm>
                  <a:off x="10936033" y="4682767"/>
                  <a:ext cx="148188" cy="149245"/>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009" name="Entrada de lápiz 1008">
                  <a:extLst>
                    <a:ext uri="{FF2B5EF4-FFF2-40B4-BE49-F238E27FC236}">
                      <a16:creationId xmlns:a16="http://schemas.microsoft.com/office/drawing/2014/main" id="{B98BFFBE-6FB2-4827-ADD2-126FAF6E5EF6}"/>
                    </a:ext>
                  </a:extLst>
                </p14:cNvPr>
                <p14:cNvContentPartPr/>
                <p14:nvPr/>
              </p14:nvContentPartPr>
              <p14:xfrm>
                <a:off x="11049456" y="4694890"/>
                <a:ext cx="45496" cy="206196"/>
              </p14:xfrm>
            </p:contentPart>
          </mc:Choice>
          <mc:Fallback xmlns="">
            <p:pic>
              <p:nvPicPr>
                <p:cNvPr id="1009" name="Entrada de lápiz 1008">
                  <a:extLst>
                    <a:ext uri="{FF2B5EF4-FFF2-40B4-BE49-F238E27FC236}">
                      <a16:creationId xmlns:a16="http://schemas.microsoft.com/office/drawing/2014/main" id="{B98BFFBE-6FB2-4827-ADD2-126FAF6E5EF6}"/>
                    </a:ext>
                  </a:extLst>
                </p:cNvPr>
                <p:cNvPicPr/>
                <p:nvPr/>
              </p:nvPicPr>
              <p:blipFill>
                <a:blip r:embed="rId412"/>
                <a:stretch>
                  <a:fillRect/>
                </a:stretch>
              </p:blipFill>
              <p:spPr>
                <a:xfrm>
                  <a:off x="11031902" y="4676897"/>
                  <a:ext cx="80961" cy="24182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3">
            <p14:nvContentPartPr>
              <p14:cNvPr id="1011" name="Entrada de lápiz 1010">
                <a:extLst>
                  <a:ext uri="{FF2B5EF4-FFF2-40B4-BE49-F238E27FC236}">
                    <a16:creationId xmlns:a16="http://schemas.microsoft.com/office/drawing/2014/main" id="{F646D924-5545-4802-828F-70EE1319B3E8}"/>
                  </a:ext>
                </a:extLst>
              </p14:cNvPr>
              <p14:cNvContentPartPr/>
              <p14:nvPr/>
            </p14:nvContentPartPr>
            <p14:xfrm>
              <a:off x="10721808" y="4683761"/>
              <a:ext cx="159919" cy="156795"/>
            </p14:xfrm>
          </p:contentPart>
        </mc:Choice>
        <mc:Fallback xmlns="">
          <p:pic>
            <p:nvPicPr>
              <p:cNvPr id="1011" name="Entrada de lápiz 1010">
                <a:extLst>
                  <a:ext uri="{FF2B5EF4-FFF2-40B4-BE49-F238E27FC236}">
                    <a16:creationId xmlns:a16="http://schemas.microsoft.com/office/drawing/2014/main" id="{F646D924-5545-4802-828F-70EE1319B3E8}"/>
                  </a:ext>
                </a:extLst>
              </p:cNvPr>
              <p:cNvPicPr/>
              <p:nvPr/>
            </p:nvPicPr>
            <p:blipFill>
              <a:blip r:embed="rId414"/>
              <a:stretch>
                <a:fillRect/>
              </a:stretch>
            </p:blipFill>
            <p:spPr>
              <a:xfrm>
                <a:off x="10703840" y="4665780"/>
                <a:ext cx="195496" cy="192398"/>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012" name="Entrada de lápiz 1011">
                <a:extLst>
                  <a:ext uri="{FF2B5EF4-FFF2-40B4-BE49-F238E27FC236}">
                    <a16:creationId xmlns:a16="http://schemas.microsoft.com/office/drawing/2014/main" id="{CE982B75-E8FE-4C53-AA97-B5F6427165EC}"/>
                  </a:ext>
                </a:extLst>
              </p14:cNvPr>
              <p14:cNvContentPartPr/>
              <p14:nvPr/>
            </p14:nvContentPartPr>
            <p14:xfrm>
              <a:off x="10486127" y="3707064"/>
              <a:ext cx="85134" cy="103293"/>
            </p14:xfrm>
          </p:contentPart>
        </mc:Choice>
        <mc:Fallback xmlns="">
          <p:pic>
            <p:nvPicPr>
              <p:cNvPr id="1012" name="Entrada de lápiz 1011">
                <a:extLst>
                  <a:ext uri="{FF2B5EF4-FFF2-40B4-BE49-F238E27FC236}">
                    <a16:creationId xmlns:a16="http://schemas.microsoft.com/office/drawing/2014/main" id="{CE982B75-E8FE-4C53-AA97-B5F6427165EC}"/>
                  </a:ext>
                </a:extLst>
              </p:cNvPr>
              <p:cNvPicPr/>
              <p:nvPr/>
            </p:nvPicPr>
            <p:blipFill>
              <a:blip r:embed="rId416"/>
              <a:stretch>
                <a:fillRect/>
              </a:stretch>
            </p:blipFill>
            <p:spPr>
              <a:xfrm>
                <a:off x="10468166" y="3689069"/>
                <a:ext cx="120696" cy="138924"/>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013" name="Entrada de lápiz 1012">
                <a:extLst>
                  <a:ext uri="{FF2B5EF4-FFF2-40B4-BE49-F238E27FC236}">
                    <a16:creationId xmlns:a16="http://schemas.microsoft.com/office/drawing/2014/main" id="{B8E691F0-593E-4CF2-9B06-DE71D8DD863A}"/>
                  </a:ext>
                </a:extLst>
              </p14:cNvPr>
              <p14:cNvContentPartPr/>
              <p14:nvPr/>
            </p14:nvContentPartPr>
            <p14:xfrm>
              <a:off x="10493547" y="4667163"/>
              <a:ext cx="174173" cy="226112"/>
            </p14:xfrm>
          </p:contentPart>
        </mc:Choice>
        <mc:Fallback xmlns="">
          <p:pic>
            <p:nvPicPr>
              <p:cNvPr id="1013" name="Entrada de lápiz 1012">
                <a:extLst>
                  <a:ext uri="{FF2B5EF4-FFF2-40B4-BE49-F238E27FC236}">
                    <a16:creationId xmlns:a16="http://schemas.microsoft.com/office/drawing/2014/main" id="{B8E691F0-593E-4CF2-9B06-DE71D8DD863A}"/>
                  </a:ext>
                </a:extLst>
              </p:cNvPr>
              <p:cNvPicPr/>
              <p:nvPr/>
            </p:nvPicPr>
            <p:blipFill>
              <a:blip r:embed="rId418"/>
              <a:stretch>
                <a:fillRect/>
              </a:stretch>
            </p:blipFill>
            <p:spPr>
              <a:xfrm>
                <a:off x="10475554" y="4649160"/>
                <a:ext cx="209799" cy="261757"/>
              </a:xfrm>
              <a:prstGeom prst="rect">
                <a:avLst/>
              </a:prstGeom>
            </p:spPr>
          </p:pic>
        </mc:Fallback>
      </mc:AlternateContent>
      <p:grpSp>
        <p:nvGrpSpPr>
          <p:cNvPr id="1016" name="Grupo 1015">
            <a:extLst>
              <a:ext uri="{FF2B5EF4-FFF2-40B4-BE49-F238E27FC236}">
                <a16:creationId xmlns:a16="http://schemas.microsoft.com/office/drawing/2014/main" id="{268F2FD4-0DEB-4DEA-B63F-9C0D61D53CFD}"/>
              </a:ext>
            </a:extLst>
          </p:cNvPr>
          <p:cNvGrpSpPr/>
          <p:nvPr/>
        </p:nvGrpSpPr>
        <p:grpSpPr>
          <a:xfrm>
            <a:off x="10321522" y="4627330"/>
            <a:ext cx="98412" cy="240562"/>
            <a:chOff x="10321522" y="4627330"/>
            <a:chExt cx="98412" cy="240562"/>
          </a:xfrm>
        </p:grpSpPr>
        <mc:AlternateContent xmlns:mc="http://schemas.openxmlformats.org/markup-compatibility/2006" xmlns:p14="http://schemas.microsoft.com/office/powerpoint/2010/main">
          <mc:Choice Requires="p14">
            <p:contentPart p14:bwMode="auto" r:id="rId419">
              <p14:nvContentPartPr>
                <p14:cNvPr id="1014" name="Entrada de lápiz 1013">
                  <a:extLst>
                    <a:ext uri="{FF2B5EF4-FFF2-40B4-BE49-F238E27FC236}">
                      <a16:creationId xmlns:a16="http://schemas.microsoft.com/office/drawing/2014/main" id="{725574C7-3F48-42AE-A4B8-E19392397F9F}"/>
                    </a:ext>
                  </a:extLst>
                </p14:cNvPr>
                <p14:cNvContentPartPr/>
                <p14:nvPr/>
              </p14:nvContentPartPr>
              <p14:xfrm>
                <a:off x="10321522" y="4649785"/>
                <a:ext cx="98412" cy="218107"/>
              </p14:xfrm>
            </p:contentPart>
          </mc:Choice>
          <mc:Fallback xmlns="">
            <p:pic>
              <p:nvPicPr>
                <p:cNvPr id="1014" name="Entrada de lápiz 1013">
                  <a:extLst>
                    <a:ext uri="{FF2B5EF4-FFF2-40B4-BE49-F238E27FC236}">
                      <a16:creationId xmlns:a16="http://schemas.microsoft.com/office/drawing/2014/main" id="{725574C7-3F48-42AE-A4B8-E19392397F9F}"/>
                    </a:ext>
                  </a:extLst>
                </p:cNvPr>
                <p:cNvPicPr/>
                <p:nvPr/>
              </p:nvPicPr>
              <p:blipFill>
                <a:blip r:embed="rId420"/>
                <a:stretch>
                  <a:fillRect/>
                </a:stretch>
              </p:blipFill>
              <p:spPr>
                <a:xfrm>
                  <a:off x="10303564" y="4631789"/>
                  <a:ext cx="133970" cy="253738"/>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015" name="Entrada de lápiz 1014">
                  <a:extLst>
                    <a:ext uri="{FF2B5EF4-FFF2-40B4-BE49-F238E27FC236}">
                      <a16:creationId xmlns:a16="http://schemas.microsoft.com/office/drawing/2014/main" id="{46C76A56-451B-4172-9BE2-D32C3C2EF74D}"/>
                    </a:ext>
                  </a:extLst>
                </p14:cNvPr>
                <p14:cNvContentPartPr/>
                <p14:nvPr/>
              </p14:nvContentPartPr>
              <p14:xfrm>
                <a:off x="10342220" y="4627330"/>
                <a:ext cx="58188" cy="29680"/>
              </p14:xfrm>
            </p:contentPart>
          </mc:Choice>
          <mc:Fallback xmlns="">
            <p:pic>
              <p:nvPicPr>
                <p:cNvPr id="1015" name="Entrada de lápiz 1014">
                  <a:extLst>
                    <a:ext uri="{FF2B5EF4-FFF2-40B4-BE49-F238E27FC236}">
                      <a16:creationId xmlns:a16="http://schemas.microsoft.com/office/drawing/2014/main" id="{46C76A56-451B-4172-9BE2-D32C3C2EF74D}"/>
                    </a:ext>
                  </a:extLst>
                </p:cNvPr>
                <p:cNvPicPr/>
                <p:nvPr/>
              </p:nvPicPr>
              <p:blipFill>
                <a:blip r:embed="rId422"/>
                <a:stretch>
                  <a:fillRect/>
                </a:stretch>
              </p:blipFill>
              <p:spPr>
                <a:xfrm>
                  <a:off x="10324620" y="4609450"/>
                  <a:ext cx="93747" cy="6508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3">
            <p14:nvContentPartPr>
              <p14:cNvPr id="1017" name="Entrada de lápiz 1016">
                <a:extLst>
                  <a:ext uri="{FF2B5EF4-FFF2-40B4-BE49-F238E27FC236}">
                    <a16:creationId xmlns:a16="http://schemas.microsoft.com/office/drawing/2014/main" id="{4A541E20-9E9B-4960-82E2-D250427389BC}"/>
                  </a:ext>
                </a:extLst>
              </p14:cNvPr>
              <p14:cNvContentPartPr/>
              <p14:nvPr/>
            </p14:nvContentPartPr>
            <p14:xfrm>
              <a:off x="3470056" y="3851689"/>
              <a:ext cx="168480" cy="278640"/>
            </p14:xfrm>
          </p:contentPart>
        </mc:Choice>
        <mc:Fallback xmlns="">
          <p:pic>
            <p:nvPicPr>
              <p:cNvPr id="1017" name="Entrada de lápiz 1016">
                <a:extLst>
                  <a:ext uri="{FF2B5EF4-FFF2-40B4-BE49-F238E27FC236}">
                    <a16:creationId xmlns:a16="http://schemas.microsoft.com/office/drawing/2014/main" id="{4A541E20-9E9B-4960-82E2-D250427389BC}"/>
                  </a:ext>
                </a:extLst>
              </p:cNvPr>
              <p:cNvPicPr/>
              <p:nvPr/>
            </p:nvPicPr>
            <p:blipFill>
              <a:blip r:embed="rId424"/>
              <a:stretch>
                <a:fillRect/>
              </a:stretch>
            </p:blipFill>
            <p:spPr>
              <a:xfrm>
                <a:off x="3452416" y="3834049"/>
                <a:ext cx="204120" cy="314280"/>
              </a:xfrm>
              <a:prstGeom prst="rect">
                <a:avLst/>
              </a:prstGeom>
            </p:spPr>
          </p:pic>
        </mc:Fallback>
      </mc:AlternateContent>
      <p:grpSp>
        <p:nvGrpSpPr>
          <p:cNvPr id="1028" name="Grupo 1027">
            <a:extLst>
              <a:ext uri="{FF2B5EF4-FFF2-40B4-BE49-F238E27FC236}">
                <a16:creationId xmlns:a16="http://schemas.microsoft.com/office/drawing/2014/main" id="{E70241A4-3D6E-4499-BF58-814BF91E404D}"/>
              </a:ext>
            </a:extLst>
          </p:cNvPr>
          <p:cNvGrpSpPr/>
          <p:nvPr/>
        </p:nvGrpSpPr>
        <p:grpSpPr>
          <a:xfrm>
            <a:off x="3699016" y="3844129"/>
            <a:ext cx="1875600" cy="447120"/>
            <a:chOff x="3699016" y="3844129"/>
            <a:chExt cx="1875600" cy="447120"/>
          </a:xfrm>
        </p:grpSpPr>
        <mc:AlternateContent xmlns:mc="http://schemas.openxmlformats.org/markup-compatibility/2006" xmlns:p14="http://schemas.microsoft.com/office/powerpoint/2010/main">
          <mc:Choice Requires="p14">
            <p:contentPart p14:bwMode="auto" r:id="rId425">
              <p14:nvContentPartPr>
                <p14:cNvPr id="1018" name="Entrada de lápiz 1017">
                  <a:extLst>
                    <a:ext uri="{FF2B5EF4-FFF2-40B4-BE49-F238E27FC236}">
                      <a16:creationId xmlns:a16="http://schemas.microsoft.com/office/drawing/2014/main" id="{200DFB55-BD47-495F-B3D3-8E55F5B651E7}"/>
                    </a:ext>
                  </a:extLst>
                </p14:cNvPr>
                <p14:cNvContentPartPr/>
                <p14:nvPr/>
              </p14:nvContentPartPr>
              <p14:xfrm>
                <a:off x="3699016" y="3863929"/>
                <a:ext cx="262080" cy="315000"/>
              </p14:xfrm>
            </p:contentPart>
          </mc:Choice>
          <mc:Fallback xmlns="">
            <p:pic>
              <p:nvPicPr>
                <p:cNvPr id="1018" name="Entrada de lápiz 1017">
                  <a:extLst>
                    <a:ext uri="{FF2B5EF4-FFF2-40B4-BE49-F238E27FC236}">
                      <a16:creationId xmlns:a16="http://schemas.microsoft.com/office/drawing/2014/main" id="{200DFB55-BD47-495F-B3D3-8E55F5B651E7}"/>
                    </a:ext>
                  </a:extLst>
                </p:cNvPr>
                <p:cNvPicPr/>
                <p:nvPr/>
              </p:nvPicPr>
              <p:blipFill>
                <a:blip r:embed="rId426"/>
                <a:stretch>
                  <a:fillRect/>
                </a:stretch>
              </p:blipFill>
              <p:spPr>
                <a:xfrm>
                  <a:off x="3681016" y="3845929"/>
                  <a:ext cx="2977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019" name="Entrada de lápiz 1018">
                  <a:extLst>
                    <a:ext uri="{FF2B5EF4-FFF2-40B4-BE49-F238E27FC236}">
                      <a16:creationId xmlns:a16="http://schemas.microsoft.com/office/drawing/2014/main" id="{EDDB4A1C-10DD-477E-A07A-311725E955E2}"/>
                    </a:ext>
                  </a:extLst>
                </p14:cNvPr>
                <p14:cNvContentPartPr/>
                <p14:nvPr/>
              </p14:nvContentPartPr>
              <p14:xfrm>
                <a:off x="3978016" y="3894889"/>
                <a:ext cx="335520" cy="253800"/>
              </p14:xfrm>
            </p:contentPart>
          </mc:Choice>
          <mc:Fallback xmlns="">
            <p:pic>
              <p:nvPicPr>
                <p:cNvPr id="1019" name="Entrada de lápiz 1018">
                  <a:extLst>
                    <a:ext uri="{FF2B5EF4-FFF2-40B4-BE49-F238E27FC236}">
                      <a16:creationId xmlns:a16="http://schemas.microsoft.com/office/drawing/2014/main" id="{EDDB4A1C-10DD-477E-A07A-311725E955E2}"/>
                    </a:ext>
                  </a:extLst>
                </p:cNvPr>
                <p:cNvPicPr/>
                <p:nvPr/>
              </p:nvPicPr>
              <p:blipFill>
                <a:blip r:embed="rId428"/>
                <a:stretch>
                  <a:fillRect/>
                </a:stretch>
              </p:blipFill>
              <p:spPr>
                <a:xfrm>
                  <a:off x="3960016" y="3877249"/>
                  <a:ext cx="3711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020" name="Entrada de lápiz 1019">
                  <a:extLst>
                    <a:ext uri="{FF2B5EF4-FFF2-40B4-BE49-F238E27FC236}">
                      <a16:creationId xmlns:a16="http://schemas.microsoft.com/office/drawing/2014/main" id="{9BD2D195-30F1-4332-939B-08BA93FFBE23}"/>
                    </a:ext>
                  </a:extLst>
                </p14:cNvPr>
                <p14:cNvContentPartPr/>
                <p14:nvPr/>
              </p14:nvContentPartPr>
              <p14:xfrm>
                <a:off x="4420456" y="3854569"/>
                <a:ext cx="137160" cy="156600"/>
              </p14:xfrm>
            </p:contentPart>
          </mc:Choice>
          <mc:Fallback xmlns="">
            <p:pic>
              <p:nvPicPr>
                <p:cNvPr id="1020" name="Entrada de lápiz 1019">
                  <a:extLst>
                    <a:ext uri="{FF2B5EF4-FFF2-40B4-BE49-F238E27FC236}">
                      <a16:creationId xmlns:a16="http://schemas.microsoft.com/office/drawing/2014/main" id="{9BD2D195-30F1-4332-939B-08BA93FFBE23}"/>
                    </a:ext>
                  </a:extLst>
                </p:cNvPr>
                <p:cNvPicPr/>
                <p:nvPr/>
              </p:nvPicPr>
              <p:blipFill>
                <a:blip r:embed="rId430"/>
                <a:stretch>
                  <a:fillRect/>
                </a:stretch>
              </p:blipFill>
              <p:spPr>
                <a:xfrm>
                  <a:off x="4402456" y="3836569"/>
                  <a:ext cx="172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021" name="Entrada de lápiz 1020">
                  <a:extLst>
                    <a:ext uri="{FF2B5EF4-FFF2-40B4-BE49-F238E27FC236}">
                      <a16:creationId xmlns:a16="http://schemas.microsoft.com/office/drawing/2014/main" id="{88BBC455-4911-41CA-B55C-894D99FCBED6}"/>
                    </a:ext>
                  </a:extLst>
                </p14:cNvPr>
                <p14:cNvContentPartPr/>
                <p14:nvPr/>
              </p14:nvContentPartPr>
              <p14:xfrm>
                <a:off x="4477336" y="3844129"/>
                <a:ext cx="115200" cy="342720"/>
              </p14:xfrm>
            </p:contentPart>
          </mc:Choice>
          <mc:Fallback xmlns="">
            <p:pic>
              <p:nvPicPr>
                <p:cNvPr id="1021" name="Entrada de lápiz 1020">
                  <a:extLst>
                    <a:ext uri="{FF2B5EF4-FFF2-40B4-BE49-F238E27FC236}">
                      <a16:creationId xmlns:a16="http://schemas.microsoft.com/office/drawing/2014/main" id="{88BBC455-4911-41CA-B55C-894D99FCBED6}"/>
                    </a:ext>
                  </a:extLst>
                </p:cNvPr>
                <p:cNvPicPr/>
                <p:nvPr/>
              </p:nvPicPr>
              <p:blipFill>
                <a:blip r:embed="rId432"/>
                <a:stretch>
                  <a:fillRect/>
                </a:stretch>
              </p:blipFill>
              <p:spPr>
                <a:xfrm>
                  <a:off x="4459696" y="3826489"/>
                  <a:ext cx="1508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022" name="Entrada de lápiz 1021">
                  <a:extLst>
                    <a:ext uri="{FF2B5EF4-FFF2-40B4-BE49-F238E27FC236}">
                      <a16:creationId xmlns:a16="http://schemas.microsoft.com/office/drawing/2014/main" id="{375A4A92-1412-47FD-961A-33970D2DCFA5}"/>
                    </a:ext>
                  </a:extLst>
                </p14:cNvPr>
                <p14:cNvContentPartPr/>
                <p14:nvPr/>
              </p14:nvContentPartPr>
              <p14:xfrm>
                <a:off x="4602976" y="4145809"/>
                <a:ext cx="73080" cy="145440"/>
              </p14:xfrm>
            </p:contentPart>
          </mc:Choice>
          <mc:Fallback xmlns="">
            <p:pic>
              <p:nvPicPr>
                <p:cNvPr id="1022" name="Entrada de lápiz 1021">
                  <a:extLst>
                    <a:ext uri="{FF2B5EF4-FFF2-40B4-BE49-F238E27FC236}">
                      <a16:creationId xmlns:a16="http://schemas.microsoft.com/office/drawing/2014/main" id="{375A4A92-1412-47FD-961A-33970D2DCFA5}"/>
                    </a:ext>
                  </a:extLst>
                </p:cNvPr>
                <p:cNvPicPr/>
                <p:nvPr/>
              </p:nvPicPr>
              <p:blipFill>
                <a:blip r:embed="rId434"/>
                <a:stretch>
                  <a:fillRect/>
                </a:stretch>
              </p:blipFill>
              <p:spPr>
                <a:xfrm>
                  <a:off x="4585336" y="4127809"/>
                  <a:ext cx="108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023" name="Entrada de lápiz 1022">
                  <a:extLst>
                    <a:ext uri="{FF2B5EF4-FFF2-40B4-BE49-F238E27FC236}">
                      <a16:creationId xmlns:a16="http://schemas.microsoft.com/office/drawing/2014/main" id="{C383B284-35ED-47AF-BFDF-09FED01E9099}"/>
                    </a:ext>
                  </a:extLst>
                </p14:cNvPr>
                <p14:cNvContentPartPr/>
                <p14:nvPr/>
              </p14:nvContentPartPr>
              <p14:xfrm>
                <a:off x="4833736" y="3938089"/>
                <a:ext cx="131040" cy="145080"/>
              </p14:xfrm>
            </p:contentPart>
          </mc:Choice>
          <mc:Fallback xmlns="">
            <p:pic>
              <p:nvPicPr>
                <p:cNvPr id="1023" name="Entrada de lápiz 1022">
                  <a:extLst>
                    <a:ext uri="{FF2B5EF4-FFF2-40B4-BE49-F238E27FC236}">
                      <a16:creationId xmlns:a16="http://schemas.microsoft.com/office/drawing/2014/main" id="{C383B284-35ED-47AF-BFDF-09FED01E9099}"/>
                    </a:ext>
                  </a:extLst>
                </p:cNvPr>
                <p:cNvPicPr/>
                <p:nvPr/>
              </p:nvPicPr>
              <p:blipFill>
                <a:blip r:embed="rId436"/>
                <a:stretch>
                  <a:fillRect/>
                </a:stretch>
              </p:blipFill>
              <p:spPr>
                <a:xfrm>
                  <a:off x="4815736" y="3920089"/>
                  <a:ext cx="166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024" name="Entrada de lápiz 1023">
                  <a:extLst>
                    <a:ext uri="{FF2B5EF4-FFF2-40B4-BE49-F238E27FC236}">
                      <a16:creationId xmlns:a16="http://schemas.microsoft.com/office/drawing/2014/main" id="{D07AC9C2-AACA-46BD-91AD-CA8CF0815A49}"/>
                    </a:ext>
                  </a:extLst>
                </p14:cNvPr>
                <p14:cNvContentPartPr/>
                <p14:nvPr/>
              </p14:nvContentPartPr>
              <p14:xfrm>
                <a:off x="4915456" y="3885889"/>
                <a:ext cx="82080" cy="290520"/>
              </p14:xfrm>
            </p:contentPart>
          </mc:Choice>
          <mc:Fallback xmlns="">
            <p:pic>
              <p:nvPicPr>
                <p:cNvPr id="1024" name="Entrada de lápiz 1023">
                  <a:extLst>
                    <a:ext uri="{FF2B5EF4-FFF2-40B4-BE49-F238E27FC236}">
                      <a16:creationId xmlns:a16="http://schemas.microsoft.com/office/drawing/2014/main" id="{D07AC9C2-AACA-46BD-91AD-CA8CF0815A49}"/>
                    </a:ext>
                  </a:extLst>
                </p:cNvPr>
                <p:cNvPicPr/>
                <p:nvPr/>
              </p:nvPicPr>
              <p:blipFill>
                <a:blip r:embed="rId438"/>
                <a:stretch>
                  <a:fillRect/>
                </a:stretch>
              </p:blipFill>
              <p:spPr>
                <a:xfrm>
                  <a:off x="4897456" y="3868249"/>
                  <a:ext cx="1177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025" name="Entrada de lápiz 1024">
                  <a:extLst>
                    <a:ext uri="{FF2B5EF4-FFF2-40B4-BE49-F238E27FC236}">
                      <a16:creationId xmlns:a16="http://schemas.microsoft.com/office/drawing/2014/main" id="{798C9E29-7216-46D9-8C46-38E68E9FB56E}"/>
                    </a:ext>
                  </a:extLst>
                </p14:cNvPr>
                <p14:cNvContentPartPr/>
                <p14:nvPr/>
              </p14:nvContentPartPr>
              <p14:xfrm>
                <a:off x="5080696" y="3900649"/>
                <a:ext cx="164160" cy="141120"/>
              </p14:xfrm>
            </p:contentPart>
          </mc:Choice>
          <mc:Fallback xmlns="">
            <p:pic>
              <p:nvPicPr>
                <p:cNvPr id="1025" name="Entrada de lápiz 1024">
                  <a:extLst>
                    <a:ext uri="{FF2B5EF4-FFF2-40B4-BE49-F238E27FC236}">
                      <a16:creationId xmlns:a16="http://schemas.microsoft.com/office/drawing/2014/main" id="{798C9E29-7216-46D9-8C46-38E68E9FB56E}"/>
                    </a:ext>
                  </a:extLst>
                </p:cNvPr>
                <p:cNvPicPr/>
                <p:nvPr/>
              </p:nvPicPr>
              <p:blipFill>
                <a:blip r:embed="rId440"/>
                <a:stretch>
                  <a:fillRect/>
                </a:stretch>
              </p:blipFill>
              <p:spPr>
                <a:xfrm>
                  <a:off x="5063056" y="3882649"/>
                  <a:ext cx="199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026" name="Entrada de lápiz 1025">
                  <a:extLst>
                    <a:ext uri="{FF2B5EF4-FFF2-40B4-BE49-F238E27FC236}">
                      <a16:creationId xmlns:a16="http://schemas.microsoft.com/office/drawing/2014/main" id="{1587B87F-4EEE-4C13-A82F-655E7B56FE64}"/>
                    </a:ext>
                  </a:extLst>
                </p14:cNvPr>
                <p14:cNvContentPartPr/>
                <p14:nvPr/>
              </p14:nvContentPartPr>
              <p14:xfrm>
                <a:off x="5180416" y="3885889"/>
                <a:ext cx="98640" cy="307440"/>
              </p14:xfrm>
            </p:contentPart>
          </mc:Choice>
          <mc:Fallback xmlns="">
            <p:pic>
              <p:nvPicPr>
                <p:cNvPr id="1026" name="Entrada de lápiz 1025">
                  <a:extLst>
                    <a:ext uri="{FF2B5EF4-FFF2-40B4-BE49-F238E27FC236}">
                      <a16:creationId xmlns:a16="http://schemas.microsoft.com/office/drawing/2014/main" id="{1587B87F-4EEE-4C13-A82F-655E7B56FE64}"/>
                    </a:ext>
                  </a:extLst>
                </p:cNvPr>
                <p:cNvPicPr/>
                <p:nvPr/>
              </p:nvPicPr>
              <p:blipFill>
                <a:blip r:embed="rId442"/>
                <a:stretch>
                  <a:fillRect/>
                </a:stretch>
              </p:blipFill>
              <p:spPr>
                <a:xfrm>
                  <a:off x="5162776" y="3868249"/>
                  <a:ext cx="1342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027" name="Entrada de lápiz 1026">
                  <a:extLst>
                    <a:ext uri="{FF2B5EF4-FFF2-40B4-BE49-F238E27FC236}">
                      <a16:creationId xmlns:a16="http://schemas.microsoft.com/office/drawing/2014/main" id="{13E06656-3119-4204-88A0-946CFCFAD639}"/>
                    </a:ext>
                  </a:extLst>
                </p14:cNvPr>
                <p14:cNvContentPartPr/>
                <p14:nvPr/>
              </p14:nvContentPartPr>
              <p14:xfrm>
                <a:off x="5362576" y="3904609"/>
                <a:ext cx="212040" cy="302760"/>
              </p14:xfrm>
            </p:contentPart>
          </mc:Choice>
          <mc:Fallback xmlns="">
            <p:pic>
              <p:nvPicPr>
                <p:cNvPr id="1027" name="Entrada de lápiz 1026">
                  <a:extLst>
                    <a:ext uri="{FF2B5EF4-FFF2-40B4-BE49-F238E27FC236}">
                      <a16:creationId xmlns:a16="http://schemas.microsoft.com/office/drawing/2014/main" id="{13E06656-3119-4204-88A0-946CFCFAD639}"/>
                    </a:ext>
                  </a:extLst>
                </p:cNvPr>
                <p:cNvPicPr/>
                <p:nvPr/>
              </p:nvPicPr>
              <p:blipFill>
                <a:blip r:embed="rId444"/>
                <a:stretch>
                  <a:fillRect/>
                </a:stretch>
              </p:blipFill>
              <p:spPr>
                <a:xfrm>
                  <a:off x="5344576" y="3886609"/>
                  <a:ext cx="247680" cy="338400"/>
                </a:xfrm>
                <a:prstGeom prst="rect">
                  <a:avLst/>
                </a:prstGeom>
              </p:spPr>
            </p:pic>
          </mc:Fallback>
        </mc:AlternateContent>
      </p:grpSp>
      <p:grpSp>
        <p:nvGrpSpPr>
          <p:cNvPr id="1042" name="Grupo 1041">
            <a:extLst>
              <a:ext uri="{FF2B5EF4-FFF2-40B4-BE49-F238E27FC236}">
                <a16:creationId xmlns:a16="http://schemas.microsoft.com/office/drawing/2014/main" id="{A99FBB93-0668-4603-8DAB-4656EB3CF253}"/>
              </a:ext>
            </a:extLst>
          </p:cNvPr>
          <p:cNvGrpSpPr/>
          <p:nvPr/>
        </p:nvGrpSpPr>
        <p:grpSpPr>
          <a:xfrm>
            <a:off x="2722548" y="4249482"/>
            <a:ext cx="786285" cy="287079"/>
            <a:chOff x="2722548" y="4249482"/>
            <a:chExt cx="786285" cy="287079"/>
          </a:xfrm>
        </p:grpSpPr>
        <mc:AlternateContent xmlns:mc="http://schemas.openxmlformats.org/markup-compatibility/2006" xmlns:p14="http://schemas.microsoft.com/office/powerpoint/2010/main">
          <mc:Choice Requires="p14">
            <p:contentPart p14:bwMode="auto" r:id="rId445">
              <p14:nvContentPartPr>
                <p14:cNvPr id="1029" name="Entrada de lápiz 1028">
                  <a:extLst>
                    <a:ext uri="{FF2B5EF4-FFF2-40B4-BE49-F238E27FC236}">
                      <a16:creationId xmlns:a16="http://schemas.microsoft.com/office/drawing/2014/main" id="{1FE40C1E-5187-4808-A80D-5D01A054B0DD}"/>
                    </a:ext>
                  </a:extLst>
                </p14:cNvPr>
                <p14:cNvContentPartPr/>
                <p14:nvPr/>
              </p14:nvContentPartPr>
              <p14:xfrm>
                <a:off x="2789481" y="4275976"/>
                <a:ext cx="54731" cy="180230"/>
              </p14:xfrm>
            </p:contentPart>
          </mc:Choice>
          <mc:Fallback xmlns="">
            <p:pic>
              <p:nvPicPr>
                <p:cNvPr id="1029" name="Entrada de lápiz 1028">
                  <a:extLst>
                    <a:ext uri="{FF2B5EF4-FFF2-40B4-BE49-F238E27FC236}">
                      <a16:creationId xmlns:a16="http://schemas.microsoft.com/office/drawing/2014/main" id="{1FE40C1E-5187-4808-A80D-5D01A054B0DD}"/>
                    </a:ext>
                  </a:extLst>
                </p:cNvPr>
                <p:cNvPicPr/>
                <p:nvPr/>
              </p:nvPicPr>
              <p:blipFill>
                <a:blip r:embed="rId446"/>
                <a:stretch>
                  <a:fillRect/>
                </a:stretch>
              </p:blipFill>
              <p:spPr>
                <a:xfrm>
                  <a:off x="2771477" y="4257989"/>
                  <a:ext cx="90378" cy="215844"/>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030" name="Entrada de lápiz 1029">
                  <a:extLst>
                    <a:ext uri="{FF2B5EF4-FFF2-40B4-BE49-F238E27FC236}">
                      <a16:creationId xmlns:a16="http://schemas.microsoft.com/office/drawing/2014/main" id="{919B2E0D-EFDE-4F66-B361-0A6A5773D86F}"/>
                    </a:ext>
                  </a:extLst>
                </p14:cNvPr>
                <p14:cNvContentPartPr/>
                <p14:nvPr/>
              </p14:nvContentPartPr>
              <p14:xfrm>
                <a:off x="2849964" y="4274059"/>
                <a:ext cx="118527" cy="172561"/>
              </p14:xfrm>
            </p:contentPart>
          </mc:Choice>
          <mc:Fallback xmlns="">
            <p:pic>
              <p:nvPicPr>
                <p:cNvPr id="1030" name="Entrada de lápiz 1029">
                  <a:extLst>
                    <a:ext uri="{FF2B5EF4-FFF2-40B4-BE49-F238E27FC236}">
                      <a16:creationId xmlns:a16="http://schemas.microsoft.com/office/drawing/2014/main" id="{919B2E0D-EFDE-4F66-B361-0A6A5773D86F}"/>
                    </a:ext>
                  </a:extLst>
                </p:cNvPr>
                <p:cNvPicPr/>
                <p:nvPr/>
              </p:nvPicPr>
              <p:blipFill>
                <a:blip r:embed="rId448"/>
                <a:stretch>
                  <a:fillRect/>
                </a:stretch>
              </p:blipFill>
              <p:spPr>
                <a:xfrm>
                  <a:off x="2832005" y="4256084"/>
                  <a:ext cx="154085" cy="208152"/>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032" name="Entrada de lápiz 1031">
                  <a:extLst>
                    <a:ext uri="{FF2B5EF4-FFF2-40B4-BE49-F238E27FC236}">
                      <a16:creationId xmlns:a16="http://schemas.microsoft.com/office/drawing/2014/main" id="{4C366013-93C8-4509-ADF2-7A1B0A878CD2}"/>
                    </a:ext>
                  </a:extLst>
                </p14:cNvPr>
                <p14:cNvContentPartPr/>
                <p14:nvPr/>
              </p14:nvContentPartPr>
              <p14:xfrm>
                <a:off x="2999168" y="4274582"/>
                <a:ext cx="174" cy="174"/>
              </p14:xfrm>
            </p:contentPart>
          </mc:Choice>
          <mc:Fallback xmlns="">
            <p:pic>
              <p:nvPicPr>
                <p:cNvPr id="1032" name="Entrada de lápiz 1031">
                  <a:extLst>
                    <a:ext uri="{FF2B5EF4-FFF2-40B4-BE49-F238E27FC236}">
                      <a16:creationId xmlns:a16="http://schemas.microsoft.com/office/drawing/2014/main" id="{4C366013-93C8-4509-ADF2-7A1B0A878CD2}"/>
                    </a:ext>
                  </a:extLst>
                </p:cNvPr>
                <p:cNvPicPr/>
                <p:nvPr/>
              </p:nvPicPr>
              <p:blipFill>
                <a:blip r:embed="rId356"/>
                <a:stretch>
                  <a:fillRect/>
                </a:stretch>
              </p:blipFill>
              <p:spPr>
                <a:xfrm>
                  <a:off x="2990468" y="4265882"/>
                  <a:ext cx="17400" cy="174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033" name="Entrada de lápiz 1032">
                  <a:extLst>
                    <a:ext uri="{FF2B5EF4-FFF2-40B4-BE49-F238E27FC236}">
                      <a16:creationId xmlns:a16="http://schemas.microsoft.com/office/drawing/2014/main" id="{8C88A77B-5E3F-4D26-868F-B5D5D882F625}"/>
                    </a:ext>
                  </a:extLst>
                </p14:cNvPr>
                <p14:cNvContentPartPr/>
                <p14:nvPr/>
              </p14:nvContentPartPr>
              <p14:xfrm>
                <a:off x="2980169" y="4264472"/>
                <a:ext cx="90987" cy="71465"/>
              </p14:xfrm>
            </p:contentPart>
          </mc:Choice>
          <mc:Fallback xmlns="">
            <p:pic>
              <p:nvPicPr>
                <p:cNvPr id="1033" name="Entrada de lápiz 1032">
                  <a:extLst>
                    <a:ext uri="{FF2B5EF4-FFF2-40B4-BE49-F238E27FC236}">
                      <a16:creationId xmlns:a16="http://schemas.microsoft.com/office/drawing/2014/main" id="{8C88A77B-5E3F-4D26-868F-B5D5D882F625}"/>
                    </a:ext>
                  </a:extLst>
                </p:cNvPr>
                <p:cNvPicPr/>
                <p:nvPr/>
              </p:nvPicPr>
              <p:blipFill>
                <a:blip r:embed="rId451"/>
                <a:stretch>
                  <a:fillRect/>
                </a:stretch>
              </p:blipFill>
              <p:spPr>
                <a:xfrm>
                  <a:off x="2962187" y="4246516"/>
                  <a:ext cx="126591" cy="107018"/>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034" name="Entrada de lápiz 1033">
                  <a:extLst>
                    <a:ext uri="{FF2B5EF4-FFF2-40B4-BE49-F238E27FC236}">
                      <a16:creationId xmlns:a16="http://schemas.microsoft.com/office/drawing/2014/main" id="{DD8D8FB6-9359-44C8-83BA-6FBABDBAC27A}"/>
                    </a:ext>
                  </a:extLst>
                </p14:cNvPr>
                <p14:cNvContentPartPr/>
                <p14:nvPr/>
              </p14:nvContentPartPr>
              <p14:xfrm>
                <a:off x="3035249" y="4249482"/>
                <a:ext cx="34338" cy="196789"/>
              </p14:xfrm>
            </p:contentPart>
          </mc:Choice>
          <mc:Fallback xmlns="">
            <p:pic>
              <p:nvPicPr>
                <p:cNvPr id="1034" name="Entrada de lápiz 1033">
                  <a:extLst>
                    <a:ext uri="{FF2B5EF4-FFF2-40B4-BE49-F238E27FC236}">
                      <a16:creationId xmlns:a16="http://schemas.microsoft.com/office/drawing/2014/main" id="{DD8D8FB6-9359-44C8-83BA-6FBABDBAC27A}"/>
                    </a:ext>
                  </a:extLst>
                </p:cNvPr>
                <p:cNvPicPr/>
                <p:nvPr/>
              </p:nvPicPr>
              <p:blipFill>
                <a:blip r:embed="rId453"/>
                <a:stretch>
                  <a:fillRect/>
                </a:stretch>
              </p:blipFill>
              <p:spPr>
                <a:xfrm>
                  <a:off x="3017365" y="4231494"/>
                  <a:ext cx="69749" cy="232405"/>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036" name="Entrada de lápiz 1035">
                  <a:extLst>
                    <a:ext uri="{FF2B5EF4-FFF2-40B4-BE49-F238E27FC236}">
                      <a16:creationId xmlns:a16="http://schemas.microsoft.com/office/drawing/2014/main" id="{74C77712-E565-4513-9DE1-47ED6A2D8478}"/>
                    </a:ext>
                  </a:extLst>
                </p14:cNvPr>
                <p14:cNvContentPartPr/>
                <p14:nvPr/>
              </p14:nvContentPartPr>
              <p14:xfrm>
                <a:off x="3113337" y="4334891"/>
                <a:ext cx="67107" cy="174"/>
              </p14:xfrm>
            </p:contentPart>
          </mc:Choice>
          <mc:Fallback xmlns="">
            <p:pic>
              <p:nvPicPr>
                <p:cNvPr id="1036" name="Entrada de lápiz 1035">
                  <a:extLst>
                    <a:ext uri="{FF2B5EF4-FFF2-40B4-BE49-F238E27FC236}">
                      <a16:creationId xmlns:a16="http://schemas.microsoft.com/office/drawing/2014/main" id="{74C77712-E565-4513-9DE1-47ED6A2D8478}"/>
                    </a:ext>
                  </a:extLst>
                </p:cNvPr>
                <p:cNvPicPr/>
                <p:nvPr/>
              </p:nvPicPr>
              <p:blipFill>
                <a:blip r:embed="rId455"/>
                <a:stretch>
                  <a:fillRect/>
                </a:stretch>
              </p:blipFill>
              <p:spPr>
                <a:xfrm>
                  <a:off x="3095394" y="4326191"/>
                  <a:ext cx="102634" cy="17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038" name="Entrada de lápiz 1037">
                  <a:extLst>
                    <a:ext uri="{FF2B5EF4-FFF2-40B4-BE49-F238E27FC236}">
                      <a16:creationId xmlns:a16="http://schemas.microsoft.com/office/drawing/2014/main" id="{D2551AD8-0188-4F8A-B4C5-8CF23EF74D8F}"/>
                    </a:ext>
                  </a:extLst>
                </p14:cNvPr>
                <p14:cNvContentPartPr/>
                <p14:nvPr/>
              </p14:nvContentPartPr>
              <p14:xfrm>
                <a:off x="3230470" y="4255583"/>
                <a:ext cx="51768" cy="175176"/>
              </p14:xfrm>
            </p:contentPart>
          </mc:Choice>
          <mc:Fallback xmlns="">
            <p:pic>
              <p:nvPicPr>
                <p:cNvPr id="1038" name="Entrada de lápiz 1037">
                  <a:extLst>
                    <a:ext uri="{FF2B5EF4-FFF2-40B4-BE49-F238E27FC236}">
                      <a16:creationId xmlns:a16="http://schemas.microsoft.com/office/drawing/2014/main" id="{D2551AD8-0188-4F8A-B4C5-8CF23EF74D8F}"/>
                    </a:ext>
                  </a:extLst>
                </p:cNvPr>
                <p:cNvPicPr/>
                <p:nvPr/>
              </p:nvPicPr>
              <p:blipFill>
                <a:blip r:embed="rId457"/>
                <a:stretch>
                  <a:fillRect/>
                </a:stretch>
              </p:blipFill>
              <p:spPr>
                <a:xfrm>
                  <a:off x="3212495" y="4237598"/>
                  <a:ext cx="87359" cy="210787"/>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039" name="Entrada de lápiz 1038">
                  <a:extLst>
                    <a:ext uri="{FF2B5EF4-FFF2-40B4-BE49-F238E27FC236}">
                      <a16:creationId xmlns:a16="http://schemas.microsoft.com/office/drawing/2014/main" id="{41ECF7AB-AE39-4386-A8A1-EE5704DF2DDE}"/>
                    </a:ext>
                  </a:extLst>
                </p14:cNvPr>
                <p14:cNvContentPartPr/>
                <p14:nvPr/>
              </p14:nvContentPartPr>
              <p14:xfrm>
                <a:off x="3317970" y="4280682"/>
                <a:ext cx="103537" cy="165066"/>
              </p14:xfrm>
            </p:contentPart>
          </mc:Choice>
          <mc:Fallback xmlns="">
            <p:pic>
              <p:nvPicPr>
                <p:cNvPr id="1039" name="Entrada de lápiz 1038">
                  <a:extLst>
                    <a:ext uri="{FF2B5EF4-FFF2-40B4-BE49-F238E27FC236}">
                      <a16:creationId xmlns:a16="http://schemas.microsoft.com/office/drawing/2014/main" id="{41ECF7AB-AE39-4386-A8A1-EE5704DF2DDE}"/>
                    </a:ext>
                  </a:extLst>
                </p:cNvPr>
                <p:cNvPicPr/>
                <p:nvPr/>
              </p:nvPicPr>
              <p:blipFill>
                <a:blip r:embed="rId459"/>
                <a:stretch>
                  <a:fillRect/>
                </a:stretch>
              </p:blipFill>
              <p:spPr>
                <a:xfrm>
                  <a:off x="3299995" y="4262701"/>
                  <a:ext cx="139128" cy="200668"/>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041" name="Entrada de lápiz 1040">
                  <a:extLst>
                    <a:ext uri="{FF2B5EF4-FFF2-40B4-BE49-F238E27FC236}">
                      <a16:creationId xmlns:a16="http://schemas.microsoft.com/office/drawing/2014/main" id="{8AF17B2C-1225-4B35-B087-9A7CBC64699E}"/>
                    </a:ext>
                  </a:extLst>
                </p14:cNvPr>
                <p14:cNvContentPartPr/>
                <p14:nvPr/>
              </p14:nvContentPartPr>
              <p14:xfrm>
                <a:off x="2722548" y="4495948"/>
                <a:ext cx="786285" cy="40613"/>
              </p14:xfrm>
            </p:contentPart>
          </mc:Choice>
          <mc:Fallback xmlns="">
            <p:pic>
              <p:nvPicPr>
                <p:cNvPr id="1041" name="Entrada de lápiz 1040">
                  <a:extLst>
                    <a:ext uri="{FF2B5EF4-FFF2-40B4-BE49-F238E27FC236}">
                      <a16:creationId xmlns:a16="http://schemas.microsoft.com/office/drawing/2014/main" id="{8AF17B2C-1225-4B35-B087-9A7CBC64699E}"/>
                    </a:ext>
                  </a:extLst>
                </p:cNvPr>
                <p:cNvPicPr/>
                <p:nvPr/>
              </p:nvPicPr>
              <p:blipFill>
                <a:blip r:embed="rId461"/>
                <a:stretch>
                  <a:fillRect/>
                </a:stretch>
              </p:blipFill>
              <p:spPr>
                <a:xfrm>
                  <a:off x="2704555" y="4477978"/>
                  <a:ext cx="821911" cy="7619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2">
            <p14:nvContentPartPr>
              <p14:cNvPr id="1043" name="Entrada de lápiz 1042">
                <a:extLst>
                  <a:ext uri="{FF2B5EF4-FFF2-40B4-BE49-F238E27FC236}">
                    <a16:creationId xmlns:a16="http://schemas.microsoft.com/office/drawing/2014/main" id="{6B4B99A7-DE38-4627-B6D8-231157575A7E}"/>
                  </a:ext>
                </a:extLst>
              </p14:cNvPr>
              <p14:cNvContentPartPr/>
              <p14:nvPr/>
            </p14:nvContentPartPr>
            <p14:xfrm>
              <a:off x="2928575" y="4555386"/>
              <a:ext cx="121490" cy="200798"/>
            </p14:xfrm>
          </p:contentPart>
        </mc:Choice>
        <mc:Fallback xmlns="">
          <p:pic>
            <p:nvPicPr>
              <p:cNvPr id="1043" name="Entrada de lápiz 1042">
                <a:extLst>
                  <a:ext uri="{FF2B5EF4-FFF2-40B4-BE49-F238E27FC236}">
                    <a16:creationId xmlns:a16="http://schemas.microsoft.com/office/drawing/2014/main" id="{6B4B99A7-DE38-4627-B6D8-231157575A7E}"/>
                  </a:ext>
                </a:extLst>
              </p:cNvPr>
              <p:cNvPicPr/>
              <p:nvPr/>
            </p:nvPicPr>
            <p:blipFill>
              <a:blip r:embed="rId463"/>
              <a:stretch>
                <a:fillRect/>
              </a:stretch>
            </p:blipFill>
            <p:spPr>
              <a:xfrm>
                <a:off x="2910603" y="4537393"/>
                <a:ext cx="157074" cy="236423"/>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044" name="Entrada de lápiz 1043">
                <a:extLst>
                  <a:ext uri="{FF2B5EF4-FFF2-40B4-BE49-F238E27FC236}">
                    <a16:creationId xmlns:a16="http://schemas.microsoft.com/office/drawing/2014/main" id="{DF0E3119-4D42-488C-B417-0A8DEF74785E}"/>
                  </a:ext>
                </a:extLst>
              </p14:cNvPr>
              <p14:cNvContentPartPr/>
              <p14:nvPr/>
            </p14:nvContentPartPr>
            <p14:xfrm>
              <a:off x="3658212" y="4465270"/>
              <a:ext cx="107546" cy="20568"/>
            </p14:xfrm>
          </p:contentPart>
        </mc:Choice>
        <mc:Fallback xmlns="">
          <p:pic>
            <p:nvPicPr>
              <p:cNvPr id="1044" name="Entrada de lápiz 1043">
                <a:extLst>
                  <a:ext uri="{FF2B5EF4-FFF2-40B4-BE49-F238E27FC236}">
                    <a16:creationId xmlns:a16="http://schemas.microsoft.com/office/drawing/2014/main" id="{DF0E3119-4D42-488C-B417-0A8DEF74785E}"/>
                  </a:ext>
                </a:extLst>
              </p:cNvPr>
              <p:cNvPicPr/>
              <p:nvPr/>
            </p:nvPicPr>
            <p:blipFill>
              <a:blip r:embed="rId465"/>
              <a:stretch>
                <a:fillRect/>
              </a:stretch>
            </p:blipFill>
            <p:spPr>
              <a:xfrm>
                <a:off x="3640228" y="4447539"/>
                <a:ext cx="143155" cy="55675"/>
              </a:xfrm>
              <a:prstGeom prst="rect">
                <a:avLst/>
              </a:prstGeom>
            </p:spPr>
          </p:pic>
        </mc:Fallback>
      </mc:AlternateContent>
      <p:grpSp>
        <p:nvGrpSpPr>
          <p:cNvPr id="1053" name="Grupo 1052">
            <a:extLst>
              <a:ext uri="{FF2B5EF4-FFF2-40B4-BE49-F238E27FC236}">
                <a16:creationId xmlns:a16="http://schemas.microsoft.com/office/drawing/2014/main" id="{2A764617-E815-4BB3-AD1E-4BEB8741D360}"/>
              </a:ext>
            </a:extLst>
          </p:cNvPr>
          <p:cNvGrpSpPr/>
          <p:nvPr/>
        </p:nvGrpSpPr>
        <p:grpSpPr>
          <a:xfrm>
            <a:off x="3919668" y="4284691"/>
            <a:ext cx="633246" cy="241760"/>
            <a:chOff x="3919668" y="4284691"/>
            <a:chExt cx="633246" cy="241760"/>
          </a:xfrm>
        </p:grpSpPr>
        <mc:AlternateContent xmlns:mc="http://schemas.openxmlformats.org/markup-compatibility/2006" xmlns:p14="http://schemas.microsoft.com/office/powerpoint/2010/main">
          <mc:Choice Requires="p14">
            <p:contentPart p14:bwMode="auto" r:id="rId466">
              <p14:nvContentPartPr>
                <p14:cNvPr id="1045" name="Entrada de lápiz 1044">
                  <a:extLst>
                    <a:ext uri="{FF2B5EF4-FFF2-40B4-BE49-F238E27FC236}">
                      <a16:creationId xmlns:a16="http://schemas.microsoft.com/office/drawing/2014/main" id="{C0426C75-CD0B-4042-8A58-CF64B469839B}"/>
                    </a:ext>
                  </a:extLst>
                </p14:cNvPr>
                <p14:cNvContentPartPr/>
                <p14:nvPr/>
              </p14:nvContentPartPr>
              <p14:xfrm>
                <a:off x="3928906" y="4289223"/>
                <a:ext cx="106674" cy="82097"/>
              </p14:xfrm>
            </p:contentPart>
          </mc:Choice>
          <mc:Fallback xmlns="">
            <p:pic>
              <p:nvPicPr>
                <p:cNvPr id="1045" name="Entrada de lápiz 1044">
                  <a:extLst>
                    <a:ext uri="{FF2B5EF4-FFF2-40B4-BE49-F238E27FC236}">
                      <a16:creationId xmlns:a16="http://schemas.microsoft.com/office/drawing/2014/main" id="{C0426C75-CD0B-4042-8A58-CF64B469839B}"/>
                    </a:ext>
                  </a:extLst>
                </p:cNvPr>
                <p:cNvPicPr/>
                <p:nvPr/>
              </p:nvPicPr>
              <p:blipFill>
                <a:blip r:embed="rId467"/>
                <a:stretch>
                  <a:fillRect/>
                </a:stretch>
              </p:blipFill>
              <p:spPr>
                <a:xfrm>
                  <a:off x="3910947" y="4271219"/>
                  <a:ext cx="142232" cy="117744"/>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046" name="Entrada de lápiz 1045">
                  <a:extLst>
                    <a:ext uri="{FF2B5EF4-FFF2-40B4-BE49-F238E27FC236}">
                      <a16:creationId xmlns:a16="http://schemas.microsoft.com/office/drawing/2014/main" id="{C7E64641-B70A-4707-ACC6-A9541372748F}"/>
                    </a:ext>
                  </a:extLst>
                </p14:cNvPr>
                <p14:cNvContentPartPr/>
                <p14:nvPr/>
              </p14:nvContentPartPr>
              <p14:xfrm>
                <a:off x="3923851" y="4370798"/>
                <a:ext cx="112600" cy="90812"/>
              </p14:xfrm>
            </p:contentPart>
          </mc:Choice>
          <mc:Fallback xmlns="">
            <p:pic>
              <p:nvPicPr>
                <p:cNvPr id="1046" name="Entrada de lápiz 1045">
                  <a:extLst>
                    <a:ext uri="{FF2B5EF4-FFF2-40B4-BE49-F238E27FC236}">
                      <a16:creationId xmlns:a16="http://schemas.microsoft.com/office/drawing/2014/main" id="{C7E64641-B70A-4707-ACC6-A9541372748F}"/>
                    </a:ext>
                  </a:extLst>
                </p:cNvPr>
                <p:cNvPicPr/>
                <p:nvPr/>
              </p:nvPicPr>
              <p:blipFill>
                <a:blip r:embed="rId469"/>
                <a:stretch>
                  <a:fillRect/>
                </a:stretch>
              </p:blipFill>
              <p:spPr>
                <a:xfrm>
                  <a:off x="3905864" y="4352851"/>
                  <a:ext cx="148215" cy="126347"/>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047" name="Entrada de lápiz 1046">
                  <a:extLst>
                    <a:ext uri="{FF2B5EF4-FFF2-40B4-BE49-F238E27FC236}">
                      <a16:creationId xmlns:a16="http://schemas.microsoft.com/office/drawing/2014/main" id="{AEF30E2F-5F8C-4318-8012-A2278F9BF03C}"/>
                    </a:ext>
                  </a:extLst>
                </p14:cNvPr>
                <p14:cNvContentPartPr/>
                <p14:nvPr/>
              </p14:nvContentPartPr>
              <p14:xfrm>
                <a:off x="4039937" y="4284691"/>
                <a:ext cx="112252" cy="176570"/>
              </p14:xfrm>
            </p:contentPart>
          </mc:Choice>
          <mc:Fallback xmlns="">
            <p:pic>
              <p:nvPicPr>
                <p:cNvPr id="1047" name="Entrada de lápiz 1046">
                  <a:extLst>
                    <a:ext uri="{FF2B5EF4-FFF2-40B4-BE49-F238E27FC236}">
                      <a16:creationId xmlns:a16="http://schemas.microsoft.com/office/drawing/2014/main" id="{AEF30E2F-5F8C-4318-8012-A2278F9BF03C}"/>
                    </a:ext>
                  </a:extLst>
                </p:cNvPr>
                <p:cNvPicPr/>
                <p:nvPr/>
              </p:nvPicPr>
              <p:blipFill>
                <a:blip r:embed="rId471"/>
                <a:stretch>
                  <a:fillRect/>
                </a:stretch>
              </p:blipFill>
              <p:spPr>
                <a:xfrm>
                  <a:off x="4021948" y="4266710"/>
                  <a:ext cx="147870" cy="212172"/>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049" name="Entrada de lápiz 1048">
                  <a:extLst>
                    <a:ext uri="{FF2B5EF4-FFF2-40B4-BE49-F238E27FC236}">
                      <a16:creationId xmlns:a16="http://schemas.microsoft.com/office/drawing/2014/main" id="{3FF99907-08A7-4D4E-A94E-10D0875B22C5}"/>
                    </a:ext>
                  </a:extLst>
                </p14:cNvPr>
                <p14:cNvContentPartPr/>
                <p14:nvPr/>
              </p14:nvContentPartPr>
              <p14:xfrm>
                <a:off x="4186353" y="4359816"/>
                <a:ext cx="121141" cy="15513"/>
              </p14:xfrm>
            </p:contentPart>
          </mc:Choice>
          <mc:Fallback xmlns="">
            <p:pic>
              <p:nvPicPr>
                <p:cNvPr id="1049" name="Entrada de lápiz 1048">
                  <a:extLst>
                    <a:ext uri="{FF2B5EF4-FFF2-40B4-BE49-F238E27FC236}">
                      <a16:creationId xmlns:a16="http://schemas.microsoft.com/office/drawing/2014/main" id="{3FF99907-08A7-4D4E-A94E-10D0875B22C5}"/>
                    </a:ext>
                  </a:extLst>
                </p:cNvPr>
                <p:cNvPicPr/>
                <p:nvPr/>
              </p:nvPicPr>
              <p:blipFill>
                <a:blip r:embed="rId473"/>
                <a:stretch>
                  <a:fillRect/>
                </a:stretch>
              </p:blipFill>
              <p:spPr>
                <a:xfrm>
                  <a:off x="4168380" y="4342188"/>
                  <a:ext cx="156728" cy="50417"/>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050" name="Entrada de lápiz 1049">
                  <a:extLst>
                    <a:ext uri="{FF2B5EF4-FFF2-40B4-BE49-F238E27FC236}">
                      <a16:creationId xmlns:a16="http://schemas.microsoft.com/office/drawing/2014/main" id="{231376AC-4BEC-4569-B6C2-DED961256F99}"/>
                    </a:ext>
                  </a:extLst>
                </p14:cNvPr>
                <p14:cNvContentPartPr/>
                <p14:nvPr/>
              </p14:nvContentPartPr>
              <p14:xfrm>
                <a:off x="4347235" y="4294627"/>
                <a:ext cx="90987" cy="71465"/>
              </p14:xfrm>
            </p:contentPart>
          </mc:Choice>
          <mc:Fallback xmlns="">
            <p:pic>
              <p:nvPicPr>
                <p:cNvPr id="1050" name="Entrada de lápiz 1049">
                  <a:extLst>
                    <a:ext uri="{FF2B5EF4-FFF2-40B4-BE49-F238E27FC236}">
                      <a16:creationId xmlns:a16="http://schemas.microsoft.com/office/drawing/2014/main" id="{231376AC-4BEC-4569-B6C2-DED961256F99}"/>
                    </a:ext>
                  </a:extLst>
                </p:cNvPr>
                <p:cNvPicPr/>
                <p:nvPr/>
              </p:nvPicPr>
              <p:blipFill>
                <a:blip r:embed="rId475"/>
                <a:stretch>
                  <a:fillRect/>
                </a:stretch>
              </p:blipFill>
              <p:spPr>
                <a:xfrm>
                  <a:off x="4329253" y="4276671"/>
                  <a:ext cx="126591" cy="107018"/>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051" name="Entrada de lápiz 1050">
                  <a:extLst>
                    <a:ext uri="{FF2B5EF4-FFF2-40B4-BE49-F238E27FC236}">
                      <a16:creationId xmlns:a16="http://schemas.microsoft.com/office/drawing/2014/main" id="{A37701C9-4BFC-4283-873F-C0FB181732F1}"/>
                    </a:ext>
                  </a:extLst>
                </p14:cNvPr>
                <p14:cNvContentPartPr/>
                <p14:nvPr/>
              </p14:nvContentPartPr>
              <p14:xfrm>
                <a:off x="4356648" y="4359294"/>
                <a:ext cx="97087" cy="92730"/>
              </p14:xfrm>
            </p:contentPart>
          </mc:Choice>
          <mc:Fallback xmlns="">
            <p:pic>
              <p:nvPicPr>
                <p:cNvPr id="1051" name="Entrada de lápiz 1050">
                  <a:extLst>
                    <a:ext uri="{FF2B5EF4-FFF2-40B4-BE49-F238E27FC236}">
                      <a16:creationId xmlns:a16="http://schemas.microsoft.com/office/drawing/2014/main" id="{A37701C9-4BFC-4283-873F-C0FB181732F1}"/>
                    </a:ext>
                  </a:extLst>
                </p:cNvPr>
                <p:cNvPicPr/>
                <p:nvPr/>
              </p:nvPicPr>
              <p:blipFill>
                <a:blip r:embed="rId477"/>
                <a:stretch>
                  <a:fillRect/>
                </a:stretch>
              </p:blipFill>
              <p:spPr>
                <a:xfrm>
                  <a:off x="4338669" y="4341323"/>
                  <a:ext cx="132686" cy="128312"/>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052" name="Entrada de lápiz 1051">
                  <a:extLst>
                    <a:ext uri="{FF2B5EF4-FFF2-40B4-BE49-F238E27FC236}">
                      <a16:creationId xmlns:a16="http://schemas.microsoft.com/office/drawing/2014/main" id="{A7F498C7-B177-487F-ADB7-51F05DB06263}"/>
                    </a:ext>
                  </a:extLst>
                </p14:cNvPr>
                <p14:cNvContentPartPr/>
                <p14:nvPr/>
              </p14:nvContentPartPr>
              <p14:xfrm>
                <a:off x="3919668" y="4485664"/>
                <a:ext cx="633246" cy="40787"/>
              </p14:xfrm>
            </p:contentPart>
          </mc:Choice>
          <mc:Fallback xmlns="">
            <p:pic>
              <p:nvPicPr>
                <p:cNvPr id="1052" name="Entrada de lápiz 1051">
                  <a:extLst>
                    <a:ext uri="{FF2B5EF4-FFF2-40B4-BE49-F238E27FC236}">
                      <a16:creationId xmlns:a16="http://schemas.microsoft.com/office/drawing/2014/main" id="{A7F498C7-B177-487F-ADB7-51F05DB06263}"/>
                    </a:ext>
                  </a:extLst>
                </p:cNvPr>
                <p:cNvPicPr/>
                <p:nvPr/>
              </p:nvPicPr>
              <p:blipFill>
                <a:blip r:embed="rId479"/>
                <a:stretch>
                  <a:fillRect/>
                </a:stretch>
              </p:blipFill>
              <p:spPr>
                <a:xfrm>
                  <a:off x="3901678" y="4467775"/>
                  <a:ext cx="668866" cy="76207"/>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0">
            <p14:nvContentPartPr>
              <p14:cNvPr id="1054" name="Entrada de lápiz 1053">
                <a:extLst>
                  <a:ext uri="{FF2B5EF4-FFF2-40B4-BE49-F238E27FC236}">
                    <a16:creationId xmlns:a16="http://schemas.microsoft.com/office/drawing/2014/main" id="{DA70199D-B578-40FF-8D87-3685A6DFB0D8}"/>
                  </a:ext>
                </a:extLst>
              </p14:cNvPr>
              <p14:cNvContentPartPr/>
              <p14:nvPr/>
            </p14:nvContentPartPr>
            <p14:xfrm>
              <a:off x="4171885" y="4545625"/>
              <a:ext cx="120967" cy="155305"/>
            </p14:xfrm>
          </p:contentPart>
        </mc:Choice>
        <mc:Fallback xmlns="">
          <p:pic>
            <p:nvPicPr>
              <p:cNvPr id="1054" name="Entrada de lápiz 1053">
                <a:extLst>
                  <a:ext uri="{FF2B5EF4-FFF2-40B4-BE49-F238E27FC236}">
                    <a16:creationId xmlns:a16="http://schemas.microsoft.com/office/drawing/2014/main" id="{DA70199D-B578-40FF-8D87-3685A6DFB0D8}"/>
                  </a:ext>
                </a:extLst>
              </p:cNvPr>
              <p:cNvPicPr/>
              <p:nvPr/>
            </p:nvPicPr>
            <p:blipFill>
              <a:blip r:embed="rId481"/>
              <a:stretch>
                <a:fillRect/>
              </a:stretch>
            </p:blipFill>
            <p:spPr>
              <a:xfrm>
                <a:off x="4153937" y="4527650"/>
                <a:ext cx="156503" cy="190896"/>
              </a:xfrm>
              <a:prstGeom prst="rect">
                <a:avLst/>
              </a:prstGeom>
            </p:spPr>
          </p:pic>
        </mc:Fallback>
      </mc:AlternateContent>
      <p:grpSp>
        <p:nvGrpSpPr>
          <p:cNvPr id="1057" name="Grupo 1056">
            <a:extLst>
              <a:ext uri="{FF2B5EF4-FFF2-40B4-BE49-F238E27FC236}">
                <a16:creationId xmlns:a16="http://schemas.microsoft.com/office/drawing/2014/main" id="{AC4AA985-BA94-4BDE-B9B2-98C359761423}"/>
              </a:ext>
            </a:extLst>
          </p:cNvPr>
          <p:cNvGrpSpPr/>
          <p:nvPr/>
        </p:nvGrpSpPr>
        <p:grpSpPr>
          <a:xfrm>
            <a:off x="4634314" y="4460913"/>
            <a:ext cx="80354" cy="45145"/>
            <a:chOff x="4634314" y="4460913"/>
            <a:chExt cx="80354" cy="45145"/>
          </a:xfrm>
        </p:grpSpPr>
        <mc:AlternateContent xmlns:mc="http://schemas.openxmlformats.org/markup-compatibility/2006" xmlns:p14="http://schemas.microsoft.com/office/powerpoint/2010/main">
          <mc:Choice Requires="p14">
            <p:contentPart p14:bwMode="auto" r:id="rId482">
              <p14:nvContentPartPr>
                <p14:cNvPr id="1055" name="Entrada de lápiz 1054">
                  <a:extLst>
                    <a:ext uri="{FF2B5EF4-FFF2-40B4-BE49-F238E27FC236}">
                      <a16:creationId xmlns:a16="http://schemas.microsoft.com/office/drawing/2014/main" id="{BC254682-9BDD-4A2F-8D55-FC94B9F96A4B}"/>
                    </a:ext>
                  </a:extLst>
                </p14:cNvPr>
                <p14:cNvContentPartPr/>
                <p14:nvPr/>
              </p14:nvContentPartPr>
              <p14:xfrm>
                <a:off x="4658542" y="4460913"/>
                <a:ext cx="55603" cy="174"/>
              </p14:xfrm>
            </p:contentPart>
          </mc:Choice>
          <mc:Fallback xmlns="">
            <p:pic>
              <p:nvPicPr>
                <p:cNvPr id="1055" name="Entrada de lápiz 1054">
                  <a:extLst>
                    <a:ext uri="{FF2B5EF4-FFF2-40B4-BE49-F238E27FC236}">
                      <a16:creationId xmlns:a16="http://schemas.microsoft.com/office/drawing/2014/main" id="{BC254682-9BDD-4A2F-8D55-FC94B9F96A4B}"/>
                    </a:ext>
                  </a:extLst>
                </p:cNvPr>
                <p:cNvPicPr/>
                <p:nvPr/>
              </p:nvPicPr>
              <p:blipFill>
                <a:blip r:embed="rId483"/>
                <a:stretch>
                  <a:fillRect/>
                </a:stretch>
              </p:blipFill>
              <p:spPr>
                <a:xfrm>
                  <a:off x="4640606" y="4452213"/>
                  <a:ext cx="91117" cy="17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056" name="Entrada de lápiz 1055">
                  <a:extLst>
                    <a:ext uri="{FF2B5EF4-FFF2-40B4-BE49-F238E27FC236}">
                      <a16:creationId xmlns:a16="http://schemas.microsoft.com/office/drawing/2014/main" id="{CFAF84F4-FBEB-490D-9895-A47C032910DB}"/>
                    </a:ext>
                  </a:extLst>
                </p14:cNvPr>
                <p14:cNvContentPartPr/>
                <p14:nvPr/>
              </p14:nvContentPartPr>
              <p14:xfrm>
                <a:off x="4634314" y="4501003"/>
                <a:ext cx="80354" cy="5055"/>
              </p14:xfrm>
            </p:contentPart>
          </mc:Choice>
          <mc:Fallback xmlns="">
            <p:pic>
              <p:nvPicPr>
                <p:cNvPr id="1056" name="Entrada de lápiz 1055">
                  <a:extLst>
                    <a:ext uri="{FF2B5EF4-FFF2-40B4-BE49-F238E27FC236}">
                      <a16:creationId xmlns:a16="http://schemas.microsoft.com/office/drawing/2014/main" id="{CFAF84F4-FBEB-490D-9895-A47C032910DB}"/>
                    </a:ext>
                  </a:extLst>
                </p:cNvPr>
                <p:cNvPicPr/>
                <p:nvPr/>
              </p:nvPicPr>
              <p:blipFill>
                <a:blip r:embed="rId485"/>
                <a:stretch>
                  <a:fillRect/>
                </a:stretch>
              </p:blipFill>
              <p:spPr>
                <a:xfrm>
                  <a:off x="4616378" y="4484153"/>
                  <a:ext cx="115868" cy="38418"/>
                </a:xfrm>
                <a:prstGeom prst="rect">
                  <a:avLst/>
                </a:prstGeom>
              </p:spPr>
            </p:pic>
          </mc:Fallback>
        </mc:AlternateContent>
      </p:grpSp>
      <p:grpSp>
        <p:nvGrpSpPr>
          <p:cNvPr id="1060" name="Grupo 1059">
            <a:extLst>
              <a:ext uri="{FF2B5EF4-FFF2-40B4-BE49-F238E27FC236}">
                <a16:creationId xmlns:a16="http://schemas.microsoft.com/office/drawing/2014/main" id="{6051065E-0AC2-4BB9-98A5-D1CC11E0455C}"/>
              </a:ext>
            </a:extLst>
          </p:cNvPr>
          <p:cNvGrpSpPr/>
          <p:nvPr/>
        </p:nvGrpSpPr>
        <p:grpSpPr>
          <a:xfrm>
            <a:off x="4626897" y="4461275"/>
            <a:ext cx="94840" cy="46820"/>
            <a:chOff x="4626897" y="4461275"/>
            <a:chExt cx="94840" cy="46820"/>
          </a:xfrm>
        </p:grpSpPr>
        <mc:AlternateContent xmlns:mc="http://schemas.openxmlformats.org/markup-compatibility/2006" xmlns:p14="http://schemas.microsoft.com/office/powerpoint/2010/main">
          <mc:Choice Requires="p14">
            <p:contentPart p14:bwMode="auto" r:id="rId486">
              <p14:nvContentPartPr>
                <p14:cNvPr id="1058" name="Entrada de lápiz 1057">
                  <a:extLst>
                    <a:ext uri="{FF2B5EF4-FFF2-40B4-BE49-F238E27FC236}">
                      <a16:creationId xmlns:a16="http://schemas.microsoft.com/office/drawing/2014/main" id="{6E46B4E4-4C9D-43AB-B6A0-8C49C9A7C379}"/>
                    </a:ext>
                  </a:extLst>
                </p14:cNvPr>
                <p14:cNvContentPartPr/>
                <p14:nvPr/>
              </p14:nvContentPartPr>
              <p14:xfrm>
                <a:off x="4626897" y="4461275"/>
                <a:ext cx="94840" cy="17608"/>
              </p14:xfrm>
            </p:contentPart>
          </mc:Choice>
          <mc:Fallback xmlns="">
            <p:pic>
              <p:nvPicPr>
                <p:cNvPr id="1058" name="Entrada de lápiz 1057">
                  <a:extLst>
                    <a:ext uri="{FF2B5EF4-FFF2-40B4-BE49-F238E27FC236}">
                      <a16:creationId xmlns:a16="http://schemas.microsoft.com/office/drawing/2014/main" id="{6E46B4E4-4C9D-43AB-B6A0-8C49C9A7C379}"/>
                    </a:ext>
                  </a:extLst>
                </p:cNvPr>
                <p:cNvPicPr/>
                <p:nvPr/>
              </p:nvPicPr>
              <p:blipFill>
                <a:blip r:embed="rId487"/>
                <a:stretch>
                  <a:fillRect/>
                </a:stretch>
              </p:blipFill>
              <p:spPr>
                <a:xfrm>
                  <a:off x="4609294" y="4443308"/>
                  <a:ext cx="130405" cy="53183"/>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059" name="Entrada de lápiz 1058">
                  <a:extLst>
                    <a:ext uri="{FF2B5EF4-FFF2-40B4-BE49-F238E27FC236}">
                      <a16:creationId xmlns:a16="http://schemas.microsoft.com/office/drawing/2014/main" id="{AC74DDBA-801A-422C-961E-16081662499F}"/>
                    </a:ext>
                  </a:extLst>
                </p14:cNvPr>
                <p14:cNvContentPartPr/>
                <p14:nvPr/>
              </p14:nvContentPartPr>
              <p14:xfrm>
                <a:off x="4628698" y="4501893"/>
                <a:ext cx="70030" cy="6202"/>
              </p14:xfrm>
            </p:contentPart>
          </mc:Choice>
          <mc:Fallback xmlns="">
            <p:pic>
              <p:nvPicPr>
                <p:cNvPr id="1059" name="Entrada de lápiz 1058">
                  <a:extLst>
                    <a:ext uri="{FF2B5EF4-FFF2-40B4-BE49-F238E27FC236}">
                      <a16:creationId xmlns:a16="http://schemas.microsoft.com/office/drawing/2014/main" id="{AC74DDBA-801A-422C-961E-16081662499F}"/>
                    </a:ext>
                  </a:extLst>
                </p:cNvPr>
                <p:cNvPicPr/>
                <p:nvPr/>
              </p:nvPicPr>
              <p:blipFill>
                <a:blip r:embed="rId489"/>
                <a:stretch>
                  <a:fillRect/>
                </a:stretch>
              </p:blipFill>
              <p:spPr>
                <a:xfrm>
                  <a:off x="4610742" y="4484665"/>
                  <a:ext cx="105584" cy="40313"/>
                </a:xfrm>
                <a:prstGeom prst="rect">
                  <a:avLst/>
                </a:prstGeom>
              </p:spPr>
            </p:pic>
          </mc:Fallback>
        </mc:AlternateContent>
      </p:grpSp>
      <p:grpSp>
        <p:nvGrpSpPr>
          <p:cNvPr id="1067" name="Grupo 1066">
            <a:extLst>
              <a:ext uri="{FF2B5EF4-FFF2-40B4-BE49-F238E27FC236}">
                <a16:creationId xmlns:a16="http://schemas.microsoft.com/office/drawing/2014/main" id="{B00D0226-F74E-41C5-A9F4-D4D73C5529E8}"/>
              </a:ext>
            </a:extLst>
          </p:cNvPr>
          <p:cNvGrpSpPr/>
          <p:nvPr/>
        </p:nvGrpSpPr>
        <p:grpSpPr>
          <a:xfrm>
            <a:off x="4860796" y="4304409"/>
            <a:ext cx="467597" cy="464995"/>
            <a:chOff x="4860796" y="4304409"/>
            <a:chExt cx="467597" cy="464995"/>
          </a:xfrm>
        </p:grpSpPr>
        <mc:AlternateContent xmlns:mc="http://schemas.openxmlformats.org/markup-compatibility/2006" xmlns:p14="http://schemas.microsoft.com/office/powerpoint/2010/main">
          <mc:Choice Requires="p14">
            <p:contentPart p14:bwMode="auto" r:id="rId490">
              <p14:nvContentPartPr>
                <p14:cNvPr id="1061" name="Entrada de lápiz 1060">
                  <a:extLst>
                    <a:ext uri="{FF2B5EF4-FFF2-40B4-BE49-F238E27FC236}">
                      <a16:creationId xmlns:a16="http://schemas.microsoft.com/office/drawing/2014/main" id="{2EA59D53-3F9B-4ECA-A2FF-AD799832263C}"/>
                    </a:ext>
                  </a:extLst>
                </p14:cNvPr>
                <p14:cNvContentPartPr/>
                <p14:nvPr/>
              </p14:nvContentPartPr>
              <p14:xfrm>
                <a:off x="4893410" y="4335222"/>
                <a:ext cx="66028" cy="161668"/>
              </p14:xfrm>
            </p:contentPart>
          </mc:Choice>
          <mc:Fallback xmlns="">
            <p:pic>
              <p:nvPicPr>
                <p:cNvPr id="1061" name="Entrada de lápiz 1060">
                  <a:extLst>
                    <a:ext uri="{FF2B5EF4-FFF2-40B4-BE49-F238E27FC236}">
                      <a16:creationId xmlns:a16="http://schemas.microsoft.com/office/drawing/2014/main" id="{2EA59D53-3F9B-4ECA-A2FF-AD799832263C}"/>
                    </a:ext>
                  </a:extLst>
                </p:cNvPr>
                <p:cNvPicPr/>
                <p:nvPr/>
              </p:nvPicPr>
              <p:blipFill>
                <a:blip r:embed="rId491"/>
                <a:stretch>
                  <a:fillRect/>
                </a:stretch>
              </p:blipFill>
              <p:spPr>
                <a:xfrm>
                  <a:off x="4875468" y="4317219"/>
                  <a:ext cx="101554" cy="197314"/>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062" name="Entrada de lápiz 1061">
                  <a:extLst>
                    <a:ext uri="{FF2B5EF4-FFF2-40B4-BE49-F238E27FC236}">
                      <a16:creationId xmlns:a16="http://schemas.microsoft.com/office/drawing/2014/main" id="{E7B87417-6EDE-4A0D-AF2D-0773856336BE}"/>
                    </a:ext>
                  </a:extLst>
                </p14:cNvPr>
                <p14:cNvContentPartPr/>
                <p14:nvPr/>
              </p14:nvContentPartPr>
              <p14:xfrm>
                <a:off x="5014661" y="4305809"/>
                <a:ext cx="60425" cy="178075"/>
              </p14:xfrm>
            </p:contentPart>
          </mc:Choice>
          <mc:Fallback xmlns="">
            <p:pic>
              <p:nvPicPr>
                <p:cNvPr id="1062" name="Entrada de lápiz 1061">
                  <a:extLst>
                    <a:ext uri="{FF2B5EF4-FFF2-40B4-BE49-F238E27FC236}">
                      <a16:creationId xmlns:a16="http://schemas.microsoft.com/office/drawing/2014/main" id="{E7B87417-6EDE-4A0D-AF2D-0773856336BE}"/>
                    </a:ext>
                  </a:extLst>
                </p:cNvPr>
                <p:cNvPicPr/>
                <p:nvPr/>
              </p:nvPicPr>
              <p:blipFill>
                <a:blip r:embed="rId493"/>
                <a:stretch>
                  <a:fillRect/>
                </a:stretch>
              </p:blipFill>
              <p:spPr>
                <a:xfrm>
                  <a:off x="4996677" y="4287822"/>
                  <a:ext cx="96033" cy="21369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063" name="Entrada de lápiz 1062">
                  <a:extLst>
                    <a:ext uri="{FF2B5EF4-FFF2-40B4-BE49-F238E27FC236}">
                      <a16:creationId xmlns:a16="http://schemas.microsoft.com/office/drawing/2014/main" id="{A9B9A978-2BF0-417F-95CB-170B1BA588C2}"/>
                    </a:ext>
                  </a:extLst>
                </p14:cNvPr>
                <p14:cNvContentPartPr/>
                <p14:nvPr/>
              </p14:nvContentPartPr>
              <p14:xfrm>
                <a:off x="5156920" y="4304409"/>
                <a:ext cx="130855" cy="179275"/>
              </p14:xfrm>
            </p:contentPart>
          </mc:Choice>
          <mc:Fallback xmlns="">
            <p:pic>
              <p:nvPicPr>
                <p:cNvPr id="1063" name="Entrada de lápiz 1062">
                  <a:extLst>
                    <a:ext uri="{FF2B5EF4-FFF2-40B4-BE49-F238E27FC236}">
                      <a16:creationId xmlns:a16="http://schemas.microsoft.com/office/drawing/2014/main" id="{A9B9A978-2BF0-417F-95CB-170B1BA588C2}"/>
                    </a:ext>
                  </a:extLst>
                </p:cNvPr>
                <p:cNvPicPr/>
                <p:nvPr/>
              </p:nvPicPr>
              <p:blipFill>
                <a:blip r:embed="rId495"/>
                <a:stretch>
                  <a:fillRect/>
                </a:stretch>
              </p:blipFill>
              <p:spPr>
                <a:xfrm>
                  <a:off x="5138945" y="4286769"/>
                  <a:ext cx="166445" cy="214914"/>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064" name="Entrada de lápiz 1063">
                  <a:extLst>
                    <a:ext uri="{FF2B5EF4-FFF2-40B4-BE49-F238E27FC236}">
                      <a16:creationId xmlns:a16="http://schemas.microsoft.com/office/drawing/2014/main" id="{2C4721D4-133F-4E46-AB7C-3BED35A9B5F4}"/>
                    </a:ext>
                  </a:extLst>
                </p14:cNvPr>
                <p14:cNvContentPartPr/>
                <p14:nvPr/>
              </p14:nvContentPartPr>
              <p14:xfrm>
                <a:off x="4860796" y="4553714"/>
                <a:ext cx="467597" cy="12406"/>
              </p14:xfrm>
            </p:contentPart>
          </mc:Choice>
          <mc:Fallback xmlns="">
            <p:pic>
              <p:nvPicPr>
                <p:cNvPr id="1064" name="Entrada de lápiz 1063">
                  <a:extLst>
                    <a:ext uri="{FF2B5EF4-FFF2-40B4-BE49-F238E27FC236}">
                      <a16:creationId xmlns:a16="http://schemas.microsoft.com/office/drawing/2014/main" id="{2C4721D4-133F-4E46-AB7C-3BED35A9B5F4}"/>
                    </a:ext>
                  </a:extLst>
                </p:cNvPr>
                <p:cNvPicPr/>
                <p:nvPr/>
              </p:nvPicPr>
              <p:blipFill>
                <a:blip r:embed="rId497"/>
                <a:stretch>
                  <a:fillRect/>
                </a:stretch>
              </p:blipFill>
              <p:spPr>
                <a:xfrm>
                  <a:off x="4842798" y="4535991"/>
                  <a:ext cx="503234" cy="47497"/>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065" name="Entrada de lápiz 1064">
                  <a:extLst>
                    <a:ext uri="{FF2B5EF4-FFF2-40B4-BE49-F238E27FC236}">
                      <a16:creationId xmlns:a16="http://schemas.microsoft.com/office/drawing/2014/main" id="{82018668-426C-48B8-AD1F-13C42C2081EF}"/>
                    </a:ext>
                  </a:extLst>
                </p14:cNvPr>
                <p14:cNvContentPartPr/>
                <p14:nvPr/>
              </p14:nvContentPartPr>
              <p14:xfrm>
                <a:off x="5046674" y="4611338"/>
                <a:ext cx="115248" cy="158066"/>
              </p14:xfrm>
            </p:contentPart>
          </mc:Choice>
          <mc:Fallback xmlns="">
            <p:pic>
              <p:nvPicPr>
                <p:cNvPr id="1065" name="Entrada de lápiz 1064">
                  <a:extLst>
                    <a:ext uri="{FF2B5EF4-FFF2-40B4-BE49-F238E27FC236}">
                      <a16:creationId xmlns:a16="http://schemas.microsoft.com/office/drawing/2014/main" id="{82018668-426C-48B8-AD1F-13C42C2081EF}"/>
                    </a:ext>
                  </a:extLst>
                </p:cNvPr>
                <p:cNvPicPr/>
                <p:nvPr/>
              </p:nvPicPr>
              <p:blipFill>
                <a:blip r:embed="rId499"/>
                <a:stretch>
                  <a:fillRect/>
                </a:stretch>
              </p:blipFill>
              <p:spPr>
                <a:xfrm>
                  <a:off x="5028723" y="4593376"/>
                  <a:ext cx="150792" cy="19363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0">
            <p14:nvContentPartPr>
              <p14:cNvPr id="1068" name="Entrada de lápiz 1067">
                <a:extLst>
                  <a:ext uri="{FF2B5EF4-FFF2-40B4-BE49-F238E27FC236}">
                    <a16:creationId xmlns:a16="http://schemas.microsoft.com/office/drawing/2014/main" id="{33C36D50-C113-4B7C-A203-7DB12F0AA8B8}"/>
                  </a:ext>
                </a:extLst>
              </p14:cNvPr>
              <p14:cNvContentPartPr/>
              <p14:nvPr/>
            </p14:nvContentPartPr>
            <p14:xfrm>
              <a:off x="5448643" y="4507495"/>
              <a:ext cx="108646" cy="14206"/>
            </p14:xfrm>
          </p:contentPart>
        </mc:Choice>
        <mc:Fallback xmlns="">
          <p:pic>
            <p:nvPicPr>
              <p:cNvPr id="1068" name="Entrada de lápiz 1067">
                <a:extLst>
                  <a:ext uri="{FF2B5EF4-FFF2-40B4-BE49-F238E27FC236}">
                    <a16:creationId xmlns:a16="http://schemas.microsoft.com/office/drawing/2014/main" id="{33C36D50-C113-4B7C-A203-7DB12F0AA8B8}"/>
                  </a:ext>
                </a:extLst>
              </p:cNvPr>
              <p:cNvPicPr/>
              <p:nvPr/>
            </p:nvPicPr>
            <p:blipFill>
              <a:blip r:embed="rId501"/>
              <a:stretch>
                <a:fillRect/>
              </a:stretch>
            </p:blipFill>
            <p:spPr>
              <a:xfrm>
                <a:off x="5430655" y="4489737"/>
                <a:ext cx="144262" cy="49366"/>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074" name="Entrada de lápiz 1073">
                <a:extLst>
                  <a:ext uri="{FF2B5EF4-FFF2-40B4-BE49-F238E27FC236}">
                    <a16:creationId xmlns:a16="http://schemas.microsoft.com/office/drawing/2014/main" id="{76B492F3-57D5-4D63-BEDC-9CAA4FF7EC29}"/>
                  </a:ext>
                </a:extLst>
              </p14:cNvPr>
              <p14:cNvContentPartPr/>
              <p14:nvPr/>
            </p14:nvContentPartPr>
            <p14:xfrm>
              <a:off x="5858816" y="4604935"/>
              <a:ext cx="94840" cy="172673"/>
            </p14:xfrm>
          </p:contentPart>
        </mc:Choice>
        <mc:Fallback xmlns="">
          <p:pic>
            <p:nvPicPr>
              <p:cNvPr id="1074" name="Entrada de lápiz 1073">
                <a:extLst>
                  <a:ext uri="{FF2B5EF4-FFF2-40B4-BE49-F238E27FC236}">
                    <a16:creationId xmlns:a16="http://schemas.microsoft.com/office/drawing/2014/main" id="{76B492F3-57D5-4D63-BEDC-9CAA4FF7EC29}"/>
                  </a:ext>
                </a:extLst>
              </p:cNvPr>
              <p:cNvPicPr/>
              <p:nvPr/>
            </p:nvPicPr>
            <p:blipFill>
              <a:blip r:embed="rId503"/>
              <a:stretch>
                <a:fillRect/>
              </a:stretch>
            </p:blipFill>
            <p:spPr>
              <a:xfrm>
                <a:off x="5840854" y="4586948"/>
                <a:ext cx="130405" cy="208287"/>
              </a:xfrm>
              <a:prstGeom prst="rect">
                <a:avLst/>
              </a:prstGeom>
            </p:spPr>
          </p:pic>
        </mc:Fallback>
      </mc:AlternateContent>
      <p:grpSp>
        <p:nvGrpSpPr>
          <p:cNvPr id="1078" name="Grupo 1077">
            <a:extLst>
              <a:ext uri="{FF2B5EF4-FFF2-40B4-BE49-F238E27FC236}">
                <a16:creationId xmlns:a16="http://schemas.microsoft.com/office/drawing/2014/main" id="{84D820EC-6287-4037-8DF5-8CF931365DFB}"/>
              </a:ext>
            </a:extLst>
          </p:cNvPr>
          <p:cNvGrpSpPr/>
          <p:nvPr/>
        </p:nvGrpSpPr>
        <p:grpSpPr>
          <a:xfrm>
            <a:off x="5690745" y="4339223"/>
            <a:ext cx="544430" cy="203486"/>
            <a:chOff x="5690745" y="4339223"/>
            <a:chExt cx="544430" cy="203486"/>
          </a:xfrm>
        </p:grpSpPr>
        <mc:AlternateContent xmlns:mc="http://schemas.openxmlformats.org/markup-compatibility/2006" xmlns:p14="http://schemas.microsoft.com/office/powerpoint/2010/main">
          <mc:Choice Requires="p14">
            <p:contentPart p14:bwMode="auto" r:id="rId504">
              <p14:nvContentPartPr>
                <p14:cNvPr id="1069" name="Entrada de lápiz 1068">
                  <a:extLst>
                    <a:ext uri="{FF2B5EF4-FFF2-40B4-BE49-F238E27FC236}">
                      <a16:creationId xmlns:a16="http://schemas.microsoft.com/office/drawing/2014/main" id="{F63DD9F0-5CB4-47D4-B802-6390C362FE1C}"/>
                    </a:ext>
                  </a:extLst>
                </p14:cNvPr>
                <p14:cNvContentPartPr/>
                <p14:nvPr/>
              </p14:nvContentPartPr>
              <p14:xfrm>
                <a:off x="5750371" y="4349828"/>
                <a:ext cx="110847" cy="153065"/>
              </p14:xfrm>
            </p:contentPart>
          </mc:Choice>
          <mc:Fallback xmlns="">
            <p:pic>
              <p:nvPicPr>
                <p:cNvPr id="1069" name="Entrada de lápiz 1068">
                  <a:extLst>
                    <a:ext uri="{FF2B5EF4-FFF2-40B4-BE49-F238E27FC236}">
                      <a16:creationId xmlns:a16="http://schemas.microsoft.com/office/drawing/2014/main" id="{F63DD9F0-5CB4-47D4-B802-6390C362FE1C}"/>
                    </a:ext>
                  </a:extLst>
                </p:cNvPr>
                <p:cNvPicPr/>
                <p:nvPr/>
              </p:nvPicPr>
              <p:blipFill>
                <a:blip r:embed="rId505"/>
                <a:stretch>
                  <a:fillRect/>
                </a:stretch>
              </p:blipFill>
              <p:spPr>
                <a:xfrm>
                  <a:off x="5732435" y="4331820"/>
                  <a:ext cx="146361" cy="1887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070" name="Entrada de lápiz 1069">
                  <a:extLst>
                    <a:ext uri="{FF2B5EF4-FFF2-40B4-BE49-F238E27FC236}">
                      <a16:creationId xmlns:a16="http://schemas.microsoft.com/office/drawing/2014/main" id="{DD27884E-E876-4757-B18E-6CA5729527D5}"/>
                    </a:ext>
                  </a:extLst>
                </p14:cNvPr>
                <p14:cNvContentPartPr/>
                <p14:nvPr/>
              </p14:nvContentPartPr>
              <p14:xfrm>
                <a:off x="5815598" y="4420858"/>
                <a:ext cx="84836" cy="17608"/>
              </p14:xfrm>
            </p:contentPart>
          </mc:Choice>
          <mc:Fallback xmlns="">
            <p:pic>
              <p:nvPicPr>
                <p:cNvPr id="1070" name="Entrada de lápiz 1069">
                  <a:extLst>
                    <a:ext uri="{FF2B5EF4-FFF2-40B4-BE49-F238E27FC236}">
                      <a16:creationId xmlns:a16="http://schemas.microsoft.com/office/drawing/2014/main" id="{DD27884E-E876-4757-B18E-6CA5729527D5}"/>
                    </a:ext>
                  </a:extLst>
                </p:cNvPr>
                <p:cNvPicPr/>
                <p:nvPr/>
              </p:nvPicPr>
              <p:blipFill>
                <a:blip r:embed="rId507"/>
                <a:stretch>
                  <a:fillRect/>
                </a:stretch>
              </p:blipFill>
              <p:spPr>
                <a:xfrm>
                  <a:off x="5797624" y="4402891"/>
                  <a:ext cx="120424" cy="53183"/>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071" name="Entrada de lápiz 1070">
                  <a:extLst>
                    <a:ext uri="{FF2B5EF4-FFF2-40B4-BE49-F238E27FC236}">
                      <a16:creationId xmlns:a16="http://schemas.microsoft.com/office/drawing/2014/main" id="{85CCE0F0-7703-4291-B187-2C39DAB62A70}"/>
                    </a:ext>
                  </a:extLst>
                </p14:cNvPr>
                <p14:cNvContentPartPr/>
                <p14:nvPr/>
              </p14:nvContentPartPr>
              <p14:xfrm>
                <a:off x="5933647" y="4339223"/>
                <a:ext cx="101442" cy="89438"/>
              </p14:xfrm>
            </p:contentPart>
          </mc:Choice>
          <mc:Fallback xmlns="">
            <p:pic>
              <p:nvPicPr>
                <p:cNvPr id="1071" name="Entrada de lápiz 1070">
                  <a:extLst>
                    <a:ext uri="{FF2B5EF4-FFF2-40B4-BE49-F238E27FC236}">
                      <a16:creationId xmlns:a16="http://schemas.microsoft.com/office/drawing/2014/main" id="{85CCE0F0-7703-4291-B187-2C39DAB62A70}"/>
                    </a:ext>
                  </a:extLst>
                </p:cNvPr>
                <p:cNvPicPr/>
                <p:nvPr/>
              </p:nvPicPr>
              <p:blipFill>
                <a:blip r:embed="rId509"/>
                <a:stretch>
                  <a:fillRect/>
                </a:stretch>
              </p:blipFill>
              <p:spPr>
                <a:xfrm>
                  <a:off x="5915661" y="4321264"/>
                  <a:ext cx="137055" cy="124998"/>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072" name="Entrada de lápiz 1071">
                  <a:extLst>
                    <a:ext uri="{FF2B5EF4-FFF2-40B4-BE49-F238E27FC236}">
                      <a16:creationId xmlns:a16="http://schemas.microsoft.com/office/drawing/2014/main" id="{163E7101-8DB9-4768-AD32-655368D127C1}"/>
                    </a:ext>
                  </a:extLst>
                </p14:cNvPr>
                <p14:cNvContentPartPr/>
                <p14:nvPr/>
              </p14:nvContentPartPr>
              <p14:xfrm>
                <a:off x="5935048" y="4415056"/>
                <a:ext cx="104444" cy="81434"/>
              </p14:xfrm>
            </p:contentPart>
          </mc:Choice>
          <mc:Fallback xmlns="">
            <p:pic>
              <p:nvPicPr>
                <p:cNvPr id="1072" name="Entrada de lápiz 1071">
                  <a:extLst>
                    <a:ext uri="{FF2B5EF4-FFF2-40B4-BE49-F238E27FC236}">
                      <a16:creationId xmlns:a16="http://schemas.microsoft.com/office/drawing/2014/main" id="{163E7101-8DB9-4768-AD32-655368D127C1}"/>
                    </a:ext>
                  </a:extLst>
                </p:cNvPr>
                <p:cNvPicPr/>
                <p:nvPr/>
              </p:nvPicPr>
              <p:blipFill>
                <a:blip r:embed="rId511"/>
                <a:stretch>
                  <a:fillRect/>
                </a:stretch>
              </p:blipFill>
              <p:spPr>
                <a:xfrm>
                  <a:off x="5917040" y="4397040"/>
                  <a:ext cx="140099" cy="117106"/>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073" name="Entrada de lápiz 1072">
                  <a:extLst>
                    <a:ext uri="{FF2B5EF4-FFF2-40B4-BE49-F238E27FC236}">
                      <a16:creationId xmlns:a16="http://schemas.microsoft.com/office/drawing/2014/main" id="{0E66C646-7B34-44A1-B762-E161A85306C0}"/>
                    </a:ext>
                  </a:extLst>
                </p14:cNvPr>
                <p14:cNvContentPartPr/>
                <p14:nvPr/>
              </p14:nvContentPartPr>
              <p14:xfrm>
                <a:off x="5690745" y="4518699"/>
                <a:ext cx="371156" cy="12806"/>
              </p14:xfrm>
            </p:contentPart>
          </mc:Choice>
          <mc:Fallback xmlns="">
            <p:pic>
              <p:nvPicPr>
                <p:cNvPr id="1073" name="Entrada de lápiz 1072">
                  <a:extLst>
                    <a:ext uri="{FF2B5EF4-FFF2-40B4-BE49-F238E27FC236}">
                      <a16:creationId xmlns:a16="http://schemas.microsoft.com/office/drawing/2014/main" id="{0E66C646-7B34-44A1-B762-E161A85306C0}"/>
                    </a:ext>
                  </a:extLst>
                </p:cNvPr>
                <p:cNvPicPr/>
                <p:nvPr/>
              </p:nvPicPr>
              <p:blipFill>
                <a:blip r:embed="rId513"/>
                <a:stretch>
                  <a:fillRect/>
                </a:stretch>
              </p:blipFill>
              <p:spPr>
                <a:xfrm>
                  <a:off x="5672745" y="4500913"/>
                  <a:ext cx="406796" cy="48023"/>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076" name="Entrada de lápiz 1075">
                  <a:extLst>
                    <a:ext uri="{FF2B5EF4-FFF2-40B4-BE49-F238E27FC236}">
                      <a16:creationId xmlns:a16="http://schemas.microsoft.com/office/drawing/2014/main" id="{1D996E29-1551-42B9-BA9B-00F1C679BC00}"/>
                    </a:ext>
                  </a:extLst>
                </p14:cNvPr>
                <p14:cNvContentPartPr/>
                <p14:nvPr/>
              </p14:nvContentPartPr>
              <p14:xfrm>
                <a:off x="6131531" y="4484285"/>
                <a:ext cx="103644" cy="200"/>
              </p14:xfrm>
            </p:contentPart>
          </mc:Choice>
          <mc:Fallback xmlns="">
            <p:pic>
              <p:nvPicPr>
                <p:cNvPr id="1076" name="Entrada de lápiz 1075">
                  <a:extLst>
                    <a:ext uri="{FF2B5EF4-FFF2-40B4-BE49-F238E27FC236}">
                      <a16:creationId xmlns:a16="http://schemas.microsoft.com/office/drawing/2014/main" id="{1D996E29-1551-42B9-BA9B-00F1C679BC00}"/>
                    </a:ext>
                  </a:extLst>
                </p:cNvPr>
                <p:cNvPicPr/>
                <p:nvPr/>
              </p:nvPicPr>
              <p:blipFill>
                <a:blip r:embed="rId515"/>
                <a:stretch>
                  <a:fillRect/>
                </a:stretch>
              </p:blipFill>
              <p:spPr>
                <a:xfrm>
                  <a:off x="6113600" y="4474485"/>
                  <a:ext cx="139148" cy="20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077" name="Entrada de lápiz 1076">
                  <a:extLst>
                    <a:ext uri="{FF2B5EF4-FFF2-40B4-BE49-F238E27FC236}">
                      <a16:creationId xmlns:a16="http://schemas.microsoft.com/office/drawing/2014/main" id="{04799B76-B54B-424F-9336-1D347483B3F8}"/>
                    </a:ext>
                  </a:extLst>
                </p14:cNvPr>
                <p14:cNvContentPartPr/>
                <p14:nvPr/>
              </p14:nvContentPartPr>
              <p14:xfrm>
                <a:off x="6136133" y="4536507"/>
                <a:ext cx="93439" cy="6202"/>
              </p14:xfrm>
            </p:contentPart>
          </mc:Choice>
          <mc:Fallback xmlns="">
            <p:pic>
              <p:nvPicPr>
                <p:cNvPr id="1077" name="Entrada de lápiz 1076">
                  <a:extLst>
                    <a:ext uri="{FF2B5EF4-FFF2-40B4-BE49-F238E27FC236}">
                      <a16:creationId xmlns:a16="http://schemas.microsoft.com/office/drawing/2014/main" id="{04799B76-B54B-424F-9336-1D347483B3F8}"/>
                    </a:ext>
                  </a:extLst>
                </p:cNvPr>
                <p:cNvPicPr/>
                <p:nvPr/>
              </p:nvPicPr>
              <p:blipFill>
                <a:blip r:embed="rId517"/>
                <a:stretch>
                  <a:fillRect/>
                </a:stretch>
              </p:blipFill>
              <p:spPr>
                <a:xfrm>
                  <a:off x="6118523" y="4519279"/>
                  <a:ext cx="129018" cy="40313"/>
                </a:xfrm>
                <a:prstGeom prst="rect">
                  <a:avLst/>
                </a:prstGeom>
              </p:spPr>
            </p:pic>
          </mc:Fallback>
        </mc:AlternateContent>
      </p:grpSp>
      <p:grpSp>
        <p:nvGrpSpPr>
          <p:cNvPr id="1099" name="Grupo 1098">
            <a:extLst>
              <a:ext uri="{FF2B5EF4-FFF2-40B4-BE49-F238E27FC236}">
                <a16:creationId xmlns:a16="http://schemas.microsoft.com/office/drawing/2014/main" id="{388A7898-965C-438E-9E68-CA0942E6665F}"/>
              </a:ext>
            </a:extLst>
          </p:cNvPr>
          <p:cNvGrpSpPr/>
          <p:nvPr/>
        </p:nvGrpSpPr>
        <p:grpSpPr>
          <a:xfrm>
            <a:off x="10998658" y="5547075"/>
            <a:ext cx="1062726" cy="484343"/>
            <a:chOff x="10998658" y="5547075"/>
            <a:chExt cx="1062726" cy="484343"/>
          </a:xfrm>
        </p:grpSpPr>
        <mc:AlternateContent xmlns:mc="http://schemas.openxmlformats.org/markup-compatibility/2006" xmlns:p14="http://schemas.microsoft.com/office/powerpoint/2010/main">
          <mc:Choice Requires="p14">
            <p:contentPart p14:bwMode="auto" r:id="rId518">
              <p14:nvContentPartPr>
                <p14:cNvPr id="1090" name="Entrada de lápiz 1089">
                  <a:extLst>
                    <a:ext uri="{FF2B5EF4-FFF2-40B4-BE49-F238E27FC236}">
                      <a16:creationId xmlns:a16="http://schemas.microsoft.com/office/drawing/2014/main" id="{41DC1348-9649-471B-AC47-45A975A6F395}"/>
                    </a:ext>
                  </a:extLst>
                </p14:cNvPr>
                <p14:cNvContentPartPr/>
                <p14:nvPr/>
              </p14:nvContentPartPr>
              <p14:xfrm>
                <a:off x="11278048" y="5556503"/>
                <a:ext cx="151605" cy="198501"/>
              </p14:xfrm>
            </p:contentPart>
          </mc:Choice>
          <mc:Fallback xmlns="">
            <p:pic>
              <p:nvPicPr>
                <p:cNvPr id="1090" name="Entrada de lápiz 1089">
                  <a:extLst>
                    <a:ext uri="{FF2B5EF4-FFF2-40B4-BE49-F238E27FC236}">
                      <a16:creationId xmlns:a16="http://schemas.microsoft.com/office/drawing/2014/main" id="{41DC1348-9649-471B-AC47-45A975A6F395}"/>
                    </a:ext>
                  </a:extLst>
                </p:cNvPr>
                <p:cNvPicPr/>
                <p:nvPr/>
              </p:nvPicPr>
              <p:blipFill>
                <a:blip r:embed="rId519"/>
                <a:stretch>
                  <a:fillRect/>
                </a:stretch>
              </p:blipFill>
              <p:spPr>
                <a:xfrm>
                  <a:off x="11260043" y="5538882"/>
                  <a:ext cx="187256" cy="234102"/>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91" name="Entrada de lápiz 1090">
                  <a:extLst>
                    <a:ext uri="{FF2B5EF4-FFF2-40B4-BE49-F238E27FC236}">
                      <a16:creationId xmlns:a16="http://schemas.microsoft.com/office/drawing/2014/main" id="{FBAF537A-173D-437B-B8F9-E2F6E9059F0F}"/>
                    </a:ext>
                  </a:extLst>
                </p14:cNvPr>
                <p14:cNvContentPartPr/>
                <p14:nvPr/>
              </p14:nvContentPartPr>
              <p14:xfrm>
                <a:off x="11493422" y="5547075"/>
                <a:ext cx="107687" cy="172696"/>
              </p14:xfrm>
            </p:contentPart>
          </mc:Choice>
          <mc:Fallback xmlns="">
            <p:pic>
              <p:nvPicPr>
                <p:cNvPr id="1091" name="Entrada de lápiz 1090">
                  <a:extLst>
                    <a:ext uri="{FF2B5EF4-FFF2-40B4-BE49-F238E27FC236}">
                      <a16:creationId xmlns:a16="http://schemas.microsoft.com/office/drawing/2014/main" id="{FBAF537A-173D-437B-B8F9-E2F6E9059F0F}"/>
                    </a:ext>
                  </a:extLst>
                </p:cNvPr>
                <p:cNvPicPr/>
                <p:nvPr/>
              </p:nvPicPr>
              <p:blipFill>
                <a:blip r:embed="rId521"/>
                <a:stretch>
                  <a:fillRect/>
                </a:stretch>
              </p:blipFill>
              <p:spPr>
                <a:xfrm>
                  <a:off x="11475833" y="5529086"/>
                  <a:ext cx="143224" cy="208315"/>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92" name="Entrada de lápiz 1091">
                  <a:extLst>
                    <a:ext uri="{FF2B5EF4-FFF2-40B4-BE49-F238E27FC236}">
                      <a16:creationId xmlns:a16="http://schemas.microsoft.com/office/drawing/2014/main" id="{EA31409E-4CCC-4EC7-8096-5A3458484568}"/>
                    </a:ext>
                  </a:extLst>
                </p14:cNvPr>
                <p14:cNvContentPartPr/>
                <p14:nvPr/>
              </p14:nvContentPartPr>
              <p14:xfrm>
                <a:off x="11673314" y="5551045"/>
                <a:ext cx="127289" cy="173689"/>
              </p14:xfrm>
            </p:contentPart>
          </mc:Choice>
          <mc:Fallback xmlns="">
            <p:pic>
              <p:nvPicPr>
                <p:cNvPr id="1092" name="Entrada de lápiz 1091">
                  <a:extLst>
                    <a:ext uri="{FF2B5EF4-FFF2-40B4-BE49-F238E27FC236}">
                      <a16:creationId xmlns:a16="http://schemas.microsoft.com/office/drawing/2014/main" id="{EA31409E-4CCC-4EC7-8096-5A3458484568}"/>
                    </a:ext>
                  </a:extLst>
                </p:cNvPr>
                <p:cNvPicPr/>
                <p:nvPr/>
              </p:nvPicPr>
              <p:blipFill>
                <a:blip r:embed="rId523"/>
                <a:stretch>
                  <a:fillRect/>
                </a:stretch>
              </p:blipFill>
              <p:spPr>
                <a:xfrm>
                  <a:off x="11655335" y="5533424"/>
                  <a:ext cx="162887" cy="20929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093" name="Entrada de lápiz 1092">
                  <a:extLst>
                    <a:ext uri="{FF2B5EF4-FFF2-40B4-BE49-F238E27FC236}">
                      <a16:creationId xmlns:a16="http://schemas.microsoft.com/office/drawing/2014/main" id="{A0BF35FA-D95B-4714-AA24-B75434E0ECAC}"/>
                    </a:ext>
                  </a:extLst>
                </p14:cNvPr>
                <p14:cNvContentPartPr/>
                <p14:nvPr/>
              </p14:nvContentPartPr>
              <p14:xfrm>
                <a:off x="10998658" y="5915542"/>
                <a:ext cx="158057" cy="7940"/>
              </p14:xfrm>
            </p:contentPart>
          </mc:Choice>
          <mc:Fallback xmlns="">
            <p:pic>
              <p:nvPicPr>
                <p:cNvPr id="1093" name="Entrada de lápiz 1092">
                  <a:extLst>
                    <a:ext uri="{FF2B5EF4-FFF2-40B4-BE49-F238E27FC236}">
                      <a16:creationId xmlns:a16="http://schemas.microsoft.com/office/drawing/2014/main" id="{A0BF35FA-D95B-4714-AA24-B75434E0ECAC}"/>
                    </a:ext>
                  </a:extLst>
                </p:cNvPr>
                <p:cNvPicPr/>
                <p:nvPr/>
              </p:nvPicPr>
              <p:blipFill>
                <a:blip r:embed="rId525"/>
                <a:stretch>
                  <a:fillRect/>
                </a:stretch>
              </p:blipFill>
              <p:spPr>
                <a:xfrm>
                  <a:off x="10980656" y="5898281"/>
                  <a:ext cx="193701" cy="42117"/>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94" name="Entrada de lápiz 1093">
                  <a:extLst>
                    <a:ext uri="{FF2B5EF4-FFF2-40B4-BE49-F238E27FC236}">
                      <a16:creationId xmlns:a16="http://schemas.microsoft.com/office/drawing/2014/main" id="{A831D427-44BB-4564-949F-355C486858EB}"/>
                    </a:ext>
                  </a:extLst>
                </p14:cNvPr>
                <p14:cNvContentPartPr/>
                <p14:nvPr/>
              </p14:nvContentPartPr>
              <p14:xfrm>
                <a:off x="11528408" y="5803141"/>
                <a:ext cx="107687" cy="154831"/>
              </p14:xfrm>
            </p:contentPart>
          </mc:Choice>
          <mc:Fallback xmlns="">
            <p:pic>
              <p:nvPicPr>
                <p:cNvPr id="1094" name="Entrada de lápiz 1093">
                  <a:extLst>
                    <a:ext uri="{FF2B5EF4-FFF2-40B4-BE49-F238E27FC236}">
                      <a16:creationId xmlns:a16="http://schemas.microsoft.com/office/drawing/2014/main" id="{A831D427-44BB-4564-949F-355C486858EB}"/>
                    </a:ext>
                  </a:extLst>
                </p:cNvPr>
                <p:cNvPicPr/>
                <p:nvPr/>
              </p:nvPicPr>
              <p:blipFill>
                <a:blip r:embed="rId527"/>
                <a:stretch>
                  <a:fillRect/>
                </a:stretch>
              </p:blipFill>
              <p:spPr>
                <a:xfrm>
                  <a:off x="11510400" y="5785538"/>
                  <a:ext cx="143343" cy="190395"/>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95" name="Entrada de lápiz 1094">
                  <a:extLst>
                    <a:ext uri="{FF2B5EF4-FFF2-40B4-BE49-F238E27FC236}">
                      <a16:creationId xmlns:a16="http://schemas.microsoft.com/office/drawing/2014/main" id="{81ED0B3E-6509-4A46-ACA8-AD9AA512F51F}"/>
                    </a:ext>
                  </a:extLst>
                </p14:cNvPr>
                <p14:cNvContentPartPr/>
                <p14:nvPr/>
              </p14:nvContentPartPr>
              <p14:xfrm>
                <a:off x="11564387" y="5862940"/>
                <a:ext cx="135725" cy="17369"/>
              </p14:xfrm>
            </p:contentPart>
          </mc:Choice>
          <mc:Fallback xmlns="">
            <p:pic>
              <p:nvPicPr>
                <p:cNvPr id="1095" name="Entrada de lápiz 1094">
                  <a:extLst>
                    <a:ext uri="{FF2B5EF4-FFF2-40B4-BE49-F238E27FC236}">
                      <a16:creationId xmlns:a16="http://schemas.microsoft.com/office/drawing/2014/main" id="{81ED0B3E-6509-4A46-ACA8-AD9AA512F51F}"/>
                    </a:ext>
                  </a:extLst>
                </p:cNvPr>
                <p:cNvPicPr/>
                <p:nvPr/>
              </p:nvPicPr>
              <p:blipFill>
                <a:blip r:embed="rId529"/>
                <a:stretch>
                  <a:fillRect/>
                </a:stretch>
              </p:blipFill>
              <p:spPr>
                <a:xfrm>
                  <a:off x="11546386" y="5844847"/>
                  <a:ext cx="171366" cy="53193"/>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096" name="Entrada de lápiz 1095">
                  <a:extLst>
                    <a:ext uri="{FF2B5EF4-FFF2-40B4-BE49-F238E27FC236}">
                      <a16:creationId xmlns:a16="http://schemas.microsoft.com/office/drawing/2014/main" id="{EC915578-649A-4C06-9DB1-FE2C4B4F5AB0}"/>
                    </a:ext>
                  </a:extLst>
                </p14:cNvPr>
                <p14:cNvContentPartPr/>
                <p14:nvPr/>
              </p14:nvContentPartPr>
              <p14:xfrm>
                <a:off x="11714751" y="5792720"/>
                <a:ext cx="121830" cy="87341"/>
              </p14:xfrm>
            </p:contentPart>
          </mc:Choice>
          <mc:Fallback xmlns="">
            <p:pic>
              <p:nvPicPr>
                <p:cNvPr id="1096" name="Entrada de lápiz 1095">
                  <a:extLst>
                    <a:ext uri="{FF2B5EF4-FFF2-40B4-BE49-F238E27FC236}">
                      <a16:creationId xmlns:a16="http://schemas.microsoft.com/office/drawing/2014/main" id="{EC915578-649A-4C06-9DB1-FE2C4B4F5AB0}"/>
                    </a:ext>
                  </a:extLst>
                </p:cNvPr>
                <p:cNvPicPr/>
                <p:nvPr/>
              </p:nvPicPr>
              <p:blipFill>
                <a:blip r:embed="rId531"/>
                <a:stretch>
                  <a:fillRect/>
                </a:stretch>
              </p:blipFill>
              <p:spPr>
                <a:xfrm>
                  <a:off x="11696782" y="5774749"/>
                  <a:ext cx="157409" cy="122924"/>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097" name="Entrada de lápiz 1096">
                  <a:extLst>
                    <a:ext uri="{FF2B5EF4-FFF2-40B4-BE49-F238E27FC236}">
                      <a16:creationId xmlns:a16="http://schemas.microsoft.com/office/drawing/2014/main" id="{606F8BED-E4D4-46D2-9601-1F7427B9BF06}"/>
                    </a:ext>
                  </a:extLst>
                </p14:cNvPr>
                <p14:cNvContentPartPr/>
                <p14:nvPr/>
              </p14:nvContentPartPr>
              <p14:xfrm>
                <a:off x="11699864" y="5859466"/>
                <a:ext cx="123319" cy="105454"/>
              </p14:xfrm>
            </p:contentPart>
          </mc:Choice>
          <mc:Fallback xmlns="">
            <p:pic>
              <p:nvPicPr>
                <p:cNvPr id="1097" name="Entrada de lápiz 1096">
                  <a:extLst>
                    <a:ext uri="{FF2B5EF4-FFF2-40B4-BE49-F238E27FC236}">
                      <a16:creationId xmlns:a16="http://schemas.microsoft.com/office/drawing/2014/main" id="{606F8BED-E4D4-46D2-9601-1F7427B9BF06}"/>
                    </a:ext>
                  </a:extLst>
                </p:cNvPr>
                <p:cNvPicPr/>
                <p:nvPr/>
              </p:nvPicPr>
              <p:blipFill>
                <a:blip r:embed="rId533"/>
                <a:stretch>
                  <a:fillRect/>
                </a:stretch>
              </p:blipFill>
              <p:spPr>
                <a:xfrm>
                  <a:off x="11681887" y="5841532"/>
                  <a:ext cx="158913" cy="140964"/>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098" name="Entrada de lápiz 1097">
                  <a:extLst>
                    <a:ext uri="{FF2B5EF4-FFF2-40B4-BE49-F238E27FC236}">
                      <a16:creationId xmlns:a16="http://schemas.microsoft.com/office/drawing/2014/main" id="{2D047D8A-EF86-4967-A02D-18D596D27320}"/>
                    </a:ext>
                  </a:extLst>
                </p14:cNvPr>
                <p14:cNvContentPartPr/>
                <p14:nvPr/>
              </p14:nvContentPartPr>
              <p14:xfrm>
                <a:off x="11206092" y="6016034"/>
                <a:ext cx="855292" cy="15384"/>
              </p14:xfrm>
            </p:contentPart>
          </mc:Choice>
          <mc:Fallback xmlns="">
            <p:pic>
              <p:nvPicPr>
                <p:cNvPr id="1098" name="Entrada de lápiz 1097">
                  <a:extLst>
                    <a:ext uri="{FF2B5EF4-FFF2-40B4-BE49-F238E27FC236}">
                      <a16:creationId xmlns:a16="http://schemas.microsoft.com/office/drawing/2014/main" id="{2D047D8A-EF86-4967-A02D-18D596D27320}"/>
                    </a:ext>
                  </a:extLst>
                </p:cNvPr>
                <p:cNvPicPr/>
                <p:nvPr/>
              </p:nvPicPr>
              <p:blipFill>
                <a:blip r:embed="rId535"/>
                <a:stretch>
                  <a:fillRect/>
                </a:stretch>
              </p:blipFill>
              <p:spPr>
                <a:xfrm>
                  <a:off x="11188093" y="5998146"/>
                  <a:ext cx="890929" cy="5080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6">
            <p14:nvContentPartPr>
              <p14:cNvPr id="1100" name="Entrada de lápiz 1099">
                <a:extLst>
                  <a:ext uri="{FF2B5EF4-FFF2-40B4-BE49-F238E27FC236}">
                    <a16:creationId xmlns:a16="http://schemas.microsoft.com/office/drawing/2014/main" id="{FB3D98AC-F89A-43F7-B894-4831423255C4}"/>
                  </a:ext>
                </a:extLst>
              </p14:cNvPr>
              <p14:cNvContentPartPr/>
              <p14:nvPr/>
            </p14:nvContentPartPr>
            <p14:xfrm>
              <a:off x="11509054" y="5564692"/>
              <a:ext cx="134236" cy="157560"/>
            </p14:xfrm>
          </p:contentPart>
        </mc:Choice>
        <mc:Fallback xmlns="">
          <p:pic>
            <p:nvPicPr>
              <p:cNvPr id="1100" name="Entrada de lápiz 1099">
                <a:extLst>
                  <a:ext uri="{FF2B5EF4-FFF2-40B4-BE49-F238E27FC236}">
                    <a16:creationId xmlns:a16="http://schemas.microsoft.com/office/drawing/2014/main" id="{FB3D98AC-F89A-43F7-B894-4831423255C4}"/>
                  </a:ext>
                </a:extLst>
              </p:cNvPr>
              <p:cNvPicPr/>
              <p:nvPr/>
            </p:nvPicPr>
            <p:blipFill>
              <a:blip r:embed="rId537"/>
              <a:stretch>
                <a:fillRect/>
              </a:stretch>
            </p:blipFill>
            <p:spPr>
              <a:xfrm>
                <a:off x="11500057" y="5555699"/>
                <a:ext cx="151870" cy="175187"/>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101" name="Entrada de lápiz 1100">
                <a:extLst>
                  <a:ext uri="{FF2B5EF4-FFF2-40B4-BE49-F238E27FC236}">
                    <a16:creationId xmlns:a16="http://schemas.microsoft.com/office/drawing/2014/main" id="{01CB2B7C-6C77-4051-B778-BBB4189C8D9C}"/>
                  </a:ext>
                </a:extLst>
              </p14:cNvPr>
              <p14:cNvContentPartPr/>
              <p14:nvPr/>
            </p14:nvContentPartPr>
            <p14:xfrm>
              <a:off x="11522453" y="5319294"/>
              <a:ext cx="137214" cy="125552"/>
            </p14:xfrm>
          </p:contentPart>
        </mc:Choice>
        <mc:Fallback xmlns="">
          <p:pic>
            <p:nvPicPr>
              <p:cNvPr id="1101" name="Entrada de lápiz 1100">
                <a:extLst>
                  <a:ext uri="{FF2B5EF4-FFF2-40B4-BE49-F238E27FC236}">
                    <a16:creationId xmlns:a16="http://schemas.microsoft.com/office/drawing/2014/main" id="{01CB2B7C-6C77-4051-B778-BBB4189C8D9C}"/>
                  </a:ext>
                </a:extLst>
              </p:cNvPr>
              <p:cNvPicPr/>
              <p:nvPr/>
            </p:nvPicPr>
            <p:blipFill>
              <a:blip r:embed="rId539"/>
              <a:stretch>
                <a:fillRect/>
              </a:stretch>
            </p:blipFill>
            <p:spPr>
              <a:xfrm>
                <a:off x="11513473" y="5310300"/>
                <a:ext cx="154815" cy="1431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102" name="Entrada de lápiz 1101">
                <a:extLst>
                  <a:ext uri="{FF2B5EF4-FFF2-40B4-BE49-F238E27FC236}">
                    <a16:creationId xmlns:a16="http://schemas.microsoft.com/office/drawing/2014/main" id="{99DD22DA-68DF-431C-8AA6-64C1302C0383}"/>
                  </a:ext>
                </a:extLst>
              </p14:cNvPr>
              <p14:cNvContentPartPr/>
              <p14:nvPr/>
            </p14:nvContentPartPr>
            <p14:xfrm>
              <a:off x="11638576" y="5570398"/>
              <a:ext cx="56077" cy="170959"/>
            </p14:xfrm>
          </p:contentPart>
        </mc:Choice>
        <mc:Fallback xmlns="">
          <p:pic>
            <p:nvPicPr>
              <p:cNvPr id="1102" name="Entrada de lápiz 1101">
                <a:extLst>
                  <a:ext uri="{FF2B5EF4-FFF2-40B4-BE49-F238E27FC236}">
                    <a16:creationId xmlns:a16="http://schemas.microsoft.com/office/drawing/2014/main" id="{99DD22DA-68DF-431C-8AA6-64C1302C0383}"/>
                  </a:ext>
                </a:extLst>
              </p:cNvPr>
              <p:cNvPicPr/>
              <p:nvPr/>
            </p:nvPicPr>
            <p:blipFill>
              <a:blip r:embed="rId541"/>
              <a:stretch>
                <a:fillRect/>
              </a:stretch>
            </p:blipFill>
            <p:spPr>
              <a:xfrm>
                <a:off x="11629589" y="5561400"/>
                <a:ext cx="73691" cy="188595"/>
              </a:xfrm>
              <a:prstGeom prst="rect">
                <a:avLst/>
              </a:prstGeom>
            </p:spPr>
          </p:pic>
        </mc:Fallback>
      </mc:AlternateContent>
      <p:grpSp>
        <p:nvGrpSpPr>
          <p:cNvPr id="1105" name="Grupo 1104">
            <a:extLst>
              <a:ext uri="{FF2B5EF4-FFF2-40B4-BE49-F238E27FC236}">
                <a16:creationId xmlns:a16="http://schemas.microsoft.com/office/drawing/2014/main" id="{05134CE9-83AC-4EA8-8C04-AF1167B8D1DF}"/>
              </a:ext>
            </a:extLst>
          </p:cNvPr>
          <p:cNvGrpSpPr/>
          <p:nvPr/>
        </p:nvGrpSpPr>
        <p:grpSpPr>
          <a:xfrm>
            <a:off x="11743534" y="6080298"/>
            <a:ext cx="136718" cy="212893"/>
            <a:chOff x="11743534" y="6080298"/>
            <a:chExt cx="136718" cy="212893"/>
          </a:xfrm>
        </p:grpSpPr>
        <mc:AlternateContent xmlns:mc="http://schemas.openxmlformats.org/markup-compatibility/2006" xmlns:p14="http://schemas.microsoft.com/office/powerpoint/2010/main">
          <mc:Choice Requires="p14">
            <p:contentPart p14:bwMode="auto" r:id="rId542">
              <p14:nvContentPartPr>
                <p14:cNvPr id="1103" name="Entrada de lápiz 1102">
                  <a:extLst>
                    <a:ext uri="{FF2B5EF4-FFF2-40B4-BE49-F238E27FC236}">
                      <a16:creationId xmlns:a16="http://schemas.microsoft.com/office/drawing/2014/main" id="{C58BFD4C-0A01-4355-A7C2-94C6241C9535}"/>
                    </a:ext>
                  </a:extLst>
                </p14:cNvPr>
                <p14:cNvContentPartPr/>
                <p14:nvPr/>
              </p14:nvContentPartPr>
              <p14:xfrm>
                <a:off x="11743534" y="6080298"/>
                <a:ext cx="128281" cy="115379"/>
              </p14:xfrm>
            </p:contentPart>
          </mc:Choice>
          <mc:Fallback xmlns="">
            <p:pic>
              <p:nvPicPr>
                <p:cNvPr id="1103" name="Entrada de lápiz 1102">
                  <a:extLst>
                    <a:ext uri="{FF2B5EF4-FFF2-40B4-BE49-F238E27FC236}">
                      <a16:creationId xmlns:a16="http://schemas.microsoft.com/office/drawing/2014/main" id="{C58BFD4C-0A01-4355-A7C2-94C6241C9535}"/>
                    </a:ext>
                  </a:extLst>
                </p:cNvPr>
                <p:cNvPicPr/>
                <p:nvPr/>
              </p:nvPicPr>
              <p:blipFill>
                <a:blip r:embed="rId543"/>
                <a:stretch>
                  <a:fillRect/>
                </a:stretch>
              </p:blipFill>
              <p:spPr>
                <a:xfrm>
                  <a:off x="11725517" y="6062326"/>
                  <a:ext cx="163955" cy="150963"/>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104" name="Entrada de lápiz 1103">
                  <a:extLst>
                    <a:ext uri="{FF2B5EF4-FFF2-40B4-BE49-F238E27FC236}">
                      <a16:creationId xmlns:a16="http://schemas.microsoft.com/office/drawing/2014/main" id="{3EC87166-519D-40A5-A514-57718FA67021}"/>
                    </a:ext>
                  </a:extLst>
                </p14:cNvPr>
                <p14:cNvContentPartPr/>
                <p14:nvPr/>
              </p14:nvContentPartPr>
              <p14:xfrm>
                <a:off x="11843529" y="6084268"/>
                <a:ext cx="36723" cy="208923"/>
              </p14:xfrm>
            </p:contentPart>
          </mc:Choice>
          <mc:Fallback xmlns="">
            <p:pic>
              <p:nvPicPr>
                <p:cNvPr id="1104" name="Entrada de lápiz 1103">
                  <a:extLst>
                    <a:ext uri="{FF2B5EF4-FFF2-40B4-BE49-F238E27FC236}">
                      <a16:creationId xmlns:a16="http://schemas.microsoft.com/office/drawing/2014/main" id="{3EC87166-519D-40A5-A514-57718FA67021}"/>
                    </a:ext>
                  </a:extLst>
                </p:cNvPr>
                <p:cNvPicPr/>
                <p:nvPr/>
              </p:nvPicPr>
              <p:blipFill>
                <a:blip r:embed="rId545"/>
                <a:stretch>
                  <a:fillRect/>
                </a:stretch>
              </p:blipFill>
              <p:spPr>
                <a:xfrm>
                  <a:off x="11825702" y="6066648"/>
                  <a:ext cx="72020" cy="24452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6">
            <p14:nvContentPartPr>
              <p14:cNvPr id="1106" name="Entrada de lápiz 1105">
                <a:extLst>
                  <a:ext uri="{FF2B5EF4-FFF2-40B4-BE49-F238E27FC236}">
                    <a16:creationId xmlns:a16="http://schemas.microsoft.com/office/drawing/2014/main" id="{791B8879-DC6C-49BE-ADB1-27E7C5105FA3}"/>
                  </a:ext>
                </a:extLst>
              </p14:cNvPr>
              <p14:cNvContentPartPr/>
              <p14:nvPr/>
            </p14:nvContentPartPr>
            <p14:xfrm>
              <a:off x="11269612" y="5543353"/>
              <a:ext cx="201975" cy="174185"/>
            </p14:xfrm>
          </p:contentPart>
        </mc:Choice>
        <mc:Fallback xmlns="">
          <p:pic>
            <p:nvPicPr>
              <p:cNvPr id="1106" name="Entrada de lápiz 1105">
                <a:extLst>
                  <a:ext uri="{FF2B5EF4-FFF2-40B4-BE49-F238E27FC236}">
                    <a16:creationId xmlns:a16="http://schemas.microsoft.com/office/drawing/2014/main" id="{791B8879-DC6C-49BE-ADB1-27E7C5105FA3}"/>
                  </a:ext>
                </a:extLst>
              </p:cNvPr>
              <p:cNvPicPr/>
              <p:nvPr/>
            </p:nvPicPr>
            <p:blipFill>
              <a:blip r:embed="rId547"/>
              <a:stretch>
                <a:fillRect/>
              </a:stretch>
            </p:blipFill>
            <p:spPr>
              <a:xfrm>
                <a:off x="11260611" y="5534356"/>
                <a:ext cx="219616" cy="191819"/>
              </a:xfrm>
              <a:prstGeom prst="rect">
                <a:avLst/>
              </a:prstGeom>
            </p:spPr>
          </p:pic>
        </mc:Fallback>
      </mc:AlternateContent>
      <p:grpSp>
        <p:nvGrpSpPr>
          <p:cNvPr id="1109" name="Grupo 1108">
            <a:extLst>
              <a:ext uri="{FF2B5EF4-FFF2-40B4-BE49-F238E27FC236}">
                <a16:creationId xmlns:a16="http://schemas.microsoft.com/office/drawing/2014/main" id="{A64F8D9B-6D78-471C-BFDB-49B9514532EC}"/>
              </a:ext>
            </a:extLst>
          </p:cNvPr>
          <p:cNvGrpSpPr/>
          <p:nvPr/>
        </p:nvGrpSpPr>
        <p:grpSpPr>
          <a:xfrm>
            <a:off x="11226438" y="5298948"/>
            <a:ext cx="295023" cy="173689"/>
            <a:chOff x="11226438" y="5298948"/>
            <a:chExt cx="295023" cy="173689"/>
          </a:xfrm>
        </p:grpSpPr>
        <mc:AlternateContent xmlns:mc="http://schemas.openxmlformats.org/markup-compatibility/2006" xmlns:p14="http://schemas.microsoft.com/office/powerpoint/2010/main">
          <mc:Choice Requires="p14">
            <p:contentPart p14:bwMode="auto" r:id="rId548">
              <p14:nvContentPartPr>
                <p14:cNvPr id="1107" name="Entrada de lápiz 1106">
                  <a:extLst>
                    <a:ext uri="{FF2B5EF4-FFF2-40B4-BE49-F238E27FC236}">
                      <a16:creationId xmlns:a16="http://schemas.microsoft.com/office/drawing/2014/main" id="{B7A93287-2158-4062-9C24-5B06FFF7898D}"/>
                    </a:ext>
                  </a:extLst>
                </p14:cNvPr>
                <p14:cNvContentPartPr/>
                <p14:nvPr/>
              </p14:nvContentPartPr>
              <p14:xfrm>
                <a:off x="11226438" y="5320039"/>
                <a:ext cx="166989" cy="152598"/>
              </p14:xfrm>
            </p:contentPart>
          </mc:Choice>
          <mc:Fallback xmlns="">
            <p:pic>
              <p:nvPicPr>
                <p:cNvPr id="1107" name="Entrada de lápiz 1106">
                  <a:extLst>
                    <a:ext uri="{FF2B5EF4-FFF2-40B4-BE49-F238E27FC236}">
                      <a16:creationId xmlns:a16="http://schemas.microsoft.com/office/drawing/2014/main" id="{B7A93287-2158-4062-9C24-5B06FFF7898D}"/>
                    </a:ext>
                  </a:extLst>
                </p:cNvPr>
                <p:cNvPicPr/>
                <p:nvPr/>
              </p:nvPicPr>
              <p:blipFill>
                <a:blip r:embed="rId549"/>
                <a:stretch>
                  <a:fillRect/>
                </a:stretch>
              </p:blipFill>
              <p:spPr>
                <a:xfrm>
                  <a:off x="11217441" y="5311063"/>
                  <a:ext cx="184624" cy="170192"/>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108" name="Entrada de lápiz 1107">
                  <a:extLst>
                    <a:ext uri="{FF2B5EF4-FFF2-40B4-BE49-F238E27FC236}">
                      <a16:creationId xmlns:a16="http://schemas.microsoft.com/office/drawing/2014/main" id="{2961E68A-3E74-4345-9059-C00A10EE988D}"/>
                    </a:ext>
                  </a:extLst>
                </p14:cNvPr>
                <p14:cNvContentPartPr/>
                <p14:nvPr/>
              </p14:nvContentPartPr>
              <p14:xfrm>
                <a:off x="11429406" y="5298948"/>
                <a:ext cx="92055" cy="167734"/>
              </p14:xfrm>
            </p:contentPart>
          </mc:Choice>
          <mc:Fallback xmlns="">
            <p:pic>
              <p:nvPicPr>
                <p:cNvPr id="1108" name="Entrada de lápiz 1107">
                  <a:extLst>
                    <a:ext uri="{FF2B5EF4-FFF2-40B4-BE49-F238E27FC236}">
                      <a16:creationId xmlns:a16="http://schemas.microsoft.com/office/drawing/2014/main" id="{2961E68A-3E74-4345-9059-C00A10EE988D}"/>
                    </a:ext>
                  </a:extLst>
                </p:cNvPr>
                <p:cNvPicPr/>
                <p:nvPr/>
              </p:nvPicPr>
              <p:blipFill>
                <a:blip r:embed="rId551"/>
                <a:stretch>
                  <a:fillRect/>
                </a:stretch>
              </p:blipFill>
              <p:spPr>
                <a:xfrm>
                  <a:off x="11420776" y="5290309"/>
                  <a:ext cx="109675" cy="1853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2">
            <p14:nvContentPartPr>
              <p14:cNvPr id="1110" name="Entrada de lápiz 1109">
                <a:extLst>
                  <a:ext uri="{FF2B5EF4-FFF2-40B4-BE49-F238E27FC236}">
                    <a16:creationId xmlns:a16="http://schemas.microsoft.com/office/drawing/2014/main" id="{C357DD18-9EF2-4727-B17A-53423F8B7B0A}"/>
                  </a:ext>
                </a:extLst>
              </p14:cNvPr>
              <p14:cNvContentPartPr/>
              <p14:nvPr/>
            </p14:nvContentPartPr>
            <p14:xfrm>
              <a:off x="11506325" y="6082035"/>
              <a:ext cx="166741" cy="207186"/>
            </p14:xfrm>
          </p:contentPart>
        </mc:Choice>
        <mc:Fallback xmlns="">
          <p:pic>
            <p:nvPicPr>
              <p:cNvPr id="1110" name="Entrada de lápiz 1109">
                <a:extLst>
                  <a:ext uri="{FF2B5EF4-FFF2-40B4-BE49-F238E27FC236}">
                    <a16:creationId xmlns:a16="http://schemas.microsoft.com/office/drawing/2014/main" id="{C357DD18-9EF2-4727-B17A-53423F8B7B0A}"/>
                  </a:ext>
                </a:extLst>
              </p:cNvPr>
              <p:cNvPicPr/>
              <p:nvPr/>
            </p:nvPicPr>
            <p:blipFill>
              <a:blip r:embed="rId553"/>
              <a:stretch>
                <a:fillRect/>
              </a:stretch>
            </p:blipFill>
            <p:spPr>
              <a:xfrm>
                <a:off x="11488679" y="6064050"/>
                <a:ext cx="202394" cy="242796"/>
              </a:xfrm>
              <a:prstGeom prst="rect">
                <a:avLst/>
              </a:prstGeom>
            </p:spPr>
          </p:pic>
        </mc:Fallback>
      </mc:AlternateContent>
      <p:grpSp>
        <p:nvGrpSpPr>
          <p:cNvPr id="1118" name="Grupo 1117">
            <a:extLst>
              <a:ext uri="{FF2B5EF4-FFF2-40B4-BE49-F238E27FC236}">
                <a16:creationId xmlns:a16="http://schemas.microsoft.com/office/drawing/2014/main" id="{CD0E64C7-74FF-4DE5-96FA-FA639424EA7F}"/>
              </a:ext>
            </a:extLst>
          </p:cNvPr>
          <p:cNvGrpSpPr/>
          <p:nvPr/>
        </p:nvGrpSpPr>
        <p:grpSpPr>
          <a:xfrm>
            <a:off x="6396842" y="4207168"/>
            <a:ext cx="1198106" cy="539827"/>
            <a:chOff x="6396842" y="4207168"/>
            <a:chExt cx="1198106" cy="539827"/>
          </a:xfrm>
        </p:grpSpPr>
        <mc:AlternateContent xmlns:mc="http://schemas.openxmlformats.org/markup-compatibility/2006" xmlns:p14="http://schemas.microsoft.com/office/powerpoint/2010/main">
          <mc:Choice Requires="p14">
            <p:contentPart p14:bwMode="auto" r:id="rId554">
              <p14:nvContentPartPr>
                <p14:cNvPr id="1079" name="Entrada de lápiz 1078">
                  <a:extLst>
                    <a:ext uri="{FF2B5EF4-FFF2-40B4-BE49-F238E27FC236}">
                      <a16:creationId xmlns:a16="http://schemas.microsoft.com/office/drawing/2014/main" id="{DC26871C-1CE0-42F7-9A58-6A6A5E113798}"/>
                    </a:ext>
                  </a:extLst>
                </p14:cNvPr>
                <p14:cNvContentPartPr/>
                <p14:nvPr/>
              </p14:nvContentPartPr>
              <p14:xfrm>
                <a:off x="6404847" y="4495890"/>
                <a:ext cx="500211" cy="39417"/>
              </p14:xfrm>
            </p:contentPart>
          </mc:Choice>
          <mc:Fallback xmlns="">
            <p:pic>
              <p:nvPicPr>
                <p:cNvPr id="1079" name="Entrada de lápiz 1078">
                  <a:extLst>
                    <a:ext uri="{FF2B5EF4-FFF2-40B4-BE49-F238E27FC236}">
                      <a16:creationId xmlns:a16="http://schemas.microsoft.com/office/drawing/2014/main" id="{DC26871C-1CE0-42F7-9A58-6A6A5E113798}"/>
                    </a:ext>
                  </a:extLst>
                </p:cNvPr>
                <p:cNvPicPr/>
                <p:nvPr/>
              </p:nvPicPr>
              <p:blipFill>
                <a:blip r:embed="rId555"/>
                <a:stretch>
                  <a:fillRect/>
                </a:stretch>
              </p:blipFill>
              <p:spPr>
                <a:xfrm>
                  <a:off x="6386854" y="4477973"/>
                  <a:ext cx="535838" cy="74892"/>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080" name="Entrada de lápiz 1079">
                  <a:extLst>
                    <a:ext uri="{FF2B5EF4-FFF2-40B4-BE49-F238E27FC236}">
                      <a16:creationId xmlns:a16="http://schemas.microsoft.com/office/drawing/2014/main" id="{940044CF-2E40-469D-A38A-B2864BA21FE8}"/>
                    </a:ext>
                  </a:extLst>
                </p14:cNvPr>
                <p14:cNvContentPartPr/>
                <p14:nvPr/>
              </p14:nvContentPartPr>
              <p14:xfrm>
                <a:off x="6621738" y="4610137"/>
                <a:ext cx="111647" cy="136858"/>
              </p14:xfrm>
            </p:contentPart>
          </mc:Choice>
          <mc:Fallback xmlns="">
            <p:pic>
              <p:nvPicPr>
                <p:cNvPr id="1080" name="Entrada de lápiz 1079">
                  <a:extLst>
                    <a:ext uri="{FF2B5EF4-FFF2-40B4-BE49-F238E27FC236}">
                      <a16:creationId xmlns:a16="http://schemas.microsoft.com/office/drawing/2014/main" id="{940044CF-2E40-469D-A38A-B2864BA21FE8}"/>
                    </a:ext>
                  </a:extLst>
                </p:cNvPr>
                <p:cNvPicPr/>
                <p:nvPr/>
              </p:nvPicPr>
              <p:blipFill>
                <a:blip r:embed="rId557"/>
                <a:stretch>
                  <a:fillRect/>
                </a:stretch>
              </p:blipFill>
              <p:spPr>
                <a:xfrm>
                  <a:off x="6603730" y="4592177"/>
                  <a:ext cx="147302" cy="1724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081" name="Entrada de lápiz 1080">
                  <a:extLst>
                    <a:ext uri="{FF2B5EF4-FFF2-40B4-BE49-F238E27FC236}">
                      <a16:creationId xmlns:a16="http://schemas.microsoft.com/office/drawing/2014/main" id="{A52D3E1D-1B45-4544-92BF-305C5920A8D2}"/>
                    </a:ext>
                  </a:extLst>
                </p14:cNvPr>
                <p14:cNvContentPartPr/>
                <p14:nvPr/>
              </p14:nvContentPartPr>
              <p14:xfrm>
                <a:off x="6396842" y="4313013"/>
                <a:ext cx="82235" cy="138858"/>
              </p14:xfrm>
            </p:contentPart>
          </mc:Choice>
          <mc:Fallback xmlns="">
            <p:pic>
              <p:nvPicPr>
                <p:cNvPr id="1081" name="Entrada de lápiz 1080">
                  <a:extLst>
                    <a:ext uri="{FF2B5EF4-FFF2-40B4-BE49-F238E27FC236}">
                      <a16:creationId xmlns:a16="http://schemas.microsoft.com/office/drawing/2014/main" id="{A52D3E1D-1B45-4544-92BF-305C5920A8D2}"/>
                    </a:ext>
                  </a:extLst>
                </p:cNvPr>
                <p:cNvPicPr/>
                <p:nvPr/>
              </p:nvPicPr>
              <p:blipFill>
                <a:blip r:embed="rId559"/>
                <a:stretch>
                  <a:fillRect/>
                </a:stretch>
              </p:blipFill>
              <p:spPr>
                <a:xfrm>
                  <a:off x="6379246" y="4295026"/>
                  <a:ext cx="117786" cy="174472"/>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082" name="Entrada de lápiz 1081">
                  <a:extLst>
                    <a:ext uri="{FF2B5EF4-FFF2-40B4-BE49-F238E27FC236}">
                      <a16:creationId xmlns:a16="http://schemas.microsoft.com/office/drawing/2014/main" id="{0677A48B-9E0D-4942-BC9D-BEC8A6737CCB}"/>
                    </a:ext>
                  </a:extLst>
                </p14:cNvPr>
                <p14:cNvContentPartPr/>
                <p14:nvPr/>
              </p14:nvContentPartPr>
              <p14:xfrm>
                <a:off x="6521695" y="4301408"/>
                <a:ext cx="49221" cy="143861"/>
              </p14:xfrm>
            </p:contentPart>
          </mc:Choice>
          <mc:Fallback xmlns="">
            <p:pic>
              <p:nvPicPr>
                <p:cNvPr id="1082" name="Entrada de lápiz 1081">
                  <a:extLst>
                    <a:ext uri="{FF2B5EF4-FFF2-40B4-BE49-F238E27FC236}">
                      <a16:creationId xmlns:a16="http://schemas.microsoft.com/office/drawing/2014/main" id="{0677A48B-9E0D-4942-BC9D-BEC8A6737CCB}"/>
                    </a:ext>
                  </a:extLst>
                </p:cNvPr>
                <p:cNvPicPr/>
                <p:nvPr/>
              </p:nvPicPr>
              <p:blipFill>
                <a:blip r:embed="rId561"/>
                <a:stretch>
                  <a:fillRect/>
                </a:stretch>
              </p:blipFill>
              <p:spPr>
                <a:xfrm>
                  <a:off x="6503731" y="4283425"/>
                  <a:ext cx="84789" cy="179467"/>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083" name="Entrada de lápiz 1082">
                  <a:extLst>
                    <a:ext uri="{FF2B5EF4-FFF2-40B4-BE49-F238E27FC236}">
                      <a16:creationId xmlns:a16="http://schemas.microsoft.com/office/drawing/2014/main" id="{048586CD-BFF5-4F5A-AED8-C12F3BF7BE6B}"/>
                    </a:ext>
                  </a:extLst>
                </p14:cNvPr>
                <p14:cNvContentPartPr/>
                <p14:nvPr/>
              </p14:nvContentPartPr>
              <p14:xfrm>
                <a:off x="6568115" y="4311411"/>
                <a:ext cx="94439" cy="148262"/>
              </p14:xfrm>
            </p:contentPart>
          </mc:Choice>
          <mc:Fallback xmlns="">
            <p:pic>
              <p:nvPicPr>
                <p:cNvPr id="1083" name="Entrada de lápiz 1082">
                  <a:extLst>
                    <a:ext uri="{FF2B5EF4-FFF2-40B4-BE49-F238E27FC236}">
                      <a16:creationId xmlns:a16="http://schemas.microsoft.com/office/drawing/2014/main" id="{048586CD-BFF5-4F5A-AED8-C12F3BF7BE6B}"/>
                    </a:ext>
                  </a:extLst>
                </p:cNvPr>
                <p:cNvPicPr/>
                <p:nvPr/>
              </p:nvPicPr>
              <p:blipFill>
                <a:blip r:embed="rId563"/>
                <a:stretch>
                  <a:fillRect/>
                </a:stretch>
              </p:blipFill>
              <p:spPr>
                <a:xfrm>
                  <a:off x="6550161" y="4293418"/>
                  <a:ext cx="129988" cy="183888"/>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084" name="Entrada de lápiz 1083">
                  <a:extLst>
                    <a:ext uri="{FF2B5EF4-FFF2-40B4-BE49-F238E27FC236}">
                      <a16:creationId xmlns:a16="http://schemas.microsoft.com/office/drawing/2014/main" id="{E177B13B-869A-43E7-A6AA-625EDFCF0E05}"/>
                    </a:ext>
                  </a:extLst>
                </p14:cNvPr>
                <p14:cNvContentPartPr/>
                <p14:nvPr/>
              </p14:nvContentPartPr>
              <p14:xfrm>
                <a:off x="6707774" y="4374639"/>
                <a:ext cx="46619" cy="200"/>
              </p14:xfrm>
            </p:contentPart>
          </mc:Choice>
          <mc:Fallback xmlns="">
            <p:pic>
              <p:nvPicPr>
                <p:cNvPr id="1084" name="Entrada de lápiz 1083">
                  <a:extLst>
                    <a:ext uri="{FF2B5EF4-FFF2-40B4-BE49-F238E27FC236}">
                      <a16:creationId xmlns:a16="http://schemas.microsoft.com/office/drawing/2014/main" id="{E177B13B-869A-43E7-A6AA-625EDFCF0E05}"/>
                    </a:ext>
                  </a:extLst>
                </p:cNvPr>
                <p:cNvPicPr/>
                <p:nvPr/>
              </p:nvPicPr>
              <p:blipFill>
                <a:blip r:embed="rId565"/>
                <a:stretch>
                  <a:fillRect/>
                </a:stretch>
              </p:blipFill>
              <p:spPr>
                <a:xfrm>
                  <a:off x="6689844" y="4364639"/>
                  <a:ext cx="82121" cy="200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085" name="Entrada de lápiz 1084">
                  <a:extLst>
                    <a:ext uri="{FF2B5EF4-FFF2-40B4-BE49-F238E27FC236}">
                      <a16:creationId xmlns:a16="http://schemas.microsoft.com/office/drawing/2014/main" id="{787DDD32-8114-47ED-A3E3-4994FAE33985}"/>
                    </a:ext>
                  </a:extLst>
                </p14:cNvPr>
                <p14:cNvContentPartPr/>
                <p14:nvPr/>
              </p14:nvContentPartPr>
              <p14:xfrm>
                <a:off x="6801213" y="4299607"/>
                <a:ext cx="87237" cy="146461"/>
              </p14:xfrm>
            </p:contentPart>
          </mc:Choice>
          <mc:Fallback xmlns="">
            <p:pic>
              <p:nvPicPr>
                <p:cNvPr id="1085" name="Entrada de lápiz 1084">
                  <a:extLst>
                    <a:ext uri="{FF2B5EF4-FFF2-40B4-BE49-F238E27FC236}">
                      <a16:creationId xmlns:a16="http://schemas.microsoft.com/office/drawing/2014/main" id="{787DDD32-8114-47ED-A3E3-4994FAE33985}"/>
                    </a:ext>
                  </a:extLst>
                </p:cNvPr>
                <p:cNvPicPr/>
                <p:nvPr/>
              </p:nvPicPr>
              <p:blipFill>
                <a:blip r:embed="rId567"/>
                <a:stretch>
                  <a:fillRect/>
                </a:stretch>
              </p:blipFill>
              <p:spPr>
                <a:xfrm>
                  <a:off x="6783263" y="4281614"/>
                  <a:ext cx="122778" cy="182087"/>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086" name="Entrada de lápiz 1085">
                  <a:extLst>
                    <a:ext uri="{FF2B5EF4-FFF2-40B4-BE49-F238E27FC236}">
                      <a16:creationId xmlns:a16="http://schemas.microsoft.com/office/drawing/2014/main" id="{E8122ED2-6BE0-4DD8-9950-C676698C9566}"/>
                    </a:ext>
                  </a:extLst>
                </p14:cNvPr>
                <p14:cNvContentPartPr/>
                <p14:nvPr/>
              </p14:nvContentPartPr>
              <p14:xfrm>
                <a:off x="6795611" y="4375839"/>
                <a:ext cx="110447" cy="10404"/>
              </p14:xfrm>
            </p:contentPart>
          </mc:Choice>
          <mc:Fallback xmlns="">
            <p:pic>
              <p:nvPicPr>
                <p:cNvPr id="1086" name="Entrada de lápiz 1085">
                  <a:extLst>
                    <a:ext uri="{FF2B5EF4-FFF2-40B4-BE49-F238E27FC236}">
                      <a16:creationId xmlns:a16="http://schemas.microsoft.com/office/drawing/2014/main" id="{E8122ED2-6BE0-4DD8-9950-C676698C9566}"/>
                    </a:ext>
                  </a:extLst>
                </p:cNvPr>
                <p:cNvPicPr/>
                <p:nvPr/>
              </p:nvPicPr>
              <p:blipFill>
                <a:blip r:embed="rId569"/>
                <a:stretch>
                  <a:fillRect/>
                </a:stretch>
              </p:blipFill>
              <p:spPr>
                <a:xfrm>
                  <a:off x="6777623" y="4358260"/>
                  <a:ext cx="146063" cy="45921"/>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087" name="Entrada de lápiz 1086">
                  <a:extLst>
                    <a:ext uri="{FF2B5EF4-FFF2-40B4-BE49-F238E27FC236}">
                      <a16:creationId xmlns:a16="http://schemas.microsoft.com/office/drawing/2014/main" id="{A61E1BA8-0FF4-4EEC-8D65-0D46DDF09C96}"/>
                    </a:ext>
                  </a:extLst>
                </p14:cNvPr>
                <p14:cNvContentPartPr/>
                <p14:nvPr/>
              </p14:nvContentPartPr>
              <p14:xfrm>
                <a:off x="6927267" y="4294405"/>
                <a:ext cx="104844" cy="64227"/>
              </p14:xfrm>
            </p:contentPart>
          </mc:Choice>
          <mc:Fallback xmlns="">
            <p:pic>
              <p:nvPicPr>
                <p:cNvPr id="1087" name="Entrada de lápiz 1086">
                  <a:extLst>
                    <a:ext uri="{FF2B5EF4-FFF2-40B4-BE49-F238E27FC236}">
                      <a16:creationId xmlns:a16="http://schemas.microsoft.com/office/drawing/2014/main" id="{A61E1BA8-0FF4-4EEC-8D65-0D46DDF09C96}"/>
                    </a:ext>
                  </a:extLst>
                </p:cNvPr>
                <p:cNvPicPr/>
                <p:nvPr/>
              </p:nvPicPr>
              <p:blipFill>
                <a:blip r:embed="rId571"/>
                <a:stretch>
                  <a:fillRect/>
                </a:stretch>
              </p:blipFill>
              <p:spPr>
                <a:xfrm>
                  <a:off x="6909314" y="4276464"/>
                  <a:ext cx="140390" cy="99749"/>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088" name="Entrada de lápiz 1087">
                  <a:extLst>
                    <a:ext uri="{FF2B5EF4-FFF2-40B4-BE49-F238E27FC236}">
                      <a16:creationId xmlns:a16="http://schemas.microsoft.com/office/drawing/2014/main" id="{1D44BCC0-2D3A-4E87-A9D4-D748CAECB63F}"/>
                    </a:ext>
                  </a:extLst>
                </p14:cNvPr>
                <p14:cNvContentPartPr/>
                <p14:nvPr/>
              </p14:nvContentPartPr>
              <p14:xfrm>
                <a:off x="6910060" y="4356831"/>
                <a:ext cx="128054" cy="82635"/>
              </p14:xfrm>
            </p:contentPart>
          </mc:Choice>
          <mc:Fallback xmlns="">
            <p:pic>
              <p:nvPicPr>
                <p:cNvPr id="1088" name="Entrada de lápiz 1087">
                  <a:extLst>
                    <a:ext uri="{FF2B5EF4-FFF2-40B4-BE49-F238E27FC236}">
                      <a16:creationId xmlns:a16="http://schemas.microsoft.com/office/drawing/2014/main" id="{1D44BCC0-2D3A-4E87-A9D4-D748CAECB63F}"/>
                    </a:ext>
                  </a:extLst>
                </p:cNvPr>
                <p:cNvPicPr/>
                <p:nvPr/>
              </p:nvPicPr>
              <p:blipFill>
                <a:blip r:embed="rId573"/>
                <a:stretch>
                  <a:fillRect/>
                </a:stretch>
              </p:blipFill>
              <p:spPr>
                <a:xfrm>
                  <a:off x="6892075" y="4338867"/>
                  <a:ext cx="163665" cy="118204"/>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111" name="Entrada de lápiz 1110">
                  <a:extLst>
                    <a:ext uri="{FF2B5EF4-FFF2-40B4-BE49-F238E27FC236}">
                      <a16:creationId xmlns:a16="http://schemas.microsoft.com/office/drawing/2014/main" id="{F6D4B208-504A-4D0E-A6CE-6B14E3DBECAA}"/>
                    </a:ext>
                  </a:extLst>
                </p14:cNvPr>
                <p14:cNvContentPartPr/>
                <p14:nvPr/>
              </p14:nvContentPartPr>
              <p14:xfrm>
                <a:off x="7103541" y="4478683"/>
                <a:ext cx="55423" cy="200"/>
              </p14:xfrm>
            </p:contentPart>
          </mc:Choice>
          <mc:Fallback xmlns="">
            <p:pic>
              <p:nvPicPr>
                <p:cNvPr id="1111" name="Entrada de lápiz 1110">
                  <a:extLst>
                    <a:ext uri="{FF2B5EF4-FFF2-40B4-BE49-F238E27FC236}">
                      <a16:creationId xmlns:a16="http://schemas.microsoft.com/office/drawing/2014/main" id="{F6D4B208-504A-4D0E-A6CE-6B14E3DBECAA}"/>
                    </a:ext>
                  </a:extLst>
                </p:cNvPr>
                <p:cNvPicPr/>
                <p:nvPr/>
              </p:nvPicPr>
              <p:blipFill>
                <a:blip r:embed="rId575"/>
                <a:stretch>
                  <a:fillRect/>
                </a:stretch>
              </p:blipFill>
              <p:spPr>
                <a:xfrm>
                  <a:off x="7085547" y="4468683"/>
                  <a:ext cx="91052" cy="200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112" name="Entrada de lápiz 1111">
                  <a:extLst>
                    <a:ext uri="{FF2B5EF4-FFF2-40B4-BE49-F238E27FC236}">
                      <a16:creationId xmlns:a16="http://schemas.microsoft.com/office/drawing/2014/main" id="{494F243E-E9E6-41E4-B9F3-31C911CEE126}"/>
                    </a:ext>
                  </a:extLst>
                </p14:cNvPr>
                <p14:cNvContentPartPr/>
                <p14:nvPr/>
              </p14:nvContentPartPr>
              <p14:xfrm>
                <a:off x="7113145" y="4496090"/>
                <a:ext cx="56824" cy="12205"/>
              </p14:xfrm>
            </p:contentPart>
          </mc:Choice>
          <mc:Fallback xmlns="">
            <p:pic>
              <p:nvPicPr>
                <p:cNvPr id="1112" name="Entrada de lápiz 1111">
                  <a:extLst>
                    <a:ext uri="{FF2B5EF4-FFF2-40B4-BE49-F238E27FC236}">
                      <a16:creationId xmlns:a16="http://schemas.microsoft.com/office/drawing/2014/main" id="{494F243E-E9E6-41E4-B9F3-31C911CEE126}"/>
                    </a:ext>
                  </a:extLst>
                </p:cNvPr>
                <p:cNvPicPr/>
                <p:nvPr/>
              </p:nvPicPr>
              <p:blipFill>
                <a:blip r:embed="rId577"/>
                <a:stretch>
                  <a:fillRect/>
                </a:stretch>
              </p:blipFill>
              <p:spPr>
                <a:xfrm>
                  <a:off x="7095163" y="4478141"/>
                  <a:ext cx="92429" cy="47743"/>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113" name="Entrada de lápiz 1112">
                  <a:extLst>
                    <a:ext uri="{FF2B5EF4-FFF2-40B4-BE49-F238E27FC236}">
                      <a16:creationId xmlns:a16="http://schemas.microsoft.com/office/drawing/2014/main" id="{221CDAF7-07FB-4C6C-9CAF-2CCBF46D0576}"/>
                    </a:ext>
                  </a:extLst>
                </p14:cNvPr>
                <p14:cNvContentPartPr/>
                <p14:nvPr/>
              </p14:nvContentPartPr>
              <p14:xfrm>
                <a:off x="7297822" y="4263992"/>
                <a:ext cx="134057" cy="169671"/>
              </p14:xfrm>
            </p:contentPart>
          </mc:Choice>
          <mc:Fallback xmlns="">
            <p:pic>
              <p:nvPicPr>
                <p:cNvPr id="1113" name="Entrada de lápiz 1112">
                  <a:extLst>
                    <a:ext uri="{FF2B5EF4-FFF2-40B4-BE49-F238E27FC236}">
                      <a16:creationId xmlns:a16="http://schemas.microsoft.com/office/drawing/2014/main" id="{221CDAF7-07FB-4C6C-9CAF-2CCBF46D0576}"/>
                    </a:ext>
                  </a:extLst>
                </p:cNvPr>
                <p:cNvPicPr/>
                <p:nvPr/>
              </p:nvPicPr>
              <p:blipFill>
                <a:blip r:embed="rId579"/>
                <a:stretch>
                  <a:fillRect/>
                </a:stretch>
              </p:blipFill>
              <p:spPr>
                <a:xfrm>
                  <a:off x="7279852" y="4246378"/>
                  <a:ext cx="169638" cy="205259"/>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114" name="Entrada de lápiz 1113">
                  <a:extLst>
                    <a:ext uri="{FF2B5EF4-FFF2-40B4-BE49-F238E27FC236}">
                      <a16:creationId xmlns:a16="http://schemas.microsoft.com/office/drawing/2014/main" id="{C4B6F408-BF63-4C7F-91AF-1042B3E890E9}"/>
                    </a:ext>
                  </a:extLst>
                </p14:cNvPr>
                <p14:cNvContentPartPr/>
                <p14:nvPr/>
              </p14:nvContentPartPr>
              <p14:xfrm>
                <a:off x="7447886" y="4253588"/>
                <a:ext cx="118651" cy="75632"/>
              </p14:xfrm>
            </p:contentPart>
          </mc:Choice>
          <mc:Fallback xmlns="">
            <p:pic>
              <p:nvPicPr>
                <p:cNvPr id="1114" name="Entrada de lápiz 1113">
                  <a:extLst>
                    <a:ext uri="{FF2B5EF4-FFF2-40B4-BE49-F238E27FC236}">
                      <a16:creationId xmlns:a16="http://schemas.microsoft.com/office/drawing/2014/main" id="{C4B6F408-BF63-4C7F-91AF-1042B3E890E9}"/>
                    </a:ext>
                  </a:extLst>
                </p:cNvPr>
                <p:cNvPicPr/>
                <p:nvPr/>
              </p:nvPicPr>
              <p:blipFill>
                <a:blip r:embed="rId581"/>
                <a:stretch>
                  <a:fillRect/>
                </a:stretch>
              </p:blipFill>
              <p:spPr>
                <a:xfrm>
                  <a:off x="7429909" y="4235580"/>
                  <a:ext cx="154246" cy="111287"/>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115" name="Entrada de lápiz 1114">
                  <a:extLst>
                    <a:ext uri="{FF2B5EF4-FFF2-40B4-BE49-F238E27FC236}">
                      <a16:creationId xmlns:a16="http://schemas.microsoft.com/office/drawing/2014/main" id="{8F9AB68B-F4DE-469C-BAD4-33860EDC6BD1}"/>
                    </a:ext>
                  </a:extLst>
                </p14:cNvPr>
                <p14:cNvContentPartPr/>
                <p14:nvPr/>
              </p14:nvContentPartPr>
              <p14:xfrm>
                <a:off x="7508912" y="4207168"/>
                <a:ext cx="60626" cy="205687"/>
              </p14:xfrm>
            </p:contentPart>
          </mc:Choice>
          <mc:Fallback xmlns="">
            <p:pic>
              <p:nvPicPr>
                <p:cNvPr id="1115" name="Entrada de lápiz 1114">
                  <a:extLst>
                    <a:ext uri="{FF2B5EF4-FFF2-40B4-BE49-F238E27FC236}">
                      <a16:creationId xmlns:a16="http://schemas.microsoft.com/office/drawing/2014/main" id="{8F9AB68B-F4DE-469C-BAD4-33860EDC6BD1}"/>
                    </a:ext>
                  </a:extLst>
                </p:cNvPr>
                <p:cNvPicPr/>
                <p:nvPr/>
              </p:nvPicPr>
              <p:blipFill>
                <a:blip r:embed="rId583"/>
                <a:stretch>
                  <a:fillRect/>
                </a:stretch>
              </p:blipFill>
              <p:spPr>
                <a:xfrm>
                  <a:off x="7490975" y="4189188"/>
                  <a:ext cx="96141" cy="241287"/>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116" name="Entrada de lápiz 1115">
                  <a:extLst>
                    <a:ext uri="{FF2B5EF4-FFF2-40B4-BE49-F238E27FC236}">
                      <a16:creationId xmlns:a16="http://schemas.microsoft.com/office/drawing/2014/main" id="{C499A7F6-2391-49F6-B9E4-917E7FA831EE}"/>
                    </a:ext>
                  </a:extLst>
                </p14:cNvPr>
                <p14:cNvContentPartPr/>
                <p14:nvPr/>
              </p14:nvContentPartPr>
              <p14:xfrm>
                <a:off x="7269211" y="4458073"/>
                <a:ext cx="325737" cy="32414"/>
              </p14:xfrm>
            </p:contentPart>
          </mc:Choice>
          <mc:Fallback xmlns="">
            <p:pic>
              <p:nvPicPr>
                <p:cNvPr id="1116" name="Entrada de lápiz 1115">
                  <a:extLst>
                    <a:ext uri="{FF2B5EF4-FFF2-40B4-BE49-F238E27FC236}">
                      <a16:creationId xmlns:a16="http://schemas.microsoft.com/office/drawing/2014/main" id="{C499A7F6-2391-49F6-B9E4-917E7FA831EE}"/>
                    </a:ext>
                  </a:extLst>
                </p:cNvPr>
                <p:cNvPicPr/>
                <p:nvPr/>
              </p:nvPicPr>
              <p:blipFill>
                <a:blip r:embed="rId585"/>
                <a:stretch>
                  <a:fillRect/>
                </a:stretch>
              </p:blipFill>
              <p:spPr>
                <a:xfrm>
                  <a:off x="7251214" y="4440263"/>
                  <a:ext cx="361370" cy="67678"/>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117" name="Entrada de lápiz 1116">
                  <a:extLst>
                    <a:ext uri="{FF2B5EF4-FFF2-40B4-BE49-F238E27FC236}">
                      <a16:creationId xmlns:a16="http://schemas.microsoft.com/office/drawing/2014/main" id="{63193305-8106-419B-B62A-B59F93EF7AB1}"/>
                    </a:ext>
                  </a:extLst>
                </p14:cNvPr>
                <p14:cNvContentPartPr/>
                <p14:nvPr/>
              </p14:nvContentPartPr>
              <p14:xfrm>
                <a:off x="7367252" y="4547512"/>
                <a:ext cx="113248" cy="157267"/>
              </p14:xfrm>
            </p:contentPart>
          </mc:Choice>
          <mc:Fallback xmlns="">
            <p:pic>
              <p:nvPicPr>
                <p:cNvPr id="1117" name="Entrada de lápiz 1116">
                  <a:extLst>
                    <a:ext uri="{FF2B5EF4-FFF2-40B4-BE49-F238E27FC236}">
                      <a16:creationId xmlns:a16="http://schemas.microsoft.com/office/drawing/2014/main" id="{63193305-8106-419B-B62A-B59F93EF7AB1}"/>
                    </a:ext>
                  </a:extLst>
                </p:cNvPr>
                <p:cNvPicPr/>
                <p:nvPr/>
              </p:nvPicPr>
              <p:blipFill>
                <a:blip r:embed="rId587"/>
                <a:stretch>
                  <a:fillRect/>
                </a:stretch>
              </p:blipFill>
              <p:spPr>
                <a:xfrm>
                  <a:off x="7349636" y="4529518"/>
                  <a:ext cx="148840" cy="19289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8">
            <p14:nvContentPartPr>
              <p14:cNvPr id="1119" name="Entrada de lápiz 1118">
                <a:extLst>
                  <a:ext uri="{FF2B5EF4-FFF2-40B4-BE49-F238E27FC236}">
                    <a16:creationId xmlns:a16="http://schemas.microsoft.com/office/drawing/2014/main" id="{6C86982A-2F1B-4E14-9657-BE7C29848DE2}"/>
                  </a:ext>
                </a:extLst>
              </p14:cNvPr>
              <p14:cNvContentPartPr/>
              <p14:nvPr/>
            </p14:nvContentPartPr>
            <p14:xfrm>
              <a:off x="3605056" y="5943289"/>
              <a:ext cx="360" cy="4320"/>
            </p14:xfrm>
          </p:contentPart>
        </mc:Choice>
        <mc:Fallback xmlns="">
          <p:pic>
            <p:nvPicPr>
              <p:cNvPr id="1119" name="Entrada de lápiz 1118">
                <a:extLst>
                  <a:ext uri="{FF2B5EF4-FFF2-40B4-BE49-F238E27FC236}">
                    <a16:creationId xmlns:a16="http://schemas.microsoft.com/office/drawing/2014/main" id="{6C86982A-2F1B-4E14-9657-BE7C29848DE2}"/>
                  </a:ext>
                </a:extLst>
              </p:cNvPr>
              <p:cNvPicPr/>
              <p:nvPr/>
            </p:nvPicPr>
            <p:blipFill>
              <a:blip r:embed="rId38"/>
              <a:stretch>
                <a:fillRect/>
              </a:stretch>
            </p:blipFill>
            <p:spPr>
              <a:xfrm>
                <a:off x="3587056" y="5925649"/>
                <a:ext cx="36000" cy="39960"/>
              </a:xfrm>
              <a:prstGeom prst="rect">
                <a:avLst/>
              </a:prstGeom>
            </p:spPr>
          </p:pic>
        </mc:Fallback>
      </mc:AlternateContent>
      <p:grpSp>
        <p:nvGrpSpPr>
          <p:cNvPr id="1129" name="Grupo 1128">
            <a:extLst>
              <a:ext uri="{FF2B5EF4-FFF2-40B4-BE49-F238E27FC236}">
                <a16:creationId xmlns:a16="http://schemas.microsoft.com/office/drawing/2014/main" id="{22480352-F554-4015-BB9E-8F341074EDDC}"/>
              </a:ext>
            </a:extLst>
          </p:cNvPr>
          <p:cNvGrpSpPr/>
          <p:nvPr/>
        </p:nvGrpSpPr>
        <p:grpSpPr>
          <a:xfrm>
            <a:off x="3314176" y="4805329"/>
            <a:ext cx="1434600" cy="514440"/>
            <a:chOff x="3314176" y="4805329"/>
            <a:chExt cx="1434600" cy="514440"/>
          </a:xfrm>
        </p:grpSpPr>
        <mc:AlternateContent xmlns:mc="http://schemas.openxmlformats.org/markup-compatibility/2006" xmlns:p14="http://schemas.microsoft.com/office/powerpoint/2010/main">
          <mc:Choice Requires="p14">
            <p:contentPart p14:bwMode="auto" r:id="rId589">
              <p14:nvContentPartPr>
                <p14:cNvPr id="1120" name="Entrada de lápiz 1119">
                  <a:extLst>
                    <a:ext uri="{FF2B5EF4-FFF2-40B4-BE49-F238E27FC236}">
                      <a16:creationId xmlns:a16="http://schemas.microsoft.com/office/drawing/2014/main" id="{12235448-8135-4ABD-B763-967FF40A2D31}"/>
                    </a:ext>
                  </a:extLst>
                </p14:cNvPr>
                <p14:cNvContentPartPr/>
                <p14:nvPr/>
              </p14:nvContentPartPr>
              <p14:xfrm>
                <a:off x="3314176" y="4805329"/>
                <a:ext cx="136440" cy="318600"/>
              </p14:xfrm>
            </p:contentPart>
          </mc:Choice>
          <mc:Fallback xmlns="">
            <p:pic>
              <p:nvPicPr>
                <p:cNvPr id="1120" name="Entrada de lápiz 1119">
                  <a:extLst>
                    <a:ext uri="{FF2B5EF4-FFF2-40B4-BE49-F238E27FC236}">
                      <a16:creationId xmlns:a16="http://schemas.microsoft.com/office/drawing/2014/main" id="{12235448-8135-4ABD-B763-967FF40A2D31}"/>
                    </a:ext>
                  </a:extLst>
                </p:cNvPr>
                <p:cNvPicPr/>
                <p:nvPr/>
              </p:nvPicPr>
              <p:blipFill>
                <a:blip r:embed="rId590"/>
                <a:stretch>
                  <a:fillRect/>
                </a:stretch>
              </p:blipFill>
              <p:spPr>
                <a:xfrm>
                  <a:off x="3296536" y="4787329"/>
                  <a:ext cx="1720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121" name="Entrada de lápiz 1120">
                  <a:extLst>
                    <a:ext uri="{FF2B5EF4-FFF2-40B4-BE49-F238E27FC236}">
                      <a16:creationId xmlns:a16="http://schemas.microsoft.com/office/drawing/2014/main" id="{E73A0FA7-0182-4C76-8FD3-25E29DDFB410}"/>
                    </a:ext>
                  </a:extLst>
                </p14:cNvPr>
                <p14:cNvContentPartPr/>
                <p14:nvPr/>
              </p14:nvContentPartPr>
              <p14:xfrm>
                <a:off x="3522256" y="4821169"/>
                <a:ext cx="136440" cy="312480"/>
              </p14:xfrm>
            </p:contentPart>
          </mc:Choice>
          <mc:Fallback xmlns="">
            <p:pic>
              <p:nvPicPr>
                <p:cNvPr id="1121" name="Entrada de lápiz 1120">
                  <a:extLst>
                    <a:ext uri="{FF2B5EF4-FFF2-40B4-BE49-F238E27FC236}">
                      <a16:creationId xmlns:a16="http://schemas.microsoft.com/office/drawing/2014/main" id="{E73A0FA7-0182-4C76-8FD3-25E29DDFB410}"/>
                    </a:ext>
                  </a:extLst>
                </p:cNvPr>
                <p:cNvPicPr/>
                <p:nvPr/>
              </p:nvPicPr>
              <p:blipFill>
                <a:blip r:embed="rId592"/>
                <a:stretch>
                  <a:fillRect/>
                </a:stretch>
              </p:blipFill>
              <p:spPr>
                <a:xfrm>
                  <a:off x="3504256" y="4803529"/>
                  <a:ext cx="1720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122" name="Entrada de lápiz 1121">
                  <a:extLst>
                    <a:ext uri="{FF2B5EF4-FFF2-40B4-BE49-F238E27FC236}">
                      <a16:creationId xmlns:a16="http://schemas.microsoft.com/office/drawing/2014/main" id="{CFD34E05-0F15-4ED0-AD6A-2DFFD665360B}"/>
                    </a:ext>
                  </a:extLst>
                </p14:cNvPr>
                <p14:cNvContentPartPr/>
                <p14:nvPr/>
              </p14:nvContentPartPr>
              <p14:xfrm>
                <a:off x="3739336" y="4821529"/>
                <a:ext cx="199800" cy="218880"/>
              </p14:xfrm>
            </p:contentPart>
          </mc:Choice>
          <mc:Fallback xmlns="">
            <p:pic>
              <p:nvPicPr>
                <p:cNvPr id="1122" name="Entrada de lápiz 1121">
                  <a:extLst>
                    <a:ext uri="{FF2B5EF4-FFF2-40B4-BE49-F238E27FC236}">
                      <a16:creationId xmlns:a16="http://schemas.microsoft.com/office/drawing/2014/main" id="{CFD34E05-0F15-4ED0-AD6A-2DFFD665360B}"/>
                    </a:ext>
                  </a:extLst>
                </p:cNvPr>
                <p:cNvPicPr/>
                <p:nvPr/>
              </p:nvPicPr>
              <p:blipFill>
                <a:blip r:embed="rId594"/>
                <a:stretch>
                  <a:fillRect/>
                </a:stretch>
              </p:blipFill>
              <p:spPr>
                <a:xfrm>
                  <a:off x="3721696" y="4803529"/>
                  <a:ext cx="235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123" name="Entrada de lápiz 1122">
                  <a:extLst>
                    <a:ext uri="{FF2B5EF4-FFF2-40B4-BE49-F238E27FC236}">
                      <a16:creationId xmlns:a16="http://schemas.microsoft.com/office/drawing/2014/main" id="{E729A164-5FC5-443A-8DEE-383F03CA2626}"/>
                    </a:ext>
                  </a:extLst>
                </p14:cNvPr>
                <p14:cNvContentPartPr/>
                <p14:nvPr/>
              </p14:nvContentPartPr>
              <p14:xfrm>
                <a:off x="3749056" y="4999729"/>
                <a:ext cx="220680" cy="218880"/>
              </p14:xfrm>
            </p:contentPart>
          </mc:Choice>
          <mc:Fallback xmlns="">
            <p:pic>
              <p:nvPicPr>
                <p:cNvPr id="1123" name="Entrada de lápiz 1122">
                  <a:extLst>
                    <a:ext uri="{FF2B5EF4-FFF2-40B4-BE49-F238E27FC236}">
                      <a16:creationId xmlns:a16="http://schemas.microsoft.com/office/drawing/2014/main" id="{E729A164-5FC5-443A-8DEE-383F03CA2626}"/>
                    </a:ext>
                  </a:extLst>
                </p:cNvPr>
                <p:cNvPicPr/>
                <p:nvPr/>
              </p:nvPicPr>
              <p:blipFill>
                <a:blip r:embed="rId596"/>
                <a:stretch>
                  <a:fillRect/>
                </a:stretch>
              </p:blipFill>
              <p:spPr>
                <a:xfrm>
                  <a:off x="3731056" y="4982089"/>
                  <a:ext cx="2563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125" name="Entrada de lápiz 1124">
                  <a:extLst>
                    <a:ext uri="{FF2B5EF4-FFF2-40B4-BE49-F238E27FC236}">
                      <a16:creationId xmlns:a16="http://schemas.microsoft.com/office/drawing/2014/main" id="{A79F8FBA-1A7F-415C-8043-61687EF94E86}"/>
                    </a:ext>
                  </a:extLst>
                </p14:cNvPr>
                <p14:cNvContentPartPr/>
                <p14:nvPr/>
              </p14:nvContentPartPr>
              <p14:xfrm>
                <a:off x="4107976" y="5109889"/>
                <a:ext cx="79560" cy="209880"/>
              </p14:xfrm>
            </p:contentPart>
          </mc:Choice>
          <mc:Fallback xmlns="">
            <p:pic>
              <p:nvPicPr>
                <p:cNvPr id="1125" name="Entrada de lápiz 1124">
                  <a:extLst>
                    <a:ext uri="{FF2B5EF4-FFF2-40B4-BE49-F238E27FC236}">
                      <a16:creationId xmlns:a16="http://schemas.microsoft.com/office/drawing/2014/main" id="{A79F8FBA-1A7F-415C-8043-61687EF94E86}"/>
                    </a:ext>
                  </a:extLst>
                </p:cNvPr>
                <p:cNvPicPr/>
                <p:nvPr/>
              </p:nvPicPr>
              <p:blipFill>
                <a:blip r:embed="rId598"/>
                <a:stretch>
                  <a:fillRect/>
                </a:stretch>
              </p:blipFill>
              <p:spPr>
                <a:xfrm>
                  <a:off x="4089976" y="5092249"/>
                  <a:ext cx="1152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126" name="Entrada de lápiz 1125">
                  <a:extLst>
                    <a:ext uri="{FF2B5EF4-FFF2-40B4-BE49-F238E27FC236}">
                      <a16:creationId xmlns:a16="http://schemas.microsoft.com/office/drawing/2014/main" id="{6374C7D8-7668-40A7-AEDE-87CA41678585}"/>
                    </a:ext>
                  </a:extLst>
                </p14:cNvPr>
                <p14:cNvContentPartPr/>
                <p14:nvPr/>
              </p14:nvContentPartPr>
              <p14:xfrm>
                <a:off x="4321456" y="4875169"/>
                <a:ext cx="128520" cy="271440"/>
              </p14:xfrm>
            </p:contentPart>
          </mc:Choice>
          <mc:Fallback xmlns="">
            <p:pic>
              <p:nvPicPr>
                <p:cNvPr id="1126" name="Entrada de lápiz 1125">
                  <a:extLst>
                    <a:ext uri="{FF2B5EF4-FFF2-40B4-BE49-F238E27FC236}">
                      <a16:creationId xmlns:a16="http://schemas.microsoft.com/office/drawing/2014/main" id="{6374C7D8-7668-40A7-AEDE-87CA41678585}"/>
                    </a:ext>
                  </a:extLst>
                </p:cNvPr>
                <p:cNvPicPr/>
                <p:nvPr/>
              </p:nvPicPr>
              <p:blipFill>
                <a:blip r:embed="rId600"/>
                <a:stretch>
                  <a:fillRect/>
                </a:stretch>
              </p:blipFill>
              <p:spPr>
                <a:xfrm>
                  <a:off x="4303456" y="4857169"/>
                  <a:ext cx="1641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127" name="Entrada de lápiz 1126">
                  <a:extLst>
                    <a:ext uri="{FF2B5EF4-FFF2-40B4-BE49-F238E27FC236}">
                      <a16:creationId xmlns:a16="http://schemas.microsoft.com/office/drawing/2014/main" id="{624AF68C-BA8A-4F4A-988B-5F434A7296CB}"/>
                    </a:ext>
                  </a:extLst>
                </p14:cNvPr>
                <p14:cNvContentPartPr/>
                <p14:nvPr/>
              </p14:nvContentPartPr>
              <p14:xfrm>
                <a:off x="4539616" y="4873009"/>
                <a:ext cx="176760" cy="186480"/>
              </p14:xfrm>
            </p:contentPart>
          </mc:Choice>
          <mc:Fallback xmlns="">
            <p:pic>
              <p:nvPicPr>
                <p:cNvPr id="1127" name="Entrada de lápiz 1126">
                  <a:extLst>
                    <a:ext uri="{FF2B5EF4-FFF2-40B4-BE49-F238E27FC236}">
                      <a16:creationId xmlns:a16="http://schemas.microsoft.com/office/drawing/2014/main" id="{624AF68C-BA8A-4F4A-988B-5F434A7296CB}"/>
                    </a:ext>
                  </a:extLst>
                </p:cNvPr>
                <p:cNvPicPr/>
                <p:nvPr/>
              </p:nvPicPr>
              <p:blipFill>
                <a:blip r:embed="rId602"/>
                <a:stretch>
                  <a:fillRect/>
                </a:stretch>
              </p:blipFill>
              <p:spPr>
                <a:xfrm>
                  <a:off x="4521976" y="4855369"/>
                  <a:ext cx="2124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128" name="Entrada de lápiz 1127">
                  <a:extLst>
                    <a:ext uri="{FF2B5EF4-FFF2-40B4-BE49-F238E27FC236}">
                      <a16:creationId xmlns:a16="http://schemas.microsoft.com/office/drawing/2014/main" id="{6B850FB4-92D7-4324-B92B-B5C5BF74BCBE}"/>
                    </a:ext>
                  </a:extLst>
                </p14:cNvPr>
                <p14:cNvContentPartPr/>
                <p14:nvPr/>
              </p14:nvContentPartPr>
              <p14:xfrm>
                <a:off x="4640056" y="4841689"/>
                <a:ext cx="108720" cy="385200"/>
              </p14:xfrm>
            </p:contentPart>
          </mc:Choice>
          <mc:Fallback xmlns="">
            <p:pic>
              <p:nvPicPr>
                <p:cNvPr id="1128" name="Entrada de lápiz 1127">
                  <a:extLst>
                    <a:ext uri="{FF2B5EF4-FFF2-40B4-BE49-F238E27FC236}">
                      <a16:creationId xmlns:a16="http://schemas.microsoft.com/office/drawing/2014/main" id="{6B850FB4-92D7-4324-B92B-B5C5BF74BCBE}"/>
                    </a:ext>
                  </a:extLst>
                </p:cNvPr>
                <p:cNvPicPr/>
                <p:nvPr/>
              </p:nvPicPr>
              <p:blipFill>
                <a:blip r:embed="rId604"/>
                <a:stretch>
                  <a:fillRect/>
                </a:stretch>
              </p:blipFill>
              <p:spPr>
                <a:xfrm>
                  <a:off x="4622056" y="4824049"/>
                  <a:ext cx="144360" cy="42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5">
            <p14:nvContentPartPr>
              <p14:cNvPr id="1138" name="Entrada de lápiz 1137">
                <a:extLst>
                  <a:ext uri="{FF2B5EF4-FFF2-40B4-BE49-F238E27FC236}">
                    <a16:creationId xmlns:a16="http://schemas.microsoft.com/office/drawing/2014/main" id="{D65A4CCE-1A5C-42BB-9ED3-011ED6D0FDEE}"/>
                  </a:ext>
                </a:extLst>
              </p14:cNvPr>
              <p14:cNvContentPartPr/>
              <p14:nvPr/>
            </p14:nvContentPartPr>
            <p14:xfrm>
              <a:off x="5932816" y="5787409"/>
              <a:ext cx="190440" cy="10800"/>
            </p14:xfrm>
          </p:contentPart>
        </mc:Choice>
        <mc:Fallback xmlns="">
          <p:pic>
            <p:nvPicPr>
              <p:cNvPr id="1138" name="Entrada de lápiz 1137">
                <a:extLst>
                  <a:ext uri="{FF2B5EF4-FFF2-40B4-BE49-F238E27FC236}">
                    <a16:creationId xmlns:a16="http://schemas.microsoft.com/office/drawing/2014/main" id="{D65A4CCE-1A5C-42BB-9ED3-011ED6D0FDEE}"/>
                  </a:ext>
                </a:extLst>
              </p:cNvPr>
              <p:cNvPicPr/>
              <p:nvPr/>
            </p:nvPicPr>
            <p:blipFill>
              <a:blip r:embed="rId606"/>
              <a:stretch>
                <a:fillRect/>
              </a:stretch>
            </p:blipFill>
            <p:spPr>
              <a:xfrm>
                <a:off x="5915176" y="5769409"/>
                <a:ext cx="226080" cy="46440"/>
              </a:xfrm>
              <a:prstGeom prst="rect">
                <a:avLst/>
              </a:prstGeom>
            </p:spPr>
          </p:pic>
        </mc:Fallback>
      </mc:AlternateContent>
      <p:grpSp>
        <p:nvGrpSpPr>
          <p:cNvPr id="1148" name="Grupo 1147">
            <a:extLst>
              <a:ext uri="{FF2B5EF4-FFF2-40B4-BE49-F238E27FC236}">
                <a16:creationId xmlns:a16="http://schemas.microsoft.com/office/drawing/2014/main" id="{25FF5FAE-D179-41F8-B5BE-93473628C483}"/>
              </a:ext>
            </a:extLst>
          </p:cNvPr>
          <p:cNvGrpSpPr/>
          <p:nvPr/>
        </p:nvGrpSpPr>
        <p:grpSpPr>
          <a:xfrm>
            <a:off x="6629056" y="5120689"/>
            <a:ext cx="1872000" cy="950760"/>
            <a:chOff x="6629056" y="5120689"/>
            <a:chExt cx="1872000" cy="950760"/>
          </a:xfrm>
        </p:grpSpPr>
        <mc:AlternateContent xmlns:mc="http://schemas.openxmlformats.org/markup-compatibility/2006" xmlns:p14="http://schemas.microsoft.com/office/powerpoint/2010/main">
          <mc:Choice Requires="p14">
            <p:contentPart p14:bwMode="auto" r:id="rId607">
              <p14:nvContentPartPr>
                <p14:cNvPr id="1130" name="Entrada de lápiz 1129">
                  <a:extLst>
                    <a:ext uri="{FF2B5EF4-FFF2-40B4-BE49-F238E27FC236}">
                      <a16:creationId xmlns:a16="http://schemas.microsoft.com/office/drawing/2014/main" id="{A9259088-0EF0-42CC-A84B-BA8A4D9887C1}"/>
                    </a:ext>
                  </a:extLst>
                </p14:cNvPr>
                <p14:cNvContentPartPr/>
                <p14:nvPr/>
              </p14:nvContentPartPr>
              <p14:xfrm>
                <a:off x="6629056" y="5144809"/>
                <a:ext cx="333720" cy="352080"/>
              </p14:xfrm>
            </p:contentPart>
          </mc:Choice>
          <mc:Fallback xmlns="">
            <p:pic>
              <p:nvPicPr>
                <p:cNvPr id="1130" name="Entrada de lápiz 1129">
                  <a:extLst>
                    <a:ext uri="{FF2B5EF4-FFF2-40B4-BE49-F238E27FC236}">
                      <a16:creationId xmlns:a16="http://schemas.microsoft.com/office/drawing/2014/main" id="{A9259088-0EF0-42CC-A84B-BA8A4D9887C1}"/>
                    </a:ext>
                  </a:extLst>
                </p:cNvPr>
                <p:cNvPicPr/>
                <p:nvPr/>
              </p:nvPicPr>
              <p:blipFill>
                <a:blip r:embed="rId608"/>
                <a:stretch>
                  <a:fillRect/>
                </a:stretch>
              </p:blipFill>
              <p:spPr>
                <a:xfrm>
                  <a:off x="6611416" y="5127169"/>
                  <a:ext cx="36936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131" name="Entrada de lápiz 1130">
                  <a:extLst>
                    <a:ext uri="{FF2B5EF4-FFF2-40B4-BE49-F238E27FC236}">
                      <a16:creationId xmlns:a16="http://schemas.microsoft.com/office/drawing/2014/main" id="{1DB17F65-84B7-402C-B06B-7B2988F787D4}"/>
                    </a:ext>
                  </a:extLst>
                </p14:cNvPr>
                <p14:cNvContentPartPr/>
                <p14:nvPr/>
              </p14:nvContentPartPr>
              <p14:xfrm>
                <a:off x="7119016" y="5195209"/>
                <a:ext cx="112680" cy="360"/>
              </p14:xfrm>
            </p:contentPart>
          </mc:Choice>
          <mc:Fallback xmlns="">
            <p:pic>
              <p:nvPicPr>
                <p:cNvPr id="1131" name="Entrada de lápiz 1130">
                  <a:extLst>
                    <a:ext uri="{FF2B5EF4-FFF2-40B4-BE49-F238E27FC236}">
                      <a16:creationId xmlns:a16="http://schemas.microsoft.com/office/drawing/2014/main" id="{1DB17F65-84B7-402C-B06B-7B2988F787D4}"/>
                    </a:ext>
                  </a:extLst>
                </p:cNvPr>
                <p:cNvPicPr/>
                <p:nvPr/>
              </p:nvPicPr>
              <p:blipFill>
                <a:blip r:embed="rId610"/>
                <a:stretch>
                  <a:fillRect/>
                </a:stretch>
              </p:blipFill>
              <p:spPr>
                <a:xfrm>
                  <a:off x="7101016" y="5177209"/>
                  <a:ext cx="148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132" name="Entrada de lápiz 1131">
                  <a:extLst>
                    <a:ext uri="{FF2B5EF4-FFF2-40B4-BE49-F238E27FC236}">
                      <a16:creationId xmlns:a16="http://schemas.microsoft.com/office/drawing/2014/main" id="{69798A9B-224D-400B-9BC8-BB888BC0CF9A}"/>
                    </a:ext>
                  </a:extLst>
                </p14:cNvPr>
                <p14:cNvContentPartPr/>
                <p14:nvPr/>
              </p14:nvContentPartPr>
              <p14:xfrm>
                <a:off x="7046296" y="5173969"/>
                <a:ext cx="219960" cy="312480"/>
              </p14:xfrm>
            </p:contentPart>
          </mc:Choice>
          <mc:Fallback xmlns="">
            <p:pic>
              <p:nvPicPr>
                <p:cNvPr id="1132" name="Entrada de lápiz 1131">
                  <a:extLst>
                    <a:ext uri="{FF2B5EF4-FFF2-40B4-BE49-F238E27FC236}">
                      <a16:creationId xmlns:a16="http://schemas.microsoft.com/office/drawing/2014/main" id="{69798A9B-224D-400B-9BC8-BB888BC0CF9A}"/>
                    </a:ext>
                  </a:extLst>
                </p:cNvPr>
                <p:cNvPicPr/>
                <p:nvPr/>
              </p:nvPicPr>
              <p:blipFill>
                <a:blip r:embed="rId612"/>
                <a:stretch>
                  <a:fillRect/>
                </a:stretch>
              </p:blipFill>
              <p:spPr>
                <a:xfrm>
                  <a:off x="7028296" y="5156329"/>
                  <a:ext cx="2556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133" name="Entrada de lápiz 1132">
                  <a:extLst>
                    <a:ext uri="{FF2B5EF4-FFF2-40B4-BE49-F238E27FC236}">
                      <a16:creationId xmlns:a16="http://schemas.microsoft.com/office/drawing/2014/main" id="{37EF967A-C1B8-4257-93C4-40482DD9AC0E}"/>
                    </a:ext>
                  </a:extLst>
                </p14:cNvPr>
                <p14:cNvContentPartPr/>
                <p14:nvPr/>
              </p14:nvContentPartPr>
              <p14:xfrm>
                <a:off x="7386136" y="5195209"/>
                <a:ext cx="187920" cy="117360"/>
              </p14:xfrm>
            </p:contentPart>
          </mc:Choice>
          <mc:Fallback xmlns="">
            <p:pic>
              <p:nvPicPr>
                <p:cNvPr id="1133" name="Entrada de lápiz 1132">
                  <a:extLst>
                    <a:ext uri="{FF2B5EF4-FFF2-40B4-BE49-F238E27FC236}">
                      <a16:creationId xmlns:a16="http://schemas.microsoft.com/office/drawing/2014/main" id="{37EF967A-C1B8-4257-93C4-40482DD9AC0E}"/>
                    </a:ext>
                  </a:extLst>
                </p:cNvPr>
                <p:cNvPicPr/>
                <p:nvPr/>
              </p:nvPicPr>
              <p:blipFill>
                <a:blip r:embed="rId614"/>
                <a:stretch>
                  <a:fillRect/>
                </a:stretch>
              </p:blipFill>
              <p:spPr>
                <a:xfrm>
                  <a:off x="7368496" y="5177209"/>
                  <a:ext cx="223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134" name="Entrada de lápiz 1133">
                  <a:extLst>
                    <a:ext uri="{FF2B5EF4-FFF2-40B4-BE49-F238E27FC236}">
                      <a16:creationId xmlns:a16="http://schemas.microsoft.com/office/drawing/2014/main" id="{87F50450-2F91-4796-9995-ADA36FA5B29F}"/>
                    </a:ext>
                  </a:extLst>
                </p14:cNvPr>
                <p14:cNvContentPartPr/>
                <p14:nvPr/>
              </p14:nvContentPartPr>
              <p14:xfrm>
                <a:off x="7543456" y="5122489"/>
                <a:ext cx="83520" cy="364320"/>
              </p14:xfrm>
            </p:contentPart>
          </mc:Choice>
          <mc:Fallback xmlns="">
            <p:pic>
              <p:nvPicPr>
                <p:cNvPr id="1134" name="Entrada de lápiz 1133">
                  <a:extLst>
                    <a:ext uri="{FF2B5EF4-FFF2-40B4-BE49-F238E27FC236}">
                      <a16:creationId xmlns:a16="http://schemas.microsoft.com/office/drawing/2014/main" id="{87F50450-2F91-4796-9995-ADA36FA5B29F}"/>
                    </a:ext>
                  </a:extLst>
                </p:cNvPr>
                <p:cNvPicPr/>
                <p:nvPr/>
              </p:nvPicPr>
              <p:blipFill>
                <a:blip r:embed="rId616"/>
                <a:stretch>
                  <a:fillRect/>
                </a:stretch>
              </p:blipFill>
              <p:spPr>
                <a:xfrm>
                  <a:off x="7525816" y="5104849"/>
                  <a:ext cx="11916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135" name="Entrada de lápiz 1134">
                  <a:extLst>
                    <a:ext uri="{FF2B5EF4-FFF2-40B4-BE49-F238E27FC236}">
                      <a16:creationId xmlns:a16="http://schemas.microsoft.com/office/drawing/2014/main" id="{27CBE78E-4836-4764-8DF0-84F27BECD0F6}"/>
                    </a:ext>
                  </a:extLst>
                </p14:cNvPr>
                <p14:cNvContentPartPr/>
                <p14:nvPr/>
              </p14:nvContentPartPr>
              <p14:xfrm>
                <a:off x="7678096" y="5382409"/>
                <a:ext cx="83880" cy="192600"/>
              </p14:xfrm>
            </p:contentPart>
          </mc:Choice>
          <mc:Fallback xmlns="">
            <p:pic>
              <p:nvPicPr>
                <p:cNvPr id="1135" name="Entrada de lápiz 1134">
                  <a:extLst>
                    <a:ext uri="{FF2B5EF4-FFF2-40B4-BE49-F238E27FC236}">
                      <a16:creationId xmlns:a16="http://schemas.microsoft.com/office/drawing/2014/main" id="{27CBE78E-4836-4764-8DF0-84F27BECD0F6}"/>
                    </a:ext>
                  </a:extLst>
                </p:cNvPr>
                <p:cNvPicPr/>
                <p:nvPr/>
              </p:nvPicPr>
              <p:blipFill>
                <a:blip r:embed="rId618"/>
                <a:stretch>
                  <a:fillRect/>
                </a:stretch>
              </p:blipFill>
              <p:spPr>
                <a:xfrm>
                  <a:off x="7660096" y="5364409"/>
                  <a:ext cx="119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136" name="Entrada de lápiz 1135">
                  <a:extLst>
                    <a:ext uri="{FF2B5EF4-FFF2-40B4-BE49-F238E27FC236}">
                      <a16:creationId xmlns:a16="http://schemas.microsoft.com/office/drawing/2014/main" id="{EE41FC51-87C0-4DE3-947C-61D2B4B30A31}"/>
                    </a:ext>
                  </a:extLst>
                </p14:cNvPr>
                <p14:cNvContentPartPr/>
                <p14:nvPr/>
              </p14:nvContentPartPr>
              <p14:xfrm>
                <a:off x="7889056" y="5120689"/>
                <a:ext cx="103680" cy="273960"/>
              </p14:xfrm>
            </p:contentPart>
          </mc:Choice>
          <mc:Fallback xmlns="">
            <p:pic>
              <p:nvPicPr>
                <p:cNvPr id="1136" name="Entrada de lápiz 1135">
                  <a:extLst>
                    <a:ext uri="{FF2B5EF4-FFF2-40B4-BE49-F238E27FC236}">
                      <a16:creationId xmlns:a16="http://schemas.microsoft.com/office/drawing/2014/main" id="{EE41FC51-87C0-4DE3-947C-61D2B4B30A31}"/>
                    </a:ext>
                  </a:extLst>
                </p:cNvPr>
                <p:cNvPicPr/>
                <p:nvPr/>
              </p:nvPicPr>
              <p:blipFill>
                <a:blip r:embed="rId620"/>
                <a:stretch>
                  <a:fillRect/>
                </a:stretch>
              </p:blipFill>
              <p:spPr>
                <a:xfrm>
                  <a:off x="7871056" y="5102689"/>
                  <a:ext cx="1393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137" name="Entrada de lápiz 1136">
                  <a:extLst>
                    <a:ext uri="{FF2B5EF4-FFF2-40B4-BE49-F238E27FC236}">
                      <a16:creationId xmlns:a16="http://schemas.microsoft.com/office/drawing/2014/main" id="{E1C5B775-15BE-4EFB-8C65-741C8A6E02AF}"/>
                    </a:ext>
                  </a:extLst>
                </p14:cNvPr>
                <p14:cNvContentPartPr/>
                <p14:nvPr/>
              </p14:nvContentPartPr>
              <p14:xfrm>
                <a:off x="8138536" y="5122129"/>
                <a:ext cx="259200" cy="272520"/>
              </p14:xfrm>
            </p:contentPart>
          </mc:Choice>
          <mc:Fallback xmlns="">
            <p:pic>
              <p:nvPicPr>
                <p:cNvPr id="1137" name="Entrada de lápiz 1136">
                  <a:extLst>
                    <a:ext uri="{FF2B5EF4-FFF2-40B4-BE49-F238E27FC236}">
                      <a16:creationId xmlns:a16="http://schemas.microsoft.com/office/drawing/2014/main" id="{E1C5B775-15BE-4EFB-8C65-741C8A6E02AF}"/>
                    </a:ext>
                  </a:extLst>
                </p:cNvPr>
                <p:cNvPicPr/>
                <p:nvPr/>
              </p:nvPicPr>
              <p:blipFill>
                <a:blip r:embed="rId622"/>
                <a:stretch>
                  <a:fillRect/>
                </a:stretch>
              </p:blipFill>
              <p:spPr>
                <a:xfrm>
                  <a:off x="8120896" y="5104489"/>
                  <a:ext cx="2948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139" name="Entrada de lápiz 1138">
                  <a:extLst>
                    <a:ext uri="{FF2B5EF4-FFF2-40B4-BE49-F238E27FC236}">
                      <a16:creationId xmlns:a16="http://schemas.microsoft.com/office/drawing/2014/main" id="{F94A0002-704F-49D5-B8EB-F47DE285A6DD}"/>
                    </a:ext>
                  </a:extLst>
                </p14:cNvPr>
                <p14:cNvContentPartPr/>
                <p14:nvPr/>
              </p14:nvContentPartPr>
              <p14:xfrm>
                <a:off x="6649576" y="5639809"/>
                <a:ext cx="312480" cy="359280"/>
              </p14:xfrm>
            </p:contentPart>
          </mc:Choice>
          <mc:Fallback xmlns="">
            <p:pic>
              <p:nvPicPr>
                <p:cNvPr id="1139" name="Entrada de lápiz 1138">
                  <a:extLst>
                    <a:ext uri="{FF2B5EF4-FFF2-40B4-BE49-F238E27FC236}">
                      <a16:creationId xmlns:a16="http://schemas.microsoft.com/office/drawing/2014/main" id="{F94A0002-704F-49D5-B8EB-F47DE285A6DD}"/>
                    </a:ext>
                  </a:extLst>
                </p:cNvPr>
                <p:cNvPicPr/>
                <p:nvPr/>
              </p:nvPicPr>
              <p:blipFill>
                <a:blip r:embed="rId624"/>
                <a:stretch>
                  <a:fillRect/>
                </a:stretch>
              </p:blipFill>
              <p:spPr>
                <a:xfrm>
                  <a:off x="6631936" y="5621809"/>
                  <a:ext cx="3481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140" name="Entrada de lápiz 1139">
                  <a:extLst>
                    <a:ext uri="{FF2B5EF4-FFF2-40B4-BE49-F238E27FC236}">
                      <a16:creationId xmlns:a16="http://schemas.microsoft.com/office/drawing/2014/main" id="{3281F71B-0AF1-4493-A190-7A5D5469EB48}"/>
                    </a:ext>
                  </a:extLst>
                </p14:cNvPr>
                <p14:cNvContentPartPr/>
                <p14:nvPr/>
              </p14:nvContentPartPr>
              <p14:xfrm>
                <a:off x="7084456" y="5684089"/>
                <a:ext cx="232560" cy="312480"/>
              </p14:xfrm>
            </p:contentPart>
          </mc:Choice>
          <mc:Fallback xmlns="">
            <p:pic>
              <p:nvPicPr>
                <p:cNvPr id="1140" name="Entrada de lápiz 1139">
                  <a:extLst>
                    <a:ext uri="{FF2B5EF4-FFF2-40B4-BE49-F238E27FC236}">
                      <a16:creationId xmlns:a16="http://schemas.microsoft.com/office/drawing/2014/main" id="{3281F71B-0AF1-4493-A190-7A5D5469EB48}"/>
                    </a:ext>
                  </a:extLst>
                </p:cNvPr>
                <p:cNvPicPr/>
                <p:nvPr/>
              </p:nvPicPr>
              <p:blipFill>
                <a:blip r:embed="rId626"/>
                <a:stretch>
                  <a:fillRect/>
                </a:stretch>
              </p:blipFill>
              <p:spPr>
                <a:xfrm>
                  <a:off x="7066456" y="5666089"/>
                  <a:ext cx="26820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141" name="Entrada de lápiz 1140">
                  <a:extLst>
                    <a:ext uri="{FF2B5EF4-FFF2-40B4-BE49-F238E27FC236}">
                      <a16:creationId xmlns:a16="http://schemas.microsoft.com/office/drawing/2014/main" id="{4B7BE87B-73C6-4ADA-BFD0-67C528C96E9E}"/>
                    </a:ext>
                  </a:extLst>
                </p14:cNvPr>
                <p14:cNvContentPartPr/>
                <p14:nvPr/>
              </p14:nvContentPartPr>
              <p14:xfrm>
                <a:off x="7512136" y="5631529"/>
                <a:ext cx="135000" cy="360"/>
              </p14:xfrm>
            </p:contentPart>
          </mc:Choice>
          <mc:Fallback xmlns="">
            <p:pic>
              <p:nvPicPr>
                <p:cNvPr id="1141" name="Entrada de lápiz 1140">
                  <a:extLst>
                    <a:ext uri="{FF2B5EF4-FFF2-40B4-BE49-F238E27FC236}">
                      <a16:creationId xmlns:a16="http://schemas.microsoft.com/office/drawing/2014/main" id="{4B7BE87B-73C6-4ADA-BFD0-67C528C96E9E}"/>
                    </a:ext>
                  </a:extLst>
                </p:cNvPr>
                <p:cNvPicPr/>
                <p:nvPr/>
              </p:nvPicPr>
              <p:blipFill>
                <a:blip r:embed="rId628"/>
                <a:stretch>
                  <a:fillRect/>
                </a:stretch>
              </p:blipFill>
              <p:spPr>
                <a:xfrm>
                  <a:off x="7494496" y="5613889"/>
                  <a:ext cx="170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142" name="Entrada de lápiz 1141">
                  <a:extLst>
                    <a:ext uri="{FF2B5EF4-FFF2-40B4-BE49-F238E27FC236}">
                      <a16:creationId xmlns:a16="http://schemas.microsoft.com/office/drawing/2014/main" id="{A9103B7F-BEBE-4998-A633-85527E107DDD}"/>
                    </a:ext>
                  </a:extLst>
                </p14:cNvPr>
                <p14:cNvContentPartPr/>
                <p14:nvPr/>
              </p14:nvContentPartPr>
              <p14:xfrm>
                <a:off x="7450216" y="5662489"/>
                <a:ext cx="229680" cy="272880"/>
              </p14:xfrm>
            </p:contentPart>
          </mc:Choice>
          <mc:Fallback xmlns="">
            <p:pic>
              <p:nvPicPr>
                <p:cNvPr id="1142" name="Entrada de lápiz 1141">
                  <a:extLst>
                    <a:ext uri="{FF2B5EF4-FFF2-40B4-BE49-F238E27FC236}">
                      <a16:creationId xmlns:a16="http://schemas.microsoft.com/office/drawing/2014/main" id="{A9103B7F-BEBE-4998-A633-85527E107DDD}"/>
                    </a:ext>
                  </a:extLst>
                </p:cNvPr>
                <p:cNvPicPr/>
                <p:nvPr/>
              </p:nvPicPr>
              <p:blipFill>
                <a:blip r:embed="rId630"/>
                <a:stretch>
                  <a:fillRect/>
                </a:stretch>
              </p:blipFill>
              <p:spPr>
                <a:xfrm>
                  <a:off x="7432216" y="5644849"/>
                  <a:ext cx="2653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143" name="Entrada de lápiz 1142">
                  <a:extLst>
                    <a:ext uri="{FF2B5EF4-FFF2-40B4-BE49-F238E27FC236}">
                      <a16:creationId xmlns:a16="http://schemas.microsoft.com/office/drawing/2014/main" id="{96DDD190-30A6-4C5A-B8FB-64D970CFE938}"/>
                    </a:ext>
                  </a:extLst>
                </p14:cNvPr>
                <p14:cNvContentPartPr/>
                <p14:nvPr/>
              </p14:nvContentPartPr>
              <p14:xfrm>
                <a:off x="7734976" y="5881009"/>
                <a:ext cx="118800" cy="190440"/>
              </p14:xfrm>
            </p:contentPart>
          </mc:Choice>
          <mc:Fallback xmlns="">
            <p:pic>
              <p:nvPicPr>
                <p:cNvPr id="1143" name="Entrada de lápiz 1142">
                  <a:extLst>
                    <a:ext uri="{FF2B5EF4-FFF2-40B4-BE49-F238E27FC236}">
                      <a16:creationId xmlns:a16="http://schemas.microsoft.com/office/drawing/2014/main" id="{96DDD190-30A6-4C5A-B8FB-64D970CFE938}"/>
                    </a:ext>
                  </a:extLst>
                </p:cNvPr>
                <p:cNvPicPr/>
                <p:nvPr/>
              </p:nvPicPr>
              <p:blipFill>
                <a:blip r:embed="rId632"/>
                <a:stretch>
                  <a:fillRect/>
                </a:stretch>
              </p:blipFill>
              <p:spPr>
                <a:xfrm>
                  <a:off x="7717336" y="5863009"/>
                  <a:ext cx="154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144" name="Entrada de lápiz 1143">
                  <a:extLst>
                    <a:ext uri="{FF2B5EF4-FFF2-40B4-BE49-F238E27FC236}">
                      <a16:creationId xmlns:a16="http://schemas.microsoft.com/office/drawing/2014/main" id="{9660BF08-C065-4135-A027-D770E1678B17}"/>
                    </a:ext>
                  </a:extLst>
                </p14:cNvPr>
                <p14:cNvContentPartPr/>
                <p14:nvPr/>
              </p14:nvContentPartPr>
              <p14:xfrm>
                <a:off x="7978696" y="5650249"/>
                <a:ext cx="209880" cy="323640"/>
              </p14:xfrm>
            </p:contentPart>
          </mc:Choice>
          <mc:Fallback xmlns="">
            <p:pic>
              <p:nvPicPr>
                <p:cNvPr id="1144" name="Entrada de lápiz 1143">
                  <a:extLst>
                    <a:ext uri="{FF2B5EF4-FFF2-40B4-BE49-F238E27FC236}">
                      <a16:creationId xmlns:a16="http://schemas.microsoft.com/office/drawing/2014/main" id="{9660BF08-C065-4135-A027-D770E1678B17}"/>
                    </a:ext>
                  </a:extLst>
                </p:cNvPr>
                <p:cNvPicPr/>
                <p:nvPr/>
              </p:nvPicPr>
              <p:blipFill>
                <a:blip r:embed="rId634"/>
                <a:stretch>
                  <a:fillRect/>
                </a:stretch>
              </p:blipFill>
              <p:spPr>
                <a:xfrm>
                  <a:off x="7961056" y="5632249"/>
                  <a:ext cx="2455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145" name="Entrada de lápiz 1144">
                  <a:extLst>
                    <a:ext uri="{FF2B5EF4-FFF2-40B4-BE49-F238E27FC236}">
                      <a16:creationId xmlns:a16="http://schemas.microsoft.com/office/drawing/2014/main" id="{E52BDCA1-9FC4-4446-8B85-C81112C77981}"/>
                    </a:ext>
                  </a:extLst>
                </p14:cNvPr>
                <p14:cNvContentPartPr/>
                <p14:nvPr/>
              </p14:nvContentPartPr>
              <p14:xfrm>
                <a:off x="8300536" y="5567809"/>
                <a:ext cx="200520" cy="198720"/>
              </p14:xfrm>
            </p:contentPart>
          </mc:Choice>
          <mc:Fallback xmlns="">
            <p:pic>
              <p:nvPicPr>
                <p:cNvPr id="1145" name="Entrada de lápiz 1144">
                  <a:extLst>
                    <a:ext uri="{FF2B5EF4-FFF2-40B4-BE49-F238E27FC236}">
                      <a16:creationId xmlns:a16="http://schemas.microsoft.com/office/drawing/2014/main" id="{E52BDCA1-9FC4-4446-8B85-C81112C77981}"/>
                    </a:ext>
                  </a:extLst>
                </p:cNvPr>
                <p:cNvPicPr/>
                <p:nvPr/>
              </p:nvPicPr>
              <p:blipFill>
                <a:blip r:embed="rId636"/>
                <a:stretch>
                  <a:fillRect/>
                </a:stretch>
              </p:blipFill>
              <p:spPr>
                <a:xfrm>
                  <a:off x="8282536" y="5550169"/>
                  <a:ext cx="2361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146" name="Entrada de lápiz 1145">
                  <a:extLst>
                    <a:ext uri="{FF2B5EF4-FFF2-40B4-BE49-F238E27FC236}">
                      <a16:creationId xmlns:a16="http://schemas.microsoft.com/office/drawing/2014/main" id="{58B2E9DB-8F38-400C-82EF-6245B6A19D65}"/>
                    </a:ext>
                  </a:extLst>
                </p14:cNvPr>
                <p14:cNvContentPartPr/>
                <p14:nvPr/>
              </p14:nvContentPartPr>
              <p14:xfrm>
                <a:off x="8319976" y="5735209"/>
                <a:ext cx="181080" cy="227520"/>
              </p14:xfrm>
            </p:contentPart>
          </mc:Choice>
          <mc:Fallback xmlns="">
            <p:pic>
              <p:nvPicPr>
                <p:cNvPr id="1146" name="Entrada de lápiz 1145">
                  <a:extLst>
                    <a:ext uri="{FF2B5EF4-FFF2-40B4-BE49-F238E27FC236}">
                      <a16:creationId xmlns:a16="http://schemas.microsoft.com/office/drawing/2014/main" id="{58B2E9DB-8F38-400C-82EF-6245B6A19D65}"/>
                    </a:ext>
                  </a:extLst>
                </p:cNvPr>
                <p:cNvPicPr/>
                <p:nvPr/>
              </p:nvPicPr>
              <p:blipFill>
                <a:blip r:embed="rId638"/>
                <a:stretch>
                  <a:fillRect/>
                </a:stretch>
              </p:blipFill>
              <p:spPr>
                <a:xfrm>
                  <a:off x="8302336" y="5717209"/>
                  <a:ext cx="216720" cy="26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9">
            <p14:nvContentPartPr>
              <p14:cNvPr id="1147" name="Entrada de lápiz 1146">
                <a:extLst>
                  <a:ext uri="{FF2B5EF4-FFF2-40B4-BE49-F238E27FC236}">
                    <a16:creationId xmlns:a16="http://schemas.microsoft.com/office/drawing/2014/main" id="{5D7DD4AF-749A-42BD-A154-9006911010DF}"/>
                  </a:ext>
                </a:extLst>
              </p14:cNvPr>
              <p14:cNvContentPartPr/>
              <p14:nvPr/>
            </p14:nvContentPartPr>
            <p14:xfrm>
              <a:off x="6348256" y="6202849"/>
              <a:ext cx="2853720" cy="74160"/>
            </p14:xfrm>
          </p:contentPart>
        </mc:Choice>
        <mc:Fallback xmlns="">
          <p:pic>
            <p:nvPicPr>
              <p:cNvPr id="1147" name="Entrada de lápiz 1146">
                <a:extLst>
                  <a:ext uri="{FF2B5EF4-FFF2-40B4-BE49-F238E27FC236}">
                    <a16:creationId xmlns:a16="http://schemas.microsoft.com/office/drawing/2014/main" id="{5D7DD4AF-749A-42BD-A154-9006911010DF}"/>
                  </a:ext>
                </a:extLst>
              </p:cNvPr>
              <p:cNvPicPr/>
              <p:nvPr/>
            </p:nvPicPr>
            <p:blipFill>
              <a:blip r:embed="rId640"/>
              <a:stretch>
                <a:fillRect/>
              </a:stretch>
            </p:blipFill>
            <p:spPr>
              <a:xfrm>
                <a:off x="6330256" y="6184849"/>
                <a:ext cx="2889360" cy="109800"/>
              </a:xfrm>
              <a:prstGeom prst="rect">
                <a:avLst/>
              </a:prstGeom>
            </p:spPr>
          </p:pic>
        </mc:Fallback>
      </mc:AlternateContent>
      <p:grpSp>
        <p:nvGrpSpPr>
          <p:cNvPr id="1154" name="Grupo 1153">
            <a:extLst>
              <a:ext uri="{FF2B5EF4-FFF2-40B4-BE49-F238E27FC236}">
                <a16:creationId xmlns:a16="http://schemas.microsoft.com/office/drawing/2014/main" id="{292EDE32-4469-4C90-8A72-45AB4B4F53C2}"/>
              </a:ext>
            </a:extLst>
          </p:cNvPr>
          <p:cNvGrpSpPr/>
          <p:nvPr/>
        </p:nvGrpSpPr>
        <p:grpSpPr>
          <a:xfrm>
            <a:off x="8449576" y="6342529"/>
            <a:ext cx="279000" cy="431640"/>
            <a:chOff x="8449576" y="6342529"/>
            <a:chExt cx="279000" cy="431640"/>
          </a:xfrm>
        </p:grpSpPr>
        <mc:AlternateContent xmlns:mc="http://schemas.openxmlformats.org/markup-compatibility/2006" xmlns:p14="http://schemas.microsoft.com/office/powerpoint/2010/main">
          <mc:Choice Requires="p14">
            <p:contentPart p14:bwMode="auto" r:id="rId641">
              <p14:nvContentPartPr>
                <p14:cNvPr id="1152" name="Entrada de lápiz 1151">
                  <a:extLst>
                    <a:ext uri="{FF2B5EF4-FFF2-40B4-BE49-F238E27FC236}">
                      <a16:creationId xmlns:a16="http://schemas.microsoft.com/office/drawing/2014/main" id="{3C4367CF-6D2E-49BE-99E9-CB23089C3781}"/>
                    </a:ext>
                  </a:extLst>
                </p14:cNvPr>
                <p14:cNvContentPartPr/>
                <p14:nvPr/>
              </p14:nvContentPartPr>
              <p14:xfrm>
                <a:off x="8449576" y="6373489"/>
                <a:ext cx="255240" cy="225720"/>
              </p14:xfrm>
            </p:contentPart>
          </mc:Choice>
          <mc:Fallback xmlns="">
            <p:pic>
              <p:nvPicPr>
                <p:cNvPr id="1152" name="Entrada de lápiz 1151">
                  <a:extLst>
                    <a:ext uri="{FF2B5EF4-FFF2-40B4-BE49-F238E27FC236}">
                      <a16:creationId xmlns:a16="http://schemas.microsoft.com/office/drawing/2014/main" id="{3C4367CF-6D2E-49BE-99E9-CB23089C3781}"/>
                    </a:ext>
                  </a:extLst>
                </p:cNvPr>
                <p:cNvPicPr/>
                <p:nvPr/>
              </p:nvPicPr>
              <p:blipFill>
                <a:blip r:embed="rId642"/>
                <a:stretch>
                  <a:fillRect/>
                </a:stretch>
              </p:blipFill>
              <p:spPr>
                <a:xfrm>
                  <a:off x="8431576" y="6355489"/>
                  <a:ext cx="2908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153" name="Entrada de lápiz 1152">
                  <a:extLst>
                    <a:ext uri="{FF2B5EF4-FFF2-40B4-BE49-F238E27FC236}">
                      <a16:creationId xmlns:a16="http://schemas.microsoft.com/office/drawing/2014/main" id="{07DB75D3-412C-4A5B-A563-9AD74A12F5AA}"/>
                    </a:ext>
                  </a:extLst>
                </p14:cNvPr>
                <p14:cNvContentPartPr/>
                <p14:nvPr/>
              </p14:nvContentPartPr>
              <p14:xfrm>
                <a:off x="8624896" y="6342529"/>
                <a:ext cx="103680" cy="431640"/>
              </p14:xfrm>
            </p:contentPart>
          </mc:Choice>
          <mc:Fallback xmlns="">
            <p:pic>
              <p:nvPicPr>
                <p:cNvPr id="1153" name="Entrada de lápiz 1152">
                  <a:extLst>
                    <a:ext uri="{FF2B5EF4-FFF2-40B4-BE49-F238E27FC236}">
                      <a16:creationId xmlns:a16="http://schemas.microsoft.com/office/drawing/2014/main" id="{07DB75D3-412C-4A5B-A563-9AD74A12F5AA}"/>
                    </a:ext>
                  </a:extLst>
                </p:cNvPr>
                <p:cNvPicPr/>
                <p:nvPr/>
              </p:nvPicPr>
              <p:blipFill>
                <a:blip r:embed="rId644"/>
                <a:stretch>
                  <a:fillRect/>
                </a:stretch>
              </p:blipFill>
              <p:spPr>
                <a:xfrm>
                  <a:off x="8606896" y="6324529"/>
                  <a:ext cx="139320" cy="46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5">
            <p14:nvContentPartPr>
              <p14:cNvPr id="1155" name="Entrada de lápiz 1154">
                <a:extLst>
                  <a:ext uri="{FF2B5EF4-FFF2-40B4-BE49-F238E27FC236}">
                    <a16:creationId xmlns:a16="http://schemas.microsoft.com/office/drawing/2014/main" id="{379F1281-8CB9-480D-B154-B331CE5EF053}"/>
                  </a:ext>
                </a:extLst>
              </p14:cNvPr>
              <p14:cNvContentPartPr/>
              <p14:nvPr/>
            </p14:nvContentPartPr>
            <p14:xfrm>
              <a:off x="7319536" y="5111689"/>
              <a:ext cx="349200" cy="358560"/>
            </p14:xfrm>
          </p:contentPart>
        </mc:Choice>
        <mc:Fallback xmlns="">
          <p:pic>
            <p:nvPicPr>
              <p:cNvPr id="1155" name="Entrada de lápiz 1154">
                <a:extLst>
                  <a:ext uri="{FF2B5EF4-FFF2-40B4-BE49-F238E27FC236}">
                    <a16:creationId xmlns:a16="http://schemas.microsoft.com/office/drawing/2014/main" id="{379F1281-8CB9-480D-B154-B331CE5EF053}"/>
                  </a:ext>
                </a:extLst>
              </p:cNvPr>
              <p:cNvPicPr/>
              <p:nvPr/>
            </p:nvPicPr>
            <p:blipFill>
              <a:blip r:embed="rId646"/>
              <a:stretch>
                <a:fillRect/>
              </a:stretch>
            </p:blipFill>
            <p:spPr>
              <a:xfrm>
                <a:off x="7310536" y="5103049"/>
                <a:ext cx="366840" cy="376200"/>
              </a:xfrm>
              <a:prstGeom prst="rect">
                <a:avLst/>
              </a:prstGeom>
            </p:spPr>
          </p:pic>
        </mc:Fallback>
      </mc:AlternateContent>
      <p:grpSp>
        <p:nvGrpSpPr>
          <p:cNvPr id="1158" name="Grupo 1157">
            <a:extLst>
              <a:ext uri="{FF2B5EF4-FFF2-40B4-BE49-F238E27FC236}">
                <a16:creationId xmlns:a16="http://schemas.microsoft.com/office/drawing/2014/main" id="{3B6E67FF-A829-4570-B4C3-6B3359613243}"/>
              </a:ext>
            </a:extLst>
          </p:cNvPr>
          <p:cNvGrpSpPr/>
          <p:nvPr/>
        </p:nvGrpSpPr>
        <p:grpSpPr>
          <a:xfrm>
            <a:off x="7435456" y="4747009"/>
            <a:ext cx="753840" cy="711360"/>
            <a:chOff x="7435456" y="4747009"/>
            <a:chExt cx="753840" cy="711360"/>
          </a:xfrm>
        </p:grpSpPr>
        <mc:AlternateContent xmlns:mc="http://schemas.openxmlformats.org/markup-compatibility/2006" xmlns:p14="http://schemas.microsoft.com/office/powerpoint/2010/main">
          <mc:Choice Requires="p14">
            <p:contentPart p14:bwMode="auto" r:id="rId647">
              <p14:nvContentPartPr>
                <p14:cNvPr id="1149" name="Entrada de lápiz 1148">
                  <a:extLst>
                    <a:ext uri="{FF2B5EF4-FFF2-40B4-BE49-F238E27FC236}">
                      <a16:creationId xmlns:a16="http://schemas.microsoft.com/office/drawing/2014/main" id="{7B94A768-1068-4E78-85F1-65E81B56D495}"/>
                    </a:ext>
                  </a:extLst>
                </p14:cNvPr>
                <p14:cNvContentPartPr/>
                <p14:nvPr/>
              </p14:nvContentPartPr>
              <p14:xfrm>
                <a:off x="7845136" y="5143009"/>
                <a:ext cx="272880" cy="315360"/>
              </p14:xfrm>
            </p:contentPart>
          </mc:Choice>
          <mc:Fallback xmlns="">
            <p:pic>
              <p:nvPicPr>
                <p:cNvPr id="1149" name="Entrada de lápiz 1148">
                  <a:extLst>
                    <a:ext uri="{FF2B5EF4-FFF2-40B4-BE49-F238E27FC236}">
                      <a16:creationId xmlns:a16="http://schemas.microsoft.com/office/drawing/2014/main" id="{7B94A768-1068-4E78-85F1-65E81B56D495}"/>
                    </a:ext>
                  </a:extLst>
                </p:cNvPr>
                <p:cNvPicPr/>
                <p:nvPr/>
              </p:nvPicPr>
              <p:blipFill>
                <a:blip r:embed="rId648"/>
                <a:stretch>
                  <a:fillRect/>
                </a:stretch>
              </p:blipFill>
              <p:spPr>
                <a:xfrm>
                  <a:off x="7836496" y="5134369"/>
                  <a:ext cx="2905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150" name="Entrada de lápiz 1149">
                  <a:extLst>
                    <a:ext uri="{FF2B5EF4-FFF2-40B4-BE49-F238E27FC236}">
                      <a16:creationId xmlns:a16="http://schemas.microsoft.com/office/drawing/2014/main" id="{B57376DA-F409-45F4-8B70-91353EC916F3}"/>
                    </a:ext>
                  </a:extLst>
                </p14:cNvPr>
                <p14:cNvContentPartPr/>
                <p14:nvPr/>
              </p14:nvContentPartPr>
              <p14:xfrm>
                <a:off x="7833256" y="4747009"/>
                <a:ext cx="221400" cy="231840"/>
              </p14:xfrm>
            </p:contentPart>
          </mc:Choice>
          <mc:Fallback xmlns="">
            <p:pic>
              <p:nvPicPr>
                <p:cNvPr id="1150" name="Entrada de lápiz 1149">
                  <a:extLst>
                    <a:ext uri="{FF2B5EF4-FFF2-40B4-BE49-F238E27FC236}">
                      <a16:creationId xmlns:a16="http://schemas.microsoft.com/office/drawing/2014/main" id="{B57376DA-F409-45F4-8B70-91353EC916F3}"/>
                    </a:ext>
                  </a:extLst>
                </p:cNvPr>
                <p:cNvPicPr/>
                <p:nvPr/>
              </p:nvPicPr>
              <p:blipFill>
                <a:blip r:embed="rId650"/>
                <a:stretch>
                  <a:fillRect/>
                </a:stretch>
              </p:blipFill>
              <p:spPr>
                <a:xfrm>
                  <a:off x="7824256" y="4738369"/>
                  <a:ext cx="239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151" name="Entrada de lápiz 1150">
                  <a:extLst>
                    <a:ext uri="{FF2B5EF4-FFF2-40B4-BE49-F238E27FC236}">
                      <a16:creationId xmlns:a16="http://schemas.microsoft.com/office/drawing/2014/main" id="{8DDD275C-60C5-4E95-B268-74520D7E61F8}"/>
                    </a:ext>
                  </a:extLst>
                </p14:cNvPr>
                <p14:cNvContentPartPr/>
                <p14:nvPr/>
              </p14:nvContentPartPr>
              <p14:xfrm>
                <a:off x="8065816" y="5145169"/>
                <a:ext cx="123480" cy="310320"/>
              </p14:xfrm>
            </p:contentPart>
          </mc:Choice>
          <mc:Fallback xmlns="">
            <p:pic>
              <p:nvPicPr>
                <p:cNvPr id="1151" name="Entrada de lápiz 1150">
                  <a:extLst>
                    <a:ext uri="{FF2B5EF4-FFF2-40B4-BE49-F238E27FC236}">
                      <a16:creationId xmlns:a16="http://schemas.microsoft.com/office/drawing/2014/main" id="{8DDD275C-60C5-4E95-B268-74520D7E61F8}"/>
                    </a:ext>
                  </a:extLst>
                </p:cNvPr>
                <p:cNvPicPr/>
                <p:nvPr/>
              </p:nvPicPr>
              <p:blipFill>
                <a:blip r:embed="rId652"/>
                <a:stretch>
                  <a:fillRect/>
                </a:stretch>
              </p:blipFill>
              <p:spPr>
                <a:xfrm>
                  <a:off x="8057176" y="5136169"/>
                  <a:ext cx="1411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156" name="Entrada de lápiz 1155">
                  <a:extLst>
                    <a:ext uri="{FF2B5EF4-FFF2-40B4-BE49-F238E27FC236}">
                      <a16:creationId xmlns:a16="http://schemas.microsoft.com/office/drawing/2014/main" id="{E9121A44-8FF7-4DE5-AF7E-B7BEE4665E9B}"/>
                    </a:ext>
                  </a:extLst>
                </p14:cNvPr>
                <p14:cNvContentPartPr/>
                <p14:nvPr/>
              </p14:nvContentPartPr>
              <p14:xfrm>
                <a:off x="7435456" y="4768969"/>
                <a:ext cx="200520" cy="300960"/>
              </p14:xfrm>
            </p:contentPart>
          </mc:Choice>
          <mc:Fallback xmlns="">
            <p:pic>
              <p:nvPicPr>
                <p:cNvPr id="1156" name="Entrada de lápiz 1155">
                  <a:extLst>
                    <a:ext uri="{FF2B5EF4-FFF2-40B4-BE49-F238E27FC236}">
                      <a16:creationId xmlns:a16="http://schemas.microsoft.com/office/drawing/2014/main" id="{E9121A44-8FF7-4DE5-AF7E-B7BEE4665E9B}"/>
                    </a:ext>
                  </a:extLst>
                </p:cNvPr>
                <p:cNvPicPr/>
                <p:nvPr/>
              </p:nvPicPr>
              <p:blipFill>
                <a:blip r:embed="rId654"/>
                <a:stretch>
                  <a:fillRect/>
                </a:stretch>
              </p:blipFill>
              <p:spPr>
                <a:xfrm>
                  <a:off x="7426456" y="4759969"/>
                  <a:ext cx="2181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157" name="Entrada de lápiz 1156">
                  <a:extLst>
                    <a:ext uri="{FF2B5EF4-FFF2-40B4-BE49-F238E27FC236}">
                      <a16:creationId xmlns:a16="http://schemas.microsoft.com/office/drawing/2014/main" id="{6C3EEDDA-D04D-48E9-8B69-77E1FD1FB153}"/>
                    </a:ext>
                  </a:extLst>
                </p14:cNvPr>
                <p14:cNvContentPartPr/>
                <p14:nvPr/>
              </p14:nvContentPartPr>
              <p14:xfrm>
                <a:off x="7675216" y="4759609"/>
                <a:ext cx="149760" cy="247680"/>
              </p14:xfrm>
            </p:contentPart>
          </mc:Choice>
          <mc:Fallback xmlns="">
            <p:pic>
              <p:nvPicPr>
                <p:cNvPr id="1157" name="Entrada de lápiz 1156">
                  <a:extLst>
                    <a:ext uri="{FF2B5EF4-FFF2-40B4-BE49-F238E27FC236}">
                      <a16:creationId xmlns:a16="http://schemas.microsoft.com/office/drawing/2014/main" id="{6C3EEDDA-D04D-48E9-8B69-77E1FD1FB153}"/>
                    </a:ext>
                  </a:extLst>
                </p:cNvPr>
                <p:cNvPicPr/>
                <p:nvPr/>
              </p:nvPicPr>
              <p:blipFill>
                <a:blip r:embed="rId656"/>
                <a:stretch>
                  <a:fillRect/>
                </a:stretch>
              </p:blipFill>
              <p:spPr>
                <a:xfrm>
                  <a:off x="7666216" y="4750969"/>
                  <a:ext cx="167400" cy="26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7">
            <p14:nvContentPartPr>
              <p14:cNvPr id="1159" name="Entrada de lápiz 1158">
                <a:extLst>
                  <a:ext uri="{FF2B5EF4-FFF2-40B4-BE49-F238E27FC236}">
                    <a16:creationId xmlns:a16="http://schemas.microsoft.com/office/drawing/2014/main" id="{22AEA520-58AB-4E88-BCE7-A91E219A0681}"/>
                  </a:ext>
                </a:extLst>
              </p14:cNvPr>
              <p14:cNvContentPartPr/>
              <p14:nvPr/>
            </p14:nvContentPartPr>
            <p14:xfrm>
              <a:off x="8115136" y="6305809"/>
              <a:ext cx="147600" cy="390960"/>
            </p14:xfrm>
          </p:contentPart>
        </mc:Choice>
        <mc:Fallback xmlns="">
          <p:pic>
            <p:nvPicPr>
              <p:cNvPr id="1159" name="Entrada de lápiz 1158">
                <a:extLst>
                  <a:ext uri="{FF2B5EF4-FFF2-40B4-BE49-F238E27FC236}">
                    <a16:creationId xmlns:a16="http://schemas.microsoft.com/office/drawing/2014/main" id="{22AEA520-58AB-4E88-BCE7-A91E219A0681}"/>
                  </a:ext>
                </a:extLst>
              </p:cNvPr>
              <p:cNvPicPr/>
              <p:nvPr/>
            </p:nvPicPr>
            <p:blipFill>
              <a:blip r:embed="rId658"/>
              <a:stretch>
                <a:fillRect/>
              </a:stretch>
            </p:blipFill>
            <p:spPr>
              <a:xfrm>
                <a:off x="8097136" y="6287809"/>
                <a:ext cx="183240" cy="426600"/>
              </a:xfrm>
              <a:prstGeom prst="rect">
                <a:avLst/>
              </a:prstGeom>
            </p:spPr>
          </p:pic>
        </mc:Fallback>
      </mc:AlternateContent>
      <p:grpSp>
        <p:nvGrpSpPr>
          <p:cNvPr id="1165" name="Grupo 1164">
            <a:extLst>
              <a:ext uri="{FF2B5EF4-FFF2-40B4-BE49-F238E27FC236}">
                <a16:creationId xmlns:a16="http://schemas.microsoft.com/office/drawing/2014/main" id="{5D5FAB49-F79E-4FC9-8950-38B86217717E}"/>
              </a:ext>
            </a:extLst>
          </p:cNvPr>
          <p:cNvGrpSpPr/>
          <p:nvPr/>
        </p:nvGrpSpPr>
        <p:grpSpPr>
          <a:xfrm>
            <a:off x="7052416" y="4774009"/>
            <a:ext cx="388080" cy="684000"/>
            <a:chOff x="7052416" y="4774009"/>
            <a:chExt cx="388080" cy="684000"/>
          </a:xfrm>
        </p:grpSpPr>
        <mc:AlternateContent xmlns:mc="http://schemas.openxmlformats.org/markup-compatibility/2006" xmlns:p14="http://schemas.microsoft.com/office/powerpoint/2010/main">
          <mc:Choice Requires="p14">
            <p:contentPart p14:bwMode="auto" r:id="rId659">
              <p14:nvContentPartPr>
                <p14:cNvPr id="1160" name="Entrada de lápiz 1159">
                  <a:extLst>
                    <a:ext uri="{FF2B5EF4-FFF2-40B4-BE49-F238E27FC236}">
                      <a16:creationId xmlns:a16="http://schemas.microsoft.com/office/drawing/2014/main" id="{364B3E52-24F0-4C1F-932E-D1008AE48026}"/>
                    </a:ext>
                  </a:extLst>
                </p14:cNvPr>
                <p14:cNvContentPartPr/>
                <p14:nvPr/>
              </p14:nvContentPartPr>
              <p14:xfrm>
                <a:off x="7052416" y="5184769"/>
                <a:ext cx="283320" cy="273240"/>
              </p14:xfrm>
            </p:contentPart>
          </mc:Choice>
          <mc:Fallback xmlns="">
            <p:pic>
              <p:nvPicPr>
                <p:cNvPr id="1160" name="Entrada de lápiz 1159">
                  <a:extLst>
                    <a:ext uri="{FF2B5EF4-FFF2-40B4-BE49-F238E27FC236}">
                      <a16:creationId xmlns:a16="http://schemas.microsoft.com/office/drawing/2014/main" id="{364B3E52-24F0-4C1F-932E-D1008AE48026}"/>
                    </a:ext>
                  </a:extLst>
                </p:cNvPr>
                <p:cNvPicPr/>
                <p:nvPr/>
              </p:nvPicPr>
              <p:blipFill>
                <a:blip r:embed="rId660"/>
                <a:stretch>
                  <a:fillRect/>
                </a:stretch>
              </p:blipFill>
              <p:spPr>
                <a:xfrm>
                  <a:off x="7043776" y="5176129"/>
                  <a:ext cx="3009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161" name="Entrada de lápiz 1160">
                  <a:extLst>
                    <a:ext uri="{FF2B5EF4-FFF2-40B4-BE49-F238E27FC236}">
                      <a16:creationId xmlns:a16="http://schemas.microsoft.com/office/drawing/2014/main" id="{F7C442EE-2567-4FDD-9A93-544A2482B3DD}"/>
                    </a:ext>
                  </a:extLst>
                </p14:cNvPr>
                <p14:cNvContentPartPr/>
                <p14:nvPr/>
              </p14:nvContentPartPr>
              <p14:xfrm>
                <a:off x="7065376" y="4896769"/>
                <a:ext cx="110880" cy="113760"/>
              </p14:xfrm>
            </p:contentPart>
          </mc:Choice>
          <mc:Fallback xmlns="">
            <p:pic>
              <p:nvPicPr>
                <p:cNvPr id="1161" name="Entrada de lápiz 1160">
                  <a:extLst>
                    <a:ext uri="{FF2B5EF4-FFF2-40B4-BE49-F238E27FC236}">
                      <a16:creationId xmlns:a16="http://schemas.microsoft.com/office/drawing/2014/main" id="{F7C442EE-2567-4FDD-9A93-544A2482B3DD}"/>
                    </a:ext>
                  </a:extLst>
                </p:cNvPr>
                <p:cNvPicPr/>
                <p:nvPr/>
              </p:nvPicPr>
              <p:blipFill>
                <a:blip r:embed="rId662"/>
                <a:stretch>
                  <a:fillRect/>
                </a:stretch>
              </p:blipFill>
              <p:spPr>
                <a:xfrm>
                  <a:off x="7056736" y="4888129"/>
                  <a:ext cx="128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162" name="Entrada de lápiz 1161">
                  <a:extLst>
                    <a:ext uri="{FF2B5EF4-FFF2-40B4-BE49-F238E27FC236}">
                      <a16:creationId xmlns:a16="http://schemas.microsoft.com/office/drawing/2014/main" id="{C50373FF-D40D-420E-996A-91E29C76F880}"/>
                    </a:ext>
                  </a:extLst>
                </p14:cNvPr>
                <p14:cNvContentPartPr/>
                <p14:nvPr/>
              </p14:nvContentPartPr>
              <p14:xfrm>
                <a:off x="7148176" y="4862209"/>
                <a:ext cx="63000" cy="292320"/>
              </p14:xfrm>
            </p:contentPart>
          </mc:Choice>
          <mc:Fallback xmlns="">
            <p:pic>
              <p:nvPicPr>
                <p:cNvPr id="1162" name="Entrada de lápiz 1161">
                  <a:extLst>
                    <a:ext uri="{FF2B5EF4-FFF2-40B4-BE49-F238E27FC236}">
                      <a16:creationId xmlns:a16="http://schemas.microsoft.com/office/drawing/2014/main" id="{C50373FF-D40D-420E-996A-91E29C76F880}"/>
                    </a:ext>
                  </a:extLst>
                </p:cNvPr>
                <p:cNvPicPr/>
                <p:nvPr/>
              </p:nvPicPr>
              <p:blipFill>
                <a:blip r:embed="rId664"/>
                <a:stretch>
                  <a:fillRect/>
                </a:stretch>
              </p:blipFill>
              <p:spPr>
                <a:xfrm>
                  <a:off x="7139176" y="4853569"/>
                  <a:ext cx="8064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164" name="Entrada de lápiz 1163">
                  <a:extLst>
                    <a:ext uri="{FF2B5EF4-FFF2-40B4-BE49-F238E27FC236}">
                      <a16:creationId xmlns:a16="http://schemas.microsoft.com/office/drawing/2014/main" id="{FEA84C2E-87CE-4B22-814D-10464C002FEF}"/>
                    </a:ext>
                  </a:extLst>
                </p14:cNvPr>
                <p14:cNvContentPartPr/>
                <p14:nvPr/>
              </p14:nvContentPartPr>
              <p14:xfrm>
                <a:off x="7337536" y="4774009"/>
                <a:ext cx="102960" cy="284400"/>
              </p14:xfrm>
            </p:contentPart>
          </mc:Choice>
          <mc:Fallback xmlns="">
            <p:pic>
              <p:nvPicPr>
                <p:cNvPr id="1164" name="Entrada de lápiz 1163">
                  <a:extLst>
                    <a:ext uri="{FF2B5EF4-FFF2-40B4-BE49-F238E27FC236}">
                      <a16:creationId xmlns:a16="http://schemas.microsoft.com/office/drawing/2014/main" id="{FEA84C2E-87CE-4B22-814D-10464C002FEF}"/>
                    </a:ext>
                  </a:extLst>
                </p:cNvPr>
                <p:cNvPicPr/>
                <p:nvPr/>
              </p:nvPicPr>
              <p:blipFill>
                <a:blip r:embed="rId666"/>
                <a:stretch>
                  <a:fillRect/>
                </a:stretch>
              </p:blipFill>
              <p:spPr>
                <a:xfrm>
                  <a:off x="7328896" y="4765369"/>
                  <a:ext cx="120600" cy="302040"/>
                </a:xfrm>
                <a:prstGeom prst="rect">
                  <a:avLst/>
                </a:prstGeom>
              </p:spPr>
            </p:pic>
          </mc:Fallback>
        </mc:AlternateContent>
      </p:grpSp>
      <p:grpSp>
        <p:nvGrpSpPr>
          <p:cNvPr id="1169" name="Grupo 1168">
            <a:extLst>
              <a:ext uri="{FF2B5EF4-FFF2-40B4-BE49-F238E27FC236}">
                <a16:creationId xmlns:a16="http://schemas.microsoft.com/office/drawing/2014/main" id="{EA601933-6B76-4FD3-AF17-1493B0F3F180}"/>
              </a:ext>
            </a:extLst>
          </p:cNvPr>
          <p:cNvGrpSpPr/>
          <p:nvPr/>
        </p:nvGrpSpPr>
        <p:grpSpPr>
          <a:xfrm>
            <a:off x="7459576" y="6274489"/>
            <a:ext cx="501480" cy="707040"/>
            <a:chOff x="7459576" y="6274489"/>
            <a:chExt cx="501480" cy="707040"/>
          </a:xfrm>
        </p:grpSpPr>
        <mc:AlternateContent xmlns:mc="http://schemas.openxmlformats.org/markup-compatibility/2006" xmlns:p14="http://schemas.microsoft.com/office/powerpoint/2010/main">
          <mc:Choice Requires="p14">
            <p:contentPart p14:bwMode="auto" r:id="rId667">
              <p14:nvContentPartPr>
                <p14:cNvPr id="1166" name="Entrada de lápiz 1165">
                  <a:extLst>
                    <a:ext uri="{FF2B5EF4-FFF2-40B4-BE49-F238E27FC236}">
                      <a16:creationId xmlns:a16="http://schemas.microsoft.com/office/drawing/2014/main" id="{D7A0EDAC-22E5-417C-977F-07D0CFF367F9}"/>
                    </a:ext>
                  </a:extLst>
                </p14:cNvPr>
                <p14:cNvContentPartPr/>
                <p14:nvPr/>
              </p14:nvContentPartPr>
              <p14:xfrm>
                <a:off x="7499536" y="6274489"/>
                <a:ext cx="233280" cy="169560"/>
              </p14:xfrm>
            </p:contentPart>
          </mc:Choice>
          <mc:Fallback xmlns="">
            <p:pic>
              <p:nvPicPr>
                <p:cNvPr id="1166" name="Entrada de lápiz 1165">
                  <a:extLst>
                    <a:ext uri="{FF2B5EF4-FFF2-40B4-BE49-F238E27FC236}">
                      <a16:creationId xmlns:a16="http://schemas.microsoft.com/office/drawing/2014/main" id="{D7A0EDAC-22E5-417C-977F-07D0CFF367F9}"/>
                    </a:ext>
                  </a:extLst>
                </p:cNvPr>
                <p:cNvPicPr/>
                <p:nvPr/>
              </p:nvPicPr>
              <p:blipFill>
                <a:blip r:embed="rId668"/>
                <a:stretch>
                  <a:fillRect/>
                </a:stretch>
              </p:blipFill>
              <p:spPr>
                <a:xfrm>
                  <a:off x="7490536" y="6265489"/>
                  <a:ext cx="250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167" name="Entrada de lápiz 1166">
                  <a:extLst>
                    <a:ext uri="{FF2B5EF4-FFF2-40B4-BE49-F238E27FC236}">
                      <a16:creationId xmlns:a16="http://schemas.microsoft.com/office/drawing/2014/main" id="{56D7A826-F199-4BDF-B3C6-D73976F96738}"/>
                    </a:ext>
                  </a:extLst>
                </p14:cNvPr>
                <p14:cNvContentPartPr/>
                <p14:nvPr/>
              </p14:nvContentPartPr>
              <p14:xfrm>
                <a:off x="7459576" y="6391489"/>
                <a:ext cx="304560" cy="312840"/>
              </p14:xfrm>
            </p:contentPart>
          </mc:Choice>
          <mc:Fallback xmlns="">
            <p:pic>
              <p:nvPicPr>
                <p:cNvPr id="1167" name="Entrada de lápiz 1166">
                  <a:extLst>
                    <a:ext uri="{FF2B5EF4-FFF2-40B4-BE49-F238E27FC236}">
                      <a16:creationId xmlns:a16="http://schemas.microsoft.com/office/drawing/2014/main" id="{56D7A826-F199-4BDF-B3C6-D73976F96738}"/>
                    </a:ext>
                  </a:extLst>
                </p:cNvPr>
                <p:cNvPicPr/>
                <p:nvPr/>
              </p:nvPicPr>
              <p:blipFill>
                <a:blip r:embed="rId670"/>
                <a:stretch>
                  <a:fillRect/>
                </a:stretch>
              </p:blipFill>
              <p:spPr>
                <a:xfrm>
                  <a:off x="7450576" y="6382849"/>
                  <a:ext cx="3222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168" name="Entrada de lápiz 1167">
                  <a:extLst>
                    <a:ext uri="{FF2B5EF4-FFF2-40B4-BE49-F238E27FC236}">
                      <a16:creationId xmlns:a16="http://schemas.microsoft.com/office/drawing/2014/main" id="{545FF7E9-732F-4BD6-A1BE-4B6364C28434}"/>
                    </a:ext>
                  </a:extLst>
                </p14:cNvPr>
                <p14:cNvContentPartPr/>
                <p14:nvPr/>
              </p14:nvContentPartPr>
              <p14:xfrm>
                <a:off x="7718776" y="6622609"/>
                <a:ext cx="242280" cy="358920"/>
              </p14:xfrm>
            </p:contentPart>
          </mc:Choice>
          <mc:Fallback xmlns="">
            <p:pic>
              <p:nvPicPr>
                <p:cNvPr id="1168" name="Entrada de lápiz 1167">
                  <a:extLst>
                    <a:ext uri="{FF2B5EF4-FFF2-40B4-BE49-F238E27FC236}">
                      <a16:creationId xmlns:a16="http://schemas.microsoft.com/office/drawing/2014/main" id="{545FF7E9-732F-4BD6-A1BE-4B6364C28434}"/>
                    </a:ext>
                  </a:extLst>
                </p:cNvPr>
                <p:cNvPicPr/>
                <p:nvPr/>
              </p:nvPicPr>
              <p:blipFill>
                <a:blip r:embed="rId672"/>
                <a:stretch>
                  <a:fillRect/>
                </a:stretch>
              </p:blipFill>
              <p:spPr>
                <a:xfrm>
                  <a:off x="7709776" y="6613969"/>
                  <a:ext cx="259920" cy="376560"/>
                </a:xfrm>
                <a:prstGeom prst="rect">
                  <a:avLst/>
                </a:prstGeom>
              </p:spPr>
            </p:pic>
          </mc:Fallback>
        </mc:AlternateContent>
      </p:grpSp>
      <p:grpSp>
        <p:nvGrpSpPr>
          <p:cNvPr id="1175" name="Grupo 1174">
            <a:extLst>
              <a:ext uri="{FF2B5EF4-FFF2-40B4-BE49-F238E27FC236}">
                <a16:creationId xmlns:a16="http://schemas.microsoft.com/office/drawing/2014/main" id="{05A67AF8-5958-43B0-9AF6-0AC9B349E417}"/>
              </a:ext>
            </a:extLst>
          </p:cNvPr>
          <p:cNvGrpSpPr/>
          <p:nvPr/>
        </p:nvGrpSpPr>
        <p:grpSpPr>
          <a:xfrm>
            <a:off x="6717976" y="6253609"/>
            <a:ext cx="1242000" cy="741960"/>
            <a:chOff x="6717976" y="6253609"/>
            <a:chExt cx="1242000" cy="741960"/>
          </a:xfrm>
        </p:grpSpPr>
        <mc:AlternateContent xmlns:mc="http://schemas.openxmlformats.org/markup-compatibility/2006" xmlns:p14="http://schemas.microsoft.com/office/powerpoint/2010/main">
          <mc:Choice Requires="p14">
            <p:contentPart p14:bwMode="auto" r:id="rId673">
              <p14:nvContentPartPr>
                <p14:cNvPr id="1170" name="Entrada de lápiz 1169">
                  <a:extLst>
                    <a:ext uri="{FF2B5EF4-FFF2-40B4-BE49-F238E27FC236}">
                      <a16:creationId xmlns:a16="http://schemas.microsoft.com/office/drawing/2014/main" id="{81020CB6-D3CB-4B07-90A5-4A462DA217E4}"/>
                    </a:ext>
                  </a:extLst>
                </p14:cNvPr>
                <p14:cNvContentPartPr/>
                <p14:nvPr/>
              </p14:nvContentPartPr>
              <p14:xfrm>
                <a:off x="7094536" y="6293209"/>
                <a:ext cx="147960" cy="413280"/>
              </p14:xfrm>
            </p:contentPart>
          </mc:Choice>
          <mc:Fallback xmlns="">
            <p:pic>
              <p:nvPicPr>
                <p:cNvPr id="1170" name="Entrada de lápiz 1169">
                  <a:extLst>
                    <a:ext uri="{FF2B5EF4-FFF2-40B4-BE49-F238E27FC236}">
                      <a16:creationId xmlns:a16="http://schemas.microsoft.com/office/drawing/2014/main" id="{81020CB6-D3CB-4B07-90A5-4A462DA217E4}"/>
                    </a:ext>
                  </a:extLst>
                </p:cNvPr>
                <p:cNvPicPr/>
                <p:nvPr/>
              </p:nvPicPr>
              <p:blipFill>
                <a:blip r:embed="rId674"/>
                <a:stretch>
                  <a:fillRect/>
                </a:stretch>
              </p:blipFill>
              <p:spPr>
                <a:xfrm>
                  <a:off x="7076536" y="6275569"/>
                  <a:ext cx="18360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171" name="Entrada de lápiz 1170">
                  <a:extLst>
                    <a:ext uri="{FF2B5EF4-FFF2-40B4-BE49-F238E27FC236}">
                      <a16:creationId xmlns:a16="http://schemas.microsoft.com/office/drawing/2014/main" id="{0F7C794D-0EB1-48AA-B65B-D8009846DAFB}"/>
                    </a:ext>
                  </a:extLst>
                </p14:cNvPr>
                <p14:cNvContentPartPr/>
                <p14:nvPr/>
              </p14:nvContentPartPr>
              <p14:xfrm>
                <a:off x="6717976" y="6320929"/>
                <a:ext cx="170640" cy="479880"/>
              </p14:xfrm>
            </p:contentPart>
          </mc:Choice>
          <mc:Fallback xmlns="">
            <p:pic>
              <p:nvPicPr>
                <p:cNvPr id="1171" name="Entrada de lápiz 1170">
                  <a:extLst>
                    <a:ext uri="{FF2B5EF4-FFF2-40B4-BE49-F238E27FC236}">
                      <a16:creationId xmlns:a16="http://schemas.microsoft.com/office/drawing/2014/main" id="{0F7C794D-0EB1-48AA-B65B-D8009846DAFB}"/>
                    </a:ext>
                  </a:extLst>
                </p:cNvPr>
                <p:cNvPicPr/>
                <p:nvPr/>
              </p:nvPicPr>
              <p:blipFill>
                <a:blip r:embed="rId676"/>
                <a:stretch>
                  <a:fillRect/>
                </a:stretch>
              </p:blipFill>
              <p:spPr>
                <a:xfrm>
                  <a:off x="6699976" y="6303289"/>
                  <a:ext cx="2062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172" name="Entrada de lápiz 1171">
                  <a:extLst>
                    <a:ext uri="{FF2B5EF4-FFF2-40B4-BE49-F238E27FC236}">
                      <a16:creationId xmlns:a16="http://schemas.microsoft.com/office/drawing/2014/main" id="{1BFC22E1-6CCD-434B-AA1C-4E3046D410E6}"/>
                    </a:ext>
                  </a:extLst>
                </p14:cNvPr>
                <p14:cNvContentPartPr/>
                <p14:nvPr/>
              </p14:nvContentPartPr>
              <p14:xfrm>
                <a:off x="7459936" y="6253609"/>
                <a:ext cx="281160" cy="211320"/>
              </p14:xfrm>
            </p:contentPart>
          </mc:Choice>
          <mc:Fallback xmlns="">
            <p:pic>
              <p:nvPicPr>
                <p:cNvPr id="1172" name="Entrada de lápiz 1171">
                  <a:extLst>
                    <a:ext uri="{FF2B5EF4-FFF2-40B4-BE49-F238E27FC236}">
                      <a16:creationId xmlns:a16="http://schemas.microsoft.com/office/drawing/2014/main" id="{1BFC22E1-6CCD-434B-AA1C-4E3046D410E6}"/>
                    </a:ext>
                  </a:extLst>
                </p:cNvPr>
                <p:cNvPicPr/>
                <p:nvPr/>
              </p:nvPicPr>
              <p:blipFill>
                <a:blip r:embed="rId678"/>
                <a:stretch>
                  <a:fillRect/>
                </a:stretch>
              </p:blipFill>
              <p:spPr>
                <a:xfrm>
                  <a:off x="7442296" y="6235969"/>
                  <a:ext cx="3168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173" name="Entrada de lápiz 1172">
                  <a:extLst>
                    <a:ext uri="{FF2B5EF4-FFF2-40B4-BE49-F238E27FC236}">
                      <a16:creationId xmlns:a16="http://schemas.microsoft.com/office/drawing/2014/main" id="{C47891A1-4051-479F-812A-FAC2296D40F6}"/>
                    </a:ext>
                  </a:extLst>
                </p14:cNvPr>
                <p14:cNvContentPartPr/>
                <p14:nvPr/>
              </p14:nvContentPartPr>
              <p14:xfrm>
                <a:off x="7446976" y="6440449"/>
                <a:ext cx="306000" cy="263880"/>
              </p14:xfrm>
            </p:contentPart>
          </mc:Choice>
          <mc:Fallback xmlns="">
            <p:pic>
              <p:nvPicPr>
                <p:cNvPr id="1173" name="Entrada de lápiz 1172">
                  <a:extLst>
                    <a:ext uri="{FF2B5EF4-FFF2-40B4-BE49-F238E27FC236}">
                      <a16:creationId xmlns:a16="http://schemas.microsoft.com/office/drawing/2014/main" id="{C47891A1-4051-479F-812A-FAC2296D40F6}"/>
                    </a:ext>
                  </a:extLst>
                </p:cNvPr>
                <p:cNvPicPr/>
                <p:nvPr/>
              </p:nvPicPr>
              <p:blipFill>
                <a:blip r:embed="rId680"/>
                <a:stretch>
                  <a:fillRect/>
                </a:stretch>
              </p:blipFill>
              <p:spPr>
                <a:xfrm>
                  <a:off x="7429336" y="6422809"/>
                  <a:ext cx="3416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174" name="Entrada de lápiz 1173">
                  <a:extLst>
                    <a:ext uri="{FF2B5EF4-FFF2-40B4-BE49-F238E27FC236}">
                      <a16:creationId xmlns:a16="http://schemas.microsoft.com/office/drawing/2014/main" id="{FB599FF6-3EFC-4190-AD55-AA8C845A2069}"/>
                    </a:ext>
                  </a:extLst>
                </p14:cNvPr>
                <p14:cNvContentPartPr/>
                <p14:nvPr/>
              </p14:nvContentPartPr>
              <p14:xfrm>
                <a:off x="7747936" y="6587329"/>
                <a:ext cx="212040" cy="408240"/>
              </p14:xfrm>
            </p:contentPart>
          </mc:Choice>
          <mc:Fallback xmlns="">
            <p:pic>
              <p:nvPicPr>
                <p:cNvPr id="1174" name="Entrada de lápiz 1173">
                  <a:extLst>
                    <a:ext uri="{FF2B5EF4-FFF2-40B4-BE49-F238E27FC236}">
                      <a16:creationId xmlns:a16="http://schemas.microsoft.com/office/drawing/2014/main" id="{FB599FF6-3EFC-4190-AD55-AA8C845A2069}"/>
                    </a:ext>
                  </a:extLst>
                </p:cNvPr>
                <p:cNvPicPr/>
                <p:nvPr/>
              </p:nvPicPr>
              <p:blipFill>
                <a:blip r:embed="rId682"/>
                <a:stretch>
                  <a:fillRect/>
                </a:stretch>
              </p:blipFill>
              <p:spPr>
                <a:xfrm>
                  <a:off x="7729936" y="6569689"/>
                  <a:ext cx="247680" cy="443880"/>
                </a:xfrm>
                <a:prstGeom prst="rect">
                  <a:avLst/>
                </a:prstGeom>
              </p:spPr>
            </p:pic>
          </mc:Fallback>
        </mc:AlternateContent>
      </p:grpSp>
    </p:spTree>
    <p:extLst>
      <p:ext uri="{BB962C8B-B14F-4D97-AF65-F5344CB8AC3E}">
        <p14:creationId xmlns:p14="http://schemas.microsoft.com/office/powerpoint/2010/main" val="249357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24162-5BC2-4D7D-BB2D-AC5A76F34647}"/>
              </a:ext>
            </a:extLst>
          </p:cNvPr>
          <p:cNvSpPr>
            <a:spLocks noGrp="1"/>
          </p:cNvSpPr>
          <p:nvPr>
            <p:ph type="title"/>
          </p:nvPr>
        </p:nvSpPr>
        <p:spPr/>
        <p:txBody>
          <a:bodyPr>
            <a:normAutofit fontScale="90000"/>
          </a:bodyPr>
          <a:lstStyle/>
          <a:p>
            <a:r>
              <a:rPr lang="es-CL" dirty="0"/>
              <a:t>Multiplicación y división de decimales</a:t>
            </a:r>
          </a:p>
        </p:txBody>
      </p:sp>
      <p:sp>
        <p:nvSpPr>
          <p:cNvPr id="9" name="Marcador de contenido 8">
            <a:extLst>
              <a:ext uri="{FF2B5EF4-FFF2-40B4-BE49-F238E27FC236}">
                <a16:creationId xmlns:a16="http://schemas.microsoft.com/office/drawing/2014/main" id="{1B14E595-D6B3-44D7-98AF-DAFF158B63C7}"/>
              </a:ext>
            </a:extLst>
          </p:cNvPr>
          <p:cNvSpPr>
            <a:spLocks noGrp="1"/>
          </p:cNvSpPr>
          <p:nvPr>
            <p:ph idx="1"/>
          </p:nvPr>
        </p:nvSpPr>
        <p:spPr/>
        <p:txBody>
          <a:bodyPr>
            <a:normAutofit/>
          </a:bodyPr>
          <a:lstStyle/>
          <a:p>
            <a:pPr marL="0" indent="0">
              <a:buNone/>
            </a:pPr>
            <a:r>
              <a:rPr lang="es-CL" sz="2600" b="1" dirty="0">
                <a:latin typeface="Abadi Extra Light" panose="020B0204020104020204" pitchFamily="34" charset="0"/>
              </a:rPr>
              <a:t>Para la multiplicación: </a:t>
            </a:r>
            <a:r>
              <a:rPr lang="es-MX" sz="2600" dirty="0">
                <a:latin typeface="Abadi Extra Light" panose="020B0204020104020204" pitchFamily="34" charset="0"/>
              </a:rPr>
              <a:t>opera como si la coma decimal no estuviera. Cuando termines, pon la coma para que desde la derecha, el resultado tenga tantos decimales como la suma de los decimales de los factores que has multiplicado.</a:t>
            </a:r>
          </a:p>
          <a:p>
            <a:pPr marL="0" indent="0">
              <a:buNone/>
            </a:pPr>
            <a:r>
              <a:rPr lang="es-MX" sz="2600" b="1" dirty="0">
                <a:latin typeface="Abadi Extra Light" panose="020B0204020104020204" pitchFamily="34" charset="0"/>
              </a:rPr>
              <a:t>Para la división: </a:t>
            </a:r>
            <a:r>
              <a:rPr lang="es-MX" sz="2600" dirty="0">
                <a:latin typeface="Abadi Extra Light" panose="020B0204020104020204" pitchFamily="34" charset="0"/>
              </a:rPr>
              <a:t>Si sólo el dividendo tiene decimales, divide normalmente. Al llegar a la coma del dividendo, pon una coma en el cociente.</a:t>
            </a:r>
          </a:p>
          <a:p>
            <a:pPr marL="0" indent="0">
              <a:buNone/>
            </a:pPr>
            <a:r>
              <a:rPr lang="es-MX" sz="2600" dirty="0">
                <a:latin typeface="Abadi Extra Light" panose="020B0204020104020204" pitchFamily="34" charset="0"/>
              </a:rPr>
              <a:t>Si el divisor y el dividendo tienen decimales, quita los decimales del divisor multiplicando el dividendo y divisor por la unidad seguida de tantos ceros como decimales tenía el divisor</a:t>
            </a:r>
          </a:p>
          <a:p>
            <a:pPr marL="0" indent="0">
              <a:buNone/>
            </a:pPr>
            <a:endParaRPr lang="es-CL" sz="2000" i="1" dirty="0">
              <a:latin typeface="Cambria Math" panose="02040503050406030204" pitchFamily="18" charset="0"/>
            </a:endParaRPr>
          </a:p>
          <a:p>
            <a:pPr marL="0" indent="0">
              <a:buNone/>
            </a:pPr>
            <a:endParaRPr lang="es-CL" sz="2000" dirty="0">
              <a:latin typeface="Abadi Extra Light" panose="020B0204020104020204" pitchFamily="34" charset="0"/>
            </a:endParaRPr>
          </a:p>
        </p:txBody>
      </p:sp>
    </p:spTree>
    <p:extLst>
      <p:ext uri="{BB962C8B-B14F-4D97-AF65-F5344CB8AC3E}">
        <p14:creationId xmlns:p14="http://schemas.microsoft.com/office/powerpoint/2010/main" val="104389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E2A2E2-AA63-4BFA-A254-F66EF3282C99}"/>
              </a:ext>
            </a:extLst>
          </p:cNvPr>
          <p:cNvSpPr>
            <a:spLocks noGrp="1"/>
          </p:cNvSpPr>
          <p:nvPr>
            <p:ph type="title"/>
          </p:nvPr>
        </p:nvSpPr>
        <p:spPr/>
        <p:txBody>
          <a:bodyPr>
            <a:normAutofit fontScale="90000"/>
          </a:bodyPr>
          <a:lstStyle/>
          <a:p>
            <a:pPr algn="ctr"/>
            <a:r>
              <a:rPr lang="es-CL" dirty="0"/>
              <a:t>Para multiplicar y dividir decimales periódicos y semi-periódicos</a:t>
            </a:r>
          </a:p>
        </p:txBody>
      </p:sp>
      <p:sp>
        <p:nvSpPr>
          <p:cNvPr id="3" name="Marcador de contenido 2">
            <a:extLst>
              <a:ext uri="{FF2B5EF4-FFF2-40B4-BE49-F238E27FC236}">
                <a16:creationId xmlns:a16="http://schemas.microsoft.com/office/drawing/2014/main" id="{0E9A98CB-D115-4998-811A-17854256C372}"/>
              </a:ext>
            </a:extLst>
          </p:cNvPr>
          <p:cNvSpPr>
            <a:spLocks noGrp="1"/>
          </p:cNvSpPr>
          <p:nvPr>
            <p:ph idx="1"/>
          </p:nvPr>
        </p:nvSpPr>
        <p:spPr>
          <a:xfrm>
            <a:off x="838200" y="2280212"/>
            <a:ext cx="10515600" cy="3901131"/>
          </a:xfrm>
        </p:spPr>
        <p:txBody>
          <a:bodyPr/>
          <a:lstStyle/>
          <a:p>
            <a:pPr marL="0" indent="0">
              <a:buNone/>
            </a:pPr>
            <a:r>
              <a:rPr lang="es-CL" dirty="0">
                <a:latin typeface="Abadi Extra Light" panose="020B0204020104020204" pitchFamily="34" charset="0"/>
              </a:rPr>
              <a:t>Para multiplicar y dividir decimales periódicos y semi-periódicos, al igual que con la suma y resta, primero se debe pasar estos decimales a fracción, para luego operar.</a:t>
            </a:r>
          </a:p>
        </p:txBody>
      </p:sp>
    </p:spTree>
    <p:extLst>
      <p:ext uri="{BB962C8B-B14F-4D97-AF65-F5344CB8AC3E}">
        <p14:creationId xmlns:p14="http://schemas.microsoft.com/office/powerpoint/2010/main" val="2733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4E84C-DD26-4549-AAF0-1B491342C045}"/>
              </a:ext>
            </a:extLst>
          </p:cNvPr>
          <p:cNvSpPr>
            <a:spLocks noGrp="1"/>
          </p:cNvSpPr>
          <p:nvPr>
            <p:ph type="title"/>
          </p:nvPr>
        </p:nvSpPr>
        <p:spPr>
          <a:xfrm>
            <a:off x="838200" y="191505"/>
            <a:ext cx="10515600" cy="1325563"/>
          </a:xfrm>
        </p:spPr>
        <p:txBody>
          <a:bodyPr/>
          <a:lstStyle/>
          <a:p>
            <a:r>
              <a:rPr lang="es-CL" dirty="0"/>
              <a:t>Ejercicios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AE136A0-3D4E-4B08-8870-19AF9EC98CE8}"/>
                  </a:ext>
                </a:extLst>
              </p:cNvPr>
              <p:cNvSpPr>
                <a:spLocks noGrp="1"/>
              </p:cNvSpPr>
              <p:nvPr>
                <p:ph idx="1"/>
              </p:nvPr>
            </p:nvSpPr>
            <p:spPr>
              <a:xfrm>
                <a:off x="474562" y="1590997"/>
                <a:ext cx="10879238" cy="5075498"/>
              </a:xfrm>
            </p:spPr>
            <p:txBody>
              <a:bodyPr>
                <a:normAutofit/>
              </a:bodyPr>
              <a:lstStyle/>
              <a:p>
                <a:pPr marL="0" indent="0">
                  <a:lnSpc>
                    <a:spcPct val="250000"/>
                  </a:lnSpc>
                  <a:buNone/>
                </a:pPr>
                <a14:m>
                  <m:oMathPara xmlns:m="http://schemas.openxmlformats.org/officeDocument/2006/math">
                    <m:oMathParaPr>
                      <m:jc m:val="left"/>
                    </m:oMathParaPr>
                    <m:oMath xmlns:m="http://schemas.openxmlformats.org/officeDocument/2006/math">
                      <m:r>
                        <a:rPr lang="es-CL" sz="3200" b="0" i="1" smtClean="0">
                          <a:latin typeface="Cambria Math" panose="02040503050406030204" pitchFamily="18" charset="0"/>
                        </a:rPr>
                        <m:t>6,261</m:t>
                      </m:r>
                      <m:r>
                        <a:rPr lang="es-CL" sz="3200" b="0" i="1" smtClean="0">
                          <a:latin typeface="Cambria Math" panose="02040503050406030204" pitchFamily="18" charset="0"/>
                          <a:ea typeface="Cambria Math" panose="02040503050406030204" pitchFamily="18" charset="0"/>
                        </a:rPr>
                        <m:t>∙5,36=</m:t>
                      </m:r>
                    </m:oMath>
                  </m:oMathPara>
                </a14:m>
                <a:endParaRPr lang="es-CL" sz="3200" b="0" dirty="0">
                  <a:latin typeface="Abadi Extra Light" panose="020B0204020104020204" pitchFamily="34" charset="0"/>
                  <a:ea typeface="Cambria Math" panose="02040503050406030204" pitchFamily="18" charset="0"/>
                </a:endParaRPr>
              </a:p>
              <a:p>
                <a:pPr marL="0" indent="0">
                  <a:lnSpc>
                    <a:spcPct val="250000"/>
                  </a:lnSpc>
                  <a:buNone/>
                </a:pPr>
                <a14:m>
                  <m:oMathPara xmlns:m="http://schemas.openxmlformats.org/officeDocument/2006/math">
                    <m:oMathParaPr>
                      <m:jc m:val="left"/>
                    </m:oMathParaPr>
                    <m:oMath xmlns:m="http://schemas.openxmlformats.org/officeDocument/2006/math">
                      <m:r>
                        <a:rPr lang="es-CL" sz="3200" i="1">
                          <a:latin typeface="Cambria Math" panose="02040503050406030204" pitchFamily="18" charset="0"/>
                        </a:rPr>
                        <m:t>8,</m:t>
                      </m:r>
                      <m:acc>
                        <m:accPr>
                          <m:chr m:val="̅"/>
                          <m:ctrlPr>
                            <a:rPr lang="es-CL" sz="3200" i="1">
                              <a:latin typeface="Cambria Math" panose="02040503050406030204" pitchFamily="18" charset="0"/>
                            </a:rPr>
                          </m:ctrlPr>
                        </m:accPr>
                        <m:e>
                          <m:r>
                            <a:rPr lang="es-CL" sz="3200" i="1">
                              <a:latin typeface="Cambria Math" panose="02040503050406030204" pitchFamily="18" charset="0"/>
                            </a:rPr>
                            <m:t>4</m:t>
                          </m:r>
                        </m:e>
                      </m:acc>
                      <m:r>
                        <a:rPr lang="es-CL" sz="3200" i="1">
                          <a:latin typeface="Cambria Math" panose="02040503050406030204" pitchFamily="18" charset="0"/>
                        </a:rPr>
                        <m:t>:</m:t>
                      </m:r>
                      <m:r>
                        <a:rPr lang="es-CL" sz="3200" i="1">
                          <a:latin typeface="Cambria Math" panose="02040503050406030204" pitchFamily="18" charset="0"/>
                          <a:ea typeface="Cambria Math" panose="02040503050406030204" pitchFamily="18" charset="0"/>
                        </a:rPr>
                        <m:t>2,</m:t>
                      </m:r>
                      <m:acc>
                        <m:accPr>
                          <m:chr m:val="̅"/>
                          <m:ctrlPr>
                            <a:rPr lang="es-CL" sz="3200" i="1">
                              <a:latin typeface="Cambria Math" panose="02040503050406030204" pitchFamily="18" charset="0"/>
                              <a:ea typeface="Cambria Math" panose="02040503050406030204" pitchFamily="18" charset="0"/>
                            </a:rPr>
                          </m:ctrlPr>
                        </m:accPr>
                        <m:e>
                          <m:r>
                            <a:rPr lang="es-CL" sz="3200" i="1">
                              <a:latin typeface="Cambria Math" panose="02040503050406030204" pitchFamily="18" charset="0"/>
                              <a:ea typeface="Cambria Math" panose="02040503050406030204" pitchFamily="18" charset="0"/>
                            </a:rPr>
                            <m:t>6</m:t>
                          </m:r>
                        </m:e>
                      </m:acc>
                      <m:r>
                        <a:rPr lang="es-CL" sz="3200" i="1">
                          <a:latin typeface="Cambria Math" panose="02040503050406030204" pitchFamily="18" charset="0"/>
                        </a:rPr>
                        <m:t>=</m:t>
                      </m:r>
                    </m:oMath>
                  </m:oMathPara>
                </a14:m>
                <a:endParaRPr lang="es-CL" sz="3200" dirty="0">
                  <a:latin typeface="Abadi Extra Light" panose="020B0204020104020204" pitchFamily="34" charset="0"/>
                </a:endParaRPr>
              </a:p>
              <a:p>
                <a:pPr marL="0" indent="0">
                  <a:lnSpc>
                    <a:spcPct val="250000"/>
                  </a:lnSpc>
                  <a:buNone/>
                </a:pPr>
                <a14:m>
                  <m:oMathPara xmlns:m="http://schemas.openxmlformats.org/officeDocument/2006/math">
                    <m:oMathParaPr>
                      <m:jc m:val="left"/>
                    </m:oMathParaPr>
                    <m:oMath xmlns:m="http://schemas.openxmlformats.org/officeDocument/2006/math">
                      <m:r>
                        <a:rPr lang="es-CL" sz="3200" b="0" i="1" smtClean="0">
                          <a:latin typeface="Cambria Math" panose="02040503050406030204" pitchFamily="18" charset="0"/>
                        </a:rPr>
                        <m:t>161,7</m:t>
                      </m:r>
                      <m:r>
                        <a:rPr lang="es-CL" sz="3200" b="0" i="1" smtClean="0">
                          <a:latin typeface="Cambria Math" panose="02040503050406030204" pitchFamily="18" charset="0"/>
                          <a:ea typeface="Cambria Math" panose="02040503050406030204" pitchFamily="18" charset="0"/>
                        </a:rPr>
                        <m:t>∙4,68=</m:t>
                      </m:r>
                    </m:oMath>
                  </m:oMathPara>
                </a14:m>
                <a:endParaRPr lang="es-CL" sz="3200" b="0" dirty="0">
                  <a:latin typeface="Abadi Extra Light" panose="020B0204020104020204" pitchFamily="34" charset="0"/>
                  <a:ea typeface="Cambria Math" panose="02040503050406030204" pitchFamily="18" charset="0"/>
                </a:endParaRPr>
              </a:p>
              <a:p>
                <a:pPr marL="0" indent="0">
                  <a:lnSpc>
                    <a:spcPct val="250000"/>
                  </a:lnSpc>
                  <a:buNone/>
                </a:pPr>
                <a14:m>
                  <m:oMathPara xmlns:m="http://schemas.openxmlformats.org/officeDocument/2006/math">
                    <m:oMathParaPr>
                      <m:jc m:val="left"/>
                    </m:oMathParaPr>
                    <m:oMath xmlns:m="http://schemas.openxmlformats.org/officeDocument/2006/math">
                      <m:r>
                        <a:rPr lang="es-CL" sz="3200" b="0" i="1" smtClean="0">
                          <a:latin typeface="Cambria Math" panose="02040503050406030204" pitchFamily="18" charset="0"/>
                          <a:ea typeface="Cambria Math" panose="02040503050406030204" pitchFamily="18" charset="0"/>
                        </a:rPr>
                        <m:t>614,25:31,5=</m:t>
                      </m:r>
                    </m:oMath>
                  </m:oMathPara>
                </a14:m>
                <a:endParaRPr lang="es-CL" sz="3200" b="0" dirty="0">
                  <a:latin typeface="Abadi Extra Light" panose="020B0204020104020204" pitchFamily="34" charset="0"/>
                  <a:ea typeface="Cambria Math" panose="02040503050406030204" pitchFamily="18" charset="0"/>
                </a:endParaRPr>
              </a:p>
              <a:p>
                <a:pPr marL="0" indent="0">
                  <a:lnSpc>
                    <a:spcPct val="250000"/>
                  </a:lnSpc>
                  <a:buNone/>
                </a:pPr>
                <a:endParaRPr lang="es-CL" sz="3200" b="0" dirty="0">
                  <a:latin typeface="Abadi Extra Light" panose="020B0204020104020204" pitchFamily="34" charset="0"/>
                  <a:ea typeface="Cambria Math" panose="02040503050406030204" pitchFamily="18" charset="0"/>
                </a:endParaRPr>
              </a:p>
              <a:p>
                <a:pPr marL="0" indent="0">
                  <a:lnSpc>
                    <a:spcPct val="250000"/>
                  </a:lnSpc>
                  <a:buNone/>
                </a:pPr>
                <a:endParaRPr lang="es-CL" sz="3200" dirty="0">
                  <a:latin typeface="Abadi Extra Light" panose="020B0204020104020204" pitchFamily="34" charset="0"/>
                </a:endParaRPr>
              </a:p>
              <a:p>
                <a:pPr marL="0" indent="0">
                  <a:buNone/>
                </a:pPr>
                <a:endParaRPr lang="es-CL" dirty="0"/>
              </a:p>
            </p:txBody>
          </p:sp>
        </mc:Choice>
        <mc:Fallback xmlns="">
          <p:sp>
            <p:nvSpPr>
              <p:cNvPr id="3" name="Marcador de contenido 2">
                <a:extLst>
                  <a:ext uri="{FF2B5EF4-FFF2-40B4-BE49-F238E27FC236}">
                    <a16:creationId xmlns:a16="http://schemas.microsoft.com/office/drawing/2014/main" id="{FAE136A0-3D4E-4B08-8870-19AF9EC98CE8}"/>
                  </a:ext>
                </a:extLst>
              </p:cNvPr>
              <p:cNvSpPr>
                <a:spLocks noGrp="1" noRot="1" noChangeAspect="1" noMove="1" noResize="1" noEditPoints="1" noAdjustHandles="1" noChangeArrowheads="1" noChangeShapeType="1" noTextEdit="1"/>
              </p:cNvSpPr>
              <p:nvPr>
                <p:ph idx="1"/>
              </p:nvPr>
            </p:nvSpPr>
            <p:spPr>
              <a:xfrm>
                <a:off x="474562" y="1590997"/>
                <a:ext cx="10879238" cy="5075498"/>
              </a:xfrm>
              <a:blipFill>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129530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583A9-BC6A-4388-9676-2644A0A214AC}"/>
              </a:ext>
            </a:extLst>
          </p:cNvPr>
          <p:cNvSpPr>
            <a:spLocks noGrp="1"/>
          </p:cNvSpPr>
          <p:nvPr>
            <p:ph type="title"/>
          </p:nvPr>
        </p:nvSpPr>
        <p:spPr/>
        <p:txBody>
          <a:bodyPr/>
          <a:lstStyle/>
          <a:p>
            <a:r>
              <a:rPr lang="es-CL" dirty="0"/>
              <a:t>Ejercicios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2206153-DEAE-486D-ACC4-7C9F737CC9BD}"/>
                  </a:ext>
                </a:extLst>
              </p:cNvPr>
              <p:cNvSpPr>
                <a:spLocks noGrp="1"/>
              </p:cNvSpPr>
              <p:nvPr>
                <p:ph idx="1"/>
              </p:nvPr>
            </p:nvSpPr>
            <p:spPr>
              <a:xfrm>
                <a:off x="757177" y="1605291"/>
                <a:ext cx="10515600" cy="4760783"/>
              </a:xfrm>
            </p:spPr>
            <p:txBody>
              <a:bodyPr>
                <a:normAutofit fontScale="85000" lnSpcReduction="10000"/>
              </a:bodyPr>
              <a:lstStyle/>
              <a:p>
                <a:pPr marL="0" indent="0">
                  <a:lnSpc>
                    <a:spcPct val="250000"/>
                  </a:lnSpc>
                  <a:buNone/>
                </a:pPr>
                <a14:m>
                  <m:oMathPara xmlns:m="http://schemas.openxmlformats.org/officeDocument/2006/math">
                    <m:oMathParaPr>
                      <m:jc m:val="left"/>
                    </m:oMathParaPr>
                    <m:oMath xmlns:m="http://schemas.openxmlformats.org/officeDocument/2006/math">
                      <m:r>
                        <a:rPr lang="es-CL" sz="2800" i="1" smtClean="0">
                          <a:latin typeface="Cambria Math" panose="02040503050406030204" pitchFamily="18" charset="0"/>
                        </a:rPr>
                        <m:t>46,66</m:t>
                      </m:r>
                      <m:r>
                        <a:rPr lang="es-CL" sz="2800" i="1">
                          <a:latin typeface="Cambria Math" panose="02040503050406030204" pitchFamily="18" charset="0"/>
                          <a:ea typeface="Cambria Math" panose="02040503050406030204" pitchFamily="18" charset="0"/>
                        </a:rPr>
                        <m:t>∙77,3=</m:t>
                      </m:r>
                    </m:oMath>
                  </m:oMathPara>
                </a14:m>
                <a:endParaRPr lang="es-CL" i="1" dirty="0">
                  <a:latin typeface="Cambria Math" panose="02040503050406030204" pitchFamily="18" charset="0"/>
                </a:endParaRPr>
              </a:p>
              <a:p>
                <a:pPr marL="0" indent="0">
                  <a:lnSpc>
                    <a:spcPct val="250000"/>
                  </a:lnSpc>
                  <a:buNone/>
                </a:pPr>
                <a14:m>
                  <m:oMathPara xmlns:m="http://schemas.openxmlformats.org/officeDocument/2006/math">
                    <m:oMathParaPr>
                      <m:jc m:val="left"/>
                    </m:oMathParaPr>
                    <m:oMath xmlns:m="http://schemas.openxmlformats.org/officeDocument/2006/math">
                      <m:r>
                        <a:rPr lang="es-CL" i="1" smtClean="0">
                          <a:latin typeface="Cambria Math" panose="02040503050406030204" pitchFamily="18" charset="0"/>
                        </a:rPr>
                        <m:t>4</m:t>
                      </m:r>
                      <m:r>
                        <a:rPr lang="es-CL" b="0" i="1" smtClean="0">
                          <a:latin typeface="Cambria Math" panose="02040503050406030204" pitchFamily="18" charset="0"/>
                        </a:rPr>
                        <m:t>,64</m:t>
                      </m:r>
                      <m:r>
                        <a:rPr lang="es-CL" sz="2800" b="0" i="1" smtClean="0">
                          <a:latin typeface="Cambria Math" panose="02040503050406030204" pitchFamily="18" charset="0"/>
                        </a:rPr>
                        <m:t> </m:t>
                      </m:r>
                      <m:r>
                        <a:rPr lang="es-CL" i="1">
                          <a:latin typeface="Cambria Math" panose="02040503050406030204" pitchFamily="18" charset="0"/>
                          <a:ea typeface="Cambria Math" panose="02040503050406030204" pitchFamily="18" charset="0"/>
                        </a:rPr>
                        <m:t>∙</m:t>
                      </m:r>
                      <m:r>
                        <a:rPr lang="es-CL" b="0" i="1" smtClean="0">
                          <a:latin typeface="Cambria Math" panose="02040503050406030204" pitchFamily="18" charset="0"/>
                          <a:ea typeface="Cambria Math" panose="02040503050406030204" pitchFamily="18" charset="0"/>
                        </a:rPr>
                        <m:t>2</m:t>
                      </m:r>
                      <m:r>
                        <a:rPr lang="es-CL" sz="2800" b="0" i="1" smtClean="0">
                          <a:latin typeface="Cambria Math" panose="02040503050406030204" pitchFamily="18" charset="0"/>
                        </a:rPr>
                        <m:t>=</m:t>
                      </m:r>
                    </m:oMath>
                  </m:oMathPara>
                </a14:m>
                <a:endParaRPr lang="es-CL" sz="2800" b="0" i="1" dirty="0">
                  <a:latin typeface="Cambria Math" panose="02040503050406030204" pitchFamily="18" charset="0"/>
                </a:endParaRPr>
              </a:p>
              <a:p>
                <a:pPr marL="0" indent="0">
                  <a:lnSpc>
                    <a:spcPct val="250000"/>
                  </a:lnSpc>
                  <a:buNone/>
                </a:pPr>
                <a14:m>
                  <m:oMathPara xmlns:m="http://schemas.openxmlformats.org/officeDocument/2006/math">
                    <m:oMathParaPr>
                      <m:jc m:val="left"/>
                    </m:oMathParaPr>
                    <m:oMath xmlns:m="http://schemas.openxmlformats.org/officeDocument/2006/math">
                      <m:r>
                        <a:rPr lang="es-CL" sz="2800" i="1">
                          <a:latin typeface="Cambria Math" panose="02040503050406030204" pitchFamily="18" charset="0"/>
                        </a:rPr>
                        <m:t>4</m:t>
                      </m:r>
                      <m:r>
                        <a:rPr lang="es-CL" sz="2800" b="0" i="1" smtClean="0">
                          <a:latin typeface="Cambria Math" panose="02040503050406030204" pitchFamily="18" charset="0"/>
                        </a:rPr>
                        <m:t>5,48:</m:t>
                      </m:r>
                      <m:r>
                        <a:rPr lang="es-CL" sz="2800" b="0" i="1" smtClean="0">
                          <a:latin typeface="Cambria Math" panose="02040503050406030204" pitchFamily="18" charset="0"/>
                          <a:ea typeface="Cambria Math" panose="02040503050406030204" pitchFamily="18" charset="0"/>
                        </a:rPr>
                        <m:t>7,2=</m:t>
                      </m:r>
                    </m:oMath>
                  </m:oMathPara>
                </a14:m>
                <a:endParaRPr lang="es-CL" sz="2800" dirty="0">
                  <a:latin typeface="Abadi Extra Light" panose="020B0204020104020204" pitchFamily="34" charset="0"/>
                </a:endParaRPr>
              </a:p>
              <a:p>
                <a:pPr marL="0" indent="0">
                  <a:lnSpc>
                    <a:spcPct val="250000"/>
                  </a:lnSpc>
                  <a:buNone/>
                </a:pPr>
                <a14:m>
                  <m:oMathPara xmlns:m="http://schemas.openxmlformats.org/officeDocument/2006/math">
                    <m:oMathParaPr>
                      <m:jc m:val="left"/>
                    </m:oMathParaPr>
                    <m:oMath xmlns:m="http://schemas.openxmlformats.org/officeDocument/2006/math">
                      <m:r>
                        <a:rPr lang="es-CL" sz="2800" i="1">
                          <a:latin typeface="Cambria Math" panose="02040503050406030204" pitchFamily="18" charset="0"/>
                        </a:rPr>
                        <m:t>9</m:t>
                      </m:r>
                      <m:r>
                        <a:rPr lang="es-CL" sz="2800" b="0" i="1" smtClean="0">
                          <a:latin typeface="Cambria Math" panose="02040503050406030204" pitchFamily="18" charset="0"/>
                        </a:rPr>
                        <m:t>9,46:</m:t>
                      </m:r>
                      <m:r>
                        <a:rPr lang="es-CL" sz="2800" b="0" i="1" smtClean="0">
                          <a:latin typeface="Cambria Math" panose="02040503050406030204" pitchFamily="18" charset="0"/>
                          <a:ea typeface="Cambria Math" panose="02040503050406030204" pitchFamily="18" charset="0"/>
                        </a:rPr>
                        <m:t>2,2=</m:t>
                      </m:r>
                    </m:oMath>
                  </m:oMathPara>
                </a14:m>
                <a:endParaRPr lang="es-CL" sz="2800" dirty="0">
                  <a:latin typeface="Abadi Extra Light" panose="020B0204020104020204" pitchFamily="34" charset="0"/>
                </a:endParaRPr>
              </a:p>
              <a:p>
                <a:pPr marL="0" indent="0">
                  <a:lnSpc>
                    <a:spcPct val="250000"/>
                  </a:lnSpc>
                  <a:buNone/>
                </a:pPr>
                <a14:m>
                  <m:oMathPara xmlns:m="http://schemas.openxmlformats.org/officeDocument/2006/math">
                    <m:oMathParaPr>
                      <m:jc m:val="left"/>
                    </m:oMathParaPr>
                    <m:oMath xmlns:m="http://schemas.openxmlformats.org/officeDocument/2006/math">
                      <m:r>
                        <a:rPr lang="es-CL" sz="2800" i="1">
                          <a:latin typeface="Cambria Math" panose="02040503050406030204" pitchFamily="18" charset="0"/>
                        </a:rPr>
                        <m:t>2</m:t>
                      </m:r>
                      <m:r>
                        <a:rPr lang="es-CL" sz="2800" b="0" i="1" smtClean="0">
                          <a:latin typeface="Cambria Math" panose="02040503050406030204" pitchFamily="18" charset="0"/>
                        </a:rPr>
                        <m:t>,</m:t>
                      </m:r>
                      <m:acc>
                        <m:accPr>
                          <m:chr m:val="̅"/>
                          <m:ctrlPr>
                            <a:rPr lang="es-CL" sz="2800" b="0" i="1" smtClean="0">
                              <a:latin typeface="Cambria Math" panose="02040503050406030204" pitchFamily="18" charset="0"/>
                            </a:rPr>
                          </m:ctrlPr>
                        </m:accPr>
                        <m:e>
                          <m:r>
                            <a:rPr lang="es-CL" sz="2800" b="0" i="1" smtClean="0">
                              <a:latin typeface="Cambria Math" panose="02040503050406030204" pitchFamily="18" charset="0"/>
                            </a:rPr>
                            <m:t>6</m:t>
                          </m:r>
                        </m:e>
                      </m:acc>
                      <m:r>
                        <a:rPr lang="es-CL" sz="2800" b="0" i="1" smtClean="0">
                          <a:latin typeface="Cambria Math" panose="02040503050406030204" pitchFamily="18" charset="0"/>
                          <a:ea typeface="Cambria Math" panose="02040503050406030204" pitchFamily="18" charset="0"/>
                        </a:rPr>
                        <m:t>∙3,</m:t>
                      </m:r>
                      <m:acc>
                        <m:accPr>
                          <m:chr m:val="̅"/>
                          <m:ctrlPr>
                            <a:rPr lang="es-CL" sz="2800" b="0" i="1" smtClean="0">
                              <a:latin typeface="Cambria Math" panose="02040503050406030204" pitchFamily="18" charset="0"/>
                              <a:ea typeface="Cambria Math" panose="02040503050406030204" pitchFamily="18" charset="0"/>
                            </a:rPr>
                          </m:ctrlPr>
                        </m:accPr>
                        <m:e>
                          <m:r>
                            <a:rPr lang="es-CL" sz="2800" b="0" i="1" smtClean="0">
                              <a:latin typeface="Cambria Math" panose="02040503050406030204" pitchFamily="18" charset="0"/>
                              <a:ea typeface="Cambria Math" panose="02040503050406030204" pitchFamily="18" charset="0"/>
                            </a:rPr>
                            <m:t>2</m:t>
                          </m:r>
                        </m:e>
                      </m:acc>
                      <m:r>
                        <a:rPr lang="es-CL" sz="2800" b="0" i="1" smtClean="0">
                          <a:latin typeface="Cambria Math" panose="02040503050406030204" pitchFamily="18" charset="0"/>
                        </a:rPr>
                        <m:t>=</m:t>
                      </m:r>
                    </m:oMath>
                  </m:oMathPara>
                </a14:m>
                <a:endParaRPr lang="es-CL" sz="2800" dirty="0">
                  <a:latin typeface="Abadi Extra Light" panose="020B0204020104020204" pitchFamily="34" charset="0"/>
                </a:endParaRPr>
              </a:p>
              <a:p>
                <a:pPr marL="0" indent="0">
                  <a:buNone/>
                </a:pPr>
                <a:endParaRPr lang="es-CL" dirty="0"/>
              </a:p>
            </p:txBody>
          </p:sp>
        </mc:Choice>
        <mc:Fallback xmlns="">
          <p:sp>
            <p:nvSpPr>
              <p:cNvPr id="3" name="Marcador de contenido 2">
                <a:extLst>
                  <a:ext uri="{FF2B5EF4-FFF2-40B4-BE49-F238E27FC236}">
                    <a16:creationId xmlns:a16="http://schemas.microsoft.com/office/drawing/2014/main" id="{72206153-DEAE-486D-ACC4-7C9F737CC9BD}"/>
                  </a:ext>
                </a:extLst>
              </p:cNvPr>
              <p:cNvSpPr>
                <a:spLocks noGrp="1" noRot="1" noChangeAspect="1" noMove="1" noResize="1" noEditPoints="1" noAdjustHandles="1" noChangeArrowheads="1" noChangeShapeType="1" noTextEdit="1"/>
              </p:cNvSpPr>
              <p:nvPr>
                <p:ph idx="1"/>
              </p:nvPr>
            </p:nvSpPr>
            <p:spPr>
              <a:xfrm>
                <a:off x="757177" y="1605291"/>
                <a:ext cx="10515600" cy="4760783"/>
              </a:xfrm>
              <a:blipFill>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5555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34550-645A-4813-829F-C93737973A6F}"/>
              </a:ext>
            </a:extLst>
          </p:cNvPr>
          <p:cNvSpPr>
            <a:spLocks noGrp="1"/>
          </p:cNvSpPr>
          <p:nvPr>
            <p:ph type="title"/>
          </p:nvPr>
        </p:nvSpPr>
        <p:spPr/>
        <p:txBody>
          <a:bodyPr/>
          <a:lstStyle/>
          <a:p>
            <a:r>
              <a:rPr lang="es-CL" dirty="0"/>
              <a:t>Operatoria combinada</a:t>
            </a:r>
          </a:p>
        </p:txBody>
      </p:sp>
      <p:sp>
        <p:nvSpPr>
          <p:cNvPr id="3" name="Marcador de contenido 2">
            <a:extLst>
              <a:ext uri="{FF2B5EF4-FFF2-40B4-BE49-F238E27FC236}">
                <a16:creationId xmlns:a16="http://schemas.microsoft.com/office/drawing/2014/main" id="{012101E3-FF18-4400-9A66-638E48EB70DE}"/>
              </a:ext>
            </a:extLst>
          </p:cNvPr>
          <p:cNvSpPr>
            <a:spLocks noGrp="1"/>
          </p:cNvSpPr>
          <p:nvPr>
            <p:ph idx="1"/>
          </p:nvPr>
        </p:nvSpPr>
        <p:spPr>
          <a:xfrm>
            <a:off x="616257" y="2000406"/>
            <a:ext cx="10515600" cy="4251960"/>
          </a:xfrm>
        </p:spPr>
        <p:txBody>
          <a:bodyPr/>
          <a:lstStyle/>
          <a:p>
            <a:pPr marL="0" indent="0">
              <a:buNone/>
            </a:pPr>
            <a:r>
              <a:rPr lang="es-CL" b="0" i="0" dirty="0">
                <a:effectLst/>
                <a:latin typeface="Noto Serif"/>
              </a:rPr>
              <a:t>[ 5,75 + 3,25 – (7,315) ] : [ 14,98 – 3,78 ]=</a:t>
            </a:r>
          </a:p>
          <a:p>
            <a:pPr marL="0" indent="0">
              <a:buNone/>
            </a:pPr>
            <a:endParaRPr lang="es-CL" b="0" i="0" dirty="0">
              <a:solidFill>
                <a:srgbClr val="333333"/>
              </a:solidFill>
              <a:effectLst/>
              <a:latin typeface="Noto Serif"/>
            </a:endParaRPr>
          </a:p>
        </p:txBody>
      </p:sp>
    </p:spTree>
    <p:extLst>
      <p:ext uri="{BB962C8B-B14F-4D97-AF65-F5344CB8AC3E}">
        <p14:creationId xmlns:p14="http://schemas.microsoft.com/office/powerpoint/2010/main" val="284181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9DCF8-1632-47AE-A3E6-78E39203901E}"/>
              </a:ext>
            </a:extLst>
          </p:cNvPr>
          <p:cNvSpPr>
            <a:spLocks noGrp="1"/>
          </p:cNvSpPr>
          <p:nvPr>
            <p:ph type="title"/>
          </p:nvPr>
        </p:nvSpPr>
        <p:spPr/>
        <p:txBody>
          <a:bodyPr/>
          <a:lstStyle/>
          <a:p>
            <a:r>
              <a:rPr lang="es-CL" dirty="0"/>
              <a:t>Operatoria combinada</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1E191BE1-B642-41CD-9AB9-652F61FD70DB}"/>
                  </a:ext>
                </a:extLst>
              </p:cNvPr>
              <p:cNvSpPr>
                <a:spLocks noGrp="1"/>
              </p:cNvSpPr>
              <p:nvPr>
                <p:ph idx="1"/>
              </p:nvPr>
            </p:nvSpPr>
            <p:spPr>
              <a:xfrm>
                <a:off x="838200" y="1760708"/>
                <a:ext cx="10515600" cy="4251960"/>
              </a:xfrm>
            </p:spPr>
            <p:txBody>
              <a:bodyPr/>
              <a:lstStyle/>
              <a:p>
                <a:pPr marL="0" indent="0">
                  <a:buNone/>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1,6+3</m:t>
                      </m:r>
                      <m:r>
                        <a:rPr lang="es-CL" b="0" i="1" smtClean="0">
                          <a:latin typeface="Cambria Math" panose="02040503050406030204" pitchFamily="18" charset="0"/>
                          <a:ea typeface="Cambria Math" panose="02040503050406030204" pitchFamily="18" charset="0"/>
                        </a:rPr>
                        <m:t>∙</m:t>
                      </m:r>
                      <m:d>
                        <m:dPr>
                          <m:ctrlPr>
                            <a:rPr lang="es-CL" b="0" i="1" smtClean="0">
                              <a:latin typeface="Cambria Math" panose="02040503050406030204" pitchFamily="18" charset="0"/>
                              <a:ea typeface="Cambria Math" panose="02040503050406030204" pitchFamily="18" charset="0"/>
                            </a:rPr>
                          </m:ctrlPr>
                        </m:dPr>
                        <m:e>
                          <m:r>
                            <a:rPr lang="es-CL" b="0" i="1" smtClean="0">
                              <a:latin typeface="Cambria Math" panose="02040503050406030204" pitchFamily="18" charset="0"/>
                              <a:ea typeface="Cambria Math" panose="02040503050406030204" pitchFamily="18" charset="0"/>
                            </a:rPr>
                            <m:t>5,6−4,8</m:t>
                          </m:r>
                        </m:e>
                      </m:d>
                      <m:r>
                        <a:rPr lang="es-CL" b="0" i="1" smtClean="0">
                          <a:latin typeface="Cambria Math" panose="02040503050406030204" pitchFamily="18" charset="0"/>
                          <a:ea typeface="Cambria Math" panose="02040503050406030204" pitchFamily="18" charset="0"/>
                        </a:rPr>
                        <m:t>=</m:t>
                      </m:r>
                    </m:oMath>
                  </m:oMathPara>
                </a14:m>
                <a:endParaRPr lang="es-CL" b="0" dirty="0">
                  <a:ea typeface="Cambria Math" panose="02040503050406030204" pitchFamily="18" charset="0"/>
                </a:endParaRPr>
              </a:p>
              <a:p>
                <a:pPr marL="0" indent="0">
                  <a:buNone/>
                </a:pPr>
                <a:endParaRPr lang="es-CL" b="0" dirty="0">
                  <a:ea typeface="Cambria Math" panose="02040503050406030204" pitchFamily="18" charset="0"/>
                </a:endParaRPr>
              </a:p>
              <a:p>
                <a:pPr marL="0" indent="0">
                  <a:buNone/>
                </a:pPr>
                <a:endParaRPr lang="es-CL" b="0" dirty="0">
                  <a:ea typeface="Cambria Math" panose="02040503050406030204" pitchFamily="18" charset="0"/>
                </a:endParaRPr>
              </a:p>
              <a:p>
                <a:pPr marL="0" indent="0">
                  <a:buNone/>
                </a:pPr>
                <a:endParaRPr lang="es-CL" b="0" dirty="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s-CL" b="0" i="1" smtClean="0">
                          <a:latin typeface="Cambria Math" panose="02040503050406030204" pitchFamily="18" charset="0"/>
                        </a:rPr>
                        <m:t>2,48−3,1</m:t>
                      </m:r>
                      <m:r>
                        <a:rPr lang="es-CL" b="0" i="1" smtClean="0">
                          <a:latin typeface="Cambria Math" panose="02040503050406030204" pitchFamily="18" charset="0"/>
                          <a:ea typeface="Cambria Math" panose="02040503050406030204" pitchFamily="18" charset="0"/>
                        </a:rPr>
                        <m:t>∙0,4+2,8∙1,7=</m:t>
                      </m:r>
                    </m:oMath>
                  </m:oMathPara>
                </a14:m>
                <a:endParaRPr lang="es-CL" dirty="0"/>
              </a:p>
              <a:p>
                <a:endParaRPr lang="es-CL" dirty="0"/>
              </a:p>
            </p:txBody>
          </p:sp>
        </mc:Choice>
        <mc:Fallback xmlns="">
          <p:sp>
            <p:nvSpPr>
              <p:cNvPr id="3" name="Marcador de contenido 2">
                <a:extLst>
                  <a:ext uri="{FF2B5EF4-FFF2-40B4-BE49-F238E27FC236}">
                    <a16:creationId xmlns:a16="http://schemas.microsoft.com/office/drawing/2014/main" id="{1E191BE1-B642-41CD-9AB9-652F61FD70DB}"/>
                  </a:ext>
                </a:extLst>
              </p:cNvPr>
              <p:cNvSpPr>
                <a:spLocks noGrp="1" noRot="1" noChangeAspect="1" noMove="1" noResize="1" noEditPoints="1" noAdjustHandles="1" noChangeArrowheads="1" noChangeShapeType="1" noTextEdit="1"/>
              </p:cNvSpPr>
              <p:nvPr>
                <p:ph idx="1"/>
              </p:nvPr>
            </p:nvSpPr>
            <p:spPr>
              <a:xfrm>
                <a:off x="838200" y="1760708"/>
                <a:ext cx="10515600" cy="4251960"/>
              </a:xfrm>
              <a:blipFill>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47387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C98FBA-51B7-45C8-9AA1-6543879AD577}"/>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s-CL">
                <a:solidFill>
                  <a:schemeClr val="bg1"/>
                </a:solidFill>
              </a:rPr>
              <a:t>Finalizando la clase</a:t>
            </a:r>
          </a:p>
        </p:txBody>
      </p:sp>
      <p:graphicFrame>
        <p:nvGraphicFramePr>
          <p:cNvPr id="5" name="Marcador de contenido 2">
            <a:extLst>
              <a:ext uri="{FF2B5EF4-FFF2-40B4-BE49-F238E27FC236}">
                <a16:creationId xmlns:a16="http://schemas.microsoft.com/office/drawing/2014/main" id="{5F9616D8-D1A6-4E4D-B72B-0412990943EE}"/>
              </a:ext>
            </a:extLst>
          </p:cNvPr>
          <p:cNvGraphicFramePr>
            <a:graphicFrameLocks noGrp="1"/>
          </p:cNvGraphicFramePr>
          <p:nvPr>
            <p:ph idx="1"/>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áfico 6" descr="Cámara contorno">
            <a:extLst>
              <a:ext uri="{FF2B5EF4-FFF2-40B4-BE49-F238E27FC236}">
                <a16:creationId xmlns:a16="http://schemas.microsoft.com/office/drawing/2014/main" id="{C2F56578-DFF0-4B83-9D8D-BEAA1F875E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5693" y="4078043"/>
            <a:ext cx="914400" cy="914400"/>
          </a:xfrm>
          <a:prstGeom prst="rect">
            <a:avLst/>
          </a:prstGeom>
        </p:spPr>
      </p:pic>
      <p:pic>
        <p:nvPicPr>
          <p:cNvPr id="21" name="Gráfico 20" descr="Narración contorno">
            <a:extLst>
              <a:ext uri="{FF2B5EF4-FFF2-40B4-BE49-F238E27FC236}">
                <a16:creationId xmlns:a16="http://schemas.microsoft.com/office/drawing/2014/main" id="{F3D65483-BCB3-445F-9824-073D4D35262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38799" y="1177880"/>
            <a:ext cx="914400" cy="914400"/>
          </a:xfrm>
          <a:prstGeom prst="rect">
            <a:avLst/>
          </a:prstGeom>
        </p:spPr>
      </p:pic>
      <mc:AlternateContent xmlns:mc="http://schemas.openxmlformats.org/markup-compatibility/2006" xmlns:p14="http://schemas.microsoft.com/office/powerpoint/2010/main">
        <mc:Choice Requires="p14">
          <p:contentPart p14:bwMode="auto" r:id="rId11">
            <p14:nvContentPartPr>
              <p14:cNvPr id="3" name="Entrada de lápiz 2">
                <a:extLst>
                  <a:ext uri="{FF2B5EF4-FFF2-40B4-BE49-F238E27FC236}">
                    <a16:creationId xmlns:a16="http://schemas.microsoft.com/office/drawing/2014/main" id="{5B38CC85-0634-4456-A264-8B38F85DCE87}"/>
                  </a:ext>
                </a:extLst>
              </p14:cNvPr>
              <p14:cNvContentPartPr/>
              <p14:nvPr/>
            </p14:nvContentPartPr>
            <p14:xfrm>
              <a:off x="3719984" y="-727101"/>
              <a:ext cx="360" cy="360"/>
            </p14:xfrm>
          </p:contentPart>
        </mc:Choice>
        <mc:Fallback xmlns="">
          <p:pic>
            <p:nvPicPr>
              <p:cNvPr id="3" name="Entrada de lápiz 2">
                <a:extLst>
                  <a:ext uri="{FF2B5EF4-FFF2-40B4-BE49-F238E27FC236}">
                    <a16:creationId xmlns:a16="http://schemas.microsoft.com/office/drawing/2014/main" id="{5B38CC85-0634-4456-A264-8B38F85DCE87}"/>
                  </a:ext>
                </a:extLst>
              </p:cNvPr>
              <p:cNvPicPr/>
              <p:nvPr/>
            </p:nvPicPr>
            <p:blipFill>
              <a:blip r:embed="rId12"/>
              <a:stretch>
                <a:fillRect/>
              </a:stretch>
            </p:blipFill>
            <p:spPr>
              <a:xfrm>
                <a:off x="3701984" y="-744741"/>
                <a:ext cx="36000" cy="36000"/>
              </a:xfrm>
              <a:prstGeom prst="rect">
                <a:avLst/>
              </a:prstGeom>
            </p:spPr>
          </p:pic>
        </mc:Fallback>
      </mc:AlternateContent>
    </p:spTree>
    <p:extLst>
      <p:ext uri="{BB962C8B-B14F-4D97-AF65-F5344CB8AC3E}">
        <p14:creationId xmlns:p14="http://schemas.microsoft.com/office/powerpoint/2010/main" val="2552869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CC7631-68C5-4F4B-9D6A-D77AFA526BF4}"/>
              </a:ext>
            </a:extLst>
          </p:cNvPr>
          <p:cNvSpPr>
            <a:spLocks noGrp="1"/>
          </p:cNvSpPr>
          <p:nvPr>
            <p:ph type="title"/>
          </p:nvPr>
        </p:nvSpPr>
        <p:spPr>
          <a:xfrm>
            <a:off x="1245072" y="1289765"/>
            <a:ext cx="3651101" cy="4270963"/>
          </a:xfrm>
        </p:spPr>
        <p:txBody>
          <a:bodyPr anchor="ctr">
            <a:normAutofit/>
          </a:bodyPr>
          <a:lstStyle/>
          <a:p>
            <a:pPr algn="ctr"/>
            <a:r>
              <a:rPr lang="es-CL" sz="5600" dirty="0">
                <a:solidFill>
                  <a:srgbClr val="FFFFFF"/>
                </a:solidFill>
              </a:rPr>
              <a:t>Asistencia</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98BD187C-F96A-4D5A-BA45-DCB10BE1F1A7}"/>
              </a:ext>
            </a:extLst>
          </p:cNvPr>
          <p:cNvSpPr>
            <a:spLocks noGrp="1"/>
          </p:cNvSpPr>
          <p:nvPr>
            <p:ph idx="1"/>
          </p:nvPr>
        </p:nvSpPr>
        <p:spPr>
          <a:xfrm>
            <a:off x="6297233" y="518400"/>
            <a:ext cx="4771607" cy="5837949"/>
          </a:xfrm>
        </p:spPr>
        <p:txBody>
          <a:bodyPr anchor="ctr">
            <a:normAutofit/>
          </a:bodyPr>
          <a:lstStyle/>
          <a:p>
            <a:r>
              <a:rPr lang="es-CL" dirty="0">
                <a:solidFill>
                  <a:schemeClr val="tx1">
                    <a:alpha val="80000"/>
                  </a:schemeClr>
                </a:solidFill>
              </a:rPr>
              <a:t>Escribir en el Chat:</a:t>
            </a:r>
          </a:p>
          <a:p>
            <a:pPr marL="0" indent="0">
              <a:buNone/>
            </a:pPr>
            <a:r>
              <a:rPr lang="es-CL" i="1" dirty="0">
                <a:solidFill>
                  <a:schemeClr val="tx1">
                    <a:alpha val="80000"/>
                  </a:schemeClr>
                </a:solidFill>
              </a:rPr>
              <a:t>Presente (Nombre Apellido)</a:t>
            </a:r>
            <a:endParaRPr lang="es-CL"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76B9E6F0-4D63-475B-AB23-FF6A9C84C8B5}"/>
                  </a:ext>
                </a:extLst>
              </p14:cNvPr>
              <p14:cNvContentPartPr/>
              <p14:nvPr/>
            </p14:nvContentPartPr>
            <p14:xfrm>
              <a:off x="7565144" y="-175941"/>
              <a:ext cx="360" cy="360"/>
            </p14:xfrm>
          </p:contentPart>
        </mc:Choice>
        <mc:Fallback xmlns="">
          <p:pic>
            <p:nvPicPr>
              <p:cNvPr id="4" name="Entrada de lápiz 3">
                <a:extLst>
                  <a:ext uri="{FF2B5EF4-FFF2-40B4-BE49-F238E27FC236}">
                    <a16:creationId xmlns:a16="http://schemas.microsoft.com/office/drawing/2014/main" id="{76B9E6F0-4D63-475B-AB23-FF6A9C84C8B5}"/>
                  </a:ext>
                </a:extLst>
              </p:cNvPr>
              <p:cNvPicPr/>
              <p:nvPr/>
            </p:nvPicPr>
            <p:blipFill>
              <a:blip r:embed="rId3"/>
              <a:stretch>
                <a:fillRect/>
              </a:stretch>
            </p:blipFill>
            <p:spPr>
              <a:xfrm>
                <a:off x="7547504" y="-193941"/>
                <a:ext cx="36000" cy="36000"/>
              </a:xfrm>
              <a:prstGeom prst="rect">
                <a:avLst/>
              </a:prstGeom>
            </p:spPr>
          </p:pic>
        </mc:Fallback>
      </mc:AlternateContent>
    </p:spTree>
    <p:extLst>
      <p:ext uri="{BB962C8B-B14F-4D97-AF65-F5344CB8AC3E}">
        <p14:creationId xmlns:p14="http://schemas.microsoft.com/office/powerpoint/2010/main" val="3100137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99618C-3767-4CF9-93B8-0366A1E58BE5}"/>
              </a:ext>
            </a:extLst>
          </p:cNvPr>
          <p:cNvSpPr>
            <a:spLocks noGrp="1"/>
          </p:cNvSpPr>
          <p:nvPr>
            <p:ph type="title"/>
          </p:nvPr>
        </p:nvSpPr>
        <p:spPr>
          <a:xfrm>
            <a:off x="841248" y="548640"/>
            <a:ext cx="3419540" cy="5431536"/>
          </a:xfrm>
        </p:spPr>
        <p:txBody>
          <a:bodyPr>
            <a:normAutofit/>
          </a:bodyPr>
          <a:lstStyle/>
          <a:p>
            <a:r>
              <a:rPr lang="es-CL" sz="6000" dirty="0"/>
              <a:t>Objetivo</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E87A97E-5945-4982-AD1C-2E03C2984BCE}"/>
              </a:ext>
            </a:extLst>
          </p:cNvPr>
          <p:cNvSpPr>
            <a:spLocks noGrp="1"/>
          </p:cNvSpPr>
          <p:nvPr>
            <p:ph idx="1"/>
          </p:nvPr>
        </p:nvSpPr>
        <p:spPr>
          <a:xfrm>
            <a:off x="5298595" y="552091"/>
            <a:ext cx="6052158" cy="5431536"/>
          </a:xfrm>
        </p:spPr>
        <p:txBody>
          <a:bodyPr anchor="ctr">
            <a:normAutofit/>
          </a:bodyPr>
          <a:lstStyle/>
          <a:p>
            <a:pPr marL="0" indent="0">
              <a:buNone/>
            </a:pPr>
            <a:r>
              <a:rPr lang="es-CL" b="0" i="0" dirty="0">
                <a:effectLst/>
                <a:latin typeface="Source Sans Pro ExtraLight" panose="020B0604020202020204" pitchFamily="34" charset="0"/>
              </a:rPr>
              <a:t>MA07 OA 03</a:t>
            </a:r>
          </a:p>
          <a:p>
            <a:pPr marL="0" indent="0">
              <a:buNone/>
            </a:pPr>
            <a:r>
              <a:rPr lang="es-MX" b="0" i="0" dirty="0">
                <a:solidFill>
                  <a:srgbClr val="4D4D4D"/>
                </a:solidFill>
                <a:effectLst/>
                <a:latin typeface="Abadi Extra Light" panose="020B0204020104020204" pitchFamily="34" charset="0"/>
              </a:rPr>
              <a:t>Resolver problemas que involucren la multiplicación y la división de fracciones y de decimales positivos de manera concreta, pictórica y simbólica (de forma manual y/o con software educativo)</a:t>
            </a:r>
            <a:endParaRPr lang="es-MX" b="0" i="0" dirty="0">
              <a:effectLst/>
              <a:latin typeface="Abadi Extra Light" panose="020B0204020104020204" pitchFamily="34" charset="0"/>
            </a:endParaRPr>
          </a:p>
        </p:txBody>
      </p:sp>
    </p:spTree>
    <p:extLst>
      <p:ext uri="{BB962C8B-B14F-4D97-AF65-F5344CB8AC3E}">
        <p14:creationId xmlns:p14="http://schemas.microsoft.com/office/powerpoint/2010/main" val="138594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5BDD18D-B90E-4641-B539-95A62BDF88CB}"/>
              </a:ext>
            </a:extLst>
          </p:cNvPr>
          <p:cNvSpPr>
            <a:spLocks noGrp="1"/>
          </p:cNvSpPr>
          <p:nvPr>
            <p:ph idx="1"/>
          </p:nvPr>
        </p:nvSpPr>
        <p:spPr>
          <a:xfrm>
            <a:off x="622792" y="1510591"/>
            <a:ext cx="3960305" cy="5088989"/>
          </a:xfrm>
        </p:spPr>
        <p:txBody>
          <a:bodyPr>
            <a:normAutofit/>
          </a:bodyPr>
          <a:lstStyle/>
          <a:p>
            <a:pPr marL="0" indent="0" algn="ctr">
              <a:buNone/>
            </a:pPr>
            <a:r>
              <a:rPr lang="es-CL" sz="2400" b="1" dirty="0">
                <a:latin typeface="Abadi Extra Light" panose="020B0204020104020204" pitchFamily="34" charset="0"/>
              </a:rPr>
              <a:t>Decimal exacto </a:t>
            </a:r>
          </a:p>
          <a:p>
            <a:pPr marL="0" indent="0" algn="ctr">
              <a:buNone/>
            </a:pPr>
            <a:endParaRPr lang="es-CL" sz="2400" b="1" dirty="0">
              <a:latin typeface="Abadi Extra Light" panose="020B0204020104020204" pitchFamily="34" charset="0"/>
            </a:endParaRPr>
          </a:p>
          <a:p>
            <a:pPr marL="0" indent="0" algn="ctr">
              <a:buNone/>
            </a:pPr>
            <a:endParaRPr lang="es-CL" sz="2400" b="1" dirty="0">
              <a:latin typeface="Abadi Extra Light" panose="020B0204020104020204" pitchFamily="34" charset="0"/>
            </a:endParaRPr>
          </a:p>
          <a:p>
            <a:pPr marL="0" indent="0" algn="ctr">
              <a:buNone/>
            </a:pPr>
            <a:r>
              <a:rPr lang="es-CL" sz="2400" b="1" dirty="0">
                <a:latin typeface="Abadi Extra Light" panose="020B0204020104020204" pitchFamily="34" charset="0"/>
              </a:rPr>
              <a:t>Decimal periódico</a:t>
            </a:r>
          </a:p>
          <a:p>
            <a:pPr marL="0" indent="0" algn="ctr">
              <a:buNone/>
            </a:pPr>
            <a:r>
              <a:rPr lang="es-CL" sz="2400" b="1" dirty="0">
                <a:latin typeface="Abadi Extra Light" panose="020B0204020104020204" pitchFamily="34" charset="0"/>
              </a:rPr>
              <a:t>Decimal </a:t>
            </a:r>
            <a:r>
              <a:rPr lang="es-CL" sz="2400" b="1" dirty="0" err="1">
                <a:latin typeface="Abadi Extra Light" panose="020B0204020104020204" pitchFamily="34" charset="0"/>
              </a:rPr>
              <a:t>semi-periodico</a:t>
            </a:r>
            <a:r>
              <a:rPr lang="es-CL" sz="2400" b="1" dirty="0">
                <a:latin typeface="Abadi Extra Light" panose="020B0204020104020204" pitchFamily="34" charset="0"/>
              </a:rPr>
              <a:t> o mixto</a:t>
            </a:r>
          </a:p>
          <a:p>
            <a:pPr marL="0" indent="0" algn="ctr">
              <a:buNone/>
            </a:pPr>
            <a:endParaRPr lang="es-CL" sz="2400" b="1" dirty="0">
              <a:latin typeface="Abadi Extra Light" panose="020B0204020104020204" pitchFamily="34" charset="0"/>
            </a:endParaRPr>
          </a:p>
          <a:p>
            <a:pPr marL="0" indent="0" algn="ctr">
              <a:buNone/>
            </a:pPr>
            <a:endParaRPr lang="es-CL" sz="2400" b="1" dirty="0">
              <a:latin typeface="Abadi Extra Light" panose="020B0204020104020204" pitchFamily="34" charset="0"/>
            </a:endParaRPr>
          </a:p>
          <a:p>
            <a:pPr marL="0" indent="0" algn="ctr">
              <a:buNone/>
            </a:pPr>
            <a:r>
              <a:rPr lang="es-CL" sz="2400" b="1" dirty="0">
                <a:latin typeface="Abadi Extra Light" panose="020B0204020104020204" pitchFamily="34" charset="0"/>
              </a:rPr>
              <a:t>Decimal no exacto, no periódico</a:t>
            </a:r>
          </a:p>
        </p:txBody>
      </p:sp>
      <p:pic>
        <p:nvPicPr>
          <p:cNvPr id="2050" name="Picture 2" descr="Los decimales periódicos y las fracciones – Matemateca, matemáticas para  primaria">
            <a:extLst>
              <a:ext uri="{FF2B5EF4-FFF2-40B4-BE49-F238E27FC236}">
                <a16:creationId xmlns:a16="http://schemas.microsoft.com/office/drawing/2014/main" id="{BA83960D-6A08-4D77-86B0-67ED5CAED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859" y="2463428"/>
            <a:ext cx="4153972" cy="29136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ED51F644-772B-4C9D-871D-2C0C5CB24345}"/>
                  </a:ext>
                </a:extLst>
              </p:cNvPr>
              <p:cNvSpPr txBox="1"/>
              <p:nvPr/>
            </p:nvSpPr>
            <p:spPr>
              <a:xfrm>
                <a:off x="7691268" y="1281703"/>
                <a:ext cx="2456123" cy="80945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b="0" i="0" smtClean="0">
                          <a:latin typeface="Cambria Math" panose="02040503050406030204" pitchFamily="18" charset="0"/>
                        </a:rPr>
                        <m:t>0,13=</m:t>
                      </m:r>
                      <m:f>
                        <m:fPr>
                          <m:ctrlPr>
                            <a:rPr lang="es-CL" sz="2800" b="0" i="1" smtClean="0">
                              <a:latin typeface="Cambria Math" panose="02040503050406030204" pitchFamily="18" charset="0"/>
                            </a:rPr>
                          </m:ctrlPr>
                        </m:fPr>
                        <m:num>
                          <m:r>
                            <a:rPr lang="es-CL" sz="2800" b="0" i="1" smtClean="0">
                              <a:latin typeface="Cambria Math" panose="02040503050406030204" pitchFamily="18" charset="0"/>
                            </a:rPr>
                            <m:t>13</m:t>
                          </m:r>
                        </m:num>
                        <m:den>
                          <m:r>
                            <a:rPr lang="es-CL" sz="2800" b="0" i="1" smtClean="0">
                              <a:latin typeface="Cambria Math" panose="02040503050406030204" pitchFamily="18" charset="0"/>
                            </a:rPr>
                            <m:t>100</m:t>
                          </m:r>
                        </m:den>
                      </m:f>
                    </m:oMath>
                  </m:oMathPara>
                </a14:m>
                <a:endParaRPr lang="es-CL" sz="2800" dirty="0"/>
              </a:p>
            </p:txBody>
          </p:sp>
        </mc:Choice>
        <mc:Fallback xmlns="">
          <p:sp>
            <p:nvSpPr>
              <p:cNvPr id="4" name="CuadroTexto 3">
                <a:extLst>
                  <a:ext uri="{FF2B5EF4-FFF2-40B4-BE49-F238E27FC236}">
                    <a16:creationId xmlns:a16="http://schemas.microsoft.com/office/drawing/2014/main" id="{ED51F644-772B-4C9D-871D-2C0C5CB24345}"/>
                  </a:ext>
                </a:extLst>
              </p:cNvPr>
              <p:cNvSpPr txBox="1">
                <a:spLocks noRot="1" noChangeAspect="1" noMove="1" noResize="1" noEditPoints="1" noAdjustHandles="1" noChangeArrowheads="1" noChangeShapeType="1" noTextEdit="1"/>
              </p:cNvSpPr>
              <p:nvPr/>
            </p:nvSpPr>
            <p:spPr>
              <a:xfrm>
                <a:off x="7691268" y="1281703"/>
                <a:ext cx="2456123" cy="80945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5EC4926E-7533-4248-AF8A-360FEBD7668A}"/>
                  </a:ext>
                </a:extLst>
              </p:cNvPr>
              <p:cNvSpPr txBox="1"/>
              <p:nvPr/>
            </p:nvSpPr>
            <p:spPr>
              <a:xfrm>
                <a:off x="1126419" y="5567123"/>
                <a:ext cx="2783711"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s-CL" i="1" smtClean="0">
                              <a:latin typeface="Cambria Math" panose="02040503050406030204" pitchFamily="18" charset="0"/>
                            </a:rPr>
                          </m:ctrlPr>
                        </m:radPr>
                        <m:deg/>
                        <m:e>
                          <m:r>
                            <a:rPr lang="es-CL" b="0" i="1" smtClean="0">
                              <a:latin typeface="Cambria Math" panose="02040503050406030204" pitchFamily="18" charset="0"/>
                            </a:rPr>
                            <m:t>2</m:t>
                          </m:r>
                        </m:e>
                      </m:rad>
                      <m:r>
                        <a:rPr lang="es-CL" b="0" i="1" smtClean="0">
                          <a:latin typeface="Cambria Math" panose="02040503050406030204" pitchFamily="18" charset="0"/>
                        </a:rPr>
                        <m:t>=1,414213562………..</m:t>
                      </m:r>
                    </m:oMath>
                  </m:oMathPara>
                </a14:m>
                <a:endParaRPr lang="es-CL" dirty="0"/>
              </a:p>
            </p:txBody>
          </p:sp>
        </mc:Choice>
        <mc:Fallback xmlns="">
          <p:sp>
            <p:nvSpPr>
              <p:cNvPr id="5" name="CuadroTexto 4">
                <a:extLst>
                  <a:ext uri="{FF2B5EF4-FFF2-40B4-BE49-F238E27FC236}">
                    <a16:creationId xmlns:a16="http://schemas.microsoft.com/office/drawing/2014/main" id="{5EC4926E-7533-4248-AF8A-360FEBD7668A}"/>
                  </a:ext>
                </a:extLst>
              </p:cNvPr>
              <p:cNvSpPr txBox="1">
                <a:spLocks noRot="1" noChangeAspect="1" noMove="1" noResize="1" noEditPoints="1" noAdjustHandles="1" noChangeArrowheads="1" noChangeShapeType="1" noTextEdit="1"/>
              </p:cNvSpPr>
              <p:nvPr/>
            </p:nvSpPr>
            <p:spPr>
              <a:xfrm>
                <a:off x="1126419" y="5567123"/>
                <a:ext cx="2783711" cy="309637"/>
              </a:xfrm>
              <a:prstGeom prst="rect">
                <a:avLst/>
              </a:prstGeom>
              <a:blipFill>
                <a:blip r:embed="rId4"/>
                <a:stretch>
                  <a:fillRect b="-7843"/>
                </a:stretch>
              </a:blipFill>
            </p:spPr>
            <p:txBody>
              <a:bodyPr/>
              <a:lstStyle/>
              <a:p>
                <a:r>
                  <a:rPr lang="es-CL">
                    <a:noFill/>
                  </a:rPr>
                  <a:t> </a:t>
                </a:r>
              </a:p>
            </p:txBody>
          </p:sp>
        </mc:Fallback>
      </mc:AlternateContent>
      <p:cxnSp>
        <p:nvCxnSpPr>
          <p:cNvPr id="7" name="Conector recto de flecha 6">
            <a:extLst>
              <a:ext uri="{FF2B5EF4-FFF2-40B4-BE49-F238E27FC236}">
                <a16:creationId xmlns:a16="http://schemas.microsoft.com/office/drawing/2014/main" id="{15280327-70BA-4C8F-BEC6-606E4A3B9C4A}"/>
              </a:ext>
            </a:extLst>
          </p:cNvPr>
          <p:cNvCxnSpPr/>
          <p:nvPr/>
        </p:nvCxnSpPr>
        <p:spPr>
          <a:xfrm>
            <a:off x="4255360" y="1686429"/>
            <a:ext cx="275371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errar llave 7">
            <a:extLst>
              <a:ext uri="{FF2B5EF4-FFF2-40B4-BE49-F238E27FC236}">
                <a16:creationId xmlns:a16="http://schemas.microsoft.com/office/drawing/2014/main" id="{74415C5C-BC25-4D35-9B27-BA23BE6FC9FB}"/>
              </a:ext>
            </a:extLst>
          </p:cNvPr>
          <p:cNvSpPr/>
          <p:nvPr/>
        </p:nvSpPr>
        <p:spPr>
          <a:xfrm>
            <a:off x="4917573" y="3087306"/>
            <a:ext cx="668951" cy="1387302"/>
          </a:xfrm>
          <a:prstGeom prst="rightBrace">
            <a:avLst>
              <a:gd name="adj1" fmla="val 15152"/>
              <a:gd name="adj2" fmla="val 49242"/>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CL"/>
          </a:p>
        </p:txBody>
      </p:sp>
      <p:cxnSp>
        <p:nvCxnSpPr>
          <p:cNvPr id="10" name="Conector recto de flecha 9">
            <a:extLst>
              <a:ext uri="{FF2B5EF4-FFF2-40B4-BE49-F238E27FC236}">
                <a16:creationId xmlns:a16="http://schemas.microsoft.com/office/drawing/2014/main" id="{DD3D58CC-E528-4940-BC14-C5BBFBC590C4}"/>
              </a:ext>
            </a:extLst>
          </p:cNvPr>
          <p:cNvCxnSpPr/>
          <p:nvPr/>
        </p:nvCxnSpPr>
        <p:spPr>
          <a:xfrm>
            <a:off x="4376366" y="5706107"/>
            <a:ext cx="275371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CuadroTexto 8">
            <a:extLst>
              <a:ext uri="{FF2B5EF4-FFF2-40B4-BE49-F238E27FC236}">
                <a16:creationId xmlns:a16="http://schemas.microsoft.com/office/drawing/2014/main" id="{75EF5960-1531-41D4-88F1-92EDE43D6252}"/>
              </a:ext>
            </a:extLst>
          </p:cNvPr>
          <p:cNvSpPr txBox="1"/>
          <p:nvPr/>
        </p:nvSpPr>
        <p:spPr>
          <a:xfrm>
            <a:off x="7691268" y="5529011"/>
            <a:ext cx="3292042" cy="523220"/>
          </a:xfrm>
          <a:prstGeom prst="rect">
            <a:avLst/>
          </a:prstGeom>
          <a:solidFill>
            <a:schemeClr val="bg1"/>
          </a:solidFill>
        </p:spPr>
        <p:txBody>
          <a:bodyPr wrap="square" rtlCol="0">
            <a:spAutoFit/>
          </a:bodyPr>
          <a:lstStyle/>
          <a:p>
            <a:r>
              <a:rPr lang="es-CL" sz="2800" dirty="0"/>
              <a:t>Número Irracional</a:t>
            </a:r>
          </a:p>
        </p:txBody>
      </p:sp>
      <p:cxnSp>
        <p:nvCxnSpPr>
          <p:cNvPr id="12" name="Conector recto de flecha 11">
            <a:extLst>
              <a:ext uri="{FF2B5EF4-FFF2-40B4-BE49-F238E27FC236}">
                <a16:creationId xmlns:a16="http://schemas.microsoft.com/office/drawing/2014/main" id="{27520020-0BBB-4637-B3BD-5656A4FE6352}"/>
              </a:ext>
            </a:extLst>
          </p:cNvPr>
          <p:cNvCxnSpPr>
            <a:cxnSpLocks/>
            <a:stCxn id="8" idx="1"/>
          </p:cNvCxnSpPr>
          <p:nvPr/>
        </p:nvCxnSpPr>
        <p:spPr>
          <a:xfrm>
            <a:off x="5586524" y="3770441"/>
            <a:ext cx="1137533" cy="105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CuadroTexto 1">
            <a:extLst>
              <a:ext uri="{FF2B5EF4-FFF2-40B4-BE49-F238E27FC236}">
                <a16:creationId xmlns:a16="http://schemas.microsoft.com/office/drawing/2014/main" id="{7B501927-8D72-4CD8-80D1-681B00D67B44}"/>
              </a:ext>
            </a:extLst>
          </p:cNvPr>
          <p:cNvSpPr txBox="1"/>
          <p:nvPr/>
        </p:nvSpPr>
        <p:spPr>
          <a:xfrm flipH="1">
            <a:off x="2709406" y="369911"/>
            <a:ext cx="7291350" cy="707886"/>
          </a:xfrm>
          <a:prstGeom prst="rect">
            <a:avLst/>
          </a:prstGeom>
          <a:noFill/>
        </p:spPr>
        <p:txBody>
          <a:bodyPr wrap="square" rtlCol="0">
            <a:spAutoFit/>
          </a:bodyPr>
          <a:lstStyle/>
          <a:p>
            <a:r>
              <a:rPr lang="es-CL" sz="4000" dirty="0">
                <a:latin typeface="Modern Love Caps" panose="04070805081001020A01" pitchFamily="82" charset="0"/>
              </a:rPr>
              <a:t>¿Cómo pasar de decimal a fracción?</a:t>
            </a:r>
          </a:p>
        </p:txBody>
      </p:sp>
    </p:spTree>
    <p:extLst>
      <p:ext uri="{BB962C8B-B14F-4D97-AF65-F5344CB8AC3E}">
        <p14:creationId xmlns:p14="http://schemas.microsoft.com/office/powerpoint/2010/main" val="251178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A0EAE2-374B-438C-A666-CCBB45E35E4C}"/>
              </a:ext>
            </a:extLst>
          </p:cNvPr>
          <p:cNvSpPr>
            <a:spLocks noGrp="1"/>
          </p:cNvSpPr>
          <p:nvPr>
            <p:ph type="title"/>
          </p:nvPr>
        </p:nvSpPr>
        <p:spPr/>
        <p:txBody>
          <a:bodyPr/>
          <a:lstStyle/>
          <a:p>
            <a:r>
              <a:rPr lang="es-CL" dirty="0"/>
              <a:t>Ejercicios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E5FE4B8-A99F-4A6E-A05E-F0CBB89E4D5C}"/>
                  </a:ext>
                </a:extLst>
              </p:cNvPr>
              <p:cNvSpPr>
                <a:spLocks noGrp="1"/>
              </p:cNvSpPr>
              <p:nvPr>
                <p:ph idx="1"/>
              </p:nvPr>
            </p:nvSpPr>
            <p:spPr>
              <a:xfrm>
                <a:off x="332509" y="1690689"/>
                <a:ext cx="11253355" cy="5084184"/>
              </a:xfrm>
            </p:spPr>
            <p:txBody>
              <a:bodyPr>
                <a:normAutofit fontScale="92500"/>
              </a:bodyPr>
              <a:lstStyle/>
              <a:p>
                <a:pPr>
                  <a:lnSpc>
                    <a:spcPct val="200000"/>
                  </a:lnSpc>
                </a:pPr>
                <a14:m>
                  <m:oMath xmlns:m="http://schemas.openxmlformats.org/officeDocument/2006/math">
                    <m:r>
                      <a:rPr lang="es-CL" i="1" dirty="0" smtClean="0">
                        <a:latin typeface="Cambria Math" panose="02040503050406030204" pitchFamily="18" charset="0"/>
                        <a:ea typeface="Cambria Math" panose="02040503050406030204" pitchFamily="18" charset="0"/>
                      </a:rPr>
                      <m:t>0,24=</m:t>
                    </m:r>
                    <m:f>
                      <m:fPr>
                        <m:ctrlPr>
                          <a:rPr lang="es-CL"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24</m:t>
                        </m:r>
                      </m:num>
                      <m:den>
                        <m:r>
                          <a:rPr lang="es-CL" b="0" i="1" dirty="0" smtClean="0">
                            <a:latin typeface="Cambria Math" panose="02040503050406030204" pitchFamily="18" charset="0"/>
                            <a:ea typeface="Cambria Math" panose="02040503050406030204" pitchFamily="18" charset="0"/>
                          </a:rPr>
                          <m:t>100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12</m:t>
                        </m:r>
                      </m:num>
                      <m:den>
                        <m:r>
                          <a:rPr lang="es-CL" b="0" i="1" dirty="0" smtClean="0">
                            <a:latin typeface="Cambria Math" panose="02040503050406030204" pitchFamily="18" charset="0"/>
                            <a:ea typeface="Cambria Math" panose="02040503050406030204" pitchFamily="18" charset="0"/>
                          </a:rPr>
                          <m:t>50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6</m:t>
                        </m:r>
                      </m:num>
                      <m:den>
                        <m:r>
                          <a:rPr lang="es-CL" b="0" i="1" dirty="0" smtClean="0">
                            <a:latin typeface="Cambria Math" panose="02040503050406030204" pitchFamily="18" charset="0"/>
                            <a:ea typeface="Cambria Math" panose="02040503050406030204" pitchFamily="18" charset="0"/>
                          </a:rPr>
                          <m:t>25</m:t>
                        </m:r>
                      </m:den>
                    </m:f>
                  </m:oMath>
                </a14:m>
                <a:endParaRPr lang="es-CL" dirty="0">
                  <a:latin typeface="Cambria Math" panose="02040503050406030204" pitchFamily="18" charset="0"/>
                  <a:ea typeface="Cambria Math" panose="02040503050406030204" pitchFamily="18" charset="0"/>
                </a:endParaRPr>
              </a:p>
              <a:p>
                <a:pPr>
                  <a:lnSpc>
                    <a:spcPct val="200000"/>
                  </a:lnSpc>
                </a:pPr>
                <a14:m>
                  <m:oMath xmlns:m="http://schemas.openxmlformats.org/officeDocument/2006/math">
                    <m:r>
                      <a:rPr lang="es-CL" i="1" dirty="0" smtClean="0">
                        <a:latin typeface="Cambria Math" panose="02040503050406030204" pitchFamily="18" charset="0"/>
                        <a:ea typeface="Cambria Math" panose="02040503050406030204" pitchFamily="18" charset="0"/>
                      </a:rPr>
                      <m:t>3,1=</m:t>
                    </m:r>
                    <m:f>
                      <m:fPr>
                        <m:ctrlPr>
                          <a:rPr lang="es-CL"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31</m:t>
                        </m:r>
                      </m:num>
                      <m:den>
                        <m:r>
                          <a:rPr lang="es-CL" b="0" i="1" dirty="0" smtClean="0">
                            <a:latin typeface="Cambria Math" panose="02040503050406030204" pitchFamily="18" charset="0"/>
                            <a:ea typeface="Cambria Math" panose="02040503050406030204" pitchFamily="18" charset="0"/>
                          </a:rPr>
                          <m:t>10</m:t>
                        </m:r>
                      </m:den>
                    </m:f>
                  </m:oMath>
                </a14:m>
                <a:endParaRPr lang="es-CL" dirty="0">
                  <a:latin typeface="Cambria Math" panose="02040503050406030204" pitchFamily="18" charset="0"/>
                  <a:ea typeface="Cambria Math" panose="02040503050406030204" pitchFamily="18" charset="0"/>
                </a:endParaRPr>
              </a:p>
              <a:p>
                <a:pPr>
                  <a:lnSpc>
                    <a:spcPct val="200000"/>
                  </a:lnSpc>
                </a:pPr>
                <a14:m>
                  <m:oMath xmlns:m="http://schemas.openxmlformats.org/officeDocument/2006/math">
                    <m:r>
                      <a:rPr lang="es-CL" i="1" dirty="0" smtClean="0">
                        <a:latin typeface="Cambria Math" panose="02040503050406030204" pitchFamily="18" charset="0"/>
                        <a:ea typeface="Cambria Math" panose="02040503050406030204" pitchFamily="18" charset="0"/>
                      </a:rPr>
                      <m:t>3, </m:t>
                    </m:r>
                    <m:acc>
                      <m:accPr>
                        <m:chr m:val="̅"/>
                        <m:ctrlPr>
                          <a:rPr lang="es-CL" i="1" dirty="0" smtClean="0">
                            <a:latin typeface="Cambria Math" panose="02040503050406030204" pitchFamily="18" charset="0"/>
                            <a:ea typeface="Cambria Math" panose="02040503050406030204" pitchFamily="18" charset="0"/>
                          </a:rPr>
                        </m:ctrlPr>
                      </m:accPr>
                      <m:e>
                        <m:r>
                          <a:rPr lang="es-CL" b="0" i="1" dirty="0" smtClean="0">
                            <a:latin typeface="Cambria Math" panose="02040503050406030204" pitchFamily="18" charset="0"/>
                            <a:ea typeface="Cambria Math" panose="02040503050406030204" pitchFamily="18" charset="0"/>
                          </a:rPr>
                          <m:t>25</m:t>
                        </m:r>
                      </m:e>
                    </m:acc>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325−3</m:t>
                        </m:r>
                      </m:num>
                      <m:den>
                        <m:r>
                          <a:rPr lang="es-CL" b="0" i="1" dirty="0" smtClean="0">
                            <a:latin typeface="Cambria Math" panose="02040503050406030204" pitchFamily="18" charset="0"/>
                            <a:ea typeface="Cambria Math" panose="02040503050406030204" pitchFamily="18" charset="0"/>
                          </a:rPr>
                          <m:t>99</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322</m:t>
                        </m:r>
                      </m:num>
                      <m:den>
                        <m:r>
                          <a:rPr lang="es-CL" b="0" i="1" dirty="0" smtClean="0">
                            <a:latin typeface="Cambria Math" panose="02040503050406030204" pitchFamily="18" charset="0"/>
                            <a:ea typeface="Cambria Math" panose="02040503050406030204" pitchFamily="18" charset="0"/>
                          </a:rPr>
                          <m:t>99</m:t>
                        </m:r>
                      </m:den>
                    </m:f>
                  </m:oMath>
                </a14:m>
                <a:endParaRPr lang="es-CL" dirty="0">
                  <a:latin typeface="Cambria Math" panose="02040503050406030204" pitchFamily="18" charset="0"/>
                  <a:ea typeface="Cambria Math" panose="02040503050406030204" pitchFamily="18" charset="0"/>
                </a:endParaRPr>
              </a:p>
              <a:p>
                <a:pPr>
                  <a:lnSpc>
                    <a:spcPct val="200000"/>
                  </a:lnSpc>
                </a:pPr>
                <a14:m>
                  <m:oMath xmlns:m="http://schemas.openxmlformats.org/officeDocument/2006/math">
                    <m:r>
                      <a:rPr lang="es-CL" i="1" dirty="0" smtClean="0">
                        <a:latin typeface="Cambria Math" panose="02040503050406030204" pitchFamily="18" charset="0"/>
                        <a:ea typeface="Cambria Math" panose="02040503050406030204" pitchFamily="18" charset="0"/>
                      </a:rPr>
                      <m:t>1,6</m:t>
                    </m:r>
                    <m:acc>
                      <m:accPr>
                        <m:chr m:val="̅"/>
                        <m:ctrlPr>
                          <a:rPr lang="es-CL" i="1" smtClean="0">
                            <a:latin typeface="Cambria Math" panose="02040503050406030204" pitchFamily="18" charset="0"/>
                            <a:ea typeface="Cambria Math" panose="02040503050406030204" pitchFamily="18" charset="0"/>
                          </a:rPr>
                        </m:ctrlPr>
                      </m:accPr>
                      <m:e>
                        <m:r>
                          <a:rPr lang="es-CL" b="0" i="1" smtClean="0">
                            <a:latin typeface="Cambria Math" panose="02040503050406030204" pitchFamily="18" charset="0"/>
                            <a:ea typeface="Cambria Math" panose="02040503050406030204" pitchFamily="18" charset="0"/>
                          </a:rPr>
                          <m:t>32</m:t>
                        </m:r>
                      </m:e>
                    </m:acc>
                    <m:r>
                      <a:rPr lang="es-CL" b="0" i="1" smtClean="0">
                        <a:latin typeface="Cambria Math" panose="02040503050406030204" pitchFamily="18" charset="0"/>
                        <a:ea typeface="Cambria Math" panose="02040503050406030204" pitchFamily="18" charset="0"/>
                      </a:rPr>
                      <m:t>=</m:t>
                    </m:r>
                    <m:f>
                      <m:fPr>
                        <m:ctrlPr>
                          <a:rPr lang="es-CL" b="0" i="1" smtClean="0">
                            <a:latin typeface="Cambria Math" panose="02040503050406030204" pitchFamily="18" charset="0"/>
                            <a:ea typeface="Cambria Math" panose="02040503050406030204" pitchFamily="18" charset="0"/>
                          </a:rPr>
                        </m:ctrlPr>
                      </m:fPr>
                      <m:num>
                        <m:r>
                          <a:rPr lang="es-CL" b="0" i="1" smtClean="0">
                            <a:latin typeface="Cambria Math" panose="02040503050406030204" pitchFamily="18" charset="0"/>
                            <a:ea typeface="Cambria Math" panose="02040503050406030204" pitchFamily="18" charset="0"/>
                          </a:rPr>
                          <m:t>1632−16</m:t>
                        </m:r>
                      </m:num>
                      <m:den>
                        <m:r>
                          <a:rPr lang="es-CL" b="0" i="1" smtClean="0">
                            <a:latin typeface="Cambria Math" panose="02040503050406030204" pitchFamily="18" charset="0"/>
                            <a:ea typeface="Cambria Math" panose="02040503050406030204" pitchFamily="18" charset="0"/>
                          </a:rPr>
                          <m:t>990</m:t>
                        </m:r>
                      </m:den>
                    </m:f>
                    <m:r>
                      <a:rPr lang="es-CL" b="0" i="1" smtClean="0">
                        <a:latin typeface="Cambria Math" panose="02040503050406030204" pitchFamily="18" charset="0"/>
                        <a:ea typeface="Cambria Math" panose="02040503050406030204" pitchFamily="18" charset="0"/>
                      </a:rPr>
                      <m:t>=</m:t>
                    </m:r>
                    <m:f>
                      <m:fPr>
                        <m:ctrlPr>
                          <a:rPr lang="es-CL" b="0" i="1" smtClean="0">
                            <a:latin typeface="Cambria Math" panose="02040503050406030204" pitchFamily="18" charset="0"/>
                            <a:ea typeface="Cambria Math" panose="02040503050406030204" pitchFamily="18" charset="0"/>
                          </a:rPr>
                        </m:ctrlPr>
                      </m:fPr>
                      <m:num>
                        <m:r>
                          <a:rPr lang="es-CL" b="0" i="1" smtClean="0">
                            <a:latin typeface="Cambria Math" panose="02040503050406030204" pitchFamily="18" charset="0"/>
                            <a:ea typeface="Cambria Math" panose="02040503050406030204" pitchFamily="18" charset="0"/>
                          </a:rPr>
                          <m:t>1616</m:t>
                        </m:r>
                      </m:num>
                      <m:den>
                        <m:r>
                          <a:rPr lang="es-CL" b="0" i="1" smtClean="0">
                            <a:latin typeface="Cambria Math" panose="02040503050406030204" pitchFamily="18" charset="0"/>
                            <a:ea typeface="Cambria Math" panose="02040503050406030204" pitchFamily="18" charset="0"/>
                          </a:rPr>
                          <m:t>990</m:t>
                        </m:r>
                      </m:den>
                    </m:f>
                    <m:r>
                      <a:rPr lang="es-CL" b="0" i="1" smtClean="0">
                        <a:latin typeface="Cambria Math" panose="02040503050406030204" pitchFamily="18" charset="0"/>
                        <a:ea typeface="Cambria Math" panose="02040503050406030204" pitchFamily="18" charset="0"/>
                      </a:rPr>
                      <m:t>=</m:t>
                    </m:r>
                    <m:f>
                      <m:fPr>
                        <m:ctrlPr>
                          <a:rPr lang="es-CL" b="0" i="1" smtClean="0">
                            <a:latin typeface="Cambria Math" panose="02040503050406030204" pitchFamily="18" charset="0"/>
                            <a:ea typeface="Cambria Math" panose="02040503050406030204" pitchFamily="18" charset="0"/>
                          </a:rPr>
                        </m:ctrlPr>
                      </m:fPr>
                      <m:num>
                        <m:r>
                          <a:rPr lang="es-CL" b="0" i="1" smtClean="0">
                            <a:latin typeface="Cambria Math" panose="02040503050406030204" pitchFamily="18" charset="0"/>
                            <a:ea typeface="Cambria Math" panose="02040503050406030204" pitchFamily="18" charset="0"/>
                          </a:rPr>
                          <m:t>808</m:t>
                        </m:r>
                      </m:num>
                      <m:den>
                        <m:r>
                          <a:rPr lang="es-CL" b="0" i="1" smtClean="0">
                            <a:latin typeface="Cambria Math" panose="02040503050406030204" pitchFamily="18" charset="0"/>
                            <a:ea typeface="Cambria Math" panose="02040503050406030204" pitchFamily="18" charset="0"/>
                          </a:rPr>
                          <m:t>495</m:t>
                        </m:r>
                      </m:den>
                    </m:f>
                  </m:oMath>
                </a14:m>
                <a:endParaRPr lang="es-CL" dirty="0">
                  <a:latin typeface="Cambria Math" panose="02040503050406030204" pitchFamily="18" charset="0"/>
                  <a:ea typeface="Cambria Math" panose="02040503050406030204" pitchFamily="18" charset="0"/>
                </a:endParaRPr>
              </a:p>
              <a:p>
                <a:pPr>
                  <a:lnSpc>
                    <a:spcPct val="200000"/>
                  </a:lnSpc>
                </a:pPr>
                <a:endParaRPr lang="es-CL" dirty="0">
                  <a:latin typeface="Cambria Math" panose="02040503050406030204" pitchFamily="18" charset="0"/>
                  <a:ea typeface="Cambria Math" panose="02040503050406030204" pitchFamily="18" charset="0"/>
                </a:endParaRPr>
              </a:p>
              <a:p>
                <a:endParaRPr lang="es-CL" dirty="0"/>
              </a:p>
            </p:txBody>
          </p:sp>
        </mc:Choice>
        <mc:Fallback xmlns="">
          <p:sp>
            <p:nvSpPr>
              <p:cNvPr id="3" name="Marcador de contenido 2">
                <a:extLst>
                  <a:ext uri="{FF2B5EF4-FFF2-40B4-BE49-F238E27FC236}">
                    <a16:creationId xmlns:a16="http://schemas.microsoft.com/office/drawing/2014/main" id="{CE5FE4B8-A99F-4A6E-A05E-F0CBB89E4D5C}"/>
                  </a:ext>
                </a:extLst>
              </p:cNvPr>
              <p:cNvSpPr>
                <a:spLocks noGrp="1" noRot="1" noChangeAspect="1" noMove="1" noResize="1" noEditPoints="1" noAdjustHandles="1" noChangeArrowheads="1" noChangeShapeType="1" noTextEdit="1"/>
              </p:cNvSpPr>
              <p:nvPr>
                <p:ph idx="1"/>
              </p:nvPr>
            </p:nvSpPr>
            <p:spPr>
              <a:xfrm>
                <a:off x="332509" y="1690689"/>
                <a:ext cx="11253355" cy="5084184"/>
              </a:xfrm>
              <a:blipFill>
                <a:blip r:embed="rId2"/>
                <a:stretch>
                  <a:fillRect/>
                </a:stretch>
              </a:blipFill>
            </p:spPr>
            <p:txBody>
              <a:bodyPr/>
              <a:lstStyle/>
              <a:p>
                <a:r>
                  <a:rPr lang="es-CL">
                    <a:noFill/>
                  </a:rPr>
                  <a:t> </a:t>
                </a:r>
              </a:p>
            </p:txBody>
          </p:sp>
        </mc:Fallback>
      </mc:AlternateContent>
      <p:grpSp>
        <p:nvGrpSpPr>
          <p:cNvPr id="104" name="Grupo 103">
            <a:extLst>
              <a:ext uri="{FF2B5EF4-FFF2-40B4-BE49-F238E27FC236}">
                <a16:creationId xmlns:a16="http://schemas.microsoft.com/office/drawing/2014/main" id="{5542A53C-2A35-4238-B732-C9BBC4A49C79}"/>
              </a:ext>
            </a:extLst>
          </p:cNvPr>
          <p:cNvGrpSpPr/>
          <p:nvPr/>
        </p:nvGrpSpPr>
        <p:grpSpPr>
          <a:xfrm>
            <a:off x="3864911" y="5932489"/>
            <a:ext cx="97920" cy="141120"/>
            <a:chOff x="3864911" y="5932489"/>
            <a:chExt cx="97920" cy="141120"/>
          </a:xfrm>
        </p:grpSpPr>
        <mc:AlternateContent xmlns:mc="http://schemas.openxmlformats.org/markup-compatibility/2006" xmlns:p14="http://schemas.microsoft.com/office/powerpoint/2010/main">
          <mc:Choice Requires="p14">
            <p:contentPart p14:bwMode="auto" r:id="rId3">
              <p14:nvContentPartPr>
                <p14:cNvPr id="101" name="Entrada de lápiz 100">
                  <a:extLst>
                    <a:ext uri="{FF2B5EF4-FFF2-40B4-BE49-F238E27FC236}">
                      <a16:creationId xmlns:a16="http://schemas.microsoft.com/office/drawing/2014/main" id="{C41FD4D7-D2F7-43BC-A18D-610158C025B3}"/>
                    </a:ext>
                  </a:extLst>
                </p14:cNvPr>
                <p14:cNvContentPartPr/>
                <p14:nvPr/>
              </p14:nvContentPartPr>
              <p14:xfrm>
                <a:off x="3864911" y="5963809"/>
                <a:ext cx="360" cy="360"/>
              </p14:xfrm>
            </p:contentPart>
          </mc:Choice>
          <mc:Fallback xmlns="">
            <p:pic>
              <p:nvPicPr>
                <p:cNvPr id="101" name="Entrada de lápiz 100">
                  <a:extLst>
                    <a:ext uri="{FF2B5EF4-FFF2-40B4-BE49-F238E27FC236}">
                      <a16:creationId xmlns:a16="http://schemas.microsoft.com/office/drawing/2014/main" id="{C41FD4D7-D2F7-43BC-A18D-610158C025B3}"/>
                    </a:ext>
                  </a:extLst>
                </p:cNvPr>
                <p:cNvPicPr/>
                <p:nvPr/>
              </p:nvPicPr>
              <p:blipFill>
                <a:blip r:embed="rId4"/>
                <a:stretch>
                  <a:fillRect/>
                </a:stretch>
              </p:blipFill>
              <p:spPr>
                <a:xfrm>
                  <a:off x="3847271" y="594616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 name="Entrada de lápiz 101">
                  <a:extLst>
                    <a:ext uri="{FF2B5EF4-FFF2-40B4-BE49-F238E27FC236}">
                      <a16:creationId xmlns:a16="http://schemas.microsoft.com/office/drawing/2014/main" id="{672BA4B2-311C-4D7B-B7C4-F2CED622F98A}"/>
                    </a:ext>
                  </a:extLst>
                </p14:cNvPr>
                <p14:cNvContentPartPr/>
                <p14:nvPr/>
              </p14:nvContentPartPr>
              <p14:xfrm>
                <a:off x="3875351" y="6005569"/>
                <a:ext cx="360" cy="360"/>
              </p14:xfrm>
            </p:contentPart>
          </mc:Choice>
          <mc:Fallback xmlns="">
            <p:pic>
              <p:nvPicPr>
                <p:cNvPr id="102" name="Entrada de lápiz 101">
                  <a:extLst>
                    <a:ext uri="{FF2B5EF4-FFF2-40B4-BE49-F238E27FC236}">
                      <a16:creationId xmlns:a16="http://schemas.microsoft.com/office/drawing/2014/main" id="{672BA4B2-311C-4D7B-B7C4-F2CED622F98A}"/>
                    </a:ext>
                  </a:extLst>
                </p:cNvPr>
                <p:cNvPicPr/>
                <p:nvPr/>
              </p:nvPicPr>
              <p:blipFill>
                <a:blip r:embed="rId4"/>
                <a:stretch>
                  <a:fillRect/>
                </a:stretch>
              </p:blipFill>
              <p:spPr>
                <a:xfrm>
                  <a:off x="3857351" y="59879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3" name="Entrada de lápiz 102">
                  <a:extLst>
                    <a:ext uri="{FF2B5EF4-FFF2-40B4-BE49-F238E27FC236}">
                      <a16:creationId xmlns:a16="http://schemas.microsoft.com/office/drawing/2014/main" id="{43451FC7-D012-49D4-919D-782ECBD63607}"/>
                    </a:ext>
                  </a:extLst>
                </p14:cNvPr>
                <p14:cNvContentPartPr/>
                <p14:nvPr/>
              </p14:nvContentPartPr>
              <p14:xfrm>
                <a:off x="3896231" y="5932489"/>
                <a:ext cx="66600" cy="141120"/>
              </p14:xfrm>
            </p:contentPart>
          </mc:Choice>
          <mc:Fallback xmlns="">
            <p:pic>
              <p:nvPicPr>
                <p:cNvPr id="103" name="Entrada de lápiz 102">
                  <a:extLst>
                    <a:ext uri="{FF2B5EF4-FFF2-40B4-BE49-F238E27FC236}">
                      <a16:creationId xmlns:a16="http://schemas.microsoft.com/office/drawing/2014/main" id="{43451FC7-D012-49D4-919D-782ECBD63607}"/>
                    </a:ext>
                  </a:extLst>
                </p:cNvPr>
                <p:cNvPicPr/>
                <p:nvPr/>
              </p:nvPicPr>
              <p:blipFill>
                <a:blip r:embed="rId7"/>
                <a:stretch>
                  <a:fillRect/>
                </a:stretch>
              </p:blipFill>
              <p:spPr>
                <a:xfrm>
                  <a:off x="3878591" y="5914849"/>
                  <a:ext cx="102240" cy="176760"/>
                </a:xfrm>
                <a:prstGeom prst="rect">
                  <a:avLst/>
                </a:prstGeom>
              </p:spPr>
            </p:pic>
          </mc:Fallback>
        </mc:AlternateContent>
      </p:grpSp>
      <p:grpSp>
        <p:nvGrpSpPr>
          <p:cNvPr id="108" name="Grupo 107">
            <a:extLst>
              <a:ext uri="{FF2B5EF4-FFF2-40B4-BE49-F238E27FC236}">
                <a16:creationId xmlns:a16="http://schemas.microsoft.com/office/drawing/2014/main" id="{F30FB2B0-5CA5-4045-AA92-F3A659CB9E95}"/>
              </a:ext>
            </a:extLst>
          </p:cNvPr>
          <p:cNvGrpSpPr/>
          <p:nvPr/>
        </p:nvGrpSpPr>
        <p:grpSpPr>
          <a:xfrm>
            <a:off x="3864911" y="6463489"/>
            <a:ext cx="143640" cy="159840"/>
            <a:chOff x="3864911" y="6463489"/>
            <a:chExt cx="143640" cy="159840"/>
          </a:xfrm>
        </p:grpSpPr>
        <mc:AlternateContent xmlns:mc="http://schemas.openxmlformats.org/markup-compatibility/2006" xmlns:p14="http://schemas.microsoft.com/office/powerpoint/2010/main">
          <mc:Choice Requires="p14">
            <p:contentPart p14:bwMode="auto" r:id="rId8">
              <p14:nvContentPartPr>
                <p14:cNvPr id="105" name="Entrada de lápiz 104">
                  <a:extLst>
                    <a:ext uri="{FF2B5EF4-FFF2-40B4-BE49-F238E27FC236}">
                      <a16:creationId xmlns:a16="http://schemas.microsoft.com/office/drawing/2014/main" id="{C9511F45-43BD-41E8-9A6E-27C13D36EAD3}"/>
                    </a:ext>
                  </a:extLst>
                </p14:cNvPr>
                <p14:cNvContentPartPr/>
                <p14:nvPr/>
              </p14:nvContentPartPr>
              <p14:xfrm>
                <a:off x="3864911" y="6483289"/>
                <a:ext cx="360" cy="360"/>
              </p14:xfrm>
            </p:contentPart>
          </mc:Choice>
          <mc:Fallback xmlns="">
            <p:pic>
              <p:nvPicPr>
                <p:cNvPr id="105" name="Entrada de lápiz 104">
                  <a:extLst>
                    <a:ext uri="{FF2B5EF4-FFF2-40B4-BE49-F238E27FC236}">
                      <a16:creationId xmlns:a16="http://schemas.microsoft.com/office/drawing/2014/main" id="{C9511F45-43BD-41E8-9A6E-27C13D36EAD3}"/>
                    </a:ext>
                  </a:extLst>
                </p:cNvPr>
                <p:cNvPicPr/>
                <p:nvPr/>
              </p:nvPicPr>
              <p:blipFill>
                <a:blip r:embed="rId4"/>
                <a:stretch>
                  <a:fillRect/>
                </a:stretch>
              </p:blipFill>
              <p:spPr>
                <a:xfrm>
                  <a:off x="3847271" y="646564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6" name="Entrada de lápiz 105">
                  <a:extLst>
                    <a:ext uri="{FF2B5EF4-FFF2-40B4-BE49-F238E27FC236}">
                      <a16:creationId xmlns:a16="http://schemas.microsoft.com/office/drawing/2014/main" id="{620D6C09-25FE-4C78-9CF4-8D639CC03F8C}"/>
                    </a:ext>
                  </a:extLst>
                </p14:cNvPr>
                <p14:cNvContentPartPr/>
                <p14:nvPr/>
              </p14:nvContentPartPr>
              <p14:xfrm>
                <a:off x="3864911" y="6566809"/>
                <a:ext cx="360" cy="360"/>
              </p14:xfrm>
            </p:contentPart>
          </mc:Choice>
          <mc:Fallback xmlns="">
            <p:pic>
              <p:nvPicPr>
                <p:cNvPr id="106" name="Entrada de lápiz 105">
                  <a:extLst>
                    <a:ext uri="{FF2B5EF4-FFF2-40B4-BE49-F238E27FC236}">
                      <a16:creationId xmlns:a16="http://schemas.microsoft.com/office/drawing/2014/main" id="{620D6C09-25FE-4C78-9CF4-8D639CC03F8C}"/>
                    </a:ext>
                  </a:extLst>
                </p:cNvPr>
                <p:cNvPicPr/>
                <p:nvPr/>
              </p:nvPicPr>
              <p:blipFill>
                <a:blip r:embed="rId4"/>
                <a:stretch>
                  <a:fillRect/>
                </a:stretch>
              </p:blipFill>
              <p:spPr>
                <a:xfrm>
                  <a:off x="3847271" y="65488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7" name="Entrada de lápiz 106">
                  <a:extLst>
                    <a:ext uri="{FF2B5EF4-FFF2-40B4-BE49-F238E27FC236}">
                      <a16:creationId xmlns:a16="http://schemas.microsoft.com/office/drawing/2014/main" id="{FCB522A4-DF2A-4517-8015-FADD0BB9F40C}"/>
                    </a:ext>
                  </a:extLst>
                </p14:cNvPr>
                <p14:cNvContentPartPr/>
                <p14:nvPr/>
              </p14:nvContentPartPr>
              <p14:xfrm>
                <a:off x="3927191" y="6463489"/>
                <a:ext cx="81360" cy="159840"/>
              </p14:xfrm>
            </p:contentPart>
          </mc:Choice>
          <mc:Fallback xmlns="">
            <p:pic>
              <p:nvPicPr>
                <p:cNvPr id="107" name="Entrada de lápiz 106">
                  <a:extLst>
                    <a:ext uri="{FF2B5EF4-FFF2-40B4-BE49-F238E27FC236}">
                      <a16:creationId xmlns:a16="http://schemas.microsoft.com/office/drawing/2014/main" id="{FCB522A4-DF2A-4517-8015-FADD0BB9F40C}"/>
                    </a:ext>
                  </a:extLst>
                </p:cNvPr>
                <p:cNvPicPr/>
                <p:nvPr/>
              </p:nvPicPr>
              <p:blipFill>
                <a:blip r:embed="rId11"/>
                <a:stretch>
                  <a:fillRect/>
                </a:stretch>
              </p:blipFill>
              <p:spPr>
                <a:xfrm>
                  <a:off x="3909551" y="6445849"/>
                  <a:ext cx="117000" cy="19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3" name="Entrada de lápiz 122">
                <a:extLst>
                  <a:ext uri="{FF2B5EF4-FFF2-40B4-BE49-F238E27FC236}">
                    <a16:creationId xmlns:a16="http://schemas.microsoft.com/office/drawing/2014/main" id="{28A6860B-0F4B-4444-9E14-36947E1D222C}"/>
                  </a:ext>
                </a:extLst>
              </p14:cNvPr>
              <p14:cNvContentPartPr/>
              <p14:nvPr/>
            </p14:nvContentPartPr>
            <p14:xfrm>
              <a:off x="5433791" y="1766209"/>
              <a:ext cx="48960" cy="138240"/>
            </p14:xfrm>
          </p:contentPart>
        </mc:Choice>
        <mc:Fallback xmlns="">
          <p:pic>
            <p:nvPicPr>
              <p:cNvPr id="123" name="Entrada de lápiz 122">
                <a:extLst>
                  <a:ext uri="{FF2B5EF4-FFF2-40B4-BE49-F238E27FC236}">
                    <a16:creationId xmlns:a16="http://schemas.microsoft.com/office/drawing/2014/main" id="{28A6860B-0F4B-4444-9E14-36947E1D222C}"/>
                  </a:ext>
                </a:extLst>
              </p:cNvPr>
              <p:cNvPicPr/>
              <p:nvPr/>
            </p:nvPicPr>
            <p:blipFill>
              <a:blip r:embed="rId13"/>
              <a:stretch>
                <a:fillRect/>
              </a:stretch>
            </p:blipFill>
            <p:spPr>
              <a:xfrm>
                <a:off x="5416151" y="1748209"/>
                <a:ext cx="84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9" name="Entrada de lápiz 128">
                <a:extLst>
                  <a:ext uri="{FF2B5EF4-FFF2-40B4-BE49-F238E27FC236}">
                    <a16:creationId xmlns:a16="http://schemas.microsoft.com/office/drawing/2014/main" id="{881E0A91-C179-4AFA-B3CF-C9D97825F2C2}"/>
                  </a:ext>
                </a:extLst>
              </p14:cNvPr>
              <p14:cNvContentPartPr/>
              <p14:nvPr/>
            </p14:nvContentPartPr>
            <p14:xfrm>
              <a:off x="4727471" y="2441569"/>
              <a:ext cx="99000" cy="4320"/>
            </p14:xfrm>
          </p:contentPart>
        </mc:Choice>
        <mc:Fallback xmlns="">
          <p:pic>
            <p:nvPicPr>
              <p:cNvPr id="129" name="Entrada de lápiz 128">
                <a:extLst>
                  <a:ext uri="{FF2B5EF4-FFF2-40B4-BE49-F238E27FC236}">
                    <a16:creationId xmlns:a16="http://schemas.microsoft.com/office/drawing/2014/main" id="{881E0A91-C179-4AFA-B3CF-C9D97825F2C2}"/>
                  </a:ext>
                </a:extLst>
              </p:cNvPr>
              <p:cNvPicPr/>
              <p:nvPr/>
            </p:nvPicPr>
            <p:blipFill>
              <a:blip r:embed="rId15"/>
              <a:stretch>
                <a:fillRect/>
              </a:stretch>
            </p:blipFill>
            <p:spPr>
              <a:xfrm>
                <a:off x="4709471" y="2423929"/>
                <a:ext cx="134640" cy="39960"/>
              </a:xfrm>
              <a:prstGeom prst="rect">
                <a:avLst/>
              </a:prstGeom>
            </p:spPr>
          </p:pic>
        </mc:Fallback>
      </mc:AlternateContent>
      <p:grpSp>
        <p:nvGrpSpPr>
          <p:cNvPr id="139" name="Grupo 138">
            <a:extLst>
              <a:ext uri="{FF2B5EF4-FFF2-40B4-BE49-F238E27FC236}">
                <a16:creationId xmlns:a16="http://schemas.microsoft.com/office/drawing/2014/main" id="{837390A8-047D-4369-AF66-435075E90397}"/>
              </a:ext>
            </a:extLst>
          </p:cNvPr>
          <p:cNvGrpSpPr/>
          <p:nvPr/>
        </p:nvGrpSpPr>
        <p:grpSpPr>
          <a:xfrm>
            <a:off x="5039231" y="1766209"/>
            <a:ext cx="864720" cy="1314720"/>
            <a:chOff x="5039231" y="1766209"/>
            <a:chExt cx="864720" cy="1314720"/>
          </a:xfrm>
        </p:grpSpPr>
        <mc:AlternateContent xmlns:mc="http://schemas.openxmlformats.org/markup-compatibility/2006" xmlns:p14="http://schemas.microsoft.com/office/powerpoint/2010/main">
          <mc:Choice Requires="p14">
            <p:contentPart p14:bwMode="auto" r:id="rId16">
              <p14:nvContentPartPr>
                <p14:cNvPr id="111" name="Entrada de lápiz 110">
                  <a:extLst>
                    <a:ext uri="{FF2B5EF4-FFF2-40B4-BE49-F238E27FC236}">
                      <a16:creationId xmlns:a16="http://schemas.microsoft.com/office/drawing/2014/main" id="{A9D5EF38-AADC-4FDA-845E-0C586996B15D}"/>
                    </a:ext>
                  </a:extLst>
                </p14:cNvPr>
                <p14:cNvContentPartPr/>
                <p14:nvPr/>
              </p14:nvContentPartPr>
              <p14:xfrm>
                <a:off x="5143271" y="1915249"/>
                <a:ext cx="156240" cy="381600"/>
              </p14:xfrm>
            </p:contentPart>
          </mc:Choice>
          <mc:Fallback xmlns="">
            <p:pic>
              <p:nvPicPr>
                <p:cNvPr id="111" name="Entrada de lápiz 110">
                  <a:extLst>
                    <a:ext uri="{FF2B5EF4-FFF2-40B4-BE49-F238E27FC236}">
                      <a16:creationId xmlns:a16="http://schemas.microsoft.com/office/drawing/2014/main" id="{A9D5EF38-AADC-4FDA-845E-0C586996B15D}"/>
                    </a:ext>
                  </a:extLst>
                </p:cNvPr>
                <p:cNvPicPr/>
                <p:nvPr/>
              </p:nvPicPr>
              <p:blipFill>
                <a:blip r:embed="rId17"/>
                <a:stretch>
                  <a:fillRect/>
                </a:stretch>
              </p:blipFill>
              <p:spPr>
                <a:xfrm>
                  <a:off x="5125271" y="1897249"/>
                  <a:ext cx="1918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2" name="Entrada de lápiz 111">
                  <a:extLst>
                    <a:ext uri="{FF2B5EF4-FFF2-40B4-BE49-F238E27FC236}">
                      <a16:creationId xmlns:a16="http://schemas.microsoft.com/office/drawing/2014/main" id="{DEA986B1-15DA-4C88-86CF-DB9733D8714A}"/>
                    </a:ext>
                  </a:extLst>
                </p14:cNvPr>
                <p14:cNvContentPartPr/>
                <p14:nvPr/>
              </p14:nvContentPartPr>
              <p14:xfrm>
                <a:off x="5366471" y="1973929"/>
                <a:ext cx="110160" cy="403920"/>
              </p14:xfrm>
            </p:contentPart>
          </mc:Choice>
          <mc:Fallback xmlns="">
            <p:pic>
              <p:nvPicPr>
                <p:cNvPr id="112" name="Entrada de lápiz 111">
                  <a:extLst>
                    <a:ext uri="{FF2B5EF4-FFF2-40B4-BE49-F238E27FC236}">
                      <a16:creationId xmlns:a16="http://schemas.microsoft.com/office/drawing/2014/main" id="{DEA986B1-15DA-4C88-86CF-DB9733D8714A}"/>
                    </a:ext>
                  </a:extLst>
                </p:cNvPr>
                <p:cNvPicPr/>
                <p:nvPr/>
              </p:nvPicPr>
              <p:blipFill>
                <a:blip r:embed="rId19"/>
                <a:stretch>
                  <a:fillRect/>
                </a:stretch>
              </p:blipFill>
              <p:spPr>
                <a:xfrm>
                  <a:off x="5348471" y="1955929"/>
                  <a:ext cx="14580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3" name="Entrada de lápiz 112">
                  <a:extLst>
                    <a:ext uri="{FF2B5EF4-FFF2-40B4-BE49-F238E27FC236}">
                      <a16:creationId xmlns:a16="http://schemas.microsoft.com/office/drawing/2014/main" id="{5869B842-E445-4791-8514-0871C028C2FB}"/>
                    </a:ext>
                  </a:extLst>
                </p14:cNvPr>
                <p14:cNvContentPartPr/>
                <p14:nvPr/>
              </p14:nvContentPartPr>
              <p14:xfrm>
                <a:off x="5590031" y="1945489"/>
                <a:ext cx="114120" cy="366480"/>
              </p14:xfrm>
            </p:contentPart>
          </mc:Choice>
          <mc:Fallback xmlns="">
            <p:pic>
              <p:nvPicPr>
                <p:cNvPr id="113" name="Entrada de lápiz 112">
                  <a:extLst>
                    <a:ext uri="{FF2B5EF4-FFF2-40B4-BE49-F238E27FC236}">
                      <a16:creationId xmlns:a16="http://schemas.microsoft.com/office/drawing/2014/main" id="{5869B842-E445-4791-8514-0871C028C2FB}"/>
                    </a:ext>
                  </a:extLst>
                </p:cNvPr>
                <p:cNvPicPr/>
                <p:nvPr/>
              </p:nvPicPr>
              <p:blipFill>
                <a:blip r:embed="rId21"/>
                <a:stretch>
                  <a:fillRect/>
                </a:stretch>
              </p:blipFill>
              <p:spPr>
                <a:xfrm>
                  <a:off x="5572031" y="1927849"/>
                  <a:ext cx="1497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 name="Entrada de lápiz 114">
                  <a:extLst>
                    <a:ext uri="{FF2B5EF4-FFF2-40B4-BE49-F238E27FC236}">
                      <a16:creationId xmlns:a16="http://schemas.microsoft.com/office/drawing/2014/main" id="{C9FC6396-92F9-46AD-A776-4EC07A54E8A1}"/>
                    </a:ext>
                  </a:extLst>
                </p14:cNvPr>
                <p14:cNvContentPartPr/>
                <p14:nvPr/>
              </p14:nvContentPartPr>
              <p14:xfrm>
                <a:off x="5795591" y="1932169"/>
                <a:ext cx="108360" cy="388080"/>
              </p14:xfrm>
            </p:contentPart>
          </mc:Choice>
          <mc:Fallback xmlns="">
            <p:pic>
              <p:nvPicPr>
                <p:cNvPr id="115" name="Entrada de lápiz 114">
                  <a:extLst>
                    <a:ext uri="{FF2B5EF4-FFF2-40B4-BE49-F238E27FC236}">
                      <a16:creationId xmlns:a16="http://schemas.microsoft.com/office/drawing/2014/main" id="{C9FC6396-92F9-46AD-A776-4EC07A54E8A1}"/>
                    </a:ext>
                  </a:extLst>
                </p:cNvPr>
                <p:cNvPicPr/>
                <p:nvPr/>
              </p:nvPicPr>
              <p:blipFill>
                <a:blip r:embed="rId23"/>
                <a:stretch>
                  <a:fillRect/>
                </a:stretch>
              </p:blipFill>
              <p:spPr>
                <a:xfrm>
                  <a:off x="5777951" y="1914169"/>
                  <a:ext cx="14400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0" name="Entrada de lápiz 129">
                  <a:extLst>
                    <a:ext uri="{FF2B5EF4-FFF2-40B4-BE49-F238E27FC236}">
                      <a16:creationId xmlns:a16="http://schemas.microsoft.com/office/drawing/2014/main" id="{6F57C64F-5644-4538-A109-E148C2A131B1}"/>
                    </a:ext>
                  </a:extLst>
                </p14:cNvPr>
                <p14:cNvContentPartPr/>
                <p14:nvPr/>
              </p14:nvContentPartPr>
              <p14:xfrm>
                <a:off x="5111591" y="2297569"/>
                <a:ext cx="73800" cy="295200"/>
              </p14:xfrm>
            </p:contentPart>
          </mc:Choice>
          <mc:Fallback xmlns="">
            <p:pic>
              <p:nvPicPr>
                <p:cNvPr id="130" name="Entrada de lápiz 129">
                  <a:extLst>
                    <a:ext uri="{FF2B5EF4-FFF2-40B4-BE49-F238E27FC236}">
                      <a16:creationId xmlns:a16="http://schemas.microsoft.com/office/drawing/2014/main" id="{6F57C64F-5644-4538-A109-E148C2A131B1}"/>
                    </a:ext>
                  </a:extLst>
                </p:cNvPr>
                <p:cNvPicPr/>
                <p:nvPr/>
              </p:nvPicPr>
              <p:blipFill>
                <a:blip r:embed="rId25"/>
                <a:stretch>
                  <a:fillRect/>
                </a:stretch>
              </p:blipFill>
              <p:spPr>
                <a:xfrm>
                  <a:off x="5093591" y="2279929"/>
                  <a:ext cx="1094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1" name="Entrada de lápiz 130">
                  <a:extLst>
                    <a:ext uri="{FF2B5EF4-FFF2-40B4-BE49-F238E27FC236}">
                      <a16:creationId xmlns:a16="http://schemas.microsoft.com/office/drawing/2014/main" id="{5B646B57-BEE7-4076-B5FE-2F7B0AE9D3D8}"/>
                    </a:ext>
                  </a:extLst>
                </p14:cNvPr>
                <p14:cNvContentPartPr/>
                <p14:nvPr/>
              </p14:nvContentPartPr>
              <p14:xfrm>
                <a:off x="5296271" y="2420329"/>
                <a:ext cx="139320" cy="220320"/>
              </p14:xfrm>
            </p:contentPart>
          </mc:Choice>
          <mc:Fallback xmlns="">
            <p:pic>
              <p:nvPicPr>
                <p:cNvPr id="131" name="Entrada de lápiz 130">
                  <a:extLst>
                    <a:ext uri="{FF2B5EF4-FFF2-40B4-BE49-F238E27FC236}">
                      <a16:creationId xmlns:a16="http://schemas.microsoft.com/office/drawing/2014/main" id="{5B646B57-BEE7-4076-B5FE-2F7B0AE9D3D8}"/>
                    </a:ext>
                  </a:extLst>
                </p:cNvPr>
                <p:cNvPicPr/>
                <p:nvPr/>
              </p:nvPicPr>
              <p:blipFill>
                <a:blip r:embed="rId27"/>
                <a:stretch>
                  <a:fillRect/>
                </a:stretch>
              </p:blipFill>
              <p:spPr>
                <a:xfrm>
                  <a:off x="5278631" y="2402689"/>
                  <a:ext cx="1749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 name="Entrada de lápiz 132">
                  <a:extLst>
                    <a:ext uri="{FF2B5EF4-FFF2-40B4-BE49-F238E27FC236}">
                      <a16:creationId xmlns:a16="http://schemas.microsoft.com/office/drawing/2014/main" id="{0935D514-928A-4CB3-B262-91F752FCE325}"/>
                    </a:ext>
                  </a:extLst>
                </p14:cNvPr>
                <p14:cNvContentPartPr/>
                <p14:nvPr/>
              </p14:nvContentPartPr>
              <p14:xfrm>
                <a:off x="5039231" y="2689609"/>
                <a:ext cx="432720" cy="42840"/>
              </p14:xfrm>
            </p:contentPart>
          </mc:Choice>
          <mc:Fallback xmlns="">
            <p:pic>
              <p:nvPicPr>
                <p:cNvPr id="133" name="Entrada de lápiz 132">
                  <a:extLst>
                    <a:ext uri="{FF2B5EF4-FFF2-40B4-BE49-F238E27FC236}">
                      <a16:creationId xmlns:a16="http://schemas.microsoft.com/office/drawing/2014/main" id="{0935D514-928A-4CB3-B262-91F752FCE325}"/>
                    </a:ext>
                  </a:extLst>
                </p:cNvPr>
                <p:cNvPicPr/>
                <p:nvPr/>
              </p:nvPicPr>
              <p:blipFill>
                <a:blip r:embed="rId29"/>
                <a:stretch>
                  <a:fillRect/>
                </a:stretch>
              </p:blipFill>
              <p:spPr>
                <a:xfrm>
                  <a:off x="5021231" y="2671969"/>
                  <a:ext cx="468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4" name="Entrada de lápiz 133">
                  <a:extLst>
                    <a:ext uri="{FF2B5EF4-FFF2-40B4-BE49-F238E27FC236}">
                      <a16:creationId xmlns:a16="http://schemas.microsoft.com/office/drawing/2014/main" id="{749FC4A8-1741-4D0C-8104-2FEAB9C9579A}"/>
                    </a:ext>
                  </a:extLst>
                </p14:cNvPr>
                <p14:cNvContentPartPr/>
                <p14:nvPr/>
              </p14:nvContentPartPr>
              <p14:xfrm>
                <a:off x="5173871" y="2791129"/>
                <a:ext cx="262080" cy="275400"/>
              </p14:xfrm>
            </p:contentPart>
          </mc:Choice>
          <mc:Fallback xmlns="">
            <p:pic>
              <p:nvPicPr>
                <p:cNvPr id="134" name="Entrada de lápiz 133">
                  <a:extLst>
                    <a:ext uri="{FF2B5EF4-FFF2-40B4-BE49-F238E27FC236}">
                      <a16:creationId xmlns:a16="http://schemas.microsoft.com/office/drawing/2014/main" id="{749FC4A8-1741-4D0C-8104-2FEAB9C9579A}"/>
                    </a:ext>
                  </a:extLst>
                </p:cNvPr>
                <p:cNvPicPr/>
                <p:nvPr/>
              </p:nvPicPr>
              <p:blipFill>
                <a:blip r:embed="rId31"/>
                <a:stretch>
                  <a:fillRect/>
                </a:stretch>
              </p:blipFill>
              <p:spPr>
                <a:xfrm>
                  <a:off x="5155871" y="2773489"/>
                  <a:ext cx="2977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6" name="Entrada de lápiz 135">
                  <a:extLst>
                    <a:ext uri="{FF2B5EF4-FFF2-40B4-BE49-F238E27FC236}">
                      <a16:creationId xmlns:a16="http://schemas.microsoft.com/office/drawing/2014/main" id="{6232A48B-EBBF-49C7-B6C1-CAEE820BA415}"/>
                    </a:ext>
                  </a:extLst>
                </p14:cNvPr>
                <p14:cNvContentPartPr/>
                <p14:nvPr/>
              </p14:nvContentPartPr>
              <p14:xfrm>
                <a:off x="5725031" y="1766209"/>
                <a:ext cx="21600" cy="101520"/>
              </p14:xfrm>
            </p:contentPart>
          </mc:Choice>
          <mc:Fallback xmlns="">
            <p:pic>
              <p:nvPicPr>
                <p:cNvPr id="136" name="Entrada de lápiz 135">
                  <a:extLst>
                    <a:ext uri="{FF2B5EF4-FFF2-40B4-BE49-F238E27FC236}">
                      <a16:creationId xmlns:a16="http://schemas.microsoft.com/office/drawing/2014/main" id="{6232A48B-EBBF-49C7-B6C1-CAEE820BA415}"/>
                    </a:ext>
                  </a:extLst>
                </p:cNvPr>
                <p:cNvPicPr/>
                <p:nvPr/>
              </p:nvPicPr>
              <p:blipFill>
                <a:blip r:embed="rId33"/>
                <a:stretch>
                  <a:fillRect/>
                </a:stretch>
              </p:blipFill>
              <p:spPr>
                <a:xfrm>
                  <a:off x="5707031" y="1748209"/>
                  <a:ext cx="57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8" name="Entrada de lápiz 137">
                  <a:extLst>
                    <a:ext uri="{FF2B5EF4-FFF2-40B4-BE49-F238E27FC236}">
                      <a16:creationId xmlns:a16="http://schemas.microsoft.com/office/drawing/2014/main" id="{C7D467BC-7813-4168-AFD7-93632FA48D91}"/>
                    </a:ext>
                  </a:extLst>
                </p14:cNvPr>
                <p14:cNvContentPartPr/>
                <p14:nvPr/>
              </p14:nvContentPartPr>
              <p14:xfrm>
                <a:off x="5548271" y="2752609"/>
                <a:ext cx="95400" cy="328320"/>
              </p14:xfrm>
            </p:contentPart>
          </mc:Choice>
          <mc:Fallback xmlns="">
            <p:pic>
              <p:nvPicPr>
                <p:cNvPr id="138" name="Entrada de lápiz 137">
                  <a:extLst>
                    <a:ext uri="{FF2B5EF4-FFF2-40B4-BE49-F238E27FC236}">
                      <a16:creationId xmlns:a16="http://schemas.microsoft.com/office/drawing/2014/main" id="{C7D467BC-7813-4168-AFD7-93632FA48D91}"/>
                    </a:ext>
                  </a:extLst>
                </p:cNvPr>
                <p:cNvPicPr/>
                <p:nvPr/>
              </p:nvPicPr>
              <p:blipFill>
                <a:blip r:embed="rId35"/>
                <a:stretch>
                  <a:fillRect/>
                </a:stretch>
              </p:blipFill>
              <p:spPr>
                <a:xfrm>
                  <a:off x="5530271" y="2734609"/>
                  <a:ext cx="131040" cy="363960"/>
                </a:xfrm>
                <a:prstGeom prst="rect">
                  <a:avLst/>
                </a:prstGeom>
              </p:spPr>
            </p:pic>
          </mc:Fallback>
        </mc:AlternateContent>
      </p:grpSp>
      <p:grpSp>
        <p:nvGrpSpPr>
          <p:cNvPr id="141" name="Grupo 140">
            <a:extLst>
              <a:ext uri="{FF2B5EF4-FFF2-40B4-BE49-F238E27FC236}">
                <a16:creationId xmlns:a16="http://schemas.microsoft.com/office/drawing/2014/main" id="{B6604FF9-03C6-43F1-8E35-BECC539A897F}"/>
              </a:ext>
            </a:extLst>
          </p:cNvPr>
          <p:cNvGrpSpPr/>
          <p:nvPr/>
        </p:nvGrpSpPr>
        <p:grpSpPr>
          <a:xfrm>
            <a:off x="6171791" y="1890769"/>
            <a:ext cx="1269720" cy="501840"/>
            <a:chOff x="6171791" y="1890769"/>
            <a:chExt cx="1269720" cy="501840"/>
          </a:xfrm>
        </p:grpSpPr>
        <mc:AlternateContent xmlns:mc="http://schemas.openxmlformats.org/markup-compatibility/2006" xmlns:p14="http://schemas.microsoft.com/office/powerpoint/2010/main">
          <mc:Choice Requires="p14">
            <p:contentPart p14:bwMode="auto" r:id="rId36">
              <p14:nvContentPartPr>
                <p14:cNvPr id="116" name="Entrada de lápiz 115">
                  <a:extLst>
                    <a:ext uri="{FF2B5EF4-FFF2-40B4-BE49-F238E27FC236}">
                      <a16:creationId xmlns:a16="http://schemas.microsoft.com/office/drawing/2014/main" id="{8049808B-B97A-4695-BD98-55E602E7B7D3}"/>
                    </a:ext>
                  </a:extLst>
                </p14:cNvPr>
                <p14:cNvContentPartPr/>
                <p14:nvPr/>
              </p14:nvContentPartPr>
              <p14:xfrm>
                <a:off x="6171791" y="2046649"/>
                <a:ext cx="360" cy="360"/>
              </p14:xfrm>
            </p:contentPart>
          </mc:Choice>
          <mc:Fallback xmlns="">
            <p:pic>
              <p:nvPicPr>
                <p:cNvPr id="116" name="Entrada de lápiz 115">
                  <a:extLst>
                    <a:ext uri="{FF2B5EF4-FFF2-40B4-BE49-F238E27FC236}">
                      <a16:creationId xmlns:a16="http://schemas.microsoft.com/office/drawing/2014/main" id="{8049808B-B97A-4695-BD98-55E602E7B7D3}"/>
                    </a:ext>
                  </a:extLst>
                </p:cNvPr>
                <p:cNvPicPr/>
                <p:nvPr/>
              </p:nvPicPr>
              <p:blipFill>
                <a:blip r:embed="rId4"/>
                <a:stretch>
                  <a:fillRect/>
                </a:stretch>
              </p:blipFill>
              <p:spPr>
                <a:xfrm>
                  <a:off x="6153791" y="202864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7" name="Entrada de lápiz 116">
                  <a:extLst>
                    <a:ext uri="{FF2B5EF4-FFF2-40B4-BE49-F238E27FC236}">
                      <a16:creationId xmlns:a16="http://schemas.microsoft.com/office/drawing/2014/main" id="{E7FC2CF3-24A6-4106-AE87-A5DB2B81F68F}"/>
                    </a:ext>
                  </a:extLst>
                </p14:cNvPr>
                <p14:cNvContentPartPr/>
                <p14:nvPr/>
              </p14:nvContentPartPr>
              <p14:xfrm>
                <a:off x="6171791" y="2202529"/>
                <a:ext cx="360" cy="360"/>
              </p14:xfrm>
            </p:contentPart>
          </mc:Choice>
          <mc:Fallback xmlns="">
            <p:pic>
              <p:nvPicPr>
                <p:cNvPr id="117" name="Entrada de lápiz 116">
                  <a:extLst>
                    <a:ext uri="{FF2B5EF4-FFF2-40B4-BE49-F238E27FC236}">
                      <a16:creationId xmlns:a16="http://schemas.microsoft.com/office/drawing/2014/main" id="{E7FC2CF3-24A6-4106-AE87-A5DB2B81F68F}"/>
                    </a:ext>
                  </a:extLst>
                </p:cNvPr>
                <p:cNvPicPr/>
                <p:nvPr/>
              </p:nvPicPr>
              <p:blipFill>
                <a:blip r:embed="rId4"/>
                <a:stretch>
                  <a:fillRect/>
                </a:stretch>
              </p:blipFill>
              <p:spPr>
                <a:xfrm>
                  <a:off x="6153791" y="218488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9" name="Entrada de lápiz 118">
                  <a:extLst>
                    <a:ext uri="{FF2B5EF4-FFF2-40B4-BE49-F238E27FC236}">
                      <a16:creationId xmlns:a16="http://schemas.microsoft.com/office/drawing/2014/main" id="{2583DBBA-AF50-4B9F-8647-737A0E3E77AF}"/>
                    </a:ext>
                  </a:extLst>
                </p14:cNvPr>
                <p14:cNvContentPartPr/>
                <p14:nvPr/>
              </p14:nvContentPartPr>
              <p14:xfrm>
                <a:off x="6256031" y="1962409"/>
                <a:ext cx="377640" cy="345240"/>
              </p14:xfrm>
            </p:contentPart>
          </mc:Choice>
          <mc:Fallback xmlns="">
            <p:pic>
              <p:nvPicPr>
                <p:cNvPr id="119" name="Entrada de lápiz 118">
                  <a:extLst>
                    <a:ext uri="{FF2B5EF4-FFF2-40B4-BE49-F238E27FC236}">
                      <a16:creationId xmlns:a16="http://schemas.microsoft.com/office/drawing/2014/main" id="{2583DBBA-AF50-4B9F-8647-737A0E3E77AF}"/>
                    </a:ext>
                  </a:extLst>
                </p:cNvPr>
                <p:cNvPicPr/>
                <p:nvPr/>
              </p:nvPicPr>
              <p:blipFill>
                <a:blip r:embed="rId39"/>
                <a:stretch>
                  <a:fillRect/>
                </a:stretch>
              </p:blipFill>
              <p:spPr>
                <a:xfrm>
                  <a:off x="6238031" y="1944409"/>
                  <a:ext cx="4132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0" name="Entrada de lápiz 119">
                  <a:extLst>
                    <a:ext uri="{FF2B5EF4-FFF2-40B4-BE49-F238E27FC236}">
                      <a16:creationId xmlns:a16="http://schemas.microsoft.com/office/drawing/2014/main" id="{B810503F-0E66-48D1-97F5-03773DAFFD0A}"/>
                    </a:ext>
                  </a:extLst>
                </p14:cNvPr>
                <p14:cNvContentPartPr/>
                <p14:nvPr/>
              </p14:nvContentPartPr>
              <p14:xfrm>
                <a:off x="6722591" y="2046649"/>
                <a:ext cx="145440" cy="360"/>
              </p14:xfrm>
            </p:contentPart>
          </mc:Choice>
          <mc:Fallback xmlns="">
            <p:pic>
              <p:nvPicPr>
                <p:cNvPr id="120" name="Entrada de lápiz 119">
                  <a:extLst>
                    <a:ext uri="{FF2B5EF4-FFF2-40B4-BE49-F238E27FC236}">
                      <a16:creationId xmlns:a16="http://schemas.microsoft.com/office/drawing/2014/main" id="{B810503F-0E66-48D1-97F5-03773DAFFD0A}"/>
                    </a:ext>
                  </a:extLst>
                </p:cNvPr>
                <p:cNvPicPr/>
                <p:nvPr/>
              </p:nvPicPr>
              <p:blipFill>
                <a:blip r:embed="rId41"/>
                <a:stretch>
                  <a:fillRect/>
                </a:stretch>
              </p:blipFill>
              <p:spPr>
                <a:xfrm>
                  <a:off x="6704591" y="2028649"/>
                  <a:ext cx="181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1" name="Entrada de lápiz 120">
                  <a:extLst>
                    <a:ext uri="{FF2B5EF4-FFF2-40B4-BE49-F238E27FC236}">
                      <a16:creationId xmlns:a16="http://schemas.microsoft.com/office/drawing/2014/main" id="{71122327-0FC0-4147-BC71-831A14E4D70A}"/>
                    </a:ext>
                  </a:extLst>
                </p14:cNvPr>
                <p14:cNvContentPartPr/>
                <p14:nvPr/>
              </p14:nvContentPartPr>
              <p14:xfrm>
                <a:off x="6722591" y="2171209"/>
                <a:ext cx="134280" cy="360"/>
              </p14:xfrm>
            </p:contentPart>
          </mc:Choice>
          <mc:Fallback xmlns="">
            <p:pic>
              <p:nvPicPr>
                <p:cNvPr id="121" name="Entrada de lápiz 120">
                  <a:extLst>
                    <a:ext uri="{FF2B5EF4-FFF2-40B4-BE49-F238E27FC236}">
                      <a16:creationId xmlns:a16="http://schemas.microsoft.com/office/drawing/2014/main" id="{71122327-0FC0-4147-BC71-831A14E4D70A}"/>
                    </a:ext>
                  </a:extLst>
                </p:cNvPr>
                <p:cNvPicPr/>
                <p:nvPr/>
              </p:nvPicPr>
              <p:blipFill>
                <a:blip r:embed="rId43"/>
                <a:stretch>
                  <a:fillRect/>
                </a:stretch>
              </p:blipFill>
              <p:spPr>
                <a:xfrm>
                  <a:off x="6704591" y="2153209"/>
                  <a:ext cx="169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5" name="Entrada de lápiz 124">
                  <a:extLst>
                    <a:ext uri="{FF2B5EF4-FFF2-40B4-BE49-F238E27FC236}">
                      <a16:creationId xmlns:a16="http://schemas.microsoft.com/office/drawing/2014/main" id="{ACB0950C-E073-4529-B94D-A5D048178B30}"/>
                    </a:ext>
                  </a:extLst>
                </p14:cNvPr>
                <p14:cNvContentPartPr/>
                <p14:nvPr/>
              </p14:nvContentPartPr>
              <p14:xfrm>
                <a:off x="7127951" y="1907329"/>
                <a:ext cx="360" cy="25200"/>
              </p14:xfrm>
            </p:contentPart>
          </mc:Choice>
          <mc:Fallback xmlns="">
            <p:pic>
              <p:nvPicPr>
                <p:cNvPr id="125" name="Entrada de lápiz 124">
                  <a:extLst>
                    <a:ext uri="{FF2B5EF4-FFF2-40B4-BE49-F238E27FC236}">
                      <a16:creationId xmlns:a16="http://schemas.microsoft.com/office/drawing/2014/main" id="{ACB0950C-E073-4529-B94D-A5D048178B30}"/>
                    </a:ext>
                  </a:extLst>
                </p:cNvPr>
                <p:cNvPicPr/>
                <p:nvPr/>
              </p:nvPicPr>
              <p:blipFill>
                <a:blip r:embed="rId45"/>
                <a:stretch>
                  <a:fillRect/>
                </a:stretch>
              </p:blipFill>
              <p:spPr>
                <a:xfrm>
                  <a:off x="7110311" y="1889329"/>
                  <a:ext cx="36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6" name="Entrada de lápiz 125">
                  <a:extLst>
                    <a:ext uri="{FF2B5EF4-FFF2-40B4-BE49-F238E27FC236}">
                      <a16:creationId xmlns:a16="http://schemas.microsoft.com/office/drawing/2014/main" id="{7F8AB64F-C5F8-42E9-9374-EE64CCBACA4E}"/>
                    </a:ext>
                  </a:extLst>
                </p14:cNvPr>
                <p14:cNvContentPartPr/>
                <p14:nvPr/>
              </p14:nvContentPartPr>
              <p14:xfrm>
                <a:off x="6929231" y="1890769"/>
                <a:ext cx="199080" cy="240840"/>
              </p14:xfrm>
            </p:contentPart>
          </mc:Choice>
          <mc:Fallback xmlns="">
            <p:pic>
              <p:nvPicPr>
                <p:cNvPr id="126" name="Entrada de lápiz 125">
                  <a:extLst>
                    <a:ext uri="{FF2B5EF4-FFF2-40B4-BE49-F238E27FC236}">
                      <a16:creationId xmlns:a16="http://schemas.microsoft.com/office/drawing/2014/main" id="{7F8AB64F-C5F8-42E9-9374-EE64CCBACA4E}"/>
                    </a:ext>
                  </a:extLst>
                </p:cNvPr>
                <p:cNvPicPr/>
                <p:nvPr/>
              </p:nvPicPr>
              <p:blipFill>
                <a:blip r:embed="rId47"/>
                <a:stretch>
                  <a:fillRect/>
                </a:stretch>
              </p:blipFill>
              <p:spPr>
                <a:xfrm>
                  <a:off x="6911231" y="1873129"/>
                  <a:ext cx="2347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7" name="Entrada de lápiz 126">
                  <a:extLst>
                    <a:ext uri="{FF2B5EF4-FFF2-40B4-BE49-F238E27FC236}">
                      <a16:creationId xmlns:a16="http://schemas.microsoft.com/office/drawing/2014/main" id="{F9029F66-0C18-4B13-AF1D-4BB3236DCDCD}"/>
                    </a:ext>
                  </a:extLst>
                </p14:cNvPr>
                <p14:cNvContentPartPr/>
                <p14:nvPr/>
              </p14:nvContentPartPr>
              <p14:xfrm>
                <a:off x="6875951" y="2129809"/>
                <a:ext cx="233280" cy="262800"/>
              </p14:xfrm>
            </p:contentPart>
          </mc:Choice>
          <mc:Fallback xmlns="">
            <p:pic>
              <p:nvPicPr>
                <p:cNvPr id="127" name="Entrada de lápiz 126">
                  <a:extLst>
                    <a:ext uri="{FF2B5EF4-FFF2-40B4-BE49-F238E27FC236}">
                      <a16:creationId xmlns:a16="http://schemas.microsoft.com/office/drawing/2014/main" id="{F9029F66-0C18-4B13-AF1D-4BB3236DCDCD}"/>
                    </a:ext>
                  </a:extLst>
                </p:cNvPr>
                <p:cNvPicPr/>
                <p:nvPr/>
              </p:nvPicPr>
              <p:blipFill>
                <a:blip r:embed="rId49"/>
                <a:stretch>
                  <a:fillRect/>
                </a:stretch>
              </p:blipFill>
              <p:spPr>
                <a:xfrm>
                  <a:off x="6857951" y="2112169"/>
                  <a:ext cx="2689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Entrada de lápiz 139">
                  <a:extLst>
                    <a:ext uri="{FF2B5EF4-FFF2-40B4-BE49-F238E27FC236}">
                      <a16:creationId xmlns:a16="http://schemas.microsoft.com/office/drawing/2014/main" id="{7A1C9F15-3611-4BC9-8CDE-07082A02B8BD}"/>
                    </a:ext>
                  </a:extLst>
                </p14:cNvPr>
                <p14:cNvContentPartPr/>
                <p14:nvPr/>
              </p14:nvContentPartPr>
              <p14:xfrm>
                <a:off x="7239911" y="1930369"/>
                <a:ext cx="201600" cy="315000"/>
              </p14:xfrm>
            </p:contentPart>
          </mc:Choice>
          <mc:Fallback xmlns="">
            <p:pic>
              <p:nvPicPr>
                <p:cNvPr id="140" name="Entrada de lápiz 139">
                  <a:extLst>
                    <a:ext uri="{FF2B5EF4-FFF2-40B4-BE49-F238E27FC236}">
                      <a16:creationId xmlns:a16="http://schemas.microsoft.com/office/drawing/2014/main" id="{7A1C9F15-3611-4BC9-8CDE-07082A02B8BD}"/>
                    </a:ext>
                  </a:extLst>
                </p:cNvPr>
                <p:cNvPicPr/>
                <p:nvPr/>
              </p:nvPicPr>
              <p:blipFill>
                <a:blip r:embed="rId51"/>
                <a:stretch>
                  <a:fillRect/>
                </a:stretch>
              </p:blipFill>
              <p:spPr>
                <a:xfrm>
                  <a:off x="7222271" y="1912729"/>
                  <a:ext cx="237240" cy="35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142" name="Entrada de lápiz 141">
                <a:extLst>
                  <a:ext uri="{FF2B5EF4-FFF2-40B4-BE49-F238E27FC236}">
                    <a16:creationId xmlns:a16="http://schemas.microsoft.com/office/drawing/2014/main" id="{9EC33C07-5275-4A68-B0C3-CCAE32DA0898}"/>
                  </a:ext>
                </a:extLst>
              </p14:cNvPr>
              <p14:cNvContentPartPr/>
              <p14:nvPr/>
            </p14:nvContentPartPr>
            <p14:xfrm>
              <a:off x="5943551" y="1797169"/>
              <a:ext cx="29520" cy="113400"/>
            </p14:xfrm>
          </p:contentPart>
        </mc:Choice>
        <mc:Fallback xmlns="">
          <p:pic>
            <p:nvPicPr>
              <p:cNvPr id="142" name="Entrada de lápiz 141">
                <a:extLst>
                  <a:ext uri="{FF2B5EF4-FFF2-40B4-BE49-F238E27FC236}">
                    <a16:creationId xmlns:a16="http://schemas.microsoft.com/office/drawing/2014/main" id="{9EC33C07-5275-4A68-B0C3-CCAE32DA0898}"/>
                  </a:ext>
                </a:extLst>
              </p:cNvPr>
              <p:cNvPicPr/>
              <p:nvPr/>
            </p:nvPicPr>
            <p:blipFill>
              <a:blip r:embed="rId53"/>
              <a:stretch>
                <a:fillRect/>
              </a:stretch>
            </p:blipFill>
            <p:spPr>
              <a:xfrm>
                <a:off x="5925551" y="1779169"/>
                <a:ext cx="65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3" name="Entrada de lápiz 142">
                <a:extLst>
                  <a:ext uri="{FF2B5EF4-FFF2-40B4-BE49-F238E27FC236}">
                    <a16:creationId xmlns:a16="http://schemas.microsoft.com/office/drawing/2014/main" id="{D9042F23-10C8-4BC1-8336-EFEE7D027532}"/>
                  </a:ext>
                </a:extLst>
              </p14:cNvPr>
              <p14:cNvContentPartPr/>
              <p14:nvPr/>
            </p14:nvContentPartPr>
            <p14:xfrm>
              <a:off x="5734391" y="2742529"/>
              <a:ext cx="168840" cy="352080"/>
            </p14:xfrm>
          </p:contentPart>
        </mc:Choice>
        <mc:Fallback xmlns="">
          <p:pic>
            <p:nvPicPr>
              <p:cNvPr id="143" name="Entrada de lápiz 142">
                <a:extLst>
                  <a:ext uri="{FF2B5EF4-FFF2-40B4-BE49-F238E27FC236}">
                    <a16:creationId xmlns:a16="http://schemas.microsoft.com/office/drawing/2014/main" id="{D9042F23-10C8-4BC1-8336-EFEE7D027532}"/>
                  </a:ext>
                </a:extLst>
              </p:cNvPr>
              <p:cNvPicPr/>
              <p:nvPr/>
            </p:nvPicPr>
            <p:blipFill>
              <a:blip r:embed="rId55"/>
              <a:stretch>
                <a:fillRect/>
              </a:stretch>
            </p:blipFill>
            <p:spPr>
              <a:xfrm>
                <a:off x="5716391" y="2724889"/>
                <a:ext cx="204480" cy="387720"/>
              </a:xfrm>
              <a:prstGeom prst="rect">
                <a:avLst/>
              </a:prstGeom>
            </p:spPr>
          </p:pic>
        </mc:Fallback>
      </mc:AlternateContent>
      <p:grpSp>
        <p:nvGrpSpPr>
          <p:cNvPr id="146" name="Grupo 145">
            <a:extLst>
              <a:ext uri="{FF2B5EF4-FFF2-40B4-BE49-F238E27FC236}">
                <a16:creationId xmlns:a16="http://schemas.microsoft.com/office/drawing/2014/main" id="{8922CC93-54E2-4D54-98EB-5DF60F7768F3}"/>
              </a:ext>
            </a:extLst>
          </p:cNvPr>
          <p:cNvGrpSpPr/>
          <p:nvPr/>
        </p:nvGrpSpPr>
        <p:grpSpPr>
          <a:xfrm>
            <a:off x="7469231" y="1900489"/>
            <a:ext cx="199800" cy="366840"/>
            <a:chOff x="7469231" y="1900489"/>
            <a:chExt cx="199800" cy="366840"/>
          </a:xfrm>
        </p:grpSpPr>
        <mc:AlternateContent xmlns:mc="http://schemas.openxmlformats.org/markup-compatibility/2006" xmlns:p14="http://schemas.microsoft.com/office/powerpoint/2010/main">
          <mc:Choice Requires="p14">
            <p:contentPart p14:bwMode="auto" r:id="rId56">
              <p14:nvContentPartPr>
                <p14:cNvPr id="144" name="Entrada de lápiz 143">
                  <a:extLst>
                    <a:ext uri="{FF2B5EF4-FFF2-40B4-BE49-F238E27FC236}">
                      <a16:creationId xmlns:a16="http://schemas.microsoft.com/office/drawing/2014/main" id="{A53FCB43-CA49-4A87-89F7-2A7450C9A943}"/>
                    </a:ext>
                  </a:extLst>
                </p14:cNvPr>
                <p14:cNvContentPartPr/>
                <p14:nvPr/>
              </p14:nvContentPartPr>
              <p14:xfrm>
                <a:off x="7522151" y="1900489"/>
                <a:ext cx="146880" cy="169920"/>
              </p14:xfrm>
            </p:contentPart>
          </mc:Choice>
          <mc:Fallback xmlns="">
            <p:pic>
              <p:nvPicPr>
                <p:cNvPr id="144" name="Entrada de lápiz 143">
                  <a:extLst>
                    <a:ext uri="{FF2B5EF4-FFF2-40B4-BE49-F238E27FC236}">
                      <a16:creationId xmlns:a16="http://schemas.microsoft.com/office/drawing/2014/main" id="{A53FCB43-CA49-4A87-89F7-2A7450C9A943}"/>
                    </a:ext>
                  </a:extLst>
                </p:cNvPr>
                <p:cNvPicPr/>
                <p:nvPr/>
              </p:nvPicPr>
              <p:blipFill>
                <a:blip r:embed="rId57"/>
                <a:stretch>
                  <a:fillRect/>
                </a:stretch>
              </p:blipFill>
              <p:spPr>
                <a:xfrm>
                  <a:off x="7504511" y="1882489"/>
                  <a:ext cx="182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5" name="Entrada de lápiz 144">
                  <a:extLst>
                    <a:ext uri="{FF2B5EF4-FFF2-40B4-BE49-F238E27FC236}">
                      <a16:creationId xmlns:a16="http://schemas.microsoft.com/office/drawing/2014/main" id="{85814CFA-54CB-47FA-BF86-B8B8F41141B8}"/>
                    </a:ext>
                  </a:extLst>
                </p14:cNvPr>
                <p14:cNvContentPartPr/>
                <p14:nvPr/>
              </p14:nvContentPartPr>
              <p14:xfrm>
                <a:off x="7469231" y="2003089"/>
                <a:ext cx="169200" cy="264240"/>
              </p14:xfrm>
            </p:contentPart>
          </mc:Choice>
          <mc:Fallback xmlns="">
            <p:pic>
              <p:nvPicPr>
                <p:cNvPr id="145" name="Entrada de lápiz 144">
                  <a:extLst>
                    <a:ext uri="{FF2B5EF4-FFF2-40B4-BE49-F238E27FC236}">
                      <a16:creationId xmlns:a16="http://schemas.microsoft.com/office/drawing/2014/main" id="{85814CFA-54CB-47FA-BF86-B8B8F41141B8}"/>
                    </a:ext>
                  </a:extLst>
                </p:cNvPr>
                <p:cNvPicPr/>
                <p:nvPr/>
              </p:nvPicPr>
              <p:blipFill>
                <a:blip r:embed="rId59"/>
                <a:stretch>
                  <a:fillRect/>
                </a:stretch>
              </p:blipFill>
              <p:spPr>
                <a:xfrm>
                  <a:off x="7451591" y="1985089"/>
                  <a:ext cx="204840" cy="29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147" name="Entrada de lápiz 146">
                <a:extLst>
                  <a:ext uri="{FF2B5EF4-FFF2-40B4-BE49-F238E27FC236}">
                    <a16:creationId xmlns:a16="http://schemas.microsoft.com/office/drawing/2014/main" id="{03D2E118-1E5D-489D-923B-C4BC73B7864D}"/>
                  </a:ext>
                </a:extLst>
              </p14:cNvPr>
              <p14:cNvContentPartPr/>
              <p14:nvPr/>
            </p14:nvContentPartPr>
            <p14:xfrm>
              <a:off x="5195111" y="3334729"/>
              <a:ext cx="102240" cy="21600"/>
            </p14:xfrm>
          </p:contentPart>
        </mc:Choice>
        <mc:Fallback xmlns="">
          <p:pic>
            <p:nvPicPr>
              <p:cNvPr id="147" name="Entrada de lápiz 146">
                <a:extLst>
                  <a:ext uri="{FF2B5EF4-FFF2-40B4-BE49-F238E27FC236}">
                    <a16:creationId xmlns:a16="http://schemas.microsoft.com/office/drawing/2014/main" id="{03D2E118-1E5D-489D-923B-C4BC73B7864D}"/>
                  </a:ext>
                </a:extLst>
              </p:cNvPr>
              <p:cNvPicPr/>
              <p:nvPr/>
            </p:nvPicPr>
            <p:blipFill>
              <a:blip r:embed="rId61"/>
              <a:stretch>
                <a:fillRect/>
              </a:stretch>
            </p:blipFill>
            <p:spPr>
              <a:xfrm>
                <a:off x="5177471" y="3316729"/>
                <a:ext cx="137880" cy="57240"/>
              </a:xfrm>
              <a:prstGeom prst="rect">
                <a:avLst/>
              </a:prstGeom>
            </p:spPr>
          </p:pic>
        </mc:Fallback>
      </mc:AlternateContent>
      <p:grpSp>
        <p:nvGrpSpPr>
          <p:cNvPr id="153" name="Grupo 152">
            <a:extLst>
              <a:ext uri="{FF2B5EF4-FFF2-40B4-BE49-F238E27FC236}">
                <a16:creationId xmlns:a16="http://schemas.microsoft.com/office/drawing/2014/main" id="{19C7AA40-BA9A-4CDA-A20E-BE81400A3A85}"/>
              </a:ext>
            </a:extLst>
          </p:cNvPr>
          <p:cNvGrpSpPr/>
          <p:nvPr/>
        </p:nvGrpSpPr>
        <p:grpSpPr>
          <a:xfrm>
            <a:off x="5506871" y="3209809"/>
            <a:ext cx="591840" cy="874080"/>
            <a:chOff x="5506871" y="3209809"/>
            <a:chExt cx="591840" cy="874080"/>
          </a:xfrm>
        </p:grpSpPr>
        <mc:AlternateContent xmlns:mc="http://schemas.openxmlformats.org/markup-compatibility/2006" xmlns:p14="http://schemas.microsoft.com/office/powerpoint/2010/main">
          <mc:Choice Requires="p14">
            <p:contentPart p14:bwMode="auto" r:id="rId62">
              <p14:nvContentPartPr>
                <p14:cNvPr id="148" name="Entrada de lápiz 147">
                  <a:extLst>
                    <a:ext uri="{FF2B5EF4-FFF2-40B4-BE49-F238E27FC236}">
                      <a16:creationId xmlns:a16="http://schemas.microsoft.com/office/drawing/2014/main" id="{A851D134-1CC4-4888-B83A-A8570E1A40D8}"/>
                    </a:ext>
                  </a:extLst>
                </p14:cNvPr>
                <p14:cNvContentPartPr/>
                <p14:nvPr/>
              </p14:nvContentPartPr>
              <p14:xfrm>
                <a:off x="5610551" y="3209809"/>
                <a:ext cx="69480" cy="311400"/>
              </p14:xfrm>
            </p:contentPart>
          </mc:Choice>
          <mc:Fallback xmlns="">
            <p:pic>
              <p:nvPicPr>
                <p:cNvPr id="148" name="Entrada de lápiz 147">
                  <a:extLst>
                    <a:ext uri="{FF2B5EF4-FFF2-40B4-BE49-F238E27FC236}">
                      <a16:creationId xmlns:a16="http://schemas.microsoft.com/office/drawing/2014/main" id="{A851D134-1CC4-4888-B83A-A8570E1A40D8}"/>
                    </a:ext>
                  </a:extLst>
                </p:cNvPr>
                <p:cNvPicPr/>
                <p:nvPr/>
              </p:nvPicPr>
              <p:blipFill>
                <a:blip r:embed="rId63"/>
                <a:stretch>
                  <a:fillRect/>
                </a:stretch>
              </p:blipFill>
              <p:spPr>
                <a:xfrm>
                  <a:off x="5592911" y="3192169"/>
                  <a:ext cx="1051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9" name="Entrada de lápiz 148">
                  <a:extLst>
                    <a:ext uri="{FF2B5EF4-FFF2-40B4-BE49-F238E27FC236}">
                      <a16:creationId xmlns:a16="http://schemas.microsoft.com/office/drawing/2014/main" id="{36A46D28-176B-466F-9F5F-A3D9844C7F13}"/>
                    </a:ext>
                  </a:extLst>
                </p14:cNvPr>
                <p14:cNvContentPartPr/>
                <p14:nvPr/>
              </p14:nvContentPartPr>
              <p14:xfrm>
                <a:off x="5742671" y="3231049"/>
                <a:ext cx="151560" cy="292680"/>
              </p14:xfrm>
            </p:contentPart>
          </mc:Choice>
          <mc:Fallback xmlns="">
            <p:pic>
              <p:nvPicPr>
                <p:cNvPr id="149" name="Entrada de lápiz 148">
                  <a:extLst>
                    <a:ext uri="{FF2B5EF4-FFF2-40B4-BE49-F238E27FC236}">
                      <a16:creationId xmlns:a16="http://schemas.microsoft.com/office/drawing/2014/main" id="{36A46D28-176B-466F-9F5F-A3D9844C7F13}"/>
                    </a:ext>
                  </a:extLst>
                </p:cNvPr>
                <p:cNvPicPr/>
                <p:nvPr/>
              </p:nvPicPr>
              <p:blipFill>
                <a:blip r:embed="rId65"/>
                <a:stretch>
                  <a:fillRect/>
                </a:stretch>
              </p:blipFill>
              <p:spPr>
                <a:xfrm>
                  <a:off x="5725031" y="3213409"/>
                  <a:ext cx="1872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0" name="Entrada de lápiz 149">
                  <a:extLst>
                    <a:ext uri="{FF2B5EF4-FFF2-40B4-BE49-F238E27FC236}">
                      <a16:creationId xmlns:a16="http://schemas.microsoft.com/office/drawing/2014/main" id="{E4AF8542-7D21-4176-A76C-90A8A99CA558}"/>
                    </a:ext>
                  </a:extLst>
                </p14:cNvPr>
                <p14:cNvContentPartPr/>
                <p14:nvPr/>
              </p14:nvContentPartPr>
              <p14:xfrm>
                <a:off x="5506871" y="3626329"/>
                <a:ext cx="591840" cy="188640"/>
              </p14:xfrm>
            </p:contentPart>
          </mc:Choice>
          <mc:Fallback xmlns="">
            <p:pic>
              <p:nvPicPr>
                <p:cNvPr id="150" name="Entrada de lápiz 149">
                  <a:extLst>
                    <a:ext uri="{FF2B5EF4-FFF2-40B4-BE49-F238E27FC236}">
                      <a16:creationId xmlns:a16="http://schemas.microsoft.com/office/drawing/2014/main" id="{E4AF8542-7D21-4176-A76C-90A8A99CA558}"/>
                    </a:ext>
                  </a:extLst>
                </p:cNvPr>
                <p:cNvPicPr/>
                <p:nvPr/>
              </p:nvPicPr>
              <p:blipFill>
                <a:blip r:embed="rId67"/>
                <a:stretch>
                  <a:fillRect/>
                </a:stretch>
              </p:blipFill>
              <p:spPr>
                <a:xfrm>
                  <a:off x="5489231" y="3608329"/>
                  <a:ext cx="627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2" name="Entrada de lápiz 151">
                  <a:extLst>
                    <a:ext uri="{FF2B5EF4-FFF2-40B4-BE49-F238E27FC236}">
                      <a16:creationId xmlns:a16="http://schemas.microsoft.com/office/drawing/2014/main" id="{31C0A08A-4FF5-49E4-97D3-E04FDA610D2D}"/>
                    </a:ext>
                  </a:extLst>
                </p14:cNvPr>
                <p14:cNvContentPartPr/>
                <p14:nvPr/>
              </p14:nvContentPartPr>
              <p14:xfrm>
                <a:off x="5744471" y="3912889"/>
                <a:ext cx="250920" cy="171000"/>
              </p14:xfrm>
            </p:contentPart>
          </mc:Choice>
          <mc:Fallback xmlns="">
            <p:pic>
              <p:nvPicPr>
                <p:cNvPr id="152" name="Entrada de lápiz 151">
                  <a:extLst>
                    <a:ext uri="{FF2B5EF4-FFF2-40B4-BE49-F238E27FC236}">
                      <a16:creationId xmlns:a16="http://schemas.microsoft.com/office/drawing/2014/main" id="{31C0A08A-4FF5-49E4-97D3-E04FDA610D2D}"/>
                    </a:ext>
                  </a:extLst>
                </p:cNvPr>
                <p:cNvPicPr/>
                <p:nvPr/>
              </p:nvPicPr>
              <p:blipFill>
                <a:blip r:embed="rId69"/>
                <a:stretch>
                  <a:fillRect/>
                </a:stretch>
              </p:blipFill>
              <p:spPr>
                <a:xfrm>
                  <a:off x="5726831" y="3895249"/>
                  <a:ext cx="286560" cy="20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154" name="Entrada de lápiz 153">
                <a:extLst>
                  <a:ext uri="{FF2B5EF4-FFF2-40B4-BE49-F238E27FC236}">
                    <a16:creationId xmlns:a16="http://schemas.microsoft.com/office/drawing/2014/main" id="{063AC678-9B02-4B9C-AA1E-C342A6C5671B}"/>
                  </a:ext>
                </a:extLst>
              </p14:cNvPr>
              <p14:cNvContentPartPr/>
              <p14:nvPr/>
            </p14:nvContentPartPr>
            <p14:xfrm>
              <a:off x="6969551" y="3677809"/>
              <a:ext cx="180720" cy="352440"/>
            </p14:xfrm>
          </p:contentPart>
        </mc:Choice>
        <mc:Fallback xmlns="">
          <p:pic>
            <p:nvPicPr>
              <p:cNvPr id="154" name="Entrada de lápiz 153">
                <a:extLst>
                  <a:ext uri="{FF2B5EF4-FFF2-40B4-BE49-F238E27FC236}">
                    <a16:creationId xmlns:a16="http://schemas.microsoft.com/office/drawing/2014/main" id="{063AC678-9B02-4B9C-AA1E-C342A6C5671B}"/>
                  </a:ext>
                </a:extLst>
              </p:cNvPr>
              <p:cNvPicPr/>
              <p:nvPr/>
            </p:nvPicPr>
            <p:blipFill>
              <a:blip r:embed="rId71"/>
              <a:stretch>
                <a:fillRect/>
              </a:stretch>
            </p:blipFill>
            <p:spPr>
              <a:xfrm>
                <a:off x="6951551" y="3659809"/>
                <a:ext cx="2163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5" name="Entrada de lápiz 154">
                <a:extLst>
                  <a:ext uri="{FF2B5EF4-FFF2-40B4-BE49-F238E27FC236}">
                    <a16:creationId xmlns:a16="http://schemas.microsoft.com/office/drawing/2014/main" id="{EFAB93D9-B56F-4895-B13E-56C0175D2421}"/>
                  </a:ext>
                </a:extLst>
              </p14:cNvPr>
              <p14:cNvContentPartPr/>
              <p14:nvPr/>
            </p14:nvContentPartPr>
            <p14:xfrm>
              <a:off x="7344311" y="3676009"/>
              <a:ext cx="190440" cy="383760"/>
            </p14:xfrm>
          </p:contentPart>
        </mc:Choice>
        <mc:Fallback xmlns="">
          <p:pic>
            <p:nvPicPr>
              <p:cNvPr id="155" name="Entrada de lápiz 154">
                <a:extLst>
                  <a:ext uri="{FF2B5EF4-FFF2-40B4-BE49-F238E27FC236}">
                    <a16:creationId xmlns:a16="http://schemas.microsoft.com/office/drawing/2014/main" id="{EFAB93D9-B56F-4895-B13E-56C0175D2421}"/>
                  </a:ext>
                </a:extLst>
              </p:cNvPr>
              <p:cNvPicPr/>
              <p:nvPr/>
            </p:nvPicPr>
            <p:blipFill>
              <a:blip r:embed="rId73"/>
              <a:stretch>
                <a:fillRect/>
              </a:stretch>
            </p:blipFill>
            <p:spPr>
              <a:xfrm>
                <a:off x="7326671" y="3658369"/>
                <a:ext cx="22608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6" name="Entrada de lápiz 155">
                <a:extLst>
                  <a:ext uri="{FF2B5EF4-FFF2-40B4-BE49-F238E27FC236}">
                    <a16:creationId xmlns:a16="http://schemas.microsoft.com/office/drawing/2014/main" id="{C821989C-9684-4AE8-BE4B-762941E7988E}"/>
                  </a:ext>
                </a:extLst>
              </p14:cNvPr>
              <p14:cNvContentPartPr/>
              <p14:nvPr/>
            </p14:nvContentPartPr>
            <p14:xfrm>
              <a:off x="7753271" y="3697609"/>
              <a:ext cx="228240" cy="243720"/>
            </p14:xfrm>
          </p:contentPart>
        </mc:Choice>
        <mc:Fallback xmlns="">
          <p:pic>
            <p:nvPicPr>
              <p:cNvPr id="156" name="Entrada de lápiz 155">
                <a:extLst>
                  <a:ext uri="{FF2B5EF4-FFF2-40B4-BE49-F238E27FC236}">
                    <a16:creationId xmlns:a16="http://schemas.microsoft.com/office/drawing/2014/main" id="{C821989C-9684-4AE8-BE4B-762941E7988E}"/>
                  </a:ext>
                </a:extLst>
              </p:cNvPr>
              <p:cNvPicPr/>
              <p:nvPr/>
            </p:nvPicPr>
            <p:blipFill>
              <a:blip r:embed="rId75"/>
              <a:stretch>
                <a:fillRect/>
              </a:stretch>
            </p:blipFill>
            <p:spPr>
              <a:xfrm>
                <a:off x="7735631" y="3679969"/>
                <a:ext cx="263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64" name="Entrada de lápiz 163">
                <a:extLst>
                  <a:ext uri="{FF2B5EF4-FFF2-40B4-BE49-F238E27FC236}">
                    <a16:creationId xmlns:a16="http://schemas.microsoft.com/office/drawing/2014/main" id="{4E4E333B-8FB5-4E14-A977-88451066A3B6}"/>
                  </a:ext>
                </a:extLst>
              </p14:cNvPr>
              <p14:cNvContentPartPr/>
              <p14:nvPr/>
            </p14:nvContentPartPr>
            <p14:xfrm>
              <a:off x="7065671" y="3428329"/>
              <a:ext cx="97560" cy="119160"/>
            </p14:xfrm>
          </p:contentPart>
        </mc:Choice>
        <mc:Fallback xmlns="">
          <p:pic>
            <p:nvPicPr>
              <p:cNvPr id="164" name="Entrada de lápiz 163">
                <a:extLst>
                  <a:ext uri="{FF2B5EF4-FFF2-40B4-BE49-F238E27FC236}">
                    <a16:creationId xmlns:a16="http://schemas.microsoft.com/office/drawing/2014/main" id="{4E4E333B-8FB5-4E14-A977-88451066A3B6}"/>
                  </a:ext>
                </a:extLst>
              </p:cNvPr>
              <p:cNvPicPr/>
              <p:nvPr/>
            </p:nvPicPr>
            <p:blipFill>
              <a:blip r:embed="rId77"/>
              <a:stretch>
                <a:fillRect/>
              </a:stretch>
            </p:blipFill>
            <p:spPr>
              <a:xfrm>
                <a:off x="7047671" y="3410689"/>
                <a:ext cx="133200" cy="154800"/>
              </a:xfrm>
              <a:prstGeom prst="rect">
                <a:avLst/>
              </a:prstGeom>
            </p:spPr>
          </p:pic>
        </mc:Fallback>
      </mc:AlternateContent>
      <p:grpSp>
        <p:nvGrpSpPr>
          <p:cNvPr id="166" name="Grupo 165">
            <a:extLst>
              <a:ext uri="{FF2B5EF4-FFF2-40B4-BE49-F238E27FC236}">
                <a16:creationId xmlns:a16="http://schemas.microsoft.com/office/drawing/2014/main" id="{44647D48-C4E1-4533-A447-D51A91307EAE}"/>
              </a:ext>
            </a:extLst>
          </p:cNvPr>
          <p:cNvGrpSpPr/>
          <p:nvPr/>
        </p:nvGrpSpPr>
        <p:grpSpPr>
          <a:xfrm>
            <a:off x="8156471" y="3556849"/>
            <a:ext cx="881640" cy="411480"/>
            <a:chOff x="8156471" y="3556849"/>
            <a:chExt cx="881640" cy="411480"/>
          </a:xfrm>
        </p:grpSpPr>
        <mc:AlternateContent xmlns:mc="http://schemas.openxmlformats.org/markup-compatibility/2006" xmlns:p14="http://schemas.microsoft.com/office/powerpoint/2010/main">
          <mc:Choice Requires="p14">
            <p:contentPart p14:bwMode="auto" r:id="rId78">
              <p14:nvContentPartPr>
                <p14:cNvPr id="157" name="Entrada de lápiz 156">
                  <a:extLst>
                    <a:ext uri="{FF2B5EF4-FFF2-40B4-BE49-F238E27FC236}">
                      <a16:creationId xmlns:a16="http://schemas.microsoft.com/office/drawing/2014/main" id="{4655E3C1-A808-436C-B715-287441A9049D}"/>
                    </a:ext>
                  </a:extLst>
                </p14:cNvPr>
                <p14:cNvContentPartPr/>
                <p14:nvPr/>
              </p14:nvContentPartPr>
              <p14:xfrm>
                <a:off x="8156471" y="3761329"/>
                <a:ext cx="360" cy="360"/>
              </p14:xfrm>
            </p:contentPart>
          </mc:Choice>
          <mc:Fallback xmlns="">
            <p:pic>
              <p:nvPicPr>
                <p:cNvPr id="157" name="Entrada de lápiz 156">
                  <a:extLst>
                    <a:ext uri="{FF2B5EF4-FFF2-40B4-BE49-F238E27FC236}">
                      <a16:creationId xmlns:a16="http://schemas.microsoft.com/office/drawing/2014/main" id="{4655E3C1-A808-436C-B715-287441A9049D}"/>
                    </a:ext>
                  </a:extLst>
                </p:cNvPr>
                <p:cNvPicPr/>
                <p:nvPr/>
              </p:nvPicPr>
              <p:blipFill>
                <a:blip r:embed="rId4"/>
                <a:stretch>
                  <a:fillRect/>
                </a:stretch>
              </p:blipFill>
              <p:spPr>
                <a:xfrm>
                  <a:off x="8138471" y="37433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58" name="Entrada de lápiz 157">
                  <a:extLst>
                    <a:ext uri="{FF2B5EF4-FFF2-40B4-BE49-F238E27FC236}">
                      <a16:creationId xmlns:a16="http://schemas.microsoft.com/office/drawing/2014/main" id="{E34B536F-CC69-467B-9789-7927E5E04043}"/>
                    </a:ext>
                  </a:extLst>
                </p14:cNvPr>
                <p14:cNvContentPartPr/>
                <p14:nvPr/>
              </p14:nvContentPartPr>
              <p14:xfrm>
                <a:off x="8166911" y="3865009"/>
                <a:ext cx="360" cy="360"/>
              </p14:xfrm>
            </p:contentPart>
          </mc:Choice>
          <mc:Fallback xmlns="">
            <p:pic>
              <p:nvPicPr>
                <p:cNvPr id="158" name="Entrada de lápiz 157">
                  <a:extLst>
                    <a:ext uri="{FF2B5EF4-FFF2-40B4-BE49-F238E27FC236}">
                      <a16:creationId xmlns:a16="http://schemas.microsoft.com/office/drawing/2014/main" id="{E34B536F-CC69-467B-9789-7927E5E04043}"/>
                    </a:ext>
                  </a:extLst>
                </p:cNvPr>
                <p:cNvPicPr/>
                <p:nvPr/>
              </p:nvPicPr>
              <p:blipFill>
                <a:blip r:embed="rId4"/>
                <a:stretch>
                  <a:fillRect/>
                </a:stretch>
              </p:blipFill>
              <p:spPr>
                <a:xfrm>
                  <a:off x="8148911" y="38470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9" name="Entrada de lápiz 158">
                  <a:extLst>
                    <a:ext uri="{FF2B5EF4-FFF2-40B4-BE49-F238E27FC236}">
                      <a16:creationId xmlns:a16="http://schemas.microsoft.com/office/drawing/2014/main" id="{E3BFB8D8-D631-4A1D-9CA7-306ABDB7B1BF}"/>
                    </a:ext>
                  </a:extLst>
                </p14:cNvPr>
                <p14:cNvContentPartPr/>
                <p14:nvPr/>
              </p14:nvContentPartPr>
              <p14:xfrm>
                <a:off x="8227031" y="3687169"/>
                <a:ext cx="220680" cy="262080"/>
              </p14:xfrm>
            </p:contentPart>
          </mc:Choice>
          <mc:Fallback xmlns="">
            <p:pic>
              <p:nvPicPr>
                <p:cNvPr id="159" name="Entrada de lápiz 158">
                  <a:extLst>
                    <a:ext uri="{FF2B5EF4-FFF2-40B4-BE49-F238E27FC236}">
                      <a16:creationId xmlns:a16="http://schemas.microsoft.com/office/drawing/2014/main" id="{E3BFB8D8-D631-4A1D-9CA7-306ABDB7B1BF}"/>
                    </a:ext>
                  </a:extLst>
                </p:cNvPr>
                <p:cNvPicPr/>
                <p:nvPr/>
              </p:nvPicPr>
              <p:blipFill>
                <a:blip r:embed="rId81"/>
                <a:stretch>
                  <a:fillRect/>
                </a:stretch>
              </p:blipFill>
              <p:spPr>
                <a:xfrm>
                  <a:off x="8209391" y="3669169"/>
                  <a:ext cx="2563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0" name="Entrada de lápiz 159">
                  <a:extLst>
                    <a:ext uri="{FF2B5EF4-FFF2-40B4-BE49-F238E27FC236}">
                      <a16:creationId xmlns:a16="http://schemas.microsoft.com/office/drawing/2014/main" id="{5CD6C328-E50C-4D7F-AB22-4C5B62E03EC2}"/>
                    </a:ext>
                  </a:extLst>
                </p14:cNvPr>
                <p14:cNvContentPartPr/>
                <p14:nvPr/>
              </p14:nvContentPartPr>
              <p14:xfrm>
                <a:off x="8551031" y="3750529"/>
                <a:ext cx="178560" cy="11160"/>
              </p14:xfrm>
            </p:contentPart>
          </mc:Choice>
          <mc:Fallback xmlns="">
            <p:pic>
              <p:nvPicPr>
                <p:cNvPr id="160" name="Entrada de lápiz 159">
                  <a:extLst>
                    <a:ext uri="{FF2B5EF4-FFF2-40B4-BE49-F238E27FC236}">
                      <a16:creationId xmlns:a16="http://schemas.microsoft.com/office/drawing/2014/main" id="{5CD6C328-E50C-4D7F-AB22-4C5B62E03EC2}"/>
                    </a:ext>
                  </a:extLst>
                </p:cNvPr>
                <p:cNvPicPr/>
                <p:nvPr/>
              </p:nvPicPr>
              <p:blipFill>
                <a:blip r:embed="rId83"/>
                <a:stretch>
                  <a:fillRect/>
                </a:stretch>
              </p:blipFill>
              <p:spPr>
                <a:xfrm>
                  <a:off x="8533391" y="3732529"/>
                  <a:ext cx="214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62" name="Entrada de lápiz 161">
                  <a:extLst>
                    <a:ext uri="{FF2B5EF4-FFF2-40B4-BE49-F238E27FC236}">
                      <a16:creationId xmlns:a16="http://schemas.microsoft.com/office/drawing/2014/main" id="{B9E42A7B-1BDD-417E-8DBC-CA0496E231F8}"/>
                    </a:ext>
                  </a:extLst>
                </p14:cNvPr>
                <p14:cNvContentPartPr/>
                <p14:nvPr/>
              </p14:nvContentPartPr>
              <p14:xfrm>
                <a:off x="8530511" y="3855289"/>
                <a:ext cx="176400" cy="41400"/>
              </p14:xfrm>
            </p:contentPart>
          </mc:Choice>
          <mc:Fallback xmlns="">
            <p:pic>
              <p:nvPicPr>
                <p:cNvPr id="162" name="Entrada de lápiz 161">
                  <a:extLst>
                    <a:ext uri="{FF2B5EF4-FFF2-40B4-BE49-F238E27FC236}">
                      <a16:creationId xmlns:a16="http://schemas.microsoft.com/office/drawing/2014/main" id="{B9E42A7B-1BDD-417E-8DBC-CA0496E231F8}"/>
                    </a:ext>
                  </a:extLst>
                </p:cNvPr>
                <p:cNvPicPr/>
                <p:nvPr/>
              </p:nvPicPr>
              <p:blipFill>
                <a:blip r:embed="rId85"/>
                <a:stretch>
                  <a:fillRect/>
                </a:stretch>
              </p:blipFill>
              <p:spPr>
                <a:xfrm>
                  <a:off x="8512511" y="3837289"/>
                  <a:ext cx="212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65" name="Entrada de lápiz 164">
                  <a:extLst>
                    <a:ext uri="{FF2B5EF4-FFF2-40B4-BE49-F238E27FC236}">
                      <a16:creationId xmlns:a16="http://schemas.microsoft.com/office/drawing/2014/main" id="{0E471CBA-794F-49F3-8200-C0DCA108ABE1}"/>
                    </a:ext>
                  </a:extLst>
                </p14:cNvPr>
                <p14:cNvContentPartPr/>
                <p14:nvPr/>
              </p14:nvContentPartPr>
              <p14:xfrm>
                <a:off x="8883311" y="3556849"/>
                <a:ext cx="154800" cy="411480"/>
              </p14:xfrm>
            </p:contentPart>
          </mc:Choice>
          <mc:Fallback xmlns="">
            <p:pic>
              <p:nvPicPr>
                <p:cNvPr id="165" name="Entrada de lápiz 164">
                  <a:extLst>
                    <a:ext uri="{FF2B5EF4-FFF2-40B4-BE49-F238E27FC236}">
                      <a16:creationId xmlns:a16="http://schemas.microsoft.com/office/drawing/2014/main" id="{0E471CBA-794F-49F3-8200-C0DCA108ABE1}"/>
                    </a:ext>
                  </a:extLst>
                </p:cNvPr>
                <p:cNvPicPr/>
                <p:nvPr/>
              </p:nvPicPr>
              <p:blipFill>
                <a:blip r:embed="rId87"/>
                <a:stretch>
                  <a:fillRect/>
                </a:stretch>
              </p:blipFill>
              <p:spPr>
                <a:xfrm>
                  <a:off x="8865671" y="3538849"/>
                  <a:ext cx="190440" cy="447120"/>
                </a:xfrm>
                <a:prstGeom prst="rect">
                  <a:avLst/>
                </a:prstGeom>
              </p:spPr>
            </p:pic>
          </mc:Fallback>
        </mc:AlternateContent>
      </p:grpSp>
      <p:grpSp>
        <p:nvGrpSpPr>
          <p:cNvPr id="175" name="Grupo 174">
            <a:extLst>
              <a:ext uri="{FF2B5EF4-FFF2-40B4-BE49-F238E27FC236}">
                <a16:creationId xmlns:a16="http://schemas.microsoft.com/office/drawing/2014/main" id="{00F99806-50B1-4718-BC69-730E3C1D049F}"/>
              </a:ext>
            </a:extLst>
          </p:cNvPr>
          <p:cNvGrpSpPr/>
          <p:nvPr/>
        </p:nvGrpSpPr>
        <p:grpSpPr>
          <a:xfrm>
            <a:off x="6691631" y="4159129"/>
            <a:ext cx="675360" cy="288360"/>
            <a:chOff x="6691631" y="4159129"/>
            <a:chExt cx="675360" cy="288360"/>
          </a:xfrm>
        </p:grpSpPr>
        <mc:AlternateContent xmlns:mc="http://schemas.openxmlformats.org/markup-compatibility/2006" xmlns:p14="http://schemas.microsoft.com/office/powerpoint/2010/main">
          <mc:Choice Requires="p14">
            <p:contentPart p14:bwMode="auto" r:id="rId88">
              <p14:nvContentPartPr>
                <p14:cNvPr id="167" name="Entrada de lápiz 166">
                  <a:extLst>
                    <a:ext uri="{FF2B5EF4-FFF2-40B4-BE49-F238E27FC236}">
                      <a16:creationId xmlns:a16="http://schemas.microsoft.com/office/drawing/2014/main" id="{803AB673-67E6-4BB4-B474-A2160EFA860C}"/>
                    </a:ext>
                  </a:extLst>
                </p14:cNvPr>
                <p14:cNvContentPartPr/>
                <p14:nvPr/>
              </p14:nvContentPartPr>
              <p14:xfrm>
                <a:off x="7022471" y="4159129"/>
                <a:ext cx="116640" cy="141840"/>
              </p14:xfrm>
            </p:contentPart>
          </mc:Choice>
          <mc:Fallback xmlns="">
            <p:pic>
              <p:nvPicPr>
                <p:cNvPr id="167" name="Entrada de lápiz 166">
                  <a:extLst>
                    <a:ext uri="{FF2B5EF4-FFF2-40B4-BE49-F238E27FC236}">
                      <a16:creationId xmlns:a16="http://schemas.microsoft.com/office/drawing/2014/main" id="{803AB673-67E6-4BB4-B474-A2160EFA860C}"/>
                    </a:ext>
                  </a:extLst>
                </p:cNvPr>
                <p:cNvPicPr/>
                <p:nvPr/>
              </p:nvPicPr>
              <p:blipFill>
                <a:blip r:embed="rId89"/>
                <a:stretch>
                  <a:fillRect/>
                </a:stretch>
              </p:blipFill>
              <p:spPr>
                <a:xfrm>
                  <a:off x="7004471" y="4141129"/>
                  <a:ext cx="152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68" name="Entrada de lápiz 167">
                  <a:extLst>
                    <a:ext uri="{FF2B5EF4-FFF2-40B4-BE49-F238E27FC236}">
                      <a16:creationId xmlns:a16="http://schemas.microsoft.com/office/drawing/2014/main" id="{5EEDBF80-FA2C-4294-896F-0AC41F21FC9B}"/>
                    </a:ext>
                  </a:extLst>
                </p14:cNvPr>
                <p14:cNvContentPartPr/>
                <p14:nvPr/>
              </p14:nvContentPartPr>
              <p14:xfrm>
                <a:off x="7086191" y="4280809"/>
                <a:ext cx="30600" cy="54000"/>
              </p14:xfrm>
            </p:contentPart>
          </mc:Choice>
          <mc:Fallback xmlns="">
            <p:pic>
              <p:nvPicPr>
                <p:cNvPr id="168" name="Entrada de lápiz 167">
                  <a:extLst>
                    <a:ext uri="{FF2B5EF4-FFF2-40B4-BE49-F238E27FC236}">
                      <a16:creationId xmlns:a16="http://schemas.microsoft.com/office/drawing/2014/main" id="{5EEDBF80-FA2C-4294-896F-0AC41F21FC9B}"/>
                    </a:ext>
                  </a:extLst>
                </p:cNvPr>
                <p:cNvPicPr/>
                <p:nvPr/>
              </p:nvPicPr>
              <p:blipFill>
                <a:blip r:embed="rId91"/>
                <a:stretch>
                  <a:fillRect/>
                </a:stretch>
              </p:blipFill>
              <p:spPr>
                <a:xfrm>
                  <a:off x="7068551" y="4262809"/>
                  <a:ext cx="66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0" name="Entrada de lápiz 169">
                  <a:extLst>
                    <a:ext uri="{FF2B5EF4-FFF2-40B4-BE49-F238E27FC236}">
                      <a16:creationId xmlns:a16="http://schemas.microsoft.com/office/drawing/2014/main" id="{F97EE5DF-E4A2-4AFD-A2B8-5CB2A0268001}"/>
                    </a:ext>
                  </a:extLst>
                </p14:cNvPr>
                <p14:cNvContentPartPr/>
                <p14:nvPr/>
              </p14:nvContentPartPr>
              <p14:xfrm>
                <a:off x="7069991" y="4280809"/>
                <a:ext cx="47520" cy="55440"/>
              </p14:xfrm>
            </p:contentPart>
          </mc:Choice>
          <mc:Fallback xmlns="">
            <p:pic>
              <p:nvPicPr>
                <p:cNvPr id="170" name="Entrada de lápiz 169">
                  <a:extLst>
                    <a:ext uri="{FF2B5EF4-FFF2-40B4-BE49-F238E27FC236}">
                      <a16:creationId xmlns:a16="http://schemas.microsoft.com/office/drawing/2014/main" id="{F97EE5DF-E4A2-4AFD-A2B8-5CB2A0268001}"/>
                    </a:ext>
                  </a:extLst>
                </p:cNvPr>
                <p:cNvPicPr/>
                <p:nvPr/>
              </p:nvPicPr>
              <p:blipFill>
                <a:blip r:embed="rId93"/>
                <a:stretch>
                  <a:fillRect/>
                </a:stretch>
              </p:blipFill>
              <p:spPr>
                <a:xfrm>
                  <a:off x="7052351" y="4262809"/>
                  <a:ext cx="83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1" name="Entrada de lápiz 170">
                  <a:extLst>
                    <a:ext uri="{FF2B5EF4-FFF2-40B4-BE49-F238E27FC236}">
                      <a16:creationId xmlns:a16="http://schemas.microsoft.com/office/drawing/2014/main" id="{954E553E-06B4-4EE3-921B-59E261C7B6B6}"/>
                    </a:ext>
                  </a:extLst>
                </p14:cNvPr>
                <p14:cNvContentPartPr/>
                <p14:nvPr/>
              </p14:nvContentPartPr>
              <p14:xfrm>
                <a:off x="7065311" y="4258129"/>
                <a:ext cx="127440" cy="140040"/>
              </p14:xfrm>
            </p:contentPart>
          </mc:Choice>
          <mc:Fallback xmlns="">
            <p:pic>
              <p:nvPicPr>
                <p:cNvPr id="171" name="Entrada de lápiz 170">
                  <a:extLst>
                    <a:ext uri="{FF2B5EF4-FFF2-40B4-BE49-F238E27FC236}">
                      <a16:creationId xmlns:a16="http://schemas.microsoft.com/office/drawing/2014/main" id="{954E553E-06B4-4EE3-921B-59E261C7B6B6}"/>
                    </a:ext>
                  </a:extLst>
                </p:cNvPr>
                <p:cNvPicPr/>
                <p:nvPr/>
              </p:nvPicPr>
              <p:blipFill>
                <a:blip r:embed="rId95"/>
                <a:stretch>
                  <a:fillRect/>
                </a:stretch>
              </p:blipFill>
              <p:spPr>
                <a:xfrm>
                  <a:off x="7047311" y="4240489"/>
                  <a:ext cx="163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3" name="Entrada de lápiz 172">
                  <a:extLst>
                    <a:ext uri="{FF2B5EF4-FFF2-40B4-BE49-F238E27FC236}">
                      <a16:creationId xmlns:a16="http://schemas.microsoft.com/office/drawing/2014/main" id="{FA384033-C065-462C-B060-2137E22678CF}"/>
                    </a:ext>
                  </a:extLst>
                </p14:cNvPr>
                <p14:cNvContentPartPr/>
                <p14:nvPr/>
              </p14:nvContentPartPr>
              <p14:xfrm>
                <a:off x="6857591" y="4404649"/>
                <a:ext cx="509400" cy="42840"/>
              </p14:xfrm>
            </p:contentPart>
          </mc:Choice>
          <mc:Fallback xmlns="">
            <p:pic>
              <p:nvPicPr>
                <p:cNvPr id="173" name="Entrada de lápiz 172">
                  <a:extLst>
                    <a:ext uri="{FF2B5EF4-FFF2-40B4-BE49-F238E27FC236}">
                      <a16:creationId xmlns:a16="http://schemas.microsoft.com/office/drawing/2014/main" id="{FA384033-C065-462C-B060-2137E22678CF}"/>
                    </a:ext>
                  </a:extLst>
                </p:cNvPr>
                <p:cNvPicPr/>
                <p:nvPr/>
              </p:nvPicPr>
              <p:blipFill>
                <a:blip r:embed="rId97"/>
                <a:stretch>
                  <a:fillRect/>
                </a:stretch>
              </p:blipFill>
              <p:spPr>
                <a:xfrm>
                  <a:off x="6839591" y="4386649"/>
                  <a:ext cx="545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 name="Entrada de lápiz 173">
                  <a:extLst>
                    <a:ext uri="{FF2B5EF4-FFF2-40B4-BE49-F238E27FC236}">
                      <a16:creationId xmlns:a16="http://schemas.microsoft.com/office/drawing/2014/main" id="{792CAD40-1505-49FF-B3BC-A3D5F872CD58}"/>
                    </a:ext>
                  </a:extLst>
                </p14:cNvPr>
                <p14:cNvContentPartPr/>
                <p14:nvPr/>
              </p14:nvContentPartPr>
              <p14:xfrm>
                <a:off x="6691631" y="4186129"/>
                <a:ext cx="123480" cy="32400"/>
              </p14:xfrm>
            </p:contentPart>
          </mc:Choice>
          <mc:Fallback xmlns="">
            <p:pic>
              <p:nvPicPr>
                <p:cNvPr id="174" name="Entrada de lápiz 173">
                  <a:extLst>
                    <a:ext uri="{FF2B5EF4-FFF2-40B4-BE49-F238E27FC236}">
                      <a16:creationId xmlns:a16="http://schemas.microsoft.com/office/drawing/2014/main" id="{792CAD40-1505-49FF-B3BC-A3D5F872CD58}"/>
                    </a:ext>
                  </a:extLst>
                </p:cNvPr>
                <p:cNvPicPr/>
                <p:nvPr/>
              </p:nvPicPr>
              <p:blipFill>
                <a:blip r:embed="rId99"/>
                <a:stretch>
                  <a:fillRect/>
                </a:stretch>
              </p:blipFill>
              <p:spPr>
                <a:xfrm>
                  <a:off x="6673631" y="4168489"/>
                  <a:ext cx="15912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176" name="Entrada de lápiz 175">
                <a:extLst>
                  <a:ext uri="{FF2B5EF4-FFF2-40B4-BE49-F238E27FC236}">
                    <a16:creationId xmlns:a16="http://schemas.microsoft.com/office/drawing/2014/main" id="{AD6A29A1-0052-4A0B-8000-5A6EA0983C3C}"/>
                  </a:ext>
                </a:extLst>
              </p14:cNvPr>
              <p14:cNvContentPartPr/>
              <p14:nvPr/>
            </p14:nvContentPartPr>
            <p14:xfrm>
              <a:off x="7105991" y="4542169"/>
              <a:ext cx="70200" cy="340920"/>
            </p14:xfrm>
          </p:contentPart>
        </mc:Choice>
        <mc:Fallback xmlns="">
          <p:pic>
            <p:nvPicPr>
              <p:cNvPr id="176" name="Entrada de lápiz 175">
                <a:extLst>
                  <a:ext uri="{FF2B5EF4-FFF2-40B4-BE49-F238E27FC236}">
                    <a16:creationId xmlns:a16="http://schemas.microsoft.com/office/drawing/2014/main" id="{AD6A29A1-0052-4A0B-8000-5A6EA0983C3C}"/>
                  </a:ext>
                </a:extLst>
              </p:cNvPr>
              <p:cNvPicPr/>
              <p:nvPr/>
            </p:nvPicPr>
            <p:blipFill>
              <a:blip r:embed="rId101"/>
              <a:stretch>
                <a:fillRect/>
              </a:stretch>
            </p:blipFill>
            <p:spPr>
              <a:xfrm>
                <a:off x="7088351" y="4524169"/>
                <a:ext cx="1058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7" name="Entrada de lápiz 176">
                <a:extLst>
                  <a:ext uri="{FF2B5EF4-FFF2-40B4-BE49-F238E27FC236}">
                    <a16:creationId xmlns:a16="http://schemas.microsoft.com/office/drawing/2014/main" id="{66F43C6A-F6A8-4BFE-B480-8B4C313BC86B}"/>
                  </a:ext>
                </a:extLst>
              </p14:cNvPr>
              <p14:cNvContentPartPr/>
              <p14:nvPr/>
            </p14:nvContentPartPr>
            <p14:xfrm>
              <a:off x="7377431" y="3376849"/>
              <a:ext cx="169920" cy="156960"/>
            </p14:xfrm>
          </p:contentPart>
        </mc:Choice>
        <mc:Fallback xmlns="">
          <p:pic>
            <p:nvPicPr>
              <p:cNvPr id="177" name="Entrada de lápiz 176">
                <a:extLst>
                  <a:ext uri="{FF2B5EF4-FFF2-40B4-BE49-F238E27FC236}">
                    <a16:creationId xmlns:a16="http://schemas.microsoft.com/office/drawing/2014/main" id="{66F43C6A-F6A8-4BFE-B480-8B4C313BC86B}"/>
                  </a:ext>
                </a:extLst>
              </p:cNvPr>
              <p:cNvPicPr/>
              <p:nvPr/>
            </p:nvPicPr>
            <p:blipFill>
              <a:blip r:embed="rId103"/>
              <a:stretch>
                <a:fillRect/>
              </a:stretch>
            </p:blipFill>
            <p:spPr>
              <a:xfrm>
                <a:off x="7359431" y="3359209"/>
                <a:ext cx="205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8" name="Entrada de lápiz 177">
                <a:extLst>
                  <a:ext uri="{FF2B5EF4-FFF2-40B4-BE49-F238E27FC236}">
                    <a16:creationId xmlns:a16="http://schemas.microsoft.com/office/drawing/2014/main" id="{1CD28374-7BF9-448D-BDAF-38C1B1A66F89}"/>
                  </a:ext>
                </a:extLst>
              </p14:cNvPr>
              <p14:cNvContentPartPr/>
              <p14:nvPr/>
            </p14:nvContentPartPr>
            <p14:xfrm>
              <a:off x="7231271" y="4591849"/>
              <a:ext cx="157320" cy="294840"/>
            </p14:xfrm>
          </p:contentPart>
        </mc:Choice>
        <mc:Fallback xmlns="">
          <p:pic>
            <p:nvPicPr>
              <p:cNvPr id="178" name="Entrada de lápiz 177">
                <a:extLst>
                  <a:ext uri="{FF2B5EF4-FFF2-40B4-BE49-F238E27FC236}">
                    <a16:creationId xmlns:a16="http://schemas.microsoft.com/office/drawing/2014/main" id="{1CD28374-7BF9-448D-BDAF-38C1B1A66F89}"/>
                  </a:ext>
                </a:extLst>
              </p:cNvPr>
              <p:cNvPicPr/>
              <p:nvPr/>
            </p:nvPicPr>
            <p:blipFill>
              <a:blip r:embed="rId105"/>
              <a:stretch>
                <a:fillRect/>
              </a:stretch>
            </p:blipFill>
            <p:spPr>
              <a:xfrm>
                <a:off x="7213271" y="4574209"/>
                <a:ext cx="1929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9" name="Entrada de lápiz 178">
                <a:extLst>
                  <a:ext uri="{FF2B5EF4-FFF2-40B4-BE49-F238E27FC236}">
                    <a16:creationId xmlns:a16="http://schemas.microsoft.com/office/drawing/2014/main" id="{38624357-4699-4862-82AC-CE859485D29A}"/>
                  </a:ext>
                </a:extLst>
              </p14:cNvPr>
              <p14:cNvContentPartPr/>
              <p14:nvPr/>
            </p14:nvContentPartPr>
            <p14:xfrm>
              <a:off x="9120551" y="3626329"/>
              <a:ext cx="149040" cy="358560"/>
            </p14:xfrm>
          </p:contentPart>
        </mc:Choice>
        <mc:Fallback xmlns="">
          <p:pic>
            <p:nvPicPr>
              <p:cNvPr id="179" name="Entrada de lápiz 178">
                <a:extLst>
                  <a:ext uri="{FF2B5EF4-FFF2-40B4-BE49-F238E27FC236}">
                    <a16:creationId xmlns:a16="http://schemas.microsoft.com/office/drawing/2014/main" id="{38624357-4699-4862-82AC-CE859485D29A}"/>
                  </a:ext>
                </a:extLst>
              </p:cNvPr>
              <p:cNvPicPr/>
              <p:nvPr/>
            </p:nvPicPr>
            <p:blipFill>
              <a:blip r:embed="rId107"/>
              <a:stretch>
                <a:fillRect/>
              </a:stretch>
            </p:blipFill>
            <p:spPr>
              <a:xfrm>
                <a:off x="9102911" y="3608329"/>
                <a:ext cx="184680" cy="394200"/>
              </a:xfrm>
              <a:prstGeom prst="rect">
                <a:avLst/>
              </a:prstGeom>
            </p:spPr>
          </p:pic>
        </mc:Fallback>
      </mc:AlternateContent>
      <p:grpSp>
        <p:nvGrpSpPr>
          <p:cNvPr id="185" name="Grupo 184">
            <a:extLst>
              <a:ext uri="{FF2B5EF4-FFF2-40B4-BE49-F238E27FC236}">
                <a16:creationId xmlns:a16="http://schemas.microsoft.com/office/drawing/2014/main" id="{12970431-1512-4AB8-A961-A3018243347D}"/>
              </a:ext>
            </a:extLst>
          </p:cNvPr>
          <p:cNvGrpSpPr/>
          <p:nvPr/>
        </p:nvGrpSpPr>
        <p:grpSpPr>
          <a:xfrm>
            <a:off x="6867671" y="5005849"/>
            <a:ext cx="1041840" cy="479520"/>
            <a:chOff x="6867671" y="5005849"/>
            <a:chExt cx="1041840" cy="479520"/>
          </a:xfrm>
        </p:grpSpPr>
        <mc:AlternateContent xmlns:mc="http://schemas.openxmlformats.org/markup-compatibility/2006" xmlns:p14="http://schemas.microsoft.com/office/powerpoint/2010/main">
          <mc:Choice Requires="p14">
            <p:contentPart p14:bwMode="auto" r:id="rId108">
              <p14:nvContentPartPr>
                <p14:cNvPr id="180" name="Entrada de lápiz 179">
                  <a:extLst>
                    <a:ext uri="{FF2B5EF4-FFF2-40B4-BE49-F238E27FC236}">
                      <a16:creationId xmlns:a16="http://schemas.microsoft.com/office/drawing/2014/main" id="{D615E929-6CCE-4C4E-8DD2-A23C7B7A2CA9}"/>
                    </a:ext>
                  </a:extLst>
                </p14:cNvPr>
                <p14:cNvContentPartPr/>
                <p14:nvPr/>
              </p14:nvContentPartPr>
              <p14:xfrm>
                <a:off x="7117151" y="5005849"/>
                <a:ext cx="75600" cy="324360"/>
              </p14:xfrm>
            </p:contentPart>
          </mc:Choice>
          <mc:Fallback xmlns="">
            <p:pic>
              <p:nvPicPr>
                <p:cNvPr id="180" name="Entrada de lápiz 179">
                  <a:extLst>
                    <a:ext uri="{FF2B5EF4-FFF2-40B4-BE49-F238E27FC236}">
                      <a16:creationId xmlns:a16="http://schemas.microsoft.com/office/drawing/2014/main" id="{D615E929-6CCE-4C4E-8DD2-A23C7B7A2CA9}"/>
                    </a:ext>
                  </a:extLst>
                </p:cNvPr>
                <p:cNvPicPr/>
                <p:nvPr/>
              </p:nvPicPr>
              <p:blipFill>
                <a:blip r:embed="rId109"/>
                <a:stretch>
                  <a:fillRect/>
                </a:stretch>
              </p:blipFill>
              <p:spPr>
                <a:xfrm>
                  <a:off x="7099511" y="4988209"/>
                  <a:ext cx="1112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81" name="Entrada de lápiz 180">
                  <a:extLst>
                    <a:ext uri="{FF2B5EF4-FFF2-40B4-BE49-F238E27FC236}">
                      <a16:creationId xmlns:a16="http://schemas.microsoft.com/office/drawing/2014/main" id="{9A317A5F-C899-4F7E-9914-16E26E31F60A}"/>
                    </a:ext>
                  </a:extLst>
                </p14:cNvPr>
                <p14:cNvContentPartPr/>
                <p14:nvPr/>
              </p14:nvContentPartPr>
              <p14:xfrm>
                <a:off x="7264031" y="5033929"/>
                <a:ext cx="135360" cy="181800"/>
              </p14:xfrm>
            </p:contentPart>
          </mc:Choice>
          <mc:Fallback xmlns="">
            <p:pic>
              <p:nvPicPr>
                <p:cNvPr id="181" name="Entrada de lápiz 180">
                  <a:extLst>
                    <a:ext uri="{FF2B5EF4-FFF2-40B4-BE49-F238E27FC236}">
                      <a16:creationId xmlns:a16="http://schemas.microsoft.com/office/drawing/2014/main" id="{9A317A5F-C899-4F7E-9914-16E26E31F60A}"/>
                    </a:ext>
                  </a:extLst>
                </p:cNvPr>
                <p:cNvPicPr/>
                <p:nvPr/>
              </p:nvPicPr>
              <p:blipFill>
                <a:blip r:embed="rId111"/>
                <a:stretch>
                  <a:fillRect/>
                </a:stretch>
              </p:blipFill>
              <p:spPr>
                <a:xfrm>
                  <a:off x="7246391" y="5016289"/>
                  <a:ext cx="1710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82" name="Entrada de lápiz 181">
                  <a:extLst>
                    <a:ext uri="{FF2B5EF4-FFF2-40B4-BE49-F238E27FC236}">
                      <a16:creationId xmlns:a16="http://schemas.microsoft.com/office/drawing/2014/main" id="{B0618A84-71F7-407D-9B90-2A6ED4F2357A}"/>
                    </a:ext>
                  </a:extLst>
                </p14:cNvPr>
                <p14:cNvContentPartPr/>
                <p14:nvPr/>
              </p14:nvContentPartPr>
              <p14:xfrm>
                <a:off x="7271591" y="5175049"/>
                <a:ext cx="168120" cy="198000"/>
              </p14:xfrm>
            </p:contentPart>
          </mc:Choice>
          <mc:Fallback xmlns="">
            <p:pic>
              <p:nvPicPr>
                <p:cNvPr id="182" name="Entrada de lápiz 181">
                  <a:extLst>
                    <a:ext uri="{FF2B5EF4-FFF2-40B4-BE49-F238E27FC236}">
                      <a16:creationId xmlns:a16="http://schemas.microsoft.com/office/drawing/2014/main" id="{B0618A84-71F7-407D-9B90-2A6ED4F2357A}"/>
                    </a:ext>
                  </a:extLst>
                </p:cNvPr>
                <p:cNvPicPr/>
                <p:nvPr/>
              </p:nvPicPr>
              <p:blipFill>
                <a:blip r:embed="rId113"/>
                <a:stretch>
                  <a:fillRect/>
                </a:stretch>
              </p:blipFill>
              <p:spPr>
                <a:xfrm>
                  <a:off x="7253591" y="5157049"/>
                  <a:ext cx="2037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84" name="Entrada de lápiz 183">
                  <a:extLst>
                    <a:ext uri="{FF2B5EF4-FFF2-40B4-BE49-F238E27FC236}">
                      <a16:creationId xmlns:a16="http://schemas.microsoft.com/office/drawing/2014/main" id="{9FE6AAD3-3AC6-43F4-B07D-B0C985B0631B}"/>
                    </a:ext>
                  </a:extLst>
                </p14:cNvPr>
                <p14:cNvContentPartPr/>
                <p14:nvPr/>
              </p14:nvContentPartPr>
              <p14:xfrm>
                <a:off x="6867671" y="5411929"/>
                <a:ext cx="1041840" cy="73440"/>
              </p14:xfrm>
            </p:contentPart>
          </mc:Choice>
          <mc:Fallback xmlns="">
            <p:pic>
              <p:nvPicPr>
                <p:cNvPr id="184" name="Entrada de lápiz 183">
                  <a:extLst>
                    <a:ext uri="{FF2B5EF4-FFF2-40B4-BE49-F238E27FC236}">
                      <a16:creationId xmlns:a16="http://schemas.microsoft.com/office/drawing/2014/main" id="{9FE6AAD3-3AC6-43F4-B07D-B0C985B0631B}"/>
                    </a:ext>
                  </a:extLst>
                </p:cNvPr>
                <p:cNvPicPr/>
                <p:nvPr/>
              </p:nvPicPr>
              <p:blipFill>
                <a:blip r:embed="rId115"/>
                <a:stretch>
                  <a:fillRect/>
                </a:stretch>
              </p:blipFill>
              <p:spPr>
                <a:xfrm>
                  <a:off x="6850031" y="5394289"/>
                  <a:ext cx="1077480" cy="10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186" name="Entrada de lápiz 185">
                <a:extLst>
                  <a:ext uri="{FF2B5EF4-FFF2-40B4-BE49-F238E27FC236}">
                    <a16:creationId xmlns:a16="http://schemas.microsoft.com/office/drawing/2014/main" id="{6D6D6E4D-955F-4FD6-BF98-D92F15D55136}"/>
                  </a:ext>
                </a:extLst>
              </p14:cNvPr>
              <p14:cNvContentPartPr/>
              <p14:nvPr/>
            </p14:nvContentPartPr>
            <p14:xfrm>
              <a:off x="7346111" y="5649889"/>
              <a:ext cx="94680" cy="313560"/>
            </p14:xfrm>
          </p:contentPart>
        </mc:Choice>
        <mc:Fallback xmlns="">
          <p:pic>
            <p:nvPicPr>
              <p:cNvPr id="186" name="Entrada de lápiz 185">
                <a:extLst>
                  <a:ext uri="{FF2B5EF4-FFF2-40B4-BE49-F238E27FC236}">
                    <a16:creationId xmlns:a16="http://schemas.microsoft.com/office/drawing/2014/main" id="{6D6D6E4D-955F-4FD6-BF98-D92F15D55136}"/>
                  </a:ext>
                </a:extLst>
              </p:cNvPr>
              <p:cNvPicPr/>
              <p:nvPr/>
            </p:nvPicPr>
            <p:blipFill>
              <a:blip r:embed="rId117"/>
              <a:stretch>
                <a:fillRect/>
              </a:stretch>
            </p:blipFill>
            <p:spPr>
              <a:xfrm>
                <a:off x="7328111" y="5632249"/>
                <a:ext cx="1303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87" name="Entrada de lápiz 186">
                <a:extLst>
                  <a:ext uri="{FF2B5EF4-FFF2-40B4-BE49-F238E27FC236}">
                    <a16:creationId xmlns:a16="http://schemas.microsoft.com/office/drawing/2014/main" id="{C40F388F-8BEC-4D44-83F0-E89341EA8A2D}"/>
                  </a:ext>
                </a:extLst>
              </p14:cNvPr>
              <p14:cNvContentPartPr/>
              <p14:nvPr/>
            </p14:nvContentPartPr>
            <p14:xfrm>
              <a:off x="7792511" y="3366049"/>
              <a:ext cx="135720" cy="144720"/>
            </p14:xfrm>
          </p:contentPart>
        </mc:Choice>
        <mc:Fallback xmlns="">
          <p:pic>
            <p:nvPicPr>
              <p:cNvPr id="187" name="Entrada de lápiz 186">
                <a:extLst>
                  <a:ext uri="{FF2B5EF4-FFF2-40B4-BE49-F238E27FC236}">
                    <a16:creationId xmlns:a16="http://schemas.microsoft.com/office/drawing/2014/main" id="{C40F388F-8BEC-4D44-83F0-E89341EA8A2D}"/>
                  </a:ext>
                </a:extLst>
              </p:cNvPr>
              <p:cNvPicPr/>
              <p:nvPr/>
            </p:nvPicPr>
            <p:blipFill>
              <a:blip r:embed="rId119"/>
              <a:stretch>
                <a:fillRect/>
              </a:stretch>
            </p:blipFill>
            <p:spPr>
              <a:xfrm>
                <a:off x="7774871" y="3348409"/>
                <a:ext cx="171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88" name="Entrada de lápiz 187">
                <a:extLst>
                  <a:ext uri="{FF2B5EF4-FFF2-40B4-BE49-F238E27FC236}">
                    <a16:creationId xmlns:a16="http://schemas.microsoft.com/office/drawing/2014/main" id="{A505E457-0613-4412-82A2-37662B380C01}"/>
                  </a:ext>
                </a:extLst>
              </p14:cNvPr>
              <p14:cNvContentPartPr/>
              <p14:nvPr/>
            </p14:nvContentPartPr>
            <p14:xfrm>
              <a:off x="7437911" y="5630089"/>
              <a:ext cx="201240" cy="283320"/>
            </p14:xfrm>
          </p:contentPart>
        </mc:Choice>
        <mc:Fallback xmlns="">
          <p:pic>
            <p:nvPicPr>
              <p:cNvPr id="188" name="Entrada de lápiz 187">
                <a:extLst>
                  <a:ext uri="{FF2B5EF4-FFF2-40B4-BE49-F238E27FC236}">
                    <a16:creationId xmlns:a16="http://schemas.microsoft.com/office/drawing/2014/main" id="{A505E457-0613-4412-82A2-37662B380C01}"/>
                  </a:ext>
                </a:extLst>
              </p:cNvPr>
              <p:cNvPicPr/>
              <p:nvPr/>
            </p:nvPicPr>
            <p:blipFill>
              <a:blip r:embed="rId121"/>
              <a:stretch>
                <a:fillRect/>
              </a:stretch>
            </p:blipFill>
            <p:spPr>
              <a:xfrm>
                <a:off x="7419911" y="5612449"/>
                <a:ext cx="236880" cy="318960"/>
              </a:xfrm>
              <a:prstGeom prst="rect">
                <a:avLst/>
              </a:prstGeom>
            </p:spPr>
          </p:pic>
        </mc:Fallback>
      </mc:AlternateContent>
      <p:grpSp>
        <p:nvGrpSpPr>
          <p:cNvPr id="191" name="Grupo 190">
            <a:extLst>
              <a:ext uri="{FF2B5EF4-FFF2-40B4-BE49-F238E27FC236}">
                <a16:creationId xmlns:a16="http://schemas.microsoft.com/office/drawing/2014/main" id="{49CC6314-AB64-4AF5-B71C-C057CDCFE006}"/>
              </a:ext>
            </a:extLst>
          </p:cNvPr>
          <p:cNvGrpSpPr/>
          <p:nvPr/>
        </p:nvGrpSpPr>
        <p:grpSpPr>
          <a:xfrm>
            <a:off x="9382271" y="3559369"/>
            <a:ext cx="180360" cy="265320"/>
            <a:chOff x="9382271" y="3559369"/>
            <a:chExt cx="180360" cy="265320"/>
          </a:xfrm>
        </p:grpSpPr>
        <mc:AlternateContent xmlns:mc="http://schemas.openxmlformats.org/markup-compatibility/2006" xmlns:p14="http://schemas.microsoft.com/office/powerpoint/2010/main">
          <mc:Choice Requires="p14">
            <p:contentPart p14:bwMode="auto" r:id="rId122">
              <p14:nvContentPartPr>
                <p14:cNvPr id="189" name="Entrada de lápiz 188">
                  <a:extLst>
                    <a:ext uri="{FF2B5EF4-FFF2-40B4-BE49-F238E27FC236}">
                      <a16:creationId xmlns:a16="http://schemas.microsoft.com/office/drawing/2014/main" id="{27741D4D-DC6D-4A24-8166-F8776F6351B7}"/>
                    </a:ext>
                  </a:extLst>
                </p14:cNvPr>
                <p14:cNvContentPartPr/>
                <p14:nvPr/>
              </p14:nvContentPartPr>
              <p14:xfrm>
                <a:off x="9424031" y="3559369"/>
                <a:ext cx="109080" cy="15480"/>
              </p14:xfrm>
            </p:contentPart>
          </mc:Choice>
          <mc:Fallback xmlns="">
            <p:pic>
              <p:nvPicPr>
                <p:cNvPr id="189" name="Entrada de lápiz 188">
                  <a:extLst>
                    <a:ext uri="{FF2B5EF4-FFF2-40B4-BE49-F238E27FC236}">
                      <a16:creationId xmlns:a16="http://schemas.microsoft.com/office/drawing/2014/main" id="{27741D4D-DC6D-4A24-8166-F8776F6351B7}"/>
                    </a:ext>
                  </a:extLst>
                </p:cNvPr>
                <p:cNvPicPr/>
                <p:nvPr/>
              </p:nvPicPr>
              <p:blipFill>
                <a:blip r:embed="rId123"/>
                <a:stretch>
                  <a:fillRect/>
                </a:stretch>
              </p:blipFill>
              <p:spPr>
                <a:xfrm>
                  <a:off x="9406031" y="3541369"/>
                  <a:ext cx="1447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90" name="Entrada de lápiz 189">
                  <a:extLst>
                    <a:ext uri="{FF2B5EF4-FFF2-40B4-BE49-F238E27FC236}">
                      <a16:creationId xmlns:a16="http://schemas.microsoft.com/office/drawing/2014/main" id="{C144893C-3C83-4D89-AD65-22CABF72CAC0}"/>
                    </a:ext>
                  </a:extLst>
                </p14:cNvPr>
                <p14:cNvContentPartPr/>
                <p14:nvPr/>
              </p14:nvContentPartPr>
              <p14:xfrm>
                <a:off x="9382271" y="3636409"/>
                <a:ext cx="180360" cy="188280"/>
              </p14:xfrm>
            </p:contentPart>
          </mc:Choice>
          <mc:Fallback xmlns="">
            <p:pic>
              <p:nvPicPr>
                <p:cNvPr id="190" name="Entrada de lápiz 189">
                  <a:extLst>
                    <a:ext uri="{FF2B5EF4-FFF2-40B4-BE49-F238E27FC236}">
                      <a16:creationId xmlns:a16="http://schemas.microsoft.com/office/drawing/2014/main" id="{C144893C-3C83-4D89-AD65-22CABF72CAC0}"/>
                    </a:ext>
                  </a:extLst>
                </p:cNvPr>
                <p:cNvPicPr/>
                <p:nvPr/>
              </p:nvPicPr>
              <p:blipFill>
                <a:blip r:embed="rId125"/>
                <a:stretch>
                  <a:fillRect/>
                </a:stretch>
              </p:blipFill>
              <p:spPr>
                <a:xfrm>
                  <a:off x="9364631" y="3618769"/>
                  <a:ext cx="216000" cy="223920"/>
                </a:xfrm>
                <a:prstGeom prst="rect">
                  <a:avLst/>
                </a:prstGeom>
              </p:spPr>
            </p:pic>
          </mc:Fallback>
        </mc:AlternateContent>
      </p:grpSp>
      <p:grpSp>
        <p:nvGrpSpPr>
          <p:cNvPr id="195" name="Grupo 194">
            <a:extLst>
              <a:ext uri="{FF2B5EF4-FFF2-40B4-BE49-F238E27FC236}">
                <a16:creationId xmlns:a16="http://schemas.microsoft.com/office/drawing/2014/main" id="{72C0E695-D03A-4075-A02E-30DBA0EF5FFA}"/>
              </a:ext>
            </a:extLst>
          </p:cNvPr>
          <p:cNvGrpSpPr/>
          <p:nvPr/>
        </p:nvGrpSpPr>
        <p:grpSpPr>
          <a:xfrm>
            <a:off x="2067071" y="2056369"/>
            <a:ext cx="167400" cy="158400"/>
            <a:chOff x="2067071" y="2056369"/>
            <a:chExt cx="167400" cy="158400"/>
          </a:xfrm>
        </p:grpSpPr>
        <mc:AlternateContent xmlns:mc="http://schemas.openxmlformats.org/markup-compatibility/2006" xmlns:p14="http://schemas.microsoft.com/office/powerpoint/2010/main">
          <mc:Choice Requires="p14">
            <p:contentPart p14:bwMode="auto" r:id="rId126">
              <p14:nvContentPartPr>
                <p14:cNvPr id="192" name="Entrada de lápiz 191">
                  <a:extLst>
                    <a:ext uri="{FF2B5EF4-FFF2-40B4-BE49-F238E27FC236}">
                      <a16:creationId xmlns:a16="http://schemas.microsoft.com/office/drawing/2014/main" id="{988A4E1A-65E4-418D-8E23-4AF8F430B9F0}"/>
                    </a:ext>
                  </a:extLst>
                </p14:cNvPr>
                <p14:cNvContentPartPr/>
                <p14:nvPr/>
              </p14:nvContentPartPr>
              <p14:xfrm>
                <a:off x="2067071" y="2129809"/>
                <a:ext cx="360" cy="360"/>
              </p14:xfrm>
            </p:contentPart>
          </mc:Choice>
          <mc:Fallback xmlns="">
            <p:pic>
              <p:nvPicPr>
                <p:cNvPr id="192" name="Entrada de lápiz 191">
                  <a:extLst>
                    <a:ext uri="{FF2B5EF4-FFF2-40B4-BE49-F238E27FC236}">
                      <a16:creationId xmlns:a16="http://schemas.microsoft.com/office/drawing/2014/main" id="{988A4E1A-65E4-418D-8E23-4AF8F430B9F0}"/>
                    </a:ext>
                  </a:extLst>
                </p:cNvPr>
                <p:cNvPicPr/>
                <p:nvPr/>
              </p:nvPicPr>
              <p:blipFill>
                <a:blip r:embed="rId4"/>
                <a:stretch>
                  <a:fillRect/>
                </a:stretch>
              </p:blipFill>
              <p:spPr>
                <a:xfrm>
                  <a:off x="2049431" y="211216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3" name="Entrada de lápiz 192">
                  <a:extLst>
                    <a:ext uri="{FF2B5EF4-FFF2-40B4-BE49-F238E27FC236}">
                      <a16:creationId xmlns:a16="http://schemas.microsoft.com/office/drawing/2014/main" id="{357DE0A9-C8AD-40B5-90BB-39D0A69D2130}"/>
                    </a:ext>
                  </a:extLst>
                </p14:cNvPr>
                <p14:cNvContentPartPr/>
                <p14:nvPr/>
              </p14:nvContentPartPr>
              <p14:xfrm>
                <a:off x="2088311" y="2192449"/>
                <a:ext cx="360" cy="360"/>
              </p14:xfrm>
            </p:contentPart>
          </mc:Choice>
          <mc:Fallback xmlns="">
            <p:pic>
              <p:nvPicPr>
                <p:cNvPr id="193" name="Entrada de lápiz 192">
                  <a:extLst>
                    <a:ext uri="{FF2B5EF4-FFF2-40B4-BE49-F238E27FC236}">
                      <a16:creationId xmlns:a16="http://schemas.microsoft.com/office/drawing/2014/main" id="{357DE0A9-C8AD-40B5-90BB-39D0A69D2130}"/>
                    </a:ext>
                  </a:extLst>
                </p:cNvPr>
                <p:cNvPicPr/>
                <p:nvPr/>
              </p:nvPicPr>
              <p:blipFill>
                <a:blip r:embed="rId4"/>
                <a:stretch>
                  <a:fillRect/>
                </a:stretch>
              </p:blipFill>
              <p:spPr>
                <a:xfrm>
                  <a:off x="2070671" y="217444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94" name="Entrada de lápiz 193">
                  <a:extLst>
                    <a:ext uri="{FF2B5EF4-FFF2-40B4-BE49-F238E27FC236}">
                      <a16:creationId xmlns:a16="http://schemas.microsoft.com/office/drawing/2014/main" id="{21F78193-606A-4F1C-8C93-3FFF51B01F76}"/>
                    </a:ext>
                  </a:extLst>
                </p14:cNvPr>
                <p14:cNvContentPartPr/>
                <p14:nvPr/>
              </p14:nvContentPartPr>
              <p14:xfrm>
                <a:off x="2108831" y="2056369"/>
                <a:ext cx="125640" cy="158400"/>
              </p14:xfrm>
            </p:contentPart>
          </mc:Choice>
          <mc:Fallback xmlns="">
            <p:pic>
              <p:nvPicPr>
                <p:cNvPr id="194" name="Entrada de lápiz 193">
                  <a:extLst>
                    <a:ext uri="{FF2B5EF4-FFF2-40B4-BE49-F238E27FC236}">
                      <a16:creationId xmlns:a16="http://schemas.microsoft.com/office/drawing/2014/main" id="{21F78193-606A-4F1C-8C93-3FFF51B01F76}"/>
                    </a:ext>
                  </a:extLst>
                </p:cNvPr>
                <p:cNvPicPr/>
                <p:nvPr/>
              </p:nvPicPr>
              <p:blipFill>
                <a:blip r:embed="rId129"/>
                <a:stretch>
                  <a:fillRect/>
                </a:stretch>
              </p:blipFill>
              <p:spPr>
                <a:xfrm>
                  <a:off x="2091191" y="2038369"/>
                  <a:ext cx="161280" cy="194040"/>
                </a:xfrm>
                <a:prstGeom prst="rect">
                  <a:avLst/>
                </a:prstGeom>
              </p:spPr>
            </p:pic>
          </mc:Fallback>
        </mc:AlternateContent>
      </p:grpSp>
      <p:grpSp>
        <p:nvGrpSpPr>
          <p:cNvPr id="199" name="Grupo 198">
            <a:extLst>
              <a:ext uri="{FF2B5EF4-FFF2-40B4-BE49-F238E27FC236}">
                <a16:creationId xmlns:a16="http://schemas.microsoft.com/office/drawing/2014/main" id="{A20F3E5C-7D4F-4F21-866B-00DE10A7FFB5}"/>
              </a:ext>
            </a:extLst>
          </p:cNvPr>
          <p:cNvGrpSpPr/>
          <p:nvPr/>
        </p:nvGrpSpPr>
        <p:grpSpPr>
          <a:xfrm>
            <a:off x="2077871" y="2638849"/>
            <a:ext cx="161280" cy="199080"/>
            <a:chOff x="2077871" y="2638849"/>
            <a:chExt cx="161280" cy="199080"/>
          </a:xfrm>
        </p:grpSpPr>
        <mc:AlternateContent xmlns:mc="http://schemas.openxmlformats.org/markup-compatibility/2006" xmlns:p14="http://schemas.microsoft.com/office/powerpoint/2010/main">
          <mc:Choice Requires="p14">
            <p:contentPart p14:bwMode="auto" r:id="rId130">
              <p14:nvContentPartPr>
                <p14:cNvPr id="196" name="Entrada de lápiz 195">
                  <a:extLst>
                    <a:ext uri="{FF2B5EF4-FFF2-40B4-BE49-F238E27FC236}">
                      <a16:creationId xmlns:a16="http://schemas.microsoft.com/office/drawing/2014/main" id="{DA16399B-44A4-4E80-B56F-5FC570ECB217}"/>
                    </a:ext>
                  </a:extLst>
                </p14:cNvPr>
                <p14:cNvContentPartPr/>
                <p14:nvPr/>
              </p14:nvContentPartPr>
              <p14:xfrm>
                <a:off x="2077871" y="2638849"/>
                <a:ext cx="360" cy="360"/>
              </p14:xfrm>
            </p:contentPart>
          </mc:Choice>
          <mc:Fallback xmlns="">
            <p:pic>
              <p:nvPicPr>
                <p:cNvPr id="196" name="Entrada de lápiz 195">
                  <a:extLst>
                    <a:ext uri="{FF2B5EF4-FFF2-40B4-BE49-F238E27FC236}">
                      <a16:creationId xmlns:a16="http://schemas.microsoft.com/office/drawing/2014/main" id="{DA16399B-44A4-4E80-B56F-5FC570ECB217}"/>
                    </a:ext>
                  </a:extLst>
                </p:cNvPr>
                <p:cNvPicPr/>
                <p:nvPr/>
              </p:nvPicPr>
              <p:blipFill>
                <a:blip r:embed="rId131"/>
                <a:stretch>
                  <a:fillRect/>
                </a:stretch>
              </p:blipFill>
              <p:spPr>
                <a:xfrm>
                  <a:off x="2060231" y="26212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7" name="Entrada de lápiz 196">
                  <a:extLst>
                    <a:ext uri="{FF2B5EF4-FFF2-40B4-BE49-F238E27FC236}">
                      <a16:creationId xmlns:a16="http://schemas.microsoft.com/office/drawing/2014/main" id="{07DE022C-BAF8-420F-B830-B9E398B44AC7}"/>
                    </a:ext>
                  </a:extLst>
                </p14:cNvPr>
                <p14:cNvContentPartPr/>
                <p14:nvPr/>
              </p14:nvContentPartPr>
              <p14:xfrm>
                <a:off x="2098751" y="2732449"/>
                <a:ext cx="360" cy="360"/>
              </p14:xfrm>
            </p:contentPart>
          </mc:Choice>
          <mc:Fallback xmlns="">
            <p:pic>
              <p:nvPicPr>
                <p:cNvPr id="197" name="Entrada de lápiz 196">
                  <a:extLst>
                    <a:ext uri="{FF2B5EF4-FFF2-40B4-BE49-F238E27FC236}">
                      <a16:creationId xmlns:a16="http://schemas.microsoft.com/office/drawing/2014/main" id="{07DE022C-BAF8-420F-B830-B9E398B44AC7}"/>
                    </a:ext>
                  </a:extLst>
                </p:cNvPr>
                <p:cNvPicPr/>
                <p:nvPr/>
              </p:nvPicPr>
              <p:blipFill>
                <a:blip r:embed="rId4"/>
                <a:stretch>
                  <a:fillRect/>
                </a:stretch>
              </p:blipFill>
              <p:spPr>
                <a:xfrm>
                  <a:off x="2080751" y="271444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98" name="Entrada de lápiz 197">
                  <a:extLst>
                    <a:ext uri="{FF2B5EF4-FFF2-40B4-BE49-F238E27FC236}">
                      <a16:creationId xmlns:a16="http://schemas.microsoft.com/office/drawing/2014/main" id="{FA44C526-E25B-4257-A8CF-6DB04A238351}"/>
                    </a:ext>
                  </a:extLst>
                </p14:cNvPr>
                <p14:cNvContentPartPr/>
                <p14:nvPr/>
              </p14:nvContentPartPr>
              <p14:xfrm>
                <a:off x="2114231" y="2669809"/>
                <a:ext cx="124920" cy="168120"/>
              </p14:xfrm>
            </p:contentPart>
          </mc:Choice>
          <mc:Fallback xmlns="">
            <p:pic>
              <p:nvPicPr>
                <p:cNvPr id="198" name="Entrada de lápiz 197">
                  <a:extLst>
                    <a:ext uri="{FF2B5EF4-FFF2-40B4-BE49-F238E27FC236}">
                      <a16:creationId xmlns:a16="http://schemas.microsoft.com/office/drawing/2014/main" id="{FA44C526-E25B-4257-A8CF-6DB04A238351}"/>
                    </a:ext>
                  </a:extLst>
                </p:cNvPr>
                <p:cNvPicPr/>
                <p:nvPr/>
              </p:nvPicPr>
              <p:blipFill>
                <a:blip r:embed="rId134"/>
                <a:stretch>
                  <a:fillRect/>
                </a:stretch>
              </p:blipFill>
              <p:spPr>
                <a:xfrm>
                  <a:off x="2096231" y="2651809"/>
                  <a:ext cx="160560" cy="203760"/>
                </a:xfrm>
                <a:prstGeom prst="rect">
                  <a:avLst/>
                </a:prstGeom>
              </p:spPr>
            </p:pic>
          </mc:Fallback>
        </mc:AlternateContent>
      </p:grpSp>
      <p:grpSp>
        <p:nvGrpSpPr>
          <p:cNvPr id="203" name="Grupo 202">
            <a:extLst>
              <a:ext uri="{FF2B5EF4-FFF2-40B4-BE49-F238E27FC236}">
                <a16:creationId xmlns:a16="http://schemas.microsoft.com/office/drawing/2014/main" id="{5B5FF132-1EEB-4D86-A9C6-101631F291A2}"/>
              </a:ext>
            </a:extLst>
          </p:cNvPr>
          <p:cNvGrpSpPr/>
          <p:nvPr/>
        </p:nvGrpSpPr>
        <p:grpSpPr>
          <a:xfrm>
            <a:off x="2836391" y="2032249"/>
            <a:ext cx="165600" cy="217800"/>
            <a:chOff x="2836391" y="2032249"/>
            <a:chExt cx="165600" cy="217800"/>
          </a:xfrm>
        </p:grpSpPr>
        <mc:AlternateContent xmlns:mc="http://schemas.openxmlformats.org/markup-compatibility/2006" xmlns:p14="http://schemas.microsoft.com/office/powerpoint/2010/main">
          <mc:Choice Requires="p14">
            <p:contentPart p14:bwMode="auto" r:id="rId135">
              <p14:nvContentPartPr>
                <p14:cNvPr id="200" name="Entrada de lápiz 199">
                  <a:extLst>
                    <a:ext uri="{FF2B5EF4-FFF2-40B4-BE49-F238E27FC236}">
                      <a16:creationId xmlns:a16="http://schemas.microsoft.com/office/drawing/2014/main" id="{17CD49B1-4DCC-4C92-B506-D80B93F2EEE4}"/>
                    </a:ext>
                  </a:extLst>
                </p14:cNvPr>
                <p14:cNvContentPartPr/>
                <p14:nvPr/>
              </p14:nvContentPartPr>
              <p14:xfrm>
                <a:off x="2836391" y="2108929"/>
                <a:ext cx="360" cy="360"/>
              </p14:xfrm>
            </p:contentPart>
          </mc:Choice>
          <mc:Fallback xmlns="">
            <p:pic>
              <p:nvPicPr>
                <p:cNvPr id="200" name="Entrada de lápiz 199">
                  <a:extLst>
                    <a:ext uri="{FF2B5EF4-FFF2-40B4-BE49-F238E27FC236}">
                      <a16:creationId xmlns:a16="http://schemas.microsoft.com/office/drawing/2014/main" id="{17CD49B1-4DCC-4C92-B506-D80B93F2EEE4}"/>
                    </a:ext>
                  </a:extLst>
                </p:cNvPr>
                <p:cNvPicPr/>
                <p:nvPr/>
              </p:nvPicPr>
              <p:blipFill>
                <a:blip r:embed="rId4"/>
                <a:stretch>
                  <a:fillRect/>
                </a:stretch>
              </p:blipFill>
              <p:spPr>
                <a:xfrm>
                  <a:off x="2818751" y="20909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01" name="Entrada de lápiz 200">
                  <a:extLst>
                    <a:ext uri="{FF2B5EF4-FFF2-40B4-BE49-F238E27FC236}">
                      <a16:creationId xmlns:a16="http://schemas.microsoft.com/office/drawing/2014/main" id="{AC148792-38E3-4032-9784-6851F8683AA9}"/>
                    </a:ext>
                  </a:extLst>
                </p14:cNvPr>
                <p14:cNvContentPartPr/>
                <p14:nvPr/>
              </p14:nvContentPartPr>
              <p14:xfrm>
                <a:off x="2846831" y="2171209"/>
                <a:ext cx="360" cy="360"/>
              </p14:xfrm>
            </p:contentPart>
          </mc:Choice>
          <mc:Fallback xmlns="">
            <p:pic>
              <p:nvPicPr>
                <p:cNvPr id="201" name="Entrada de lápiz 200">
                  <a:extLst>
                    <a:ext uri="{FF2B5EF4-FFF2-40B4-BE49-F238E27FC236}">
                      <a16:creationId xmlns:a16="http://schemas.microsoft.com/office/drawing/2014/main" id="{AC148792-38E3-4032-9784-6851F8683AA9}"/>
                    </a:ext>
                  </a:extLst>
                </p:cNvPr>
                <p:cNvPicPr/>
                <p:nvPr/>
              </p:nvPicPr>
              <p:blipFill>
                <a:blip r:embed="rId4"/>
                <a:stretch>
                  <a:fillRect/>
                </a:stretch>
              </p:blipFill>
              <p:spPr>
                <a:xfrm>
                  <a:off x="2828831" y="21532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2" name="Entrada de lápiz 201">
                  <a:extLst>
                    <a:ext uri="{FF2B5EF4-FFF2-40B4-BE49-F238E27FC236}">
                      <a16:creationId xmlns:a16="http://schemas.microsoft.com/office/drawing/2014/main" id="{046ECBF0-346E-4A77-872C-25A4CB43FCB6}"/>
                    </a:ext>
                  </a:extLst>
                </p14:cNvPr>
                <p14:cNvContentPartPr/>
                <p14:nvPr/>
              </p14:nvContentPartPr>
              <p14:xfrm>
                <a:off x="2897951" y="2032249"/>
                <a:ext cx="104040" cy="217800"/>
              </p14:xfrm>
            </p:contentPart>
          </mc:Choice>
          <mc:Fallback xmlns="">
            <p:pic>
              <p:nvPicPr>
                <p:cNvPr id="202" name="Entrada de lápiz 201">
                  <a:extLst>
                    <a:ext uri="{FF2B5EF4-FFF2-40B4-BE49-F238E27FC236}">
                      <a16:creationId xmlns:a16="http://schemas.microsoft.com/office/drawing/2014/main" id="{046ECBF0-346E-4A77-872C-25A4CB43FCB6}"/>
                    </a:ext>
                  </a:extLst>
                </p:cNvPr>
                <p:cNvPicPr/>
                <p:nvPr/>
              </p:nvPicPr>
              <p:blipFill>
                <a:blip r:embed="rId138"/>
                <a:stretch>
                  <a:fillRect/>
                </a:stretch>
              </p:blipFill>
              <p:spPr>
                <a:xfrm>
                  <a:off x="2879951" y="2014249"/>
                  <a:ext cx="139680" cy="253440"/>
                </a:xfrm>
                <a:prstGeom prst="rect">
                  <a:avLst/>
                </a:prstGeom>
              </p:spPr>
            </p:pic>
          </mc:Fallback>
        </mc:AlternateContent>
      </p:grpSp>
      <p:grpSp>
        <p:nvGrpSpPr>
          <p:cNvPr id="207" name="Grupo 206">
            <a:extLst>
              <a:ext uri="{FF2B5EF4-FFF2-40B4-BE49-F238E27FC236}">
                <a16:creationId xmlns:a16="http://schemas.microsoft.com/office/drawing/2014/main" id="{4A144147-CC5D-4080-A9C7-C85CC7834142}"/>
              </a:ext>
            </a:extLst>
          </p:cNvPr>
          <p:cNvGrpSpPr/>
          <p:nvPr/>
        </p:nvGrpSpPr>
        <p:grpSpPr>
          <a:xfrm>
            <a:off x="2877791" y="2616529"/>
            <a:ext cx="172080" cy="190440"/>
            <a:chOff x="2877791" y="2616529"/>
            <a:chExt cx="172080" cy="190440"/>
          </a:xfrm>
        </p:grpSpPr>
        <mc:AlternateContent xmlns:mc="http://schemas.openxmlformats.org/markup-compatibility/2006" xmlns:p14="http://schemas.microsoft.com/office/powerpoint/2010/main">
          <mc:Choice Requires="p14">
            <p:contentPart p14:bwMode="auto" r:id="rId139">
              <p14:nvContentPartPr>
                <p14:cNvPr id="204" name="Entrada de lápiz 203">
                  <a:extLst>
                    <a:ext uri="{FF2B5EF4-FFF2-40B4-BE49-F238E27FC236}">
                      <a16:creationId xmlns:a16="http://schemas.microsoft.com/office/drawing/2014/main" id="{72C29658-77B7-4702-BFF6-E3E47A8CA2A2}"/>
                    </a:ext>
                  </a:extLst>
                </p14:cNvPr>
                <p14:cNvContentPartPr/>
                <p14:nvPr/>
              </p14:nvContentPartPr>
              <p14:xfrm>
                <a:off x="2877791" y="2649289"/>
                <a:ext cx="360" cy="360"/>
              </p14:xfrm>
            </p:contentPart>
          </mc:Choice>
          <mc:Fallback xmlns="">
            <p:pic>
              <p:nvPicPr>
                <p:cNvPr id="204" name="Entrada de lápiz 203">
                  <a:extLst>
                    <a:ext uri="{FF2B5EF4-FFF2-40B4-BE49-F238E27FC236}">
                      <a16:creationId xmlns:a16="http://schemas.microsoft.com/office/drawing/2014/main" id="{72C29658-77B7-4702-BFF6-E3E47A8CA2A2}"/>
                    </a:ext>
                  </a:extLst>
                </p:cNvPr>
                <p:cNvPicPr/>
                <p:nvPr/>
              </p:nvPicPr>
              <p:blipFill>
                <a:blip r:embed="rId4"/>
                <a:stretch>
                  <a:fillRect/>
                </a:stretch>
              </p:blipFill>
              <p:spPr>
                <a:xfrm>
                  <a:off x="2859791" y="263164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05" name="Entrada de lápiz 204">
                  <a:extLst>
                    <a:ext uri="{FF2B5EF4-FFF2-40B4-BE49-F238E27FC236}">
                      <a16:creationId xmlns:a16="http://schemas.microsoft.com/office/drawing/2014/main" id="{6B575B61-3F97-4E25-A875-82B690F753EA}"/>
                    </a:ext>
                  </a:extLst>
                </p14:cNvPr>
                <p14:cNvContentPartPr/>
                <p14:nvPr/>
              </p14:nvContentPartPr>
              <p14:xfrm>
                <a:off x="2877791" y="2691049"/>
                <a:ext cx="360" cy="360"/>
              </p14:xfrm>
            </p:contentPart>
          </mc:Choice>
          <mc:Fallback xmlns="">
            <p:pic>
              <p:nvPicPr>
                <p:cNvPr id="205" name="Entrada de lápiz 204">
                  <a:extLst>
                    <a:ext uri="{FF2B5EF4-FFF2-40B4-BE49-F238E27FC236}">
                      <a16:creationId xmlns:a16="http://schemas.microsoft.com/office/drawing/2014/main" id="{6B575B61-3F97-4E25-A875-82B690F753EA}"/>
                    </a:ext>
                  </a:extLst>
                </p:cNvPr>
                <p:cNvPicPr/>
                <p:nvPr/>
              </p:nvPicPr>
              <p:blipFill>
                <a:blip r:embed="rId4"/>
                <a:stretch>
                  <a:fillRect/>
                </a:stretch>
              </p:blipFill>
              <p:spPr>
                <a:xfrm>
                  <a:off x="2859791" y="26734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06" name="Entrada de lápiz 205">
                  <a:extLst>
                    <a:ext uri="{FF2B5EF4-FFF2-40B4-BE49-F238E27FC236}">
                      <a16:creationId xmlns:a16="http://schemas.microsoft.com/office/drawing/2014/main" id="{944110BE-2809-4733-9798-BDB6DCFA31F7}"/>
                    </a:ext>
                  </a:extLst>
                </p14:cNvPr>
                <p14:cNvContentPartPr/>
                <p14:nvPr/>
              </p14:nvContentPartPr>
              <p14:xfrm>
                <a:off x="2929631" y="2616529"/>
                <a:ext cx="120240" cy="190440"/>
              </p14:xfrm>
            </p:contentPart>
          </mc:Choice>
          <mc:Fallback xmlns="">
            <p:pic>
              <p:nvPicPr>
                <p:cNvPr id="206" name="Entrada de lápiz 205">
                  <a:extLst>
                    <a:ext uri="{FF2B5EF4-FFF2-40B4-BE49-F238E27FC236}">
                      <a16:creationId xmlns:a16="http://schemas.microsoft.com/office/drawing/2014/main" id="{944110BE-2809-4733-9798-BDB6DCFA31F7}"/>
                    </a:ext>
                  </a:extLst>
                </p:cNvPr>
                <p:cNvPicPr/>
                <p:nvPr/>
              </p:nvPicPr>
              <p:blipFill>
                <a:blip r:embed="rId142"/>
                <a:stretch>
                  <a:fillRect/>
                </a:stretch>
              </p:blipFill>
              <p:spPr>
                <a:xfrm>
                  <a:off x="2911991" y="2598529"/>
                  <a:ext cx="15588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208" name="Entrada de lápiz 207">
                <a:extLst>
                  <a:ext uri="{FF2B5EF4-FFF2-40B4-BE49-F238E27FC236}">
                    <a16:creationId xmlns:a16="http://schemas.microsoft.com/office/drawing/2014/main" id="{D26EE3EC-E4F6-4B97-AFE2-57E977024BBB}"/>
                  </a:ext>
                </a:extLst>
              </p14:cNvPr>
              <p14:cNvContentPartPr/>
              <p14:nvPr/>
            </p14:nvContentPartPr>
            <p14:xfrm>
              <a:off x="11679071" y="529609"/>
              <a:ext cx="360" cy="360"/>
            </p14:xfrm>
          </p:contentPart>
        </mc:Choice>
        <mc:Fallback xmlns="">
          <p:pic>
            <p:nvPicPr>
              <p:cNvPr id="208" name="Entrada de lápiz 207">
                <a:extLst>
                  <a:ext uri="{FF2B5EF4-FFF2-40B4-BE49-F238E27FC236}">
                    <a16:creationId xmlns:a16="http://schemas.microsoft.com/office/drawing/2014/main" id="{D26EE3EC-E4F6-4B97-AFE2-57E977024BBB}"/>
                  </a:ext>
                </a:extLst>
              </p:cNvPr>
              <p:cNvPicPr/>
              <p:nvPr/>
            </p:nvPicPr>
            <p:blipFill>
              <a:blip r:embed="rId4"/>
              <a:stretch>
                <a:fillRect/>
              </a:stretch>
            </p:blipFill>
            <p:spPr>
              <a:xfrm>
                <a:off x="11661431" y="511609"/>
                <a:ext cx="36000" cy="36000"/>
              </a:xfrm>
              <a:prstGeom prst="rect">
                <a:avLst/>
              </a:prstGeom>
            </p:spPr>
          </p:pic>
        </mc:Fallback>
      </mc:AlternateContent>
    </p:spTree>
    <p:extLst>
      <p:ext uri="{BB962C8B-B14F-4D97-AF65-F5344CB8AC3E}">
        <p14:creationId xmlns:p14="http://schemas.microsoft.com/office/powerpoint/2010/main" val="5001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416392-E71E-4EDA-844A-9A848380C823}"/>
              </a:ext>
            </a:extLst>
          </p:cNvPr>
          <p:cNvSpPr>
            <a:spLocks noGrp="1"/>
          </p:cNvSpPr>
          <p:nvPr>
            <p:ph type="title"/>
          </p:nvPr>
        </p:nvSpPr>
        <p:spPr/>
        <p:txBody>
          <a:bodyPr/>
          <a:lstStyle/>
          <a:p>
            <a:r>
              <a:rPr lang="es-CL" dirty="0"/>
              <a:t>Ejercicios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1A52547B-3537-47D2-AA14-E5BA2A3146DC}"/>
                  </a:ext>
                </a:extLst>
              </p:cNvPr>
              <p:cNvSpPr>
                <a:spLocks noGrp="1"/>
              </p:cNvSpPr>
              <p:nvPr>
                <p:ph idx="1"/>
              </p:nvPr>
            </p:nvSpPr>
            <p:spPr>
              <a:xfrm>
                <a:off x="342900" y="1929384"/>
                <a:ext cx="11010900" cy="4928616"/>
              </a:xfrm>
            </p:spPr>
            <p:txBody>
              <a:bodyPr>
                <a:normAutofit fontScale="85000" lnSpcReduction="10000"/>
              </a:bodyPr>
              <a:lstStyle/>
              <a:p>
                <a:pPr>
                  <a:lnSpc>
                    <a:spcPct val="200000"/>
                  </a:lnSpc>
                </a:pPr>
                <a14:m>
                  <m:oMath xmlns:m="http://schemas.openxmlformats.org/officeDocument/2006/math">
                    <m:r>
                      <a:rPr lang="es-CL" i="1" dirty="0" smtClean="0">
                        <a:latin typeface="Cambria Math" panose="02040503050406030204" pitchFamily="18" charset="0"/>
                        <a:ea typeface="Cambria Math" panose="02040503050406030204" pitchFamily="18" charset="0"/>
                      </a:rPr>
                      <m:t>1,75=</m:t>
                    </m:r>
                    <m:f>
                      <m:fPr>
                        <m:ctrlPr>
                          <a:rPr lang="es-CL"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175</m:t>
                        </m:r>
                      </m:num>
                      <m:den>
                        <m:r>
                          <a:rPr lang="es-CL" b="0" i="1" dirty="0" smtClean="0">
                            <a:latin typeface="Cambria Math" panose="02040503050406030204" pitchFamily="18" charset="0"/>
                            <a:ea typeface="Cambria Math" panose="02040503050406030204" pitchFamily="18" charset="0"/>
                          </a:rPr>
                          <m:t>100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35</m:t>
                        </m:r>
                      </m:num>
                      <m:den>
                        <m:r>
                          <a:rPr lang="es-CL" b="0" i="1" dirty="0" smtClean="0">
                            <a:latin typeface="Cambria Math" panose="02040503050406030204" pitchFamily="18" charset="0"/>
                            <a:ea typeface="Cambria Math" panose="02040503050406030204" pitchFamily="18" charset="0"/>
                          </a:rPr>
                          <m:t>20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7</m:t>
                        </m:r>
                      </m:num>
                      <m:den>
                        <m:r>
                          <a:rPr lang="es-CL" b="0" i="1" dirty="0" smtClean="0">
                            <a:latin typeface="Cambria Math" panose="02040503050406030204" pitchFamily="18" charset="0"/>
                            <a:ea typeface="Cambria Math" panose="02040503050406030204" pitchFamily="18" charset="0"/>
                          </a:rPr>
                          <m:t>4</m:t>
                        </m:r>
                      </m:den>
                    </m:f>
                  </m:oMath>
                </a14:m>
                <a:endParaRPr lang="es-CL" dirty="0">
                  <a:latin typeface="Cambria Math" panose="02040503050406030204" pitchFamily="18" charset="0"/>
                  <a:ea typeface="Cambria Math" panose="02040503050406030204" pitchFamily="18" charset="0"/>
                </a:endParaRPr>
              </a:p>
              <a:p>
                <a:pPr>
                  <a:lnSpc>
                    <a:spcPct val="200000"/>
                  </a:lnSpc>
                </a:pPr>
                <a14:m>
                  <m:oMath xmlns:m="http://schemas.openxmlformats.org/officeDocument/2006/math">
                    <m:r>
                      <a:rPr lang="es-CL" i="1" dirty="0" smtClean="0">
                        <a:latin typeface="Cambria Math" panose="02040503050406030204" pitchFamily="18" charset="0"/>
                        <a:ea typeface="Cambria Math" panose="02040503050406030204" pitchFamily="18" charset="0"/>
                      </a:rPr>
                      <m:t>7,04=</m:t>
                    </m:r>
                    <m:f>
                      <m:fPr>
                        <m:ctrlPr>
                          <a:rPr lang="es-CL"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704</m:t>
                        </m:r>
                      </m:num>
                      <m:den>
                        <m:r>
                          <a:rPr lang="es-CL" b="0" i="1" dirty="0" smtClean="0">
                            <a:latin typeface="Cambria Math" panose="02040503050406030204" pitchFamily="18" charset="0"/>
                            <a:ea typeface="Cambria Math" panose="02040503050406030204" pitchFamily="18" charset="0"/>
                          </a:rPr>
                          <m:t>100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352</m:t>
                        </m:r>
                      </m:num>
                      <m:den>
                        <m:r>
                          <a:rPr lang="es-CL" b="0" i="1" dirty="0" smtClean="0">
                            <a:latin typeface="Cambria Math" panose="02040503050406030204" pitchFamily="18" charset="0"/>
                            <a:ea typeface="Cambria Math" panose="02040503050406030204" pitchFamily="18" charset="0"/>
                          </a:rPr>
                          <m:t>50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176</m:t>
                        </m:r>
                      </m:num>
                      <m:den>
                        <m:r>
                          <a:rPr lang="es-CL" b="0" i="1" dirty="0" smtClean="0">
                            <a:latin typeface="Cambria Math" panose="02040503050406030204" pitchFamily="18" charset="0"/>
                            <a:ea typeface="Cambria Math" panose="02040503050406030204" pitchFamily="18" charset="0"/>
                          </a:rPr>
                          <m:t>25</m:t>
                        </m:r>
                      </m:den>
                    </m:f>
                  </m:oMath>
                </a14:m>
                <a:endParaRPr lang="es-CL" dirty="0">
                  <a:latin typeface="Cambria Math" panose="02040503050406030204" pitchFamily="18" charset="0"/>
                  <a:ea typeface="Cambria Math" panose="02040503050406030204" pitchFamily="18" charset="0"/>
                </a:endParaRPr>
              </a:p>
              <a:p>
                <a:pPr>
                  <a:lnSpc>
                    <a:spcPct val="200000"/>
                  </a:lnSpc>
                </a:pPr>
                <a14:m>
                  <m:oMath xmlns:m="http://schemas.openxmlformats.org/officeDocument/2006/math">
                    <m:r>
                      <a:rPr lang="es-CL" i="1" dirty="0" smtClean="0">
                        <a:latin typeface="Cambria Math" panose="02040503050406030204" pitchFamily="18" charset="0"/>
                        <a:ea typeface="Cambria Math" panose="02040503050406030204" pitchFamily="18" charset="0"/>
                      </a:rPr>
                      <m:t>0,0</m:t>
                    </m:r>
                    <m:acc>
                      <m:accPr>
                        <m:chr m:val="̅"/>
                        <m:ctrlPr>
                          <a:rPr lang="es-CL" i="1" smtClean="0">
                            <a:latin typeface="Cambria Math" panose="02040503050406030204" pitchFamily="18" charset="0"/>
                            <a:ea typeface="Cambria Math" panose="02040503050406030204" pitchFamily="18" charset="0"/>
                          </a:rPr>
                        </m:ctrlPr>
                      </m:accPr>
                      <m:e>
                        <m:r>
                          <a:rPr lang="es-CL" b="0" i="1" smtClean="0">
                            <a:latin typeface="Cambria Math" panose="02040503050406030204" pitchFamily="18" charset="0"/>
                            <a:ea typeface="Cambria Math" panose="02040503050406030204" pitchFamily="18" charset="0"/>
                          </a:rPr>
                          <m:t>18</m:t>
                        </m:r>
                      </m:e>
                    </m:acc>
                    <m:r>
                      <a:rPr lang="es-CL" i="1" dirty="0" smtClean="0">
                        <a:latin typeface="Cambria Math" panose="02040503050406030204" pitchFamily="18" charset="0"/>
                        <a:ea typeface="Cambria Math" panose="02040503050406030204" pitchFamily="18" charset="0"/>
                      </a:rPr>
                      <m:t>=</m:t>
                    </m:r>
                    <m:f>
                      <m:fPr>
                        <m:ctrlPr>
                          <a:rPr lang="es-CL"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18−0</m:t>
                        </m:r>
                      </m:num>
                      <m:den>
                        <m:r>
                          <a:rPr lang="es-CL" b="0" i="1" dirty="0" smtClean="0">
                            <a:latin typeface="Cambria Math" panose="02040503050406030204" pitchFamily="18" charset="0"/>
                            <a:ea typeface="Cambria Math" panose="02040503050406030204" pitchFamily="18" charset="0"/>
                          </a:rPr>
                          <m:t>990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18</m:t>
                        </m:r>
                      </m:num>
                      <m:den>
                        <m:r>
                          <a:rPr lang="es-CL" b="0" i="1" dirty="0" smtClean="0">
                            <a:latin typeface="Cambria Math" panose="02040503050406030204" pitchFamily="18" charset="0"/>
                            <a:ea typeface="Cambria Math" panose="02040503050406030204" pitchFamily="18" charset="0"/>
                          </a:rPr>
                          <m:t>990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2</m:t>
                        </m:r>
                      </m:num>
                      <m:den>
                        <m:r>
                          <a:rPr lang="es-CL" b="0" i="1" dirty="0" smtClean="0">
                            <a:latin typeface="Cambria Math" panose="02040503050406030204" pitchFamily="18" charset="0"/>
                            <a:ea typeface="Cambria Math" panose="02040503050406030204" pitchFamily="18" charset="0"/>
                          </a:rPr>
                          <m:t>110</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1</m:t>
                        </m:r>
                      </m:num>
                      <m:den>
                        <m:r>
                          <a:rPr lang="es-CL" b="0" i="1" dirty="0" smtClean="0">
                            <a:latin typeface="Cambria Math" panose="02040503050406030204" pitchFamily="18" charset="0"/>
                            <a:ea typeface="Cambria Math" panose="02040503050406030204" pitchFamily="18" charset="0"/>
                          </a:rPr>
                          <m:t>55</m:t>
                        </m:r>
                      </m:den>
                    </m:f>
                  </m:oMath>
                </a14:m>
                <a:endParaRPr lang="es-CL" dirty="0">
                  <a:latin typeface="Cambria Math" panose="02040503050406030204" pitchFamily="18" charset="0"/>
                  <a:ea typeface="Cambria Math" panose="02040503050406030204" pitchFamily="18" charset="0"/>
                </a:endParaRPr>
              </a:p>
              <a:p>
                <a:pPr>
                  <a:lnSpc>
                    <a:spcPct val="200000"/>
                  </a:lnSpc>
                </a:pPr>
                <a14:m>
                  <m:oMath xmlns:m="http://schemas.openxmlformats.org/officeDocument/2006/math">
                    <m:r>
                      <a:rPr lang="es-CL" i="1" dirty="0" smtClean="0">
                        <a:latin typeface="Cambria Math" panose="02040503050406030204" pitchFamily="18" charset="0"/>
                        <a:ea typeface="Cambria Math" panose="02040503050406030204" pitchFamily="18" charset="0"/>
                      </a:rPr>
                      <m:t>0,</m:t>
                    </m:r>
                    <m:acc>
                      <m:accPr>
                        <m:chr m:val="̅"/>
                        <m:ctrlPr>
                          <a:rPr lang="es-CL" i="1" dirty="0" smtClean="0">
                            <a:latin typeface="Cambria Math" panose="02040503050406030204" pitchFamily="18" charset="0"/>
                            <a:ea typeface="Cambria Math" panose="02040503050406030204" pitchFamily="18" charset="0"/>
                          </a:rPr>
                        </m:ctrlPr>
                      </m:accPr>
                      <m:e>
                        <m:r>
                          <a:rPr lang="es-CL" b="0" i="1" dirty="0" smtClean="0">
                            <a:latin typeface="Cambria Math" panose="02040503050406030204" pitchFamily="18" charset="0"/>
                            <a:ea typeface="Cambria Math" panose="02040503050406030204" pitchFamily="18" charset="0"/>
                          </a:rPr>
                          <m:t>45</m:t>
                        </m:r>
                      </m:e>
                    </m:acc>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45</m:t>
                        </m:r>
                      </m:num>
                      <m:den>
                        <m:r>
                          <a:rPr lang="es-CL" b="0" i="1" dirty="0" smtClean="0">
                            <a:latin typeface="Cambria Math" panose="02040503050406030204" pitchFamily="18" charset="0"/>
                            <a:ea typeface="Cambria Math" panose="02040503050406030204" pitchFamily="18" charset="0"/>
                          </a:rPr>
                          <m:t>99</m:t>
                        </m:r>
                      </m:den>
                    </m:f>
                    <m:r>
                      <a:rPr lang="es-CL" b="0" i="1" dirty="0" smtClean="0">
                        <a:latin typeface="Cambria Math" panose="02040503050406030204" pitchFamily="18" charset="0"/>
                        <a:ea typeface="Cambria Math" panose="02040503050406030204" pitchFamily="18" charset="0"/>
                      </a:rPr>
                      <m:t>=</m:t>
                    </m:r>
                    <m:f>
                      <m:fPr>
                        <m:ctrlPr>
                          <a:rPr lang="es-CL" b="0" i="1" dirty="0" smtClean="0">
                            <a:latin typeface="Cambria Math" panose="02040503050406030204" pitchFamily="18" charset="0"/>
                            <a:ea typeface="Cambria Math" panose="02040503050406030204" pitchFamily="18" charset="0"/>
                          </a:rPr>
                        </m:ctrlPr>
                      </m:fPr>
                      <m:num>
                        <m:r>
                          <a:rPr lang="es-CL" b="0" i="1" dirty="0" smtClean="0">
                            <a:latin typeface="Cambria Math" panose="02040503050406030204" pitchFamily="18" charset="0"/>
                            <a:ea typeface="Cambria Math" panose="02040503050406030204" pitchFamily="18" charset="0"/>
                          </a:rPr>
                          <m:t>5</m:t>
                        </m:r>
                      </m:num>
                      <m:den>
                        <m:r>
                          <a:rPr lang="es-CL" b="0" i="1" dirty="0" smtClean="0">
                            <a:latin typeface="Cambria Math" panose="02040503050406030204" pitchFamily="18" charset="0"/>
                            <a:ea typeface="Cambria Math" panose="02040503050406030204" pitchFamily="18" charset="0"/>
                          </a:rPr>
                          <m:t>11</m:t>
                        </m:r>
                      </m:den>
                    </m:f>
                  </m:oMath>
                </a14:m>
                <a:endParaRPr lang="es-CL" dirty="0">
                  <a:latin typeface="Cambria Math" panose="02040503050406030204" pitchFamily="18" charset="0"/>
                  <a:ea typeface="Cambria Math" panose="02040503050406030204" pitchFamily="18" charset="0"/>
                </a:endParaRPr>
              </a:p>
              <a:p>
                <a:endParaRPr lang="es-CL" dirty="0"/>
              </a:p>
            </p:txBody>
          </p:sp>
        </mc:Choice>
        <mc:Fallback xmlns="">
          <p:sp>
            <p:nvSpPr>
              <p:cNvPr id="3" name="Marcador de contenido 2">
                <a:extLst>
                  <a:ext uri="{FF2B5EF4-FFF2-40B4-BE49-F238E27FC236}">
                    <a16:creationId xmlns:a16="http://schemas.microsoft.com/office/drawing/2014/main" id="{1A52547B-3537-47D2-AA14-E5BA2A3146DC}"/>
                  </a:ext>
                </a:extLst>
              </p:cNvPr>
              <p:cNvSpPr>
                <a:spLocks noGrp="1" noRot="1" noChangeAspect="1" noMove="1" noResize="1" noEditPoints="1" noAdjustHandles="1" noChangeArrowheads="1" noChangeShapeType="1" noTextEdit="1"/>
              </p:cNvSpPr>
              <p:nvPr>
                <p:ph idx="1"/>
              </p:nvPr>
            </p:nvSpPr>
            <p:spPr>
              <a:xfrm>
                <a:off x="342900" y="1929384"/>
                <a:ext cx="11010900" cy="4928616"/>
              </a:xfrm>
              <a:blipFill>
                <a:blip r:embed="rId2"/>
                <a:stretch>
                  <a:fillRect/>
                </a:stretch>
              </a:blipFill>
            </p:spPr>
            <p:txBody>
              <a:bodyPr/>
              <a:lstStyle/>
              <a:p>
                <a:r>
                  <a:rPr lang="es-CL">
                    <a:noFill/>
                  </a:rPr>
                  <a:t> </a:t>
                </a:r>
              </a:p>
            </p:txBody>
          </p:sp>
        </mc:Fallback>
      </mc:AlternateContent>
      <p:grpSp>
        <p:nvGrpSpPr>
          <p:cNvPr id="31" name="Grupo 30">
            <a:extLst>
              <a:ext uri="{FF2B5EF4-FFF2-40B4-BE49-F238E27FC236}">
                <a16:creationId xmlns:a16="http://schemas.microsoft.com/office/drawing/2014/main" id="{AAB8C3BF-B7C0-4936-AFF1-81AF78C19B9D}"/>
              </a:ext>
            </a:extLst>
          </p:cNvPr>
          <p:cNvGrpSpPr/>
          <p:nvPr/>
        </p:nvGrpSpPr>
        <p:grpSpPr>
          <a:xfrm>
            <a:off x="2267024" y="2304099"/>
            <a:ext cx="153360" cy="139680"/>
            <a:chOff x="2267024" y="2304099"/>
            <a:chExt cx="153360" cy="139680"/>
          </a:xfrm>
        </p:grpSpPr>
        <mc:AlternateContent xmlns:mc="http://schemas.openxmlformats.org/markup-compatibility/2006" xmlns:p14="http://schemas.microsoft.com/office/powerpoint/2010/main">
          <mc:Choice Requires="p14">
            <p:contentPart p14:bwMode="auto" r:id="rId3">
              <p14:nvContentPartPr>
                <p14:cNvPr id="28" name="Entrada de lápiz 27">
                  <a:extLst>
                    <a:ext uri="{FF2B5EF4-FFF2-40B4-BE49-F238E27FC236}">
                      <a16:creationId xmlns:a16="http://schemas.microsoft.com/office/drawing/2014/main" id="{91780E5C-4B25-4A45-8313-961172D0F438}"/>
                    </a:ext>
                  </a:extLst>
                </p14:cNvPr>
                <p14:cNvContentPartPr/>
                <p14:nvPr/>
              </p14:nvContentPartPr>
              <p14:xfrm>
                <a:off x="2267024" y="2329659"/>
                <a:ext cx="360" cy="360"/>
              </p14:xfrm>
            </p:contentPart>
          </mc:Choice>
          <mc:Fallback xmlns="">
            <p:pic>
              <p:nvPicPr>
                <p:cNvPr id="28" name="Entrada de lápiz 27">
                  <a:extLst>
                    <a:ext uri="{FF2B5EF4-FFF2-40B4-BE49-F238E27FC236}">
                      <a16:creationId xmlns:a16="http://schemas.microsoft.com/office/drawing/2014/main" id="{91780E5C-4B25-4A45-8313-961172D0F438}"/>
                    </a:ext>
                  </a:extLst>
                </p:cNvPr>
                <p:cNvPicPr/>
                <p:nvPr/>
              </p:nvPicPr>
              <p:blipFill>
                <a:blip r:embed="rId4"/>
                <a:stretch>
                  <a:fillRect/>
                </a:stretch>
              </p:blipFill>
              <p:spPr>
                <a:xfrm>
                  <a:off x="2258384" y="23206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 name="Entrada de lápiz 28">
                  <a:extLst>
                    <a:ext uri="{FF2B5EF4-FFF2-40B4-BE49-F238E27FC236}">
                      <a16:creationId xmlns:a16="http://schemas.microsoft.com/office/drawing/2014/main" id="{6DB83BC3-6152-4550-B2CC-8C4E7061EAAC}"/>
                    </a:ext>
                  </a:extLst>
                </p14:cNvPr>
                <p14:cNvContentPartPr/>
                <p14:nvPr/>
              </p14:nvContentPartPr>
              <p14:xfrm>
                <a:off x="2291864" y="2441979"/>
                <a:ext cx="360" cy="360"/>
              </p14:xfrm>
            </p:contentPart>
          </mc:Choice>
          <mc:Fallback xmlns="">
            <p:pic>
              <p:nvPicPr>
                <p:cNvPr id="29" name="Entrada de lápiz 28">
                  <a:extLst>
                    <a:ext uri="{FF2B5EF4-FFF2-40B4-BE49-F238E27FC236}">
                      <a16:creationId xmlns:a16="http://schemas.microsoft.com/office/drawing/2014/main" id="{6DB83BC3-6152-4550-B2CC-8C4E7061EAAC}"/>
                    </a:ext>
                  </a:extLst>
                </p:cNvPr>
                <p:cNvPicPr/>
                <p:nvPr/>
              </p:nvPicPr>
              <p:blipFill>
                <a:blip r:embed="rId4"/>
                <a:stretch>
                  <a:fillRect/>
                </a:stretch>
              </p:blipFill>
              <p:spPr>
                <a:xfrm>
                  <a:off x="2283224" y="243333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Entrada de lápiz 29">
                  <a:extLst>
                    <a:ext uri="{FF2B5EF4-FFF2-40B4-BE49-F238E27FC236}">
                      <a16:creationId xmlns:a16="http://schemas.microsoft.com/office/drawing/2014/main" id="{27D771DD-39AE-44EA-8689-2136FC146524}"/>
                    </a:ext>
                  </a:extLst>
                </p14:cNvPr>
                <p14:cNvContentPartPr/>
                <p14:nvPr/>
              </p14:nvContentPartPr>
              <p14:xfrm>
                <a:off x="2341904" y="2304099"/>
                <a:ext cx="78480" cy="139680"/>
              </p14:xfrm>
            </p:contentPart>
          </mc:Choice>
          <mc:Fallback xmlns="">
            <p:pic>
              <p:nvPicPr>
                <p:cNvPr id="30" name="Entrada de lápiz 29">
                  <a:extLst>
                    <a:ext uri="{FF2B5EF4-FFF2-40B4-BE49-F238E27FC236}">
                      <a16:creationId xmlns:a16="http://schemas.microsoft.com/office/drawing/2014/main" id="{27D771DD-39AE-44EA-8689-2136FC146524}"/>
                    </a:ext>
                  </a:extLst>
                </p:cNvPr>
                <p:cNvPicPr/>
                <p:nvPr/>
              </p:nvPicPr>
              <p:blipFill>
                <a:blip r:embed="rId7"/>
                <a:stretch>
                  <a:fillRect/>
                </a:stretch>
              </p:blipFill>
              <p:spPr>
                <a:xfrm>
                  <a:off x="2333264" y="2295459"/>
                  <a:ext cx="96120" cy="157320"/>
                </a:xfrm>
                <a:prstGeom prst="rect">
                  <a:avLst/>
                </a:prstGeom>
              </p:spPr>
            </p:pic>
          </mc:Fallback>
        </mc:AlternateContent>
      </p:grpSp>
      <p:grpSp>
        <p:nvGrpSpPr>
          <p:cNvPr id="35" name="Grupo 34">
            <a:extLst>
              <a:ext uri="{FF2B5EF4-FFF2-40B4-BE49-F238E27FC236}">
                <a16:creationId xmlns:a16="http://schemas.microsoft.com/office/drawing/2014/main" id="{8DFAC993-8736-46FE-AC8B-22731B33CBFA}"/>
              </a:ext>
            </a:extLst>
          </p:cNvPr>
          <p:cNvGrpSpPr/>
          <p:nvPr/>
        </p:nvGrpSpPr>
        <p:grpSpPr>
          <a:xfrm>
            <a:off x="2316704" y="2979099"/>
            <a:ext cx="190080" cy="142560"/>
            <a:chOff x="2316704" y="2979099"/>
            <a:chExt cx="190080" cy="142560"/>
          </a:xfrm>
        </p:grpSpPr>
        <mc:AlternateContent xmlns:mc="http://schemas.openxmlformats.org/markup-compatibility/2006" xmlns:p14="http://schemas.microsoft.com/office/powerpoint/2010/main">
          <mc:Choice Requires="p14">
            <p:contentPart p14:bwMode="auto" r:id="rId8">
              <p14:nvContentPartPr>
                <p14:cNvPr id="32" name="Entrada de lápiz 31">
                  <a:extLst>
                    <a:ext uri="{FF2B5EF4-FFF2-40B4-BE49-F238E27FC236}">
                      <a16:creationId xmlns:a16="http://schemas.microsoft.com/office/drawing/2014/main" id="{CEDEAD0B-B81B-41DD-B74C-9AF3ED289FAC}"/>
                    </a:ext>
                  </a:extLst>
                </p14:cNvPr>
                <p14:cNvContentPartPr/>
                <p14:nvPr/>
              </p14:nvContentPartPr>
              <p14:xfrm>
                <a:off x="2316704" y="3006099"/>
                <a:ext cx="360" cy="360"/>
              </p14:xfrm>
            </p:contentPart>
          </mc:Choice>
          <mc:Fallback xmlns="">
            <p:pic>
              <p:nvPicPr>
                <p:cNvPr id="32" name="Entrada de lápiz 31">
                  <a:extLst>
                    <a:ext uri="{FF2B5EF4-FFF2-40B4-BE49-F238E27FC236}">
                      <a16:creationId xmlns:a16="http://schemas.microsoft.com/office/drawing/2014/main" id="{CEDEAD0B-B81B-41DD-B74C-9AF3ED289FAC}"/>
                    </a:ext>
                  </a:extLst>
                </p:cNvPr>
                <p:cNvPicPr/>
                <p:nvPr/>
              </p:nvPicPr>
              <p:blipFill>
                <a:blip r:embed="rId4"/>
                <a:stretch>
                  <a:fillRect/>
                </a:stretch>
              </p:blipFill>
              <p:spPr>
                <a:xfrm>
                  <a:off x="2308064" y="299709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 name="Entrada de lápiz 32">
                  <a:extLst>
                    <a:ext uri="{FF2B5EF4-FFF2-40B4-BE49-F238E27FC236}">
                      <a16:creationId xmlns:a16="http://schemas.microsoft.com/office/drawing/2014/main" id="{29E8580C-5A8E-4379-80E2-545CC011134B}"/>
                    </a:ext>
                  </a:extLst>
                </p14:cNvPr>
                <p14:cNvContentPartPr/>
                <p14:nvPr/>
              </p14:nvContentPartPr>
              <p14:xfrm>
                <a:off x="2316704" y="3055779"/>
                <a:ext cx="360" cy="360"/>
              </p14:xfrm>
            </p:contentPart>
          </mc:Choice>
          <mc:Fallback xmlns="">
            <p:pic>
              <p:nvPicPr>
                <p:cNvPr id="33" name="Entrada de lápiz 32">
                  <a:extLst>
                    <a:ext uri="{FF2B5EF4-FFF2-40B4-BE49-F238E27FC236}">
                      <a16:creationId xmlns:a16="http://schemas.microsoft.com/office/drawing/2014/main" id="{29E8580C-5A8E-4379-80E2-545CC011134B}"/>
                    </a:ext>
                  </a:extLst>
                </p:cNvPr>
                <p:cNvPicPr/>
                <p:nvPr/>
              </p:nvPicPr>
              <p:blipFill>
                <a:blip r:embed="rId4"/>
                <a:stretch>
                  <a:fillRect/>
                </a:stretch>
              </p:blipFill>
              <p:spPr>
                <a:xfrm>
                  <a:off x="2308064" y="30467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Entrada de lápiz 33">
                  <a:extLst>
                    <a:ext uri="{FF2B5EF4-FFF2-40B4-BE49-F238E27FC236}">
                      <a16:creationId xmlns:a16="http://schemas.microsoft.com/office/drawing/2014/main" id="{0AB97158-3755-4198-BD44-E6DA4E46BEBE}"/>
                    </a:ext>
                  </a:extLst>
                </p14:cNvPr>
                <p14:cNvContentPartPr/>
                <p14:nvPr/>
              </p14:nvContentPartPr>
              <p14:xfrm>
                <a:off x="2354864" y="2979099"/>
                <a:ext cx="151920" cy="142560"/>
              </p14:xfrm>
            </p:contentPart>
          </mc:Choice>
          <mc:Fallback xmlns="">
            <p:pic>
              <p:nvPicPr>
                <p:cNvPr id="34" name="Entrada de lápiz 33">
                  <a:extLst>
                    <a:ext uri="{FF2B5EF4-FFF2-40B4-BE49-F238E27FC236}">
                      <a16:creationId xmlns:a16="http://schemas.microsoft.com/office/drawing/2014/main" id="{0AB97158-3755-4198-BD44-E6DA4E46BEBE}"/>
                    </a:ext>
                  </a:extLst>
                </p:cNvPr>
                <p:cNvPicPr/>
                <p:nvPr/>
              </p:nvPicPr>
              <p:blipFill>
                <a:blip r:embed="rId11"/>
                <a:stretch>
                  <a:fillRect/>
                </a:stretch>
              </p:blipFill>
              <p:spPr>
                <a:xfrm>
                  <a:off x="2345864" y="2970459"/>
                  <a:ext cx="169560" cy="160200"/>
                </a:xfrm>
                <a:prstGeom prst="rect">
                  <a:avLst/>
                </a:prstGeom>
              </p:spPr>
            </p:pic>
          </mc:Fallback>
        </mc:AlternateContent>
      </p:grpSp>
      <p:grpSp>
        <p:nvGrpSpPr>
          <p:cNvPr id="41" name="Grupo 40">
            <a:extLst>
              <a:ext uri="{FF2B5EF4-FFF2-40B4-BE49-F238E27FC236}">
                <a16:creationId xmlns:a16="http://schemas.microsoft.com/office/drawing/2014/main" id="{CDDB6277-95A2-45AF-96FF-0CAA943EE847}"/>
              </a:ext>
            </a:extLst>
          </p:cNvPr>
          <p:cNvGrpSpPr/>
          <p:nvPr/>
        </p:nvGrpSpPr>
        <p:grpSpPr>
          <a:xfrm>
            <a:off x="2279624" y="3716379"/>
            <a:ext cx="173160" cy="239400"/>
            <a:chOff x="2279624" y="3716379"/>
            <a:chExt cx="173160" cy="239400"/>
          </a:xfrm>
        </p:grpSpPr>
        <mc:AlternateContent xmlns:mc="http://schemas.openxmlformats.org/markup-compatibility/2006" xmlns:p14="http://schemas.microsoft.com/office/powerpoint/2010/main">
          <mc:Choice Requires="p14">
            <p:contentPart p14:bwMode="auto" r:id="rId12">
              <p14:nvContentPartPr>
                <p14:cNvPr id="36" name="Entrada de lápiz 35">
                  <a:extLst>
                    <a:ext uri="{FF2B5EF4-FFF2-40B4-BE49-F238E27FC236}">
                      <a16:creationId xmlns:a16="http://schemas.microsoft.com/office/drawing/2014/main" id="{3707F74D-7AA4-4147-A38C-E32657087FDE}"/>
                    </a:ext>
                  </a:extLst>
                </p14:cNvPr>
                <p14:cNvContentPartPr/>
                <p14:nvPr/>
              </p14:nvContentPartPr>
              <p14:xfrm>
                <a:off x="2279624" y="3845259"/>
                <a:ext cx="360" cy="360"/>
              </p14:xfrm>
            </p:contentPart>
          </mc:Choice>
          <mc:Fallback xmlns="">
            <p:pic>
              <p:nvPicPr>
                <p:cNvPr id="36" name="Entrada de lápiz 35">
                  <a:extLst>
                    <a:ext uri="{FF2B5EF4-FFF2-40B4-BE49-F238E27FC236}">
                      <a16:creationId xmlns:a16="http://schemas.microsoft.com/office/drawing/2014/main" id="{3707F74D-7AA4-4147-A38C-E32657087FDE}"/>
                    </a:ext>
                  </a:extLst>
                </p:cNvPr>
                <p:cNvPicPr/>
                <p:nvPr/>
              </p:nvPicPr>
              <p:blipFill>
                <a:blip r:embed="rId13"/>
                <a:stretch>
                  <a:fillRect/>
                </a:stretch>
              </p:blipFill>
              <p:spPr>
                <a:xfrm>
                  <a:off x="2261624" y="38272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Entrada de lápiz 36">
                  <a:extLst>
                    <a:ext uri="{FF2B5EF4-FFF2-40B4-BE49-F238E27FC236}">
                      <a16:creationId xmlns:a16="http://schemas.microsoft.com/office/drawing/2014/main" id="{AAEA6797-6057-46A2-BFF0-8DD51B895784}"/>
                    </a:ext>
                  </a:extLst>
                </p14:cNvPr>
                <p14:cNvContentPartPr/>
                <p14:nvPr/>
              </p14:nvContentPartPr>
              <p14:xfrm>
                <a:off x="2279624" y="3907899"/>
                <a:ext cx="360" cy="360"/>
              </p14:xfrm>
            </p:contentPart>
          </mc:Choice>
          <mc:Fallback xmlns="">
            <p:pic>
              <p:nvPicPr>
                <p:cNvPr id="37" name="Entrada de lápiz 36">
                  <a:extLst>
                    <a:ext uri="{FF2B5EF4-FFF2-40B4-BE49-F238E27FC236}">
                      <a16:creationId xmlns:a16="http://schemas.microsoft.com/office/drawing/2014/main" id="{AAEA6797-6057-46A2-BFF0-8DD51B895784}"/>
                    </a:ext>
                  </a:extLst>
                </p:cNvPr>
                <p:cNvPicPr/>
                <p:nvPr/>
              </p:nvPicPr>
              <p:blipFill>
                <a:blip r:embed="rId13"/>
                <a:stretch>
                  <a:fillRect/>
                </a:stretch>
              </p:blipFill>
              <p:spPr>
                <a:xfrm>
                  <a:off x="2261624" y="388989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Entrada de lápiz 39">
                  <a:extLst>
                    <a:ext uri="{FF2B5EF4-FFF2-40B4-BE49-F238E27FC236}">
                      <a16:creationId xmlns:a16="http://schemas.microsoft.com/office/drawing/2014/main" id="{5F0C3FE7-8892-4E14-8265-FFAB9DF3C8EB}"/>
                    </a:ext>
                  </a:extLst>
                </p14:cNvPr>
                <p14:cNvContentPartPr/>
                <p14:nvPr/>
              </p14:nvContentPartPr>
              <p14:xfrm>
                <a:off x="2328944" y="3716379"/>
                <a:ext cx="123840" cy="239400"/>
              </p14:xfrm>
            </p:contentPart>
          </mc:Choice>
          <mc:Fallback xmlns="">
            <p:pic>
              <p:nvPicPr>
                <p:cNvPr id="40" name="Entrada de lápiz 39">
                  <a:extLst>
                    <a:ext uri="{FF2B5EF4-FFF2-40B4-BE49-F238E27FC236}">
                      <a16:creationId xmlns:a16="http://schemas.microsoft.com/office/drawing/2014/main" id="{5F0C3FE7-8892-4E14-8265-FFAB9DF3C8EB}"/>
                    </a:ext>
                  </a:extLst>
                </p:cNvPr>
                <p:cNvPicPr/>
                <p:nvPr/>
              </p:nvPicPr>
              <p:blipFill>
                <a:blip r:embed="rId16"/>
                <a:stretch>
                  <a:fillRect/>
                </a:stretch>
              </p:blipFill>
              <p:spPr>
                <a:xfrm>
                  <a:off x="2310944" y="3698739"/>
                  <a:ext cx="159480" cy="275040"/>
                </a:xfrm>
                <a:prstGeom prst="rect">
                  <a:avLst/>
                </a:prstGeom>
              </p:spPr>
            </p:pic>
          </mc:Fallback>
        </mc:AlternateContent>
      </p:grpSp>
      <p:grpSp>
        <p:nvGrpSpPr>
          <p:cNvPr id="43" name="Grupo 42">
            <a:extLst>
              <a:ext uri="{FF2B5EF4-FFF2-40B4-BE49-F238E27FC236}">
                <a16:creationId xmlns:a16="http://schemas.microsoft.com/office/drawing/2014/main" id="{FA18C8A1-189D-4E61-A544-91F5EAE60764}"/>
              </a:ext>
            </a:extLst>
          </p:cNvPr>
          <p:cNvGrpSpPr/>
          <p:nvPr/>
        </p:nvGrpSpPr>
        <p:grpSpPr>
          <a:xfrm>
            <a:off x="2279624" y="4282659"/>
            <a:ext cx="206280" cy="240120"/>
            <a:chOff x="2279624" y="4282659"/>
            <a:chExt cx="206280" cy="240120"/>
          </a:xfrm>
        </p:grpSpPr>
        <mc:AlternateContent xmlns:mc="http://schemas.openxmlformats.org/markup-compatibility/2006" xmlns:p14="http://schemas.microsoft.com/office/powerpoint/2010/main">
          <mc:Choice Requires="p14">
            <p:contentPart p14:bwMode="auto" r:id="rId17">
              <p14:nvContentPartPr>
                <p14:cNvPr id="38" name="Entrada de lápiz 37">
                  <a:extLst>
                    <a:ext uri="{FF2B5EF4-FFF2-40B4-BE49-F238E27FC236}">
                      <a16:creationId xmlns:a16="http://schemas.microsoft.com/office/drawing/2014/main" id="{FAA964BF-78DE-4D4D-AE17-0F4712E913CE}"/>
                    </a:ext>
                  </a:extLst>
                </p14:cNvPr>
                <p14:cNvContentPartPr/>
                <p14:nvPr/>
              </p14:nvContentPartPr>
              <p14:xfrm>
                <a:off x="2291864" y="4333419"/>
                <a:ext cx="360" cy="360"/>
              </p14:xfrm>
            </p:contentPart>
          </mc:Choice>
          <mc:Fallback xmlns="">
            <p:pic>
              <p:nvPicPr>
                <p:cNvPr id="38" name="Entrada de lápiz 37">
                  <a:extLst>
                    <a:ext uri="{FF2B5EF4-FFF2-40B4-BE49-F238E27FC236}">
                      <a16:creationId xmlns:a16="http://schemas.microsoft.com/office/drawing/2014/main" id="{FAA964BF-78DE-4D4D-AE17-0F4712E913CE}"/>
                    </a:ext>
                  </a:extLst>
                </p:cNvPr>
                <p:cNvPicPr/>
                <p:nvPr/>
              </p:nvPicPr>
              <p:blipFill>
                <a:blip r:embed="rId13"/>
                <a:stretch>
                  <a:fillRect/>
                </a:stretch>
              </p:blipFill>
              <p:spPr>
                <a:xfrm>
                  <a:off x="2274224" y="43154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Entrada de lápiz 38">
                  <a:extLst>
                    <a:ext uri="{FF2B5EF4-FFF2-40B4-BE49-F238E27FC236}">
                      <a16:creationId xmlns:a16="http://schemas.microsoft.com/office/drawing/2014/main" id="{82449133-F09F-44C0-888F-F9C8883BBEF7}"/>
                    </a:ext>
                  </a:extLst>
                </p14:cNvPr>
                <p14:cNvContentPartPr/>
                <p14:nvPr/>
              </p14:nvContentPartPr>
              <p14:xfrm>
                <a:off x="2279624" y="4408659"/>
                <a:ext cx="360" cy="360"/>
              </p14:xfrm>
            </p:contentPart>
          </mc:Choice>
          <mc:Fallback xmlns="">
            <p:pic>
              <p:nvPicPr>
                <p:cNvPr id="39" name="Entrada de lápiz 38">
                  <a:extLst>
                    <a:ext uri="{FF2B5EF4-FFF2-40B4-BE49-F238E27FC236}">
                      <a16:creationId xmlns:a16="http://schemas.microsoft.com/office/drawing/2014/main" id="{82449133-F09F-44C0-888F-F9C8883BBEF7}"/>
                    </a:ext>
                  </a:extLst>
                </p:cNvPr>
                <p:cNvPicPr/>
                <p:nvPr/>
              </p:nvPicPr>
              <p:blipFill>
                <a:blip r:embed="rId13"/>
                <a:stretch>
                  <a:fillRect/>
                </a:stretch>
              </p:blipFill>
              <p:spPr>
                <a:xfrm>
                  <a:off x="2261624" y="43906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Entrada de lápiz 41">
                  <a:extLst>
                    <a:ext uri="{FF2B5EF4-FFF2-40B4-BE49-F238E27FC236}">
                      <a16:creationId xmlns:a16="http://schemas.microsoft.com/office/drawing/2014/main" id="{979AC087-EF2E-401F-A083-659B5C3C3BC1}"/>
                    </a:ext>
                  </a:extLst>
                </p14:cNvPr>
                <p14:cNvContentPartPr/>
                <p14:nvPr/>
              </p14:nvContentPartPr>
              <p14:xfrm>
                <a:off x="2329304" y="4282659"/>
                <a:ext cx="156600" cy="240120"/>
              </p14:xfrm>
            </p:contentPart>
          </mc:Choice>
          <mc:Fallback xmlns="">
            <p:pic>
              <p:nvPicPr>
                <p:cNvPr id="42" name="Entrada de lápiz 41">
                  <a:extLst>
                    <a:ext uri="{FF2B5EF4-FFF2-40B4-BE49-F238E27FC236}">
                      <a16:creationId xmlns:a16="http://schemas.microsoft.com/office/drawing/2014/main" id="{979AC087-EF2E-401F-A083-659B5C3C3BC1}"/>
                    </a:ext>
                  </a:extLst>
                </p:cNvPr>
                <p:cNvPicPr/>
                <p:nvPr/>
              </p:nvPicPr>
              <p:blipFill>
                <a:blip r:embed="rId20"/>
                <a:stretch>
                  <a:fillRect/>
                </a:stretch>
              </p:blipFill>
              <p:spPr>
                <a:xfrm>
                  <a:off x="2311304" y="4264659"/>
                  <a:ext cx="192240" cy="275760"/>
                </a:xfrm>
                <a:prstGeom prst="rect">
                  <a:avLst/>
                </a:prstGeom>
              </p:spPr>
            </p:pic>
          </mc:Fallback>
        </mc:AlternateContent>
      </p:grpSp>
      <p:grpSp>
        <p:nvGrpSpPr>
          <p:cNvPr id="49" name="Grupo 48">
            <a:extLst>
              <a:ext uri="{FF2B5EF4-FFF2-40B4-BE49-F238E27FC236}">
                <a16:creationId xmlns:a16="http://schemas.microsoft.com/office/drawing/2014/main" id="{8AE16267-9126-4941-8763-24A34FEF9ECA}"/>
              </a:ext>
            </a:extLst>
          </p:cNvPr>
          <p:cNvGrpSpPr/>
          <p:nvPr/>
        </p:nvGrpSpPr>
        <p:grpSpPr>
          <a:xfrm>
            <a:off x="7177064" y="563139"/>
            <a:ext cx="678240" cy="382320"/>
            <a:chOff x="7177064" y="563139"/>
            <a:chExt cx="678240" cy="382320"/>
          </a:xfrm>
        </p:grpSpPr>
        <mc:AlternateContent xmlns:mc="http://schemas.openxmlformats.org/markup-compatibility/2006" xmlns:p14="http://schemas.microsoft.com/office/powerpoint/2010/main">
          <mc:Choice Requires="p14">
            <p:contentPart p14:bwMode="auto" r:id="rId21">
              <p14:nvContentPartPr>
                <p14:cNvPr id="44" name="Entrada de lápiz 43">
                  <a:extLst>
                    <a:ext uri="{FF2B5EF4-FFF2-40B4-BE49-F238E27FC236}">
                      <a16:creationId xmlns:a16="http://schemas.microsoft.com/office/drawing/2014/main" id="{37734A6C-755D-44B3-8396-E1449204B6EC}"/>
                    </a:ext>
                  </a:extLst>
                </p14:cNvPr>
                <p14:cNvContentPartPr/>
                <p14:nvPr/>
              </p14:nvContentPartPr>
              <p14:xfrm>
                <a:off x="7177064" y="575739"/>
                <a:ext cx="204480" cy="369720"/>
              </p14:xfrm>
            </p:contentPart>
          </mc:Choice>
          <mc:Fallback xmlns="">
            <p:pic>
              <p:nvPicPr>
                <p:cNvPr id="44" name="Entrada de lápiz 43">
                  <a:extLst>
                    <a:ext uri="{FF2B5EF4-FFF2-40B4-BE49-F238E27FC236}">
                      <a16:creationId xmlns:a16="http://schemas.microsoft.com/office/drawing/2014/main" id="{37734A6C-755D-44B3-8396-E1449204B6EC}"/>
                    </a:ext>
                  </a:extLst>
                </p:cNvPr>
                <p:cNvPicPr/>
                <p:nvPr/>
              </p:nvPicPr>
              <p:blipFill>
                <a:blip r:embed="rId22"/>
                <a:stretch>
                  <a:fillRect/>
                </a:stretch>
              </p:blipFill>
              <p:spPr>
                <a:xfrm>
                  <a:off x="7159064" y="558099"/>
                  <a:ext cx="24012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Entrada de lápiz 44">
                  <a:extLst>
                    <a:ext uri="{FF2B5EF4-FFF2-40B4-BE49-F238E27FC236}">
                      <a16:creationId xmlns:a16="http://schemas.microsoft.com/office/drawing/2014/main" id="{F2612594-8FC6-496E-80CE-525AAF08B7CC}"/>
                    </a:ext>
                  </a:extLst>
                </p14:cNvPr>
                <p14:cNvContentPartPr/>
                <p14:nvPr/>
              </p14:nvContentPartPr>
              <p14:xfrm>
                <a:off x="7289384" y="735219"/>
                <a:ext cx="145800" cy="116640"/>
              </p14:xfrm>
            </p:contentPart>
          </mc:Choice>
          <mc:Fallback xmlns="">
            <p:pic>
              <p:nvPicPr>
                <p:cNvPr id="45" name="Entrada de lápiz 44">
                  <a:extLst>
                    <a:ext uri="{FF2B5EF4-FFF2-40B4-BE49-F238E27FC236}">
                      <a16:creationId xmlns:a16="http://schemas.microsoft.com/office/drawing/2014/main" id="{F2612594-8FC6-496E-80CE-525AAF08B7CC}"/>
                    </a:ext>
                  </a:extLst>
                </p:cNvPr>
                <p:cNvPicPr/>
                <p:nvPr/>
              </p:nvPicPr>
              <p:blipFill>
                <a:blip r:embed="rId24"/>
                <a:stretch>
                  <a:fillRect/>
                </a:stretch>
              </p:blipFill>
              <p:spPr>
                <a:xfrm>
                  <a:off x="7271744" y="717219"/>
                  <a:ext cx="181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7" name="Entrada de lápiz 46">
                  <a:extLst>
                    <a:ext uri="{FF2B5EF4-FFF2-40B4-BE49-F238E27FC236}">
                      <a16:creationId xmlns:a16="http://schemas.microsoft.com/office/drawing/2014/main" id="{944C9687-B0A5-431C-8D82-DB0B2FAB5553}"/>
                    </a:ext>
                  </a:extLst>
                </p14:cNvPr>
                <p14:cNvContentPartPr/>
                <p14:nvPr/>
              </p14:nvContentPartPr>
              <p14:xfrm>
                <a:off x="7525544" y="590139"/>
                <a:ext cx="152280" cy="350280"/>
              </p14:xfrm>
            </p:contentPart>
          </mc:Choice>
          <mc:Fallback xmlns="">
            <p:pic>
              <p:nvPicPr>
                <p:cNvPr id="47" name="Entrada de lápiz 46">
                  <a:extLst>
                    <a:ext uri="{FF2B5EF4-FFF2-40B4-BE49-F238E27FC236}">
                      <a16:creationId xmlns:a16="http://schemas.microsoft.com/office/drawing/2014/main" id="{944C9687-B0A5-431C-8D82-DB0B2FAB5553}"/>
                    </a:ext>
                  </a:extLst>
                </p:cNvPr>
                <p:cNvPicPr/>
                <p:nvPr/>
              </p:nvPicPr>
              <p:blipFill>
                <a:blip r:embed="rId26"/>
                <a:stretch>
                  <a:fillRect/>
                </a:stretch>
              </p:blipFill>
              <p:spPr>
                <a:xfrm>
                  <a:off x="7507904" y="572499"/>
                  <a:ext cx="1879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 name="Entrada de lápiz 47">
                  <a:extLst>
                    <a:ext uri="{FF2B5EF4-FFF2-40B4-BE49-F238E27FC236}">
                      <a16:creationId xmlns:a16="http://schemas.microsoft.com/office/drawing/2014/main" id="{DA92C782-63A8-442B-8614-FACA0B591969}"/>
                    </a:ext>
                  </a:extLst>
                </p14:cNvPr>
                <p14:cNvContentPartPr/>
                <p14:nvPr/>
              </p14:nvContentPartPr>
              <p14:xfrm>
                <a:off x="7727504" y="563139"/>
                <a:ext cx="127800" cy="284040"/>
              </p14:xfrm>
            </p:contentPart>
          </mc:Choice>
          <mc:Fallback xmlns="">
            <p:pic>
              <p:nvPicPr>
                <p:cNvPr id="48" name="Entrada de lápiz 47">
                  <a:extLst>
                    <a:ext uri="{FF2B5EF4-FFF2-40B4-BE49-F238E27FC236}">
                      <a16:creationId xmlns:a16="http://schemas.microsoft.com/office/drawing/2014/main" id="{DA92C782-63A8-442B-8614-FACA0B591969}"/>
                    </a:ext>
                  </a:extLst>
                </p:cNvPr>
                <p:cNvPicPr/>
                <p:nvPr/>
              </p:nvPicPr>
              <p:blipFill>
                <a:blip r:embed="rId28"/>
                <a:stretch>
                  <a:fillRect/>
                </a:stretch>
              </p:blipFill>
              <p:spPr>
                <a:xfrm>
                  <a:off x="7709504" y="545139"/>
                  <a:ext cx="163440"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52" name="Entrada de lápiz 51">
                <a:extLst>
                  <a:ext uri="{FF2B5EF4-FFF2-40B4-BE49-F238E27FC236}">
                    <a16:creationId xmlns:a16="http://schemas.microsoft.com/office/drawing/2014/main" id="{7536DAA6-4167-4E21-81E3-4B5A3981F464}"/>
                  </a:ext>
                </a:extLst>
              </p14:cNvPr>
              <p14:cNvContentPartPr/>
              <p14:nvPr/>
            </p14:nvContentPartPr>
            <p14:xfrm>
              <a:off x="8178224" y="566019"/>
              <a:ext cx="200160" cy="388080"/>
            </p14:xfrm>
          </p:contentPart>
        </mc:Choice>
        <mc:Fallback xmlns="">
          <p:pic>
            <p:nvPicPr>
              <p:cNvPr id="52" name="Entrada de lápiz 51">
                <a:extLst>
                  <a:ext uri="{FF2B5EF4-FFF2-40B4-BE49-F238E27FC236}">
                    <a16:creationId xmlns:a16="http://schemas.microsoft.com/office/drawing/2014/main" id="{7536DAA6-4167-4E21-81E3-4B5A3981F464}"/>
                  </a:ext>
                </a:extLst>
              </p:cNvPr>
              <p:cNvPicPr/>
              <p:nvPr/>
            </p:nvPicPr>
            <p:blipFill>
              <a:blip r:embed="rId30"/>
              <a:stretch>
                <a:fillRect/>
              </a:stretch>
            </p:blipFill>
            <p:spPr>
              <a:xfrm>
                <a:off x="8160584" y="548379"/>
                <a:ext cx="23580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3" name="Entrada de lápiz 52">
                <a:extLst>
                  <a:ext uri="{FF2B5EF4-FFF2-40B4-BE49-F238E27FC236}">
                    <a16:creationId xmlns:a16="http://schemas.microsoft.com/office/drawing/2014/main" id="{2595557A-4E9E-404E-B141-F687B0345F96}"/>
                  </a:ext>
                </a:extLst>
              </p14:cNvPr>
              <p14:cNvContentPartPr/>
              <p14:nvPr/>
            </p14:nvContentPartPr>
            <p14:xfrm>
              <a:off x="8454704" y="713259"/>
              <a:ext cx="59400" cy="360"/>
            </p14:xfrm>
          </p:contentPart>
        </mc:Choice>
        <mc:Fallback xmlns="">
          <p:pic>
            <p:nvPicPr>
              <p:cNvPr id="53" name="Entrada de lápiz 52">
                <a:extLst>
                  <a:ext uri="{FF2B5EF4-FFF2-40B4-BE49-F238E27FC236}">
                    <a16:creationId xmlns:a16="http://schemas.microsoft.com/office/drawing/2014/main" id="{2595557A-4E9E-404E-B141-F687B0345F96}"/>
                  </a:ext>
                </a:extLst>
              </p:cNvPr>
              <p:cNvPicPr/>
              <p:nvPr/>
            </p:nvPicPr>
            <p:blipFill>
              <a:blip r:embed="rId32"/>
              <a:stretch>
                <a:fillRect/>
              </a:stretch>
            </p:blipFill>
            <p:spPr>
              <a:xfrm>
                <a:off x="8436704" y="695619"/>
                <a:ext cx="95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4" name="Entrada de lápiz 53">
                <a:extLst>
                  <a:ext uri="{FF2B5EF4-FFF2-40B4-BE49-F238E27FC236}">
                    <a16:creationId xmlns:a16="http://schemas.microsoft.com/office/drawing/2014/main" id="{BC5535EB-5A4B-4867-9455-5820D519FE9F}"/>
                  </a:ext>
                </a:extLst>
              </p14:cNvPr>
              <p14:cNvContentPartPr/>
              <p14:nvPr/>
            </p14:nvContentPartPr>
            <p14:xfrm>
              <a:off x="8442104" y="825939"/>
              <a:ext cx="85680" cy="25920"/>
            </p14:xfrm>
          </p:contentPart>
        </mc:Choice>
        <mc:Fallback xmlns="">
          <p:pic>
            <p:nvPicPr>
              <p:cNvPr id="54" name="Entrada de lápiz 53">
                <a:extLst>
                  <a:ext uri="{FF2B5EF4-FFF2-40B4-BE49-F238E27FC236}">
                    <a16:creationId xmlns:a16="http://schemas.microsoft.com/office/drawing/2014/main" id="{BC5535EB-5A4B-4867-9455-5820D519FE9F}"/>
                  </a:ext>
                </a:extLst>
              </p:cNvPr>
              <p:cNvPicPr/>
              <p:nvPr/>
            </p:nvPicPr>
            <p:blipFill>
              <a:blip r:embed="rId34"/>
              <a:stretch>
                <a:fillRect/>
              </a:stretch>
            </p:blipFill>
            <p:spPr>
              <a:xfrm>
                <a:off x="8424464" y="807939"/>
                <a:ext cx="121320" cy="61560"/>
              </a:xfrm>
              <a:prstGeom prst="rect">
                <a:avLst/>
              </a:prstGeom>
            </p:spPr>
          </p:pic>
        </mc:Fallback>
      </mc:AlternateContent>
      <p:grpSp>
        <p:nvGrpSpPr>
          <p:cNvPr id="57" name="Grupo 56">
            <a:extLst>
              <a:ext uri="{FF2B5EF4-FFF2-40B4-BE49-F238E27FC236}">
                <a16:creationId xmlns:a16="http://schemas.microsoft.com/office/drawing/2014/main" id="{143002A3-AFB1-495A-8F7F-7354E7314550}"/>
              </a:ext>
            </a:extLst>
          </p:cNvPr>
          <p:cNvGrpSpPr/>
          <p:nvPr/>
        </p:nvGrpSpPr>
        <p:grpSpPr>
          <a:xfrm>
            <a:off x="8077784" y="676179"/>
            <a:ext cx="46440" cy="138240"/>
            <a:chOff x="8077784" y="676179"/>
            <a:chExt cx="46440" cy="138240"/>
          </a:xfrm>
        </p:grpSpPr>
        <mc:AlternateContent xmlns:mc="http://schemas.openxmlformats.org/markup-compatibility/2006" xmlns:p14="http://schemas.microsoft.com/office/powerpoint/2010/main">
          <mc:Choice Requires="p14">
            <p:contentPart p14:bwMode="auto" r:id="rId35">
              <p14:nvContentPartPr>
                <p14:cNvPr id="50" name="Entrada de lápiz 49">
                  <a:extLst>
                    <a:ext uri="{FF2B5EF4-FFF2-40B4-BE49-F238E27FC236}">
                      <a16:creationId xmlns:a16="http://schemas.microsoft.com/office/drawing/2014/main" id="{D1F4E597-0675-4518-B13C-35FF216AAB36}"/>
                    </a:ext>
                  </a:extLst>
                </p14:cNvPr>
                <p14:cNvContentPartPr/>
                <p14:nvPr/>
              </p14:nvContentPartPr>
              <p14:xfrm>
                <a:off x="8078864" y="676179"/>
                <a:ext cx="360" cy="360"/>
              </p14:xfrm>
            </p:contentPart>
          </mc:Choice>
          <mc:Fallback xmlns="">
            <p:pic>
              <p:nvPicPr>
                <p:cNvPr id="50" name="Entrada de lápiz 49">
                  <a:extLst>
                    <a:ext uri="{FF2B5EF4-FFF2-40B4-BE49-F238E27FC236}">
                      <a16:creationId xmlns:a16="http://schemas.microsoft.com/office/drawing/2014/main" id="{D1F4E597-0675-4518-B13C-35FF216AAB36}"/>
                    </a:ext>
                  </a:extLst>
                </p:cNvPr>
                <p:cNvPicPr/>
                <p:nvPr/>
              </p:nvPicPr>
              <p:blipFill>
                <a:blip r:embed="rId13"/>
                <a:stretch>
                  <a:fillRect/>
                </a:stretch>
              </p:blipFill>
              <p:spPr>
                <a:xfrm>
                  <a:off x="8061224" y="6581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 name="Entrada de lápiz 50">
                  <a:extLst>
                    <a:ext uri="{FF2B5EF4-FFF2-40B4-BE49-F238E27FC236}">
                      <a16:creationId xmlns:a16="http://schemas.microsoft.com/office/drawing/2014/main" id="{651D22DA-34B5-4CA0-993C-0B741B159607}"/>
                    </a:ext>
                  </a:extLst>
                </p14:cNvPr>
                <p14:cNvContentPartPr/>
                <p14:nvPr/>
              </p14:nvContentPartPr>
              <p14:xfrm>
                <a:off x="8103704" y="814059"/>
                <a:ext cx="360" cy="360"/>
              </p14:xfrm>
            </p:contentPart>
          </mc:Choice>
          <mc:Fallback xmlns="">
            <p:pic>
              <p:nvPicPr>
                <p:cNvPr id="51" name="Entrada de lápiz 50">
                  <a:extLst>
                    <a:ext uri="{FF2B5EF4-FFF2-40B4-BE49-F238E27FC236}">
                      <a16:creationId xmlns:a16="http://schemas.microsoft.com/office/drawing/2014/main" id="{651D22DA-34B5-4CA0-993C-0B741B159607}"/>
                    </a:ext>
                  </a:extLst>
                </p:cNvPr>
                <p:cNvPicPr/>
                <p:nvPr/>
              </p:nvPicPr>
              <p:blipFill>
                <a:blip r:embed="rId13"/>
                <a:stretch>
                  <a:fillRect/>
                </a:stretch>
              </p:blipFill>
              <p:spPr>
                <a:xfrm>
                  <a:off x="8086064" y="7960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 name="Entrada de lápiz 55">
                  <a:extLst>
                    <a:ext uri="{FF2B5EF4-FFF2-40B4-BE49-F238E27FC236}">
                      <a16:creationId xmlns:a16="http://schemas.microsoft.com/office/drawing/2014/main" id="{D969F3B9-01AD-4844-80DC-0314DFA7D33F}"/>
                    </a:ext>
                  </a:extLst>
                </p14:cNvPr>
                <p14:cNvContentPartPr/>
                <p14:nvPr/>
              </p14:nvContentPartPr>
              <p14:xfrm>
                <a:off x="8077784" y="676179"/>
                <a:ext cx="46440" cy="31680"/>
              </p14:xfrm>
            </p:contentPart>
          </mc:Choice>
          <mc:Fallback xmlns="">
            <p:pic>
              <p:nvPicPr>
                <p:cNvPr id="56" name="Entrada de lápiz 55">
                  <a:extLst>
                    <a:ext uri="{FF2B5EF4-FFF2-40B4-BE49-F238E27FC236}">
                      <a16:creationId xmlns:a16="http://schemas.microsoft.com/office/drawing/2014/main" id="{D969F3B9-01AD-4844-80DC-0314DFA7D33F}"/>
                    </a:ext>
                  </a:extLst>
                </p:cNvPr>
                <p:cNvPicPr/>
                <p:nvPr/>
              </p:nvPicPr>
              <p:blipFill>
                <a:blip r:embed="rId38"/>
                <a:stretch>
                  <a:fillRect/>
                </a:stretch>
              </p:blipFill>
              <p:spPr>
                <a:xfrm>
                  <a:off x="8060144" y="658539"/>
                  <a:ext cx="8208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58" name="Entrada de lápiz 57">
                <a:extLst>
                  <a:ext uri="{FF2B5EF4-FFF2-40B4-BE49-F238E27FC236}">
                    <a16:creationId xmlns:a16="http://schemas.microsoft.com/office/drawing/2014/main" id="{F29ACCBD-9074-4583-9F44-039E678E2A66}"/>
                  </a:ext>
                </a:extLst>
              </p14:cNvPr>
              <p14:cNvContentPartPr/>
              <p14:nvPr/>
            </p14:nvContentPartPr>
            <p14:xfrm>
              <a:off x="8141504" y="863739"/>
              <a:ext cx="39240" cy="11880"/>
            </p14:xfrm>
          </p:contentPart>
        </mc:Choice>
        <mc:Fallback xmlns="">
          <p:pic>
            <p:nvPicPr>
              <p:cNvPr id="58" name="Entrada de lápiz 57">
                <a:extLst>
                  <a:ext uri="{FF2B5EF4-FFF2-40B4-BE49-F238E27FC236}">
                    <a16:creationId xmlns:a16="http://schemas.microsoft.com/office/drawing/2014/main" id="{F29ACCBD-9074-4583-9F44-039E678E2A66}"/>
                  </a:ext>
                </a:extLst>
              </p:cNvPr>
              <p:cNvPicPr/>
              <p:nvPr/>
            </p:nvPicPr>
            <p:blipFill>
              <a:blip r:embed="rId40"/>
              <a:stretch>
                <a:fillRect/>
              </a:stretch>
            </p:blipFill>
            <p:spPr>
              <a:xfrm>
                <a:off x="8123864" y="845739"/>
                <a:ext cx="74880" cy="47520"/>
              </a:xfrm>
              <a:prstGeom prst="rect">
                <a:avLst/>
              </a:prstGeom>
            </p:spPr>
          </p:pic>
        </mc:Fallback>
      </mc:AlternateContent>
      <p:grpSp>
        <p:nvGrpSpPr>
          <p:cNvPr id="62" name="Grupo 61">
            <a:extLst>
              <a:ext uri="{FF2B5EF4-FFF2-40B4-BE49-F238E27FC236}">
                <a16:creationId xmlns:a16="http://schemas.microsoft.com/office/drawing/2014/main" id="{5F518618-3556-4770-A6D1-ED9F4174FFCD}"/>
              </a:ext>
            </a:extLst>
          </p:cNvPr>
          <p:cNvGrpSpPr/>
          <p:nvPr/>
        </p:nvGrpSpPr>
        <p:grpSpPr>
          <a:xfrm>
            <a:off x="3143624" y="3740139"/>
            <a:ext cx="161280" cy="207000"/>
            <a:chOff x="3143624" y="3740139"/>
            <a:chExt cx="161280" cy="207000"/>
          </a:xfrm>
        </p:grpSpPr>
        <mc:AlternateContent xmlns:mc="http://schemas.openxmlformats.org/markup-compatibility/2006" xmlns:p14="http://schemas.microsoft.com/office/powerpoint/2010/main">
          <mc:Choice Requires="p14">
            <p:contentPart p14:bwMode="auto" r:id="rId41">
              <p14:nvContentPartPr>
                <p14:cNvPr id="59" name="Entrada de lápiz 58">
                  <a:extLst>
                    <a:ext uri="{FF2B5EF4-FFF2-40B4-BE49-F238E27FC236}">
                      <a16:creationId xmlns:a16="http://schemas.microsoft.com/office/drawing/2014/main" id="{902574F0-2A1A-4613-B390-3EC2230429EA}"/>
                    </a:ext>
                  </a:extLst>
                </p14:cNvPr>
                <p14:cNvContentPartPr/>
                <p14:nvPr/>
              </p14:nvContentPartPr>
              <p14:xfrm>
                <a:off x="3143624" y="3807099"/>
                <a:ext cx="360" cy="360"/>
              </p14:xfrm>
            </p:contentPart>
          </mc:Choice>
          <mc:Fallback xmlns="">
            <p:pic>
              <p:nvPicPr>
                <p:cNvPr id="59" name="Entrada de lápiz 58">
                  <a:extLst>
                    <a:ext uri="{FF2B5EF4-FFF2-40B4-BE49-F238E27FC236}">
                      <a16:creationId xmlns:a16="http://schemas.microsoft.com/office/drawing/2014/main" id="{902574F0-2A1A-4613-B390-3EC2230429EA}"/>
                    </a:ext>
                  </a:extLst>
                </p:cNvPr>
                <p:cNvPicPr/>
                <p:nvPr/>
              </p:nvPicPr>
              <p:blipFill>
                <a:blip r:embed="rId13"/>
                <a:stretch>
                  <a:fillRect/>
                </a:stretch>
              </p:blipFill>
              <p:spPr>
                <a:xfrm>
                  <a:off x="3125624" y="37894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Entrada de lápiz 59">
                  <a:extLst>
                    <a:ext uri="{FF2B5EF4-FFF2-40B4-BE49-F238E27FC236}">
                      <a16:creationId xmlns:a16="http://schemas.microsoft.com/office/drawing/2014/main" id="{0048165C-33C0-4A98-B85A-C643880B1512}"/>
                    </a:ext>
                  </a:extLst>
                </p14:cNvPr>
                <p14:cNvContentPartPr/>
                <p14:nvPr/>
              </p14:nvContentPartPr>
              <p14:xfrm>
                <a:off x="3143624" y="3882339"/>
                <a:ext cx="360" cy="360"/>
              </p14:xfrm>
            </p:contentPart>
          </mc:Choice>
          <mc:Fallback xmlns="">
            <p:pic>
              <p:nvPicPr>
                <p:cNvPr id="60" name="Entrada de lápiz 59">
                  <a:extLst>
                    <a:ext uri="{FF2B5EF4-FFF2-40B4-BE49-F238E27FC236}">
                      <a16:creationId xmlns:a16="http://schemas.microsoft.com/office/drawing/2014/main" id="{0048165C-33C0-4A98-B85A-C643880B1512}"/>
                    </a:ext>
                  </a:extLst>
                </p:cNvPr>
                <p:cNvPicPr/>
                <p:nvPr/>
              </p:nvPicPr>
              <p:blipFill>
                <a:blip r:embed="rId13"/>
                <a:stretch>
                  <a:fillRect/>
                </a:stretch>
              </p:blipFill>
              <p:spPr>
                <a:xfrm>
                  <a:off x="3125624" y="386469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 name="Entrada de lápiz 60">
                  <a:extLst>
                    <a:ext uri="{FF2B5EF4-FFF2-40B4-BE49-F238E27FC236}">
                      <a16:creationId xmlns:a16="http://schemas.microsoft.com/office/drawing/2014/main" id="{AB12F75A-753A-4582-B883-575C436E5AEC}"/>
                    </a:ext>
                  </a:extLst>
                </p14:cNvPr>
                <p14:cNvContentPartPr/>
                <p14:nvPr/>
              </p14:nvContentPartPr>
              <p14:xfrm>
                <a:off x="3181424" y="3740139"/>
                <a:ext cx="123480" cy="207000"/>
              </p14:xfrm>
            </p:contentPart>
          </mc:Choice>
          <mc:Fallback xmlns="">
            <p:pic>
              <p:nvPicPr>
                <p:cNvPr id="61" name="Entrada de lápiz 60">
                  <a:extLst>
                    <a:ext uri="{FF2B5EF4-FFF2-40B4-BE49-F238E27FC236}">
                      <a16:creationId xmlns:a16="http://schemas.microsoft.com/office/drawing/2014/main" id="{AB12F75A-753A-4582-B883-575C436E5AEC}"/>
                    </a:ext>
                  </a:extLst>
                </p:cNvPr>
                <p:cNvPicPr/>
                <p:nvPr/>
              </p:nvPicPr>
              <p:blipFill>
                <a:blip r:embed="rId44"/>
                <a:stretch>
                  <a:fillRect/>
                </a:stretch>
              </p:blipFill>
              <p:spPr>
                <a:xfrm>
                  <a:off x="3163424" y="3722499"/>
                  <a:ext cx="159120" cy="242640"/>
                </a:xfrm>
                <a:prstGeom prst="rect">
                  <a:avLst/>
                </a:prstGeom>
              </p:spPr>
            </p:pic>
          </mc:Fallback>
        </mc:AlternateContent>
      </p:grpSp>
      <p:grpSp>
        <p:nvGrpSpPr>
          <p:cNvPr id="66" name="Grupo 65">
            <a:extLst>
              <a:ext uri="{FF2B5EF4-FFF2-40B4-BE49-F238E27FC236}">
                <a16:creationId xmlns:a16="http://schemas.microsoft.com/office/drawing/2014/main" id="{614426DA-72D5-4132-8020-E8F90EFA4064}"/>
              </a:ext>
            </a:extLst>
          </p:cNvPr>
          <p:cNvGrpSpPr/>
          <p:nvPr/>
        </p:nvGrpSpPr>
        <p:grpSpPr>
          <a:xfrm>
            <a:off x="3131024" y="4299219"/>
            <a:ext cx="189360" cy="135720"/>
            <a:chOff x="3131024" y="4299219"/>
            <a:chExt cx="189360" cy="135720"/>
          </a:xfrm>
        </p:grpSpPr>
        <mc:AlternateContent xmlns:mc="http://schemas.openxmlformats.org/markup-compatibility/2006" xmlns:p14="http://schemas.microsoft.com/office/powerpoint/2010/main">
          <mc:Choice Requires="p14">
            <p:contentPart p14:bwMode="auto" r:id="rId45">
              <p14:nvContentPartPr>
                <p14:cNvPr id="63" name="Entrada de lápiz 62">
                  <a:extLst>
                    <a:ext uri="{FF2B5EF4-FFF2-40B4-BE49-F238E27FC236}">
                      <a16:creationId xmlns:a16="http://schemas.microsoft.com/office/drawing/2014/main" id="{4952246D-890B-49A1-BF6F-A5CB17043808}"/>
                    </a:ext>
                  </a:extLst>
                </p14:cNvPr>
                <p14:cNvContentPartPr/>
                <p14:nvPr/>
              </p14:nvContentPartPr>
              <p14:xfrm>
                <a:off x="3131024" y="4308579"/>
                <a:ext cx="360" cy="360"/>
              </p14:xfrm>
            </p:contentPart>
          </mc:Choice>
          <mc:Fallback xmlns="">
            <p:pic>
              <p:nvPicPr>
                <p:cNvPr id="63" name="Entrada de lápiz 62">
                  <a:extLst>
                    <a:ext uri="{FF2B5EF4-FFF2-40B4-BE49-F238E27FC236}">
                      <a16:creationId xmlns:a16="http://schemas.microsoft.com/office/drawing/2014/main" id="{4952246D-890B-49A1-BF6F-A5CB17043808}"/>
                    </a:ext>
                  </a:extLst>
                </p:cNvPr>
                <p:cNvPicPr/>
                <p:nvPr/>
              </p:nvPicPr>
              <p:blipFill>
                <a:blip r:embed="rId13"/>
                <a:stretch>
                  <a:fillRect/>
                </a:stretch>
              </p:blipFill>
              <p:spPr>
                <a:xfrm>
                  <a:off x="3113384" y="42905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4" name="Entrada de lápiz 63">
                  <a:extLst>
                    <a:ext uri="{FF2B5EF4-FFF2-40B4-BE49-F238E27FC236}">
                      <a16:creationId xmlns:a16="http://schemas.microsoft.com/office/drawing/2014/main" id="{EEED1449-2D66-47D4-952C-29252CB6A3F1}"/>
                    </a:ext>
                  </a:extLst>
                </p14:cNvPr>
                <p14:cNvContentPartPr/>
                <p14:nvPr/>
              </p14:nvContentPartPr>
              <p14:xfrm>
                <a:off x="3131024" y="4371219"/>
                <a:ext cx="360" cy="360"/>
              </p14:xfrm>
            </p:contentPart>
          </mc:Choice>
          <mc:Fallback xmlns="">
            <p:pic>
              <p:nvPicPr>
                <p:cNvPr id="64" name="Entrada de lápiz 63">
                  <a:extLst>
                    <a:ext uri="{FF2B5EF4-FFF2-40B4-BE49-F238E27FC236}">
                      <a16:creationId xmlns:a16="http://schemas.microsoft.com/office/drawing/2014/main" id="{EEED1449-2D66-47D4-952C-29252CB6A3F1}"/>
                    </a:ext>
                  </a:extLst>
                </p:cNvPr>
                <p:cNvPicPr/>
                <p:nvPr/>
              </p:nvPicPr>
              <p:blipFill>
                <a:blip r:embed="rId13"/>
                <a:stretch>
                  <a:fillRect/>
                </a:stretch>
              </p:blipFill>
              <p:spPr>
                <a:xfrm>
                  <a:off x="3113384" y="43532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5" name="Entrada de lápiz 64">
                  <a:extLst>
                    <a:ext uri="{FF2B5EF4-FFF2-40B4-BE49-F238E27FC236}">
                      <a16:creationId xmlns:a16="http://schemas.microsoft.com/office/drawing/2014/main" id="{BE7C624D-B024-409E-844C-962DD7F6A876}"/>
                    </a:ext>
                  </a:extLst>
                </p14:cNvPr>
                <p14:cNvContentPartPr/>
                <p14:nvPr/>
              </p14:nvContentPartPr>
              <p14:xfrm>
                <a:off x="3194744" y="4299219"/>
                <a:ext cx="125640" cy="135720"/>
              </p14:xfrm>
            </p:contentPart>
          </mc:Choice>
          <mc:Fallback xmlns="">
            <p:pic>
              <p:nvPicPr>
                <p:cNvPr id="65" name="Entrada de lápiz 64">
                  <a:extLst>
                    <a:ext uri="{FF2B5EF4-FFF2-40B4-BE49-F238E27FC236}">
                      <a16:creationId xmlns:a16="http://schemas.microsoft.com/office/drawing/2014/main" id="{BE7C624D-B024-409E-844C-962DD7F6A876}"/>
                    </a:ext>
                  </a:extLst>
                </p:cNvPr>
                <p:cNvPicPr/>
                <p:nvPr/>
              </p:nvPicPr>
              <p:blipFill>
                <a:blip r:embed="rId48"/>
                <a:stretch>
                  <a:fillRect/>
                </a:stretch>
              </p:blipFill>
              <p:spPr>
                <a:xfrm>
                  <a:off x="3177104" y="4281579"/>
                  <a:ext cx="161280" cy="171360"/>
                </a:xfrm>
                <a:prstGeom prst="rect">
                  <a:avLst/>
                </a:prstGeom>
              </p:spPr>
            </p:pic>
          </mc:Fallback>
        </mc:AlternateContent>
      </p:grpSp>
      <p:grpSp>
        <p:nvGrpSpPr>
          <p:cNvPr id="70" name="Grupo 69">
            <a:extLst>
              <a:ext uri="{FF2B5EF4-FFF2-40B4-BE49-F238E27FC236}">
                <a16:creationId xmlns:a16="http://schemas.microsoft.com/office/drawing/2014/main" id="{09719692-D6DB-4DC7-8E3B-06B97D35A1D7}"/>
              </a:ext>
            </a:extLst>
          </p:cNvPr>
          <p:cNvGrpSpPr/>
          <p:nvPr/>
        </p:nvGrpSpPr>
        <p:grpSpPr>
          <a:xfrm>
            <a:off x="3256664" y="4859379"/>
            <a:ext cx="163800" cy="149400"/>
            <a:chOff x="3256664" y="4859379"/>
            <a:chExt cx="163800" cy="149400"/>
          </a:xfrm>
        </p:grpSpPr>
        <mc:AlternateContent xmlns:mc="http://schemas.openxmlformats.org/markup-compatibility/2006" xmlns:p14="http://schemas.microsoft.com/office/powerpoint/2010/main">
          <mc:Choice Requires="p14">
            <p:contentPart p14:bwMode="auto" r:id="rId49">
              <p14:nvContentPartPr>
                <p14:cNvPr id="67" name="Entrada de lápiz 66">
                  <a:extLst>
                    <a:ext uri="{FF2B5EF4-FFF2-40B4-BE49-F238E27FC236}">
                      <a16:creationId xmlns:a16="http://schemas.microsoft.com/office/drawing/2014/main" id="{4B55987D-D125-486C-9BEB-B710AFCEF0E3}"/>
                    </a:ext>
                  </a:extLst>
                </p14:cNvPr>
                <p14:cNvContentPartPr/>
                <p14:nvPr/>
              </p14:nvContentPartPr>
              <p14:xfrm>
                <a:off x="3256664" y="4922019"/>
                <a:ext cx="360" cy="360"/>
              </p14:xfrm>
            </p:contentPart>
          </mc:Choice>
          <mc:Fallback xmlns="">
            <p:pic>
              <p:nvPicPr>
                <p:cNvPr id="67" name="Entrada de lápiz 66">
                  <a:extLst>
                    <a:ext uri="{FF2B5EF4-FFF2-40B4-BE49-F238E27FC236}">
                      <a16:creationId xmlns:a16="http://schemas.microsoft.com/office/drawing/2014/main" id="{4B55987D-D125-486C-9BEB-B710AFCEF0E3}"/>
                    </a:ext>
                  </a:extLst>
                </p:cNvPr>
                <p:cNvPicPr/>
                <p:nvPr/>
              </p:nvPicPr>
              <p:blipFill>
                <a:blip r:embed="rId13"/>
                <a:stretch>
                  <a:fillRect/>
                </a:stretch>
              </p:blipFill>
              <p:spPr>
                <a:xfrm>
                  <a:off x="3238664" y="49043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8" name="Entrada de lápiz 67">
                  <a:extLst>
                    <a:ext uri="{FF2B5EF4-FFF2-40B4-BE49-F238E27FC236}">
                      <a16:creationId xmlns:a16="http://schemas.microsoft.com/office/drawing/2014/main" id="{685F06D4-15AB-416C-88E8-7ED5060A5057}"/>
                    </a:ext>
                  </a:extLst>
                </p14:cNvPr>
                <p14:cNvContentPartPr/>
                <p14:nvPr/>
              </p14:nvContentPartPr>
              <p14:xfrm>
                <a:off x="3268904" y="4997259"/>
                <a:ext cx="360" cy="360"/>
              </p14:xfrm>
            </p:contentPart>
          </mc:Choice>
          <mc:Fallback xmlns="">
            <p:pic>
              <p:nvPicPr>
                <p:cNvPr id="68" name="Entrada de lápiz 67">
                  <a:extLst>
                    <a:ext uri="{FF2B5EF4-FFF2-40B4-BE49-F238E27FC236}">
                      <a16:creationId xmlns:a16="http://schemas.microsoft.com/office/drawing/2014/main" id="{685F06D4-15AB-416C-88E8-7ED5060A5057}"/>
                    </a:ext>
                  </a:extLst>
                </p:cNvPr>
                <p:cNvPicPr/>
                <p:nvPr/>
              </p:nvPicPr>
              <p:blipFill>
                <a:blip r:embed="rId13"/>
                <a:stretch>
                  <a:fillRect/>
                </a:stretch>
              </p:blipFill>
              <p:spPr>
                <a:xfrm>
                  <a:off x="3251264" y="49796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9" name="Entrada de lápiz 68">
                  <a:extLst>
                    <a:ext uri="{FF2B5EF4-FFF2-40B4-BE49-F238E27FC236}">
                      <a16:creationId xmlns:a16="http://schemas.microsoft.com/office/drawing/2014/main" id="{44F92033-F4A9-4C2E-B43C-46EC7980D310}"/>
                    </a:ext>
                  </a:extLst>
                </p14:cNvPr>
                <p14:cNvContentPartPr/>
                <p14:nvPr/>
              </p14:nvContentPartPr>
              <p14:xfrm>
                <a:off x="3310664" y="4859379"/>
                <a:ext cx="109800" cy="149400"/>
              </p14:xfrm>
            </p:contentPart>
          </mc:Choice>
          <mc:Fallback xmlns="">
            <p:pic>
              <p:nvPicPr>
                <p:cNvPr id="69" name="Entrada de lápiz 68">
                  <a:extLst>
                    <a:ext uri="{FF2B5EF4-FFF2-40B4-BE49-F238E27FC236}">
                      <a16:creationId xmlns:a16="http://schemas.microsoft.com/office/drawing/2014/main" id="{44F92033-F4A9-4C2E-B43C-46EC7980D310}"/>
                    </a:ext>
                  </a:extLst>
                </p:cNvPr>
                <p:cNvPicPr/>
                <p:nvPr/>
              </p:nvPicPr>
              <p:blipFill>
                <a:blip r:embed="rId52"/>
                <a:stretch>
                  <a:fillRect/>
                </a:stretch>
              </p:blipFill>
              <p:spPr>
                <a:xfrm>
                  <a:off x="3292664" y="4841739"/>
                  <a:ext cx="145440" cy="185040"/>
                </a:xfrm>
                <a:prstGeom prst="rect">
                  <a:avLst/>
                </a:prstGeom>
              </p:spPr>
            </p:pic>
          </mc:Fallback>
        </mc:AlternateContent>
      </p:grpSp>
      <p:grpSp>
        <p:nvGrpSpPr>
          <p:cNvPr id="74" name="Grupo 73">
            <a:extLst>
              <a:ext uri="{FF2B5EF4-FFF2-40B4-BE49-F238E27FC236}">
                <a16:creationId xmlns:a16="http://schemas.microsoft.com/office/drawing/2014/main" id="{92F209DC-5AB1-4CB7-AD49-A5DFA63D6B02}"/>
              </a:ext>
            </a:extLst>
          </p:cNvPr>
          <p:cNvGrpSpPr/>
          <p:nvPr/>
        </p:nvGrpSpPr>
        <p:grpSpPr>
          <a:xfrm>
            <a:off x="3356384" y="5416299"/>
            <a:ext cx="100080" cy="196560"/>
            <a:chOff x="3356384" y="5416299"/>
            <a:chExt cx="100080" cy="196560"/>
          </a:xfrm>
        </p:grpSpPr>
        <mc:AlternateContent xmlns:mc="http://schemas.openxmlformats.org/markup-compatibility/2006" xmlns:p14="http://schemas.microsoft.com/office/powerpoint/2010/main">
          <mc:Choice Requires="p14">
            <p:contentPart p14:bwMode="auto" r:id="rId53">
              <p14:nvContentPartPr>
                <p14:cNvPr id="71" name="Entrada de lápiz 70">
                  <a:extLst>
                    <a:ext uri="{FF2B5EF4-FFF2-40B4-BE49-F238E27FC236}">
                      <a16:creationId xmlns:a16="http://schemas.microsoft.com/office/drawing/2014/main" id="{A4220872-1CFC-47A7-A159-76547103EB75}"/>
                    </a:ext>
                  </a:extLst>
                </p14:cNvPr>
                <p14:cNvContentPartPr/>
                <p14:nvPr/>
              </p14:nvContentPartPr>
              <p14:xfrm>
                <a:off x="3356384" y="5423499"/>
                <a:ext cx="360" cy="360"/>
              </p14:xfrm>
            </p:contentPart>
          </mc:Choice>
          <mc:Fallback xmlns="">
            <p:pic>
              <p:nvPicPr>
                <p:cNvPr id="71" name="Entrada de lápiz 70">
                  <a:extLst>
                    <a:ext uri="{FF2B5EF4-FFF2-40B4-BE49-F238E27FC236}">
                      <a16:creationId xmlns:a16="http://schemas.microsoft.com/office/drawing/2014/main" id="{A4220872-1CFC-47A7-A159-76547103EB75}"/>
                    </a:ext>
                  </a:extLst>
                </p:cNvPr>
                <p:cNvPicPr/>
                <p:nvPr/>
              </p:nvPicPr>
              <p:blipFill>
                <a:blip r:embed="rId13"/>
                <a:stretch>
                  <a:fillRect/>
                </a:stretch>
              </p:blipFill>
              <p:spPr>
                <a:xfrm>
                  <a:off x="3338744" y="540549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 name="Entrada de lápiz 71">
                  <a:extLst>
                    <a:ext uri="{FF2B5EF4-FFF2-40B4-BE49-F238E27FC236}">
                      <a16:creationId xmlns:a16="http://schemas.microsoft.com/office/drawing/2014/main" id="{EBB0C699-62EA-487E-B335-914291C1F1AB}"/>
                    </a:ext>
                  </a:extLst>
                </p14:cNvPr>
                <p14:cNvContentPartPr/>
                <p14:nvPr/>
              </p14:nvContentPartPr>
              <p14:xfrm>
                <a:off x="3356384" y="5510979"/>
                <a:ext cx="360" cy="360"/>
              </p14:xfrm>
            </p:contentPart>
          </mc:Choice>
          <mc:Fallback xmlns="">
            <p:pic>
              <p:nvPicPr>
                <p:cNvPr id="72" name="Entrada de lápiz 71">
                  <a:extLst>
                    <a:ext uri="{FF2B5EF4-FFF2-40B4-BE49-F238E27FC236}">
                      <a16:creationId xmlns:a16="http://schemas.microsoft.com/office/drawing/2014/main" id="{EBB0C699-62EA-487E-B335-914291C1F1AB}"/>
                    </a:ext>
                  </a:extLst>
                </p:cNvPr>
                <p:cNvPicPr/>
                <p:nvPr/>
              </p:nvPicPr>
              <p:blipFill>
                <a:blip r:embed="rId13"/>
                <a:stretch>
                  <a:fillRect/>
                </a:stretch>
              </p:blipFill>
              <p:spPr>
                <a:xfrm>
                  <a:off x="3338744" y="54929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3" name="Entrada de lápiz 72">
                  <a:extLst>
                    <a:ext uri="{FF2B5EF4-FFF2-40B4-BE49-F238E27FC236}">
                      <a16:creationId xmlns:a16="http://schemas.microsoft.com/office/drawing/2014/main" id="{80CC6BEC-43B1-45A8-8AD8-72CEF05D02B3}"/>
                    </a:ext>
                  </a:extLst>
                </p14:cNvPr>
                <p14:cNvContentPartPr/>
                <p14:nvPr/>
              </p14:nvContentPartPr>
              <p14:xfrm>
                <a:off x="3392744" y="5416299"/>
                <a:ext cx="63720" cy="196560"/>
              </p14:xfrm>
            </p:contentPart>
          </mc:Choice>
          <mc:Fallback xmlns="">
            <p:pic>
              <p:nvPicPr>
                <p:cNvPr id="73" name="Entrada de lápiz 72">
                  <a:extLst>
                    <a:ext uri="{FF2B5EF4-FFF2-40B4-BE49-F238E27FC236}">
                      <a16:creationId xmlns:a16="http://schemas.microsoft.com/office/drawing/2014/main" id="{80CC6BEC-43B1-45A8-8AD8-72CEF05D02B3}"/>
                    </a:ext>
                  </a:extLst>
                </p:cNvPr>
                <p:cNvPicPr/>
                <p:nvPr/>
              </p:nvPicPr>
              <p:blipFill>
                <a:blip r:embed="rId56"/>
                <a:stretch>
                  <a:fillRect/>
                </a:stretch>
              </p:blipFill>
              <p:spPr>
                <a:xfrm>
                  <a:off x="3375104" y="5398299"/>
                  <a:ext cx="99360" cy="232200"/>
                </a:xfrm>
                <a:prstGeom prst="rect">
                  <a:avLst/>
                </a:prstGeom>
              </p:spPr>
            </p:pic>
          </mc:Fallback>
        </mc:AlternateContent>
      </p:grpSp>
      <p:grpSp>
        <p:nvGrpSpPr>
          <p:cNvPr id="78" name="Grupo 77">
            <a:extLst>
              <a:ext uri="{FF2B5EF4-FFF2-40B4-BE49-F238E27FC236}">
                <a16:creationId xmlns:a16="http://schemas.microsoft.com/office/drawing/2014/main" id="{65D651B6-98F7-44ED-B627-C4A35924767F}"/>
              </a:ext>
            </a:extLst>
          </p:cNvPr>
          <p:cNvGrpSpPr/>
          <p:nvPr/>
        </p:nvGrpSpPr>
        <p:grpSpPr>
          <a:xfrm>
            <a:off x="4032824" y="4922019"/>
            <a:ext cx="223920" cy="190440"/>
            <a:chOff x="4032824" y="4922019"/>
            <a:chExt cx="223920" cy="190440"/>
          </a:xfrm>
        </p:grpSpPr>
        <mc:AlternateContent xmlns:mc="http://schemas.openxmlformats.org/markup-compatibility/2006" xmlns:p14="http://schemas.microsoft.com/office/powerpoint/2010/main">
          <mc:Choice Requires="p14">
            <p:contentPart p14:bwMode="auto" r:id="rId57">
              <p14:nvContentPartPr>
                <p14:cNvPr id="75" name="Entrada de lápiz 74">
                  <a:extLst>
                    <a:ext uri="{FF2B5EF4-FFF2-40B4-BE49-F238E27FC236}">
                      <a16:creationId xmlns:a16="http://schemas.microsoft.com/office/drawing/2014/main" id="{EF0B6F8C-4B25-4EA1-82A6-E3C13E4243A6}"/>
                    </a:ext>
                  </a:extLst>
                </p14:cNvPr>
                <p14:cNvContentPartPr/>
                <p14:nvPr/>
              </p14:nvContentPartPr>
              <p14:xfrm>
                <a:off x="4032824" y="4972419"/>
                <a:ext cx="360" cy="360"/>
              </p14:xfrm>
            </p:contentPart>
          </mc:Choice>
          <mc:Fallback xmlns="">
            <p:pic>
              <p:nvPicPr>
                <p:cNvPr id="75" name="Entrada de lápiz 74">
                  <a:extLst>
                    <a:ext uri="{FF2B5EF4-FFF2-40B4-BE49-F238E27FC236}">
                      <a16:creationId xmlns:a16="http://schemas.microsoft.com/office/drawing/2014/main" id="{EF0B6F8C-4B25-4EA1-82A6-E3C13E4243A6}"/>
                    </a:ext>
                  </a:extLst>
                </p:cNvPr>
                <p:cNvPicPr/>
                <p:nvPr/>
              </p:nvPicPr>
              <p:blipFill>
                <a:blip r:embed="rId13"/>
                <a:stretch>
                  <a:fillRect/>
                </a:stretch>
              </p:blipFill>
              <p:spPr>
                <a:xfrm>
                  <a:off x="4015184" y="49547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6" name="Entrada de lápiz 75">
                  <a:extLst>
                    <a:ext uri="{FF2B5EF4-FFF2-40B4-BE49-F238E27FC236}">
                      <a16:creationId xmlns:a16="http://schemas.microsoft.com/office/drawing/2014/main" id="{A1279ADF-64EB-4CE1-841D-DC6136EFD003}"/>
                    </a:ext>
                  </a:extLst>
                </p14:cNvPr>
                <p14:cNvContentPartPr/>
                <p14:nvPr/>
              </p14:nvContentPartPr>
              <p14:xfrm>
                <a:off x="4032824" y="4997259"/>
                <a:ext cx="360" cy="360"/>
              </p14:xfrm>
            </p:contentPart>
          </mc:Choice>
          <mc:Fallback xmlns="">
            <p:pic>
              <p:nvPicPr>
                <p:cNvPr id="76" name="Entrada de lápiz 75">
                  <a:extLst>
                    <a:ext uri="{FF2B5EF4-FFF2-40B4-BE49-F238E27FC236}">
                      <a16:creationId xmlns:a16="http://schemas.microsoft.com/office/drawing/2014/main" id="{A1279ADF-64EB-4CE1-841D-DC6136EFD003}"/>
                    </a:ext>
                  </a:extLst>
                </p:cNvPr>
                <p:cNvPicPr/>
                <p:nvPr/>
              </p:nvPicPr>
              <p:blipFill>
                <a:blip r:embed="rId13"/>
                <a:stretch>
                  <a:fillRect/>
                </a:stretch>
              </p:blipFill>
              <p:spPr>
                <a:xfrm>
                  <a:off x="4015184" y="49796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7" name="Entrada de lápiz 76">
                  <a:extLst>
                    <a:ext uri="{FF2B5EF4-FFF2-40B4-BE49-F238E27FC236}">
                      <a16:creationId xmlns:a16="http://schemas.microsoft.com/office/drawing/2014/main" id="{8CFB31B1-66BD-47A6-9AD8-5D0213AB2AFE}"/>
                    </a:ext>
                  </a:extLst>
                </p14:cNvPr>
                <p14:cNvContentPartPr/>
                <p14:nvPr/>
              </p14:nvContentPartPr>
              <p14:xfrm>
                <a:off x="4095464" y="4922019"/>
                <a:ext cx="161280" cy="190440"/>
              </p14:xfrm>
            </p:contentPart>
          </mc:Choice>
          <mc:Fallback xmlns="">
            <p:pic>
              <p:nvPicPr>
                <p:cNvPr id="77" name="Entrada de lápiz 76">
                  <a:extLst>
                    <a:ext uri="{FF2B5EF4-FFF2-40B4-BE49-F238E27FC236}">
                      <a16:creationId xmlns:a16="http://schemas.microsoft.com/office/drawing/2014/main" id="{8CFB31B1-66BD-47A6-9AD8-5D0213AB2AFE}"/>
                    </a:ext>
                  </a:extLst>
                </p:cNvPr>
                <p:cNvPicPr/>
                <p:nvPr/>
              </p:nvPicPr>
              <p:blipFill>
                <a:blip r:embed="rId60"/>
                <a:stretch>
                  <a:fillRect/>
                </a:stretch>
              </p:blipFill>
              <p:spPr>
                <a:xfrm>
                  <a:off x="4077824" y="4904019"/>
                  <a:ext cx="19692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79" name="Entrada de lápiz 78">
                <a:extLst>
                  <a:ext uri="{FF2B5EF4-FFF2-40B4-BE49-F238E27FC236}">
                    <a16:creationId xmlns:a16="http://schemas.microsoft.com/office/drawing/2014/main" id="{20A5DB5C-3D45-4BEB-AC60-A8B3CC1ADE84}"/>
                  </a:ext>
                </a:extLst>
              </p14:cNvPr>
              <p14:cNvContentPartPr/>
              <p14:nvPr/>
            </p14:nvContentPartPr>
            <p14:xfrm>
              <a:off x="4258544" y="5423499"/>
              <a:ext cx="360" cy="360"/>
            </p14:xfrm>
          </p:contentPart>
        </mc:Choice>
        <mc:Fallback xmlns="">
          <p:pic>
            <p:nvPicPr>
              <p:cNvPr id="79" name="Entrada de lápiz 78">
                <a:extLst>
                  <a:ext uri="{FF2B5EF4-FFF2-40B4-BE49-F238E27FC236}">
                    <a16:creationId xmlns:a16="http://schemas.microsoft.com/office/drawing/2014/main" id="{20A5DB5C-3D45-4BEB-AC60-A8B3CC1ADE84}"/>
                  </a:ext>
                </a:extLst>
              </p:cNvPr>
              <p:cNvPicPr/>
              <p:nvPr/>
            </p:nvPicPr>
            <p:blipFill>
              <a:blip r:embed="rId13"/>
              <a:stretch>
                <a:fillRect/>
              </a:stretch>
            </p:blipFill>
            <p:spPr>
              <a:xfrm>
                <a:off x="4240544" y="540549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0" name="Entrada de lápiz 79">
                <a:extLst>
                  <a:ext uri="{FF2B5EF4-FFF2-40B4-BE49-F238E27FC236}">
                    <a16:creationId xmlns:a16="http://schemas.microsoft.com/office/drawing/2014/main" id="{75CB96D6-E8C3-4C25-A9B5-D4EFB71CEB47}"/>
                  </a:ext>
                </a:extLst>
              </p14:cNvPr>
              <p14:cNvContentPartPr/>
              <p14:nvPr/>
            </p14:nvContentPartPr>
            <p14:xfrm>
              <a:off x="4233344" y="5535819"/>
              <a:ext cx="360" cy="360"/>
            </p14:xfrm>
          </p:contentPart>
        </mc:Choice>
        <mc:Fallback xmlns="">
          <p:pic>
            <p:nvPicPr>
              <p:cNvPr id="80" name="Entrada de lápiz 79">
                <a:extLst>
                  <a:ext uri="{FF2B5EF4-FFF2-40B4-BE49-F238E27FC236}">
                    <a16:creationId xmlns:a16="http://schemas.microsoft.com/office/drawing/2014/main" id="{75CB96D6-E8C3-4C25-A9B5-D4EFB71CEB47}"/>
                  </a:ext>
                </a:extLst>
              </p:cNvPr>
              <p:cNvPicPr/>
              <p:nvPr/>
            </p:nvPicPr>
            <p:blipFill>
              <a:blip r:embed="rId13"/>
              <a:stretch>
                <a:fillRect/>
              </a:stretch>
            </p:blipFill>
            <p:spPr>
              <a:xfrm>
                <a:off x="4215704" y="55181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Entrada de lápiz 80">
                <a:extLst>
                  <a:ext uri="{FF2B5EF4-FFF2-40B4-BE49-F238E27FC236}">
                    <a16:creationId xmlns:a16="http://schemas.microsoft.com/office/drawing/2014/main" id="{F50F5058-32DE-4874-B847-CF93F6042B21}"/>
                  </a:ext>
                </a:extLst>
              </p14:cNvPr>
              <p14:cNvContentPartPr/>
              <p14:nvPr/>
            </p14:nvContentPartPr>
            <p14:xfrm>
              <a:off x="4339184" y="5435019"/>
              <a:ext cx="146520" cy="204840"/>
            </p14:xfrm>
          </p:contentPart>
        </mc:Choice>
        <mc:Fallback xmlns="">
          <p:pic>
            <p:nvPicPr>
              <p:cNvPr id="81" name="Entrada de lápiz 80">
                <a:extLst>
                  <a:ext uri="{FF2B5EF4-FFF2-40B4-BE49-F238E27FC236}">
                    <a16:creationId xmlns:a16="http://schemas.microsoft.com/office/drawing/2014/main" id="{F50F5058-32DE-4874-B847-CF93F6042B21}"/>
                  </a:ext>
                </a:extLst>
              </p:cNvPr>
              <p:cNvPicPr/>
              <p:nvPr/>
            </p:nvPicPr>
            <p:blipFill>
              <a:blip r:embed="rId64"/>
              <a:stretch>
                <a:fillRect/>
              </a:stretch>
            </p:blipFill>
            <p:spPr>
              <a:xfrm>
                <a:off x="4321184" y="5417379"/>
                <a:ext cx="182160" cy="240480"/>
              </a:xfrm>
              <a:prstGeom prst="rect">
                <a:avLst/>
              </a:prstGeom>
            </p:spPr>
          </p:pic>
        </mc:Fallback>
      </mc:AlternateContent>
      <p:grpSp>
        <p:nvGrpSpPr>
          <p:cNvPr id="87" name="Grupo 86">
            <a:extLst>
              <a:ext uri="{FF2B5EF4-FFF2-40B4-BE49-F238E27FC236}">
                <a16:creationId xmlns:a16="http://schemas.microsoft.com/office/drawing/2014/main" id="{6E3DDF73-F70C-4040-986C-7BA9CF444149}"/>
              </a:ext>
            </a:extLst>
          </p:cNvPr>
          <p:cNvGrpSpPr/>
          <p:nvPr/>
        </p:nvGrpSpPr>
        <p:grpSpPr>
          <a:xfrm>
            <a:off x="1966424" y="5859819"/>
            <a:ext cx="122400" cy="141840"/>
            <a:chOff x="1966424" y="5859819"/>
            <a:chExt cx="122400" cy="141840"/>
          </a:xfrm>
        </p:grpSpPr>
        <mc:AlternateContent xmlns:mc="http://schemas.openxmlformats.org/markup-compatibility/2006" xmlns:p14="http://schemas.microsoft.com/office/powerpoint/2010/main">
          <mc:Choice Requires="p14">
            <p:contentPart p14:bwMode="auto" r:id="rId65">
              <p14:nvContentPartPr>
                <p14:cNvPr id="82" name="Entrada de lápiz 81">
                  <a:extLst>
                    <a:ext uri="{FF2B5EF4-FFF2-40B4-BE49-F238E27FC236}">
                      <a16:creationId xmlns:a16="http://schemas.microsoft.com/office/drawing/2014/main" id="{6ECE310E-BE61-4AFF-9D33-9F598C537696}"/>
                    </a:ext>
                  </a:extLst>
                </p14:cNvPr>
                <p14:cNvContentPartPr/>
                <p14:nvPr/>
              </p14:nvContentPartPr>
              <p14:xfrm>
                <a:off x="1966424" y="5899059"/>
                <a:ext cx="360" cy="360"/>
              </p14:xfrm>
            </p:contentPart>
          </mc:Choice>
          <mc:Fallback xmlns="">
            <p:pic>
              <p:nvPicPr>
                <p:cNvPr id="82" name="Entrada de lápiz 81">
                  <a:extLst>
                    <a:ext uri="{FF2B5EF4-FFF2-40B4-BE49-F238E27FC236}">
                      <a16:creationId xmlns:a16="http://schemas.microsoft.com/office/drawing/2014/main" id="{6ECE310E-BE61-4AFF-9D33-9F598C537696}"/>
                    </a:ext>
                  </a:extLst>
                </p:cNvPr>
                <p:cNvPicPr/>
                <p:nvPr/>
              </p:nvPicPr>
              <p:blipFill>
                <a:blip r:embed="rId13"/>
                <a:stretch>
                  <a:fillRect/>
                </a:stretch>
              </p:blipFill>
              <p:spPr>
                <a:xfrm>
                  <a:off x="1948424" y="58814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3" name="Entrada de lápiz 82">
                  <a:extLst>
                    <a:ext uri="{FF2B5EF4-FFF2-40B4-BE49-F238E27FC236}">
                      <a16:creationId xmlns:a16="http://schemas.microsoft.com/office/drawing/2014/main" id="{94E6A94E-CCD0-4AD7-A4FE-14A2DBE2E2C1}"/>
                    </a:ext>
                  </a:extLst>
                </p14:cNvPr>
                <p14:cNvContentPartPr/>
                <p14:nvPr/>
              </p14:nvContentPartPr>
              <p14:xfrm>
                <a:off x="2003864" y="5999859"/>
                <a:ext cx="360" cy="360"/>
              </p14:xfrm>
            </p:contentPart>
          </mc:Choice>
          <mc:Fallback xmlns="">
            <p:pic>
              <p:nvPicPr>
                <p:cNvPr id="83" name="Entrada de lápiz 82">
                  <a:extLst>
                    <a:ext uri="{FF2B5EF4-FFF2-40B4-BE49-F238E27FC236}">
                      <a16:creationId xmlns:a16="http://schemas.microsoft.com/office/drawing/2014/main" id="{94E6A94E-CCD0-4AD7-A4FE-14A2DBE2E2C1}"/>
                    </a:ext>
                  </a:extLst>
                </p:cNvPr>
                <p:cNvPicPr/>
                <p:nvPr/>
              </p:nvPicPr>
              <p:blipFill>
                <a:blip r:embed="rId13"/>
                <a:stretch>
                  <a:fillRect/>
                </a:stretch>
              </p:blipFill>
              <p:spPr>
                <a:xfrm>
                  <a:off x="1985864" y="59818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4" name="Entrada de lápiz 83">
                  <a:extLst>
                    <a:ext uri="{FF2B5EF4-FFF2-40B4-BE49-F238E27FC236}">
                      <a16:creationId xmlns:a16="http://schemas.microsoft.com/office/drawing/2014/main" id="{4C5A770F-C03E-47AE-9D3F-6E545C043DF9}"/>
                    </a:ext>
                  </a:extLst>
                </p14:cNvPr>
                <p14:cNvContentPartPr/>
                <p14:nvPr/>
              </p14:nvContentPartPr>
              <p14:xfrm>
                <a:off x="2015384" y="5859819"/>
                <a:ext cx="73440" cy="141840"/>
              </p14:xfrm>
            </p:contentPart>
          </mc:Choice>
          <mc:Fallback xmlns="">
            <p:pic>
              <p:nvPicPr>
                <p:cNvPr id="84" name="Entrada de lápiz 83">
                  <a:extLst>
                    <a:ext uri="{FF2B5EF4-FFF2-40B4-BE49-F238E27FC236}">
                      <a16:creationId xmlns:a16="http://schemas.microsoft.com/office/drawing/2014/main" id="{4C5A770F-C03E-47AE-9D3F-6E545C043DF9}"/>
                    </a:ext>
                  </a:extLst>
                </p:cNvPr>
                <p:cNvPicPr/>
                <p:nvPr/>
              </p:nvPicPr>
              <p:blipFill>
                <a:blip r:embed="rId68"/>
                <a:stretch>
                  <a:fillRect/>
                </a:stretch>
              </p:blipFill>
              <p:spPr>
                <a:xfrm>
                  <a:off x="1997744" y="5841819"/>
                  <a:ext cx="109080" cy="177480"/>
                </a:xfrm>
                <a:prstGeom prst="rect">
                  <a:avLst/>
                </a:prstGeom>
              </p:spPr>
            </p:pic>
          </mc:Fallback>
        </mc:AlternateContent>
      </p:grpSp>
      <p:grpSp>
        <p:nvGrpSpPr>
          <p:cNvPr id="89" name="Grupo 88">
            <a:extLst>
              <a:ext uri="{FF2B5EF4-FFF2-40B4-BE49-F238E27FC236}">
                <a16:creationId xmlns:a16="http://schemas.microsoft.com/office/drawing/2014/main" id="{81B2A78B-0800-4C61-A1F1-FCE4F7005168}"/>
              </a:ext>
            </a:extLst>
          </p:cNvPr>
          <p:cNvGrpSpPr/>
          <p:nvPr/>
        </p:nvGrpSpPr>
        <p:grpSpPr>
          <a:xfrm>
            <a:off x="1991264" y="6362379"/>
            <a:ext cx="100800" cy="186480"/>
            <a:chOff x="1991264" y="6362379"/>
            <a:chExt cx="100800" cy="186480"/>
          </a:xfrm>
        </p:grpSpPr>
        <mc:AlternateContent xmlns:mc="http://schemas.openxmlformats.org/markup-compatibility/2006" xmlns:p14="http://schemas.microsoft.com/office/powerpoint/2010/main">
          <mc:Choice Requires="p14">
            <p:contentPart p14:bwMode="auto" r:id="rId69">
              <p14:nvContentPartPr>
                <p14:cNvPr id="85" name="Entrada de lápiz 84">
                  <a:extLst>
                    <a:ext uri="{FF2B5EF4-FFF2-40B4-BE49-F238E27FC236}">
                      <a16:creationId xmlns:a16="http://schemas.microsoft.com/office/drawing/2014/main" id="{60AE9403-8AD5-401C-AB04-695AF22F1906}"/>
                    </a:ext>
                  </a:extLst>
                </p14:cNvPr>
                <p14:cNvContentPartPr/>
                <p14:nvPr/>
              </p14:nvContentPartPr>
              <p14:xfrm>
                <a:off x="1991264" y="6387939"/>
                <a:ext cx="360" cy="360"/>
              </p14:xfrm>
            </p:contentPart>
          </mc:Choice>
          <mc:Fallback xmlns="">
            <p:pic>
              <p:nvPicPr>
                <p:cNvPr id="85" name="Entrada de lápiz 84">
                  <a:extLst>
                    <a:ext uri="{FF2B5EF4-FFF2-40B4-BE49-F238E27FC236}">
                      <a16:creationId xmlns:a16="http://schemas.microsoft.com/office/drawing/2014/main" id="{60AE9403-8AD5-401C-AB04-695AF22F1906}"/>
                    </a:ext>
                  </a:extLst>
                </p:cNvPr>
                <p:cNvPicPr/>
                <p:nvPr/>
              </p:nvPicPr>
              <p:blipFill>
                <a:blip r:embed="rId13"/>
                <a:stretch>
                  <a:fillRect/>
                </a:stretch>
              </p:blipFill>
              <p:spPr>
                <a:xfrm>
                  <a:off x="1973264" y="637029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6" name="Entrada de lápiz 85">
                  <a:extLst>
                    <a:ext uri="{FF2B5EF4-FFF2-40B4-BE49-F238E27FC236}">
                      <a16:creationId xmlns:a16="http://schemas.microsoft.com/office/drawing/2014/main" id="{7BCBCCCE-BE73-4A13-8C33-27DC59947761}"/>
                    </a:ext>
                  </a:extLst>
                </p14:cNvPr>
                <p14:cNvContentPartPr/>
                <p14:nvPr/>
              </p14:nvContentPartPr>
              <p14:xfrm>
                <a:off x="1991264" y="6463179"/>
                <a:ext cx="360" cy="360"/>
              </p14:xfrm>
            </p:contentPart>
          </mc:Choice>
          <mc:Fallback xmlns="">
            <p:pic>
              <p:nvPicPr>
                <p:cNvPr id="86" name="Entrada de lápiz 85">
                  <a:extLst>
                    <a:ext uri="{FF2B5EF4-FFF2-40B4-BE49-F238E27FC236}">
                      <a16:creationId xmlns:a16="http://schemas.microsoft.com/office/drawing/2014/main" id="{7BCBCCCE-BE73-4A13-8C33-27DC59947761}"/>
                    </a:ext>
                  </a:extLst>
                </p:cNvPr>
                <p:cNvPicPr/>
                <p:nvPr/>
              </p:nvPicPr>
              <p:blipFill>
                <a:blip r:embed="rId13"/>
                <a:stretch>
                  <a:fillRect/>
                </a:stretch>
              </p:blipFill>
              <p:spPr>
                <a:xfrm>
                  <a:off x="1973264" y="64451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8" name="Entrada de lápiz 87">
                  <a:extLst>
                    <a:ext uri="{FF2B5EF4-FFF2-40B4-BE49-F238E27FC236}">
                      <a16:creationId xmlns:a16="http://schemas.microsoft.com/office/drawing/2014/main" id="{2AF3886F-8C21-4D3C-88C2-36ECB0408858}"/>
                    </a:ext>
                  </a:extLst>
                </p14:cNvPr>
                <p14:cNvContentPartPr/>
                <p14:nvPr/>
              </p14:nvContentPartPr>
              <p14:xfrm>
                <a:off x="2030144" y="6362379"/>
                <a:ext cx="61920" cy="186480"/>
              </p14:xfrm>
            </p:contentPart>
          </mc:Choice>
          <mc:Fallback xmlns="">
            <p:pic>
              <p:nvPicPr>
                <p:cNvPr id="88" name="Entrada de lápiz 87">
                  <a:extLst>
                    <a:ext uri="{FF2B5EF4-FFF2-40B4-BE49-F238E27FC236}">
                      <a16:creationId xmlns:a16="http://schemas.microsoft.com/office/drawing/2014/main" id="{2AF3886F-8C21-4D3C-88C2-36ECB0408858}"/>
                    </a:ext>
                  </a:extLst>
                </p:cNvPr>
                <p:cNvPicPr/>
                <p:nvPr/>
              </p:nvPicPr>
              <p:blipFill>
                <a:blip r:embed="rId72"/>
                <a:stretch>
                  <a:fillRect/>
                </a:stretch>
              </p:blipFill>
              <p:spPr>
                <a:xfrm>
                  <a:off x="2012504" y="6344739"/>
                  <a:ext cx="97560" cy="222120"/>
                </a:xfrm>
                <a:prstGeom prst="rect">
                  <a:avLst/>
                </a:prstGeom>
              </p:spPr>
            </p:pic>
          </mc:Fallback>
        </mc:AlternateContent>
      </p:grpSp>
    </p:spTree>
    <p:extLst>
      <p:ext uri="{BB962C8B-B14F-4D97-AF65-F5344CB8AC3E}">
        <p14:creationId xmlns:p14="http://schemas.microsoft.com/office/powerpoint/2010/main" val="109270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BE22A-D94B-4169-A95F-E76B7B65FAA9}"/>
              </a:ext>
            </a:extLst>
          </p:cNvPr>
          <p:cNvSpPr>
            <a:spLocks noGrp="1"/>
          </p:cNvSpPr>
          <p:nvPr>
            <p:ph type="title"/>
          </p:nvPr>
        </p:nvSpPr>
        <p:spPr/>
        <p:txBody>
          <a:bodyPr>
            <a:normAutofit/>
          </a:bodyPr>
          <a:lstStyle/>
          <a:p>
            <a:pPr algn="ctr"/>
            <a:r>
              <a:rPr lang="es-CL" dirty="0">
                <a:latin typeface="Modern Love Caps" panose="04070805081001020A01" pitchFamily="82" charset="0"/>
              </a:rPr>
              <a:t>¿Cómo pasar de fracción a decimal?</a:t>
            </a:r>
          </a:p>
        </p:txBody>
      </p:sp>
      <p:sp>
        <p:nvSpPr>
          <p:cNvPr id="3" name="Marcador de contenido 2">
            <a:extLst>
              <a:ext uri="{FF2B5EF4-FFF2-40B4-BE49-F238E27FC236}">
                <a16:creationId xmlns:a16="http://schemas.microsoft.com/office/drawing/2014/main" id="{CCEE03F0-0560-48F4-9EA6-119623BAC540}"/>
              </a:ext>
            </a:extLst>
          </p:cNvPr>
          <p:cNvSpPr>
            <a:spLocks noGrp="1"/>
          </p:cNvSpPr>
          <p:nvPr>
            <p:ph idx="1"/>
          </p:nvPr>
        </p:nvSpPr>
        <p:spPr/>
        <p:txBody>
          <a:bodyPr/>
          <a:lstStyle/>
          <a:p>
            <a:pPr marL="0" indent="0" algn="l">
              <a:buNone/>
            </a:pPr>
            <a:r>
              <a:rPr lang="es-MX" b="0" i="0" dirty="0">
                <a:solidFill>
                  <a:srgbClr val="000000"/>
                </a:solidFill>
                <a:effectLst/>
                <a:latin typeface="Abadi Extra Light" panose="020B0204020104020204" pitchFamily="34" charset="0"/>
              </a:rPr>
              <a:t>Para pasar fracciones a decimales dividimos los términos de la fracción. Al hacer la división nos podemos encontrar con distintos casos:</a:t>
            </a:r>
          </a:p>
          <a:p>
            <a:pPr marL="0" indent="0" algn="l">
              <a:buNone/>
            </a:pPr>
            <a:r>
              <a:rPr lang="es-MX" b="1" i="0" dirty="0">
                <a:solidFill>
                  <a:srgbClr val="000000"/>
                </a:solidFill>
                <a:effectLst/>
                <a:latin typeface="Abadi Extra Light" panose="020B0204020104020204" pitchFamily="34" charset="0"/>
              </a:rPr>
              <a:t>Decimales exactos:</a:t>
            </a:r>
            <a:r>
              <a:rPr lang="es-MX" b="0" i="0" dirty="0">
                <a:solidFill>
                  <a:srgbClr val="000000"/>
                </a:solidFill>
                <a:effectLst/>
                <a:latin typeface="Abadi Extra Light" panose="020B0204020104020204" pitchFamily="34" charset="0"/>
              </a:rPr>
              <a:t> Cuando la división nos da resto 0. Se llaman decimales limitados.</a:t>
            </a:r>
          </a:p>
          <a:p>
            <a:pPr marL="0" indent="0" algn="l">
              <a:buNone/>
            </a:pPr>
            <a:r>
              <a:rPr lang="es-MX" b="1" i="0" dirty="0">
                <a:solidFill>
                  <a:srgbClr val="000000"/>
                </a:solidFill>
                <a:effectLst/>
                <a:latin typeface="Abadi Extra Light" panose="020B0204020104020204" pitchFamily="34" charset="0"/>
              </a:rPr>
              <a:t>Decimales periódicos: </a:t>
            </a:r>
            <a:r>
              <a:rPr lang="es-MX" b="0" i="0" dirty="0">
                <a:solidFill>
                  <a:srgbClr val="000000"/>
                </a:solidFill>
                <a:effectLst/>
                <a:latin typeface="Abadi Extra Light" panose="020B0204020104020204" pitchFamily="34" charset="0"/>
              </a:rPr>
              <a:t>Cuando la división no se termina nunca y hay cifras que se repiten. Se llaman decimales ilimitados</a:t>
            </a:r>
          </a:p>
          <a:p>
            <a:endParaRPr lang="es-CL" dirty="0"/>
          </a:p>
        </p:txBody>
      </p:sp>
    </p:spTree>
    <p:extLst>
      <p:ext uri="{BB962C8B-B14F-4D97-AF65-F5344CB8AC3E}">
        <p14:creationId xmlns:p14="http://schemas.microsoft.com/office/powerpoint/2010/main" val="264676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1CC061-5E98-4EF4-8F91-DA67CBD160CA}"/>
              </a:ext>
            </a:extLst>
          </p:cNvPr>
          <p:cNvSpPr>
            <a:spLocks noGrp="1"/>
          </p:cNvSpPr>
          <p:nvPr>
            <p:ph type="title"/>
          </p:nvPr>
        </p:nvSpPr>
        <p:spPr/>
        <p:txBody>
          <a:bodyPr/>
          <a:lstStyle/>
          <a:p>
            <a:r>
              <a:rPr lang="es-CL" dirty="0"/>
              <a:t>Ejercicios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D8DFF5B-39B4-410E-BD55-CC47D94AA9C4}"/>
                  </a:ext>
                </a:extLst>
              </p:cNvPr>
              <p:cNvSpPr>
                <a:spLocks noGrp="1"/>
              </p:cNvSpPr>
              <p:nvPr>
                <p:ph idx="1"/>
              </p:nvPr>
            </p:nvSpPr>
            <p:spPr/>
            <p:txBody>
              <a:bodyPr/>
              <a:lstStyle/>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3</m:t>
                        </m:r>
                      </m:num>
                      <m:den>
                        <m:r>
                          <a:rPr lang="es-CL" b="0" i="1" smtClean="0">
                            <a:latin typeface="Cambria Math" panose="02040503050406030204" pitchFamily="18" charset="0"/>
                          </a:rPr>
                          <m:t>5</m:t>
                        </m:r>
                      </m:den>
                    </m:f>
                    <m:r>
                      <a:rPr lang="es-CL" b="0" i="1" smtClean="0">
                        <a:latin typeface="Cambria Math" panose="02040503050406030204" pitchFamily="18" charset="0"/>
                      </a:rPr>
                      <m:t>=0,6 (</m:t>
                    </m:r>
                    <m:r>
                      <a:rPr lang="es-CL" b="0" i="1" smtClean="0">
                        <a:latin typeface="Cambria Math" panose="02040503050406030204" pitchFamily="18" charset="0"/>
                      </a:rPr>
                      <m:t>𝑑𝑒𝑐𝑖𝑚𝑎𝑙</m:t>
                    </m:r>
                    <m:r>
                      <a:rPr lang="es-CL" b="0" i="1" smtClean="0">
                        <a:latin typeface="Cambria Math" panose="02040503050406030204" pitchFamily="18" charset="0"/>
                      </a:rPr>
                      <m:t> </m:t>
                    </m:r>
                    <m:r>
                      <a:rPr lang="es-CL" b="0" i="1" smtClean="0">
                        <a:latin typeface="Cambria Math" panose="02040503050406030204" pitchFamily="18" charset="0"/>
                      </a:rPr>
                      <m:t>𝑒𝑥𝑎𝑐𝑡𝑜</m:t>
                    </m:r>
                    <m:r>
                      <a:rPr lang="es-CL" b="0" i="1" smtClean="0">
                        <a:latin typeface="Cambria Math" panose="02040503050406030204" pitchFamily="18" charset="0"/>
                      </a:rPr>
                      <m:t>)</m:t>
                    </m:r>
                  </m:oMath>
                </a14:m>
                <a:endParaRPr lang="es-CL" b="0" i="1" dirty="0">
                  <a:latin typeface="Cambria Math" panose="02040503050406030204" pitchFamily="18" charset="0"/>
                </a:endParaRPr>
              </a:p>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4</m:t>
                        </m:r>
                      </m:num>
                      <m:den>
                        <m:r>
                          <a:rPr lang="es-CL" b="0" i="1" smtClean="0">
                            <a:latin typeface="Cambria Math" panose="02040503050406030204" pitchFamily="18" charset="0"/>
                          </a:rPr>
                          <m:t>3</m:t>
                        </m:r>
                      </m:den>
                    </m:f>
                    <m:r>
                      <a:rPr lang="es-CL" b="0" i="1" smtClean="0">
                        <a:latin typeface="Cambria Math" panose="02040503050406030204" pitchFamily="18" charset="0"/>
                      </a:rPr>
                      <m:t>=1,</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3</m:t>
                        </m:r>
                      </m:e>
                    </m:acc>
                  </m:oMath>
                </a14:m>
                <a:endParaRPr lang="es-CL" b="0" dirty="0"/>
              </a:p>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5</m:t>
                        </m:r>
                      </m:num>
                      <m:den>
                        <m:r>
                          <a:rPr lang="es-CL" b="0" i="1" smtClean="0">
                            <a:latin typeface="Cambria Math" panose="02040503050406030204" pitchFamily="18" charset="0"/>
                          </a:rPr>
                          <m:t>6</m:t>
                        </m:r>
                      </m:den>
                    </m:f>
                    <m:r>
                      <a:rPr lang="es-CL" b="0" i="1" smtClean="0">
                        <a:latin typeface="Cambria Math" panose="02040503050406030204" pitchFamily="18" charset="0"/>
                      </a:rPr>
                      <m:t>=0,8</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3</m:t>
                        </m:r>
                      </m:e>
                    </m:acc>
                  </m:oMath>
                </a14:m>
                <a:endParaRPr lang="es-CL" b="0" dirty="0"/>
              </a:p>
              <a:p>
                <a14:m>
                  <m:oMath xmlns:m="http://schemas.openxmlformats.org/officeDocument/2006/math">
                    <m:r>
                      <a:rPr lang="es-CL" b="0" i="1" smtClean="0">
                        <a:latin typeface="Cambria Math" panose="02040503050406030204" pitchFamily="18" charset="0"/>
                      </a:rPr>
                      <m:t>9</m:t>
                    </m:r>
                    <m:f>
                      <m:fPr>
                        <m:ctrlPr>
                          <a:rPr lang="es-CL" i="1" smtClean="0">
                            <a:latin typeface="Cambria Math" panose="02040503050406030204" pitchFamily="18" charset="0"/>
                          </a:rPr>
                        </m:ctrlPr>
                      </m:fPr>
                      <m:num>
                        <m:r>
                          <a:rPr lang="es-CL" b="0" i="1" smtClean="0">
                            <a:latin typeface="Cambria Math" panose="02040503050406030204" pitchFamily="18" charset="0"/>
                          </a:rPr>
                          <m:t>4</m:t>
                        </m:r>
                      </m:num>
                      <m:den>
                        <m:r>
                          <a:rPr lang="es-CL" b="0" i="1" smtClean="0">
                            <a:latin typeface="Cambria Math" panose="02040503050406030204" pitchFamily="18" charset="0"/>
                          </a:rPr>
                          <m:t>10</m:t>
                        </m:r>
                      </m:den>
                    </m:f>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9</m:t>
                        </m:r>
                        <m:r>
                          <a:rPr lang="es-CL" b="0" i="1" smtClean="0">
                            <a:latin typeface="Cambria Math" panose="02040503050406030204" pitchFamily="18" charset="0"/>
                            <a:ea typeface="Cambria Math" panose="02040503050406030204" pitchFamily="18" charset="0"/>
                          </a:rPr>
                          <m:t>×10+4</m:t>
                        </m:r>
                      </m:num>
                      <m:den>
                        <m:r>
                          <a:rPr lang="es-CL" b="0" i="1" smtClean="0">
                            <a:latin typeface="Cambria Math" panose="02040503050406030204" pitchFamily="18" charset="0"/>
                          </a:rPr>
                          <m:t>10</m:t>
                        </m:r>
                      </m:den>
                    </m:f>
                    <m:r>
                      <a:rPr lang="es-CL" b="0" i="1" smtClean="0">
                        <a:latin typeface="Cambria Math" panose="02040503050406030204" pitchFamily="18" charset="0"/>
                      </a:rPr>
                      <m:t>=</m:t>
                    </m:r>
                    <m:f>
                      <m:fPr>
                        <m:ctrlPr>
                          <a:rPr lang="es-CL" b="0" i="1" smtClean="0">
                            <a:latin typeface="Cambria Math" panose="02040503050406030204" pitchFamily="18" charset="0"/>
                          </a:rPr>
                        </m:ctrlPr>
                      </m:fPr>
                      <m:num>
                        <m:r>
                          <a:rPr lang="es-CL" b="0" i="1" smtClean="0">
                            <a:latin typeface="Cambria Math" panose="02040503050406030204" pitchFamily="18" charset="0"/>
                          </a:rPr>
                          <m:t>94</m:t>
                        </m:r>
                      </m:num>
                      <m:den>
                        <m:r>
                          <a:rPr lang="es-CL" b="0" i="1" smtClean="0">
                            <a:latin typeface="Cambria Math" panose="02040503050406030204" pitchFamily="18" charset="0"/>
                          </a:rPr>
                          <m:t>10</m:t>
                        </m:r>
                      </m:den>
                    </m:f>
                    <m:r>
                      <a:rPr lang="es-CL" b="0" i="1" smtClean="0">
                        <a:latin typeface="Cambria Math" panose="02040503050406030204" pitchFamily="18" charset="0"/>
                      </a:rPr>
                      <m:t>=9,4</m:t>
                    </m:r>
                  </m:oMath>
                </a14:m>
                <a:endParaRPr lang="es-CL" b="0" dirty="0"/>
              </a:p>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5</m:t>
                        </m:r>
                      </m:num>
                      <m:den>
                        <m:r>
                          <a:rPr lang="es-CL" b="0" i="1" smtClean="0">
                            <a:latin typeface="Cambria Math" panose="02040503050406030204" pitchFamily="18" charset="0"/>
                          </a:rPr>
                          <m:t>9</m:t>
                        </m:r>
                      </m:den>
                    </m:f>
                    <m:r>
                      <a:rPr lang="es-CL" b="0" i="1" smtClean="0">
                        <a:latin typeface="Cambria Math" panose="02040503050406030204" pitchFamily="18" charset="0"/>
                      </a:rPr>
                      <m:t>=0,</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5</m:t>
                        </m:r>
                      </m:e>
                    </m:acc>
                  </m:oMath>
                </a14:m>
                <a:endParaRPr lang="es-CL" b="0" dirty="0"/>
              </a:p>
              <a:p>
                <a:endParaRPr lang="es-CL" b="0" dirty="0"/>
              </a:p>
              <a:p>
                <a:endParaRPr lang="es-CL" b="0" dirty="0"/>
              </a:p>
              <a:p>
                <a:endParaRPr lang="es-CL" b="0" dirty="0"/>
              </a:p>
              <a:p>
                <a:endParaRPr lang="es-CL" dirty="0"/>
              </a:p>
            </p:txBody>
          </p:sp>
        </mc:Choice>
        <mc:Fallback xmlns="">
          <p:sp>
            <p:nvSpPr>
              <p:cNvPr id="3" name="Marcador de contenido 2">
                <a:extLst>
                  <a:ext uri="{FF2B5EF4-FFF2-40B4-BE49-F238E27FC236}">
                    <a16:creationId xmlns:a16="http://schemas.microsoft.com/office/drawing/2014/main" id="{6D8DFF5B-39B4-410E-BD55-CC47D94AA9C4}"/>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s-C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134" name="Entrada de lápiz 133">
                <a:extLst>
                  <a:ext uri="{FF2B5EF4-FFF2-40B4-BE49-F238E27FC236}">
                    <a16:creationId xmlns:a16="http://schemas.microsoft.com/office/drawing/2014/main" id="{3E043F8A-3B32-4B40-9FD5-30B56990239E}"/>
                  </a:ext>
                </a:extLst>
              </p14:cNvPr>
              <p14:cNvContentPartPr/>
              <p14:nvPr/>
            </p14:nvContentPartPr>
            <p14:xfrm>
              <a:off x="1568471" y="2368489"/>
              <a:ext cx="360" cy="360"/>
            </p14:xfrm>
          </p:contentPart>
        </mc:Choice>
        <mc:Fallback xmlns="">
          <p:pic>
            <p:nvPicPr>
              <p:cNvPr id="134" name="Entrada de lápiz 133">
                <a:extLst>
                  <a:ext uri="{FF2B5EF4-FFF2-40B4-BE49-F238E27FC236}">
                    <a16:creationId xmlns:a16="http://schemas.microsoft.com/office/drawing/2014/main" id="{3E043F8A-3B32-4B40-9FD5-30B56990239E}"/>
                  </a:ext>
                </a:extLst>
              </p:cNvPr>
              <p:cNvPicPr/>
              <p:nvPr/>
            </p:nvPicPr>
            <p:blipFill>
              <a:blip r:embed="rId4"/>
              <a:stretch>
                <a:fillRect/>
              </a:stretch>
            </p:blipFill>
            <p:spPr>
              <a:xfrm>
                <a:off x="1559471" y="23598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3" name="Entrada de lápiz 272">
                <a:extLst>
                  <a:ext uri="{FF2B5EF4-FFF2-40B4-BE49-F238E27FC236}">
                    <a16:creationId xmlns:a16="http://schemas.microsoft.com/office/drawing/2014/main" id="{277F9A51-21DD-42C8-ACB5-0113464143D6}"/>
                  </a:ext>
                </a:extLst>
              </p14:cNvPr>
              <p14:cNvContentPartPr/>
              <p14:nvPr/>
            </p14:nvContentPartPr>
            <p14:xfrm>
              <a:off x="3005744" y="2241819"/>
              <a:ext cx="360" cy="360"/>
            </p14:xfrm>
          </p:contentPart>
        </mc:Choice>
        <mc:Fallback xmlns="">
          <p:pic>
            <p:nvPicPr>
              <p:cNvPr id="273" name="Entrada de lápiz 272">
                <a:extLst>
                  <a:ext uri="{FF2B5EF4-FFF2-40B4-BE49-F238E27FC236}">
                    <a16:creationId xmlns:a16="http://schemas.microsoft.com/office/drawing/2014/main" id="{277F9A51-21DD-42C8-ACB5-0113464143D6}"/>
                  </a:ext>
                </a:extLst>
              </p:cNvPr>
              <p:cNvPicPr/>
              <p:nvPr/>
            </p:nvPicPr>
            <p:blipFill>
              <a:blip r:embed="rId6"/>
              <a:stretch>
                <a:fillRect/>
              </a:stretch>
            </p:blipFill>
            <p:spPr>
              <a:xfrm>
                <a:off x="2987744" y="22241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4" name="Entrada de lápiz 273">
                <a:extLst>
                  <a:ext uri="{FF2B5EF4-FFF2-40B4-BE49-F238E27FC236}">
                    <a16:creationId xmlns:a16="http://schemas.microsoft.com/office/drawing/2014/main" id="{6F7E52F0-D9CD-4C1D-BCD4-B9F58DCAB3F5}"/>
                  </a:ext>
                </a:extLst>
              </p14:cNvPr>
              <p14:cNvContentPartPr/>
              <p14:nvPr/>
            </p14:nvContentPartPr>
            <p14:xfrm>
              <a:off x="6988784" y="801099"/>
              <a:ext cx="360" cy="360"/>
            </p14:xfrm>
          </p:contentPart>
        </mc:Choice>
        <mc:Fallback xmlns="">
          <p:pic>
            <p:nvPicPr>
              <p:cNvPr id="274" name="Entrada de lápiz 273">
                <a:extLst>
                  <a:ext uri="{FF2B5EF4-FFF2-40B4-BE49-F238E27FC236}">
                    <a16:creationId xmlns:a16="http://schemas.microsoft.com/office/drawing/2014/main" id="{6F7E52F0-D9CD-4C1D-BCD4-B9F58DCAB3F5}"/>
                  </a:ext>
                </a:extLst>
              </p:cNvPr>
              <p:cNvPicPr/>
              <p:nvPr/>
            </p:nvPicPr>
            <p:blipFill>
              <a:blip r:embed="rId6"/>
              <a:stretch>
                <a:fillRect/>
              </a:stretch>
            </p:blipFill>
            <p:spPr>
              <a:xfrm>
                <a:off x="6971144" y="783099"/>
                <a:ext cx="36000" cy="36000"/>
              </a:xfrm>
              <a:prstGeom prst="rect">
                <a:avLst/>
              </a:prstGeom>
            </p:spPr>
          </p:pic>
        </mc:Fallback>
      </mc:AlternateContent>
      <p:grpSp>
        <p:nvGrpSpPr>
          <p:cNvPr id="283" name="Grupo 282">
            <a:extLst>
              <a:ext uri="{FF2B5EF4-FFF2-40B4-BE49-F238E27FC236}">
                <a16:creationId xmlns:a16="http://schemas.microsoft.com/office/drawing/2014/main" id="{653F9F83-6D88-43B8-B49B-782A178BD652}"/>
              </a:ext>
            </a:extLst>
          </p:cNvPr>
          <p:cNvGrpSpPr/>
          <p:nvPr/>
        </p:nvGrpSpPr>
        <p:grpSpPr>
          <a:xfrm>
            <a:off x="7282184" y="2504619"/>
            <a:ext cx="507600" cy="317160"/>
            <a:chOff x="7282184" y="2504619"/>
            <a:chExt cx="507600" cy="317160"/>
          </a:xfrm>
        </p:grpSpPr>
        <mc:AlternateContent xmlns:mc="http://schemas.openxmlformats.org/markup-compatibility/2006" xmlns:p14="http://schemas.microsoft.com/office/powerpoint/2010/main">
          <mc:Choice Requires="p14">
            <p:contentPart p14:bwMode="auto" r:id="rId8">
              <p14:nvContentPartPr>
                <p14:cNvPr id="275" name="Entrada de lápiz 274">
                  <a:extLst>
                    <a:ext uri="{FF2B5EF4-FFF2-40B4-BE49-F238E27FC236}">
                      <a16:creationId xmlns:a16="http://schemas.microsoft.com/office/drawing/2014/main" id="{311D488E-1CE7-4BBF-AF8D-DA8E92293794}"/>
                    </a:ext>
                  </a:extLst>
                </p14:cNvPr>
                <p14:cNvContentPartPr/>
                <p14:nvPr/>
              </p14:nvContentPartPr>
              <p14:xfrm>
                <a:off x="7282184" y="2549259"/>
                <a:ext cx="159840" cy="272520"/>
              </p14:xfrm>
            </p:contentPart>
          </mc:Choice>
          <mc:Fallback xmlns="">
            <p:pic>
              <p:nvPicPr>
                <p:cNvPr id="275" name="Entrada de lápiz 274">
                  <a:extLst>
                    <a:ext uri="{FF2B5EF4-FFF2-40B4-BE49-F238E27FC236}">
                      <a16:creationId xmlns:a16="http://schemas.microsoft.com/office/drawing/2014/main" id="{311D488E-1CE7-4BBF-AF8D-DA8E92293794}"/>
                    </a:ext>
                  </a:extLst>
                </p:cNvPr>
                <p:cNvPicPr/>
                <p:nvPr/>
              </p:nvPicPr>
              <p:blipFill>
                <a:blip r:embed="rId9"/>
                <a:stretch>
                  <a:fillRect/>
                </a:stretch>
              </p:blipFill>
              <p:spPr>
                <a:xfrm>
                  <a:off x="7264184" y="2531259"/>
                  <a:ext cx="1954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6" name="Entrada de lápiz 275">
                  <a:extLst>
                    <a:ext uri="{FF2B5EF4-FFF2-40B4-BE49-F238E27FC236}">
                      <a16:creationId xmlns:a16="http://schemas.microsoft.com/office/drawing/2014/main" id="{9F18B1C2-FE82-409C-B31C-86BB7C7CC68F}"/>
                    </a:ext>
                  </a:extLst>
                </p14:cNvPr>
                <p14:cNvContentPartPr/>
                <p14:nvPr/>
              </p14:nvContentPartPr>
              <p14:xfrm>
                <a:off x="7502504" y="2630259"/>
                <a:ext cx="360" cy="360"/>
              </p14:xfrm>
            </p:contentPart>
          </mc:Choice>
          <mc:Fallback xmlns="">
            <p:pic>
              <p:nvPicPr>
                <p:cNvPr id="276" name="Entrada de lápiz 275">
                  <a:extLst>
                    <a:ext uri="{FF2B5EF4-FFF2-40B4-BE49-F238E27FC236}">
                      <a16:creationId xmlns:a16="http://schemas.microsoft.com/office/drawing/2014/main" id="{9F18B1C2-FE82-409C-B31C-86BB7C7CC68F}"/>
                    </a:ext>
                  </a:extLst>
                </p:cNvPr>
                <p:cNvPicPr/>
                <p:nvPr/>
              </p:nvPicPr>
              <p:blipFill>
                <a:blip r:embed="rId6"/>
                <a:stretch>
                  <a:fillRect/>
                </a:stretch>
              </p:blipFill>
              <p:spPr>
                <a:xfrm>
                  <a:off x="7484864" y="26122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8" name="Entrada de lápiz 277">
                  <a:extLst>
                    <a:ext uri="{FF2B5EF4-FFF2-40B4-BE49-F238E27FC236}">
                      <a16:creationId xmlns:a16="http://schemas.microsoft.com/office/drawing/2014/main" id="{8FB84935-AD89-4713-9A95-79FF661184D8}"/>
                    </a:ext>
                  </a:extLst>
                </p14:cNvPr>
                <p14:cNvContentPartPr/>
                <p14:nvPr/>
              </p14:nvContentPartPr>
              <p14:xfrm>
                <a:off x="7515104" y="2768139"/>
                <a:ext cx="360" cy="360"/>
              </p14:xfrm>
            </p:contentPart>
          </mc:Choice>
          <mc:Fallback xmlns="">
            <p:pic>
              <p:nvPicPr>
                <p:cNvPr id="278" name="Entrada de lápiz 277">
                  <a:extLst>
                    <a:ext uri="{FF2B5EF4-FFF2-40B4-BE49-F238E27FC236}">
                      <a16:creationId xmlns:a16="http://schemas.microsoft.com/office/drawing/2014/main" id="{8FB84935-AD89-4713-9A95-79FF661184D8}"/>
                    </a:ext>
                  </a:extLst>
                </p:cNvPr>
                <p:cNvPicPr/>
                <p:nvPr/>
              </p:nvPicPr>
              <p:blipFill>
                <a:blip r:embed="rId6"/>
                <a:stretch>
                  <a:fillRect/>
                </a:stretch>
              </p:blipFill>
              <p:spPr>
                <a:xfrm>
                  <a:off x="7497104" y="275013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9" name="Entrada de lápiz 278">
                  <a:extLst>
                    <a:ext uri="{FF2B5EF4-FFF2-40B4-BE49-F238E27FC236}">
                      <a16:creationId xmlns:a16="http://schemas.microsoft.com/office/drawing/2014/main" id="{9A586821-457D-4B20-A1FD-242B2BC89A4D}"/>
                    </a:ext>
                  </a:extLst>
                </p14:cNvPr>
                <p14:cNvContentPartPr/>
                <p14:nvPr/>
              </p14:nvContentPartPr>
              <p14:xfrm>
                <a:off x="7615544" y="2516139"/>
                <a:ext cx="174240" cy="26640"/>
              </p14:xfrm>
            </p:contentPart>
          </mc:Choice>
          <mc:Fallback xmlns="">
            <p:pic>
              <p:nvPicPr>
                <p:cNvPr id="279" name="Entrada de lápiz 278">
                  <a:extLst>
                    <a:ext uri="{FF2B5EF4-FFF2-40B4-BE49-F238E27FC236}">
                      <a16:creationId xmlns:a16="http://schemas.microsoft.com/office/drawing/2014/main" id="{9A586821-457D-4B20-A1FD-242B2BC89A4D}"/>
                    </a:ext>
                  </a:extLst>
                </p:cNvPr>
                <p:cNvPicPr/>
                <p:nvPr/>
              </p:nvPicPr>
              <p:blipFill>
                <a:blip r:embed="rId13"/>
                <a:stretch>
                  <a:fillRect/>
                </a:stretch>
              </p:blipFill>
              <p:spPr>
                <a:xfrm>
                  <a:off x="7597904" y="2498499"/>
                  <a:ext cx="20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1" name="Entrada de lápiz 280">
                  <a:extLst>
                    <a:ext uri="{FF2B5EF4-FFF2-40B4-BE49-F238E27FC236}">
                      <a16:creationId xmlns:a16="http://schemas.microsoft.com/office/drawing/2014/main" id="{71FE8512-2FA4-48DF-A00D-92F8A9908C87}"/>
                    </a:ext>
                  </a:extLst>
                </p14:cNvPr>
                <p14:cNvContentPartPr/>
                <p14:nvPr/>
              </p14:nvContentPartPr>
              <p14:xfrm>
                <a:off x="7652984" y="2642499"/>
                <a:ext cx="12960" cy="34920"/>
              </p14:xfrm>
            </p:contentPart>
          </mc:Choice>
          <mc:Fallback xmlns="">
            <p:pic>
              <p:nvPicPr>
                <p:cNvPr id="281" name="Entrada de lápiz 280">
                  <a:extLst>
                    <a:ext uri="{FF2B5EF4-FFF2-40B4-BE49-F238E27FC236}">
                      <a16:creationId xmlns:a16="http://schemas.microsoft.com/office/drawing/2014/main" id="{71FE8512-2FA4-48DF-A00D-92F8A9908C87}"/>
                    </a:ext>
                  </a:extLst>
                </p:cNvPr>
                <p:cNvPicPr/>
                <p:nvPr/>
              </p:nvPicPr>
              <p:blipFill>
                <a:blip r:embed="rId15"/>
                <a:stretch>
                  <a:fillRect/>
                </a:stretch>
              </p:blipFill>
              <p:spPr>
                <a:xfrm>
                  <a:off x="7634984" y="2624859"/>
                  <a:ext cx="48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2" name="Entrada de lápiz 281">
                  <a:extLst>
                    <a:ext uri="{FF2B5EF4-FFF2-40B4-BE49-F238E27FC236}">
                      <a16:creationId xmlns:a16="http://schemas.microsoft.com/office/drawing/2014/main" id="{7A52A79E-D473-41C1-A779-D9560C7AA23F}"/>
                    </a:ext>
                  </a:extLst>
                </p14:cNvPr>
                <p14:cNvContentPartPr/>
                <p14:nvPr/>
              </p14:nvContentPartPr>
              <p14:xfrm>
                <a:off x="7638944" y="2504619"/>
                <a:ext cx="116640" cy="216720"/>
              </p14:xfrm>
            </p:contentPart>
          </mc:Choice>
          <mc:Fallback xmlns="">
            <p:pic>
              <p:nvPicPr>
                <p:cNvPr id="282" name="Entrada de lápiz 281">
                  <a:extLst>
                    <a:ext uri="{FF2B5EF4-FFF2-40B4-BE49-F238E27FC236}">
                      <a16:creationId xmlns:a16="http://schemas.microsoft.com/office/drawing/2014/main" id="{7A52A79E-D473-41C1-A779-D9560C7AA23F}"/>
                    </a:ext>
                  </a:extLst>
                </p:cNvPr>
                <p:cNvPicPr/>
                <p:nvPr/>
              </p:nvPicPr>
              <p:blipFill>
                <a:blip r:embed="rId17"/>
                <a:stretch>
                  <a:fillRect/>
                </a:stretch>
              </p:blipFill>
              <p:spPr>
                <a:xfrm>
                  <a:off x="7621304" y="2486979"/>
                  <a:ext cx="152280" cy="252360"/>
                </a:xfrm>
                <a:prstGeom prst="rect">
                  <a:avLst/>
                </a:prstGeom>
              </p:spPr>
            </p:pic>
          </mc:Fallback>
        </mc:AlternateContent>
      </p:grpSp>
      <p:grpSp>
        <p:nvGrpSpPr>
          <p:cNvPr id="293" name="Grupo 292">
            <a:extLst>
              <a:ext uri="{FF2B5EF4-FFF2-40B4-BE49-F238E27FC236}">
                <a16:creationId xmlns:a16="http://schemas.microsoft.com/office/drawing/2014/main" id="{04652D7C-7D1F-482A-AFFC-C830E193887B}"/>
              </a:ext>
            </a:extLst>
          </p:cNvPr>
          <p:cNvGrpSpPr/>
          <p:nvPr/>
        </p:nvGrpSpPr>
        <p:grpSpPr>
          <a:xfrm>
            <a:off x="6725984" y="3522699"/>
            <a:ext cx="759240" cy="308520"/>
            <a:chOff x="6725984" y="3522699"/>
            <a:chExt cx="759240" cy="308520"/>
          </a:xfrm>
        </p:grpSpPr>
        <mc:AlternateContent xmlns:mc="http://schemas.openxmlformats.org/markup-compatibility/2006" xmlns:p14="http://schemas.microsoft.com/office/powerpoint/2010/main">
          <mc:Choice Requires="p14">
            <p:contentPart p14:bwMode="auto" r:id="rId18">
              <p14:nvContentPartPr>
                <p14:cNvPr id="284" name="Entrada de lápiz 283">
                  <a:extLst>
                    <a:ext uri="{FF2B5EF4-FFF2-40B4-BE49-F238E27FC236}">
                      <a16:creationId xmlns:a16="http://schemas.microsoft.com/office/drawing/2014/main" id="{F6329FF5-D0E0-46C7-82CD-40124A02CE7A}"/>
                    </a:ext>
                  </a:extLst>
                </p14:cNvPr>
                <p14:cNvContentPartPr/>
                <p14:nvPr/>
              </p14:nvContentPartPr>
              <p14:xfrm>
                <a:off x="6725984" y="3556899"/>
                <a:ext cx="183960" cy="274320"/>
              </p14:xfrm>
            </p:contentPart>
          </mc:Choice>
          <mc:Fallback xmlns="">
            <p:pic>
              <p:nvPicPr>
                <p:cNvPr id="284" name="Entrada de lápiz 283">
                  <a:extLst>
                    <a:ext uri="{FF2B5EF4-FFF2-40B4-BE49-F238E27FC236}">
                      <a16:creationId xmlns:a16="http://schemas.microsoft.com/office/drawing/2014/main" id="{F6329FF5-D0E0-46C7-82CD-40124A02CE7A}"/>
                    </a:ext>
                  </a:extLst>
                </p:cNvPr>
                <p:cNvPicPr/>
                <p:nvPr/>
              </p:nvPicPr>
              <p:blipFill>
                <a:blip r:embed="rId19"/>
                <a:stretch>
                  <a:fillRect/>
                </a:stretch>
              </p:blipFill>
              <p:spPr>
                <a:xfrm>
                  <a:off x="6708344" y="3539259"/>
                  <a:ext cx="2196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5" name="Entrada de lápiz 284">
                  <a:extLst>
                    <a:ext uri="{FF2B5EF4-FFF2-40B4-BE49-F238E27FC236}">
                      <a16:creationId xmlns:a16="http://schemas.microsoft.com/office/drawing/2014/main" id="{D70C9C26-2B4A-46CF-9BCC-FDC850D70299}"/>
                    </a:ext>
                  </a:extLst>
                </p14:cNvPr>
                <p14:cNvContentPartPr/>
                <p14:nvPr/>
              </p14:nvContentPartPr>
              <p14:xfrm>
                <a:off x="6963944" y="3607299"/>
                <a:ext cx="360" cy="360"/>
              </p14:xfrm>
            </p:contentPart>
          </mc:Choice>
          <mc:Fallback xmlns="">
            <p:pic>
              <p:nvPicPr>
                <p:cNvPr id="285" name="Entrada de lápiz 284">
                  <a:extLst>
                    <a:ext uri="{FF2B5EF4-FFF2-40B4-BE49-F238E27FC236}">
                      <a16:creationId xmlns:a16="http://schemas.microsoft.com/office/drawing/2014/main" id="{D70C9C26-2B4A-46CF-9BCC-FDC850D70299}"/>
                    </a:ext>
                  </a:extLst>
                </p:cNvPr>
                <p:cNvPicPr/>
                <p:nvPr/>
              </p:nvPicPr>
              <p:blipFill>
                <a:blip r:embed="rId6"/>
                <a:stretch>
                  <a:fillRect/>
                </a:stretch>
              </p:blipFill>
              <p:spPr>
                <a:xfrm>
                  <a:off x="6946304" y="358929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6" name="Entrada de lápiz 285">
                  <a:extLst>
                    <a:ext uri="{FF2B5EF4-FFF2-40B4-BE49-F238E27FC236}">
                      <a16:creationId xmlns:a16="http://schemas.microsoft.com/office/drawing/2014/main" id="{42216F86-EE71-4DC3-90C4-83F07C065F5C}"/>
                    </a:ext>
                  </a:extLst>
                </p14:cNvPr>
                <p14:cNvContentPartPr/>
                <p14:nvPr/>
              </p14:nvContentPartPr>
              <p14:xfrm>
                <a:off x="6963944" y="3694779"/>
                <a:ext cx="360" cy="360"/>
              </p14:xfrm>
            </p:contentPart>
          </mc:Choice>
          <mc:Fallback xmlns="">
            <p:pic>
              <p:nvPicPr>
                <p:cNvPr id="286" name="Entrada de lápiz 285">
                  <a:extLst>
                    <a:ext uri="{FF2B5EF4-FFF2-40B4-BE49-F238E27FC236}">
                      <a16:creationId xmlns:a16="http://schemas.microsoft.com/office/drawing/2014/main" id="{42216F86-EE71-4DC3-90C4-83F07C065F5C}"/>
                    </a:ext>
                  </a:extLst>
                </p:cNvPr>
                <p:cNvPicPr/>
                <p:nvPr/>
              </p:nvPicPr>
              <p:blipFill>
                <a:blip r:embed="rId6"/>
                <a:stretch>
                  <a:fillRect/>
                </a:stretch>
              </p:blipFill>
              <p:spPr>
                <a:xfrm>
                  <a:off x="6946304" y="367713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7" name="Entrada de lápiz 286">
                  <a:extLst>
                    <a:ext uri="{FF2B5EF4-FFF2-40B4-BE49-F238E27FC236}">
                      <a16:creationId xmlns:a16="http://schemas.microsoft.com/office/drawing/2014/main" id="{D18A7D1B-B8DE-4CBC-9DCC-50D0AE16D374}"/>
                    </a:ext>
                  </a:extLst>
                </p14:cNvPr>
                <p14:cNvContentPartPr/>
                <p14:nvPr/>
              </p14:nvContentPartPr>
              <p14:xfrm>
                <a:off x="7026584" y="3522699"/>
                <a:ext cx="239040" cy="288000"/>
              </p14:xfrm>
            </p:contentPart>
          </mc:Choice>
          <mc:Fallback xmlns="">
            <p:pic>
              <p:nvPicPr>
                <p:cNvPr id="287" name="Entrada de lápiz 286">
                  <a:extLst>
                    <a:ext uri="{FF2B5EF4-FFF2-40B4-BE49-F238E27FC236}">
                      <a16:creationId xmlns:a16="http://schemas.microsoft.com/office/drawing/2014/main" id="{D18A7D1B-B8DE-4CBC-9DCC-50D0AE16D374}"/>
                    </a:ext>
                  </a:extLst>
                </p:cNvPr>
                <p:cNvPicPr/>
                <p:nvPr/>
              </p:nvPicPr>
              <p:blipFill>
                <a:blip r:embed="rId23"/>
                <a:stretch>
                  <a:fillRect/>
                </a:stretch>
              </p:blipFill>
              <p:spPr>
                <a:xfrm>
                  <a:off x="7008944" y="3505059"/>
                  <a:ext cx="2746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8" name="Entrada de lápiz 287">
                  <a:extLst>
                    <a:ext uri="{FF2B5EF4-FFF2-40B4-BE49-F238E27FC236}">
                      <a16:creationId xmlns:a16="http://schemas.microsoft.com/office/drawing/2014/main" id="{EE871294-233A-4AF5-86D5-2A675C3ABFD0}"/>
                    </a:ext>
                  </a:extLst>
                </p14:cNvPr>
                <p14:cNvContentPartPr/>
                <p14:nvPr/>
              </p14:nvContentPartPr>
              <p14:xfrm>
                <a:off x="7327184" y="3594699"/>
                <a:ext cx="34200" cy="360"/>
              </p14:xfrm>
            </p:contentPart>
          </mc:Choice>
          <mc:Fallback xmlns="">
            <p:pic>
              <p:nvPicPr>
                <p:cNvPr id="288" name="Entrada de lápiz 287">
                  <a:extLst>
                    <a:ext uri="{FF2B5EF4-FFF2-40B4-BE49-F238E27FC236}">
                      <a16:creationId xmlns:a16="http://schemas.microsoft.com/office/drawing/2014/main" id="{EE871294-233A-4AF5-86D5-2A675C3ABFD0}"/>
                    </a:ext>
                  </a:extLst>
                </p:cNvPr>
                <p:cNvPicPr/>
                <p:nvPr/>
              </p:nvPicPr>
              <p:blipFill>
                <a:blip r:embed="rId25"/>
                <a:stretch>
                  <a:fillRect/>
                </a:stretch>
              </p:blipFill>
              <p:spPr>
                <a:xfrm>
                  <a:off x="7309544" y="3577059"/>
                  <a:ext cx="69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0" name="Entrada de lápiz 289">
                  <a:extLst>
                    <a:ext uri="{FF2B5EF4-FFF2-40B4-BE49-F238E27FC236}">
                      <a16:creationId xmlns:a16="http://schemas.microsoft.com/office/drawing/2014/main" id="{4EC41997-8592-4828-B4F9-4BFE12550BD0}"/>
                    </a:ext>
                  </a:extLst>
                </p14:cNvPr>
                <p14:cNvContentPartPr/>
                <p14:nvPr/>
              </p14:nvContentPartPr>
              <p14:xfrm>
                <a:off x="7364624" y="3665619"/>
                <a:ext cx="120600" cy="41760"/>
              </p14:xfrm>
            </p:contentPart>
          </mc:Choice>
          <mc:Fallback xmlns="">
            <p:pic>
              <p:nvPicPr>
                <p:cNvPr id="290" name="Entrada de lápiz 289">
                  <a:extLst>
                    <a:ext uri="{FF2B5EF4-FFF2-40B4-BE49-F238E27FC236}">
                      <a16:creationId xmlns:a16="http://schemas.microsoft.com/office/drawing/2014/main" id="{4EC41997-8592-4828-B4F9-4BFE12550BD0}"/>
                    </a:ext>
                  </a:extLst>
                </p:cNvPr>
                <p:cNvPicPr/>
                <p:nvPr/>
              </p:nvPicPr>
              <p:blipFill>
                <a:blip r:embed="rId27"/>
                <a:stretch>
                  <a:fillRect/>
                </a:stretch>
              </p:blipFill>
              <p:spPr>
                <a:xfrm>
                  <a:off x="7346984" y="3647979"/>
                  <a:ext cx="156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2" name="Entrada de lápiz 291">
                  <a:extLst>
                    <a:ext uri="{FF2B5EF4-FFF2-40B4-BE49-F238E27FC236}">
                      <a16:creationId xmlns:a16="http://schemas.microsoft.com/office/drawing/2014/main" id="{BCFDFC99-89A0-460D-97BF-C6BAB363E986}"/>
                    </a:ext>
                  </a:extLst>
                </p14:cNvPr>
                <p14:cNvContentPartPr/>
                <p14:nvPr/>
              </p14:nvContentPartPr>
              <p14:xfrm>
                <a:off x="7327184" y="3546819"/>
                <a:ext cx="76320" cy="35280"/>
              </p14:xfrm>
            </p:contentPart>
          </mc:Choice>
          <mc:Fallback xmlns="">
            <p:pic>
              <p:nvPicPr>
                <p:cNvPr id="292" name="Entrada de lápiz 291">
                  <a:extLst>
                    <a:ext uri="{FF2B5EF4-FFF2-40B4-BE49-F238E27FC236}">
                      <a16:creationId xmlns:a16="http://schemas.microsoft.com/office/drawing/2014/main" id="{BCFDFC99-89A0-460D-97BF-C6BAB363E986}"/>
                    </a:ext>
                  </a:extLst>
                </p:cNvPr>
                <p:cNvPicPr/>
                <p:nvPr/>
              </p:nvPicPr>
              <p:blipFill>
                <a:blip r:embed="rId29"/>
                <a:stretch>
                  <a:fillRect/>
                </a:stretch>
              </p:blipFill>
              <p:spPr>
                <a:xfrm>
                  <a:off x="7309544" y="3529179"/>
                  <a:ext cx="11196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94" name="Entrada de lápiz 293">
                <a:extLst>
                  <a:ext uri="{FF2B5EF4-FFF2-40B4-BE49-F238E27FC236}">
                    <a16:creationId xmlns:a16="http://schemas.microsoft.com/office/drawing/2014/main" id="{B2CCED9D-A7F1-461B-A6E1-7EC6317D502D}"/>
                  </a:ext>
                </a:extLst>
              </p14:cNvPr>
              <p14:cNvContentPartPr/>
              <p14:nvPr/>
            </p14:nvContentPartPr>
            <p14:xfrm>
              <a:off x="1640264" y="3218859"/>
              <a:ext cx="360" cy="360"/>
            </p14:xfrm>
          </p:contentPart>
        </mc:Choice>
        <mc:Fallback xmlns="">
          <p:pic>
            <p:nvPicPr>
              <p:cNvPr id="294" name="Entrada de lápiz 293">
                <a:extLst>
                  <a:ext uri="{FF2B5EF4-FFF2-40B4-BE49-F238E27FC236}">
                    <a16:creationId xmlns:a16="http://schemas.microsoft.com/office/drawing/2014/main" id="{B2CCED9D-A7F1-461B-A6E1-7EC6317D502D}"/>
                  </a:ext>
                </a:extLst>
              </p:cNvPr>
              <p:cNvPicPr/>
              <p:nvPr/>
            </p:nvPicPr>
            <p:blipFill>
              <a:blip r:embed="rId6"/>
              <a:stretch>
                <a:fillRect/>
              </a:stretch>
            </p:blipFill>
            <p:spPr>
              <a:xfrm>
                <a:off x="1622624" y="32012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5" name="Entrada de lápiz 294">
                <a:extLst>
                  <a:ext uri="{FF2B5EF4-FFF2-40B4-BE49-F238E27FC236}">
                    <a16:creationId xmlns:a16="http://schemas.microsoft.com/office/drawing/2014/main" id="{EDC664F2-44B8-477B-9113-FFA45B81CBCB}"/>
                  </a:ext>
                </a:extLst>
              </p14:cNvPr>
              <p14:cNvContentPartPr/>
              <p14:nvPr/>
            </p14:nvContentPartPr>
            <p14:xfrm>
              <a:off x="5635904" y="-714501"/>
              <a:ext cx="360" cy="360"/>
            </p14:xfrm>
          </p:contentPart>
        </mc:Choice>
        <mc:Fallback xmlns="">
          <p:pic>
            <p:nvPicPr>
              <p:cNvPr id="295" name="Entrada de lápiz 294">
                <a:extLst>
                  <a:ext uri="{FF2B5EF4-FFF2-40B4-BE49-F238E27FC236}">
                    <a16:creationId xmlns:a16="http://schemas.microsoft.com/office/drawing/2014/main" id="{EDC664F2-44B8-477B-9113-FFA45B81CBCB}"/>
                  </a:ext>
                </a:extLst>
              </p:cNvPr>
              <p:cNvPicPr/>
              <p:nvPr/>
            </p:nvPicPr>
            <p:blipFill>
              <a:blip r:embed="rId6"/>
              <a:stretch>
                <a:fillRect/>
              </a:stretch>
            </p:blipFill>
            <p:spPr>
              <a:xfrm>
                <a:off x="5618264" y="-732501"/>
                <a:ext cx="36000" cy="36000"/>
              </a:xfrm>
              <a:prstGeom prst="rect">
                <a:avLst/>
              </a:prstGeom>
            </p:spPr>
          </p:pic>
        </mc:Fallback>
      </mc:AlternateContent>
    </p:spTree>
    <p:extLst>
      <p:ext uri="{BB962C8B-B14F-4D97-AF65-F5344CB8AC3E}">
        <p14:creationId xmlns:p14="http://schemas.microsoft.com/office/powerpoint/2010/main" val="103343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FF713-18BB-487F-84DC-AE5CC4DD0557}"/>
              </a:ext>
            </a:extLst>
          </p:cNvPr>
          <p:cNvSpPr>
            <a:spLocks noGrp="1"/>
          </p:cNvSpPr>
          <p:nvPr>
            <p:ph type="title"/>
          </p:nvPr>
        </p:nvSpPr>
        <p:spPr/>
        <p:txBody>
          <a:bodyPr/>
          <a:lstStyle/>
          <a:p>
            <a:r>
              <a:rPr lang="es-CL" dirty="0"/>
              <a:t>Ejercicios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BAEC09A-FF7C-4CE2-A7EF-EC28BA28CFC6}"/>
                  </a:ext>
                </a:extLst>
              </p:cNvPr>
              <p:cNvSpPr>
                <a:spLocks noGrp="1"/>
              </p:cNvSpPr>
              <p:nvPr>
                <p:ph idx="1"/>
              </p:nvPr>
            </p:nvSpPr>
            <p:spPr/>
            <p:txBody>
              <a:bodyPr/>
              <a:lstStyle/>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41</m:t>
                        </m:r>
                      </m:num>
                      <m:den>
                        <m:r>
                          <a:rPr lang="es-CL" b="0" i="1" smtClean="0">
                            <a:latin typeface="Cambria Math" panose="02040503050406030204" pitchFamily="18" charset="0"/>
                          </a:rPr>
                          <m:t>3</m:t>
                        </m:r>
                      </m:den>
                    </m:f>
                    <m:r>
                      <a:rPr lang="es-CL" b="0" i="1" smtClean="0">
                        <a:latin typeface="Cambria Math" panose="02040503050406030204" pitchFamily="18" charset="0"/>
                      </a:rPr>
                      <m:t>=13,</m:t>
                    </m:r>
                    <m:acc>
                      <m:accPr>
                        <m:chr m:val="̅"/>
                        <m:ctrlPr>
                          <a:rPr lang="es-CL" b="0" i="1" smtClean="0">
                            <a:latin typeface="Cambria Math" panose="02040503050406030204" pitchFamily="18" charset="0"/>
                          </a:rPr>
                        </m:ctrlPr>
                      </m:accPr>
                      <m:e>
                        <m:r>
                          <a:rPr lang="es-CL" b="0" i="1" smtClean="0">
                            <a:latin typeface="Cambria Math" panose="02040503050406030204" pitchFamily="18" charset="0"/>
                          </a:rPr>
                          <m:t>6</m:t>
                        </m:r>
                      </m:e>
                    </m:acc>
                  </m:oMath>
                </a14:m>
                <a:endParaRPr lang="es-CL" b="0" i="1" dirty="0">
                  <a:latin typeface="Cambria Math" panose="02040503050406030204" pitchFamily="18" charset="0"/>
                </a:endParaRPr>
              </a:p>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57</m:t>
                        </m:r>
                      </m:num>
                      <m:den>
                        <m:r>
                          <a:rPr lang="es-CL" b="0" i="1" smtClean="0">
                            <a:latin typeface="Cambria Math" panose="02040503050406030204" pitchFamily="18" charset="0"/>
                          </a:rPr>
                          <m:t>900</m:t>
                        </m:r>
                      </m:den>
                    </m:f>
                    <m:r>
                      <a:rPr lang="es-CL" b="0" i="1" smtClean="0">
                        <a:latin typeface="Cambria Math" panose="02040503050406030204" pitchFamily="18" charset="0"/>
                      </a:rPr>
                      <m:t>=</m:t>
                    </m:r>
                  </m:oMath>
                </a14:m>
                <a:endParaRPr lang="es-CL" b="0" i="1" dirty="0">
                  <a:latin typeface="Cambria Math" panose="02040503050406030204" pitchFamily="18" charset="0"/>
                </a:endParaRPr>
              </a:p>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56</m:t>
                        </m:r>
                      </m:num>
                      <m:den>
                        <m:r>
                          <a:rPr lang="es-CL" b="0" i="1" smtClean="0">
                            <a:latin typeface="Cambria Math" panose="02040503050406030204" pitchFamily="18" charset="0"/>
                          </a:rPr>
                          <m:t>9</m:t>
                        </m:r>
                      </m:den>
                    </m:f>
                    <m:r>
                      <a:rPr lang="es-CL" b="0" i="1" smtClean="0">
                        <a:latin typeface="Cambria Math" panose="02040503050406030204" pitchFamily="18" charset="0"/>
                      </a:rPr>
                      <m:t>=</m:t>
                    </m:r>
                  </m:oMath>
                </a14:m>
                <a:endParaRPr lang="es-CL" b="0" dirty="0"/>
              </a:p>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32</m:t>
                        </m:r>
                      </m:num>
                      <m:den>
                        <m:r>
                          <a:rPr lang="es-CL" b="0" i="1" smtClean="0">
                            <a:latin typeface="Cambria Math" panose="02040503050406030204" pitchFamily="18" charset="0"/>
                          </a:rPr>
                          <m:t>30</m:t>
                        </m:r>
                      </m:den>
                    </m:f>
                    <m:r>
                      <a:rPr lang="es-CL" b="0" i="1" smtClean="0">
                        <a:latin typeface="Cambria Math" panose="02040503050406030204" pitchFamily="18" charset="0"/>
                      </a:rPr>
                      <m:t>=</m:t>
                    </m:r>
                  </m:oMath>
                </a14:m>
                <a:endParaRPr lang="es-CL" b="0" dirty="0"/>
              </a:p>
              <a:p>
                <a14:m>
                  <m:oMath xmlns:m="http://schemas.openxmlformats.org/officeDocument/2006/math">
                    <m:f>
                      <m:fPr>
                        <m:ctrlPr>
                          <a:rPr lang="es-CL" i="1" smtClean="0">
                            <a:latin typeface="Cambria Math" panose="02040503050406030204" pitchFamily="18" charset="0"/>
                          </a:rPr>
                        </m:ctrlPr>
                      </m:fPr>
                      <m:num>
                        <m:r>
                          <a:rPr lang="es-CL" b="0" i="1" smtClean="0">
                            <a:latin typeface="Cambria Math" panose="02040503050406030204" pitchFamily="18" charset="0"/>
                          </a:rPr>
                          <m:t>42</m:t>
                        </m:r>
                      </m:num>
                      <m:den>
                        <m:r>
                          <a:rPr lang="es-CL" b="0" i="1" smtClean="0">
                            <a:latin typeface="Cambria Math" panose="02040503050406030204" pitchFamily="18" charset="0"/>
                          </a:rPr>
                          <m:t>5</m:t>
                        </m:r>
                      </m:den>
                    </m:f>
                    <m:r>
                      <a:rPr lang="es-CL" b="0" i="1" smtClean="0">
                        <a:latin typeface="Cambria Math" panose="02040503050406030204" pitchFamily="18" charset="0"/>
                      </a:rPr>
                      <m:t>=</m:t>
                    </m:r>
                  </m:oMath>
                </a14:m>
                <a:endParaRPr lang="es-CL" b="0" dirty="0"/>
              </a:p>
              <a:p>
                <a:endParaRPr lang="es-CL" b="0" dirty="0"/>
              </a:p>
              <a:p>
                <a:endParaRPr lang="es-CL" b="0" dirty="0"/>
              </a:p>
              <a:p>
                <a:pPr marL="0" indent="0">
                  <a:buNone/>
                </a:pPr>
                <a:endParaRPr lang="es-CL" b="0" dirty="0"/>
              </a:p>
              <a:p>
                <a:endParaRPr lang="es-CL" dirty="0"/>
              </a:p>
            </p:txBody>
          </p:sp>
        </mc:Choice>
        <mc:Fallback xmlns="">
          <p:sp>
            <p:nvSpPr>
              <p:cNvPr id="3" name="Marcador de contenido 2">
                <a:extLst>
                  <a:ext uri="{FF2B5EF4-FFF2-40B4-BE49-F238E27FC236}">
                    <a16:creationId xmlns:a16="http://schemas.microsoft.com/office/drawing/2014/main" id="{FBAEC09A-FF7C-4CE2-A7EF-EC28BA28CFC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s-CL">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id="{A66E4E5D-A8F9-4AD4-9DCC-80624B9DD64C}"/>
                  </a:ext>
                </a:extLst>
              </p14:cNvPr>
              <p14:cNvContentPartPr/>
              <p14:nvPr/>
            </p14:nvContentPartPr>
            <p14:xfrm>
              <a:off x="9744944" y="650619"/>
              <a:ext cx="360" cy="360"/>
            </p14:xfrm>
          </p:contentPart>
        </mc:Choice>
        <mc:Fallback xmlns="">
          <p:pic>
            <p:nvPicPr>
              <p:cNvPr id="4" name="Entrada de lápiz 3">
                <a:extLst>
                  <a:ext uri="{FF2B5EF4-FFF2-40B4-BE49-F238E27FC236}">
                    <a16:creationId xmlns:a16="http://schemas.microsoft.com/office/drawing/2014/main" id="{A66E4E5D-A8F9-4AD4-9DCC-80624B9DD64C}"/>
                  </a:ext>
                </a:extLst>
              </p:cNvPr>
              <p:cNvPicPr/>
              <p:nvPr/>
            </p:nvPicPr>
            <p:blipFill>
              <a:blip r:embed="rId4"/>
              <a:stretch>
                <a:fillRect/>
              </a:stretch>
            </p:blipFill>
            <p:spPr>
              <a:xfrm>
                <a:off x="9726944" y="6329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trada de lápiz 4">
                <a:extLst>
                  <a:ext uri="{FF2B5EF4-FFF2-40B4-BE49-F238E27FC236}">
                    <a16:creationId xmlns:a16="http://schemas.microsoft.com/office/drawing/2014/main" id="{DCFE8C67-6DAD-4043-A957-B47B146E7CB3}"/>
                  </a:ext>
                </a:extLst>
              </p14:cNvPr>
              <p14:cNvContentPartPr/>
              <p14:nvPr/>
            </p14:nvContentPartPr>
            <p14:xfrm>
              <a:off x="3055784" y="300339"/>
              <a:ext cx="360" cy="360"/>
            </p14:xfrm>
          </p:contentPart>
        </mc:Choice>
        <mc:Fallback xmlns="">
          <p:pic>
            <p:nvPicPr>
              <p:cNvPr id="5" name="Entrada de lápiz 4">
                <a:extLst>
                  <a:ext uri="{FF2B5EF4-FFF2-40B4-BE49-F238E27FC236}">
                    <a16:creationId xmlns:a16="http://schemas.microsoft.com/office/drawing/2014/main" id="{DCFE8C67-6DAD-4043-A957-B47B146E7CB3}"/>
                  </a:ext>
                </a:extLst>
              </p:cNvPr>
              <p:cNvPicPr/>
              <p:nvPr/>
            </p:nvPicPr>
            <p:blipFill>
              <a:blip r:embed="rId4"/>
              <a:stretch>
                <a:fillRect/>
              </a:stretch>
            </p:blipFill>
            <p:spPr>
              <a:xfrm>
                <a:off x="3038144" y="282699"/>
                <a:ext cx="36000" cy="36000"/>
              </a:xfrm>
              <a:prstGeom prst="rect">
                <a:avLst/>
              </a:prstGeom>
            </p:spPr>
          </p:pic>
        </mc:Fallback>
      </mc:AlternateContent>
      <p:grpSp>
        <p:nvGrpSpPr>
          <p:cNvPr id="13" name="Grupo 12">
            <a:extLst>
              <a:ext uri="{FF2B5EF4-FFF2-40B4-BE49-F238E27FC236}">
                <a16:creationId xmlns:a16="http://schemas.microsoft.com/office/drawing/2014/main" id="{370195D9-4C60-4847-ADC4-74BA47D7DFC8}"/>
              </a:ext>
            </a:extLst>
          </p:cNvPr>
          <p:cNvGrpSpPr/>
          <p:nvPr/>
        </p:nvGrpSpPr>
        <p:grpSpPr>
          <a:xfrm>
            <a:off x="6142424" y="2515059"/>
            <a:ext cx="667440" cy="516960"/>
            <a:chOff x="6142424" y="2515059"/>
            <a:chExt cx="667440" cy="516960"/>
          </a:xfrm>
        </p:grpSpPr>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id="{2DEAB68A-9BA4-46AF-A1AD-EFC53C09140F}"/>
                    </a:ext>
                  </a:extLst>
                </p14:cNvPr>
                <p14:cNvContentPartPr/>
                <p14:nvPr/>
              </p14:nvContentPartPr>
              <p14:xfrm>
                <a:off x="6142424" y="2579139"/>
                <a:ext cx="258480" cy="302400"/>
              </p14:xfrm>
            </p:contentPart>
          </mc:Choice>
          <mc:Fallback xmlns="">
            <p:pic>
              <p:nvPicPr>
                <p:cNvPr id="6" name="Entrada de lápiz 5">
                  <a:extLst>
                    <a:ext uri="{FF2B5EF4-FFF2-40B4-BE49-F238E27FC236}">
                      <a16:creationId xmlns:a16="http://schemas.microsoft.com/office/drawing/2014/main" id="{2DEAB68A-9BA4-46AF-A1AD-EFC53C09140F}"/>
                    </a:ext>
                  </a:extLst>
                </p:cNvPr>
                <p:cNvPicPr/>
                <p:nvPr/>
              </p:nvPicPr>
              <p:blipFill>
                <a:blip r:embed="rId7"/>
                <a:stretch>
                  <a:fillRect/>
                </a:stretch>
              </p:blipFill>
              <p:spPr>
                <a:xfrm>
                  <a:off x="6124784" y="2561139"/>
                  <a:ext cx="2941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trada de lápiz 6">
                  <a:extLst>
                    <a:ext uri="{FF2B5EF4-FFF2-40B4-BE49-F238E27FC236}">
                      <a16:creationId xmlns:a16="http://schemas.microsoft.com/office/drawing/2014/main" id="{942EA1FC-14A2-4F36-B678-515D1A2FEDC0}"/>
                    </a:ext>
                  </a:extLst>
                </p14:cNvPr>
                <p14:cNvContentPartPr/>
                <p14:nvPr/>
              </p14:nvContentPartPr>
              <p14:xfrm>
                <a:off x="6475784" y="2515059"/>
                <a:ext cx="334080" cy="516960"/>
              </p14:xfrm>
            </p:contentPart>
          </mc:Choice>
          <mc:Fallback xmlns="">
            <p:pic>
              <p:nvPicPr>
                <p:cNvPr id="7" name="Entrada de lápiz 6">
                  <a:extLst>
                    <a:ext uri="{FF2B5EF4-FFF2-40B4-BE49-F238E27FC236}">
                      <a16:creationId xmlns:a16="http://schemas.microsoft.com/office/drawing/2014/main" id="{942EA1FC-14A2-4F36-B678-515D1A2FEDC0}"/>
                    </a:ext>
                  </a:extLst>
                </p:cNvPr>
                <p:cNvPicPr/>
                <p:nvPr/>
              </p:nvPicPr>
              <p:blipFill>
                <a:blip r:embed="rId9"/>
                <a:stretch>
                  <a:fillRect/>
                </a:stretch>
              </p:blipFill>
              <p:spPr>
                <a:xfrm>
                  <a:off x="6457784" y="2497059"/>
                  <a:ext cx="3697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Entrada de lápiz 7">
                  <a:extLst>
                    <a:ext uri="{FF2B5EF4-FFF2-40B4-BE49-F238E27FC236}">
                      <a16:creationId xmlns:a16="http://schemas.microsoft.com/office/drawing/2014/main" id="{19A2C9F8-945F-4822-89AA-0BC2519A54EF}"/>
                    </a:ext>
                  </a:extLst>
                </p14:cNvPr>
                <p14:cNvContentPartPr/>
                <p14:nvPr/>
              </p14:nvContentPartPr>
              <p14:xfrm>
                <a:off x="6612944" y="2716659"/>
                <a:ext cx="174600" cy="26280"/>
              </p14:xfrm>
            </p:contentPart>
          </mc:Choice>
          <mc:Fallback xmlns="">
            <p:pic>
              <p:nvPicPr>
                <p:cNvPr id="8" name="Entrada de lápiz 7">
                  <a:extLst>
                    <a:ext uri="{FF2B5EF4-FFF2-40B4-BE49-F238E27FC236}">
                      <a16:creationId xmlns:a16="http://schemas.microsoft.com/office/drawing/2014/main" id="{19A2C9F8-945F-4822-89AA-0BC2519A54EF}"/>
                    </a:ext>
                  </a:extLst>
                </p:cNvPr>
                <p:cNvPicPr/>
                <p:nvPr/>
              </p:nvPicPr>
              <p:blipFill>
                <a:blip r:embed="rId11"/>
                <a:stretch>
                  <a:fillRect/>
                </a:stretch>
              </p:blipFill>
              <p:spPr>
                <a:xfrm>
                  <a:off x="6595304" y="2699019"/>
                  <a:ext cx="210240" cy="61920"/>
                </a:xfrm>
                <a:prstGeom prst="rect">
                  <a:avLst/>
                </a:prstGeom>
              </p:spPr>
            </p:pic>
          </mc:Fallback>
        </mc:AlternateContent>
      </p:grpSp>
      <p:grpSp>
        <p:nvGrpSpPr>
          <p:cNvPr id="19" name="Grupo 18">
            <a:extLst>
              <a:ext uri="{FF2B5EF4-FFF2-40B4-BE49-F238E27FC236}">
                <a16:creationId xmlns:a16="http://schemas.microsoft.com/office/drawing/2014/main" id="{A132FEE0-C3FF-4B2B-A817-6A0DFBB3F91E}"/>
              </a:ext>
            </a:extLst>
          </p:cNvPr>
          <p:cNvGrpSpPr/>
          <p:nvPr/>
        </p:nvGrpSpPr>
        <p:grpSpPr>
          <a:xfrm>
            <a:off x="7051424" y="2552859"/>
            <a:ext cx="902160" cy="290520"/>
            <a:chOff x="7051424" y="2552859"/>
            <a:chExt cx="902160" cy="290520"/>
          </a:xfrm>
        </p:grpSpPr>
        <mc:AlternateContent xmlns:mc="http://schemas.openxmlformats.org/markup-compatibility/2006" xmlns:p14="http://schemas.microsoft.com/office/powerpoint/2010/main">
          <mc:Choice Requires="p14">
            <p:contentPart p14:bwMode="auto" r:id="rId12">
              <p14:nvContentPartPr>
                <p14:cNvPr id="9" name="Entrada de lápiz 8">
                  <a:extLst>
                    <a:ext uri="{FF2B5EF4-FFF2-40B4-BE49-F238E27FC236}">
                      <a16:creationId xmlns:a16="http://schemas.microsoft.com/office/drawing/2014/main" id="{FAABA0E4-C729-4714-A696-0140E6A52E7B}"/>
                    </a:ext>
                  </a:extLst>
                </p14:cNvPr>
                <p14:cNvContentPartPr/>
                <p14:nvPr/>
              </p14:nvContentPartPr>
              <p14:xfrm>
                <a:off x="7051424" y="2642499"/>
                <a:ext cx="360" cy="360"/>
              </p14:xfrm>
            </p:contentPart>
          </mc:Choice>
          <mc:Fallback xmlns="">
            <p:pic>
              <p:nvPicPr>
                <p:cNvPr id="9" name="Entrada de lápiz 8">
                  <a:extLst>
                    <a:ext uri="{FF2B5EF4-FFF2-40B4-BE49-F238E27FC236}">
                      <a16:creationId xmlns:a16="http://schemas.microsoft.com/office/drawing/2014/main" id="{FAABA0E4-C729-4714-A696-0140E6A52E7B}"/>
                    </a:ext>
                  </a:extLst>
                </p:cNvPr>
                <p:cNvPicPr/>
                <p:nvPr/>
              </p:nvPicPr>
              <p:blipFill>
                <a:blip r:embed="rId4"/>
                <a:stretch>
                  <a:fillRect/>
                </a:stretch>
              </p:blipFill>
              <p:spPr>
                <a:xfrm>
                  <a:off x="7033784" y="26248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Entrada de lápiz 9">
                  <a:extLst>
                    <a:ext uri="{FF2B5EF4-FFF2-40B4-BE49-F238E27FC236}">
                      <a16:creationId xmlns:a16="http://schemas.microsoft.com/office/drawing/2014/main" id="{E7FE46E1-1DC6-4DA8-BD52-D6754AE1845C}"/>
                    </a:ext>
                  </a:extLst>
                </p14:cNvPr>
                <p14:cNvContentPartPr/>
                <p14:nvPr/>
              </p14:nvContentPartPr>
              <p14:xfrm>
                <a:off x="7051424" y="2805219"/>
                <a:ext cx="360" cy="360"/>
              </p14:xfrm>
            </p:contentPart>
          </mc:Choice>
          <mc:Fallback xmlns="">
            <p:pic>
              <p:nvPicPr>
                <p:cNvPr id="10" name="Entrada de lápiz 9">
                  <a:extLst>
                    <a:ext uri="{FF2B5EF4-FFF2-40B4-BE49-F238E27FC236}">
                      <a16:creationId xmlns:a16="http://schemas.microsoft.com/office/drawing/2014/main" id="{E7FE46E1-1DC6-4DA8-BD52-D6754AE1845C}"/>
                    </a:ext>
                  </a:extLst>
                </p:cNvPr>
                <p:cNvPicPr/>
                <p:nvPr/>
              </p:nvPicPr>
              <p:blipFill>
                <a:blip r:embed="rId4"/>
                <a:stretch>
                  <a:fillRect/>
                </a:stretch>
              </p:blipFill>
              <p:spPr>
                <a:xfrm>
                  <a:off x="7033784" y="27875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Entrada de lápiz 10">
                  <a:extLst>
                    <a:ext uri="{FF2B5EF4-FFF2-40B4-BE49-F238E27FC236}">
                      <a16:creationId xmlns:a16="http://schemas.microsoft.com/office/drawing/2014/main" id="{C20D5EFE-6C43-4A7D-8CA5-66AA36B29151}"/>
                    </a:ext>
                  </a:extLst>
                </p14:cNvPr>
                <p14:cNvContentPartPr/>
                <p14:nvPr/>
              </p14:nvContentPartPr>
              <p14:xfrm>
                <a:off x="7163744" y="2592459"/>
                <a:ext cx="163440" cy="250920"/>
              </p14:xfrm>
            </p:contentPart>
          </mc:Choice>
          <mc:Fallback xmlns="">
            <p:pic>
              <p:nvPicPr>
                <p:cNvPr id="11" name="Entrada de lápiz 10">
                  <a:extLst>
                    <a:ext uri="{FF2B5EF4-FFF2-40B4-BE49-F238E27FC236}">
                      <a16:creationId xmlns:a16="http://schemas.microsoft.com/office/drawing/2014/main" id="{C20D5EFE-6C43-4A7D-8CA5-66AA36B29151}"/>
                    </a:ext>
                  </a:extLst>
                </p:cNvPr>
                <p:cNvPicPr/>
                <p:nvPr/>
              </p:nvPicPr>
              <p:blipFill>
                <a:blip r:embed="rId15"/>
                <a:stretch>
                  <a:fillRect/>
                </a:stretch>
              </p:blipFill>
              <p:spPr>
                <a:xfrm>
                  <a:off x="7145744" y="2574459"/>
                  <a:ext cx="1990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Entrada de lápiz 13">
                  <a:extLst>
                    <a:ext uri="{FF2B5EF4-FFF2-40B4-BE49-F238E27FC236}">
                      <a16:creationId xmlns:a16="http://schemas.microsoft.com/office/drawing/2014/main" id="{897184FB-4AC6-4820-92E7-614C76003662}"/>
                    </a:ext>
                  </a:extLst>
                </p14:cNvPr>
                <p14:cNvContentPartPr/>
                <p14:nvPr/>
              </p14:nvContentPartPr>
              <p14:xfrm>
                <a:off x="7400624" y="2589579"/>
                <a:ext cx="142200" cy="206640"/>
              </p14:xfrm>
            </p:contentPart>
          </mc:Choice>
          <mc:Fallback xmlns="">
            <p:pic>
              <p:nvPicPr>
                <p:cNvPr id="14" name="Entrada de lápiz 13">
                  <a:extLst>
                    <a:ext uri="{FF2B5EF4-FFF2-40B4-BE49-F238E27FC236}">
                      <a16:creationId xmlns:a16="http://schemas.microsoft.com/office/drawing/2014/main" id="{897184FB-4AC6-4820-92E7-614C76003662}"/>
                    </a:ext>
                  </a:extLst>
                </p:cNvPr>
                <p:cNvPicPr/>
                <p:nvPr/>
              </p:nvPicPr>
              <p:blipFill>
                <a:blip r:embed="rId17"/>
                <a:stretch>
                  <a:fillRect/>
                </a:stretch>
              </p:blipFill>
              <p:spPr>
                <a:xfrm>
                  <a:off x="7382984" y="2571939"/>
                  <a:ext cx="1778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Entrada de lápiz 15">
                  <a:extLst>
                    <a:ext uri="{FF2B5EF4-FFF2-40B4-BE49-F238E27FC236}">
                      <a16:creationId xmlns:a16="http://schemas.microsoft.com/office/drawing/2014/main" id="{6349B8F6-2887-4C25-A5F5-5D87ACAFBD7C}"/>
                    </a:ext>
                  </a:extLst>
                </p14:cNvPr>
                <p14:cNvContentPartPr/>
                <p14:nvPr/>
              </p14:nvContentPartPr>
              <p14:xfrm>
                <a:off x="7650464" y="2577339"/>
                <a:ext cx="105480" cy="216720"/>
              </p14:xfrm>
            </p:contentPart>
          </mc:Choice>
          <mc:Fallback xmlns="">
            <p:pic>
              <p:nvPicPr>
                <p:cNvPr id="16" name="Entrada de lápiz 15">
                  <a:extLst>
                    <a:ext uri="{FF2B5EF4-FFF2-40B4-BE49-F238E27FC236}">
                      <a16:creationId xmlns:a16="http://schemas.microsoft.com/office/drawing/2014/main" id="{6349B8F6-2887-4C25-A5F5-5D87ACAFBD7C}"/>
                    </a:ext>
                  </a:extLst>
                </p:cNvPr>
                <p:cNvPicPr/>
                <p:nvPr/>
              </p:nvPicPr>
              <p:blipFill>
                <a:blip r:embed="rId19"/>
                <a:stretch>
                  <a:fillRect/>
                </a:stretch>
              </p:blipFill>
              <p:spPr>
                <a:xfrm>
                  <a:off x="7632824" y="2559699"/>
                  <a:ext cx="141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Entrada de lápiz 16">
                  <a:extLst>
                    <a:ext uri="{FF2B5EF4-FFF2-40B4-BE49-F238E27FC236}">
                      <a16:creationId xmlns:a16="http://schemas.microsoft.com/office/drawing/2014/main" id="{3FEF2BE6-BEE9-4458-9CA9-9CD7729566BD}"/>
                    </a:ext>
                  </a:extLst>
                </p14:cNvPr>
                <p14:cNvContentPartPr/>
                <p14:nvPr/>
              </p14:nvContentPartPr>
              <p14:xfrm>
                <a:off x="7890584" y="2552859"/>
                <a:ext cx="49680" cy="15120"/>
              </p14:xfrm>
            </p:contentPart>
          </mc:Choice>
          <mc:Fallback xmlns="">
            <p:pic>
              <p:nvPicPr>
                <p:cNvPr id="17" name="Entrada de lápiz 16">
                  <a:extLst>
                    <a:ext uri="{FF2B5EF4-FFF2-40B4-BE49-F238E27FC236}">
                      <a16:creationId xmlns:a16="http://schemas.microsoft.com/office/drawing/2014/main" id="{3FEF2BE6-BEE9-4458-9CA9-9CD7729566BD}"/>
                    </a:ext>
                  </a:extLst>
                </p:cNvPr>
                <p:cNvPicPr/>
                <p:nvPr/>
              </p:nvPicPr>
              <p:blipFill>
                <a:blip r:embed="rId21"/>
                <a:stretch>
                  <a:fillRect/>
                </a:stretch>
              </p:blipFill>
              <p:spPr>
                <a:xfrm>
                  <a:off x="7872944" y="2534859"/>
                  <a:ext cx="85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Entrada de lápiz 17">
                  <a:extLst>
                    <a:ext uri="{FF2B5EF4-FFF2-40B4-BE49-F238E27FC236}">
                      <a16:creationId xmlns:a16="http://schemas.microsoft.com/office/drawing/2014/main" id="{AAB28EA8-6EB5-43DD-B3C4-D2EDD79C4CA8}"/>
                    </a:ext>
                  </a:extLst>
                </p14:cNvPr>
                <p14:cNvContentPartPr/>
                <p14:nvPr/>
              </p14:nvContentPartPr>
              <p14:xfrm>
                <a:off x="7903904" y="2607219"/>
                <a:ext cx="49680" cy="35640"/>
              </p14:xfrm>
            </p:contentPart>
          </mc:Choice>
          <mc:Fallback xmlns="">
            <p:pic>
              <p:nvPicPr>
                <p:cNvPr id="18" name="Entrada de lápiz 17">
                  <a:extLst>
                    <a:ext uri="{FF2B5EF4-FFF2-40B4-BE49-F238E27FC236}">
                      <a16:creationId xmlns:a16="http://schemas.microsoft.com/office/drawing/2014/main" id="{AAB28EA8-6EB5-43DD-B3C4-D2EDD79C4CA8}"/>
                    </a:ext>
                  </a:extLst>
                </p:cNvPr>
                <p:cNvPicPr/>
                <p:nvPr/>
              </p:nvPicPr>
              <p:blipFill>
                <a:blip r:embed="rId23"/>
                <a:stretch>
                  <a:fillRect/>
                </a:stretch>
              </p:blipFill>
              <p:spPr>
                <a:xfrm>
                  <a:off x="7885904" y="2589219"/>
                  <a:ext cx="85320" cy="71280"/>
                </a:xfrm>
                <a:prstGeom prst="rect">
                  <a:avLst/>
                </a:prstGeom>
              </p:spPr>
            </p:pic>
          </mc:Fallback>
        </mc:AlternateContent>
      </p:grpSp>
      <p:grpSp>
        <p:nvGrpSpPr>
          <p:cNvPr id="22" name="Grupo 21">
            <a:extLst>
              <a:ext uri="{FF2B5EF4-FFF2-40B4-BE49-F238E27FC236}">
                <a16:creationId xmlns:a16="http://schemas.microsoft.com/office/drawing/2014/main" id="{AFB06BE6-D5F6-4DB9-A4A2-A745348F047F}"/>
              </a:ext>
            </a:extLst>
          </p:cNvPr>
          <p:cNvGrpSpPr/>
          <p:nvPr/>
        </p:nvGrpSpPr>
        <p:grpSpPr>
          <a:xfrm>
            <a:off x="8139704" y="2503179"/>
            <a:ext cx="264960" cy="356400"/>
            <a:chOff x="8139704" y="2503179"/>
            <a:chExt cx="264960" cy="356400"/>
          </a:xfrm>
        </p:grpSpPr>
        <mc:AlternateContent xmlns:mc="http://schemas.openxmlformats.org/markup-compatibility/2006" xmlns:p14="http://schemas.microsoft.com/office/powerpoint/2010/main">
          <mc:Choice Requires="p14">
            <p:contentPart p14:bwMode="auto" r:id="rId24">
              <p14:nvContentPartPr>
                <p14:cNvPr id="20" name="Entrada de lápiz 19">
                  <a:extLst>
                    <a:ext uri="{FF2B5EF4-FFF2-40B4-BE49-F238E27FC236}">
                      <a16:creationId xmlns:a16="http://schemas.microsoft.com/office/drawing/2014/main" id="{18D221D9-F81F-486C-95F2-659E4F5AA1AA}"/>
                    </a:ext>
                  </a:extLst>
                </p14:cNvPr>
                <p14:cNvContentPartPr/>
                <p14:nvPr/>
              </p14:nvContentPartPr>
              <p14:xfrm>
                <a:off x="8139704" y="2503179"/>
                <a:ext cx="179280" cy="254520"/>
              </p14:xfrm>
            </p:contentPart>
          </mc:Choice>
          <mc:Fallback xmlns="">
            <p:pic>
              <p:nvPicPr>
                <p:cNvPr id="20" name="Entrada de lápiz 19">
                  <a:extLst>
                    <a:ext uri="{FF2B5EF4-FFF2-40B4-BE49-F238E27FC236}">
                      <a16:creationId xmlns:a16="http://schemas.microsoft.com/office/drawing/2014/main" id="{18D221D9-F81F-486C-95F2-659E4F5AA1AA}"/>
                    </a:ext>
                  </a:extLst>
                </p:cNvPr>
                <p:cNvPicPr/>
                <p:nvPr/>
              </p:nvPicPr>
              <p:blipFill>
                <a:blip r:embed="rId25"/>
                <a:stretch>
                  <a:fillRect/>
                </a:stretch>
              </p:blipFill>
              <p:spPr>
                <a:xfrm>
                  <a:off x="8131064" y="2494539"/>
                  <a:ext cx="1969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Entrada de lápiz 20">
                  <a:extLst>
                    <a:ext uri="{FF2B5EF4-FFF2-40B4-BE49-F238E27FC236}">
                      <a16:creationId xmlns:a16="http://schemas.microsoft.com/office/drawing/2014/main" id="{58E94B12-8A59-4198-89BE-4852B98E448F}"/>
                    </a:ext>
                  </a:extLst>
                </p14:cNvPr>
                <p14:cNvContentPartPr/>
                <p14:nvPr/>
              </p14:nvContentPartPr>
              <p14:xfrm>
                <a:off x="8309264" y="2742579"/>
                <a:ext cx="95400" cy="117000"/>
              </p14:xfrm>
            </p:contentPart>
          </mc:Choice>
          <mc:Fallback xmlns="">
            <p:pic>
              <p:nvPicPr>
                <p:cNvPr id="21" name="Entrada de lápiz 20">
                  <a:extLst>
                    <a:ext uri="{FF2B5EF4-FFF2-40B4-BE49-F238E27FC236}">
                      <a16:creationId xmlns:a16="http://schemas.microsoft.com/office/drawing/2014/main" id="{58E94B12-8A59-4198-89BE-4852B98E448F}"/>
                    </a:ext>
                  </a:extLst>
                </p:cNvPr>
                <p:cNvPicPr/>
                <p:nvPr/>
              </p:nvPicPr>
              <p:blipFill>
                <a:blip r:embed="rId27"/>
                <a:stretch>
                  <a:fillRect/>
                </a:stretch>
              </p:blipFill>
              <p:spPr>
                <a:xfrm>
                  <a:off x="8300264" y="2733939"/>
                  <a:ext cx="11304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3" name="Entrada de lápiz 22">
                <a:extLst>
                  <a:ext uri="{FF2B5EF4-FFF2-40B4-BE49-F238E27FC236}">
                    <a16:creationId xmlns:a16="http://schemas.microsoft.com/office/drawing/2014/main" id="{C306BDC3-611A-473B-8620-AEBDF6B66DD4}"/>
                  </a:ext>
                </a:extLst>
              </p14:cNvPr>
              <p14:cNvContentPartPr/>
              <p14:nvPr/>
            </p14:nvContentPartPr>
            <p14:xfrm>
              <a:off x="6850184" y="2604339"/>
              <a:ext cx="166320" cy="264600"/>
            </p14:xfrm>
          </p:contentPart>
        </mc:Choice>
        <mc:Fallback xmlns="">
          <p:pic>
            <p:nvPicPr>
              <p:cNvPr id="23" name="Entrada de lápiz 22">
                <a:extLst>
                  <a:ext uri="{FF2B5EF4-FFF2-40B4-BE49-F238E27FC236}">
                    <a16:creationId xmlns:a16="http://schemas.microsoft.com/office/drawing/2014/main" id="{C306BDC3-611A-473B-8620-AEBDF6B66DD4}"/>
                  </a:ext>
                </a:extLst>
              </p:cNvPr>
              <p:cNvPicPr/>
              <p:nvPr/>
            </p:nvPicPr>
            <p:blipFill>
              <a:blip r:embed="rId29"/>
              <a:stretch>
                <a:fillRect/>
              </a:stretch>
            </p:blipFill>
            <p:spPr>
              <a:xfrm>
                <a:off x="6841544" y="2595699"/>
                <a:ext cx="1839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Entrada de lápiz 23">
                <a:extLst>
                  <a:ext uri="{FF2B5EF4-FFF2-40B4-BE49-F238E27FC236}">
                    <a16:creationId xmlns:a16="http://schemas.microsoft.com/office/drawing/2014/main" id="{E86D194D-B113-4A68-AB5C-5D5B3FF9A247}"/>
                  </a:ext>
                </a:extLst>
              </p14:cNvPr>
              <p14:cNvContentPartPr/>
              <p14:nvPr/>
            </p14:nvContentPartPr>
            <p14:xfrm>
              <a:off x="8504024" y="2503539"/>
              <a:ext cx="201960" cy="254160"/>
            </p14:xfrm>
          </p:contentPart>
        </mc:Choice>
        <mc:Fallback xmlns="">
          <p:pic>
            <p:nvPicPr>
              <p:cNvPr id="24" name="Entrada de lápiz 23">
                <a:extLst>
                  <a:ext uri="{FF2B5EF4-FFF2-40B4-BE49-F238E27FC236}">
                    <a16:creationId xmlns:a16="http://schemas.microsoft.com/office/drawing/2014/main" id="{E86D194D-B113-4A68-AB5C-5D5B3FF9A247}"/>
                  </a:ext>
                </a:extLst>
              </p:cNvPr>
              <p:cNvPicPr/>
              <p:nvPr/>
            </p:nvPicPr>
            <p:blipFill>
              <a:blip r:embed="rId31"/>
              <a:stretch>
                <a:fillRect/>
              </a:stretch>
            </p:blipFill>
            <p:spPr>
              <a:xfrm>
                <a:off x="8495024" y="2494539"/>
                <a:ext cx="2196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Entrada de lápiz 24">
                <a:extLst>
                  <a:ext uri="{FF2B5EF4-FFF2-40B4-BE49-F238E27FC236}">
                    <a16:creationId xmlns:a16="http://schemas.microsoft.com/office/drawing/2014/main" id="{70BF0EEE-53A1-4D99-88EB-CEB095A58015}"/>
                  </a:ext>
                </a:extLst>
              </p14:cNvPr>
              <p14:cNvContentPartPr/>
              <p14:nvPr/>
            </p14:nvContentPartPr>
            <p14:xfrm>
              <a:off x="6776744" y="2693979"/>
              <a:ext cx="101880" cy="185760"/>
            </p14:xfrm>
          </p:contentPart>
        </mc:Choice>
        <mc:Fallback xmlns="">
          <p:pic>
            <p:nvPicPr>
              <p:cNvPr id="25" name="Entrada de lápiz 24">
                <a:extLst>
                  <a:ext uri="{FF2B5EF4-FFF2-40B4-BE49-F238E27FC236}">
                    <a16:creationId xmlns:a16="http://schemas.microsoft.com/office/drawing/2014/main" id="{70BF0EEE-53A1-4D99-88EB-CEB095A58015}"/>
                  </a:ext>
                </a:extLst>
              </p:cNvPr>
              <p:cNvPicPr/>
              <p:nvPr/>
            </p:nvPicPr>
            <p:blipFill>
              <a:blip r:embed="rId33"/>
              <a:stretch>
                <a:fillRect/>
              </a:stretch>
            </p:blipFill>
            <p:spPr>
              <a:xfrm>
                <a:off x="6768104" y="2685339"/>
                <a:ext cx="119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Entrada de lápiz 25">
                <a:extLst>
                  <a:ext uri="{FF2B5EF4-FFF2-40B4-BE49-F238E27FC236}">
                    <a16:creationId xmlns:a16="http://schemas.microsoft.com/office/drawing/2014/main" id="{93BF713F-C624-4968-92A7-017DCD809334}"/>
                  </a:ext>
                </a:extLst>
              </p14:cNvPr>
              <p14:cNvContentPartPr/>
              <p14:nvPr/>
            </p14:nvContentPartPr>
            <p14:xfrm>
              <a:off x="8817224" y="2515419"/>
              <a:ext cx="178200" cy="293040"/>
            </p14:xfrm>
          </p:contentPart>
        </mc:Choice>
        <mc:Fallback xmlns="">
          <p:pic>
            <p:nvPicPr>
              <p:cNvPr id="26" name="Entrada de lápiz 25">
                <a:extLst>
                  <a:ext uri="{FF2B5EF4-FFF2-40B4-BE49-F238E27FC236}">
                    <a16:creationId xmlns:a16="http://schemas.microsoft.com/office/drawing/2014/main" id="{93BF713F-C624-4968-92A7-017DCD809334}"/>
                  </a:ext>
                </a:extLst>
              </p:cNvPr>
              <p:cNvPicPr/>
              <p:nvPr/>
            </p:nvPicPr>
            <p:blipFill>
              <a:blip r:embed="rId35"/>
              <a:stretch>
                <a:fillRect/>
              </a:stretch>
            </p:blipFill>
            <p:spPr>
              <a:xfrm>
                <a:off x="8799584" y="2497779"/>
                <a:ext cx="213840" cy="328680"/>
              </a:xfrm>
              <a:prstGeom prst="rect">
                <a:avLst/>
              </a:prstGeom>
            </p:spPr>
          </p:pic>
        </mc:Fallback>
      </mc:AlternateContent>
      <p:grpSp>
        <p:nvGrpSpPr>
          <p:cNvPr id="38" name="Grupo 37">
            <a:extLst>
              <a:ext uri="{FF2B5EF4-FFF2-40B4-BE49-F238E27FC236}">
                <a16:creationId xmlns:a16="http://schemas.microsoft.com/office/drawing/2014/main" id="{232A55CC-3D35-4D48-B54B-871AA994CA7C}"/>
              </a:ext>
            </a:extLst>
          </p:cNvPr>
          <p:cNvGrpSpPr/>
          <p:nvPr/>
        </p:nvGrpSpPr>
        <p:grpSpPr>
          <a:xfrm>
            <a:off x="5773784" y="3111219"/>
            <a:ext cx="1383120" cy="772560"/>
            <a:chOff x="5773784" y="3111219"/>
            <a:chExt cx="1383120" cy="772560"/>
          </a:xfrm>
        </p:grpSpPr>
        <mc:AlternateContent xmlns:mc="http://schemas.openxmlformats.org/markup-compatibility/2006" xmlns:p14="http://schemas.microsoft.com/office/powerpoint/2010/main">
          <mc:Choice Requires="p14">
            <p:contentPart p14:bwMode="auto" r:id="rId36">
              <p14:nvContentPartPr>
                <p14:cNvPr id="27" name="Entrada de lápiz 26">
                  <a:extLst>
                    <a:ext uri="{FF2B5EF4-FFF2-40B4-BE49-F238E27FC236}">
                      <a16:creationId xmlns:a16="http://schemas.microsoft.com/office/drawing/2014/main" id="{68E4B8AB-51FE-41BF-9C2F-B4F5490046C4}"/>
                    </a:ext>
                  </a:extLst>
                </p14:cNvPr>
                <p14:cNvContentPartPr/>
                <p14:nvPr/>
              </p14:nvContentPartPr>
              <p14:xfrm>
                <a:off x="6147824" y="3130659"/>
                <a:ext cx="167400" cy="267480"/>
              </p14:xfrm>
            </p:contentPart>
          </mc:Choice>
          <mc:Fallback xmlns="">
            <p:pic>
              <p:nvPicPr>
                <p:cNvPr id="27" name="Entrada de lápiz 26">
                  <a:extLst>
                    <a:ext uri="{FF2B5EF4-FFF2-40B4-BE49-F238E27FC236}">
                      <a16:creationId xmlns:a16="http://schemas.microsoft.com/office/drawing/2014/main" id="{68E4B8AB-51FE-41BF-9C2F-B4F5490046C4}"/>
                    </a:ext>
                  </a:extLst>
                </p:cNvPr>
                <p:cNvPicPr/>
                <p:nvPr/>
              </p:nvPicPr>
              <p:blipFill>
                <a:blip r:embed="rId37"/>
                <a:stretch>
                  <a:fillRect/>
                </a:stretch>
              </p:blipFill>
              <p:spPr>
                <a:xfrm>
                  <a:off x="6130184" y="3112659"/>
                  <a:ext cx="203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Entrada de lápiz 27">
                  <a:extLst>
                    <a:ext uri="{FF2B5EF4-FFF2-40B4-BE49-F238E27FC236}">
                      <a16:creationId xmlns:a16="http://schemas.microsoft.com/office/drawing/2014/main" id="{4FFD0923-92B0-485E-BCED-0C6C86B88A70}"/>
                    </a:ext>
                  </a:extLst>
                </p14:cNvPr>
                <p14:cNvContentPartPr/>
                <p14:nvPr/>
              </p14:nvContentPartPr>
              <p14:xfrm>
                <a:off x="6399824" y="3160899"/>
                <a:ext cx="89640" cy="257400"/>
              </p14:xfrm>
            </p:contentPart>
          </mc:Choice>
          <mc:Fallback xmlns="">
            <p:pic>
              <p:nvPicPr>
                <p:cNvPr id="28" name="Entrada de lápiz 27">
                  <a:extLst>
                    <a:ext uri="{FF2B5EF4-FFF2-40B4-BE49-F238E27FC236}">
                      <a16:creationId xmlns:a16="http://schemas.microsoft.com/office/drawing/2014/main" id="{4FFD0923-92B0-485E-BCED-0C6C86B88A70}"/>
                    </a:ext>
                  </a:extLst>
                </p:cNvPr>
                <p:cNvPicPr/>
                <p:nvPr/>
              </p:nvPicPr>
              <p:blipFill>
                <a:blip r:embed="rId39"/>
                <a:stretch>
                  <a:fillRect/>
                </a:stretch>
              </p:blipFill>
              <p:spPr>
                <a:xfrm>
                  <a:off x="6382184" y="3142899"/>
                  <a:ext cx="1252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Entrada de lápiz 29">
                  <a:extLst>
                    <a:ext uri="{FF2B5EF4-FFF2-40B4-BE49-F238E27FC236}">
                      <a16:creationId xmlns:a16="http://schemas.microsoft.com/office/drawing/2014/main" id="{6C41762F-F31A-4BBA-92B2-80621F4678C0}"/>
                    </a:ext>
                  </a:extLst>
                </p14:cNvPr>
                <p14:cNvContentPartPr/>
                <p14:nvPr/>
              </p14:nvContentPartPr>
              <p14:xfrm>
                <a:off x="6599264" y="3142899"/>
                <a:ext cx="129240" cy="261720"/>
              </p14:xfrm>
            </p:contentPart>
          </mc:Choice>
          <mc:Fallback xmlns="">
            <p:pic>
              <p:nvPicPr>
                <p:cNvPr id="30" name="Entrada de lápiz 29">
                  <a:extLst>
                    <a:ext uri="{FF2B5EF4-FFF2-40B4-BE49-F238E27FC236}">
                      <a16:creationId xmlns:a16="http://schemas.microsoft.com/office/drawing/2014/main" id="{6C41762F-F31A-4BBA-92B2-80621F4678C0}"/>
                    </a:ext>
                  </a:extLst>
                </p:cNvPr>
                <p:cNvPicPr/>
                <p:nvPr/>
              </p:nvPicPr>
              <p:blipFill>
                <a:blip r:embed="rId41"/>
                <a:stretch>
                  <a:fillRect/>
                </a:stretch>
              </p:blipFill>
              <p:spPr>
                <a:xfrm>
                  <a:off x="6581264" y="3125259"/>
                  <a:ext cx="1648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Entrada de lápiz 30">
                  <a:extLst>
                    <a:ext uri="{FF2B5EF4-FFF2-40B4-BE49-F238E27FC236}">
                      <a16:creationId xmlns:a16="http://schemas.microsoft.com/office/drawing/2014/main" id="{4B17A1BE-9E83-4322-AC37-E6EFA69AE2D9}"/>
                    </a:ext>
                  </a:extLst>
                </p14:cNvPr>
                <p14:cNvContentPartPr/>
                <p14:nvPr/>
              </p14:nvContentPartPr>
              <p14:xfrm>
                <a:off x="6875384" y="3111219"/>
                <a:ext cx="164880" cy="297720"/>
              </p14:xfrm>
            </p:contentPart>
          </mc:Choice>
          <mc:Fallback xmlns="">
            <p:pic>
              <p:nvPicPr>
                <p:cNvPr id="31" name="Entrada de lápiz 30">
                  <a:extLst>
                    <a:ext uri="{FF2B5EF4-FFF2-40B4-BE49-F238E27FC236}">
                      <a16:creationId xmlns:a16="http://schemas.microsoft.com/office/drawing/2014/main" id="{4B17A1BE-9E83-4322-AC37-E6EFA69AE2D9}"/>
                    </a:ext>
                  </a:extLst>
                </p:cNvPr>
                <p:cNvPicPr/>
                <p:nvPr/>
              </p:nvPicPr>
              <p:blipFill>
                <a:blip r:embed="rId43"/>
                <a:stretch>
                  <a:fillRect/>
                </a:stretch>
              </p:blipFill>
              <p:spPr>
                <a:xfrm>
                  <a:off x="6857384" y="3093219"/>
                  <a:ext cx="2005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Entrada de lápiz 32">
                  <a:extLst>
                    <a:ext uri="{FF2B5EF4-FFF2-40B4-BE49-F238E27FC236}">
                      <a16:creationId xmlns:a16="http://schemas.microsoft.com/office/drawing/2014/main" id="{6003B5D0-CEB8-4588-973B-4C9A33C0FC29}"/>
                    </a:ext>
                  </a:extLst>
                </p14:cNvPr>
                <p14:cNvContentPartPr/>
                <p14:nvPr/>
              </p14:nvContentPartPr>
              <p14:xfrm>
                <a:off x="5773784" y="3218859"/>
                <a:ext cx="174600" cy="360"/>
              </p14:xfrm>
            </p:contentPart>
          </mc:Choice>
          <mc:Fallback xmlns="">
            <p:pic>
              <p:nvPicPr>
                <p:cNvPr id="33" name="Entrada de lápiz 32">
                  <a:extLst>
                    <a:ext uri="{FF2B5EF4-FFF2-40B4-BE49-F238E27FC236}">
                      <a16:creationId xmlns:a16="http://schemas.microsoft.com/office/drawing/2014/main" id="{6003B5D0-CEB8-4588-973B-4C9A33C0FC29}"/>
                    </a:ext>
                  </a:extLst>
                </p:cNvPr>
                <p:cNvPicPr/>
                <p:nvPr/>
              </p:nvPicPr>
              <p:blipFill>
                <a:blip r:embed="rId45"/>
                <a:stretch>
                  <a:fillRect/>
                </a:stretch>
              </p:blipFill>
              <p:spPr>
                <a:xfrm>
                  <a:off x="5756144" y="3201219"/>
                  <a:ext cx="210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Entrada de lápiz 33">
                  <a:extLst>
                    <a:ext uri="{FF2B5EF4-FFF2-40B4-BE49-F238E27FC236}">
                      <a16:creationId xmlns:a16="http://schemas.microsoft.com/office/drawing/2014/main" id="{A504CC0D-7767-42D0-AAFF-714805CA801B}"/>
                    </a:ext>
                  </a:extLst>
                </p14:cNvPr>
                <p14:cNvContentPartPr/>
                <p14:nvPr/>
              </p14:nvContentPartPr>
              <p14:xfrm>
                <a:off x="5911664" y="3466539"/>
                <a:ext cx="1245240" cy="104040"/>
              </p14:xfrm>
            </p:contentPart>
          </mc:Choice>
          <mc:Fallback xmlns="">
            <p:pic>
              <p:nvPicPr>
                <p:cNvPr id="34" name="Entrada de lápiz 33">
                  <a:extLst>
                    <a:ext uri="{FF2B5EF4-FFF2-40B4-BE49-F238E27FC236}">
                      <a16:creationId xmlns:a16="http://schemas.microsoft.com/office/drawing/2014/main" id="{A504CC0D-7767-42D0-AAFF-714805CA801B}"/>
                    </a:ext>
                  </a:extLst>
                </p:cNvPr>
                <p:cNvPicPr/>
                <p:nvPr/>
              </p:nvPicPr>
              <p:blipFill>
                <a:blip r:embed="rId47"/>
                <a:stretch>
                  <a:fillRect/>
                </a:stretch>
              </p:blipFill>
              <p:spPr>
                <a:xfrm>
                  <a:off x="5894024" y="3448539"/>
                  <a:ext cx="1280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Entrada de lápiz 35">
                  <a:extLst>
                    <a:ext uri="{FF2B5EF4-FFF2-40B4-BE49-F238E27FC236}">
                      <a16:creationId xmlns:a16="http://schemas.microsoft.com/office/drawing/2014/main" id="{7BB0908A-A744-4790-99F0-DD965571BF7D}"/>
                    </a:ext>
                  </a:extLst>
                </p14:cNvPr>
                <p14:cNvContentPartPr/>
                <p14:nvPr/>
              </p14:nvContentPartPr>
              <p14:xfrm>
                <a:off x="6824984" y="3644379"/>
                <a:ext cx="179640" cy="214200"/>
              </p14:xfrm>
            </p:contentPart>
          </mc:Choice>
          <mc:Fallback xmlns="">
            <p:pic>
              <p:nvPicPr>
                <p:cNvPr id="36" name="Entrada de lápiz 35">
                  <a:extLst>
                    <a:ext uri="{FF2B5EF4-FFF2-40B4-BE49-F238E27FC236}">
                      <a16:creationId xmlns:a16="http://schemas.microsoft.com/office/drawing/2014/main" id="{7BB0908A-A744-4790-99F0-DD965571BF7D}"/>
                    </a:ext>
                  </a:extLst>
                </p:cNvPr>
                <p:cNvPicPr/>
                <p:nvPr/>
              </p:nvPicPr>
              <p:blipFill>
                <a:blip r:embed="rId49"/>
                <a:stretch>
                  <a:fillRect/>
                </a:stretch>
              </p:blipFill>
              <p:spPr>
                <a:xfrm>
                  <a:off x="6806984" y="3626739"/>
                  <a:ext cx="215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Entrada de lápiz 36">
                  <a:extLst>
                    <a:ext uri="{FF2B5EF4-FFF2-40B4-BE49-F238E27FC236}">
                      <a16:creationId xmlns:a16="http://schemas.microsoft.com/office/drawing/2014/main" id="{ADC68392-F504-4C70-820E-7B9A5280DEF9}"/>
                    </a:ext>
                  </a:extLst>
                </p14:cNvPr>
                <p14:cNvContentPartPr/>
                <p14:nvPr/>
              </p14:nvContentPartPr>
              <p14:xfrm>
                <a:off x="6500624" y="3637899"/>
                <a:ext cx="204120" cy="245880"/>
              </p14:xfrm>
            </p:contentPart>
          </mc:Choice>
          <mc:Fallback xmlns="">
            <p:pic>
              <p:nvPicPr>
                <p:cNvPr id="37" name="Entrada de lápiz 36">
                  <a:extLst>
                    <a:ext uri="{FF2B5EF4-FFF2-40B4-BE49-F238E27FC236}">
                      <a16:creationId xmlns:a16="http://schemas.microsoft.com/office/drawing/2014/main" id="{ADC68392-F504-4C70-820E-7B9A5280DEF9}"/>
                    </a:ext>
                  </a:extLst>
                </p:cNvPr>
                <p:cNvPicPr/>
                <p:nvPr/>
              </p:nvPicPr>
              <p:blipFill>
                <a:blip r:embed="rId51"/>
                <a:stretch>
                  <a:fillRect/>
                </a:stretch>
              </p:blipFill>
              <p:spPr>
                <a:xfrm>
                  <a:off x="6482624" y="3619899"/>
                  <a:ext cx="239760" cy="28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9" name="Entrada de lápiz 38">
                <a:extLst>
                  <a:ext uri="{FF2B5EF4-FFF2-40B4-BE49-F238E27FC236}">
                    <a16:creationId xmlns:a16="http://schemas.microsoft.com/office/drawing/2014/main" id="{D262F87A-90D5-420F-94C5-CBBCB29C1817}"/>
                  </a:ext>
                </a:extLst>
              </p14:cNvPr>
              <p14:cNvContentPartPr/>
              <p14:nvPr/>
            </p14:nvContentPartPr>
            <p14:xfrm>
              <a:off x="6183104" y="3681459"/>
              <a:ext cx="221760" cy="317160"/>
            </p14:xfrm>
          </p:contentPart>
        </mc:Choice>
        <mc:Fallback xmlns="">
          <p:pic>
            <p:nvPicPr>
              <p:cNvPr id="39" name="Entrada de lápiz 38">
                <a:extLst>
                  <a:ext uri="{FF2B5EF4-FFF2-40B4-BE49-F238E27FC236}">
                    <a16:creationId xmlns:a16="http://schemas.microsoft.com/office/drawing/2014/main" id="{D262F87A-90D5-420F-94C5-CBBCB29C1817}"/>
                  </a:ext>
                </a:extLst>
              </p:cNvPr>
              <p:cNvPicPr/>
              <p:nvPr/>
            </p:nvPicPr>
            <p:blipFill>
              <a:blip r:embed="rId53"/>
              <a:stretch>
                <a:fillRect/>
              </a:stretch>
            </p:blipFill>
            <p:spPr>
              <a:xfrm>
                <a:off x="6165104" y="3663819"/>
                <a:ext cx="2574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Entrada de lápiz 39">
                <a:extLst>
                  <a:ext uri="{FF2B5EF4-FFF2-40B4-BE49-F238E27FC236}">
                    <a16:creationId xmlns:a16="http://schemas.microsoft.com/office/drawing/2014/main" id="{5ED2EACE-0BD3-4BB5-BE10-4487019DA926}"/>
                  </a:ext>
                </a:extLst>
              </p14:cNvPr>
              <p14:cNvContentPartPr/>
              <p14:nvPr/>
            </p14:nvContentPartPr>
            <p14:xfrm>
              <a:off x="7074464" y="3592899"/>
              <a:ext cx="204120" cy="241560"/>
            </p14:xfrm>
          </p:contentPart>
        </mc:Choice>
        <mc:Fallback xmlns="">
          <p:pic>
            <p:nvPicPr>
              <p:cNvPr id="40" name="Entrada de lápiz 39">
                <a:extLst>
                  <a:ext uri="{FF2B5EF4-FFF2-40B4-BE49-F238E27FC236}">
                    <a16:creationId xmlns:a16="http://schemas.microsoft.com/office/drawing/2014/main" id="{5ED2EACE-0BD3-4BB5-BE10-4487019DA926}"/>
                  </a:ext>
                </a:extLst>
              </p:cNvPr>
              <p:cNvPicPr/>
              <p:nvPr/>
            </p:nvPicPr>
            <p:blipFill>
              <a:blip r:embed="rId55"/>
              <a:stretch>
                <a:fillRect/>
              </a:stretch>
            </p:blipFill>
            <p:spPr>
              <a:xfrm>
                <a:off x="7065464" y="3584259"/>
                <a:ext cx="221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Entrada de lápiz 40">
                <a:extLst>
                  <a:ext uri="{FF2B5EF4-FFF2-40B4-BE49-F238E27FC236}">
                    <a16:creationId xmlns:a16="http://schemas.microsoft.com/office/drawing/2014/main" id="{3CA59989-EFFC-4EC7-A0C8-8D54C8BFFBFF}"/>
                  </a:ext>
                </a:extLst>
              </p14:cNvPr>
              <p14:cNvContentPartPr/>
              <p14:nvPr/>
            </p14:nvContentPartPr>
            <p14:xfrm>
              <a:off x="9043664" y="2515419"/>
              <a:ext cx="241200" cy="280440"/>
            </p14:xfrm>
          </p:contentPart>
        </mc:Choice>
        <mc:Fallback xmlns="">
          <p:pic>
            <p:nvPicPr>
              <p:cNvPr id="41" name="Entrada de lápiz 40">
                <a:extLst>
                  <a:ext uri="{FF2B5EF4-FFF2-40B4-BE49-F238E27FC236}">
                    <a16:creationId xmlns:a16="http://schemas.microsoft.com/office/drawing/2014/main" id="{3CA59989-EFFC-4EC7-A0C8-8D54C8BFFBFF}"/>
                  </a:ext>
                </a:extLst>
              </p:cNvPr>
              <p:cNvPicPr/>
              <p:nvPr/>
            </p:nvPicPr>
            <p:blipFill>
              <a:blip r:embed="rId57"/>
              <a:stretch>
                <a:fillRect/>
              </a:stretch>
            </p:blipFill>
            <p:spPr>
              <a:xfrm>
                <a:off x="9025664" y="2497779"/>
                <a:ext cx="276840" cy="316080"/>
              </a:xfrm>
              <a:prstGeom prst="rect">
                <a:avLst/>
              </a:prstGeom>
            </p:spPr>
          </p:pic>
        </mc:Fallback>
      </mc:AlternateContent>
      <p:grpSp>
        <p:nvGrpSpPr>
          <p:cNvPr id="50" name="Grupo 49">
            <a:extLst>
              <a:ext uri="{FF2B5EF4-FFF2-40B4-BE49-F238E27FC236}">
                <a16:creationId xmlns:a16="http://schemas.microsoft.com/office/drawing/2014/main" id="{D3F58D18-8E4A-4E56-AFF9-ECED0A83ECD9}"/>
              </a:ext>
            </a:extLst>
          </p:cNvPr>
          <p:cNvGrpSpPr/>
          <p:nvPr/>
        </p:nvGrpSpPr>
        <p:grpSpPr>
          <a:xfrm>
            <a:off x="6212264" y="4095819"/>
            <a:ext cx="1349280" cy="502200"/>
            <a:chOff x="6212264" y="4095819"/>
            <a:chExt cx="1349280" cy="502200"/>
          </a:xfrm>
        </p:grpSpPr>
        <mc:AlternateContent xmlns:mc="http://schemas.openxmlformats.org/markup-compatibility/2006" xmlns:p14="http://schemas.microsoft.com/office/powerpoint/2010/main">
          <mc:Choice Requires="p14">
            <p:contentPart p14:bwMode="auto" r:id="rId58">
              <p14:nvContentPartPr>
                <p14:cNvPr id="42" name="Entrada de lápiz 41">
                  <a:extLst>
                    <a:ext uri="{FF2B5EF4-FFF2-40B4-BE49-F238E27FC236}">
                      <a16:creationId xmlns:a16="http://schemas.microsoft.com/office/drawing/2014/main" id="{AA4C6EE3-7D37-4B3E-8D76-814F04C62506}"/>
                    </a:ext>
                  </a:extLst>
                </p14:cNvPr>
                <p14:cNvContentPartPr/>
                <p14:nvPr/>
              </p14:nvContentPartPr>
              <p14:xfrm>
                <a:off x="6250064" y="4151979"/>
                <a:ext cx="174600" cy="296640"/>
              </p14:xfrm>
            </p:contentPart>
          </mc:Choice>
          <mc:Fallback xmlns="">
            <p:pic>
              <p:nvPicPr>
                <p:cNvPr id="42" name="Entrada de lápiz 41">
                  <a:extLst>
                    <a:ext uri="{FF2B5EF4-FFF2-40B4-BE49-F238E27FC236}">
                      <a16:creationId xmlns:a16="http://schemas.microsoft.com/office/drawing/2014/main" id="{AA4C6EE3-7D37-4B3E-8D76-814F04C62506}"/>
                    </a:ext>
                  </a:extLst>
                </p:cNvPr>
                <p:cNvPicPr/>
                <p:nvPr/>
              </p:nvPicPr>
              <p:blipFill>
                <a:blip r:embed="rId59"/>
                <a:stretch>
                  <a:fillRect/>
                </a:stretch>
              </p:blipFill>
              <p:spPr>
                <a:xfrm>
                  <a:off x="6232064" y="4134339"/>
                  <a:ext cx="2102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Entrada de lápiz 42">
                  <a:extLst>
                    <a:ext uri="{FF2B5EF4-FFF2-40B4-BE49-F238E27FC236}">
                      <a16:creationId xmlns:a16="http://schemas.microsoft.com/office/drawing/2014/main" id="{5CD07039-F4F8-4911-9579-A1BBB5BA16B4}"/>
                    </a:ext>
                  </a:extLst>
                </p14:cNvPr>
                <p14:cNvContentPartPr/>
                <p14:nvPr/>
              </p14:nvContentPartPr>
              <p14:xfrm>
                <a:off x="6538064" y="4170699"/>
                <a:ext cx="91080" cy="223920"/>
              </p14:xfrm>
            </p:contentPart>
          </mc:Choice>
          <mc:Fallback xmlns="">
            <p:pic>
              <p:nvPicPr>
                <p:cNvPr id="43" name="Entrada de lápiz 42">
                  <a:extLst>
                    <a:ext uri="{FF2B5EF4-FFF2-40B4-BE49-F238E27FC236}">
                      <a16:creationId xmlns:a16="http://schemas.microsoft.com/office/drawing/2014/main" id="{5CD07039-F4F8-4911-9579-A1BBB5BA16B4}"/>
                    </a:ext>
                  </a:extLst>
                </p:cNvPr>
                <p:cNvPicPr/>
                <p:nvPr/>
              </p:nvPicPr>
              <p:blipFill>
                <a:blip r:embed="rId61"/>
                <a:stretch>
                  <a:fillRect/>
                </a:stretch>
              </p:blipFill>
              <p:spPr>
                <a:xfrm>
                  <a:off x="6520064" y="4152699"/>
                  <a:ext cx="126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Entrada de lápiz 43">
                  <a:extLst>
                    <a:ext uri="{FF2B5EF4-FFF2-40B4-BE49-F238E27FC236}">
                      <a16:creationId xmlns:a16="http://schemas.microsoft.com/office/drawing/2014/main" id="{130ADCA8-D413-4110-8419-FC9C55FE021B}"/>
                    </a:ext>
                  </a:extLst>
                </p14:cNvPr>
                <p14:cNvContentPartPr/>
                <p14:nvPr/>
              </p14:nvContentPartPr>
              <p14:xfrm>
                <a:off x="6551024" y="4271499"/>
                <a:ext cx="124200" cy="12600"/>
              </p14:xfrm>
            </p:contentPart>
          </mc:Choice>
          <mc:Fallback xmlns="">
            <p:pic>
              <p:nvPicPr>
                <p:cNvPr id="44" name="Entrada de lápiz 43">
                  <a:extLst>
                    <a:ext uri="{FF2B5EF4-FFF2-40B4-BE49-F238E27FC236}">
                      <a16:creationId xmlns:a16="http://schemas.microsoft.com/office/drawing/2014/main" id="{130ADCA8-D413-4110-8419-FC9C55FE021B}"/>
                    </a:ext>
                  </a:extLst>
                </p:cNvPr>
                <p:cNvPicPr/>
                <p:nvPr/>
              </p:nvPicPr>
              <p:blipFill>
                <a:blip r:embed="rId63"/>
                <a:stretch>
                  <a:fillRect/>
                </a:stretch>
              </p:blipFill>
              <p:spPr>
                <a:xfrm>
                  <a:off x="6533024" y="4253499"/>
                  <a:ext cx="159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Entrada de lápiz 45">
                  <a:extLst>
                    <a:ext uri="{FF2B5EF4-FFF2-40B4-BE49-F238E27FC236}">
                      <a16:creationId xmlns:a16="http://schemas.microsoft.com/office/drawing/2014/main" id="{789F6C47-A971-4336-A4E1-F43CD8F34A10}"/>
                    </a:ext>
                  </a:extLst>
                </p14:cNvPr>
                <p14:cNvContentPartPr/>
                <p14:nvPr/>
              </p14:nvContentPartPr>
              <p14:xfrm>
                <a:off x="6848744" y="4155579"/>
                <a:ext cx="142560" cy="218160"/>
              </p14:xfrm>
            </p:contentPart>
          </mc:Choice>
          <mc:Fallback xmlns="">
            <p:pic>
              <p:nvPicPr>
                <p:cNvPr id="46" name="Entrada de lápiz 45">
                  <a:extLst>
                    <a:ext uri="{FF2B5EF4-FFF2-40B4-BE49-F238E27FC236}">
                      <a16:creationId xmlns:a16="http://schemas.microsoft.com/office/drawing/2014/main" id="{789F6C47-A971-4336-A4E1-F43CD8F34A10}"/>
                    </a:ext>
                  </a:extLst>
                </p:cNvPr>
                <p:cNvPicPr/>
                <p:nvPr/>
              </p:nvPicPr>
              <p:blipFill>
                <a:blip r:embed="rId65"/>
                <a:stretch>
                  <a:fillRect/>
                </a:stretch>
              </p:blipFill>
              <p:spPr>
                <a:xfrm>
                  <a:off x="6831104" y="4137939"/>
                  <a:ext cx="1782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Entrada de lápiz 46">
                  <a:extLst>
                    <a:ext uri="{FF2B5EF4-FFF2-40B4-BE49-F238E27FC236}">
                      <a16:creationId xmlns:a16="http://schemas.microsoft.com/office/drawing/2014/main" id="{5B98B5A4-8E0A-4163-B28A-FF982C849128}"/>
                    </a:ext>
                  </a:extLst>
                </p14:cNvPr>
                <p14:cNvContentPartPr/>
                <p14:nvPr/>
              </p14:nvContentPartPr>
              <p14:xfrm>
                <a:off x="7213064" y="4095819"/>
                <a:ext cx="141840" cy="237960"/>
              </p14:xfrm>
            </p:contentPart>
          </mc:Choice>
          <mc:Fallback xmlns="">
            <p:pic>
              <p:nvPicPr>
                <p:cNvPr id="47" name="Entrada de lápiz 46">
                  <a:extLst>
                    <a:ext uri="{FF2B5EF4-FFF2-40B4-BE49-F238E27FC236}">
                      <a16:creationId xmlns:a16="http://schemas.microsoft.com/office/drawing/2014/main" id="{5B98B5A4-8E0A-4163-B28A-FF982C849128}"/>
                    </a:ext>
                  </a:extLst>
                </p:cNvPr>
                <p:cNvPicPr/>
                <p:nvPr/>
              </p:nvPicPr>
              <p:blipFill>
                <a:blip r:embed="rId67"/>
                <a:stretch>
                  <a:fillRect/>
                </a:stretch>
              </p:blipFill>
              <p:spPr>
                <a:xfrm>
                  <a:off x="7195424" y="4077819"/>
                  <a:ext cx="1774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Entrada de lápiz 48">
                  <a:extLst>
                    <a:ext uri="{FF2B5EF4-FFF2-40B4-BE49-F238E27FC236}">
                      <a16:creationId xmlns:a16="http://schemas.microsoft.com/office/drawing/2014/main" id="{86C12D5F-9352-42A0-8F11-E82AC6154BD1}"/>
                    </a:ext>
                  </a:extLst>
                </p14:cNvPr>
                <p14:cNvContentPartPr/>
                <p14:nvPr/>
              </p14:nvContentPartPr>
              <p14:xfrm>
                <a:off x="6212264" y="4429179"/>
                <a:ext cx="1349280" cy="168840"/>
              </p14:xfrm>
            </p:contentPart>
          </mc:Choice>
          <mc:Fallback xmlns="">
            <p:pic>
              <p:nvPicPr>
                <p:cNvPr id="49" name="Entrada de lápiz 48">
                  <a:extLst>
                    <a:ext uri="{FF2B5EF4-FFF2-40B4-BE49-F238E27FC236}">
                      <a16:creationId xmlns:a16="http://schemas.microsoft.com/office/drawing/2014/main" id="{86C12D5F-9352-42A0-8F11-E82AC6154BD1}"/>
                    </a:ext>
                  </a:extLst>
                </p:cNvPr>
                <p:cNvPicPr/>
                <p:nvPr/>
              </p:nvPicPr>
              <p:blipFill>
                <a:blip r:embed="rId69"/>
                <a:stretch>
                  <a:fillRect/>
                </a:stretch>
              </p:blipFill>
              <p:spPr>
                <a:xfrm>
                  <a:off x="6194624" y="4411179"/>
                  <a:ext cx="138492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51" name="Entrada de lápiz 50">
                <a:extLst>
                  <a:ext uri="{FF2B5EF4-FFF2-40B4-BE49-F238E27FC236}">
                    <a16:creationId xmlns:a16="http://schemas.microsoft.com/office/drawing/2014/main" id="{EA552219-3892-4316-BA85-F327CF7FEBEE}"/>
                  </a:ext>
                </a:extLst>
              </p14:cNvPr>
              <p14:cNvContentPartPr/>
              <p14:nvPr/>
            </p14:nvContentPartPr>
            <p14:xfrm>
              <a:off x="5698904" y="4271139"/>
              <a:ext cx="224640" cy="14040"/>
            </p14:xfrm>
          </p:contentPart>
        </mc:Choice>
        <mc:Fallback xmlns="">
          <p:pic>
            <p:nvPicPr>
              <p:cNvPr id="51" name="Entrada de lápiz 50">
                <a:extLst>
                  <a:ext uri="{FF2B5EF4-FFF2-40B4-BE49-F238E27FC236}">
                    <a16:creationId xmlns:a16="http://schemas.microsoft.com/office/drawing/2014/main" id="{EA552219-3892-4316-BA85-F327CF7FEBEE}"/>
                  </a:ext>
                </a:extLst>
              </p:cNvPr>
              <p:cNvPicPr/>
              <p:nvPr/>
            </p:nvPicPr>
            <p:blipFill>
              <a:blip r:embed="rId71"/>
              <a:stretch>
                <a:fillRect/>
              </a:stretch>
            </p:blipFill>
            <p:spPr>
              <a:xfrm>
                <a:off x="5680904" y="4253139"/>
                <a:ext cx="260280" cy="49680"/>
              </a:xfrm>
              <a:prstGeom prst="rect">
                <a:avLst/>
              </a:prstGeom>
            </p:spPr>
          </p:pic>
        </mc:Fallback>
      </mc:AlternateContent>
      <p:grpSp>
        <p:nvGrpSpPr>
          <p:cNvPr id="55" name="Grupo 54">
            <a:extLst>
              <a:ext uri="{FF2B5EF4-FFF2-40B4-BE49-F238E27FC236}">
                <a16:creationId xmlns:a16="http://schemas.microsoft.com/office/drawing/2014/main" id="{675BC478-E2EE-4B03-BC69-62BBB70D2361}"/>
              </a:ext>
            </a:extLst>
          </p:cNvPr>
          <p:cNvGrpSpPr/>
          <p:nvPr/>
        </p:nvGrpSpPr>
        <p:grpSpPr>
          <a:xfrm>
            <a:off x="6799064" y="4623219"/>
            <a:ext cx="754920" cy="300960"/>
            <a:chOff x="6799064" y="4623219"/>
            <a:chExt cx="754920" cy="300960"/>
          </a:xfrm>
        </p:grpSpPr>
        <mc:AlternateContent xmlns:mc="http://schemas.openxmlformats.org/markup-compatibility/2006" xmlns:p14="http://schemas.microsoft.com/office/powerpoint/2010/main">
          <mc:Choice Requires="p14">
            <p:contentPart p14:bwMode="auto" r:id="rId72">
              <p14:nvContentPartPr>
                <p14:cNvPr id="52" name="Entrada de lápiz 51">
                  <a:extLst>
                    <a:ext uri="{FF2B5EF4-FFF2-40B4-BE49-F238E27FC236}">
                      <a16:creationId xmlns:a16="http://schemas.microsoft.com/office/drawing/2014/main" id="{FD93DBF3-E307-4670-B008-B46BFC7142A4}"/>
                    </a:ext>
                  </a:extLst>
                </p14:cNvPr>
                <p14:cNvContentPartPr/>
                <p14:nvPr/>
              </p14:nvContentPartPr>
              <p14:xfrm>
                <a:off x="7377224" y="4623219"/>
                <a:ext cx="176760" cy="235800"/>
              </p14:xfrm>
            </p:contentPart>
          </mc:Choice>
          <mc:Fallback xmlns="">
            <p:pic>
              <p:nvPicPr>
                <p:cNvPr id="52" name="Entrada de lápiz 51">
                  <a:extLst>
                    <a:ext uri="{FF2B5EF4-FFF2-40B4-BE49-F238E27FC236}">
                      <a16:creationId xmlns:a16="http://schemas.microsoft.com/office/drawing/2014/main" id="{FD93DBF3-E307-4670-B008-B46BFC7142A4}"/>
                    </a:ext>
                  </a:extLst>
                </p:cNvPr>
                <p:cNvPicPr/>
                <p:nvPr/>
              </p:nvPicPr>
              <p:blipFill>
                <a:blip r:embed="rId73"/>
                <a:stretch>
                  <a:fillRect/>
                </a:stretch>
              </p:blipFill>
              <p:spPr>
                <a:xfrm>
                  <a:off x="7359584" y="4605579"/>
                  <a:ext cx="2124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Entrada de lápiz 52">
                  <a:extLst>
                    <a:ext uri="{FF2B5EF4-FFF2-40B4-BE49-F238E27FC236}">
                      <a16:creationId xmlns:a16="http://schemas.microsoft.com/office/drawing/2014/main" id="{3F922E83-F439-4094-8B25-BE3AD4A16B53}"/>
                    </a:ext>
                  </a:extLst>
                </p14:cNvPr>
                <p14:cNvContentPartPr/>
                <p14:nvPr/>
              </p14:nvContentPartPr>
              <p14:xfrm>
                <a:off x="7189304" y="4634019"/>
                <a:ext cx="360" cy="360"/>
              </p14:xfrm>
            </p:contentPart>
          </mc:Choice>
          <mc:Fallback xmlns="">
            <p:pic>
              <p:nvPicPr>
                <p:cNvPr id="53" name="Entrada de lápiz 52">
                  <a:extLst>
                    <a:ext uri="{FF2B5EF4-FFF2-40B4-BE49-F238E27FC236}">
                      <a16:creationId xmlns:a16="http://schemas.microsoft.com/office/drawing/2014/main" id="{3F922E83-F439-4094-8B25-BE3AD4A16B53}"/>
                    </a:ext>
                  </a:extLst>
                </p:cNvPr>
                <p:cNvPicPr/>
                <p:nvPr/>
              </p:nvPicPr>
              <p:blipFill>
                <a:blip r:embed="rId4"/>
                <a:stretch>
                  <a:fillRect/>
                </a:stretch>
              </p:blipFill>
              <p:spPr>
                <a:xfrm>
                  <a:off x="7171664" y="46160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Entrada de lápiz 53">
                  <a:extLst>
                    <a:ext uri="{FF2B5EF4-FFF2-40B4-BE49-F238E27FC236}">
                      <a16:creationId xmlns:a16="http://schemas.microsoft.com/office/drawing/2014/main" id="{F72D92DE-DA72-4158-8F73-10F4F37D246E}"/>
                    </a:ext>
                  </a:extLst>
                </p14:cNvPr>
                <p14:cNvContentPartPr/>
                <p14:nvPr/>
              </p14:nvContentPartPr>
              <p14:xfrm>
                <a:off x="6799064" y="4707819"/>
                <a:ext cx="204480" cy="216360"/>
              </p14:xfrm>
            </p:contentPart>
          </mc:Choice>
          <mc:Fallback xmlns="">
            <p:pic>
              <p:nvPicPr>
                <p:cNvPr id="54" name="Entrada de lápiz 53">
                  <a:extLst>
                    <a:ext uri="{FF2B5EF4-FFF2-40B4-BE49-F238E27FC236}">
                      <a16:creationId xmlns:a16="http://schemas.microsoft.com/office/drawing/2014/main" id="{F72D92DE-DA72-4158-8F73-10F4F37D246E}"/>
                    </a:ext>
                  </a:extLst>
                </p:cNvPr>
                <p:cNvPicPr/>
                <p:nvPr/>
              </p:nvPicPr>
              <p:blipFill>
                <a:blip r:embed="rId76"/>
                <a:stretch>
                  <a:fillRect/>
                </a:stretch>
              </p:blipFill>
              <p:spPr>
                <a:xfrm>
                  <a:off x="6781064" y="4689819"/>
                  <a:ext cx="240120" cy="252000"/>
                </a:xfrm>
                <a:prstGeom prst="rect">
                  <a:avLst/>
                </a:prstGeom>
              </p:spPr>
            </p:pic>
          </mc:Fallback>
        </mc:AlternateContent>
      </p:grpSp>
      <p:grpSp>
        <p:nvGrpSpPr>
          <p:cNvPr id="60" name="Grupo 59">
            <a:extLst>
              <a:ext uri="{FF2B5EF4-FFF2-40B4-BE49-F238E27FC236}">
                <a16:creationId xmlns:a16="http://schemas.microsoft.com/office/drawing/2014/main" id="{A040A2B7-1313-4960-827A-776360455751}"/>
              </a:ext>
            </a:extLst>
          </p:cNvPr>
          <p:cNvGrpSpPr/>
          <p:nvPr/>
        </p:nvGrpSpPr>
        <p:grpSpPr>
          <a:xfrm>
            <a:off x="6029384" y="3583899"/>
            <a:ext cx="472320" cy="435960"/>
            <a:chOff x="6029384" y="3583899"/>
            <a:chExt cx="472320" cy="435960"/>
          </a:xfrm>
        </p:grpSpPr>
        <mc:AlternateContent xmlns:mc="http://schemas.openxmlformats.org/markup-compatibility/2006" xmlns:p14="http://schemas.microsoft.com/office/powerpoint/2010/main">
          <mc:Choice Requires="p14">
            <p:contentPart p14:bwMode="auto" r:id="rId77">
              <p14:nvContentPartPr>
                <p14:cNvPr id="56" name="Entrada de lápiz 55">
                  <a:extLst>
                    <a:ext uri="{FF2B5EF4-FFF2-40B4-BE49-F238E27FC236}">
                      <a16:creationId xmlns:a16="http://schemas.microsoft.com/office/drawing/2014/main" id="{35AD569F-2B07-47C2-A99D-39FDED323D25}"/>
                    </a:ext>
                  </a:extLst>
                </p14:cNvPr>
                <p14:cNvContentPartPr/>
                <p14:nvPr/>
              </p14:nvContentPartPr>
              <p14:xfrm>
                <a:off x="6150344" y="3707379"/>
                <a:ext cx="288000" cy="312480"/>
              </p14:xfrm>
            </p:contentPart>
          </mc:Choice>
          <mc:Fallback xmlns="">
            <p:pic>
              <p:nvPicPr>
                <p:cNvPr id="56" name="Entrada de lápiz 55">
                  <a:extLst>
                    <a:ext uri="{FF2B5EF4-FFF2-40B4-BE49-F238E27FC236}">
                      <a16:creationId xmlns:a16="http://schemas.microsoft.com/office/drawing/2014/main" id="{35AD569F-2B07-47C2-A99D-39FDED323D25}"/>
                    </a:ext>
                  </a:extLst>
                </p:cNvPr>
                <p:cNvPicPr/>
                <p:nvPr/>
              </p:nvPicPr>
              <p:blipFill>
                <a:blip r:embed="rId78"/>
                <a:stretch>
                  <a:fillRect/>
                </a:stretch>
              </p:blipFill>
              <p:spPr>
                <a:xfrm>
                  <a:off x="6132704" y="3689379"/>
                  <a:ext cx="3236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Entrada de lápiz 56">
                  <a:extLst>
                    <a:ext uri="{FF2B5EF4-FFF2-40B4-BE49-F238E27FC236}">
                      <a16:creationId xmlns:a16="http://schemas.microsoft.com/office/drawing/2014/main" id="{FCD4AF72-9EA3-4FEC-B3F9-8F6C4DED7BC7}"/>
                    </a:ext>
                  </a:extLst>
                </p14:cNvPr>
                <p14:cNvContentPartPr/>
                <p14:nvPr/>
              </p14:nvContentPartPr>
              <p14:xfrm>
                <a:off x="6029384" y="3587859"/>
                <a:ext cx="144720" cy="200160"/>
              </p14:xfrm>
            </p:contentPart>
          </mc:Choice>
          <mc:Fallback xmlns="">
            <p:pic>
              <p:nvPicPr>
                <p:cNvPr id="57" name="Entrada de lápiz 56">
                  <a:extLst>
                    <a:ext uri="{FF2B5EF4-FFF2-40B4-BE49-F238E27FC236}">
                      <a16:creationId xmlns:a16="http://schemas.microsoft.com/office/drawing/2014/main" id="{FCD4AF72-9EA3-4FEC-B3F9-8F6C4DED7BC7}"/>
                    </a:ext>
                  </a:extLst>
                </p:cNvPr>
                <p:cNvPicPr/>
                <p:nvPr/>
              </p:nvPicPr>
              <p:blipFill>
                <a:blip r:embed="rId80"/>
                <a:stretch>
                  <a:fillRect/>
                </a:stretch>
              </p:blipFill>
              <p:spPr>
                <a:xfrm>
                  <a:off x="6011744" y="3570219"/>
                  <a:ext cx="180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9" name="Entrada de lápiz 58">
                  <a:extLst>
                    <a:ext uri="{FF2B5EF4-FFF2-40B4-BE49-F238E27FC236}">
                      <a16:creationId xmlns:a16="http://schemas.microsoft.com/office/drawing/2014/main" id="{0821F44E-8207-47C6-B493-8FAFDD0DC73C}"/>
                    </a:ext>
                  </a:extLst>
                </p14:cNvPr>
                <p14:cNvContentPartPr/>
                <p14:nvPr/>
              </p14:nvContentPartPr>
              <p14:xfrm>
                <a:off x="6364544" y="3583899"/>
                <a:ext cx="137160" cy="336600"/>
              </p14:xfrm>
            </p:contentPart>
          </mc:Choice>
          <mc:Fallback xmlns="">
            <p:pic>
              <p:nvPicPr>
                <p:cNvPr id="59" name="Entrada de lápiz 58">
                  <a:extLst>
                    <a:ext uri="{FF2B5EF4-FFF2-40B4-BE49-F238E27FC236}">
                      <a16:creationId xmlns:a16="http://schemas.microsoft.com/office/drawing/2014/main" id="{0821F44E-8207-47C6-B493-8FAFDD0DC73C}"/>
                    </a:ext>
                  </a:extLst>
                </p:cNvPr>
                <p:cNvPicPr/>
                <p:nvPr/>
              </p:nvPicPr>
              <p:blipFill>
                <a:blip r:embed="rId82"/>
                <a:stretch>
                  <a:fillRect/>
                </a:stretch>
              </p:blipFill>
              <p:spPr>
                <a:xfrm>
                  <a:off x="6346544" y="3566259"/>
                  <a:ext cx="172800" cy="37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61" name="Entrada de lápiz 60">
                <a:extLst>
                  <a:ext uri="{FF2B5EF4-FFF2-40B4-BE49-F238E27FC236}">
                    <a16:creationId xmlns:a16="http://schemas.microsoft.com/office/drawing/2014/main" id="{3D7BC3F5-00F0-4493-AEED-BB1266EEB8C5}"/>
                  </a:ext>
                </a:extLst>
              </p14:cNvPr>
              <p14:cNvContentPartPr/>
              <p14:nvPr/>
            </p14:nvContentPartPr>
            <p14:xfrm>
              <a:off x="6406304" y="4682979"/>
              <a:ext cx="234000" cy="365400"/>
            </p14:xfrm>
          </p:contentPart>
        </mc:Choice>
        <mc:Fallback xmlns="">
          <p:pic>
            <p:nvPicPr>
              <p:cNvPr id="61" name="Entrada de lápiz 60">
                <a:extLst>
                  <a:ext uri="{FF2B5EF4-FFF2-40B4-BE49-F238E27FC236}">
                    <a16:creationId xmlns:a16="http://schemas.microsoft.com/office/drawing/2014/main" id="{3D7BC3F5-00F0-4493-AEED-BB1266EEB8C5}"/>
                  </a:ext>
                </a:extLst>
              </p:cNvPr>
              <p:cNvPicPr/>
              <p:nvPr/>
            </p:nvPicPr>
            <p:blipFill>
              <a:blip r:embed="rId84"/>
              <a:stretch>
                <a:fillRect/>
              </a:stretch>
            </p:blipFill>
            <p:spPr>
              <a:xfrm>
                <a:off x="6388664" y="4665339"/>
                <a:ext cx="26964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Entrada de lápiz 61">
                <a:extLst>
                  <a:ext uri="{FF2B5EF4-FFF2-40B4-BE49-F238E27FC236}">
                    <a16:creationId xmlns:a16="http://schemas.microsoft.com/office/drawing/2014/main" id="{15D9C0BE-D49C-410C-8C32-085A71BAEC1E}"/>
                  </a:ext>
                </a:extLst>
              </p14:cNvPr>
              <p14:cNvContentPartPr/>
              <p14:nvPr/>
            </p14:nvContentPartPr>
            <p14:xfrm>
              <a:off x="7625264" y="4596219"/>
              <a:ext cx="244440" cy="240480"/>
            </p14:xfrm>
          </p:contentPart>
        </mc:Choice>
        <mc:Fallback xmlns="">
          <p:pic>
            <p:nvPicPr>
              <p:cNvPr id="62" name="Entrada de lápiz 61">
                <a:extLst>
                  <a:ext uri="{FF2B5EF4-FFF2-40B4-BE49-F238E27FC236}">
                    <a16:creationId xmlns:a16="http://schemas.microsoft.com/office/drawing/2014/main" id="{15D9C0BE-D49C-410C-8C32-085A71BAEC1E}"/>
                  </a:ext>
                </a:extLst>
              </p:cNvPr>
              <p:cNvPicPr/>
              <p:nvPr/>
            </p:nvPicPr>
            <p:blipFill>
              <a:blip r:embed="rId86"/>
              <a:stretch>
                <a:fillRect/>
              </a:stretch>
            </p:blipFill>
            <p:spPr>
              <a:xfrm>
                <a:off x="7616264" y="4587579"/>
                <a:ext cx="262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Entrada de lápiz 62">
                <a:extLst>
                  <a:ext uri="{FF2B5EF4-FFF2-40B4-BE49-F238E27FC236}">
                    <a16:creationId xmlns:a16="http://schemas.microsoft.com/office/drawing/2014/main" id="{9AB85511-7346-4388-B1FE-100CB61427D7}"/>
                  </a:ext>
                </a:extLst>
              </p14:cNvPr>
              <p14:cNvContentPartPr/>
              <p14:nvPr/>
            </p14:nvContentPartPr>
            <p14:xfrm>
              <a:off x="9306104" y="2528379"/>
              <a:ext cx="203400" cy="316800"/>
            </p14:xfrm>
          </p:contentPart>
        </mc:Choice>
        <mc:Fallback xmlns="">
          <p:pic>
            <p:nvPicPr>
              <p:cNvPr id="63" name="Entrada de lápiz 62">
                <a:extLst>
                  <a:ext uri="{FF2B5EF4-FFF2-40B4-BE49-F238E27FC236}">
                    <a16:creationId xmlns:a16="http://schemas.microsoft.com/office/drawing/2014/main" id="{9AB85511-7346-4388-B1FE-100CB61427D7}"/>
                  </a:ext>
                </a:extLst>
              </p:cNvPr>
              <p:cNvPicPr/>
              <p:nvPr/>
            </p:nvPicPr>
            <p:blipFill>
              <a:blip r:embed="rId88"/>
              <a:stretch>
                <a:fillRect/>
              </a:stretch>
            </p:blipFill>
            <p:spPr>
              <a:xfrm>
                <a:off x="9288464" y="2510379"/>
                <a:ext cx="2390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Entrada de lápiz 64">
                <a:extLst>
                  <a:ext uri="{FF2B5EF4-FFF2-40B4-BE49-F238E27FC236}">
                    <a16:creationId xmlns:a16="http://schemas.microsoft.com/office/drawing/2014/main" id="{D69B8850-8891-40FE-AE36-2E0EF714856F}"/>
                  </a:ext>
                </a:extLst>
              </p14:cNvPr>
              <p14:cNvContentPartPr/>
              <p14:nvPr/>
            </p14:nvContentPartPr>
            <p14:xfrm>
              <a:off x="6124784" y="5297859"/>
              <a:ext cx="34200" cy="360"/>
            </p14:xfrm>
          </p:contentPart>
        </mc:Choice>
        <mc:Fallback xmlns="">
          <p:pic>
            <p:nvPicPr>
              <p:cNvPr id="65" name="Entrada de lápiz 64">
                <a:extLst>
                  <a:ext uri="{FF2B5EF4-FFF2-40B4-BE49-F238E27FC236}">
                    <a16:creationId xmlns:a16="http://schemas.microsoft.com/office/drawing/2014/main" id="{D69B8850-8891-40FE-AE36-2E0EF714856F}"/>
                  </a:ext>
                </a:extLst>
              </p:cNvPr>
              <p:cNvPicPr/>
              <p:nvPr/>
            </p:nvPicPr>
            <p:blipFill>
              <a:blip r:embed="rId90"/>
              <a:stretch>
                <a:fillRect/>
              </a:stretch>
            </p:blipFill>
            <p:spPr>
              <a:xfrm>
                <a:off x="6107144" y="5280219"/>
                <a:ext cx="69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Entrada de lápiz 71">
                <a:extLst>
                  <a:ext uri="{FF2B5EF4-FFF2-40B4-BE49-F238E27FC236}">
                    <a16:creationId xmlns:a16="http://schemas.microsoft.com/office/drawing/2014/main" id="{822AD1CA-35F2-4E57-BFFA-E44E01FD0375}"/>
                  </a:ext>
                </a:extLst>
              </p14:cNvPr>
              <p14:cNvContentPartPr/>
              <p14:nvPr/>
            </p14:nvContentPartPr>
            <p14:xfrm>
              <a:off x="8066624" y="5636259"/>
              <a:ext cx="360" cy="360"/>
            </p14:xfrm>
          </p:contentPart>
        </mc:Choice>
        <mc:Fallback xmlns="">
          <p:pic>
            <p:nvPicPr>
              <p:cNvPr id="72" name="Entrada de lápiz 71">
                <a:extLst>
                  <a:ext uri="{FF2B5EF4-FFF2-40B4-BE49-F238E27FC236}">
                    <a16:creationId xmlns:a16="http://schemas.microsoft.com/office/drawing/2014/main" id="{822AD1CA-35F2-4E57-BFFA-E44E01FD0375}"/>
                  </a:ext>
                </a:extLst>
              </p:cNvPr>
              <p:cNvPicPr/>
              <p:nvPr/>
            </p:nvPicPr>
            <p:blipFill>
              <a:blip r:embed="rId4"/>
              <a:stretch>
                <a:fillRect/>
              </a:stretch>
            </p:blipFill>
            <p:spPr>
              <a:xfrm>
                <a:off x="8048624" y="561861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3" name="Entrada de lápiz 72">
                <a:extLst>
                  <a:ext uri="{FF2B5EF4-FFF2-40B4-BE49-F238E27FC236}">
                    <a16:creationId xmlns:a16="http://schemas.microsoft.com/office/drawing/2014/main" id="{5EC2CABE-E48A-4BEE-8728-39ABA9562115}"/>
                  </a:ext>
                </a:extLst>
              </p14:cNvPr>
              <p14:cNvContentPartPr/>
              <p14:nvPr/>
            </p14:nvContentPartPr>
            <p14:xfrm>
              <a:off x="8166344" y="5836419"/>
              <a:ext cx="360" cy="360"/>
            </p14:xfrm>
          </p:contentPart>
        </mc:Choice>
        <mc:Fallback xmlns="">
          <p:pic>
            <p:nvPicPr>
              <p:cNvPr id="73" name="Entrada de lápiz 72">
                <a:extLst>
                  <a:ext uri="{FF2B5EF4-FFF2-40B4-BE49-F238E27FC236}">
                    <a16:creationId xmlns:a16="http://schemas.microsoft.com/office/drawing/2014/main" id="{5EC2CABE-E48A-4BEE-8728-39ABA9562115}"/>
                  </a:ext>
                </a:extLst>
              </p:cNvPr>
              <p:cNvPicPr/>
              <p:nvPr/>
            </p:nvPicPr>
            <p:blipFill>
              <a:blip r:embed="rId4"/>
              <a:stretch>
                <a:fillRect/>
              </a:stretch>
            </p:blipFill>
            <p:spPr>
              <a:xfrm>
                <a:off x="8148704" y="581877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4" name="Entrada de lápiz 73">
                <a:extLst>
                  <a:ext uri="{FF2B5EF4-FFF2-40B4-BE49-F238E27FC236}">
                    <a16:creationId xmlns:a16="http://schemas.microsoft.com/office/drawing/2014/main" id="{F2A7CD69-2A3D-4F0E-A73C-AEABDC38A3C3}"/>
                  </a:ext>
                </a:extLst>
              </p14:cNvPr>
              <p14:cNvContentPartPr/>
              <p14:nvPr/>
            </p14:nvContentPartPr>
            <p14:xfrm>
              <a:off x="8329064" y="6337539"/>
              <a:ext cx="360" cy="360"/>
            </p14:xfrm>
          </p:contentPart>
        </mc:Choice>
        <mc:Fallback xmlns="">
          <p:pic>
            <p:nvPicPr>
              <p:cNvPr id="74" name="Entrada de lápiz 73">
                <a:extLst>
                  <a:ext uri="{FF2B5EF4-FFF2-40B4-BE49-F238E27FC236}">
                    <a16:creationId xmlns:a16="http://schemas.microsoft.com/office/drawing/2014/main" id="{F2A7CD69-2A3D-4F0E-A73C-AEABDC38A3C3}"/>
                  </a:ext>
                </a:extLst>
              </p:cNvPr>
              <p:cNvPicPr/>
              <p:nvPr/>
            </p:nvPicPr>
            <p:blipFill>
              <a:blip r:embed="rId4"/>
              <a:stretch>
                <a:fillRect/>
              </a:stretch>
            </p:blipFill>
            <p:spPr>
              <a:xfrm>
                <a:off x="8311424" y="6319899"/>
                <a:ext cx="36000" cy="36000"/>
              </a:xfrm>
              <a:prstGeom prst="rect">
                <a:avLst/>
              </a:prstGeom>
            </p:spPr>
          </p:pic>
        </mc:Fallback>
      </mc:AlternateContent>
      <p:grpSp>
        <p:nvGrpSpPr>
          <p:cNvPr id="78" name="Grupo 77">
            <a:extLst>
              <a:ext uri="{FF2B5EF4-FFF2-40B4-BE49-F238E27FC236}">
                <a16:creationId xmlns:a16="http://schemas.microsoft.com/office/drawing/2014/main" id="{7CB4676E-1CB5-4DD9-974D-D9E5EAFB4099}"/>
              </a:ext>
            </a:extLst>
          </p:cNvPr>
          <p:cNvGrpSpPr/>
          <p:nvPr/>
        </p:nvGrpSpPr>
        <p:grpSpPr>
          <a:xfrm>
            <a:off x="9632264" y="2692899"/>
            <a:ext cx="325800" cy="37800"/>
            <a:chOff x="9632264" y="2692899"/>
            <a:chExt cx="325800" cy="37800"/>
          </a:xfrm>
        </p:grpSpPr>
        <mc:AlternateContent xmlns:mc="http://schemas.openxmlformats.org/markup-compatibility/2006" xmlns:p14="http://schemas.microsoft.com/office/powerpoint/2010/main">
          <mc:Choice Requires="p14">
            <p:contentPart p14:bwMode="auto" r:id="rId94">
              <p14:nvContentPartPr>
                <p14:cNvPr id="75" name="Entrada de lápiz 74">
                  <a:extLst>
                    <a:ext uri="{FF2B5EF4-FFF2-40B4-BE49-F238E27FC236}">
                      <a16:creationId xmlns:a16="http://schemas.microsoft.com/office/drawing/2014/main" id="{58E303F2-5327-4BED-96E6-28E23B935953}"/>
                    </a:ext>
                  </a:extLst>
                </p14:cNvPr>
                <p14:cNvContentPartPr/>
                <p14:nvPr/>
              </p14:nvContentPartPr>
              <p14:xfrm>
                <a:off x="9632264" y="2717739"/>
                <a:ext cx="360" cy="360"/>
              </p14:xfrm>
            </p:contentPart>
          </mc:Choice>
          <mc:Fallback xmlns="">
            <p:pic>
              <p:nvPicPr>
                <p:cNvPr id="75" name="Entrada de lápiz 74">
                  <a:extLst>
                    <a:ext uri="{FF2B5EF4-FFF2-40B4-BE49-F238E27FC236}">
                      <a16:creationId xmlns:a16="http://schemas.microsoft.com/office/drawing/2014/main" id="{58E303F2-5327-4BED-96E6-28E23B935953}"/>
                    </a:ext>
                  </a:extLst>
                </p:cNvPr>
                <p:cNvPicPr/>
                <p:nvPr/>
              </p:nvPicPr>
              <p:blipFill>
                <a:blip r:embed="rId4"/>
                <a:stretch>
                  <a:fillRect/>
                </a:stretch>
              </p:blipFill>
              <p:spPr>
                <a:xfrm>
                  <a:off x="9614624" y="270009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6" name="Entrada de lápiz 75">
                  <a:extLst>
                    <a:ext uri="{FF2B5EF4-FFF2-40B4-BE49-F238E27FC236}">
                      <a16:creationId xmlns:a16="http://schemas.microsoft.com/office/drawing/2014/main" id="{6DD7493F-1869-4D9B-BFC6-CB4F6BECED69}"/>
                    </a:ext>
                  </a:extLst>
                </p14:cNvPr>
                <p14:cNvContentPartPr/>
                <p14:nvPr/>
              </p14:nvContentPartPr>
              <p14:xfrm>
                <a:off x="9782744" y="2730339"/>
                <a:ext cx="360" cy="360"/>
              </p14:xfrm>
            </p:contentPart>
          </mc:Choice>
          <mc:Fallback xmlns="">
            <p:pic>
              <p:nvPicPr>
                <p:cNvPr id="76" name="Entrada de lápiz 75">
                  <a:extLst>
                    <a:ext uri="{FF2B5EF4-FFF2-40B4-BE49-F238E27FC236}">
                      <a16:creationId xmlns:a16="http://schemas.microsoft.com/office/drawing/2014/main" id="{6DD7493F-1869-4D9B-BFC6-CB4F6BECED69}"/>
                    </a:ext>
                  </a:extLst>
                </p:cNvPr>
                <p:cNvPicPr/>
                <p:nvPr/>
              </p:nvPicPr>
              <p:blipFill>
                <a:blip r:embed="rId4"/>
                <a:stretch>
                  <a:fillRect/>
                </a:stretch>
              </p:blipFill>
              <p:spPr>
                <a:xfrm>
                  <a:off x="9764744" y="271233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Entrada de lápiz 76">
                  <a:extLst>
                    <a:ext uri="{FF2B5EF4-FFF2-40B4-BE49-F238E27FC236}">
                      <a16:creationId xmlns:a16="http://schemas.microsoft.com/office/drawing/2014/main" id="{30ED6B3F-5578-4C56-B601-E587436541F9}"/>
                    </a:ext>
                  </a:extLst>
                </p14:cNvPr>
                <p14:cNvContentPartPr/>
                <p14:nvPr/>
              </p14:nvContentPartPr>
              <p14:xfrm>
                <a:off x="9957704" y="2692899"/>
                <a:ext cx="360" cy="360"/>
              </p14:xfrm>
            </p:contentPart>
          </mc:Choice>
          <mc:Fallback xmlns="">
            <p:pic>
              <p:nvPicPr>
                <p:cNvPr id="77" name="Entrada de lápiz 76">
                  <a:extLst>
                    <a:ext uri="{FF2B5EF4-FFF2-40B4-BE49-F238E27FC236}">
                      <a16:creationId xmlns:a16="http://schemas.microsoft.com/office/drawing/2014/main" id="{30ED6B3F-5578-4C56-B601-E587436541F9}"/>
                    </a:ext>
                  </a:extLst>
                </p:cNvPr>
                <p:cNvPicPr/>
                <p:nvPr/>
              </p:nvPicPr>
              <p:blipFill>
                <a:blip r:embed="rId4"/>
                <a:stretch>
                  <a:fillRect/>
                </a:stretch>
              </p:blipFill>
              <p:spPr>
                <a:xfrm>
                  <a:off x="9940064" y="2675259"/>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79" name="Entrada de lápiz 78">
                <a:extLst>
                  <a:ext uri="{FF2B5EF4-FFF2-40B4-BE49-F238E27FC236}">
                    <a16:creationId xmlns:a16="http://schemas.microsoft.com/office/drawing/2014/main" id="{063BA3AE-D92F-456F-AB59-CDA18BA77025}"/>
                  </a:ext>
                </a:extLst>
              </p14:cNvPr>
              <p14:cNvContentPartPr/>
              <p14:nvPr/>
            </p14:nvContentPartPr>
            <p14:xfrm>
              <a:off x="8592584" y="3006099"/>
              <a:ext cx="409680" cy="252000"/>
            </p14:xfrm>
          </p:contentPart>
        </mc:Choice>
        <mc:Fallback xmlns="">
          <p:pic>
            <p:nvPicPr>
              <p:cNvPr id="79" name="Entrada de lápiz 78">
                <a:extLst>
                  <a:ext uri="{FF2B5EF4-FFF2-40B4-BE49-F238E27FC236}">
                    <a16:creationId xmlns:a16="http://schemas.microsoft.com/office/drawing/2014/main" id="{063BA3AE-D92F-456F-AB59-CDA18BA77025}"/>
                  </a:ext>
                </a:extLst>
              </p:cNvPr>
              <p:cNvPicPr/>
              <p:nvPr/>
            </p:nvPicPr>
            <p:blipFill>
              <a:blip r:embed="rId98"/>
              <a:stretch>
                <a:fillRect/>
              </a:stretch>
            </p:blipFill>
            <p:spPr>
              <a:xfrm>
                <a:off x="8574584" y="2988099"/>
                <a:ext cx="445320" cy="287640"/>
              </a:xfrm>
              <a:prstGeom prst="rect">
                <a:avLst/>
              </a:prstGeom>
            </p:spPr>
          </p:pic>
        </mc:Fallback>
      </mc:AlternateContent>
      <p:grpSp>
        <p:nvGrpSpPr>
          <p:cNvPr id="85" name="Grupo 84">
            <a:extLst>
              <a:ext uri="{FF2B5EF4-FFF2-40B4-BE49-F238E27FC236}">
                <a16:creationId xmlns:a16="http://schemas.microsoft.com/office/drawing/2014/main" id="{09E2AFD1-C86E-4E36-92DE-DB6CE8AFB4C1}"/>
              </a:ext>
            </a:extLst>
          </p:cNvPr>
          <p:cNvGrpSpPr/>
          <p:nvPr/>
        </p:nvGrpSpPr>
        <p:grpSpPr>
          <a:xfrm>
            <a:off x="2115464" y="3068739"/>
            <a:ext cx="805320" cy="287280"/>
            <a:chOff x="2115464" y="3068739"/>
            <a:chExt cx="805320" cy="287280"/>
          </a:xfrm>
        </p:grpSpPr>
        <mc:AlternateContent xmlns:mc="http://schemas.openxmlformats.org/markup-compatibility/2006" xmlns:p14="http://schemas.microsoft.com/office/powerpoint/2010/main">
          <mc:Choice Requires="p14">
            <p:contentPart p14:bwMode="auto" r:id="rId99">
              <p14:nvContentPartPr>
                <p14:cNvPr id="80" name="Entrada de lápiz 79">
                  <a:extLst>
                    <a:ext uri="{FF2B5EF4-FFF2-40B4-BE49-F238E27FC236}">
                      <a16:creationId xmlns:a16="http://schemas.microsoft.com/office/drawing/2014/main" id="{7F819990-7236-454A-9215-C170798C26FA}"/>
                    </a:ext>
                  </a:extLst>
                </p14:cNvPr>
                <p14:cNvContentPartPr/>
                <p14:nvPr/>
              </p14:nvContentPartPr>
              <p14:xfrm>
                <a:off x="2115464" y="3080979"/>
                <a:ext cx="139320" cy="226440"/>
              </p14:xfrm>
            </p:contentPart>
          </mc:Choice>
          <mc:Fallback xmlns="">
            <p:pic>
              <p:nvPicPr>
                <p:cNvPr id="80" name="Entrada de lápiz 79">
                  <a:extLst>
                    <a:ext uri="{FF2B5EF4-FFF2-40B4-BE49-F238E27FC236}">
                      <a16:creationId xmlns:a16="http://schemas.microsoft.com/office/drawing/2014/main" id="{7F819990-7236-454A-9215-C170798C26FA}"/>
                    </a:ext>
                  </a:extLst>
                </p:cNvPr>
                <p:cNvPicPr/>
                <p:nvPr/>
              </p:nvPicPr>
              <p:blipFill>
                <a:blip r:embed="rId100"/>
                <a:stretch>
                  <a:fillRect/>
                </a:stretch>
              </p:blipFill>
              <p:spPr>
                <a:xfrm>
                  <a:off x="2097824" y="3063339"/>
                  <a:ext cx="174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1" name="Entrada de lápiz 80">
                  <a:extLst>
                    <a:ext uri="{FF2B5EF4-FFF2-40B4-BE49-F238E27FC236}">
                      <a16:creationId xmlns:a16="http://schemas.microsoft.com/office/drawing/2014/main" id="{E6685FA5-DD55-459D-BBFE-739001FE508D}"/>
                    </a:ext>
                  </a:extLst>
                </p14:cNvPr>
                <p14:cNvContentPartPr/>
                <p14:nvPr/>
              </p14:nvContentPartPr>
              <p14:xfrm>
                <a:off x="2267024" y="3256299"/>
                <a:ext cx="50040" cy="99720"/>
              </p14:xfrm>
            </p:contentPart>
          </mc:Choice>
          <mc:Fallback xmlns="">
            <p:pic>
              <p:nvPicPr>
                <p:cNvPr id="81" name="Entrada de lápiz 80">
                  <a:extLst>
                    <a:ext uri="{FF2B5EF4-FFF2-40B4-BE49-F238E27FC236}">
                      <a16:creationId xmlns:a16="http://schemas.microsoft.com/office/drawing/2014/main" id="{E6685FA5-DD55-459D-BBFE-739001FE508D}"/>
                    </a:ext>
                  </a:extLst>
                </p:cNvPr>
                <p:cNvPicPr/>
                <p:nvPr/>
              </p:nvPicPr>
              <p:blipFill>
                <a:blip r:embed="rId102"/>
                <a:stretch>
                  <a:fillRect/>
                </a:stretch>
              </p:blipFill>
              <p:spPr>
                <a:xfrm>
                  <a:off x="2249384" y="3238299"/>
                  <a:ext cx="85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Entrada de lápiz 82">
                  <a:extLst>
                    <a:ext uri="{FF2B5EF4-FFF2-40B4-BE49-F238E27FC236}">
                      <a16:creationId xmlns:a16="http://schemas.microsoft.com/office/drawing/2014/main" id="{5F4B0221-A909-49FD-A088-9CEC9165BB9E}"/>
                    </a:ext>
                  </a:extLst>
                </p14:cNvPr>
                <p14:cNvContentPartPr/>
                <p14:nvPr/>
              </p14:nvContentPartPr>
              <p14:xfrm>
                <a:off x="2465384" y="3079539"/>
                <a:ext cx="154080" cy="222120"/>
              </p14:xfrm>
            </p:contentPart>
          </mc:Choice>
          <mc:Fallback xmlns="">
            <p:pic>
              <p:nvPicPr>
                <p:cNvPr id="83" name="Entrada de lápiz 82">
                  <a:extLst>
                    <a:ext uri="{FF2B5EF4-FFF2-40B4-BE49-F238E27FC236}">
                      <a16:creationId xmlns:a16="http://schemas.microsoft.com/office/drawing/2014/main" id="{5F4B0221-A909-49FD-A088-9CEC9165BB9E}"/>
                    </a:ext>
                  </a:extLst>
                </p:cNvPr>
                <p:cNvPicPr/>
                <p:nvPr/>
              </p:nvPicPr>
              <p:blipFill>
                <a:blip r:embed="rId104"/>
                <a:stretch>
                  <a:fillRect/>
                </a:stretch>
              </p:blipFill>
              <p:spPr>
                <a:xfrm>
                  <a:off x="2447384" y="3061899"/>
                  <a:ext cx="1897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Entrada de lápiz 83">
                  <a:extLst>
                    <a:ext uri="{FF2B5EF4-FFF2-40B4-BE49-F238E27FC236}">
                      <a16:creationId xmlns:a16="http://schemas.microsoft.com/office/drawing/2014/main" id="{B1A221CF-93EA-4650-8BC6-27885D5EB1F2}"/>
                    </a:ext>
                  </a:extLst>
                </p14:cNvPr>
                <p14:cNvContentPartPr/>
                <p14:nvPr/>
              </p14:nvContentPartPr>
              <p14:xfrm>
                <a:off x="2792624" y="3068739"/>
                <a:ext cx="128160" cy="206640"/>
              </p14:xfrm>
            </p:contentPart>
          </mc:Choice>
          <mc:Fallback xmlns="">
            <p:pic>
              <p:nvPicPr>
                <p:cNvPr id="84" name="Entrada de lápiz 83">
                  <a:extLst>
                    <a:ext uri="{FF2B5EF4-FFF2-40B4-BE49-F238E27FC236}">
                      <a16:creationId xmlns:a16="http://schemas.microsoft.com/office/drawing/2014/main" id="{B1A221CF-93EA-4650-8BC6-27885D5EB1F2}"/>
                    </a:ext>
                  </a:extLst>
                </p:cNvPr>
                <p:cNvPicPr/>
                <p:nvPr/>
              </p:nvPicPr>
              <p:blipFill>
                <a:blip r:embed="rId106"/>
                <a:stretch>
                  <a:fillRect/>
                </a:stretch>
              </p:blipFill>
              <p:spPr>
                <a:xfrm>
                  <a:off x="2774624" y="3050739"/>
                  <a:ext cx="163800" cy="242280"/>
                </a:xfrm>
                <a:prstGeom prst="rect">
                  <a:avLst/>
                </a:prstGeom>
              </p:spPr>
            </p:pic>
          </mc:Fallback>
        </mc:AlternateContent>
      </p:grpSp>
      <p:grpSp>
        <p:nvGrpSpPr>
          <p:cNvPr id="88" name="Grupo 87">
            <a:extLst>
              <a:ext uri="{FF2B5EF4-FFF2-40B4-BE49-F238E27FC236}">
                <a16:creationId xmlns:a16="http://schemas.microsoft.com/office/drawing/2014/main" id="{3EF6FDB4-65AF-4A34-9517-6792734E030F}"/>
              </a:ext>
            </a:extLst>
          </p:cNvPr>
          <p:cNvGrpSpPr/>
          <p:nvPr/>
        </p:nvGrpSpPr>
        <p:grpSpPr>
          <a:xfrm>
            <a:off x="2968304" y="2930859"/>
            <a:ext cx="329400" cy="414720"/>
            <a:chOff x="2968304" y="2930859"/>
            <a:chExt cx="329400" cy="414720"/>
          </a:xfrm>
        </p:grpSpPr>
        <mc:AlternateContent xmlns:mc="http://schemas.openxmlformats.org/markup-compatibility/2006" xmlns:p14="http://schemas.microsoft.com/office/powerpoint/2010/main">
          <mc:Choice Requires="p14">
            <p:contentPart p14:bwMode="auto" r:id="rId107">
              <p14:nvContentPartPr>
                <p14:cNvPr id="86" name="Entrada de lápiz 85">
                  <a:extLst>
                    <a:ext uri="{FF2B5EF4-FFF2-40B4-BE49-F238E27FC236}">
                      <a16:creationId xmlns:a16="http://schemas.microsoft.com/office/drawing/2014/main" id="{5B8E6B9A-C2AE-4F10-A813-03115C9C2247}"/>
                    </a:ext>
                  </a:extLst>
                </p14:cNvPr>
                <p14:cNvContentPartPr/>
                <p14:nvPr/>
              </p14:nvContentPartPr>
              <p14:xfrm>
                <a:off x="3005744" y="3055419"/>
                <a:ext cx="240840" cy="290160"/>
              </p14:xfrm>
            </p:contentPart>
          </mc:Choice>
          <mc:Fallback xmlns="">
            <p:pic>
              <p:nvPicPr>
                <p:cNvPr id="86" name="Entrada de lápiz 85">
                  <a:extLst>
                    <a:ext uri="{FF2B5EF4-FFF2-40B4-BE49-F238E27FC236}">
                      <a16:creationId xmlns:a16="http://schemas.microsoft.com/office/drawing/2014/main" id="{5B8E6B9A-C2AE-4F10-A813-03115C9C2247}"/>
                    </a:ext>
                  </a:extLst>
                </p:cNvPr>
                <p:cNvPicPr/>
                <p:nvPr/>
              </p:nvPicPr>
              <p:blipFill>
                <a:blip r:embed="rId108"/>
                <a:stretch>
                  <a:fillRect/>
                </a:stretch>
              </p:blipFill>
              <p:spPr>
                <a:xfrm>
                  <a:off x="2987744" y="3037779"/>
                  <a:ext cx="2764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7" name="Entrada de lápiz 86">
                  <a:extLst>
                    <a:ext uri="{FF2B5EF4-FFF2-40B4-BE49-F238E27FC236}">
                      <a16:creationId xmlns:a16="http://schemas.microsoft.com/office/drawing/2014/main" id="{52AF7111-754B-44F4-90B4-29D14C54ACB7}"/>
                    </a:ext>
                  </a:extLst>
                </p14:cNvPr>
                <p14:cNvContentPartPr/>
                <p14:nvPr/>
              </p14:nvContentPartPr>
              <p14:xfrm>
                <a:off x="2968304" y="2930859"/>
                <a:ext cx="329400" cy="35280"/>
              </p14:xfrm>
            </p:contentPart>
          </mc:Choice>
          <mc:Fallback xmlns="">
            <p:pic>
              <p:nvPicPr>
                <p:cNvPr id="87" name="Entrada de lápiz 86">
                  <a:extLst>
                    <a:ext uri="{FF2B5EF4-FFF2-40B4-BE49-F238E27FC236}">
                      <a16:creationId xmlns:a16="http://schemas.microsoft.com/office/drawing/2014/main" id="{52AF7111-754B-44F4-90B4-29D14C54ACB7}"/>
                    </a:ext>
                  </a:extLst>
                </p:cNvPr>
                <p:cNvPicPr/>
                <p:nvPr/>
              </p:nvPicPr>
              <p:blipFill>
                <a:blip r:embed="rId110"/>
                <a:stretch>
                  <a:fillRect/>
                </a:stretch>
              </p:blipFill>
              <p:spPr>
                <a:xfrm>
                  <a:off x="2950304" y="2912859"/>
                  <a:ext cx="365040" cy="70920"/>
                </a:xfrm>
                <a:prstGeom prst="rect">
                  <a:avLst/>
                </a:prstGeom>
              </p:spPr>
            </p:pic>
          </mc:Fallback>
        </mc:AlternateContent>
      </p:grpSp>
      <p:grpSp>
        <p:nvGrpSpPr>
          <p:cNvPr id="90" name="Grupo 89">
            <a:extLst>
              <a:ext uri="{FF2B5EF4-FFF2-40B4-BE49-F238E27FC236}">
                <a16:creationId xmlns:a16="http://schemas.microsoft.com/office/drawing/2014/main" id="{28535B60-665F-4594-A1AE-E15191AC5A81}"/>
              </a:ext>
            </a:extLst>
          </p:cNvPr>
          <p:cNvGrpSpPr/>
          <p:nvPr/>
        </p:nvGrpSpPr>
        <p:grpSpPr>
          <a:xfrm>
            <a:off x="6337904" y="5120739"/>
            <a:ext cx="1760040" cy="504720"/>
            <a:chOff x="6337904" y="5120739"/>
            <a:chExt cx="1760040" cy="504720"/>
          </a:xfrm>
        </p:grpSpPr>
        <mc:AlternateContent xmlns:mc="http://schemas.openxmlformats.org/markup-compatibility/2006" xmlns:p14="http://schemas.microsoft.com/office/powerpoint/2010/main">
          <mc:Choice Requires="p14">
            <p:contentPart p14:bwMode="auto" r:id="rId111">
              <p14:nvContentPartPr>
                <p14:cNvPr id="66" name="Entrada de lápiz 65">
                  <a:extLst>
                    <a:ext uri="{FF2B5EF4-FFF2-40B4-BE49-F238E27FC236}">
                      <a16:creationId xmlns:a16="http://schemas.microsoft.com/office/drawing/2014/main" id="{B630BD73-9657-4E1A-8085-59C325E295F3}"/>
                    </a:ext>
                  </a:extLst>
                </p14:cNvPr>
                <p14:cNvContentPartPr/>
                <p14:nvPr/>
              </p14:nvContentPartPr>
              <p14:xfrm>
                <a:off x="6364904" y="5233779"/>
                <a:ext cx="242280" cy="304200"/>
              </p14:xfrm>
            </p:contentPart>
          </mc:Choice>
          <mc:Fallback xmlns="">
            <p:pic>
              <p:nvPicPr>
                <p:cNvPr id="66" name="Entrada de lápiz 65">
                  <a:extLst>
                    <a:ext uri="{FF2B5EF4-FFF2-40B4-BE49-F238E27FC236}">
                      <a16:creationId xmlns:a16="http://schemas.microsoft.com/office/drawing/2014/main" id="{B630BD73-9657-4E1A-8085-59C325E295F3}"/>
                    </a:ext>
                  </a:extLst>
                </p:cNvPr>
                <p:cNvPicPr/>
                <p:nvPr/>
              </p:nvPicPr>
              <p:blipFill>
                <a:blip r:embed="rId112"/>
                <a:stretch>
                  <a:fillRect/>
                </a:stretch>
              </p:blipFill>
              <p:spPr>
                <a:xfrm>
                  <a:off x="6346904" y="5215779"/>
                  <a:ext cx="2779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Entrada de lápiz 66">
                  <a:extLst>
                    <a:ext uri="{FF2B5EF4-FFF2-40B4-BE49-F238E27FC236}">
                      <a16:creationId xmlns:a16="http://schemas.microsoft.com/office/drawing/2014/main" id="{D0CF8A66-010C-4AB6-B3AA-894006955620}"/>
                    </a:ext>
                  </a:extLst>
                </p14:cNvPr>
                <p14:cNvContentPartPr/>
                <p14:nvPr/>
              </p14:nvContentPartPr>
              <p14:xfrm>
                <a:off x="6801224" y="5222619"/>
                <a:ext cx="315720" cy="274320"/>
              </p14:xfrm>
            </p:contentPart>
          </mc:Choice>
          <mc:Fallback xmlns="">
            <p:pic>
              <p:nvPicPr>
                <p:cNvPr id="67" name="Entrada de lápiz 66">
                  <a:extLst>
                    <a:ext uri="{FF2B5EF4-FFF2-40B4-BE49-F238E27FC236}">
                      <a16:creationId xmlns:a16="http://schemas.microsoft.com/office/drawing/2014/main" id="{D0CF8A66-010C-4AB6-B3AA-894006955620}"/>
                    </a:ext>
                  </a:extLst>
                </p:cNvPr>
                <p:cNvPicPr/>
                <p:nvPr/>
              </p:nvPicPr>
              <p:blipFill>
                <a:blip r:embed="rId114"/>
                <a:stretch>
                  <a:fillRect/>
                </a:stretch>
              </p:blipFill>
              <p:spPr>
                <a:xfrm>
                  <a:off x="6783584" y="5204979"/>
                  <a:ext cx="3513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Entrada de lápiz 67">
                  <a:extLst>
                    <a:ext uri="{FF2B5EF4-FFF2-40B4-BE49-F238E27FC236}">
                      <a16:creationId xmlns:a16="http://schemas.microsoft.com/office/drawing/2014/main" id="{81F0A8B1-72B7-474E-B488-7E66943E6963}"/>
                    </a:ext>
                  </a:extLst>
                </p14:cNvPr>
                <p14:cNvContentPartPr/>
                <p14:nvPr/>
              </p14:nvContentPartPr>
              <p14:xfrm>
                <a:off x="6988784" y="5360499"/>
                <a:ext cx="162360" cy="12960"/>
              </p14:xfrm>
            </p:contentPart>
          </mc:Choice>
          <mc:Fallback xmlns="">
            <p:pic>
              <p:nvPicPr>
                <p:cNvPr id="68" name="Entrada de lápiz 67">
                  <a:extLst>
                    <a:ext uri="{FF2B5EF4-FFF2-40B4-BE49-F238E27FC236}">
                      <a16:creationId xmlns:a16="http://schemas.microsoft.com/office/drawing/2014/main" id="{81F0A8B1-72B7-474E-B488-7E66943E6963}"/>
                    </a:ext>
                  </a:extLst>
                </p:cNvPr>
                <p:cNvPicPr/>
                <p:nvPr/>
              </p:nvPicPr>
              <p:blipFill>
                <a:blip r:embed="rId116"/>
                <a:stretch>
                  <a:fillRect/>
                </a:stretch>
              </p:blipFill>
              <p:spPr>
                <a:xfrm>
                  <a:off x="6971144" y="5342499"/>
                  <a:ext cx="198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Entrada de lápiz 68">
                  <a:extLst>
                    <a:ext uri="{FF2B5EF4-FFF2-40B4-BE49-F238E27FC236}">
                      <a16:creationId xmlns:a16="http://schemas.microsoft.com/office/drawing/2014/main" id="{CC42C380-6175-462C-B66F-12D8F0B0EDB2}"/>
                    </a:ext>
                  </a:extLst>
                </p14:cNvPr>
                <p14:cNvContentPartPr/>
                <p14:nvPr/>
              </p14:nvContentPartPr>
              <p14:xfrm>
                <a:off x="7353824" y="5208579"/>
                <a:ext cx="135000" cy="233280"/>
              </p14:xfrm>
            </p:contentPart>
          </mc:Choice>
          <mc:Fallback xmlns="">
            <p:pic>
              <p:nvPicPr>
                <p:cNvPr id="69" name="Entrada de lápiz 68">
                  <a:extLst>
                    <a:ext uri="{FF2B5EF4-FFF2-40B4-BE49-F238E27FC236}">
                      <a16:creationId xmlns:a16="http://schemas.microsoft.com/office/drawing/2014/main" id="{CC42C380-6175-462C-B66F-12D8F0B0EDB2}"/>
                    </a:ext>
                  </a:extLst>
                </p:cNvPr>
                <p:cNvPicPr/>
                <p:nvPr/>
              </p:nvPicPr>
              <p:blipFill>
                <a:blip r:embed="rId118"/>
                <a:stretch>
                  <a:fillRect/>
                </a:stretch>
              </p:blipFill>
              <p:spPr>
                <a:xfrm>
                  <a:off x="7335824" y="5190939"/>
                  <a:ext cx="170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Entrada de lápiz 69">
                  <a:extLst>
                    <a:ext uri="{FF2B5EF4-FFF2-40B4-BE49-F238E27FC236}">
                      <a16:creationId xmlns:a16="http://schemas.microsoft.com/office/drawing/2014/main" id="{2BDFA140-14F4-4A4A-8516-F5D320698D2A}"/>
                    </a:ext>
                  </a:extLst>
                </p14:cNvPr>
                <p14:cNvContentPartPr/>
                <p14:nvPr/>
              </p14:nvContentPartPr>
              <p14:xfrm>
                <a:off x="7690784" y="5120739"/>
                <a:ext cx="187920" cy="242640"/>
              </p14:xfrm>
            </p:contentPart>
          </mc:Choice>
          <mc:Fallback xmlns="">
            <p:pic>
              <p:nvPicPr>
                <p:cNvPr id="70" name="Entrada de lápiz 69">
                  <a:extLst>
                    <a:ext uri="{FF2B5EF4-FFF2-40B4-BE49-F238E27FC236}">
                      <a16:creationId xmlns:a16="http://schemas.microsoft.com/office/drawing/2014/main" id="{2BDFA140-14F4-4A4A-8516-F5D320698D2A}"/>
                    </a:ext>
                  </a:extLst>
                </p:cNvPr>
                <p:cNvPicPr/>
                <p:nvPr/>
              </p:nvPicPr>
              <p:blipFill>
                <a:blip r:embed="rId120"/>
                <a:stretch>
                  <a:fillRect/>
                </a:stretch>
              </p:blipFill>
              <p:spPr>
                <a:xfrm>
                  <a:off x="7672784" y="5102739"/>
                  <a:ext cx="223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9" name="Entrada de lápiz 88">
                  <a:extLst>
                    <a:ext uri="{FF2B5EF4-FFF2-40B4-BE49-F238E27FC236}">
                      <a16:creationId xmlns:a16="http://schemas.microsoft.com/office/drawing/2014/main" id="{D0FFC4DE-49F0-425C-8DB8-01CF33265802}"/>
                    </a:ext>
                  </a:extLst>
                </p14:cNvPr>
                <p14:cNvContentPartPr/>
                <p14:nvPr/>
              </p14:nvContentPartPr>
              <p14:xfrm>
                <a:off x="6337904" y="5506299"/>
                <a:ext cx="1760040" cy="119160"/>
              </p14:xfrm>
            </p:contentPart>
          </mc:Choice>
          <mc:Fallback xmlns="">
            <p:pic>
              <p:nvPicPr>
                <p:cNvPr id="89" name="Entrada de lápiz 88">
                  <a:extLst>
                    <a:ext uri="{FF2B5EF4-FFF2-40B4-BE49-F238E27FC236}">
                      <a16:creationId xmlns:a16="http://schemas.microsoft.com/office/drawing/2014/main" id="{D0FFC4DE-49F0-425C-8DB8-01CF33265802}"/>
                    </a:ext>
                  </a:extLst>
                </p:cNvPr>
                <p:cNvPicPr/>
                <p:nvPr/>
              </p:nvPicPr>
              <p:blipFill>
                <a:blip r:embed="rId122"/>
                <a:stretch>
                  <a:fillRect/>
                </a:stretch>
              </p:blipFill>
              <p:spPr>
                <a:xfrm>
                  <a:off x="6319904" y="5488299"/>
                  <a:ext cx="1795680" cy="15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91" name="Entrada de lápiz 90">
                <a:extLst>
                  <a:ext uri="{FF2B5EF4-FFF2-40B4-BE49-F238E27FC236}">
                    <a16:creationId xmlns:a16="http://schemas.microsoft.com/office/drawing/2014/main" id="{FFDA4A95-D087-4DD3-8E13-04408C830442}"/>
                  </a:ext>
                </a:extLst>
              </p14:cNvPr>
              <p14:cNvContentPartPr/>
              <p14:nvPr/>
            </p14:nvContentPartPr>
            <p14:xfrm>
              <a:off x="5963504" y="5285619"/>
              <a:ext cx="174240" cy="360"/>
            </p14:xfrm>
          </p:contentPart>
        </mc:Choice>
        <mc:Fallback xmlns="">
          <p:pic>
            <p:nvPicPr>
              <p:cNvPr id="91" name="Entrada de lápiz 90">
                <a:extLst>
                  <a:ext uri="{FF2B5EF4-FFF2-40B4-BE49-F238E27FC236}">
                    <a16:creationId xmlns:a16="http://schemas.microsoft.com/office/drawing/2014/main" id="{FFDA4A95-D087-4DD3-8E13-04408C830442}"/>
                  </a:ext>
                </a:extLst>
              </p:cNvPr>
              <p:cNvPicPr/>
              <p:nvPr/>
            </p:nvPicPr>
            <p:blipFill>
              <a:blip r:embed="rId124"/>
              <a:stretch>
                <a:fillRect/>
              </a:stretch>
            </p:blipFill>
            <p:spPr>
              <a:xfrm>
                <a:off x="5945504" y="5267619"/>
                <a:ext cx="209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2" name="Entrada de lápiz 91">
                <a:extLst>
                  <a:ext uri="{FF2B5EF4-FFF2-40B4-BE49-F238E27FC236}">
                    <a16:creationId xmlns:a16="http://schemas.microsoft.com/office/drawing/2014/main" id="{342274A6-E5B9-45DF-852C-D6825BC4C02B}"/>
                  </a:ext>
                </a:extLst>
              </p14:cNvPr>
              <p14:cNvContentPartPr/>
              <p14:nvPr/>
            </p14:nvContentPartPr>
            <p14:xfrm>
              <a:off x="3055784" y="3907899"/>
              <a:ext cx="360" cy="360"/>
            </p14:xfrm>
          </p:contentPart>
        </mc:Choice>
        <mc:Fallback xmlns="">
          <p:pic>
            <p:nvPicPr>
              <p:cNvPr id="92" name="Entrada de lápiz 91">
                <a:extLst>
                  <a:ext uri="{FF2B5EF4-FFF2-40B4-BE49-F238E27FC236}">
                    <a16:creationId xmlns:a16="http://schemas.microsoft.com/office/drawing/2014/main" id="{342274A6-E5B9-45DF-852C-D6825BC4C02B}"/>
                  </a:ext>
                </a:extLst>
              </p:cNvPr>
              <p:cNvPicPr/>
              <p:nvPr/>
            </p:nvPicPr>
            <p:blipFill>
              <a:blip r:embed="rId4"/>
              <a:stretch>
                <a:fillRect/>
              </a:stretch>
            </p:blipFill>
            <p:spPr>
              <a:xfrm>
                <a:off x="3038144" y="388989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3" name="Entrada de lápiz 92">
                <a:extLst>
                  <a:ext uri="{FF2B5EF4-FFF2-40B4-BE49-F238E27FC236}">
                    <a16:creationId xmlns:a16="http://schemas.microsoft.com/office/drawing/2014/main" id="{41D38DF1-7C5E-4E5C-A191-1D99509CC7FD}"/>
                  </a:ext>
                </a:extLst>
              </p14:cNvPr>
              <p14:cNvContentPartPr/>
              <p14:nvPr/>
            </p14:nvContentPartPr>
            <p14:xfrm>
              <a:off x="2055344" y="3707379"/>
              <a:ext cx="395640" cy="2355480"/>
            </p14:xfrm>
          </p:contentPart>
        </mc:Choice>
        <mc:Fallback xmlns="">
          <p:pic>
            <p:nvPicPr>
              <p:cNvPr id="93" name="Entrada de lápiz 92">
                <a:extLst>
                  <a:ext uri="{FF2B5EF4-FFF2-40B4-BE49-F238E27FC236}">
                    <a16:creationId xmlns:a16="http://schemas.microsoft.com/office/drawing/2014/main" id="{41D38DF1-7C5E-4E5C-A191-1D99509CC7FD}"/>
                  </a:ext>
                </a:extLst>
              </p:cNvPr>
              <p:cNvPicPr/>
              <p:nvPr/>
            </p:nvPicPr>
            <p:blipFill>
              <a:blip r:embed="rId127"/>
              <a:stretch>
                <a:fillRect/>
              </a:stretch>
            </p:blipFill>
            <p:spPr>
              <a:xfrm>
                <a:off x="2037704" y="3689379"/>
                <a:ext cx="431280" cy="2391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4" name="Entrada de lápiz 93">
                <a:extLst>
                  <a:ext uri="{FF2B5EF4-FFF2-40B4-BE49-F238E27FC236}">
                    <a16:creationId xmlns:a16="http://schemas.microsoft.com/office/drawing/2014/main" id="{F63A1832-337C-486A-AB7A-0703EBA7D91F}"/>
                  </a:ext>
                </a:extLst>
              </p14:cNvPr>
              <p14:cNvContentPartPr/>
              <p14:nvPr/>
            </p14:nvContentPartPr>
            <p14:xfrm>
              <a:off x="2502104" y="4558779"/>
              <a:ext cx="367560" cy="340200"/>
            </p14:xfrm>
          </p:contentPart>
        </mc:Choice>
        <mc:Fallback xmlns="">
          <p:pic>
            <p:nvPicPr>
              <p:cNvPr id="94" name="Entrada de lápiz 93">
                <a:extLst>
                  <a:ext uri="{FF2B5EF4-FFF2-40B4-BE49-F238E27FC236}">
                    <a16:creationId xmlns:a16="http://schemas.microsoft.com/office/drawing/2014/main" id="{F63A1832-337C-486A-AB7A-0703EBA7D91F}"/>
                  </a:ext>
                </a:extLst>
              </p:cNvPr>
              <p:cNvPicPr/>
              <p:nvPr/>
            </p:nvPicPr>
            <p:blipFill>
              <a:blip r:embed="rId129"/>
              <a:stretch>
                <a:fillRect/>
              </a:stretch>
            </p:blipFill>
            <p:spPr>
              <a:xfrm>
                <a:off x="2484464" y="4541139"/>
                <a:ext cx="403200" cy="375840"/>
              </a:xfrm>
              <a:prstGeom prst="rect">
                <a:avLst/>
              </a:prstGeom>
            </p:spPr>
          </p:pic>
        </mc:Fallback>
      </mc:AlternateContent>
      <p:grpSp>
        <p:nvGrpSpPr>
          <p:cNvPr id="101" name="Grupo 100">
            <a:extLst>
              <a:ext uri="{FF2B5EF4-FFF2-40B4-BE49-F238E27FC236}">
                <a16:creationId xmlns:a16="http://schemas.microsoft.com/office/drawing/2014/main" id="{8B6BFDA5-F19F-4DB6-9983-CD9BE12D0F09}"/>
              </a:ext>
            </a:extLst>
          </p:cNvPr>
          <p:cNvGrpSpPr/>
          <p:nvPr/>
        </p:nvGrpSpPr>
        <p:grpSpPr>
          <a:xfrm>
            <a:off x="3106184" y="4271139"/>
            <a:ext cx="896400" cy="614880"/>
            <a:chOff x="3106184" y="4271139"/>
            <a:chExt cx="896400" cy="614880"/>
          </a:xfrm>
        </p:grpSpPr>
        <mc:AlternateContent xmlns:mc="http://schemas.openxmlformats.org/markup-compatibility/2006" xmlns:p14="http://schemas.microsoft.com/office/powerpoint/2010/main">
          <mc:Choice Requires="p14">
            <p:contentPart p14:bwMode="auto" r:id="rId130">
              <p14:nvContentPartPr>
                <p14:cNvPr id="95" name="Entrada de lápiz 94">
                  <a:extLst>
                    <a:ext uri="{FF2B5EF4-FFF2-40B4-BE49-F238E27FC236}">
                      <a16:creationId xmlns:a16="http://schemas.microsoft.com/office/drawing/2014/main" id="{F1A62C35-AE24-46AD-96D6-8A81A77E0E5B}"/>
                    </a:ext>
                  </a:extLst>
                </p14:cNvPr>
                <p14:cNvContentPartPr/>
                <p14:nvPr/>
              </p14:nvContentPartPr>
              <p14:xfrm>
                <a:off x="3106184" y="4634019"/>
                <a:ext cx="139320" cy="252000"/>
              </p14:xfrm>
            </p:contentPart>
          </mc:Choice>
          <mc:Fallback xmlns="">
            <p:pic>
              <p:nvPicPr>
                <p:cNvPr id="95" name="Entrada de lápiz 94">
                  <a:extLst>
                    <a:ext uri="{FF2B5EF4-FFF2-40B4-BE49-F238E27FC236}">
                      <a16:creationId xmlns:a16="http://schemas.microsoft.com/office/drawing/2014/main" id="{F1A62C35-AE24-46AD-96D6-8A81A77E0E5B}"/>
                    </a:ext>
                  </a:extLst>
                </p:cNvPr>
                <p:cNvPicPr/>
                <p:nvPr/>
              </p:nvPicPr>
              <p:blipFill>
                <a:blip r:embed="rId131"/>
                <a:stretch>
                  <a:fillRect/>
                </a:stretch>
              </p:blipFill>
              <p:spPr>
                <a:xfrm>
                  <a:off x="3088184" y="4616019"/>
                  <a:ext cx="1749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Entrada de lápiz 95">
                  <a:extLst>
                    <a:ext uri="{FF2B5EF4-FFF2-40B4-BE49-F238E27FC236}">
                      <a16:creationId xmlns:a16="http://schemas.microsoft.com/office/drawing/2014/main" id="{E3CB0E17-27D1-4EB3-BCC9-AB8511318E71}"/>
                    </a:ext>
                  </a:extLst>
                </p14:cNvPr>
                <p14:cNvContentPartPr/>
                <p14:nvPr/>
              </p14:nvContentPartPr>
              <p14:xfrm>
                <a:off x="3306344" y="4271139"/>
                <a:ext cx="227520" cy="516240"/>
              </p14:xfrm>
            </p:contentPart>
          </mc:Choice>
          <mc:Fallback xmlns="">
            <p:pic>
              <p:nvPicPr>
                <p:cNvPr id="96" name="Entrada de lápiz 95">
                  <a:extLst>
                    <a:ext uri="{FF2B5EF4-FFF2-40B4-BE49-F238E27FC236}">
                      <a16:creationId xmlns:a16="http://schemas.microsoft.com/office/drawing/2014/main" id="{E3CB0E17-27D1-4EB3-BCC9-AB8511318E71}"/>
                    </a:ext>
                  </a:extLst>
                </p:cNvPr>
                <p:cNvPicPr/>
                <p:nvPr/>
              </p:nvPicPr>
              <p:blipFill>
                <a:blip r:embed="rId133"/>
                <a:stretch>
                  <a:fillRect/>
                </a:stretch>
              </p:blipFill>
              <p:spPr>
                <a:xfrm>
                  <a:off x="3288344" y="4253499"/>
                  <a:ext cx="26316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Entrada de lápiz 96">
                  <a:extLst>
                    <a:ext uri="{FF2B5EF4-FFF2-40B4-BE49-F238E27FC236}">
                      <a16:creationId xmlns:a16="http://schemas.microsoft.com/office/drawing/2014/main" id="{CF9670BF-18C8-404A-94EA-BDB7E66D363A}"/>
                    </a:ext>
                  </a:extLst>
                </p14:cNvPr>
                <p14:cNvContentPartPr/>
                <p14:nvPr/>
              </p14:nvContentPartPr>
              <p14:xfrm>
                <a:off x="3656984" y="4584339"/>
                <a:ext cx="10080" cy="164880"/>
              </p14:xfrm>
            </p:contentPart>
          </mc:Choice>
          <mc:Fallback xmlns="">
            <p:pic>
              <p:nvPicPr>
                <p:cNvPr id="97" name="Entrada de lápiz 96">
                  <a:extLst>
                    <a:ext uri="{FF2B5EF4-FFF2-40B4-BE49-F238E27FC236}">
                      <a16:creationId xmlns:a16="http://schemas.microsoft.com/office/drawing/2014/main" id="{CF9670BF-18C8-404A-94EA-BDB7E66D363A}"/>
                    </a:ext>
                  </a:extLst>
                </p:cNvPr>
                <p:cNvPicPr/>
                <p:nvPr/>
              </p:nvPicPr>
              <p:blipFill>
                <a:blip r:embed="rId135"/>
                <a:stretch>
                  <a:fillRect/>
                </a:stretch>
              </p:blipFill>
              <p:spPr>
                <a:xfrm>
                  <a:off x="3639344" y="4566339"/>
                  <a:ext cx="45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Entrada de lápiz 98">
                  <a:extLst>
                    <a:ext uri="{FF2B5EF4-FFF2-40B4-BE49-F238E27FC236}">
                      <a16:creationId xmlns:a16="http://schemas.microsoft.com/office/drawing/2014/main" id="{D1B868E5-FFD2-4253-A4F9-190B69880C2B}"/>
                    </a:ext>
                  </a:extLst>
                </p14:cNvPr>
                <p14:cNvContentPartPr/>
                <p14:nvPr/>
              </p14:nvContentPartPr>
              <p14:xfrm>
                <a:off x="3669584" y="4408659"/>
                <a:ext cx="360" cy="360"/>
              </p14:xfrm>
            </p:contentPart>
          </mc:Choice>
          <mc:Fallback xmlns="">
            <p:pic>
              <p:nvPicPr>
                <p:cNvPr id="99" name="Entrada de lápiz 98">
                  <a:extLst>
                    <a:ext uri="{FF2B5EF4-FFF2-40B4-BE49-F238E27FC236}">
                      <a16:creationId xmlns:a16="http://schemas.microsoft.com/office/drawing/2014/main" id="{D1B868E5-FFD2-4253-A4F9-190B69880C2B}"/>
                    </a:ext>
                  </a:extLst>
                </p:cNvPr>
                <p:cNvPicPr/>
                <p:nvPr/>
              </p:nvPicPr>
              <p:blipFill>
                <a:blip r:embed="rId4"/>
                <a:stretch>
                  <a:fillRect/>
                </a:stretch>
              </p:blipFill>
              <p:spPr>
                <a:xfrm>
                  <a:off x="3651584" y="439065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0" name="Entrada de lápiz 99">
                  <a:extLst>
                    <a:ext uri="{FF2B5EF4-FFF2-40B4-BE49-F238E27FC236}">
                      <a16:creationId xmlns:a16="http://schemas.microsoft.com/office/drawing/2014/main" id="{BEE1388E-55B2-4AE0-BD39-6296D574DB50}"/>
                    </a:ext>
                  </a:extLst>
                </p14:cNvPr>
                <p14:cNvContentPartPr/>
                <p14:nvPr/>
              </p14:nvContentPartPr>
              <p14:xfrm>
                <a:off x="3782264" y="4516299"/>
                <a:ext cx="220320" cy="339120"/>
              </p14:xfrm>
            </p:contentPart>
          </mc:Choice>
          <mc:Fallback xmlns="">
            <p:pic>
              <p:nvPicPr>
                <p:cNvPr id="100" name="Entrada de lápiz 99">
                  <a:extLst>
                    <a:ext uri="{FF2B5EF4-FFF2-40B4-BE49-F238E27FC236}">
                      <a16:creationId xmlns:a16="http://schemas.microsoft.com/office/drawing/2014/main" id="{BEE1388E-55B2-4AE0-BD39-6296D574DB50}"/>
                    </a:ext>
                  </a:extLst>
                </p:cNvPr>
                <p:cNvPicPr/>
                <p:nvPr/>
              </p:nvPicPr>
              <p:blipFill>
                <a:blip r:embed="rId138"/>
                <a:stretch>
                  <a:fillRect/>
                </a:stretch>
              </p:blipFill>
              <p:spPr>
                <a:xfrm>
                  <a:off x="3764624" y="4498659"/>
                  <a:ext cx="255960" cy="374760"/>
                </a:xfrm>
                <a:prstGeom prst="rect">
                  <a:avLst/>
                </a:prstGeom>
              </p:spPr>
            </p:pic>
          </mc:Fallback>
        </mc:AlternateContent>
      </p:grpSp>
    </p:spTree>
    <p:extLst>
      <p:ext uri="{BB962C8B-B14F-4D97-AF65-F5344CB8AC3E}">
        <p14:creationId xmlns:p14="http://schemas.microsoft.com/office/powerpoint/2010/main" val="344657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D7758-DB46-4626-92A1-6B794B315A49}"/>
              </a:ext>
            </a:extLst>
          </p:cNvPr>
          <p:cNvSpPr>
            <a:spLocks noGrp="1"/>
          </p:cNvSpPr>
          <p:nvPr>
            <p:ph type="title"/>
          </p:nvPr>
        </p:nvSpPr>
        <p:spPr/>
        <p:txBody>
          <a:bodyPr/>
          <a:lstStyle/>
          <a:p>
            <a:r>
              <a:rPr lang="es-CL" dirty="0"/>
              <a:t>Suma y resta de decimales</a:t>
            </a:r>
          </a:p>
        </p:txBody>
      </p:sp>
      <p:sp>
        <p:nvSpPr>
          <p:cNvPr id="3" name="Marcador de contenido 2">
            <a:extLst>
              <a:ext uri="{FF2B5EF4-FFF2-40B4-BE49-F238E27FC236}">
                <a16:creationId xmlns:a16="http://schemas.microsoft.com/office/drawing/2014/main" id="{1788569D-225D-42FC-B428-C94251A21FCB}"/>
              </a:ext>
            </a:extLst>
          </p:cNvPr>
          <p:cNvSpPr>
            <a:spLocks noGrp="1"/>
          </p:cNvSpPr>
          <p:nvPr>
            <p:ph idx="1"/>
          </p:nvPr>
        </p:nvSpPr>
        <p:spPr/>
        <p:txBody>
          <a:bodyPr/>
          <a:lstStyle/>
          <a:p>
            <a:pPr marL="0" indent="0">
              <a:buNone/>
            </a:pPr>
            <a:r>
              <a:rPr lang="es-CL" dirty="0">
                <a:latin typeface="Abadi Extra Light" panose="020B0204020104020204" pitchFamily="34" charset="0"/>
              </a:rPr>
              <a:t>Para sumar y restar números decimales </a:t>
            </a:r>
            <a:r>
              <a:rPr lang="es-MX" b="0" i="0" dirty="0">
                <a:effectLst/>
                <a:latin typeface="Abadi Extra Light" panose="020B0204020104020204" pitchFamily="34" charset="0"/>
              </a:rPr>
              <a:t>tendremos que poner las unidades debajo de las unidades, las décimas debajo de las décimas, las centésimas debajo de las centésimas, y así con todos los números.</a:t>
            </a:r>
          </a:p>
          <a:p>
            <a:pPr marL="0" indent="0">
              <a:buNone/>
            </a:pPr>
            <a:r>
              <a:rPr lang="es-MX" sz="2000" b="1" dirty="0">
                <a:latin typeface="Abadi Extra Light" panose="020B0204020104020204" pitchFamily="34" charset="0"/>
              </a:rPr>
              <a:t>       Ejemplo: </a:t>
            </a:r>
            <a:r>
              <a:rPr lang="es-MX" sz="2000" dirty="0">
                <a:latin typeface="Abadi Extra Light" panose="020B0204020104020204" pitchFamily="34" charset="0"/>
              </a:rPr>
              <a:t>Al sumar 9,756 + 8,27                       </a:t>
            </a:r>
            <a:r>
              <a:rPr lang="es-MX" sz="2000" b="1" dirty="0">
                <a:latin typeface="Abadi Extra Light" panose="020B0204020104020204" pitchFamily="34" charset="0"/>
              </a:rPr>
              <a:t>Ejemplo: </a:t>
            </a:r>
            <a:r>
              <a:rPr lang="es-MX" sz="2000" dirty="0">
                <a:latin typeface="Abadi Extra Light" panose="020B0204020104020204" pitchFamily="34" charset="0"/>
              </a:rPr>
              <a:t>Al restar 9,756 - 8,27</a:t>
            </a:r>
            <a:endParaRPr lang="es-CL" sz="2000" dirty="0">
              <a:latin typeface="Abadi Extra Light" panose="020B0204020104020204" pitchFamily="34" charset="0"/>
            </a:endParaRPr>
          </a:p>
          <a:p>
            <a:pPr marL="0" indent="0">
              <a:buNone/>
            </a:pPr>
            <a:endParaRPr lang="es-CL" sz="2000" dirty="0">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FB0BA722-F9D2-4FDE-8350-78D57AB1CF96}"/>
                  </a:ext>
                </a:extLst>
              </p:cNvPr>
              <p:cNvSpPr txBox="1"/>
              <p:nvPr/>
            </p:nvSpPr>
            <p:spPr>
              <a:xfrm>
                <a:off x="2164465" y="4190033"/>
                <a:ext cx="1782501" cy="12212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eqArr>
                            <m:eqArrPr>
                              <m:ctrlPr>
                                <a:rPr lang="es-CL" sz="2800" b="0" i="1" smtClean="0">
                                  <a:latin typeface="Cambria Math" panose="02040503050406030204" pitchFamily="18" charset="0"/>
                                </a:rPr>
                              </m:ctrlPr>
                            </m:eqArrPr>
                            <m:e>
                              <m:r>
                                <a:rPr lang="es-CL" sz="2800" b="0" i="1" smtClean="0">
                                  <a:latin typeface="Cambria Math" panose="02040503050406030204" pitchFamily="18" charset="0"/>
                                </a:rPr>
                                <m:t>    9,756</m:t>
                              </m:r>
                            </m:e>
                            <m:e>
                              <m:r>
                                <a:rPr lang="es-CL" sz="2800" b="0" i="1" smtClean="0">
                                  <a:latin typeface="Cambria Math" panose="02040503050406030204" pitchFamily="18" charset="0"/>
                                </a:rPr>
                                <m:t>+ 8,270</m:t>
                              </m:r>
                            </m:e>
                          </m:eqArr>
                        </m:num>
                        <m:den>
                          <m:r>
                            <a:rPr lang="es-CL" sz="2800" b="0" i="1" smtClean="0">
                              <a:latin typeface="Cambria Math" panose="02040503050406030204" pitchFamily="18" charset="0"/>
                            </a:rPr>
                            <m:t>  18,026</m:t>
                          </m:r>
                        </m:den>
                      </m:f>
                    </m:oMath>
                  </m:oMathPara>
                </a14:m>
                <a:endParaRPr lang="es-CL" sz="2800" dirty="0"/>
              </a:p>
            </p:txBody>
          </p:sp>
        </mc:Choice>
        <mc:Fallback xmlns="">
          <p:sp>
            <p:nvSpPr>
              <p:cNvPr id="4" name="CuadroTexto 3">
                <a:extLst>
                  <a:ext uri="{FF2B5EF4-FFF2-40B4-BE49-F238E27FC236}">
                    <a16:creationId xmlns:a16="http://schemas.microsoft.com/office/drawing/2014/main" id="{FB0BA722-F9D2-4FDE-8350-78D57AB1CF96}"/>
                  </a:ext>
                </a:extLst>
              </p:cNvPr>
              <p:cNvSpPr txBox="1">
                <a:spLocks noRot="1" noChangeAspect="1" noMove="1" noResize="1" noEditPoints="1" noAdjustHandles="1" noChangeArrowheads="1" noChangeShapeType="1" noTextEdit="1"/>
              </p:cNvSpPr>
              <p:nvPr/>
            </p:nvSpPr>
            <p:spPr>
              <a:xfrm>
                <a:off x="2164465" y="4190033"/>
                <a:ext cx="1782501" cy="1221296"/>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DF6879B3-3E22-4A4B-8F85-C9BDBCF27C0E}"/>
                  </a:ext>
                </a:extLst>
              </p:cNvPr>
              <p:cNvSpPr txBox="1"/>
              <p:nvPr/>
            </p:nvSpPr>
            <p:spPr>
              <a:xfrm>
                <a:off x="7097210" y="4190033"/>
                <a:ext cx="1782501" cy="12212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eqArr>
                            <m:eqArrPr>
                              <m:ctrlPr>
                                <a:rPr lang="es-CL" sz="2800" b="0" i="1" smtClean="0">
                                  <a:latin typeface="Cambria Math" panose="02040503050406030204" pitchFamily="18" charset="0"/>
                                </a:rPr>
                              </m:ctrlPr>
                            </m:eqArrPr>
                            <m:e>
                              <m:r>
                                <a:rPr lang="es-CL" sz="2800" b="0" i="1" smtClean="0">
                                  <a:latin typeface="Cambria Math" panose="02040503050406030204" pitchFamily="18" charset="0"/>
                                </a:rPr>
                                <m:t>    9,756</m:t>
                              </m:r>
                            </m:e>
                            <m:e>
                              <m:r>
                                <a:rPr lang="es-CL" sz="2800" b="0" i="1" smtClean="0">
                                  <a:latin typeface="Cambria Math" panose="02040503050406030204" pitchFamily="18" charset="0"/>
                                </a:rPr>
                                <m:t>− 8,270</m:t>
                              </m:r>
                            </m:e>
                          </m:eqArr>
                        </m:num>
                        <m:den>
                          <m:r>
                            <a:rPr lang="es-CL" sz="2800" b="0" i="1" smtClean="0">
                              <a:latin typeface="Cambria Math" panose="02040503050406030204" pitchFamily="18" charset="0"/>
                            </a:rPr>
                            <m:t>    1,486</m:t>
                          </m:r>
                        </m:den>
                      </m:f>
                    </m:oMath>
                  </m:oMathPara>
                </a14:m>
                <a:endParaRPr lang="es-CL" sz="2800" dirty="0"/>
              </a:p>
            </p:txBody>
          </p:sp>
        </mc:Choice>
        <mc:Fallback xmlns="">
          <p:sp>
            <p:nvSpPr>
              <p:cNvPr id="5" name="CuadroTexto 4">
                <a:extLst>
                  <a:ext uri="{FF2B5EF4-FFF2-40B4-BE49-F238E27FC236}">
                    <a16:creationId xmlns:a16="http://schemas.microsoft.com/office/drawing/2014/main" id="{DF6879B3-3E22-4A4B-8F85-C9BDBCF27C0E}"/>
                  </a:ext>
                </a:extLst>
              </p:cNvPr>
              <p:cNvSpPr txBox="1">
                <a:spLocks noRot="1" noChangeAspect="1" noMove="1" noResize="1" noEditPoints="1" noAdjustHandles="1" noChangeArrowheads="1" noChangeShapeType="1" noTextEdit="1"/>
              </p:cNvSpPr>
              <p:nvPr/>
            </p:nvSpPr>
            <p:spPr>
              <a:xfrm>
                <a:off x="7097210" y="4190033"/>
                <a:ext cx="1782501" cy="1221296"/>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9" name="Entrada de lápiz 8">
                <a:extLst>
                  <a:ext uri="{FF2B5EF4-FFF2-40B4-BE49-F238E27FC236}">
                    <a16:creationId xmlns:a16="http://schemas.microsoft.com/office/drawing/2014/main" id="{2E1D487A-3EA9-4246-8D73-665F1C3438CF}"/>
                  </a:ext>
                </a:extLst>
              </p14:cNvPr>
              <p14:cNvContentPartPr/>
              <p14:nvPr/>
            </p14:nvContentPartPr>
            <p14:xfrm>
              <a:off x="3147856" y="3899209"/>
              <a:ext cx="73800" cy="225720"/>
            </p14:xfrm>
          </p:contentPart>
        </mc:Choice>
        <mc:Fallback xmlns="">
          <p:pic>
            <p:nvPicPr>
              <p:cNvPr id="9" name="Entrada de lápiz 8">
                <a:extLst>
                  <a:ext uri="{FF2B5EF4-FFF2-40B4-BE49-F238E27FC236}">
                    <a16:creationId xmlns:a16="http://schemas.microsoft.com/office/drawing/2014/main" id="{2E1D487A-3EA9-4246-8D73-665F1C3438CF}"/>
                  </a:ext>
                </a:extLst>
              </p:cNvPr>
              <p:cNvPicPr/>
              <p:nvPr/>
            </p:nvPicPr>
            <p:blipFill>
              <a:blip r:embed="rId5"/>
              <a:stretch>
                <a:fillRect/>
              </a:stretch>
            </p:blipFill>
            <p:spPr>
              <a:xfrm>
                <a:off x="3130216" y="3881569"/>
                <a:ext cx="109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trada de lápiz 9">
                <a:extLst>
                  <a:ext uri="{FF2B5EF4-FFF2-40B4-BE49-F238E27FC236}">
                    <a16:creationId xmlns:a16="http://schemas.microsoft.com/office/drawing/2014/main" id="{369CC49A-D0DC-4A0B-9F22-C87422F3B0C3}"/>
                  </a:ext>
                </a:extLst>
              </p14:cNvPr>
              <p14:cNvContentPartPr/>
              <p14:nvPr/>
            </p14:nvContentPartPr>
            <p14:xfrm>
              <a:off x="2836456" y="3899569"/>
              <a:ext cx="115560" cy="216360"/>
            </p14:xfrm>
          </p:contentPart>
        </mc:Choice>
        <mc:Fallback xmlns="">
          <p:pic>
            <p:nvPicPr>
              <p:cNvPr id="10" name="Entrada de lápiz 9">
                <a:extLst>
                  <a:ext uri="{FF2B5EF4-FFF2-40B4-BE49-F238E27FC236}">
                    <a16:creationId xmlns:a16="http://schemas.microsoft.com/office/drawing/2014/main" id="{369CC49A-D0DC-4A0B-9F22-C87422F3B0C3}"/>
                  </a:ext>
                </a:extLst>
              </p:cNvPr>
              <p:cNvPicPr/>
              <p:nvPr/>
            </p:nvPicPr>
            <p:blipFill>
              <a:blip r:embed="rId7"/>
              <a:stretch>
                <a:fillRect/>
              </a:stretch>
            </p:blipFill>
            <p:spPr>
              <a:xfrm>
                <a:off x="2818456" y="3881929"/>
                <a:ext cx="1512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trada de lápiz 10">
                <a:extLst>
                  <a:ext uri="{FF2B5EF4-FFF2-40B4-BE49-F238E27FC236}">
                    <a16:creationId xmlns:a16="http://schemas.microsoft.com/office/drawing/2014/main" id="{9532CF2B-47E1-4DAC-90E5-0B9DF31EDE4A}"/>
                  </a:ext>
                </a:extLst>
              </p14:cNvPr>
              <p14:cNvContentPartPr/>
              <p14:nvPr/>
            </p14:nvContentPartPr>
            <p14:xfrm>
              <a:off x="9413656" y="3595009"/>
              <a:ext cx="143280" cy="168480"/>
            </p14:xfrm>
          </p:contentPart>
        </mc:Choice>
        <mc:Fallback xmlns="">
          <p:pic>
            <p:nvPicPr>
              <p:cNvPr id="11" name="Entrada de lápiz 10">
                <a:extLst>
                  <a:ext uri="{FF2B5EF4-FFF2-40B4-BE49-F238E27FC236}">
                    <a16:creationId xmlns:a16="http://schemas.microsoft.com/office/drawing/2014/main" id="{9532CF2B-47E1-4DAC-90E5-0B9DF31EDE4A}"/>
                  </a:ext>
                </a:extLst>
              </p:cNvPr>
              <p:cNvPicPr/>
              <p:nvPr/>
            </p:nvPicPr>
            <p:blipFill>
              <a:blip r:embed="rId9"/>
              <a:stretch>
                <a:fillRect/>
              </a:stretch>
            </p:blipFill>
            <p:spPr>
              <a:xfrm>
                <a:off x="9396016" y="3577009"/>
                <a:ext cx="178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Entrada de lápiz 11">
                <a:extLst>
                  <a:ext uri="{FF2B5EF4-FFF2-40B4-BE49-F238E27FC236}">
                    <a16:creationId xmlns:a16="http://schemas.microsoft.com/office/drawing/2014/main" id="{98066534-9C99-4529-8712-7DA34B21BD41}"/>
                  </a:ext>
                </a:extLst>
              </p14:cNvPr>
              <p14:cNvContentPartPr/>
              <p14:nvPr/>
            </p14:nvContentPartPr>
            <p14:xfrm>
              <a:off x="8445616" y="4673569"/>
              <a:ext cx="128520" cy="167040"/>
            </p14:xfrm>
          </p:contentPart>
        </mc:Choice>
        <mc:Fallback xmlns="">
          <p:pic>
            <p:nvPicPr>
              <p:cNvPr id="12" name="Entrada de lápiz 11">
                <a:extLst>
                  <a:ext uri="{FF2B5EF4-FFF2-40B4-BE49-F238E27FC236}">
                    <a16:creationId xmlns:a16="http://schemas.microsoft.com/office/drawing/2014/main" id="{98066534-9C99-4529-8712-7DA34B21BD41}"/>
                  </a:ext>
                </a:extLst>
              </p:cNvPr>
              <p:cNvPicPr/>
              <p:nvPr/>
            </p:nvPicPr>
            <p:blipFill>
              <a:blip r:embed="rId11"/>
              <a:stretch>
                <a:fillRect/>
              </a:stretch>
            </p:blipFill>
            <p:spPr>
              <a:xfrm>
                <a:off x="8427976" y="4655929"/>
                <a:ext cx="164160" cy="202680"/>
              </a:xfrm>
              <a:prstGeom prst="rect">
                <a:avLst/>
              </a:prstGeom>
            </p:spPr>
          </p:pic>
        </mc:Fallback>
      </mc:AlternateContent>
      <p:grpSp>
        <p:nvGrpSpPr>
          <p:cNvPr id="15" name="Grupo 14">
            <a:extLst>
              <a:ext uri="{FF2B5EF4-FFF2-40B4-BE49-F238E27FC236}">
                <a16:creationId xmlns:a16="http://schemas.microsoft.com/office/drawing/2014/main" id="{AF750FBA-A9D4-47A2-A521-A0C05F670C7F}"/>
              </a:ext>
            </a:extLst>
          </p:cNvPr>
          <p:cNvGrpSpPr/>
          <p:nvPr/>
        </p:nvGrpSpPr>
        <p:grpSpPr>
          <a:xfrm>
            <a:off x="7935856" y="3906409"/>
            <a:ext cx="241920" cy="526320"/>
            <a:chOff x="7935856" y="3906409"/>
            <a:chExt cx="241920" cy="526320"/>
          </a:xfrm>
        </p:grpSpPr>
        <mc:AlternateContent xmlns:mc="http://schemas.openxmlformats.org/markup-compatibility/2006" xmlns:p14="http://schemas.microsoft.com/office/powerpoint/2010/main">
          <mc:Choice Requires="p14">
            <p:contentPart p14:bwMode="auto" r:id="rId12">
              <p14:nvContentPartPr>
                <p14:cNvPr id="13" name="Entrada de lápiz 12">
                  <a:extLst>
                    <a:ext uri="{FF2B5EF4-FFF2-40B4-BE49-F238E27FC236}">
                      <a16:creationId xmlns:a16="http://schemas.microsoft.com/office/drawing/2014/main" id="{9D6ABF18-A151-4D8A-B936-2DEEA80BC070}"/>
                    </a:ext>
                  </a:extLst>
                </p14:cNvPr>
                <p14:cNvContentPartPr/>
                <p14:nvPr/>
              </p14:nvContentPartPr>
              <p14:xfrm>
                <a:off x="7935856" y="4187209"/>
                <a:ext cx="241920" cy="245520"/>
              </p14:xfrm>
            </p:contentPart>
          </mc:Choice>
          <mc:Fallback xmlns="">
            <p:pic>
              <p:nvPicPr>
                <p:cNvPr id="13" name="Entrada de lápiz 12">
                  <a:extLst>
                    <a:ext uri="{FF2B5EF4-FFF2-40B4-BE49-F238E27FC236}">
                      <a16:creationId xmlns:a16="http://schemas.microsoft.com/office/drawing/2014/main" id="{9D6ABF18-A151-4D8A-B936-2DEEA80BC070}"/>
                    </a:ext>
                  </a:extLst>
                </p:cNvPr>
                <p:cNvPicPr/>
                <p:nvPr/>
              </p:nvPicPr>
              <p:blipFill>
                <a:blip r:embed="rId13"/>
                <a:stretch>
                  <a:fillRect/>
                </a:stretch>
              </p:blipFill>
              <p:spPr>
                <a:xfrm>
                  <a:off x="7917856" y="4169569"/>
                  <a:ext cx="277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Entrada de lápiz 13">
                  <a:extLst>
                    <a:ext uri="{FF2B5EF4-FFF2-40B4-BE49-F238E27FC236}">
                      <a16:creationId xmlns:a16="http://schemas.microsoft.com/office/drawing/2014/main" id="{5A1D6DD0-A4E6-4C67-8D49-DFB2285BB737}"/>
                    </a:ext>
                  </a:extLst>
                </p14:cNvPr>
                <p14:cNvContentPartPr/>
                <p14:nvPr/>
              </p14:nvContentPartPr>
              <p14:xfrm>
                <a:off x="8062216" y="3906409"/>
                <a:ext cx="82080" cy="230760"/>
              </p14:xfrm>
            </p:contentPart>
          </mc:Choice>
          <mc:Fallback xmlns="">
            <p:pic>
              <p:nvPicPr>
                <p:cNvPr id="14" name="Entrada de lápiz 13">
                  <a:extLst>
                    <a:ext uri="{FF2B5EF4-FFF2-40B4-BE49-F238E27FC236}">
                      <a16:creationId xmlns:a16="http://schemas.microsoft.com/office/drawing/2014/main" id="{5A1D6DD0-A4E6-4C67-8D49-DFB2285BB737}"/>
                    </a:ext>
                  </a:extLst>
                </p:cNvPr>
                <p:cNvPicPr/>
                <p:nvPr/>
              </p:nvPicPr>
              <p:blipFill>
                <a:blip r:embed="rId15"/>
                <a:stretch>
                  <a:fillRect/>
                </a:stretch>
              </p:blipFill>
              <p:spPr>
                <a:xfrm>
                  <a:off x="8044576" y="3888769"/>
                  <a:ext cx="117720" cy="26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Entrada de lápiz 15">
                <a:extLst>
                  <a:ext uri="{FF2B5EF4-FFF2-40B4-BE49-F238E27FC236}">
                    <a16:creationId xmlns:a16="http://schemas.microsoft.com/office/drawing/2014/main" id="{A63D6DFA-FDBA-4275-B6D6-27B978F5829D}"/>
                  </a:ext>
                </a:extLst>
              </p14:cNvPr>
              <p14:cNvContentPartPr/>
              <p14:nvPr/>
            </p14:nvContentPartPr>
            <p14:xfrm>
              <a:off x="8143216" y="4267849"/>
              <a:ext cx="89280" cy="213480"/>
            </p14:xfrm>
          </p:contentPart>
        </mc:Choice>
        <mc:Fallback xmlns="">
          <p:pic>
            <p:nvPicPr>
              <p:cNvPr id="16" name="Entrada de lápiz 15">
                <a:extLst>
                  <a:ext uri="{FF2B5EF4-FFF2-40B4-BE49-F238E27FC236}">
                    <a16:creationId xmlns:a16="http://schemas.microsoft.com/office/drawing/2014/main" id="{A63D6DFA-FDBA-4275-B6D6-27B978F5829D}"/>
                  </a:ext>
                </a:extLst>
              </p:cNvPr>
              <p:cNvPicPr/>
              <p:nvPr/>
            </p:nvPicPr>
            <p:blipFill>
              <a:blip r:embed="rId17"/>
              <a:stretch>
                <a:fillRect/>
              </a:stretch>
            </p:blipFill>
            <p:spPr>
              <a:xfrm>
                <a:off x="8125216" y="4249849"/>
                <a:ext cx="124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Entrada de lápiz 16">
                <a:extLst>
                  <a:ext uri="{FF2B5EF4-FFF2-40B4-BE49-F238E27FC236}">
                    <a16:creationId xmlns:a16="http://schemas.microsoft.com/office/drawing/2014/main" id="{31097035-816B-4591-8A7F-8540C1911DDE}"/>
                  </a:ext>
                </a:extLst>
              </p14:cNvPr>
              <p14:cNvContentPartPr/>
              <p14:nvPr/>
            </p14:nvContentPartPr>
            <p14:xfrm>
              <a:off x="7938376" y="4467649"/>
              <a:ext cx="360" cy="360"/>
            </p14:xfrm>
          </p:contentPart>
        </mc:Choice>
        <mc:Fallback xmlns="">
          <p:pic>
            <p:nvPicPr>
              <p:cNvPr id="17" name="Entrada de lápiz 16">
                <a:extLst>
                  <a:ext uri="{FF2B5EF4-FFF2-40B4-BE49-F238E27FC236}">
                    <a16:creationId xmlns:a16="http://schemas.microsoft.com/office/drawing/2014/main" id="{31097035-816B-4591-8A7F-8540C1911DDE}"/>
                  </a:ext>
                </a:extLst>
              </p:cNvPr>
              <p:cNvPicPr/>
              <p:nvPr/>
            </p:nvPicPr>
            <p:blipFill>
              <a:blip r:embed="rId19"/>
              <a:stretch>
                <a:fillRect/>
              </a:stretch>
            </p:blipFill>
            <p:spPr>
              <a:xfrm>
                <a:off x="7920376" y="4450009"/>
                <a:ext cx="36000" cy="36000"/>
              </a:xfrm>
              <a:prstGeom prst="rect">
                <a:avLst/>
              </a:prstGeom>
            </p:spPr>
          </p:pic>
        </mc:Fallback>
      </mc:AlternateContent>
    </p:spTree>
    <p:extLst>
      <p:ext uri="{BB962C8B-B14F-4D97-AF65-F5344CB8AC3E}">
        <p14:creationId xmlns:p14="http://schemas.microsoft.com/office/powerpoint/2010/main" val="808895432"/>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671</Words>
  <Application>Microsoft Office PowerPoint</Application>
  <PresentationFormat>Panorámica</PresentationFormat>
  <Paragraphs>106</Paragraphs>
  <Slides>19</Slides>
  <Notes>0</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19</vt:i4>
      </vt:variant>
    </vt:vector>
  </HeadingPairs>
  <TitlesOfParts>
    <vt:vector size="33" baseType="lpstr">
      <vt:lpstr>Abadi Extra Light</vt:lpstr>
      <vt:lpstr>Arial</vt:lpstr>
      <vt:lpstr>Calibri</vt:lpstr>
      <vt:lpstr>Calibri Light</vt:lpstr>
      <vt:lpstr>Cambria Math</vt:lpstr>
      <vt:lpstr>Gill Sans MT</vt:lpstr>
      <vt:lpstr>Modern Love</vt:lpstr>
      <vt:lpstr>Modern Love Caps</vt:lpstr>
      <vt:lpstr>Noto Serif</vt:lpstr>
      <vt:lpstr>Source Sans Pro ExtraLight</vt:lpstr>
      <vt:lpstr>The Hand</vt:lpstr>
      <vt:lpstr>SketchyVTI</vt:lpstr>
      <vt:lpstr>Paquete</vt:lpstr>
      <vt:lpstr>Tema de Office</vt:lpstr>
      <vt:lpstr>Números decimales</vt:lpstr>
      <vt:lpstr>Objetivo</vt:lpstr>
      <vt:lpstr>Presentación de PowerPoint</vt:lpstr>
      <vt:lpstr>Ejercicios</vt:lpstr>
      <vt:lpstr>Ejercicios</vt:lpstr>
      <vt:lpstr>¿Cómo pasar de fracción a decimal?</vt:lpstr>
      <vt:lpstr>Ejercicios</vt:lpstr>
      <vt:lpstr>Ejercicios</vt:lpstr>
      <vt:lpstr>Suma y resta de decimales</vt:lpstr>
      <vt:lpstr>Para sumar o restar decimales periódicos y semi-períodicos</vt:lpstr>
      <vt:lpstr>Ejercicios</vt:lpstr>
      <vt:lpstr>Multiplicación y división de decimales</vt:lpstr>
      <vt:lpstr>Para multiplicar y dividir decimales periódicos y semi-periódicos</vt:lpstr>
      <vt:lpstr>Ejercicios</vt:lpstr>
      <vt:lpstr>Ejercicios</vt:lpstr>
      <vt:lpstr>Operatoria combinada</vt:lpstr>
      <vt:lpstr>Operatoria combinada</vt:lpstr>
      <vt:lpstr>Finalizando la clase</vt:lpstr>
      <vt:lpstr>Asistencia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Números decimales</dc:title>
  <dc:creator>Ninela  Marchant Neira</dc:creator>
  <cp:lastModifiedBy>Carmen Barros Ortega</cp:lastModifiedBy>
  <cp:revision>7</cp:revision>
  <dcterms:created xsi:type="dcterms:W3CDTF">2021-05-13T01:01:06Z</dcterms:created>
  <dcterms:modified xsi:type="dcterms:W3CDTF">2021-05-27T14:52:36Z</dcterms:modified>
</cp:coreProperties>
</file>