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28FDB-8ACD-45E7-B129-BA8929D0141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968D13-A477-4159-A5AD-AB5D49840149}">
      <dgm:prSet/>
      <dgm:spPr/>
      <dgm:t>
        <a:bodyPr/>
        <a:lstStyle/>
        <a:p>
          <a:r>
            <a:rPr lang="es-CL"/>
            <a:t>¿Qué medidas implementó el régimen estalinista?</a:t>
          </a:r>
          <a:endParaRPr lang="en-US"/>
        </a:p>
      </dgm:t>
    </dgm:pt>
    <dgm:pt modelId="{17DB5CBF-CA00-456D-8B68-E22C625E3B37}" type="parTrans" cxnId="{352DCF91-9E4B-4AFA-BA74-89A43278BDFC}">
      <dgm:prSet/>
      <dgm:spPr/>
      <dgm:t>
        <a:bodyPr/>
        <a:lstStyle/>
        <a:p>
          <a:endParaRPr lang="en-US"/>
        </a:p>
      </dgm:t>
    </dgm:pt>
    <dgm:pt modelId="{730A29F0-2E95-4115-855C-024BD4FC2EF5}" type="sibTrans" cxnId="{352DCF91-9E4B-4AFA-BA74-89A43278BDFC}">
      <dgm:prSet/>
      <dgm:spPr/>
      <dgm:t>
        <a:bodyPr/>
        <a:lstStyle/>
        <a:p>
          <a:endParaRPr lang="en-US"/>
        </a:p>
      </dgm:t>
    </dgm:pt>
    <dgm:pt modelId="{4D41A33C-B658-4919-AD86-0C5AE7D3CA39}">
      <dgm:prSet/>
      <dgm:spPr/>
      <dgm:t>
        <a:bodyPr/>
        <a:lstStyle/>
        <a:p>
          <a:r>
            <a:rPr lang="es-CL"/>
            <a:t>¿Cuáles se oponían al desarrollo de una economía capitalista liberal?</a:t>
          </a:r>
          <a:endParaRPr lang="en-US"/>
        </a:p>
      </dgm:t>
    </dgm:pt>
    <dgm:pt modelId="{7CCBB168-6D2A-4038-B3A9-E7DA26A2874B}" type="parTrans" cxnId="{8E57BED7-C5C0-45B6-98C0-D4D45EA137EB}">
      <dgm:prSet/>
      <dgm:spPr/>
      <dgm:t>
        <a:bodyPr/>
        <a:lstStyle/>
        <a:p>
          <a:endParaRPr lang="en-US"/>
        </a:p>
      </dgm:t>
    </dgm:pt>
    <dgm:pt modelId="{36FC42D0-8BBF-4747-BF7C-813FA6A15C4E}" type="sibTrans" cxnId="{8E57BED7-C5C0-45B6-98C0-D4D45EA137EB}">
      <dgm:prSet/>
      <dgm:spPr/>
      <dgm:t>
        <a:bodyPr/>
        <a:lstStyle/>
        <a:p>
          <a:endParaRPr lang="en-US"/>
        </a:p>
      </dgm:t>
    </dgm:pt>
    <dgm:pt modelId="{287E1AEB-57DE-4323-9F96-B766E6724D92}">
      <dgm:prSet/>
      <dgm:spPr/>
      <dgm:t>
        <a:bodyPr/>
        <a:lstStyle/>
        <a:p>
          <a:r>
            <a:rPr lang="es-CL"/>
            <a:t>¿Cuáles se podrían considerar de corte totalitario?</a:t>
          </a:r>
          <a:endParaRPr lang="en-US"/>
        </a:p>
      </dgm:t>
    </dgm:pt>
    <dgm:pt modelId="{3DB29304-40F7-460D-B1DA-3B6D357146B0}" type="parTrans" cxnId="{3736727D-941D-4CC2-8A40-D48C4306896E}">
      <dgm:prSet/>
      <dgm:spPr/>
      <dgm:t>
        <a:bodyPr/>
        <a:lstStyle/>
        <a:p>
          <a:endParaRPr lang="en-US"/>
        </a:p>
      </dgm:t>
    </dgm:pt>
    <dgm:pt modelId="{051A2F23-6FB1-47C8-9597-6E57F3DB0874}" type="sibTrans" cxnId="{3736727D-941D-4CC2-8A40-D48C4306896E}">
      <dgm:prSet/>
      <dgm:spPr/>
      <dgm:t>
        <a:bodyPr/>
        <a:lstStyle/>
        <a:p>
          <a:endParaRPr lang="en-US"/>
        </a:p>
      </dgm:t>
    </dgm:pt>
    <dgm:pt modelId="{420F7003-1B36-4C4D-AF43-ACD2777D9127}" type="pres">
      <dgm:prSet presAssocID="{60428FDB-8ACD-45E7-B129-BA8929D0141E}" presName="linear" presStyleCnt="0">
        <dgm:presLayoutVars>
          <dgm:animLvl val="lvl"/>
          <dgm:resizeHandles val="exact"/>
        </dgm:presLayoutVars>
      </dgm:prSet>
      <dgm:spPr/>
    </dgm:pt>
    <dgm:pt modelId="{B39B753E-C463-4415-86D3-9205C70AEABE}" type="pres">
      <dgm:prSet presAssocID="{78968D13-A477-4159-A5AD-AB5D498401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D72614-F801-4198-AECC-27DD657AF6BD}" type="pres">
      <dgm:prSet presAssocID="{730A29F0-2E95-4115-855C-024BD4FC2EF5}" presName="spacer" presStyleCnt="0"/>
      <dgm:spPr/>
    </dgm:pt>
    <dgm:pt modelId="{2C539191-750A-468B-A6EE-462B9A946097}" type="pres">
      <dgm:prSet presAssocID="{4D41A33C-B658-4919-AD86-0C5AE7D3CA3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A918A1-6115-4EF9-8960-2FC3D4BB2168}" type="pres">
      <dgm:prSet presAssocID="{36FC42D0-8BBF-4747-BF7C-813FA6A15C4E}" presName="spacer" presStyleCnt="0"/>
      <dgm:spPr/>
    </dgm:pt>
    <dgm:pt modelId="{D8278D20-C9B1-4015-8B9C-1C5CD0CB6F7B}" type="pres">
      <dgm:prSet presAssocID="{287E1AEB-57DE-4323-9F96-B766E6724D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003B732-4FAC-49D9-817B-5E783E11F141}" type="presOf" srcId="{4D41A33C-B658-4919-AD86-0C5AE7D3CA39}" destId="{2C539191-750A-468B-A6EE-462B9A946097}" srcOrd="0" destOrd="0" presId="urn:microsoft.com/office/officeart/2005/8/layout/vList2"/>
    <dgm:cxn modelId="{B35E0633-BB3E-4249-8BC1-2B6A4D4EB0C0}" type="presOf" srcId="{287E1AEB-57DE-4323-9F96-B766E6724D92}" destId="{D8278D20-C9B1-4015-8B9C-1C5CD0CB6F7B}" srcOrd="0" destOrd="0" presId="urn:microsoft.com/office/officeart/2005/8/layout/vList2"/>
    <dgm:cxn modelId="{4DF81E79-2B0C-44A0-9674-8582E9B44583}" type="presOf" srcId="{60428FDB-8ACD-45E7-B129-BA8929D0141E}" destId="{420F7003-1B36-4C4D-AF43-ACD2777D9127}" srcOrd="0" destOrd="0" presId="urn:microsoft.com/office/officeart/2005/8/layout/vList2"/>
    <dgm:cxn modelId="{3736727D-941D-4CC2-8A40-D48C4306896E}" srcId="{60428FDB-8ACD-45E7-B129-BA8929D0141E}" destId="{287E1AEB-57DE-4323-9F96-B766E6724D92}" srcOrd="2" destOrd="0" parTransId="{3DB29304-40F7-460D-B1DA-3B6D357146B0}" sibTransId="{051A2F23-6FB1-47C8-9597-6E57F3DB0874}"/>
    <dgm:cxn modelId="{C7748A91-7406-40D0-AB29-D41988289749}" type="presOf" srcId="{78968D13-A477-4159-A5AD-AB5D49840149}" destId="{B39B753E-C463-4415-86D3-9205C70AEABE}" srcOrd="0" destOrd="0" presId="urn:microsoft.com/office/officeart/2005/8/layout/vList2"/>
    <dgm:cxn modelId="{352DCF91-9E4B-4AFA-BA74-89A43278BDFC}" srcId="{60428FDB-8ACD-45E7-B129-BA8929D0141E}" destId="{78968D13-A477-4159-A5AD-AB5D49840149}" srcOrd="0" destOrd="0" parTransId="{17DB5CBF-CA00-456D-8B68-E22C625E3B37}" sibTransId="{730A29F0-2E95-4115-855C-024BD4FC2EF5}"/>
    <dgm:cxn modelId="{8E57BED7-C5C0-45B6-98C0-D4D45EA137EB}" srcId="{60428FDB-8ACD-45E7-B129-BA8929D0141E}" destId="{4D41A33C-B658-4919-AD86-0C5AE7D3CA39}" srcOrd="1" destOrd="0" parTransId="{7CCBB168-6D2A-4038-B3A9-E7DA26A2874B}" sibTransId="{36FC42D0-8BBF-4747-BF7C-813FA6A15C4E}"/>
    <dgm:cxn modelId="{0F0449C7-AA8C-4BD4-8278-690A175FDBAB}" type="presParOf" srcId="{420F7003-1B36-4C4D-AF43-ACD2777D9127}" destId="{B39B753E-C463-4415-86D3-9205C70AEABE}" srcOrd="0" destOrd="0" presId="urn:microsoft.com/office/officeart/2005/8/layout/vList2"/>
    <dgm:cxn modelId="{FD48CCA8-FCAE-485E-8111-315B3A22CFEC}" type="presParOf" srcId="{420F7003-1B36-4C4D-AF43-ACD2777D9127}" destId="{78D72614-F801-4198-AECC-27DD657AF6BD}" srcOrd="1" destOrd="0" presId="urn:microsoft.com/office/officeart/2005/8/layout/vList2"/>
    <dgm:cxn modelId="{ACFC6D3C-490D-484B-912A-B7CA9EBE4300}" type="presParOf" srcId="{420F7003-1B36-4C4D-AF43-ACD2777D9127}" destId="{2C539191-750A-468B-A6EE-462B9A946097}" srcOrd="2" destOrd="0" presId="urn:microsoft.com/office/officeart/2005/8/layout/vList2"/>
    <dgm:cxn modelId="{F857449A-31F3-44B5-A3E9-D17C6C7545F7}" type="presParOf" srcId="{420F7003-1B36-4C4D-AF43-ACD2777D9127}" destId="{91A918A1-6115-4EF9-8960-2FC3D4BB2168}" srcOrd="3" destOrd="0" presId="urn:microsoft.com/office/officeart/2005/8/layout/vList2"/>
    <dgm:cxn modelId="{9732062E-EAF5-4A80-8F5D-3616F801E55C}" type="presParOf" srcId="{420F7003-1B36-4C4D-AF43-ACD2777D9127}" destId="{D8278D20-C9B1-4015-8B9C-1C5CD0CB6F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81A01-239A-4FE4-A835-76DAF72A54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79B8241-F780-4BD9-BAAE-50FF181F704C}">
      <dgm:prSet/>
      <dgm:spPr/>
      <dgm:t>
        <a:bodyPr/>
        <a:lstStyle/>
        <a:p>
          <a:pPr algn="ctr"/>
          <a:r>
            <a:rPr lang="es-CL" dirty="0"/>
            <a:t>¿Qué valores e ideas expresa la propaganda soviética?</a:t>
          </a:r>
          <a:endParaRPr lang="en-US" dirty="0"/>
        </a:p>
      </dgm:t>
    </dgm:pt>
    <dgm:pt modelId="{58007CE5-DBEC-4CA1-9F8A-D36BB2D6240A}" type="parTrans" cxnId="{FA5928BA-76A9-41AA-BC46-EF9A3A469D20}">
      <dgm:prSet/>
      <dgm:spPr/>
      <dgm:t>
        <a:bodyPr/>
        <a:lstStyle/>
        <a:p>
          <a:endParaRPr lang="en-US"/>
        </a:p>
      </dgm:t>
    </dgm:pt>
    <dgm:pt modelId="{38F10631-F42F-4A91-8197-8AFC6BB8577C}" type="sibTrans" cxnId="{FA5928BA-76A9-41AA-BC46-EF9A3A469D20}">
      <dgm:prSet/>
      <dgm:spPr/>
      <dgm:t>
        <a:bodyPr/>
        <a:lstStyle/>
        <a:p>
          <a:endParaRPr lang="en-US"/>
        </a:p>
      </dgm:t>
    </dgm:pt>
    <dgm:pt modelId="{02DC2D07-EF20-4AF7-8C0B-1A13F4600660}">
      <dgm:prSet/>
      <dgm:spPr/>
      <dgm:t>
        <a:bodyPr/>
        <a:lstStyle/>
        <a:p>
          <a:pPr algn="ctr"/>
          <a:r>
            <a:rPr lang="es-CL" dirty="0"/>
            <a:t>¿Cómo se relaciona con la propaganda nazi? </a:t>
          </a:r>
          <a:endParaRPr lang="en-US" dirty="0"/>
        </a:p>
      </dgm:t>
    </dgm:pt>
    <dgm:pt modelId="{BA44A3B3-DF34-4FC3-BABB-D923A84B36C6}" type="parTrans" cxnId="{580FDC82-C2A4-47B0-B1CB-E362720D623F}">
      <dgm:prSet/>
      <dgm:spPr/>
      <dgm:t>
        <a:bodyPr/>
        <a:lstStyle/>
        <a:p>
          <a:endParaRPr lang="en-US"/>
        </a:p>
      </dgm:t>
    </dgm:pt>
    <dgm:pt modelId="{94452CAB-59BD-4BCF-B4C6-0837BC5F9308}" type="sibTrans" cxnId="{580FDC82-C2A4-47B0-B1CB-E362720D623F}">
      <dgm:prSet/>
      <dgm:spPr/>
      <dgm:t>
        <a:bodyPr/>
        <a:lstStyle/>
        <a:p>
          <a:endParaRPr lang="en-US"/>
        </a:p>
      </dgm:t>
    </dgm:pt>
    <dgm:pt modelId="{1AB9E0D5-B73F-47EC-8ECA-E7D7DFA06BA0}" type="pres">
      <dgm:prSet presAssocID="{A0181A01-239A-4FE4-A835-76DAF72A54FC}" presName="linear" presStyleCnt="0">
        <dgm:presLayoutVars>
          <dgm:animLvl val="lvl"/>
          <dgm:resizeHandles val="exact"/>
        </dgm:presLayoutVars>
      </dgm:prSet>
      <dgm:spPr/>
    </dgm:pt>
    <dgm:pt modelId="{2C3DCBA0-ADD0-4EE9-8957-BEE9B23F402B}" type="pres">
      <dgm:prSet presAssocID="{279B8241-F780-4BD9-BAAE-50FF181F704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3CA0D3-77BA-4A92-BFDC-9692A42D99E4}" type="pres">
      <dgm:prSet presAssocID="{38F10631-F42F-4A91-8197-8AFC6BB8577C}" presName="spacer" presStyleCnt="0"/>
      <dgm:spPr/>
    </dgm:pt>
    <dgm:pt modelId="{BA492400-2207-4A5C-A7AF-29A5F8A731F7}" type="pres">
      <dgm:prSet presAssocID="{02DC2D07-EF20-4AF7-8C0B-1A13F460066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EB3B073-B8E4-4858-B186-B0039D1E709E}" type="presOf" srcId="{279B8241-F780-4BD9-BAAE-50FF181F704C}" destId="{2C3DCBA0-ADD0-4EE9-8957-BEE9B23F402B}" srcOrd="0" destOrd="0" presId="urn:microsoft.com/office/officeart/2005/8/layout/vList2"/>
    <dgm:cxn modelId="{580FDC82-C2A4-47B0-B1CB-E362720D623F}" srcId="{A0181A01-239A-4FE4-A835-76DAF72A54FC}" destId="{02DC2D07-EF20-4AF7-8C0B-1A13F4600660}" srcOrd="1" destOrd="0" parTransId="{BA44A3B3-DF34-4FC3-BABB-D923A84B36C6}" sibTransId="{94452CAB-59BD-4BCF-B4C6-0837BC5F9308}"/>
    <dgm:cxn modelId="{21CD0B92-1687-40FE-A2FE-F19FB150CFD1}" type="presOf" srcId="{02DC2D07-EF20-4AF7-8C0B-1A13F4600660}" destId="{BA492400-2207-4A5C-A7AF-29A5F8A731F7}" srcOrd="0" destOrd="0" presId="urn:microsoft.com/office/officeart/2005/8/layout/vList2"/>
    <dgm:cxn modelId="{FA5928BA-76A9-41AA-BC46-EF9A3A469D20}" srcId="{A0181A01-239A-4FE4-A835-76DAF72A54FC}" destId="{279B8241-F780-4BD9-BAAE-50FF181F704C}" srcOrd="0" destOrd="0" parTransId="{58007CE5-DBEC-4CA1-9F8A-D36BB2D6240A}" sibTransId="{38F10631-F42F-4A91-8197-8AFC6BB8577C}"/>
    <dgm:cxn modelId="{AF8D46DA-213A-4A0D-A7AC-7EE7EABA187A}" type="presOf" srcId="{A0181A01-239A-4FE4-A835-76DAF72A54FC}" destId="{1AB9E0D5-B73F-47EC-8ECA-E7D7DFA06BA0}" srcOrd="0" destOrd="0" presId="urn:microsoft.com/office/officeart/2005/8/layout/vList2"/>
    <dgm:cxn modelId="{A0993023-509D-489D-A660-4CFDA8F74629}" type="presParOf" srcId="{1AB9E0D5-B73F-47EC-8ECA-E7D7DFA06BA0}" destId="{2C3DCBA0-ADD0-4EE9-8957-BEE9B23F402B}" srcOrd="0" destOrd="0" presId="urn:microsoft.com/office/officeart/2005/8/layout/vList2"/>
    <dgm:cxn modelId="{F4CA47B4-FD97-4CBB-B8F8-33DB39E11941}" type="presParOf" srcId="{1AB9E0D5-B73F-47EC-8ECA-E7D7DFA06BA0}" destId="{B23CA0D3-77BA-4A92-BFDC-9692A42D99E4}" srcOrd="1" destOrd="0" presId="urn:microsoft.com/office/officeart/2005/8/layout/vList2"/>
    <dgm:cxn modelId="{37D1D3FD-C1D9-4456-9675-D569D2B7B4F7}" type="presParOf" srcId="{1AB9E0D5-B73F-47EC-8ECA-E7D7DFA06BA0}" destId="{BA492400-2207-4A5C-A7AF-29A5F8A731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B753E-C463-4415-86D3-9205C70AEABE}">
      <dsp:nvSpPr>
        <dsp:cNvPr id="0" name=""/>
        <dsp:cNvSpPr/>
      </dsp:nvSpPr>
      <dsp:spPr>
        <a:xfrm>
          <a:off x="0" y="75074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/>
            <a:t>¿Qué medidas implementó el régimen estalinista?</a:t>
          </a:r>
          <a:endParaRPr lang="en-US" sz="3200" kern="1200"/>
        </a:p>
      </dsp:txBody>
      <dsp:txXfrm>
        <a:off x="62141" y="812884"/>
        <a:ext cx="6139358" cy="1148678"/>
      </dsp:txXfrm>
    </dsp:sp>
    <dsp:sp modelId="{2C539191-750A-468B-A6EE-462B9A946097}">
      <dsp:nvSpPr>
        <dsp:cNvPr id="0" name=""/>
        <dsp:cNvSpPr/>
      </dsp:nvSpPr>
      <dsp:spPr>
        <a:xfrm>
          <a:off x="0" y="2115863"/>
          <a:ext cx="6263640" cy="1272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/>
            <a:t>¿Cuáles se oponían al desarrollo de una economía capitalista liberal?</a:t>
          </a:r>
          <a:endParaRPr lang="en-US" sz="3200" kern="1200"/>
        </a:p>
      </dsp:txBody>
      <dsp:txXfrm>
        <a:off x="62141" y="2178004"/>
        <a:ext cx="6139358" cy="1148678"/>
      </dsp:txXfrm>
    </dsp:sp>
    <dsp:sp modelId="{D8278D20-C9B1-4015-8B9C-1C5CD0CB6F7B}">
      <dsp:nvSpPr>
        <dsp:cNvPr id="0" name=""/>
        <dsp:cNvSpPr/>
      </dsp:nvSpPr>
      <dsp:spPr>
        <a:xfrm>
          <a:off x="0" y="3480983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/>
            <a:t>¿Cuáles se podrían considerar de corte totalitario?</a:t>
          </a:r>
          <a:endParaRPr lang="en-US" sz="3200" kern="1200"/>
        </a:p>
      </dsp:txBody>
      <dsp:txXfrm>
        <a:off x="62141" y="3543124"/>
        <a:ext cx="6139358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DCBA0-ADD0-4EE9-8957-BEE9B23F402B}">
      <dsp:nvSpPr>
        <dsp:cNvPr id="0" name=""/>
        <dsp:cNvSpPr/>
      </dsp:nvSpPr>
      <dsp:spPr>
        <a:xfrm>
          <a:off x="0" y="59197"/>
          <a:ext cx="4828172" cy="27120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¿Qué valores e ideas expresa la propaganda soviética?</a:t>
          </a:r>
          <a:endParaRPr lang="en-US" sz="3800" kern="1200" dirty="0"/>
        </a:p>
      </dsp:txBody>
      <dsp:txXfrm>
        <a:off x="132392" y="191589"/>
        <a:ext cx="4563388" cy="2447275"/>
      </dsp:txXfrm>
    </dsp:sp>
    <dsp:sp modelId="{BA492400-2207-4A5C-A7AF-29A5F8A731F7}">
      <dsp:nvSpPr>
        <dsp:cNvPr id="0" name=""/>
        <dsp:cNvSpPr/>
      </dsp:nvSpPr>
      <dsp:spPr>
        <a:xfrm>
          <a:off x="0" y="2880697"/>
          <a:ext cx="4828172" cy="27120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¿Cómo se relaciona con la propaganda nazi? </a:t>
          </a:r>
          <a:endParaRPr lang="en-US" sz="3800" kern="1200" dirty="0"/>
        </a:p>
      </dsp:txBody>
      <dsp:txXfrm>
        <a:off x="132392" y="3013089"/>
        <a:ext cx="4563388" cy="244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5CFE6-3381-41F2-A5C6-E20CD9935305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57F90-407D-42C3-9AC2-59791D563C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63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https://www.youtube.com/watch?v=EsiA77Y2gcY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57F90-407D-42C3-9AC2-59791D563C19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097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57F90-407D-42C3-9AC2-59791D563C19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25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FC3F5-A43C-4DF7-B158-247A1E824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D47163-51D3-4B5F-80CB-DD57FE35A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028EBD-1562-4752-9B85-578D4AE8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E035EE-783A-4ACE-8773-8890E8BF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F5A2E-B07B-45D1-9169-A5F6090A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19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E1987-367E-4284-8905-7391BA1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F6C71E-2BBA-4491-9FDD-4BC6A91A7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5A6CB-EBEC-47D4-B9B2-5E5339A8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E97067-817E-4D0E-8165-8E92C928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E52474-7C99-4ACB-A85D-C6D276DA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26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66CDA-FAB7-41D2-B5DD-4D3718B5D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74638D-3EE7-4AA2-A931-73F86ED54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EFD7A-F022-41FA-9C0E-0C6E21CE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2ACA2-EE65-4F1F-89D9-39E67D7F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F2513E-85EC-4D35-BDAB-59D2EE70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87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3810F-D594-40D8-B1B2-5553B9C6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1701B8-71F8-4C4B-9863-EF5D36512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484F7-46B8-41E5-AF1E-859071AA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CE6BC-D61B-4397-A07E-584600C9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2CE9BF-E2D3-4DF5-B001-3B122428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701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B9286-3406-4B23-B3F1-64D34BE2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01A75-0FED-47CD-9C70-1CE1AD1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31144-E7A0-42B9-AAC6-9BE910F2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30FA5C-5247-4AF4-B227-85898350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13FC22-E2F9-4683-962D-460B43E6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32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AD917-1B62-4984-9D97-36AC7919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37B33F-6DE7-44EB-A707-9243368F1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D19DA8-E5A4-4A2C-9305-6CD8CC004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FBA791-BB0C-474A-A529-DE8862AA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4986E-7C34-406E-80F2-EB3556FF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AF6CC2-6F6E-4B2B-9B65-6DD9C822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663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8446C-2107-4E1C-9848-4C98F864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742B80-DB26-4224-BDC9-259BFB5A5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504C37-7ADE-4D1A-97E7-ACF2E75C5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B6F43A-E8B6-4915-A756-AC3A5D3D4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3A5565-324D-435B-B28C-6A797D20F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12C353-FC28-491D-B79E-885C16A0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CCEF2F-E961-4831-849C-9F533499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A6C7E7-7FD7-4189-8E74-9758D3E7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313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2856C-8559-49F2-8D68-61BF29A2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8E673-9138-4247-B3B3-640AC6A3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3B443-C583-47F2-B1B0-5114F0A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4BDE90-64D4-42E0-B878-D8F7B893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28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45A48C-42DE-4CE9-93D3-9BCA3ED8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BF97F1-8412-4AEB-8418-4A2F5BC2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DB5C6E-0072-4D56-98E8-050E060F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461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B0A64-2B02-442C-8617-52FC816D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30C726-8D7E-407E-A2DB-A09CFEC3C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A22ED-72BE-4EFE-A251-716BE89D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B0F0B0-4509-4214-BD2B-80266E01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E4C558-A1CF-4FB3-A92E-2D728F03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A6815A-7CEA-4FBC-AC46-4E874878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123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7AD3F-24C3-404D-A1C5-A12A1508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235142-8DD7-49E2-95EE-8DC316037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FDEEAB-9B4B-44B1-86E8-F6DF43A1D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D9FFCE-5FD9-43EA-976E-00ADA5E6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581A42-ED8C-4A49-98C1-D554C84B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B71C26-8AA3-4E14-A014-84711B9F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96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242B25-6B0D-4ADE-AB77-47FB495D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03DB9F-5858-4DA5-8744-65B80DEFE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03CCD6-9498-4631-ABD0-C0DA29F2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E0D5-CBB4-4006-810D-9B3F0A57317A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E862F-48B3-4664-BF24-9F9A4C968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196DDD-CF94-4B95-BB03-52D2C4C93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DF6BB-7DE7-4967-94F1-89B0F2E5D70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809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auniversalenlaprensa.blogspot.com/2013/03/stali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siA77Y2gcY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uity-novin.blogspot.com/2010/05/chapter-30-posters-and-cult-of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zi_propaganda" TargetMode="External"/><Relationship Id="rId7" Type="http://schemas.openxmlformats.org/officeDocument/2006/relationships/hyperlink" Target="https://commons.wikimedia.org/wiki/File:Ssvlaanderen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en.wikipedia.org/wiki/File:Nazi_poster.jpg" TargetMode="Externa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hombre con un traje de color naranja&#10;&#10;Descripción generada automáticamente con confianza media">
            <a:extLst>
              <a:ext uri="{FF2B5EF4-FFF2-40B4-BE49-F238E27FC236}">
                <a16:creationId xmlns:a16="http://schemas.microsoft.com/office/drawing/2014/main" id="{F3940967-532D-4111-A1B9-6216B368E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61" t="1852" r="2" b="14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BF9C87-EADF-47F0-8B9D-082E9839B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2961639"/>
            <a:ext cx="4023360" cy="1265604"/>
          </a:xfrm>
        </p:spPr>
        <p:txBody>
          <a:bodyPr anchor="b">
            <a:normAutofit fontScale="90000"/>
          </a:bodyPr>
          <a:lstStyle/>
          <a:p>
            <a:r>
              <a:rPr lang="es-CL" sz="4800" dirty="0"/>
              <a:t>Comunismo soviético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0DFC49-5A50-4EE9-8A6C-883CC07F3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622150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CL" sz="2000" dirty="0"/>
              <a:t>OA 02 – 03</a:t>
            </a:r>
          </a:p>
          <a:p>
            <a:pPr algn="l"/>
            <a:r>
              <a:rPr lang="es-CL" sz="2000" dirty="0"/>
              <a:t>Historia Segundo Medio</a:t>
            </a:r>
          </a:p>
          <a:p>
            <a:pPr algn="l"/>
            <a:r>
              <a:rPr lang="es-CL" sz="2000" dirty="0"/>
              <a:t>PROFESOR: ABRAHAM LÓPEZ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2C922E-45F1-478E-A441-D6BFAEFB7C4B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://historiauniversalenlaprensa.blogspot.com/2013/03/stali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76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C45828-EEC9-44A5-9FAA-88482709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s-CL" sz="8000">
                <a:solidFill>
                  <a:schemeClr val="bg1"/>
                </a:solidFill>
              </a:rPr>
              <a:t>Objetivo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9770D6-34BA-4A32-B9B9-36DAE3468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CL" sz="2000" dirty="0">
                <a:solidFill>
                  <a:schemeClr val="bg1"/>
                </a:solidFill>
              </a:rPr>
              <a:t>Reconocer las principales características del totalitarismo soviético durante el periodo entre guerras y su relación con otros regímenes como el alemán y el italiano.</a:t>
            </a:r>
          </a:p>
        </p:txBody>
      </p:sp>
    </p:spTree>
    <p:extLst>
      <p:ext uri="{BB962C8B-B14F-4D97-AF65-F5344CB8AC3E}">
        <p14:creationId xmlns:p14="http://schemas.microsoft.com/office/powerpoint/2010/main" val="58277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B01F5DD-75CA-410B-99B9-46215779A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2" y="268532"/>
            <a:ext cx="12197947" cy="6589468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86FECB3-717E-44D4-ACBB-6D48C2E135B7}"/>
              </a:ext>
            </a:extLst>
          </p:cNvPr>
          <p:cNvSpPr/>
          <p:nvPr/>
        </p:nvSpPr>
        <p:spPr>
          <a:xfrm>
            <a:off x="9619861" y="5850294"/>
            <a:ext cx="1212980" cy="73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535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7F299F-67A9-4E07-9163-26EFA82C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505410"/>
            <a:ext cx="5317724" cy="8262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L" sz="40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Las políticos del Stalin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C7B817-D70C-4668-9143-FB974D255280}"/>
              </a:ext>
            </a:extLst>
          </p:cNvPr>
          <p:cNvSpPr txBox="1"/>
          <p:nvPr/>
        </p:nvSpPr>
        <p:spPr>
          <a:xfrm>
            <a:off x="247974" y="1837061"/>
            <a:ext cx="5571478" cy="422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>
                    <a:alpha val="80000"/>
                  </a:schemeClr>
                </a:solidFill>
              </a:rPr>
              <a:t>Luego de la creación de la URSS y tras la muerte de Vladimir Lenin, accede al poder el líder comunista Yosef Stalin.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>
                    <a:alpha val="80000"/>
                  </a:schemeClr>
                </a:solidFill>
              </a:rPr>
              <a:t>Se implementan una serie de medidas de corte comunista orientadas a terminar con el sistema capitalista.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>
                    <a:alpha val="80000"/>
                  </a:schemeClr>
                </a:solidFill>
              </a:rPr>
              <a:t>El Estado, mediante el partido comunista dirigido por Stalin implementa una serie de  políticas orientadas a la supresión de las libertades y derechos de los ciudadanos.</a:t>
            </a:r>
          </a:p>
        </p:txBody>
      </p:sp>
      <p:pic>
        <p:nvPicPr>
          <p:cNvPr id="4" name="Elementos multimedia en línea 3" title="Las Políticas de Iósif Stalin en la URSS (History Channel)">
            <a:hlinkClick r:id="" action="ppaction://media"/>
            <a:extLst>
              <a:ext uri="{FF2B5EF4-FFF2-40B4-BE49-F238E27FC236}">
                <a16:creationId xmlns:a16="http://schemas.microsoft.com/office/drawing/2014/main" id="{08556043-33CA-47D7-BE1F-67BBE9B633E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67426" y="1331651"/>
            <a:ext cx="5992783" cy="44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3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50A280-1DFF-4A8E-8B27-E360F483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s-CL" sz="5100">
                <a:solidFill>
                  <a:schemeClr val="bg1"/>
                </a:solidFill>
              </a:rPr>
              <a:t>Considerando lo expuesto en el video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97F0D84-B936-4C54-855B-9805B8790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07434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47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B5281-633C-4FFF-B5F1-909C0A24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Escala de tiempo&#10;&#10;Descripción generada automáticamente">
            <a:extLst>
              <a:ext uri="{FF2B5EF4-FFF2-40B4-BE49-F238E27FC236}">
                <a16:creationId xmlns:a16="http://schemas.microsoft.com/office/drawing/2014/main" id="{6ACEF28A-EAFE-41EE-A992-571023079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" y="125266"/>
            <a:ext cx="11971176" cy="6607468"/>
          </a:xfrm>
        </p:spPr>
      </p:pic>
    </p:spTree>
    <p:extLst>
      <p:ext uri="{BB962C8B-B14F-4D97-AF65-F5344CB8AC3E}">
        <p14:creationId xmlns:p14="http://schemas.microsoft.com/office/powerpoint/2010/main" val="178919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51CB30ED-9BB1-493C-8F2C-C4A59B2BC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77" r="-1"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58AA2B3-89AB-45B4-B5CB-C04F45B7DC16}"/>
              </a:ext>
            </a:extLst>
          </p:cNvPr>
          <p:cNvSpPr txBox="1"/>
          <p:nvPr/>
        </p:nvSpPr>
        <p:spPr>
          <a:xfrm>
            <a:off x="9381272" y="6200745"/>
            <a:ext cx="23535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s://guity-novin.blogspot.com/2010/05/chapter-30-posters-and-cult-of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7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Imagen 7" descr="Imagen que contiene cama&#10;&#10;Descripción generada automáticamente">
            <a:extLst>
              <a:ext uri="{FF2B5EF4-FFF2-40B4-BE49-F238E27FC236}">
                <a16:creationId xmlns:a16="http://schemas.microsoft.com/office/drawing/2014/main" id="{69701BFB-7949-45D7-A697-B6CF6CF77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405" r="-2" b="-2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5" name="Marcador de contenido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54DA6E7-0688-4BE4-854D-006BC3AA8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595" r="1046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11" name="Imagen 10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A8EAFD1D-51B2-430C-A117-6E9C47E99D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39" r="-3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9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07ADCC1-FB5B-43C6-8642-0E49DE91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s-CL" sz="4800" dirty="0">
                <a:solidFill>
                  <a:schemeClr val="bg1"/>
                </a:solidFill>
              </a:rPr>
              <a:t>Análisis iconográfico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B879A11-E306-4EAF-B360-216D5C5C4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933047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918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204</Words>
  <Application>Microsoft Office PowerPoint</Application>
  <PresentationFormat>Panorámica</PresentationFormat>
  <Paragraphs>24</Paragraphs>
  <Slides>9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Comunismo soviético</vt:lpstr>
      <vt:lpstr>Objetivo </vt:lpstr>
      <vt:lpstr>Presentación de PowerPoint</vt:lpstr>
      <vt:lpstr>Las políticos del Stalin</vt:lpstr>
      <vt:lpstr>Considerando lo expuesto en el video</vt:lpstr>
      <vt:lpstr>Presentación de PowerPoint</vt:lpstr>
      <vt:lpstr>Presentación de PowerPoint</vt:lpstr>
      <vt:lpstr>Presentación de PowerPoint</vt:lpstr>
      <vt:lpstr>Análisis iconográfico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Comunismo soviético</dc:title>
  <dc:creator>Abraham</dc:creator>
  <cp:lastModifiedBy>Carmen Barros Ortega</cp:lastModifiedBy>
  <cp:revision>6</cp:revision>
  <dcterms:created xsi:type="dcterms:W3CDTF">2021-05-28T02:42:10Z</dcterms:created>
  <dcterms:modified xsi:type="dcterms:W3CDTF">2021-06-09T20:17:25Z</dcterms:modified>
</cp:coreProperties>
</file>