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0" r:id="rId2"/>
  </p:sldMasterIdLst>
  <p:notesMasterIdLst>
    <p:notesMasterId r:id="rId1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g8SOAoJZOoNVAkyOmUJ7yk2e5Xc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078571F-ADCF-44C5-8A0A-32B6FF5AA092}">
  <a:tblStyle styleId="{8078571F-ADCF-44C5-8A0A-32B6FF5AA092}"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1" d="100"/>
          <a:sy n="41" d="100"/>
        </p:scale>
        <p:origin x="96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ES"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1" name="Google Shape;211;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4" name="Google Shape;224;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s-ES"/>
              <a:t>Producción, oferta y demanda, macroeconomía, Estado, mercado, precios, regulación, Economía dirigida, Modelo económico, individuo, agentes económicos.</a:t>
            </a:r>
            <a:endParaRPr/>
          </a:p>
        </p:txBody>
      </p:sp>
      <p:sp>
        <p:nvSpPr>
          <p:cNvPr id="225" name="Google Shape;225;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365d2eb2c8f4cc85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365d2eb2c8f4cc85_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3" name="Google Shape;233;g365d2eb2c8f4cc85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13</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7" name="Google Shape;137;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s-ES"/>
              <a:t>Fuente https://www.bbva.com/es/que-es-la-microeconomia-y-como-nos-ayuda-a-comprender-nuestro-mundo/</a:t>
            </a:r>
            <a:endParaRPr/>
          </a:p>
          <a:p>
            <a:pPr marL="0" lvl="0" indent="0" algn="l" rtl="0">
              <a:spcBef>
                <a:spcPts val="0"/>
              </a:spcBef>
              <a:spcAft>
                <a:spcPts val="0"/>
              </a:spcAft>
              <a:buNone/>
            </a:pPr>
            <a:endParaRPr/>
          </a:p>
          <a:p>
            <a:pPr marL="0" lvl="0" indent="0" algn="l" rtl="0">
              <a:spcBef>
                <a:spcPts val="0"/>
              </a:spcBef>
              <a:spcAft>
                <a:spcPts val="0"/>
              </a:spcAft>
              <a:buNone/>
            </a:pPr>
            <a:r>
              <a:rPr lang="es-ES"/>
              <a:t>Cambio marginal: https://www.youtube.com/watch?v=8OoKHlI71u4</a:t>
            </a:r>
            <a:endParaRPr/>
          </a:p>
        </p:txBody>
      </p:sp>
      <p:sp>
        <p:nvSpPr>
          <p:cNvPr id="138" name="Google Shape;138;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0" name="Google Shape;15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s-ES"/>
              <a:t>https://www.youtube.com/watch?v=B43YEW2FvDs</a:t>
            </a:r>
            <a:endParaRPr/>
          </a:p>
        </p:txBody>
      </p:sp>
      <p:sp>
        <p:nvSpPr>
          <p:cNvPr id="158" name="Google Shape;158;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4" name="Google Shape;17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s-ES"/>
              <a:t>https://marxismocritico.com/2017/11/29/el-comunismo-de-marx-como-una-asociacion-de-individuos-libres-una-revision/#:~:text=Para%20Marx%2C%20el%20comunismo%20no,%2C%20el%20trabajo%20enajenado%2C%20etc.</a:t>
            </a:r>
            <a:endParaRPr/>
          </a:p>
        </p:txBody>
      </p:sp>
      <p:sp>
        <p:nvSpPr>
          <p:cNvPr id="187" name="Google Shape;187;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7"/>
          <p:cNvSpPr txBox="1">
            <a:spLocks noGrp="1"/>
          </p:cNvSpPr>
          <p:nvPr>
            <p:ph type="ctrTitle"/>
          </p:nvPr>
        </p:nvSpPr>
        <p:spPr>
          <a:xfrm>
            <a:off x="576072" y="1124712"/>
            <a:ext cx="11036808" cy="317296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8000"/>
              <a:buFont typeface="Avenir"/>
              <a:buNone/>
              <a:defRPr sz="8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7"/>
          <p:cNvSpPr txBox="1">
            <a:spLocks noGrp="1"/>
          </p:cNvSpPr>
          <p:nvPr>
            <p:ph type="subTitle" idx="1"/>
          </p:nvPr>
        </p:nvSpPr>
        <p:spPr>
          <a:xfrm>
            <a:off x="576072" y="4727448"/>
            <a:ext cx="11036808" cy="1481328"/>
          </a:xfrm>
          <a:prstGeom prst="rect">
            <a:avLst/>
          </a:prstGeom>
          <a:noFill/>
          <a:ln>
            <a:noFill/>
          </a:ln>
        </p:spPr>
        <p:txBody>
          <a:bodyPr spcFirstLastPara="1" wrap="square" lIns="91425" tIns="45700" rIns="91425" bIns="45700" anchor="t" anchorCtr="0">
            <a:normAutofit/>
          </a:bodyPr>
          <a:lstStyle>
            <a:lvl1pPr lvl="0" algn="l">
              <a:lnSpc>
                <a:spcPct val="110000"/>
              </a:lnSpc>
              <a:spcBef>
                <a:spcPts val="1000"/>
              </a:spcBef>
              <a:spcAft>
                <a:spcPts val="0"/>
              </a:spcAft>
              <a:buClr>
                <a:schemeClr val="lt1"/>
              </a:buClr>
              <a:buSzPts val="2800"/>
              <a:buNone/>
              <a:defRPr sz="2800"/>
            </a:lvl1pPr>
            <a:lvl2pPr lvl="1" algn="ctr">
              <a:lnSpc>
                <a:spcPct val="110000"/>
              </a:lnSpc>
              <a:spcBef>
                <a:spcPts val="500"/>
              </a:spcBef>
              <a:spcAft>
                <a:spcPts val="0"/>
              </a:spcAft>
              <a:buClr>
                <a:schemeClr val="lt1"/>
              </a:buClr>
              <a:buSzPts val="2000"/>
              <a:buNone/>
              <a:defRPr sz="2000"/>
            </a:lvl2pPr>
            <a:lvl3pPr lvl="2" algn="ctr">
              <a:lnSpc>
                <a:spcPct val="110000"/>
              </a:lnSpc>
              <a:spcBef>
                <a:spcPts val="500"/>
              </a:spcBef>
              <a:spcAft>
                <a:spcPts val="0"/>
              </a:spcAft>
              <a:buClr>
                <a:schemeClr val="lt1"/>
              </a:buClr>
              <a:buSzPts val="1800"/>
              <a:buNone/>
              <a:defRPr sz="1800"/>
            </a:lvl3pPr>
            <a:lvl4pPr lvl="3" algn="ctr">
              <a:lnSpc>
                <a:spcPct val="110000"/>
              </a:lnSpc>
              <a:spcBef>
                <a:spcPts val="500"/>
              </a:spcBef>
              <a:spcAft>
                <a:spcPts val="0"/>
              </a:spcAft>
              <a:buClr>
                <a:schemeClr val="lt1"/>
              </a:buClr>
              <a:buSzPts val="1600"/>
              <a:buNone/>
              <a:defRPr sz="1600"/>
            </a:lvl4pPr>
            <a:lvl5pPr lvl="4" algn="ctr">
              <a:lnSpc>
                <a:spcPct val="11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8" name="Google Shape;18;p17"/>
          <p:cNvSpPr txBox="1">
            <a:spLocks noGrp="1"/>
          </p:cNvSpPr>
          <p:nvPr>
            <p:ph type="dt" idx="10"/>
          </p:nvPr>
        </p:nvSpPr>
        <p:spPr>
          <a:xfrm>
            <a:off x="576072"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7"/>
          <p:cNvSpPr txBox="1">
            <a:spLocks noGrp="1"/>
          </p:cNvSpPr>
          <p:nvPr>
            <p:ph type="sldNum" idx="12"/>
          </p:nvPr>
        </p:nvSpPr>
        <p:spPr>
          <a:xfrm>
            <a:off x="886968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
        <p:nvSpPr>
          <p:cNvPr id="21" name="Google Shape;21;p17"/>
          <p:cNvSpPr/>
          <p:nvPr/>
        </p:nvSpPr>
        <p:spPr>
          <a:xfrm rot="5400000">
            <a:off x="857544" y="346791"/>
            <a:ext cx="146304" cy="70408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22" name="Google Shape;22;p17"/>
          <p:cNvSpPr/>
          <p:nvPr/>
        </p:nvSpPr>
        <p:spPr>
          <a:xfrm rot="10800000" flipH="1">
            <a:off x="578652" y="4501201"/>
            <a:ext cx="11034696" cy="18288"/>
          </a:xfrm>
          <a:prstGeom prst="rect">
            <a:avLst/>
          </a:prstGeom>
          <a:solidFill>
            <a:srgbClr val="FEFEF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96"/>
        <p:cNvGrpSpPr/>
        <p:nvPr/>
      </p:nvGrpSpPr>
      <p:grpSpPr>
        <a:xfrm>
          <a:off x="0" y="0"/>
          <a:ext cx="0" cy="0"/>
          <a:chOff x="0" y="0"/>
          <a:chExt cx="0" cy="0"/>
        </a:xfrm>
      </p:grpSpPr>
      <p:sp>
        <p:nvSpPr>
          <p:cNvPr id="97" name="Google Shape;97;p25"/>
          <p:cNvSpPr/>
          <p:nvPr/>
        </p:nvSpPr>
        <p:spPr>
          <a:xfrm>
            <a:off x="558210" y="1162033"/>
            <a:ext cx="3740740" cy="4643344"/>
          </a:xfrm>
          <a:prstGeom prst="rect">
            <a:avLst/>
          </a:prstGeom>
          <a:solidFill>
            <a:schemeClr val="lt1"/>
          </a:solidFill>
          <a:ln w="12700" cap="flat" cmpd="sng">
            <a:solidFill>
              <a:srgbClr val="E8E8E8"/>
            </a:solidFill>
            <a:prstDash val="solid"/>
            <a:miter lim="800000"/>
            <a:headEnd type="none" w="sm" len="sm"/>
            <a:tailEnd type="none" w="sm" len="sm"/>
          </a:ln>
          <a:effectLst>
            <a:outerShdw blurRad="50800" dist="38100" dir="2700000" algn="tl" rotWithShape="0">
              <a:srgbClr val="D8D8D8">
                <a:alpha val="2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98" name="Google Shape;98;p25"/>
          <p:cNvSpPr/>
          <p:nvPr/>
        </p:nvSpPr>
        <p:spPr>
          <a:xfrm>
            <a:off x="498834" y="1618375"/>
            <a:ext cx="146304" cy="82296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99" name="Google Shape;99;p25"/>
          <p:cNvSpPr txBox="1">
            <a:spLocks noGrp="1"/>
          </p:cNvSpPr>
          <p:nvPr>
            <p:ph type="title"/>
          </p:nvPr>
        </p:nvSpPr>
        <p:spPr>
          <a:xfrm>
            <a:off x="868680" y="1709928"/>
            <a:ext cx="3099816" cy="1709928"/>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3400"/>
              <a:buFont typeface="Avenir"/>
              <a:buNone/>
              <a:defRPr sz="3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0" name="Google Shape;100;p25"/>
          <p:cNvSpPr>
            <a:spLocks noGrp="1"/>
          </p:cNvSpPr>
          <p:nvPr>
            <p:ph type="pic" idx="2"/>
          </p:nvPr>
        </p:nvSpPr>
        <p:spPr>
          <a:xfrm>
            <a:off x="4965192" y="1161288"/>
            <a:ext cx="6729984" cy="4645152"/>
          </a:xfrm>
          <a:prstGeom prst="rect">
            <a:avLst/>
          </a:prstGeom>
          <a:noFill/>
          <a:ln>
            <a:noFill/>
          </a:ln>
        </p:spPr>
        <p:txBody>
          <a:bodyPr spcFirstLastPara="1" wrap="square" lIns="91425" tIns="45700" rIns="91425" bIns="45700" anchor="t" anchorCtr="0">
            <a:normAutofit/>
          </a:bodyPr>
          <a:lstStyle>
            <a:lvl1pPr marR="0" lvl="0" algn="l" rtl="0">
              <a:lnSpc>
                <a:spcPct val="110000"/>
              </a:lnSpc>
              <a:spcBef>
                <a:spcPts val="1000"/>
              </a:spcBef>
              <a:spcAft>
                <a:spcPts val="0"/>
              </a:spcAft>
              <a:buClr>
                <a:schemeClr val="dk1"/>
              </a:buClr>
              <a:buSzPts val="2800"/>
              <a:buFont typeface="Arial"/>
              <a:buNone/>
              <a:defRPr sz="2800" b="0" i="0" u="none" strike="noStrike" cap="none">
                <a:solidFill>
                  <a:schemeClr val="dk1"/>
                </a:solidFill>
                <a:latin typeface="Avenir"/>
                <a:ea typeface="Avenir"/>
                <a:cs typeface="Avenir"/>
                <a:sym typeface="Avenir"/>
              </a:defRPr>
            </a:lvl1pPr>
            <a:lvl2pPr marR="0" lvl="1" algn="l" rtl="0">
              <a:lnSpc>
                <a:spcPct val="110000"/>
              </a:lnSpc>
              <a:spcBef>
                <a:spcPts val="500"/>
              </a:spcBef>
              <a:spcAft>
                <a:spcPts val="0"/>
              </a:spcAft>
              <a:buClr>
                <a:schemeClr val="dk1"/>
              </a:buClr>
              <a:buSzPts val="2800"/>
              <a:buFont typeface="Arial"/>
              <a:buNone/>
              <a:defRPr sz="2800" b="0" i="0" u="none" strike="noStrike" cap="none">
                <a:solidFill>
                  <a:schemeClr val="dk1"/>
                </a:solidFill>
                <a:latin typeface="Avenir"/>
                <a:ea typeface="Avenir"/>
                <a:cs typeface="Avenir"/>
                <a:sym typeface="Avenir"/>
              </a:defRPr>
            </a:lvl2pPr>
            <a:lvl3pPr marR="0" lvl="2" algn="l" rtl="0">
              <a:lnSpc>
                <a:spcPct val="110000"/>
              </a:lnSpc>
              <a:spcBef>
                <a:spcPts val="500"/>
              </a:spcBef>
              <a:spcAft>
                <a:spcPts val="0"/>
              </a:spcAft>
              <a:buClr>
                <a:schemeClr val="dk1"/>
              </a:buClr>
              <a:buSzPts val="2400"/>
              <a:buFont typeface="Arial"/>
              <a:buNone/>
              <a:defRPr sz="2400" b="0" i="0" u="none" strike="noStrike" cap="none">
                <a:solidFill>
                  <a:schemeClr val="dk1"/>
                </a:solidFill>
                <a:latin typeface="Avenir"/>
                <a:ea typeface="Avenir"/>
                <a:cs typeface="Avenir"/>
                <a:sym typeface="Avenir"/>
              </a:defRPr>
            </a:lvl3pPr>
            <a:lvl4pPr marR="0" lvl="3" algn="l" rtl="0">
              <a:lnSpc>
                <a:spcPct val="110000"/>
              </a:lnSpc>
              <a:spcBef>
                <a:spcPts val="500"/>
              </a:spcBef>
              <a:spcAft>
                <a:spcPts val="0"/>
              </a:spcAft>
              <a:buClr>
                <a:schemeClr val="dk1"/>
              </a:buClr>
              <a:buSzPts val="2000"/>
              <a:buFont typeface="Arial"/>
              <a:buNone/>
              <a:defRPr sz="2000" b="0" i="0" u="none" strike="noStrike" cap="none">
                <a:solidFill>
                  <a:schemeClr val="dk1"/>
                </a:solidFill>
                <a:latin typeface="Avenir"/>
                <a:ea typeface="Avenir"/>
                <a:cs typeface="Avenir"/>
                <a:sym typeface="Avenir"/>
              </a:defRPr>
            </a:lvl4pPr>
            <a:lvl5pPr marR="0" lvl="4" algn="l" rtl="0">
              <a:lnSpc>
                <a:spcPct val="110000"/>
              </a:lnSpc>
              <a:spcBef>
                <a:spcPts val="500"/>
              </a:spcBef>
              <a:spcAft>
                <a:spcPts val="0"/>
              </a:spcAft>
              <a:buClr>
                <a:schemeClr val="dk1"/>
              </a:buClr>
              <a:buSzPts val="2000"/>
              <a:buFont typeface="Arial"/>
              <a:buNone/>
              <a:defRPr sz="2000" b="0" i="0" u="none" strike="noStrike" cap="none">
                <a:solidFill>
                  <a:schemeClr val="dk1"/>
                </a:solidFill>
                <a:latin typeface="Avenir"/>
                <a:ea typeface="Avenir"/>
                <a:cs typeface="Avenir"/>
                <a:sym typeface="Avenir"/>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venir"/>
                <a:ea typeface="Avenir"/>
                <a:cs typeface="Avenir"/>
                <a:sym typeface="Avenir"/>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venir"/>
                <a:ea typeface="Avenir"/>
                <a:cs typeface="Avenir"/>
                <a:sym typeface="Avenir"/>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venir"/>
                <a:ea typeface="Avenir"/>
                <a:cs typeface="Avenir"/>
                <a:sym typeface="Avenir"/>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venir"/>
                <a:ea typeface="Avenir"/>
                <a:cs typeface="Avenir"/>
                <a:sym typeface="Avenir"/>
              </a:defRPr>
            </a:lvl9pPr>
          </a:lstStyle>
          <a:p>
            <a:endParaRPr/>
          </a:p>
        </p:txBody>
      </p:sp>
      <p:sp>
        <p:nvSpPr>
          <p:cNvPr id="101" name="Google Shape;101;p25"/>
          <p:cNvSpPr txBox="1">
            <a:spLocks noGrp="1"/>
          </p:cNvSpPr>
          <p:nvPr>
            <p:ph type="body" idx="1"/>
          </p:nvPr>
        </p:nvSpPr>
        <p:spPr>
          <a:xfrm>
            <a:off x="868680" y="3438144"/>
            <a:ext cx="3099816" cy="2057400"/>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1000"/>
              </a:spcBef>
              <a:spcAft>
                <a:spcPts val="0"/>
              </a:spcAft>
              <a:buClr>
                <a:schemeClr val="dk1"/>
              </a:buClr>
              <a:buSzPts val="1800"/>
              <a:buNone/>
              <a:defRPr sz="1800"/>
            </a:lvl1pPr>
            <a:lvl2pPr marL="914400" lvl="1" indent="-228600" algn="l">
              <a:lnSpc>
                <a:spcPct val="110000"/>
              </a:lnSpc>
              <a:spcBef>
                <a:spcPts val="500"/>
              </a:spcBef>
              <a:spcAft>
                <a:spcPts val="0"/>
              </a:spcAft>
              <a:buClr>
                <a:schemeClr val="dk1"/>
              </a:buClr>
              <a:buSzPts val="1400"/>
              <a:buNone/>
              <a:defRPr sz="1400"/>
            </a:lvl2pPr>
            <a:lvl3pPr marL="1371600" lvl="2" indent="-228600" algn="l">
              <a:lnSpc>
                <a:spcPct val="110000"/>
              </a:lnSpc>
              <a:spcBef>
                <a:spcPts val="500"/>
              </a:spcBef>
              <a:spcAft>
                <a:spcPts val="0"/>
              </a:spcAft>
              <a:buClr>
                <a:schemeClr val="dk1"/>
              </a:buClr>
              <a:buSzPts val="1200"/>
              <a:buNone/>
              <a:defRPr sz="1200"/>
            </a:lvl3pPr>
            <a:lvl4pPr marL="1828800" lvl="3" indent="-228600" algn="l">
              <a:lnSpc>
                <a:spcPct val="110000"/>
              </a:lnSpc>
              <a:spcBef>
                <a:spcPts val="500"/>
              </a:spcBef>
              <a:spcAft>
                <a:spcPts val="0"/>
              </a:spcAft>
              <a:buClr>
                <a:schemeClr val="dk1"/>
              </a:buClr>
              <a:buSzPts val="1000"/>
              <a:buNone/>
              <a:defRPr sz="1000"/>
            </a:lvl4pPr>
            <a:lvl5pPr marL="2286000" lvl="4" indent="-228600" algn="l">
              <a:lnSpc>
                <a:spcPct val="11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02" name="Google Shape;102;p25"/>
          <p:cNvSpPr txBox="1">
            <a:spLocks noGrp="1"/>
          </p:cNvSpPr>
          <p:nvPr>
            <p:ph type="dt" idx="10"/>
          </p:nvPr>
        </p:nvSpPr>
        <p:spPr>
          <a:xfrm>
            <a:off x="86868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5"/>
        <p:cNvGrpSpPr/>
        <p:nvPr/>
      </p:nvGrpSpPr>
      <p:grpSpPr>
        <a:xfrm>
          <a:off x="0" y="0"/>
          <a:ext cx="0" cy="0"/>
          <a:chOff x="0" y="0"/>
          <a:chExt cx="0" cy="0"/>
        </a:xfrm>
      </p:grpSpPr>
      <p:sp>
        <p:nvSpPr>
          <p:cNvPr id="106" name="Google Shape;106;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 name="Google Shape;107;p2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1000"/>
              </a:spcBef>
              <a:spcAft>
                <a:spcPts val="0"/>
              </a:spcAft>
              <a:buClr>
                <a:schemeClr val="dk1"/>
              </a:buClr>
              <a:buSzPts val="1800"/>
              <a:buChar char="•"/>
              <a:defRPr/>
            </a:lvl1pPr>
            <a:lvl2pPr marL="914400" lvl="1" indent="-342900" algn="l">
              <a:lnSpc>
                <a:spcPct val="110000"/>
              </a:lnSpc>
              <a:spcBef>
                <a:spcPts val="500"/>
              </a:spcBef>
              <a:spcAft>
                <a:spcPts val="0"/>
              </a:spcAft>
              <a:buClr>
                <a:schemeClr val="dk1"/>
              </a:buClr>
              <a:buSzPts val="1800"/>
              <a:buChar char="•"/>
              <a:defRPr/>
            </a:lvl2pPr>
            <a:lvl3pPr marL="1371600" lvl="2" indent="-342900" algn="l">
              <a:lnSpc>
                <a:spcPct val="110000"/>
              </a:lnSpc>
              <a:spcBef>
                <a:spcPts val="500"/>
              </a:spcBef>
              <a:spcAft>
                <a:spcPts val="0"/>
              </a:spcAft>
              <a:buClr>
                <a:schemeClr val="dk1"/>
              </a:buClr>
              <a:buSzPts val="1800"/>
              <a:buChar char="•"/>
              <a:defRPr/>
            </a:lvl3pPr>
            <a:lvl4pPr marL="1828800" lvl="3" indent="-342900" algn="l">
              <a:lnSpc>
                <a:spcPct val="110000"/>
              </a:lnSpc>
              <a:spcBef>
                <a:spcPts val="500"/>
              </a:spcBef>
              <a:spcAft>
                <a:spcPts val="0"/>
              </a:spcAft>
              <a:buClr>
                <a:schemeClr val="dk1"/>
              </a:buClr>
              <a:buSzPts val="1800"/>
              <a:buChar char="•"/>
              <a:defRPr/>
            </a:lvl4pPr>
            <a:lvl5pPr marL="2286000" lvl="4" indent="-342900" algn="l">
              <a:lnSpc>
                <a:spcPct val="11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8" name="Google Shape;108;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1"/>
        <p:cNvGrpSpPr/>
        <p:nvPr/>
      </p:nvGrpSpPr>
      <p:grpSpPr>
        <a:xfrm>
          <a:off x="0" y="0"/>
          <a:ext cx="0" cy="0"/>
          <a:chOff x="0" y="0"/>
          <a:chExt cx="0" cy="0"/>
        </a:xfrm>
      </p:grpSpPr>
      <p:sp>
        <p:nvSpPr>
          <p:cNvPr id="112" name="Google Shape;112;p2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3" name="Google Shape;113;p2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1000"/>
              </a:spcBef>
              <a:spcAft>
                <a:spcPts val="0"/>
              </a:spcAft>
              <a:buClr>
                <a:schemeClr val="dk1"/>
              </a:buClr>
              <a:buSzPts val="1800"/>
              <a:buChar char="•"/>
              <a:defRPr/>
            </a:lvl1pPr>
            <a:lvl2pPr marL="914400" lvl="1" indent="-342900" algn="l">
              <a:lnSpc>
                <a:spcPct val="110000"/>
              </a:lnSpc>
              <a:spcBef>
                <a:spcPts val="500"/>
              </a:spcBef>
              <a:spcAft>
                <a:spcPts val="0"/>
              </a:spcAft>
              <a:buClr>
                <a:schemeClr val="dk1"/>
              </a:buClr>
              <a:buSzPts val="1800"/>
              <a:buChar char="•"/>
              <a:defRPr/>
            </a:lvl2pPr>
            <a:lvl3pPr marL="1371600" lvl="2" indent="-342900" algn="l">
              <a:lnSpc>
                <a:spcPct val="110000"/>
              </a:lnSpc>
              <a:spcBef>
                <a:spcPts val="500"/>
              </a:spcBef>
              <a:spcAft>
                <a:spcPts val="0"/>
              </a:spcAft>
              <a:buClr>
                <a:schemeClr val="dk1"/>
              </a:buClr>
              <a:buSzPts val="1800"/>
              <a:buChar char="•"/>
              <a:defRPr/>
            </a:lvl3pPr>
            <a:lvl4pPr marL="1828800" lvl="3" indent="-342900" algn="l">
              <a:lnSpc>
                <a:spcPct val="110000"/>
              </a:lnSpc>
              <a:spcBef>
                <a:spcPts val="500"/>
              </a:spcBef>
              <a:spcAft>
                <a:spcPts val="0"/>
              </a:spcAft>
              <a:buClr>
                <a:schemeClr val="dk1"/>
              </a:buClr>
              <a:buSzPts val="1800"/>
              <a:buChar char="•"/>
              <a:defRPr/>
            </a:lvl4pPr>
            <a:lvl5pPr marL="2286000" lvl="4" indent="-342900" algn="l">
              <a:lnSpc>
                <a:spcPct val="11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4" name="Google Shape;114;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Google Shape;30;p18"/>
          <p:cNvSpPr/>
          <p:nvPr/>
        </p:nvSpPr>
        <p:spPr>
          <a:xfrm>
            <a:off x="558209" y="0"/>
            <a:ext cx="11167447" cy="2018806"/>
          </a:xfrm>
          <a:prstGeom prst="rect">
            <a:avLst/>
          </a:prstGeom>
          <a:solidFill>
            <a:schemeClr val="lt1"/>
          </a:solidFill>
          <a:ln w="9525" cap="flat" cmpd="sng">
            <a:solidFill>
              <a:srgbClr val="E8E8E8"/>
            </a:solidFill>
            <a:prstDash val="solid"/>
            <a:miter lim="800000"/>
            <a:headEnd type="none" w="sm" len="sm"/>
            <a:tailEnd type="none" w="sm" len="sm"/>
          </a:ln>
          <a:effectLst>
            <a:outerShdw blurRad="50800" dist="38100" dir="2700000" algn="tl" rotWithShape="0">
              <a:srgbClr val="D8D8D8">
                <a:alpha val="2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31" name="Google Shape;31;p18"/>
          <p:cNvSpPr/>
          <p:nvPr/>
        </p:nvSpPr>
        <p:spPr>
          <a:xfrm>
            <a:off x="566928" y="0"/>
            <a:ext cx="11155680" cy="201168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32" name="Google Shape;32;p18"/>
          <p:cNvSpPr/>
          <p:nvPr/>
        </p:nvSpPr>
        <p:spPr>
          <a:xfrm>
            <a:off x="498834" y="787352"/>
            <a:ext cx="128016" cy="70408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33" name="Google Shape;33;p18"/>
          <p:cNvSpPr txBox="1">
            <a:spLocks noGrp="1"/>
          </p:cNvSpPr>
          <p:nvPr>
            <p:ph type="title"/>
          </p:nvPr>
        </p:nvSpPr>
        <p:spPr>
          <a:xfrm>
            <a:off x="1115568" y="548640"/>
            <a:ext cx="10168128" cy="1179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4000"/>
              <a:buFont typeface="Avenir"/>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18"/>
          <p:cNvSpPr txBox="1">
            <a:spLocks noGrp="1"/>
          </p:cNvSpPr>
          <p:nvPr>
            <p:ph type="body" idx="1"/>
          </p:nvPr>
        </p:nvSpPr>
        <p:spPr>
          <a:xfrm>
            <a:off x="1115568" y="2478024"/>
            <a:ext cx="10168128" cy="3694176"/>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1000"/>
              </a:spcBef>
              <a:spcAft>
                <a:spcPts val="0"/>
              </a:spcAft>
              <a:buClr>
                <a:schemeClr val="dk1"/>
              </a:buClr>
              <a:buSzPts val="1800"/>
              <a:buChar char="•"/>
              <a:defRPr/>
            </a:lvl1pPr>
            <a:lvl2pPr marL="914400" lvl="1" indent="-342900" algn="l">
              <a:lnSpc>
                <a:spcPct val="110000"/>
              </a:lnSpc>
              <a:spcBef>
                <a:spcPts val="500"/>
              </a:spcBef>
              <a:spcAft>
                <a:spcPts val="0"/>
              </a:spcAft>
              <a:buClr>
                <a:schemeClr val="dk1"/>
              </a:buClr>
              <a:buSzPts val="1800"/>
              <a:buChar char="•"/>
              <a:defRPr/>
            </a:lvl2pPr>
            <a:lvl3pPr marL="1371600" lvl="2" indent="-342900" algn="l">
              <a:lnSpc>
                <a:spcPct val="110000"/>
              </a:lnSpc>
              <a:spcBef>
                <a:spcPts val="500"/>
              </a:spcBef>
              <a:spcAft>
                <a:spcPts val="0"/>
              </a:spcAft>
              <a:buClr>
                <a:schemeClr val="dk1"/>
              </a:buClr>
              <a:buSzPts val="1800"/>
              <a:buChar char="•"/>
              <a:defRPr/>
            </a:lvl3pPr>
            <a:lvl4pPr marL="1828800" lvl="3" indent="-342900" algn="l">
              <a:lnSpc>
                <a:spcPct val="110000"/>
              </a:lnSpc>
              <a:spcBef>
                <a:spcPts val="500"/>
              </a:spcBef>
              <a:spcAft>
                <a:spcPts val="0"/>
              </a:spcAft>
              <a:buClr>
                <a:schemeClr val="dk1"/>
              </a:buClr>
              <a:buSzPts val="1800"/>
              <a:buChar char="•"/>
              <a:defRPr/>
            </a:lvl4pPr>
            <a:lvl5pPr marL="2286000" lvl="4" indent="-342900" algn="l">
              <a:lnSpc>
                <a:spcPct val="11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18"/>
          <p:cNvSpPr txBox="1">
            <a:spLocks noGrp="1"/>
          </p:cNvSpPr>
          <p:nvPr>
            <p:ph type="dt" idx="10"/>
          </p:nvPr>
        </p:nvSpPr>
        <p:spPr>
          <a:xfrm>
            <a:off x="1115568"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8"/>
          <p:cNvSpPr txBox="1">
            <a:spLocks noGrp="1"/>
          </p:cNvSpPr>
          <p:nvPr>
            <p:ph type="sldNum" idx="12"/>
          </p:nvPr>
        </p:nvSpPr>
        <p:spPr>
          <a:xfrm>
            <a:off x="8540496"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8"/>
        <p:cNvGrpSpPr/>
        <p:nvPr/>
      </p:nvGrpSpPr>
      <p:grpSpPr>
        <a:xfrm>
          <a:off x="0" y="0"/>
          <a:ext cx="0" cy="0"/>
          <a:chOff x="0" y="0"/>
          <a:chExt cx="0" cy="0"/>
        </a:xfrm>
      </p:grpSpPr>
      <p:sp>
        <p:nvSpPr>
          <p:cNvPr id="39" name="Google Shape;39;p16"/>
          <p:cNvSpPr txBox="1">
            <a:spLocks noGrp="1"/>
          </p:cNvSpPr>
          <p:nvPr>
            <p:ph type="ctrTitle"/>
          </p:nvPr>
        </p:nvSpPr>
        <p:spPr>
          <a:xfrm>
            <a:off x="576072" y="1124712"/>
            <a:ext cx="11036808" cy="317296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8000"/>
              <a:buFont typeface="Avenir"/>
              <a:buNone/>
              <a:defRPr sz="8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16"/>
          <p:cNvSpPr txBox="1">
            <a:spLocks noGrp="1"/>
          </p:cNvSpPr>
          <p:nvPr>
            <p:ph type="subTitle" idx="1"/>
          </p:nvPr>
        </p:nvSpPr>
        <p:spPr>
          <a:xfrm>
            <a:off x="576072" y="4727448"/>
            <a:ext cx="11036808" cy="1481328"/>
          </a:xfrm>
          <a:prstGeom prst="rect">
            <a:avLst/>
          </a:prstGeom>
          <a:noFill/>
          <a:ln>
            <a:noFill/>
          </a:ln>
        </p:spPr>
        <p:txBody>
          <a:bodyPr spcFirstLastPara="1" wrap="square" lIns="91425" tIns="45700" rIns="91425" bIns="45700" anchor="t" anchorCtr="0">
            <a:normAutofit/>
          </a:bodyPr>
          <a:lstStyle>
            <a:lvl1pPr lvl="0" algn="l">
              <a:lnSpc>
                <a:spcPct val="110000"/>
              </a:lnSpc>
              <a:spcBef>
                <a:spcPts val="1000"/>
              </a:spcBef>
              <a:spcAft>
                <a:spcPts val="0"/>
              </a:spcAft>
              <a:buClr>
                <a:schemeClr val="dk1"/>
              </a:buClr>
              <a:buSzPts val="2800"/>
              <a:buNone/>
              <a:defRPr sz="2800"/>
            </a:lvl1pPr>
            <a:lvl2pPr lvl="1" algn="ctr">
              <a:lnSpc>
                <a:spcPct val="110000"/>
              </a:lnSpc>
              <a:spcBef>
                <a:spcPts val="500"/>
              </a:spcBef>
              <a:spcAft>
                <a:spcPts val="0"/>
              </a:spcAft>
              <a:buClr>
                <a:schemeClr val="dk1"/>
              </a:buClr>
              <a:buSzPts val="2000"/>
              <a:buNone/>
              <a:defRPr sz="2000"/>
            </a:lvl2pPr>
            <a:lvl3pPr lvl="2" algn="ctr">
              <a:lnSpc>
                <a:spcPct val="110000"/>
              </a:lnSpc>
              <a:spcBef>
                <a:spcPts val="500"/>
              </a:spcBef>
              <a:spcAft>
                <a:spcPts val="0"/>
              </a:spcAft>
              <a:buClr>
                <a:schemeClr val="dk1"/>
              </a:buClr>
              <a:buSzPts val="1800"/>
              <a:buNone/>
              <a:defRPr sz="1800"/>
            </a:lvl3pPr>
            <a:lvl4pPr lvl="3" algn="ctr">
              <a:lnSpc>
                <a:spcPct val="110000"/>
              </a:lnSpc>
              <a:spcBef>
                <a:spcPts val="500"/>
              </a:spcBef>
              <a:spcAft>
                <a:spcPts val="0"/>
              </a:spcAft>
              <a:buClr>
                <a:schemeClr val="dk1"/>
              </a:buClr>
              <a:buSzPts val="1600"/>
              <a:buNone/>
              <a:defRPr sz="1600"/>
            </a:lvl4pPr>
            <a:lvl5pPr lvl="4" algn="ctr">
              <a:lnSpc>
                <a:spcPct val="11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41" name="Google Shape;41;p16"/>
          <p:cNvSpPr txBox="1">
            <a:spLocks noGrp="1"/>
          </p:cNvSpPr>
          <p:nvPr>
            <p:ph type="dt" idx="10"/>
          </p:nvPr>
        </p:nvSpPr>
        <p:spPr>
          <a:xfrm>
            <a:off x="576072"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6"/>
          <p:cNvSpPr txBox="1">
            <a:spLocks noGrp="1"/>
          </p:cNvSpPr>
          <p:nvPr>
            <p:ph type="sldNum" idx="12"/>
          </p:nvPr>
        </p:nvSpPr>
        <p:spPr>
          <a:xfrm>
            <a:off x="886968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
        <p:nvSpPr>
          <p:cNvPr id="44" name="Google Shape;44;p16"/>
          <p:cNvSpPr/>
          <p:nvPr/>
        </p:nvSpPr>
        <p:spPr>
          <a:xfrm rot="5400000">
            <a:off x="857544" y="346791"/>
            <a:ext cx="146304" cy="70408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45" name="Google Shape;45;p16"/>
          <p:cNvSpPr/>
          <p:nvPr/>
        </p:nvSpPr>
        <p:spPr>
          <a:xfrm rot="10800000" flipH="1">
            <a:off x="578652" y="4501201"/>
            <a:ext cx="11034696" cy="18288"/>
          </a:xfrm>
          <a:prstGeom prst="rect">
            <a:avLst/>
          </a:prstGeom>
          <a:solidFill>
            <a:srgbClr val="C8C8C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venir"/>
              <a:buNone/>
            </a:pPr>
            <a:endParaRPr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6"/>
        <p:cNvGrpSpPr/>
        <p:nvPr/>
      </p:nvGrpSpPr>
      <p:grpSpPr>
        <a:xfrm>
          <a:off x="0" y="0"/>
          <a:ext cx="0" cy="0"/>
          <a:chOff x="0" y="0"/>
          <a:chExt cx="0" cy="0"/>
        </a:xfrm>
      </p:grpSpPr>
      <p:sp>
        <p:nvSpPr>
          <p:cNvPr id="47" name="Google Shape;47;p19"/>
          <p:cNvSpPr/>
          <p:nvPr/>
        </p:nvSpPr>
        <p:spPr>
          <a:xfrm>
            <a:off x="558210" y="4981421"/>
            <a:ext cx="11134956" cy="822960"/>
          </a:xfrm>
          <a:prstGeom prst="rect">
            <a:avLst/>
          </a:prstGeom>
          <a:solidFill>
            <a:schemeClr val="lt1"/>
          </a:solidFill>
          <a:ln w="12700" cap="flat" cmpd="sng">
            <a:solidFill>
              <a:srgbClr val="E8E8E8"/>
            </a:solidFill>
            <a:prstDash val="solid"/>
            <a:miter lim="800000"/>
            <a:headEnd type="none" w="sm" len="sm"/>
            <a:tailEnd type="none" w="sm" len="sm"/>
          </a:ln>
          <a:effectLst>
            <a:outerShdw blurRad="50800" dist="38100" dir="2700000" algn="tl" rotWithShape="0">
              <a:srgbClr val="D8D8D8">
                <a:alpha val="2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48" name="Google Shape;48;p19"/>
          <p:cNvSpPr/>
          <p:nvPr/>
        </p:nvSpPr>
        <p:spPr>
          <a:xfrm>
            <a:off x="498834" y="5118581"/>
            <a:ext cx="146304" cy="54864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49" name="Google Shape;49;p19"/>
          <p:cNvSpPr txBox="1">
            <a:spLocks noGrp="1"/>
          </p:cNvSpPr>
          <p:nvPr>
            <p:ph type="title"/>
          </p:nvPr>
        </p:nvSpPr>
        <p:spPr>
          <a:xfrm>
            <a:off x="557784" y="640080"/>
            <a:ext cx="10890504" cy="41148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600"/>
              <a:buFont typeface="Avenir"/>
              <a:buNone/>
              <a:defRPr sz="6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19"/>
          <p:cNvSpPr txBox="1">
            <a:spLocks noGrp="1"/>
          </p:cNvSpPr>
          <p:nvPr>
            <p:ph type="body" idx="1"/>
          </p:nvPr>
        </p:nvSpPr>
        <p:spPr>
          <a:xfrm>
            <a:off x="841248" y="5102352"/>
            <a:ext cx="10607040" cy="585216"/>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1000"/>
              </a:spcBef>
              <a:spcAft>
                <a:spcPts val="0"/>
              </a:spcAft>
              <a:buClr>
                <a:schemeClr val="dk1"/>
              </a:buClr>
              <a:buSzPts val="2000"/>
              <a:buNone/>
              <a:defRPr sz="2000">
                <a:solidFill>
                  <a:schemeClr val="dk1"/>
                </a:solidFill>
              </a:defRPr>
            </a:lvl1pPr>
            <a:lvl2pPr marL="914400" lvl="1" indent="-228600" algn="l">
              <a:lnSpc>
                <a:spcPct val="110000"/>
              </a:lnSpc>
              <a:spcBef>
                <a:spcPts val="500"/>
              </a:spcBef>
              <a:spcAft>
                <a:spcPts val="0"/>
              </a:spcAft>
              <a:buClr>
                <a:srgbClr val="888888"/>
              </a:buClr>
              <a:buSzPts val="2000"/>
              <a:buNone/>
              <a:defRPr sz="2000">
                <a:solidFill>
                  <a:srgbClr val="888888"/>
                </a:solidFill>
              </a:defRPr>
            </a:lvl2pPr>
            <a:lvl3pPr marL="1371600" lvl="2" indent="-228600" algn="l">
              <a:lnSpc>
                <a:spcPct val="110000"/>
              </a:lnSpc>
              <a:spcBef>
                <a:spcPts val="500"/>
              </a:spcBef>
              <a:spcAft>
                <a:spcPts val="0"/>
              </a:spcAft>
              <a:buClr>
                <a:srgbClr val="888888"/>
              </a:buClr>
              <a:buSzPts val="1800"/>
              <a:buNone/>
              <a:defRPr sz="1800">
                <a:solidFill>
                  <a:srgbClr val="888888"/>
                </a:solidFill>
              </a:defRPr>
            </a:lvl3pPr>
            <a:lvl4pPr marL="1828800" lvl="3" indent="-228600" algn="l">
              <a:lnSpc>
                <a:spcPct val="110000"/>
              </a:lnSpc>
              <a:spcBef>
                <a:spcPts val="500"/>
              </a:spcBef>
              <a:spcAft>
                <a:spcPts val="0"/>
              </a:spcAft>
              <a:buClr>
                <a:srgbClr val="888888"/>
              </a:buClr>
              <a:buSzPts val="1600"/>
              <a:buNone/>
              <a:defRPr sz="1600">
                <a:solidFill>
                  <a:srgbClr val="888888"/>
                </a:solidFill>
              </a:defRPr>
            </a:lvl4pPr>
            <a:lvl5pPr marL="2286000" lvl="4" indent="-228600" algn="l">
              <a:lnSpc>
                <a:spcPct val="11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51" name="Google Shape;5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4"/>
        <p:cNvGrpSpPr/>
        <p:nvPr/>
      </p:nvGrpSpPr>
      <p:grpSpPr>
        <a:xfrm>
          <a:off x="0" y="0"/>
          <a:ext cx="0" cy="0"/>
          <a:chOff x="0" y="0"/>
          <a:chExt cx="0" cy="0"/>
        </a:xfrm>
      </p:grpSpPr>
      <p:sp>
        <p:nvSpPr>
          <p:cNvPr id="55" name="Google Shape;55;p20"/>
          <p:cNvSpPr/>
          <p:nvPr/>
        </p:nvSpPr>
        <p:spPr>
          <a:xfrm>
            <a:off x="558209" y="0"/>
            <a:ext cx="11167447" cy="2018806"/>
          </a:xfrm>
          <a:prstGeom prst="rect">
            <a:avLst/>
          </a:prstGeom>
          <a:solidFill>
            <a:schemeClr val="lt1"/>
          </a:solidFill>
          <a:ln w="9525" cap="flat" cmpd="sng">
            <a:solidFill>
              <a:srgbClr val="E8E8E8"/>
            </a:solidFill>
            <a:prstDash val="solid"/>
            <a:miter lim="800000"/>
            <a:headEnd type="none" w="sm" len="sm"/>
            <a:tailEnd type="none" w="sm" len="sm"/>
          </a:ln>
          <a:effectLst>
            <a:outerShdw blurRad="50800" dist="38100" dir="2700000" algn="tl" rotWithShape="0">
              <a:srgbClr val="D8D8D8">
                <a:alpha val="2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56" name="Google Shape;56;p20"/>
          <p:cNvSpPr/>
          <p:nvPr/>
        </p:nvSpPr>
        <p:spPr>
          <a:xfrm>
            <a:off x="566928" y="0"/>
            <a:ext cx="11155680" cy="201168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57" name="Google Shape;57;p20"/>
          <p:cNvSpPr/>
          <p:nvPr/>
        </p:nvSpPr>
        <p:spPr>
          <a:xfrm>
            <a:off x="498834" y="787352"/>
            <a:ext cx="128016" cy="70408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58" name="Google Shape;58;p20"/>
          <p:cNvSpPr txBox="1">
            <a:spLocks noGrp="1"/>
          </p:cNvSpPr>
          <p:nvPr>
            <p:ph type="title"/>
          </p:nvPr>
        </p:nvSpPr>
        <p:spPr>
          <a:xfrm>
            <a:off x="1115568" y="548640"/>
            <a:ext cx="10168128" cy="1179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4000"/>
              <a:buFont typeface="Avenir"/>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20"/>
          <p:cNvSpPr txBox="1">
            <a:spLocks noGrp="1"/>
          </p:cNvSpPr>
          <p:nvPr>
            <p:ph type="body" idx="1"/>
          </p:nvPr>
        </p:nvSpPr>
        <p:spPr>
          <a:xfrm>
            <a:off x="1115568" y="2478024"/>
            <a:ext cx="4937760" cy="3694176"/>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1000"/>
              </a:spcBef>
              <a:spcAft>
                <a:spcPts val="0"/>
              </a:spcAft>
              <a:buClr>
                <a:schemeClr val="dk1"/>
              </a:buClr>
              <a:buSzPts val="1800"/>
              <a:buChar char="•"/>
              <a:defRPr/>
            </a:lvl1pPr>
            <a:lvl2pPr marL="914400" lvl="1" indent="-342900" algn="l">
              <a:lnSpc>
                <a:spcPct val="110000"/>
              </a:lnSpc>
              <a:spcBef>
                <a:spcPts val="500"/>
              </a:spcBef>
              <a:spcAft>
                <a:spcPts val="0"/>
              </a:spcAft>
              <a:buClr>
                <a:schemeClr val="dk1"/>
              </a:buClr>
              <a:buSzPts val="1800"/>
              <a:buChar char="•"/>
              <a:defRPr/>
            </a:lvl2pPr>
            <a:lvl3pPr marL="1371600" lvl="2" indent="-342900" algn="l">
              <a:lnSpc>
                <a:spcPct val="110000"/>
              </a:lnSpc>
              <a:spcBef>
                <a:spcPts val="500"/>
              </a:spcBef>
              <a:spcAft>
                <a:spcPts val="0"/>
              </a:spcAft>
              <a:buClr>
                <a:schemeClr val="dk1"/>
              </a:buClr>
              <a:buSzPts val="1800"/>
              <a:buChar char="•"/>
              <a:defRPr/>
            </a:lvl3pPr>
            <a:lvl4pPr marL="1828800" lvl="3" indent="-342900" algn="l">
              <a:lnSpc>
                <a:spcPct val="110000"/>
              </a:lnSpc>
              <a:spcBef>
                <a:spcPts val="500"/>
              </a:spcBef>
              <a:spcAft>
                <a:spcPts val="0"/>
              </a:spcAft>
              <a:buClr>
                <a:schemeClr val="dk1"/>
              </a:buClr>
              <a:buSzPts val="1800"/>
              <a:buChar char="•"/>
              <a:defRPr/>
            </a:lvl4pPr>
            <a:lvl5pPr marL="2286000" lvl="4" indent="-342900" algn="l">
              <a:lnSpc>
                <a:spcPct val="11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20"/>
          <p:cNvSpPr txBox="1">
            <a:spLocks noGrp="1"/>
          </p:cNvSpPr>
          <p:nvPr>
            <p:ph type="body" idx="2"/>
          </p:nvPr>
        </p:nvSpPr>
        <p:spPr>
          <a:xfrm>
            <a:off x="6345936" y="2478024"/>
            <a:ext cx="4937760" cy="3694176"/>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1000"/>
              </a:spcBef>
              <a:spcAft>
                <a:spcPts val="0"/>
              </a:spcAft>
              <a:buClr>
                <a:schemeClr val="dk1"/>
              </a:buClr>
              <a:buSzPts val="1800"/>
              <a:buChar char="•"/>
              <a:defRPr/>
            </a:lvl1pPr>
            <a:lvl2pPr marL="914400" lvl="1" indent="-342900" algn="l">
              <a:lnSpc>
                <a:spcPct val="110000"/>
              </a:lnSpc>
              <a:spcBef>
                <a:spcPts val="500"/>
              </a:spcBef>
              <a:spcAft>
                <a:spcPts val="0"/>
              </a:spcAft>
              <a:buClr>
                <a:schemeClr val="dk1"/>
              </a:buClr>
              <a:buSzPts val="1800"/>
              <a:buChar char="•"/>
              <a:defRPr/>
            </a:lvl2pPr>
            <a:lvl3pPr marL="1371600" lvl="2" indent="-342900" algn="l">
              <a:lnSpc>
                <a:spcPct val="110000"/>
              </a:lnSpc>
              <a:spcBef>
                <a:spcPts val="500"/>
              </a:spcBef>
              <a:spcAft>
                <a:spcPts val="0"/>
              </a:spcAft>
              <a:buClr>
                <a:schemeClr val="dk1"/>
              </a:buClr>
              <a:buSzPts val="1800"/>
              <a:buChar char="•"/>
              <a:defRPr/>
            </a:lvl3pPr>
            <a:lvl4pPr marL="1828800" lvl="3" indent="-342900" algn="l">
              <a:lnSpc>
                <a:spcPct val="110000"/>
              </a:lnSpc>
              <a:spcBef>
                <a:spcPts val="500"/>
              </a:spcBef>
              <a:spcAft>
                <a:spcPts val="0"/>
              </a:spcAft>
              <a:buClr>
                <a:schemeClr val="dk1"/>
              </a:buClr>
              <a:buSzPts val="1800"/>
              <a:buChar char="•"/>
              <a:defRPr/>
            </a:lvl4pPr>
            <a:lvl5pPr marL="2286000" lvl="4" indent="-342900" algn="l">
              <a:lnSpc>
                <a:spcPct val="11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20"/>
          <p:cNvSpPr txBox="1">
            <a:spLocks noGrp="1"/>
          </p:cNvSpPr>
          <p:nvPr>
            <p:ph type="dt" idx="10"/>
          </p:nvPr>
        </p:nvSpPr>
        <p:spPr>
          <a:xfrm>
            <a:off x="1115568"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0"/>
          <p:cNvSpPr txBox="1">
            <a:spLocks noGrp="1"/>
          </p:cNvSpPr>
          <p:nvPr>
            <p:ph type="sldNum" idx="12"/>
          </p:nvPr>
        </p:nvSpPr>
        <p:spPr>
          <a:xfrm>
            <a:off x="8540496"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4"/>
        <p:cNvGrpSpPr/>
        <p:nvPr/>
      </p:nvGrpSpPr>
      <p:grpSpPr>
        <a:xfrm>
          <a:off x="0" y="0"/>
          <a:ext cx="0" cy="0"/>
          <a:chOff x="0" y="0"/>
          <a:chExt cx="0" cy="0"/>
        </a:xfrm>
      </p:grpSpPr>
      <p:sp>
        <p:nvSpPr>
          <p:cNvPr id="65" name="Google Shape;65;p21"/>
          <p:cNvSpPr/>
          <p:nvPr/>
        </p:nvSpPr>
        <p:spPr>
          <a:xfrm>
            <a:off x="558209" y="0"/>
            <a:ext cx="11167447" cy="2018806"/>
          </a:xfrm>
          <a:prstGeom prst="rect">
            <a:avLst/>
          </a:prstGeom>
          <a:solidFill>
            <a:schemeClr val="lt1"/>
          </a:solidFill>
          <a:ln w="9525" cap="flat" cmpd="sng">
            <a:solidFill>
              <a:srgbClr val="E8E8E8"/>
            </a:solidFill>
            <a:prstDash val="solid"/>
            <a:miter lim="800000"/>
            <a:headEnd type="none" w="sm" len="sm"/>
            <a:tailEnd type="none" w="sm" len="sm"/>
          </a:ln>
          <a:effectLst>
            <a:outerShdw blurRad="50800" dist="38100" dir="2700000" algn="tl" rotWithShape="0">
              <a:srgbClr val="D8D8D8">
                <a:alpha val="2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66" name="Google Shape;66;p21"/>
          <p:cNvSpPr/>
          <p:nvPr/>
        </p:nvSpPr>
        <p:spPr>
          <a:xfrm>
            <a:off x="566928" y="0"/>
            <a:ext cx="11155680" cy="201168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67" name="Google Shape;67;p21"/>
          <p:cNvSpPr/>
          <p:nvPr/>
        </p:nvSpPr>
        <p:spPr>
          <a:xfrm>
            <a:off x="498834" y="787352"/>
            <a:ext cx="128016" cy="70408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68" name="Google Shape;68;p21"/>
          <p:cNvSpPr txBox="1">
            <a:spLocks noGrp="1"/>
          </p:cNvSpPr>
          <p:nvPr>
            <p:ph type="title"/>
          </p:nvPr>
        </p:nvSpPr>
        <p:spPr>
          <a:xfrm>
            <a:off x="1115568" y="548640"/>
            <a:ext cx="10168128" cy="1179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4000"/>
              <a:buFont typeface="Avenir"/>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1"/>
          <p:cNvSpPr txBox="1">
            <a:spLocks noGrp="1"/>
          </p:cNvSpPr>
          <p:nvPr>
            <p:ph type="body" idx="1"/>
          </p:nvPr>
        </p:nvSpPr>
        <p:spPr>
          <a:xfrm>
            <a:off x="1115568" y="2372650"/>
            <a:ext cx="493776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110000"/>
              </a:lnSpc>
              <a:spcBef>
                <a:spcPts val="1000"/>
              </a:spcBef>
              <a:spcAft>
                <a:spcPts val="0"/>
              </a:spcAft>
              <a:buClr>
                <a:schemeClr val="dk1"/>
              </a:buClr>
              <a:buSzPts val="2400"/>
              <a:buNone/>
              <a:defRPr sz="2400" b="1" cap="none"/>
            </a:lvl1pPr>
            <a:lvl2pPr marL="914400" lvl="1" indent="-228600" algn="l">
              <a:lnSpc>
                <a:spcPct val="110000"/>
              </a:lnSpc>
              <a:spcBef>
                <a:spcPts val="500"/>
              </a:spcBef>
              <a:spcAft>
                <a:spcPts val="0"/>
              </a:spcAft>
              <a:buClr>
                <a:schemeClr val="dk1"/>
              </a:buClr>
              <a:buSzPts val="2000"/>
              <a:buNone/>
              <a:defRPr sz="2000" b="1"/>
            </a:lvl2pPr>
            <a:lvl3pPr marL="1371600" lvl="2" indent="-228600" algn="l">
              <a:lnSpc>
                <a:spcPct val="110000"/>
              </a:lnSpc>
              <a:spcBef>
                <a:spcPts val="500"/>
              </a:spcBef>
              <a:spcAft>
                <a:spcPts val="0"/>
              </a:spcAft>
              <a:buClr>
                <a:schemeClr val="dk1"/>
              </a:buClr>
              <a:buSzPts val="1800"/>
              <a:buNone/>
              <a:defRPr sz="1800" b="1"/>
            </a:lvl3pPr>
            <a:lvl4pPr marL="1828800" lvl="3" indent="-228600" algn="l">
              <a:lnSpc>
                <a:spcPct val="110000"/>
              </a:lnSpc>
              <a:spcBef>
                <a:spcPts val="500"/>
              </a:spcBef>
              <a:spcAft>
                <a:spcPts val="0"/>
              </a:spcAft>
              <a:buClr>
                <a:schemeClr val="dk1"/>
              </a:buClr>
              <a:buSzPts val="1600"/>
              <a:buNone/>
              <a:defRPr sz="1600" b="1"/>
            </a:lvl4pPr>
            <a:lvl5pPr marL="2286000" lvl="4" indent="-228600" algn="l">
              <a:lnSpc>
                <a:spcPct val="11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70" name="Google Shape;70;p21"/>
          <p:cNvSpPr txBox="1">
            <a:spLocks noGrp="1"/>
          </p:cNvSpPr>
          <p:nvPr>
            <p:ph type="body" idx="2"/>
          </p:nvPr>
        </p:nvSpPr>
        <p:spPr>
          <a:xfrm>
            <a:off x="1115568" y="3203688"/>
            <a:ext cx="4937760" cy="2968512"/>
          </a:xfrm>
          <a:prstGeom prst="rect">
            <a:avLst/>
          </a:prstGeom>
          <a:noFill/>
          <a:ln>
            <a:noFill/>
          </a:ln>
        </p:spPr>
        <p:txBody>
          <a:bodyPr spcFirstLastPara="1" wrap="square" lIns="91425" tIns="45700" rIns="91425" bIns="45700" anchor="t" anchorCtr="0">
            <a:normAutofit/>
          </a:bodyPr>
          <a:lstStyle>
            <a:lvl1pPr marL="457200" lvl="0" indent="-381000" algn="l">
              <a:lnSpc>
                <a:spcPct val="110000"/>
              </a:lnSpc>
              <a:spcBef>
                <a:spcPts val="1000"/>
              </a:spcBef>
              <a:spcAft>
                <a:spcPts val="0"/>
              </a:spcAft>
              <a:buClr>
                <a:schemeClr val="dk1"/>
              </a:buClr>
              <a:buSzPts val="2400"/>
              <a:buChar char="•"/>
              <a:defRPr sz="2400"/>
            </a:lvl1pPr>
            <a:lvl2pPr marL="914400" lvl="1" indent="-355600" algn="l">
              <a:lnSpc>
                <a:spcPct val="110000"/>
              </a:lnSpc>
              <a:spcBef>
                <a:spcPts val="500"/>
              </a:spcBef>
              <a:spcAft>
                <a:spcPts val="0"/>
              </a:spcAft>
              <a:buClr>
                <a:schemeClr val="dk1"/>
              </a:buClr>
              <a:buSzPts val="2000"/>
              <a:buChar char="•"/>
              <a:defRPr sz="2000"/>
            </a:lvl2pPr>
            <a:lvl3pPr marL="1371600" lvl="2" indent="-342900" algn="l">
              <a:lnSpc>
                <a:spcPct val="110000"/>
              </a:lnSpc>
              <a:spcBef>
                <a:spcPts val="500"/>
              </a:spcBef>
              <a:spcAft>
                <a:spcPts val="0"/>
              </a:spcAft>
              <a:buClr>
                <a:schemeClr val="dk1"/>
              </a:buClr>
              <a:buSzPts val="1800"/>
              <a:buChar char="•"/>
              <a:defRPr sz="1800"/>
            </a:lvl3pPr>
            <a:lvl4pPr marL="1828800" lvl="3" indent="-342900" algn="l">
              <a:lnSpc>
                <a:spcPct val="110000"/>
              </a:lnSpc>
              <a:spcBef>
                <a:spcPts val="500"/>
              </a:spcBef>
              <a:spcAft>
                <a:spcPts val="0"/>
              </a:spcAft>
              <a:buClr>
                <a:schemeClr val="dk1"/>
              </a:buClr>
              <a:buSzPts val="1800"/>
              <a:buChar char="•"/>
              <a:defRPr/>
            </a:lvl4pPr>
            <a:lvl5pPr marL="2286000" lvl="4" indent="-342900" algn="l">
              <a:lnSpc>
                <a:spcPct val="11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body" idx="3"/>
          </p:nvPr>
        </p:nvSpPr>
        <p:spPr>
          <a:xfrm>
            <a:off x="6345936" y="2372650"/>
            <a:ext cx="493776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110000"/>
              </a:lnSpc>
              <a:spcBef>
                <a:spcPts val="1000"/>
              </a:spcBef>
              <a:spcAft>
                <a:spcPts val="0"/>
              </a:spcAft>
              <a:buClr>
                <a:schemeClr val="dk1"/>
              </a:buClr>
              <a:buSzPts val="2400"/>
              <a:buNone/>
              <a:defRPr sz="2400" b="1" cap="none"/>
            </a:lvl1pPr>
            <a:lvl2pPr marL="914400" lvl="1" indent="-228600" algn="l">
              <a:lnSpc>
                <a:spcPct val="110000"/>
              </a:lnSpc>
              <a:spcBef>
                <a:spcPts val="500"/>
              </a:spcBef>
              <a:spcAft>
                <a:spcPts val="0"/>
              </a:spcAft>
              <a:buClr>
                <a:schemeClr val="dk1"/>
              </a:buClr>
              <a:buSzPts val="2000"/>
              <a:buNone/>
              <a:defRPr sz="2000" b="1"/>
            </a:lvl2pPr>
            <a:lvl3pPr marL="1371600" lvl="2" indent="-228600" algn="l">
              <a:lnSpc>
                <a:spcPct val="110000"/>
              </a:lnSpc>
              <a:spcBef>
                <a:spcPts val="500"/>
              </a:spcBef>
              <a:spcAft>
                <a:spcPts val="0"/>
              </a:spcAft>
              <a:buClr>
                <a:schemeClr val="dk1"/>
              </a:buClr>
              <a:buSzPts val="1800"/>
              <a:buNone/>
              <a:defRPr sz="1800" b="1"/>
            </a:lvl3pPr>
            <a:lvl4pPr marL="1828800" lvl="3" indent="-228600" algn="l">
              <a:lnSpc>
                <a:spcPct val="110000"/>
              </a:lnSpc>
              <a:spcBef>
                <a:spcPts val="500"/>
              </a:spcBef>
              <a:spcAft>
                <a:spcPts val="0"/>
              </a:spcAft>
              <a:buClr>
                <a:schemeClr val="dk1"/>
              </a:buClr>
              <a:buSzPts val="1600"/>
              <a:buNone/>
              <a:defRPr sz="1600" b="1"/>
            </a:lvl4pPr>
            <a:lvl5pPr marL="2286000" lvl="4" indent="-228600" algn="l">
              <a:lnSpc>
                <a:spcPct val="11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72" name="Google Shape;72;p21"/>
          <p:cNvSpPr txBox="1">
            <a:spLocks noGrp="1"/>
          </p:cNvSpPr>
          <p:nvPr>
            <p:ph type="body" idx="4"/>
          </p:nvPr>
        </p:nvSpPr>
        <p:spPr>
          <a:xfrm>
            <a:off x="6345936" y="3203687"/>
            <a:ext cx="4937760" cy="2968511"/>
          </a:xfrm>
          <a:prstGeom prst="rect">
            <a:avLst/>
          </a:prstGeom>
          <a:noFill/>
          <a:ln>
            <a:noFill/>
          </a:ln>
        </p:spPr>
        <p:txBody>
          <a:bodyPr spcFirstLastPara="1" wrap="square" lIns="91425" tIns="45700" rIns="91425" bIns="45700" anchor="t" anchorCtr="0">
            <a:normAutofit/>
          </a:bodyPr>
          <a:lstStyle>
            <a:lvl1pPr marL="457200" lvl="0" indent="-381000" algn="l">
              <a:lnSpc>
                <a:spcPct val="110000"/>
              </a:lnSpc>
              <a:spcBef>
                <a:spcPts val="1000"/>
              </a:spcBef>
              <a:spcAft>
                <a:spcPts val="0"/>
              </a:spcAft>
              <a:buClr>
                <a:schemeClr val="dk1"/>
              </a:buClr>
              <a:buSzPts val="2400"/>
              <a:buChar char="•"/>
              <a:defRPr sz="2400"/>
            </a:lvl1pPr>
            <a:lvl2pPr marL="914400" lvl="1" indent="-355600" algn="l">
              <a:lnSpc>
                <a:spcPct val="110000"/>
              </a:lnSpc>
              <a:spcBef>
                <a:spcPts val="500"/>
              </a:spcBef>
              <a:spcAft>
                <a:spcPts val="0"/>
              </a:spcAft>
              <a:buClr>
                <a:schemeClr val="dk1"/>
              </a:buClr>
              <a:buSzPts val="2000"/>
              <a:buChar char="•"/>
              <a:defRPr sz="2000"/>
            </a:lvl2pPr>
            <a:lvl3pPr marL="1371600" lvl="2" indent="-342900" algn="l">
              <a:lnSpc>
                <a:spcPct val="110000"/>
              </a:lnSpc>
              <a:spcBef>
                <a:spcPts val="500"/>
              </a:spcBef>
              <a:spcAft>
                <a:spcPts val="0"/>
              </a:spcAft>
              <a:buClr>
                <a:schemeClr val="dk1"/>
              </a:buClr>
              <a:buSzPts val="1800"/>
              <a:buChar char="•"/>
              <a:defRPr sz="1800"/>
            </a:lvl3pPr>
            <a:lvl4pPr marL="1828800" lvl="3" indent="-342900" algn="l">
              <a:lnSpc>
                <a:spcPct val="110000"/>
              </a:lnSpc>
              <a:spcBef>
                <a:spcPts val="500"/>
              </a:spcBef>
              <a:spcAft>
                <a:spcPts val="0"/>
              </a:spcAft>
              <a:buClr>
                <a:schemeClr val="dk1"/>
              </a:buClr>
              <a:buSzPts val="1800"/>
              <a:buChar char="•"/>
              <a:defRPr/>
            </a:lvl4pPr>
            <a:lvl5pPr marL="2286000" lvl="4" indent="-342900" algn="l">
              <a:lnSpc>
                <a:spcPct val="11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21"/>
          <p:cNvSpPr txBox="1">
            <a:spLocks noGrp="1"/>
          </p:cNvSpPr>
          <p:nvPr>
            <p:ph type="dt" idx="10"/>
          </p:nvPr>
        </p:nvSpPr>
        <p:spPr>
          <a:xfrm>
            <a:off x="1115568"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1"/>
          <p:cNvSpPr txBox="1">
            <a:spLocks noGrp="1"/>
          </p:cNvSpPr>
          <p:nvPr>
            <p:ph type="sldNum" idx="12"/>
          </p:nvPr>
        </p:nvSpPr>
        <p:spPr>
          <a:xfrm>
            <a:off x="8540496"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6"/>
        <p:cNvGrpSpPr/>
        <p:nvPr/>
      </p:nvGrpSpPr>
      <p:grpSpPr>
        <a:xfrm>
          <a:off x="0" y="0"/>
          <a:ext cx="0" cy="0"/>
          <a:chOff x="0" y="0"/>
          <a:chExt cx="0" cy="0"/>
        </a:xfrm>
      </p:grpSpPr>
      <p:sp>
        <p:nvSpPr>
          <p:cNvPr id="77" name="Google Shape;77;p22"/>
          <p:cNvSpPr/>
          <p:nvPr/>
        </p:nvSpPr>
        <p:spPr>
          <a:xfrm>
            <a:off x="665853" y="1533525"/>
            <a:ext cx="10917063" cy="3790950"/>
          </a:xfrm>
          <a:prstGeom prst="rect">
            <a:avLst/>
          </a:prstGeom>
          <a:solidFill>
            <a:schemeClr val="lt1"/>
          </a:solidFill>
          <a:ln w="12700" cap="flat" cmpd="sng">
            <a:solidFill>
              <a:srgbClr val="E8E8E8"/>
            </a:solidFill>
            <a:prstDash val="solid"/>
            <a:miter lim="800000"/>
            <a:headEnd type="none" w="sm" len="sm"/>
            <a:tailEnd type="none" w="sm" len="sm"/>
          </a:ln>
          <a:effectLst>
            <a:outerShdw blurRad="50800" dist="38100" dir="2700000" algn="tl" rotWithShape="0">
              <a:srgbClr val="D8D8D8">
                <a:alpha val="2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78" name="Google Shape;78;p22"/>
          <p:cNvSpPr/>
          <p:nvPr/>
        </p:nvSpPr>
        <p:spPr>
          <a:xfrm>
            <a:off x="609084" y="2971798"/>
            <a:ext cx="128016" cy="914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79" name="Google Shape;79;p22"/>
          <p:cNvSpPr txBox="1">
            <a:spLocks noGrp="1"/>
          </p:cNvSpPr>
          <p:nvPr>
            <p:ph type="title"/>
          </p:nvPr>
        </p:nvSpPr>
        <p:spPr>
          <a:xfrm>
            <a:off x="1078992" y="1938528"/>
            <a:ext cx="10177272" cy="299008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5400"/>
              <a:buFont typeface="Avenir"/>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3"/>
        <p:cNvGrpSpPr/>
        <p:nvPr/>
      </p:nvGrpSpPr>
      <p:grpSpPr>
        <a:xfrm>
          <a:off x="0" y="0"/>
          <a:ext cx="0" cy="0"/>
          <a:chOff x="0" y="0"/>
          <a:chExt cx="0" cy="0"/>
        </a:xfrm>
      </p:grpSpPr>
      <p:sp>
        <p:nvSpPr>
          <p:cNvPr id="84" name="Google Shape;84;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7"/>
        <p:cNvGrpSpPr/>
        <p:nvPr/>
      </p:nvGrpSpPr>
      <p:grpSpPr>
        <a:xfrm>
          <a:off x="0" y="0"/>
          <a:ext cx="0" cy="0"/>
          <a:chOff x="0" y="0"/>
          <a:chExt cx="0" cy="0"/>
        </a:xfrm>
      </p:grpSpPr>
      <p:sp>
        <p:nvSpPr>
          <p:cNvPr id="88" name="Google Shape;88;p24"/>
          <p:cNvSpPr/>
          <p:nvPr/>
        </p:nvSpPr>
        <p:spPr>
          <a:xfrm>
            <a:off x="558210" y="1162033"/>
            <a:ext cx="3740740" cy="4643344"/>
          </a:xfrm>
          <a:prstGeom prst="rect">
            <a:avLst/>
          </a:prstGeom>
          <a:solidFill>
            <a:schemeClr val="lt1"/>
          </a:solidFill>
          <a:ln w="12700" cap="flat" cmpd="sng">
            <a:solidFill>
              <a:srgbClr val="E8E8E8"/>
            </a:solidFill>
            <a:prstDash val="solid"/>
            <a:miter lim="800000"/>
            <a:headEnd type="none" w="sm" len="sm"/>
            <a:tailEnd type="none" w="sm" len="sm"/>
          </a:ln>
          <a:effectLst>
            <a:outerShdw blurRad="50800" dist="38100" dir="2700000" algn="tl" rotWithShape="0">
              <a:srgbClr val="D8D8D8">
                <a:alpha val="2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89" name="Google Shape;89;p24"/>
          <p:cNvSpPr/>
          <p:nvPr/>
        </p:nvSpPr>
        <p:spPr>
          <a:xfrm>
            <a:off x="498834" y="1618375"/>
            <a:ext cx="146304" cy="82296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90" name="Google Shape;90;p24"/>
          <p:cNvSpPr txBox="1">
            <a:spLocks noGrp="1"/>
          </p:cNvSpPr>
          <p:nvPr>
            <p:ph type="title"/>
          </p:nvPr>
        </p:nvSpPr>
        <p:spPr>
          <a:xfrm>
            <a:off x="868680" y="1709928"/>
            <a:ext cx="3099816" cy="1709928"/>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3400"/>
              <a:buFont typeface="Avenir"/>
              <a:buNone/>
              <a:defRPr sz="3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24"/>
          <p:cNvSpPr txBox="1">
            <a:spLocks noGrp="1"/>
          </p:cNvSpPr>
          <p:nvPr>
            <p:ph type="body" idx="1"/>
          </p:nvPr>
        </p:nvSpPr>
        <p:spPr>
          <a:xfrm>
            <a:off x="4965192" y="1709928"/>
            <a:ext cx="6729984" cy="4096512"/>
          </a:xfrm>
          <a:prstGeom prst="rect">
            <a:avLst/>
          </a:prstGeom>
          <a:noFill/>
          <a:ln>
            <a:noFill/>
          </a:ln>
        </p:spPr>
        <p:txBody>
          <a:bodyPr spcFirstLastPara="1" wrap="square" lIns="91425" tIns="45700" rIns="91425" bIns="45700" anchor="t" anchorCtr="0">
            <a:normAutofit/>
          </a:bodyPr>
          <a:lstStyle>
            <a:lvl1pPr marL="457200" lvl="0" indent="-406400" algn="l">
              <a:lnSpc>
                <a:spcPct val="110000"/>
              </a:lnSpc>
              <a:spcBef>
                <a:spcPts val="1000"/>
              </a:spcBef>
              <a:spcAft>
                <a:spcPts val="0"/>
              </a:spcAft>
              <a:buClr>
                <a:schemeClr val="dk1"/>
              </a:buClr>
              <a:buSzPts val="2800"/>
              <a:buChar char="•"/>
              <a:defRPr sz="2800"/>
            </a:lvl1pPr>
            <a:lvl2pPr marL="914400" lvl="1" indent="-381000" algn="l">
              <a:lnSpc>
                <a:spcPct val="110000"/>
              </a:lnSpc>
              <a:spcBef>
                <a:spcPts val="500"/>
              </a:spcBef>
              <a:spcAft>
                <a:spcPts val="0"/>
              </a:spcAft>
              <a:buClr>
                <a:schemeClr val="dk1"/>
              </a:buClr>
              <a:buSzPts val="2400"/>
              <a:buChar char="•"/>
              <a:defRPr sz="2400"/>
            </a:lvl2pPr>
            <a:lvl3pPr marL="1371600" lvl="2" indent="-355600" algn="l">
              <a:lnSpc>
                <a:spcPct val="110000"/>
              </a:lnSpc>
              <a:spcBef>
                <a:spcPts val="500"/>
              </a:spcBef>
              <a:spcAft>
                <a:spcPts val="0"/>
              </a:spcAft>
              <a:buClr>
                <a:schemeClr val="dk1"/>
              </a:buClr>
              <a:buSzPts val="2000"/>
              <a:buChar char="•"/>
              <a:defRPr sz="2000"/>
            </a:lvl3pPr>
            <a:lvl4pPr marL="1828800" lvl="3" indent="-355600" algn="l">
              <a:lnSpc>
                <a:spcPct val="110000"/>
              </a:lnSpc>
              <a:spcBef>
                <a:spcPts val="500"/>
              </a:spcBef>
              <a:spcAft>
                <a:spcPts val="0"/>
              </a:spcAft>
              <a:buClr>
                <a:schemeClr val="dk1"/>
              </a:buClr>
              <a:buSzPts val="2000"/>
              <a:buChar char="•"/>
              <a:defRPr sz="2000"/>
            </a:lvl4pPr>
            <a:lvl5pPr marL="2286000" lvl="4" indent="-355600" algn="l">
              <a:lnSpc>
                <a:spcPct val="11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92" name="Google Shape;92;p24"/>
          <p:cNvSpPr txBox="1">
            <a:spLocks noGrp="1"/>
          </p:cNvSpPr>
          <p:nvPr>
            <p:ph type="body" idx="2"/>
          </p:nvPr>
        </p:nvSpPr>
        <p:spPr>
          <a:xfrm>
            <a:off x="868680" y="3429000"/>
            <a:ext cx="3099816" cy="2066544"/>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1000"/>
              </a:spcBef>
              <a:spcAft>
                <a:spcPts val="0"/>
              </a:spcAft>
              <a:buClr>
                <a:schemeClr val="dk1"/>
              </a:buClr>
              <a:buSzPts val="1800"/>
              <a:buNone/>
              <a:defRPr sz="1800"/>
            </a:lvl1pPr>
            <a:lvl2pPr marL="914400" lvl="1" indent="-228600" algn="l">
              <a:lnSpc>
                <a:spcPct val="110000"/>
              </a:lnSpc>
              <a:spcBef>
                <a:spcPts val="500"/>
              </a:spcBef>
              <a:spcAft>
                <a:spcPts val="0"/>
              </a:spcAft>
              <a:buClr>
                <a:schemeClr val="dk1"/>
              </a:buClr>
              <a:buSzPts val="1400"/>
              <a:buNone/>
              <a:defRPr sz="1400"/>
            </a:lvl2pPr>
            <a:lvl3pPr marL="1371600" lvl="2" indent="-228600" algn="l">
              <a:lnSpc>
                <a:spcPct val="110000"/>
              </a:lnSpc>
              <a:spcBef>
                <a:spcPts val="500"/>
              </a:spcBef>
              <a:spcAft>
                <a:spcPts val="0"/>
              </a:spcAft>
              <a:buClr>
                <a:schemeClr val="dk1"/>
              </a:buClr>
              <a:buSzPts val="1200"/>
              <a:buNone/>
              <a:defRPr sz="1200"/>
            </a:lvl3pPr>
            <a:lvl4pPr marL="1828800" lvl="3" indent="-228600" algn="l">
              <a:lnSpc>
                <a:spcPct val="110000"/>
              </a:lnSpc>
              <a:spcBef>
                <a:spcPts val="500"/>
              </a:spcBef>
              <a:spcAft>
                <a:spcPts val="0"/>
              </a:spcAft>
              <a:buClr>
                <a:schemeClr val="dk1"/>
              </a:buClr>
              <a:buSzPts val="1000"/>
              <a:buNone/>
              <a:defRPr sz="1000"/>
            </a:lvl4pPr>
            <a:lvl5pPr marL="2286000" lvl="4" indent="-228600" algn="l">
              <a:lnSpc>
                <a:spcPct val="11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93" name="Google Shape;93;p24"/>
          <p:cNvSpPr txBox="1">
            <a:spLocks noGrp="1"/>
          </p:cNvSpPr>
          <p:nvPr>
            <p:ph type="dt" idx="10"/>
          </p:nvPr>
        </p:nvSpPr>
        <p:spPr>
          <a:xfrm>
            <a:off x="86868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Avenir"/>
              <a:buNone/>
              <a:defRPr sz="4400" b="0" i="0" u="none" strike="noStrike" cap="none">
                <a:solidFill>
                  <a:schemeClr val="lt1"/>
                </a:solidFill>
                <a:latin typeface="Avenir"/>
                <a:ea typeface="Avenir"/>
                <a:cs typeface="Avenir"/>
                <a:sym typeface="Avenir"/>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110000"/>
              </a:lnSpc>
              <a:spcBef>
                <a:spcPts val="1000"/>
              </a:spcBef>
              <a:spcAft>
                <a:spcPts val="0"/>
              </a:spcAft>
              <a:buClr>
                <a:schemeClr val="lt1"/>
              </a:buClr>
              <a:buSzPts val="2800"/>
              <a:buFont typeface="Arial"/>
              <a:buChar char="•"/>
              <a:defRPr sz="2800" b="0" i="0" u="none" strike="noStrike" cap="none">
                <a:solidFill>
                  <a:schemeClr val="lt1"/>
                </a:solidFill>
                <a:latin typeface="Avenir"/>
                <a:ea typeface="Avenir"/>
                <a:cs typeface="Avenir"/>
                <a:sym typeface="Avenir"/>
              </a:defRPr>
            </a:lvl1pPr>
            <a:lvl2pPr marL="914400" marR="0" lvl="1" indent="-381000" algn="l" rtl="0">
              <a:lnSpc>
                <a:spcPct val="110000"/>
              </a:lnSpc>
              <a:spcBef>
                <a:spcPts val="500"/>
              </a:spcBef>
              <a:spcAft>
                <a:spcPts val="0"/>
              </a:spcAft>
              <a:buClr>
                <a:schemeClr val="lt1"/>
              </a:buClr>
              <a:buSzPts val="2400"/>
              <a:buFont typeface="Arial"/>
              <a:buChar char="•"/>
              <a:defRPr sz="2400" b="0" i="0" u="none" strike="noStrike" cap="none">
                <a:solidFill>
                  <a:schemeClr val="lt1"/>
                </a:solidFill>
                <a:latin typeface="Avenir"/>
                <a:ea typeface="Avenir"/>
                <a:cs typeface="Avenir"/>
                <a:sym typeface="Avenir"/>
              </a:defRPr>
            </a:lvl2pPr>
            <a:lvl3pPr marL="1371600" marR="0" lvl="2" indent="-355600" algn="l" rtl="0">
              <a:lnSpc>
                <a:spcPct val="110000"/>
              </a:lnSpc>
              <a:spcBef>
                <a:spcPts val="500"/>
              </a:spcBef>
              <a:spcAft>
                <a:spcPts val="0"/>
              </a:spcAft>
              <a:buClr>
                <a:schemeClr val="lt1"/>
              </a:buClr>
              <a:buSzPts val="2000"/>
              <a:buFont typeface="Arial"/>
              <a:buChar char="•"/>
              <a:defRPr sz="2000" b="0" i="0" u="none" strike="noStrike" cap="none">
                <a:solidFill>
                  <a:schemeClr val="lt1"/>
                </a:solidFill>
                <a:latin typeface="Avenir"/>
                <a:ea typeface="Avenir"/>
                <a:cs typeface="Avenir"/>
                <a:sym typeface="Avenir"/>
              </a:defRPr>
            </a:lvl3pPr>
            <a:lvl4pPr marL="1828800" marR="0" lvl="3" indent="-342900" algn="l" rtl="0">
              <a:lnSpc>
                <a:spcPct val="110000"/>
              </a:lnSpc>
              <a:spcBef>
                <a:spcPts val="500"/>
              </a:spcBef>
              <a:spcAft>
                <a:spcPts val="0"/>
              </a:spcAft>
              <a:buClr>
                <a:schemeClr val="lt1"/>
              </a:buClr>
              <a:buSzPts val="1800"/>
              <a:buFont typeface="Arial"/>
              <a:buChar char="•"/>
              <a:defRPr sz="1800" b="0" i="0" u="none" strike="noStrike" cap="none">
                <a:solidFill>
                  <a:schemeClr val="lt1"/>
                </a:solidFill>
                <a:latin typeface="Avenir"/>
                <a:ea typeface="Avenir"/>
                <a:cs typeface="Avenir"/>
                <a:sym typeface="Avenir"/>
              </a:defRPr>
            </a:lvl4pPr>
            <a:lvl5pPr marL="2286000" marR="0" lvl="4" indent="-342900" algn="l" rtl="0">
              <a:lnSpc>
                <a:spcPct val="110000"/>
              </a:lnSpc>
              <a:spcBef>
                <a:spcPts val="500"/>
              </a:spcBef>
              <a:spcAft>
                <a:spcPts val="0"/>
              </a:spcAft>
              <a:buClr>
                <a:schemeClr val="lt1"/>
              </a:buClr>
              <a:buSzPts val="1800"/>
              <a:buFont typeface="Arial"/>
              <a:buChar char="•"/>
              <a:defRPr sz="1800" b="0" i="0" u="none" strike="noStrike" cap="none">
                <a:solidFill>
                  <a:schemeClr val="lt1"/>
                </a:solidFill>
                <a:latin typeface="Avenir"/>
                <a:ea typeface="Avenir"/>
                <a:cs typeface="Avenir"/>
                <a:sym typeface="Avenir"/>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venir"/>
                <a:ea typeface="Avenir"/>
                <a:cs typeface="Avenir"/>
                <a:sym typeface="Avenir"/>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venir"/>
                <a:ea typeface="Avenir"/>
                <a:cs typeface="Avenir"/>
                <a:sym typeface="Avenir"/>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venir"/>
                <a:ea typeface="Avenir"/>
                <a:cs typeface="Avenir"/>
                <a:sym typeface="Avenir"/>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venir"/>
                <a:ea typeface="Avenir"/>
                <a:cs typeface="Avenir"/>
                <a:sym typeface="Avenir"/>
              </a:defRPr>
            </a:lvl9pPr>
          </a:lstStyle>
          <a:p>
            <a:endParaRPr/>
          </a:p>
        </p:txBody>
      </p:sp>
      <p:sp>
        <p:nvSpPr>
          <p:cNvPr id="12" name="Google Shape;12;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lt1"/>
                </a:solidFill>
                <a:latin typeface="Avenir"/>
                <a:ea typeface="Avenir"/>
                <a:cs typeface="Avenir"/>
                <a:sym typeface="Avenir"/>
              </a:defRPr>
            </a:lvl1pPr>
            <a:lvl2pPr marR="0" lvl="1" algn="l" rtl="0">
              <a:spcBef>
                <a:spcPts val="0"/>
              </a:spcBef>
              <a:spcAft>
                <a:spcPts val="0"/>
              </a:spcAft>
              <a:buSzPts val="1400"/>
              <a:buNone/>
              <a:defRPr sz="1800" b="0" i="0" u="none" strike="noStrike" cap="none">
                <a:solidFill>
                  <a:schemeClr val="lt1"/>
                </a:solidFill>
                <a:latin typeface="Avenir"/>
                <a:ea typeface="Avenir"/>
                <a:cs typeface="Avenir"/>
                <a:sym typeface="Avenir"/>
              </a:defRPr>
            </a:lvl2pPr>
            <a:lvl3pPr marR="0" lvl="2" algn="l" rtl="0">
              <a:spcBef>
                <a:spcPts val="0"/>
              </a:spcBef>
              <a:spcAft>
                <a:spcPts val="0"/>
              </a:spcAft>
              <a:buSzPts val="1400"/>
              <a:buNone/>
              <a:defRPr sz="1800" b="0" i="0" u="none" strike="noStrike" cap="none">
                <a:solidFill>
                  <a:schemeClr val="lt1"/>
                </a:solidFill>
                <a:latin typeface="Avenir"/>
                <a:ea typeface="Avenir"/>
                <a:cs typeface="Avenir"/>
                <a:sym typeface="Avenir"/>
              </a:defRPr>
            </a:lvl3pPr>
            <a:lvl4pPr marR="0" lvl="3" algn="l" rtl="0">
              <a:spcBef>
                <a:spcPts val="0"/>
              </a:spcBef>
              <a:spcAft>
                <a:spcPts val="0"/>
              </a:spcAft>
              <a:buSzPts val="1400"/>
              <a:buNone/>
              <a:defRPr sz="1800" b="0" i="0" u="none" strike="noStrike" cap="none">
                <a:solidFill>
                  <a:schemeClr val="lt1"/>
                </a:solidFill>
                <a:latin typeface="Avenir"/>
                <a:ea typeface="Avenir"/>
                <a:cs typeface="Avenir"/>
                <a:sym typeface="Avenir"/>
              </a:defRPr>
            </a:lvl4pPr>
            <a:lvl5pPr marR="0" lvl="4" algn="l" rtl="0">
              <a:spcBef>
                <a:spcPts val="0"/>
              </a:spcBef>
              <a:spcAft>
                <a:spcPts val="0"/>
              </a:spcAft>
              <a:buSzPts val="1400"/>
              <a:buNone/>
              <a:defRPr sz="1800" b="0" i="0" u="none" strike="noStrike" cap="none">
                <a:solidFill>
                  <a:schemeClr val="lt1"/>
                </a:solidFill>
                <a:latin typeface="Avenir"/>
                <a:ea typeface="Avenir"/>
                <a:cs typeface="Avenir"/>
                <a:sym typeface="Avenir"/>
              </a:defRPr>
            </a:lvl5pPr>
            <a:lvl6pPr marR="0" lvl="5" algn="l" rtl="0">
              <a:spcBef>
                <a:spcPts val="0"/>
              </a:spcBef>
              <a:spcAft>
                <a:spcPts val="0"/>
              </a:spcAft>
              <a:buSzPts val="1400"/>
              <a:buNone/>
              <a:defRPr sz="1800" b="0" i="0" u="none" strike="noStrike" cap="none">
                <a:solidFill>
                  <a:schemeClr val="lt1"/>
                </a:solidFill>
                <a:latin typeface="Avenir"/>
                <a:ea typeface="Avenir"/>
                <a:cs typeface="Avenir"/>
                <a:sym typeface="Avenir"/>
              </a:defRPr>
            </a:lvl6pPr>
            <a:lvl7pPr marR="0" lvl="6" algn="l" rtl="0">
              <a:spcBef>
                <a:spcPts val="0"/>
              </a:spcBef>
              <a:spcAft>
                <a:spcPts val="0"/>
              </a:spcAft>
              <a:buSzPts val="1400"/>
              <a:buNone/>
              <a:defRPr sz="1800" b="0" i="0" u="none" strike="noStrike" cap="none">
                <a:solidFill>
                  <a:schemeClr val="lt1"/>
                </a:solidFill>
                <a:latin typeface="Avenir"/>
                <a:ea typeface="Avenir"/>
                <a:cs typeface="Avenir"/>
                <a:sym typeface="Avenir"/>
              </a:defRPr>
            </a:lvl7pPr>
            <a:lvl8pPr marR="0" lvl="7" algn="l" rtl="0">
              <a:spcBef>
                <a:spcPts val="0"/>
              </a:spcBef>
              <a:spcAft>
                <a:spcPts val="0"/>
              </a:spcAft>
              <a:buSzPts val="1400"/>
              <a:buNone/>
              <a:defRPr sz="1800" b="0" i="0" u="none" strike="noStrike" cap="none">
                <a:solidFill>
                  <a:schemeClr val="lt1"/>
                </a:solidFill>
                <a:latin typeface="Avenir"/>
                <a:ea typeface="Avenir"/>
                <a:cs typeface="Avenir"/>
                <a:sym typeface="Avenir"/>
              </a:defRPr>
            </a:lvl8pPr>
            <a:lvl9pPr marR="0" lvl="8" algn="l" rtl="0">
              <a:spcBef>
                <a:spcPts val="0"/>
              </a:spcBef>
              <a:spcAft>
                <a:spcPts val="0"/>
              </a:spcAft>
              <a:buSzPts val="1400"/>
              <a:buNone/>
              <a:defRPr sz="1800" b="0" i="0" u="none" strike="noStrike" cap="none">
                <a:solidFill>
                  <a:schemeClr val="lt1"/>
                </a:solidFill>
                <a:latin typeface="Avenir"/>
                <a:ea typeface="Avenir"/>
                <a:cs typeface="Avenir"/>
                <a:sym typeface="Avenir"/>
              </a:defRPr>
            </a:lvl9pPr>
          </a:lstStyle>
          <a:p>
            <a:endParaRPr/>
          </a:p>
        </p:txBody>
      </p:sp>
      <p:sp>
        <p:nvSpPr>
          <p:cNvPr id="13" name="Google Shape;13;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chemeClr val="lt1"/>
                </a:solidFill>
                <a:latin typeface="Avenir"/>
                <a:ea typeface="Avenir"/>
                <a:cs typeface="Avenir"/>
                <a:sym typeface="Avenir"/>
              </a:defRPr>
            </a:lvl1pPr>
            <a:lvl2pPr marR="0" lvl="1" algn="l" rtl="0">
              <a:spcBef>
                <a:spcPts val="0"/>
              </a:spcBef>
              <a:spcAft>
                <a:spcPts val="0"/>
              </a:spcAft>
              <a:buSzPts val="1400"/>
              <a:buNone/>
              <a:defRPr sz="1800" b="0" i="0" u="none" strike="noStrike" cap="none">
                <a:solidFill>
                  <a:schemeClr val="lt1"/>
                </a:solidFill>
                <a:latin typeface="Avenir"/>
                <a:ea typeface="Avenir"/>
                <a:cs typeface="Avenir"/>
                <a:sym typeface="Avenir"/>
              </a:defRPr>
            </a:lvl2pPr>
            <a:lvl3pPr marR="0" lvl="2" algn="l" rtl="0">
              <a:spcBef>
                <a:spcPts val="0"/>
              </a:spcBef>
              <a:spcAft>
                <a:spcPts val="0"/>
              </a:spcAft>
              <a:buSzPts val="1400"/>
              <a:buNone/>
              <a:defRPr sz="1800" b="0" i="0" u="none" strike="noStrike" cap="none">
                <a:solidFill>
                  <a:schemeClr val="lt1"/>
                </a:solidFill>
                <a:latin typeface="Avenir"/>
                <a:ea typeface="Avenir"/>
                <a:cs typeface="Avenir"/>
                <a:sym typeface="Avenir"/>
              </a:defRPr>
            </a:lvl3pPr>
            <a:lvl4pPr marR="0" lvl="3" algn="l" rtl="0">
              <a:spcBef>
                <a:spcPts val="0"/>
              </a:spcBef>
              <a:spcAft>
                <a:spcPts val="0"/>
              </a:spcAft>
              <a:buSzPts val="1400"/>
              <a:buNone/>
              <a:defRPr sz="1800" b="0" i="0" u="none" strike="noStrike" cap="none">
                <a:solidFill>
                  <a:schemeClr val="lt1"/>
                </a:solidFill>
                <a:latin typeface="Avenir"/>
                <a:ea typeface="Avenir"/>
                <a:cs typeface="Avenir"/>
                <a:sym typeface="Avenir"/>
              </a:defRPr>
            </a:lvl4pPr>
            <a:lvl5pPr marR="0" lvl="4" algn="l" rtl="0">
              <a:spcBef>
                <a:spcPts val="0"/>
              </a:spcBef>
              <a:spcAft>
                <a:spcPts val="0"/>
              </a:spcAft>
              <a:buSzPts val="1400"/>
              <a:buNone/>
              <a:defRPr sz="1800" b="0" i="0" u="none" strike="noStrike" cap="none">
                <a:solidFill>
                  <a:schemeClr val="lt1"/>
                </a:solidFill>
                <a:latin typeface="Avenir"/>
                <a:ea typeface="Avenir"/>
                <a:cs typeface="Avenir"/>
                <a:sym typeface="Avenir"/>
              </a:defRPr>
            </a:lvl5pPr>
            <a:lvl6pPr marR="0" lvl="5" algn="l" rtl="0">
              <a:spcBef>
                <a:spcPts val="0"/>
              </a:spcBef>
              <a:spcAft>
                <a:spcPts val="0"/>
              </a:spcAft>
              <a:buSzPts val="1400"/>
              <a:buNone/>
              <a:defRPr sz="1800" b="0" i="0" u="none" strike="noStrike" cap="none">
                <a:solidFill>
                  <a:schemeClr val="lt1"/>
                </a:solidFill>
                <a:latin typeface="Avenir"/>
                <a:ea typeface="Avenir"/>
                <a:cs typeface="Avenir"/>
                <a:sym typeface="Avenir"/>
              </a:defRPr>
            </a:lvl6pPr>
            <a:lvl7pPr marR="0" lvl="6" algn="l" rtl="0">
              <a:spcBef>
                <a:spcPts val="0"/>
              </a:spcBef>
              <a:spcAft>
                <a:spcPts val="0"/>
              </a:spcAft>
              <a:buSzPts val="1400"/>
              <a:buNone/>
              <a:defRPr sz="1800" b="0" i="0" u="none" strike="noStrike" cap="none">
                <a:solidFill>
                  <a:schemeClr val="lt1"/>
                </a:solidFill>
                <a:latin typeface="Avenir"/>
                <a:ea typeface="Avenir"/>
                <a:cs typeface="Avenir"/>
                <a:sym typeface="Avenir"/>
              </a:defRPr>
            </a:lvl7pPr>
            <a:lvl8pPr marR="0" lvl="7" algn="l" rtl="0">
              <a:spcBef>
                <a:spcPts val="0"/>
              </a:spcBef>
              <a:spcAft>
                <a:spcPts val="0"/>
              </a:spcAft>
              <a:buSzPts val="1400"/>
              <a:buNone/>
              <a:defRPr sz="1800" b="0" i="0" u="none" strike="noStrike" cap="none">
                <a:solidFill>
                  <a:schemeClr val="lt1"/>
                </a:solidFill>
                <a:latin typeface="Avenir"/>
                <a:ea typeface="Avenir"/>
                <a:cs typeface="Avenir"/>
                <a:sym typeface="Avenir"/>
              </a:defRPr>
            </a:lvl8pPr>
            <a:lvl9pPr marR="0" lvl="8" algn="l" rtl="0">
              <a:spcBef>
                <a:spcPts val="0"/>
              </a:spcBef>
              <a:spcAft>
                <a:spcPts val="0"/>
              </a:spcAft>
              <a:buSzPts val="1400"/>
              <a:buNone/>
              <a:defRPr sz="1800" b="0" i="0" u="none" strike="noStrike" cap="none">
                <a:solidFill>
                  <a:schemeClr val="lt1"/>
                </a:solidFill>
                <a:latin typeface="Avenir"/>
                <a:ea typeface="Avenir"/>
                <a:cs typeface="Avenir"/>
                <a:sym typeface="Avenir"/>
              </a:defRPr>
            </a:lvl9pPr>
          </a:lstStyle>
          <a:p>
            <a:endParaRPr/>
          </a:p>
        </p:txBody>
      </p:sp>
      <p:sp>
        <p:nvSpPr>
          <p:cNvPr id="14" name="Google Shape;14;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lt1"/>
                </a:solidFill>
                <a:latin typeface="Avenir"/>
                <a:ea typeface="Avenir"/>
                <a:cs typeface="Avenir"/>
                <a:sym typeface="Avenir"/>
              </a:defRPr>
            </a:lvl1pPr>
            <a:lvl2pPr marL="0" marR="0" lvl="1" indent="0" algn="r" rtl="0">
              <a:spcBef>
                <a:spcPts val="0"/>
              </a:spcBef>
              <a:buNone/>
              <a:defRPr sz="1200" b="0" i="0" u="none" strike="noStrike" cap="none">
                <a:solidFill>
                  <a:schemeClr val="lt1"/>
                </a:solidFill>
                <a:latin typeface="Avenir"/>
                <a:ea typeface="Avenir"/>
                <a:cs typeface="Avenir"/>
                <a:sym typeface="Avenir"/>
              </a:defRPr>
            </a:lvl2pPr>
            <a:lvl3pPr marL="0" marR="0" lvl="2" indent="0" algn="r" rtl="0">
              <a:spcBef>
                <a:spcPts val="0"/>
              </a:spcBef>
              <a:buNone/>
              <a:defRPr sz="1200" b="0" i="0" u="none" strike="noStrike" cap="none">
                <a:solidFill>
                  <a:schemeClr val="lt1"/>
                </a:solidFill>
                <a:latin typeface="Avenir"/>
                <a:ea typeface="Avenir"/>
                <a:cs typeface="Avenir"/>
                <a:sym typeface="Avenir"/>
              </a:defRPr>
            </a:lvl3pPr>
            <a:lvl4pPr marL="0" marR="0" lvl="3" indent="0" algn="r" rtl="0">
              <a:spcBef>
                <a:spcPts val="0"/>
              </a:spcBef>
              <a:buNone/>
              <a:defRPr sz="1200" b="0" i="0" u="none" strike="noStrike" cap="none">
                <a:solidFill>
                  <a:schemeClr val="lt1"/>
                </a:solidFill>
                <a:latin typeface="Avenir"/>
                <a:ea typeface="Avenir"/>
                <a:cs typeface="Avenir"/>
                <a:sym typeface="Avenir"/>
              </a:defRPr>
            </a:lvl4pPr>
            <a:lvl5pPr marL="0" marR="0" lvl="4" indent="0" algn="r" rtl="0">
              <a:spcBef>
                <a:spcPts val="0"/>
              </a:spcBef>
              <a:buNone/>
              <a:defRPr sz="1200" b="0" i="0" u="none" strike="noStrike" cap="none">
                <a:solidFill>
                  <a:schemeClr val="lt1"/>
                </a:solidFill>
                <a:latin typeface="Avenir"/>
                <a:ea typeface="Avenir"/>
                <a:cs typeface="Avenir"/>
                <a:sym typeface="Avenir"/>
              </a:defRPr>
            </a:lvl5pPr>
            <a:lvl6pPr marL="0" marR="0" lvl="5" indent="0" algn="r" rtl="0">
              <a:spcBef>
                <a:spcPts val="0"/>
              </a:spcBef>
              <a:buNone/>
              <a:defRPr sz="1200" b="0" i="0" u="none" strike="noStrike" cap="none">
                <a:solidFill>
                  <a:schemeClr val="lt1"/>
                </a:solidFill>
                <a:latin typeface="Avenir"/>
                <a:ea typeface="Avenir"/>
                <a:cs typeface="Avenir"/>
                <a:sym typeface="Avenir"/>
              </a:defRPr>
            </a:lvl6pPr>
            <a:lvl7pPr marL="0" marR="0" lvl="6" indent="0" algn="r" rtl="0">
              <a:spcBef>
                <a:spcPts val="0"/>
              </a:spcBef>
              <a:buNone/>
              <a:defRPr sz="1200" b="0" i="0" u="none" strike="noStrike" cap="none">
                <a:solidFill>
                  <a:schemeClr val="lt1"/>
                </a:solidFill>
                <a:latin typeface="Avenir"/>
                <a:ea typeface="Avenir"/>
                <a:cs typeface="Avenir"/>
                <a:sym typeface="Avenir"/>
              </a:defRPr>
            </a:lvl7pPr>
            <a:lvl8pPr marL="0" marR="0" lvl="7" indent="0" algn="r" rtl="0">
              <a:spcBef>
                <a:spcPts val="0"/>
              </a:spcBef>
              <a:buNone/>
              <a:defRPr sz="1200" b="0" i="0" u="none" strike="noStrike" cap="none">
                <a:solidFill>
                  <a:schemeClr val="lt1"/>
                </a:solidFill>
                <a:latin typeface="Avenir"/>
                <a:ea typeface="Avenir"/>
                <a:cs typeface="Avenir"/>
                <a:sym typeface="Avenir"/>
              </a:defRPr>
            </a:lvl8pPr>
            <a:lvl9pPr marL="0" marR="0" lvl="8" indent="0" algn="r" rtl="0">
              <a:spcBef>
                <a:spcPts val="0"/>
              </a:spcBef>
              <a:buNone/>
              <a:defRPr sz="1200" b="0" i="0" u="none" strike="noStrike" cap="none">
                <a:solidFill>
                  <a:schemeClr val="lt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s-ES"/>
              <a:t>‹Nº›</a:t>
            </a:fld>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venir"/>
              <a:buNone/>
              <a:defRPr sz="4400" b="0" i="0" u="none" strike="noStrike" cap="none">
                <a:solidFill>
                  <a:schemeClr val="dk1"/>
                </a:solidFill>
                <a:latin typeface="Avenir"/>
                <a:ea typeface="Avenir"/>
                <a:cs typeface="Avenir"/>
                <a:sym typeface="Avenir"/>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 name="Google Shape;25;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110000"/>
              </a:lnSpc>
              <a:spcBef>
                <a:spcPts val="1000"/>
              </a:spcBef>
              <a:spcAft>
                <a:spcPts val="0"/>
              </a:spcAft>
              <a:buClr>
                <a:schemeClr val="dk1"/>
              </a:buClr>
              <a:buSzPts val="2800"/>
              <a:buFont typeface="Arial"/>
              <a:buChar char="•"/>
              <a:defRPr sz="2800" b="0" i="0" u="none" strike="noStrike" cap="none">
                <a:solidFill>
                  <a:schemeClr val="dk1"/>
                </a:solidFill>
                <a:latin typeface="Avenir"/>
                <a:ea typeface="Avenir"/>
                <a:cs typeface="Avenir"/>
                <a:sym typeface="Avenir"/>
              </a:defRPr>
            </a:lvl1pPr>
            <a:lvl2pPr marL="914400" marR="0" lvl="1" indent="-381000" algn="l" rtl="0">
              <a:lnSpc>
                <a:spcPct val="110000"/>
              </a:lnSpc>
              <a:spcBef>
                <a:spcPts val="500"/>
              </a:spcBef>
              <a:spcAft>
                <a:spcPts val="0"/>
              </a:spcAft>
              <a:buClr>
                <a:schemeClr val="dk1"/>
              </a:buClr>
              <a:buSzPts val="2400"/>
              <a:buFont typeface="Arial"/>
              <a:buChar char="•"/>
              <a:defRPr sz="2400" b="0" i="0" u="none" strike="noStrike" cap="none">
                <a:solidFill>
                  <a:schemeClr val="dk1"/>
                </a:solidFill>
                <a:latin typeface="Avenir"/>
                <a:ea typeface="Avenir"/>
                <a:cs typeface="Avenir"/>
                <a:sym typeface="Avenir"/>
              </a:defRPr>
            </a:lvl2pPr>
            <a:lvl3pPr marL="1371600" marR="0" lvl="2" indent="-355600" algn="l" rtl="0">
              <a:lnSpc>
                <a:spcPct val="110000"/>
              </a:lnSpc>
              <a:spcBef>
                <a:spcPts val="500"/>
              </a:spcBef>
              <a:spcAft>
                <a:spcPts val="0"/>
              </a:spcAft>
              <a:buClr>
                <a:schemeClr val="dk1"/>
              </a:buClr>
              <a:buSzPts val="2000"/>
              <a:buFont typeface="Arial"/>
              <a:buChar char="•"/>
              <a:defRPr sz="2000" b="0" i="0" u="none" strike="noStrike" cap="none">
                <a:solidFill>
                  <a:schemeClr val="dk1"/>
                </a:solidFill>
                <a:latin typeface="Avenir"/>
                <a:ea typeface="Avenir"/>
                <a:cs typeface="Avenir"/>
                <a:sym typeface="Avenir"/>
              </a:defRPr>
            </a:lvl3pPr>
            <a:lvl4pPr marL="1828800" marR="0" lvl="3" indent="-342900" algn="l" rtl="0">
              <a:lnSpc>
                <a:spcPct val="11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4pPr>
            <a:lvl5pPr marL="2286000" marR="0" lvl="4" indent="-342900" algn="l" rtl="0">
              <a:lnSpc>
                <a:spcPct val="11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venir"/>
                <a:ea typeface="Avenir"/>
                <a:cs typeface="Avenir"/>
                <a:sym typeface="Avenir"/>
              </a:defRPr>
            </a:lvl1pPr>
            <a:lvl2pPr marR="0" lvl="1" algn="l" rtl="0">
              <a:spcBef>
                <a:spcPts val="0"/>
              </a:spcBef>
              <a:spcAft>
                <a:spcPts val="0"/>
              </a:spcAft>
              <a:buSzPts val="1400"/>
              <a:buNone/>
              <a:defRPr sz="1800" b="0" i="0" u="none" strike="noStrike" cap="none">
                <a:solidFill>
                  <a:schemeClr val="dk1"/>
                </a:solidFill>
                <a:latin typeface="Avenir"/>
                <a:ea typeface="Avenir"/>
                <a:cs typeface="Avenir"/>
                <a:sym typeface="Avenir"/>
              </a:defRPr>
            </a:lvl2pPr>
            <a:lvl3pPr marR="0" lvl="2" algn="l" rtl="0">
              <a:spcBef>
                <a:spcPts val="0"/>
              </a:spcBef>
              <a:spcAft>
                <a:spcPts val="0"/>
              </a:spcAft>
              <a:buSzPts val="1400"/>
              <a:buNone/>
              <a:defRPr sz="1800" b="0" i="0" u="none" strike="noStrike" cap="none">
                <a:solidFill>
                  <a:schemeClr val="dk1"/>
                </a:solidFill>
                <a:latin typeface="Avenir"/>
                <a:ea typeface="Avenir"/>
                <a:cs typeface="Avenir"/>
                <a:sym typeface="Avenir"/>
              </a:defRPr>
            </a:lvl3pPr>
            <a:lvl4pPr marR="0" lvl="3" algn="l" rtl="0">
              <a:spcBef>
                <a:spcPts val="0"/>
              </a:spcBef>
              <a:spcAft>
                <a:spcPts val="0"/>
              </a:spcAft>
              <a:buSzPts val="1400"/>
              <a:buNone/>
              <a:defRPr sz="1800" b="0" i="0" u="none" strike="noStrike" cap="none">
                <a:solidFill>
                  <a:schemeClr val="dk1"/>
                </a:solidFill>
                <a:latin typeface="Avenir"/>
                <a:ea typeface="Avenir"/>
                <a:cs typeface="Avenir"/>
                <a:sym typeface="Avenir"/>
              </a:defRPr>
            </a:lvl4pPr>
            <a:lvl5pPr marR="0" lvl="4" algn="l" rtl="0">
              <a:spcBef>
                <a:spcPts val="0"/>
              </a:spcBef>
              <a:spcAft>
                <a:spcPts val="0"/>
              </a:spcAft>
              <a:buSzPts val="1400"/>
              <a:buNone/>
              <a:defRPr sz="1800" b="0" i="0" u="none" strike="noStrike" cap="none">
                <a:solidFill>
                  <a:schemeClr val="dk1"/>
                </a:solidFill>
                <a:latin typeface="Avenir"/>
                <a:ea typeface="Avenir"/>
                <a:cs typeface="Avenir"/>
                <a:sym typeface="Avenir"/>
              </a:defRPr>
            </a:lvl5pPr>
            <a:lvl6pPr marR="0" lvl="5" algn="l" rtl="0">
              <a:spcBef>
                <a:spcPts val="0"/>
              </a:spcBef>
              <a:spcAft>
                <a:spcPts val="0"/>
              </a:spcAft>
              <a:buSzPts val="1400"/>
              <a:buNone/>
              <a:defRPr sz="1800" b="0" i="0" u="none" strike="noStrike" cap="none">
                <a:solidFill>
                  <a:schemeClr val="dk1"/>
                </a:solidFill>
                <a:latin typeface="Avenir"/>
                <a:ea typeface="Avenir"/>
                <a:cs typeface="Avenir"/>
                <a:sym typeface="Avenir"/>
              </a:defRPr>
            </a:lvl6pPr>
            <a:lvl7pPr marR="0" lvl="6" algn="l" rtl="0">
              <a:spcBef>
                <a:spcPts val="0"/>
              </a:spcBef>
              <a:spcAft>
                <a:spcPts val="0"/>
              </a:spcAft>
              <a:buSzPts val="1400"/>
              <a:buNone/>
              <a:defRPr sz="1800" b="0" i="0" u="none" strike="noStrike" cap="none">
                <a:solidFill>
                  <a:schemeClr val="dk1"/>
                </a:solidFill>
                <a:latin typeface="Avenir"/>
                <a:ea typeface="Avenir"/>
                <a:cs typeface="Avenir"/>
                <a:sym typeface="Avenir"/>
              </a:defRPr>
            </a:lvl7pPr>
            <a:lvl8pPr marR="0" lvl="7" algn="l" rtl="0">
              <a:spcBef>
                <a:spcPts val="0"/>
              </a:spcBef>
              <a:spcAft>
                <a:spcPts val="0"/>
              </a:spcAft>
              <a:buSzPts val="1400"/>
              <a:buNone/>
              <a:defRPr sz="1800" b="0" i="0" u="none" strike="noStrike" cap="none">
                <a:solidFill>
                  <a:schemeClr val="dk1"/>
                </a:solidFill>
                <a:latin typeface="Avenir"/>
                <a:ea typeface="Avenir"/>
                <a:cs typeface="Avenir"/>
                <a:sym typeface="Avenir"/>
              </a:defRPr>
            </a:lvl8pPr>
            <a:lvl9pPr marR="0" lvl="8" algn="l" rtl="0">
              <a:spcBef>
                <a:spcPts val="0"/>
              </a:spcBef>
              <a:spcAft>
                <a:spcPts val="0"/>
              </a:spcAft>
              <a:buSzPts val="1400"/>
              <a:buNone/>
              <a:defRPr sz="1800" b="0" i="0" u="none" strike="noStrike" cap="none">
                <a:solidFill>
                  <a:schemeClr val="dk1"/>
                </a:solidFill>
                <a:latin typeface="Avenir"/>
                <a:ea typeface="Avenir"/>
                <a:cs typeface="Avenir"/>
                <a:sym typeface="Avenir"/>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venir"/>
                <a:ea typeface="Avenir"/>
                <a:cs typeface="Avenir"/>
                <a:sym typeface="Avenir"/>
              </a:defRPr>
            </a:lvl1pPr>
            <a:lvl2pPr marR="0" lvl="1" algn="l" rtl="0">
              <a:spcBef>
                <a:spcPts val="0"/>
              </a:spcBef>
              <a:spcAft>
                <a:spcPts val="0"/>
              </a:spcAft>
              <a:buSzPts val="1400"/>
              <a:buNone/>
              <a:defRPr sz="1800" b="0" i="0" u="none" strike="noStrike" cap="none">
                <a:solidFill>
                  <a:schemeClr val="dk1"/>
                </a:solidFill>
                <a:latin typeface="Avenir"/>
                <a:ea typeface="Avenir"/>
                <a:cs typeface="Avenir"/>
                <a:sym typeface="Avenir"/>
              </a:defRPr>
            </a:lvl2pPr>
            <a:lvl3pPr marR="0" lvl="2" algn="l" rtl="0">
              <a:spcBef>
                <a:spcPts val="0"/>
              </a:spcBef>
              <a:spcAft>
                <a:spcPts val="0"/>
              </a:spcAft>
              <a:buSzPts val="1400"/>
              <a:buNone/>
              <a:defRPr sz="1800" b="0" i="0" u="none" strike="noStrike" cap="none">
                <a:solidFill>
                  <a:schemeClr val="dk1"/>
                </a:solidFill>
                <a:latin typeface="Avenir"/>
                <a:ea typeface="Avenir"/>
                <a:cs typeface="Avenir"/>
                <a:sym typeface="Avenir"/>
              </a:defRPr>
            </a:lvl3pPr>
            <a:lvl4pPr marR="0" lvl="3" algn="l" rtl="0">
              <a:spcBef>
                <a:spcPts val="0"/>
              </a:spcBef>
              <a:spcAft>
                <a:spcPts val="0"/>
              </a:spcAft>
              <a:buSzPts val="1400"/>
              <a:buNone/>
              <a:defRPr sz="1800" b="0" i="0" u="none" strike="noStrike" cap="none">
                <a:solidFill>
                  <a:schemeClr val="dk1"/>
                </a:solidFill>
                <a:latin typeface="Avenir"/>
                <a:ea typeface="Avenir"/>
                <a:cs typeface="Avenir"/>
                <a:sym typeface="Avenir"/>
              </a:defRPr>
            </a:lvl4pPr>
            <a:lvl5pPr marR="0" lvl="4" algn="l" rtl="0">
              <a:spcBef>
                <a:spcPts val="0"/>
              </a:spcBef>
              <a:spcAft>
                <a:spcPts val="0"/>
              </a:spcAft>
              <a:buSzPts val="1400"/>
              <a:buNone/>
              <a:defRPr sz="1800" b="0" i="0" u="none" strike="noStrike" cap="none">
                <a:solidFill>
                  <a:schemeClr val="dk1"/>
                </a:solidFill>
                <a:latin typeface="Avenir"/>
                <a:ea typeface="Avenir"/>
                <a:cs typeface="Avenir"/>
                <a:sym typeface="Avenir"/>
              </a:defRPr>
            </a:lvl5pPr>
            <a:lvl6pPr marR="0" lvl="5" algn="l" rtl="0">
              <a:spcBef>
                <a:spcPts val="0"/>
              </a:spcBef>
              <a:spcAft>
                <a:spcPts val="0"/>
              </a:spcAft>
              <a:buSzPts val="1400"/>
              <a:buNone/>
              <a:defRPr sz="1800" b="0" i="0" u="none" strike="noStrike" cap="none">
                <a:solidFill>
                  <a:schemeClr val="dk1"/>
                </a:solidFill>
                <a:latin typeface="Avenir"/>
                <a:ea typeface="Avenir"/>
                <a:cs typeface="Avenir"/>
                <a:sym typeface="Avenir"/>
              </a:defRPr>
            </a:lvl6pPr>
            <a:lvl7pPr marR="0" lvl="6" algn="l" rtl="0">
              <a:spcBef>
                <a:spcPts val="0"/>
              </a:spcBef>
              <a:spcAft>
                <a:spcPts val="0"/>
              </a:spcAft>
              <a:buSzPts val="1400"/>
              <a:buNone/>
              <a:defRPr sz="1800" b="0" i="0" u="none" strike="noStrike" cap="none">
                <a:solidFill>
                  <a:schemeClr val="dk1"/>
                </a:solidFill>
                <a:latin typeface="Avenir"/>
                <a:ea typeface="Avenir"/>
                <a:cs typeface="Avenir"/>
                <a:sym typeface="Avenir"/>
              </a:defRPr>
            </a:lvl7pPr>
            <a:lvl8pPr marR="0" lvl="7" algn="l" rtl="0">
              <a:spcBef>
                <a:spcPts val="0"/>
              </a:spcBef>
              <a:spcAft>
                <a:spcPts val="0"/>
              </a:spcAft>
              <a:buSzPts val="1400"/>
              <a:buNone/>
              <a:defRPr sz="1800" b="0" i="0" u="none" strike="noStrike" cap="none">
                <a:solidFill>
                  <a:schemeClr val="dk1"/>
                </a:solidFill>
                <a:latin typeface="Avenir"/>
                <a:ea typeface="Avenir"/>
                <a:cs typeface="Avenir"/>
                <a:sym typeface="Avenir"/>
              </a:defRPr>
            </a:lvl8pPr>
            <a:lvl9pPr marR="0" lvl="8" algn="l" rtl="0">
              <a:spcBef>
                <a:spcPts val="0"/>
              </a:spcBef>
              <a:spcAft>
                <a:spcPts val="0"/>
              </a:spcAft>
              <a:buSzPts val="1400"/>
              <a:buNone/>
              <a:defRPr sz="1800" b="0" i="0" u="none" strike="noStrike" cap="none">
                <a:solidFill>
                  <a:schemeClr val="dk1"/>
                </a:solidFill>
                <a:latin typeface="Avenir"/>
                <a:ea typeface="Avenir"/>
                <a:cs typeface="Avenir"/>
                <a:sym typeface="Avenir"/>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venir"/>
                <a:ea typeface="Avenir"/>
                <a:cs typeface="Avenir"/>
                <a:sym typeface="Avenir"/>
              </a:defRPr>
            </a:lvl1pPr>
            <a:lvl2pPr marL="0" marR="0" lvl="1" indent="0" algn="r" rtl="0">
              <a:spcBef>
                <a:spcPts val="0"/>
              </a:spcBef>
              <a:buNone/>
              <a:defRPr sz="1200" b="0" i="0" u="none" strike="noStrike" cap="none">
                <a:solidFill>
                  <a:srgbClr val="888888"/>
                </a:solidFill>
                <a:latin typeface="Avenir"/>
                <a:ea typeface="Avenir"/>
                <a:cs typeface="Avenir"/>
                <a:sym typeface="Avenir"/>
              </a:defRPr>
            </a:lvl2pPr>
            <a:lvl3pPr marL="0" marR="0" lvl="2" indent="0" algn="r" rtl="0">
              <a:spcBef>
                <a:spcPts val="0"/>
              </a:spcBef>
              <a:buNone/>
              <a:defRPr sz="1200" b="0" i="0" u="none" strike="noStrike" cap="none">
                <a:solidFill>
                  <a:srgbClr val="888888"/>
                </a:solidFill>
                <a:latin typeface="Avenir"/>
                <a:ea typeface="Avenir"/>
                <a:cs typeface="Avenir"/>
                <a:sym typeface="Avenir"/>
              </a:defRPr>
            </a:lvl3pPr>
            <a:lvl4pPr marL="0" marR="0" lvl="3" indent="0" algn="r" rtl="0">
              <a:spcBef>
                <a:spcPts val="0"/>
              </a:spcBef>
              <a:buNone/>
              <a:defRPr sz="1200" b="0" i="0" u="none" strike="noStrike" cap="none">
                <a:solidFill>
                  <a:srgbClr val="888888"/>
                </a:solidFill>
                <a:latin typeface="Avenir"/>
                <a:ea typeface="Avenir"/>
                <a:cs typeface="Avenir"/>
                <a:sym typeface="Avenir"/>
              </a:defRPr>
            </a:lvl4pPr>
            <a:lvl5pPr marL="0" marR="0" lvl="4" indent="0" algn="r" rtl="0">
              <a:spcBef>
                <a:spcPts val="0"/>
              </a:spcBef>
              <a:buNone/>
              <a:defRPr sz="1200" b="0" i="0" u="none" strike="noStrike" cap="none">
                <a:solidFill>
                  <a:srgbClr val="888888"/>
                </a:solidFill>
                <a:latin typeface="Avenir"/>
                <a:ea typeface="Avenir"/>
                <a:cs typeface="Avenir"/>
                <a:sym typeface="Avenir"/>
              </a:defRPr>
            </a:lvl5pPr>
            <a:lvl6pPr marL="0" marR="0" lvl="5" indent="0" algn="r" rtl="0">
              <a:spcBef>
                <a:spcPts val="0"/>
              </a:spcBef>
              <a:buNone/>
              <a:defRPr sz="1200" b="0" i="0" u="none" strike="noStrike" cap="none">
                <a:solidFill>
                  <a:srgbClr val="888888"/>
                </a:solidFill>
                <a:latin typeface="Avenir"/>
                <a:ea typeface="Avenir"/>
                <a:cs typeface="Avenir"/>
                <a:sym typeface="Avenir"/>
              </a:defRPr>
            </a:lvl6pPr>
            <a:lvl7pPr marL="0" marR="0" lvl="6" indent="0" algn="r" rtl="0">
              <a:spcBef>
                <a:spcPts val="0"/>
              </a:spcBef>
              <a:buNone/>
              <a:defRPr sz="1200" b="0" i="0" u="none" strike="noStrike" cap="none">
                <a:solidFill>
                  <a:srgbClr val="888888"/>
                </a:solidFill>
                <a:latin typeface="Avenir"/>
                <a:ea typeface="Avenir"/>
                <a:cs typeface="Avenir"/>
                <a:sym typeface="Avenir"/>
              </a:defRPr>
            </a:lvl7pPr>
            <a:lvl8pPr marL="0" marR="0" lvl="7" indent="0" algn="r" rtl="0">
              <a:spcBef>
                <a:spcPts val="0"/>
              </a:spcBef>
              <a:buNone/>
              <a:defRPr sz="1200" b="0" i="0" u="none" strike="noStrike" cap="none">
                <a:solidFill>
                  <a:srgbClr val="888888"/>
                </a:solidFill>
                <a:latin typeface="Avenir"/>
                <a:ea typeface="Avenir"/>
                <a:cs typeface="Avenir"/>
                <a:sym typeface="Avenir"/>
              </a:defRPr>
            </a:lvl8pPr>
            <a:lvl9pPr marL="0" marR="0" lvl="8" indent="0" algn="r" rtl="0">
              <a:spcBef>
                <a:spcPts val="0"/>
              </a:spcBef>
              <a:buNone/>
              <a:defRPr sz="1200" b="0" i="0" u="none" strike="noStrike" cap="none">
                <a:solidFill>
                  <a:srgbClr val="888888"/>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s-ES"/>
              <a:t>‹Nº›</a:t>
            </a:fld>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3.0/" TargetMode="External"/><Relationship Id="rId4" Type="http://schemas.openxmlformats.org/officeDocument/2006/relationships/hyperlink" Target="https://paradigmamedia.org/la-funcion-social-de-la-economia-en-la-constitucion/"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creativecommons.org/licenses/by-nc-sa/3.0/" TargetMode="External"/><Relationship Id="rId3" Type="http://schemas.openxmlformats.org/officeDocument/2006/relationships/image" Target="../media/image9.jpg"/><Relationship Id="rId7" Type="http://schemas.openxmlformats.org/officeDocument/2006/relationships/hyperlink" Target="https://historia-biografia.com/tag/herbert-hoover/"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creativecommons.org/licenses/by-nd/3.0/" TargetMode="External"/><Relationship Id="rId5" Type="http://schemas.openxmlformats.org/officeDocument/2006/relationships/hyperlink" Target="https://www.flickr.com/photos/3im13/6107792072/" TargetMode="External"/><Relationship Id="rId4" Type="http://schemas.openxmlformats.org/officeDocument/2006/relationships/image" Target="../media/image10.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s://www.puntosicuro.it/sicurezza-sul-lavoro-C-1/tipologie-di-contenuto-C-6/comportamenti-sicuri-bbs-C-69/decision-making-sicurezza-sul-lavoro-l-incidenza-del-fattore-umano-AR-19032/"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creativecommons.org/licenses/by-nc-nd/3.0/" TargetMode="External"/><Relationship Id="rId5" Type="http://schemas.openxmlformats.org/officeDocument/2006/relationships/hyperlink" Target="http://lacavernadelescriba.blogspot.com/2011/06/la-revolucion-francesa.html" TargetMode="Externa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20"/>
        <p:cNvGrpSpPr/>
        <p:nvPr/>
      </p:nvGrpSpPr>
      <p:grpSpPr>
        <a:xfrm>
          <a:off x="0" y="0"/>
          <a:ext cx="0" cy="0"/>
          <a:chOff x="0" y="0"/>
          <a:chExt cx="0" cy="0"/>
        </a:xfrm>
      </p:grpSpPr>
      <p:sp>
        <p:nvSpPr>
          <p:cNvPr id="121" name="Google Shape;121;p1"/>
          <p:cNvSpPr/>
          <p:nvPr/>
        </p:nvSpPr>
        <p:spPr>
          <a:xfrm>
            <a:off x="0" y="0"/>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pic>
        <p:nvPicPr>
          <p:cNvPr id="122" name="Google Shape;122;p1" descr="Icono&#10;&#10;Descripción generada automáticamente"/>
          <p:cNvPicPr preferRelativeResize="0"/>
          <p:nvPr/>
        </p:nvPicPr>
        <p:blipFill rotWithShape="1">
          <a:blip r:embed="rId3">
            <a:alphaModFix/>
          </a:blip>
          <a:srcRect t="5816" r="-1"/>
          <a:stretch/>
        </p:blipFill>
        <p:spPr>
          <a:xfrm>
            <a:off x="-2" y="10"/>
            <a:ext cx="8668512" cy="6857990"/>
          </a:xfrm>
          <a:prstGeom prst="rect">
            <a:avLst/>
          </a:prstGeom>
          <a:noFill/>
          <a:ln>
            <a:noFill/>
          </a:ln>
        </p:spPr>
      </p:pic>
      <p:sp>
        <p:nvSpPr>
          <p:cNvPr id="123" name="Google Shape;123;p1"/>
          <p:cNvSpPr/>
          <p:nvPr/>
        </p:nvSpPr>
        <p:spPr>
          <a:xfrm flipH="1">
            <a:off x="2788244" y="0"/>
            <a:ext cx="9403756" cy="6858000"/>
          </a:xfrm>
          <a:prstGeom prst="rect">
            <a:avLst/>
          </a:prstGeom>
          <a:gradFill>
            <a:gsLst>
              <a:gs pos="0">
                <a:srgbClr val="000000">
                  <a:alpha val="0"/>
                </a:srgbClr>
              </a:gs>
              <a:gs pos="30000">
                <a:srgbClr val="000000">
                  <a:alpha val="63921"/>
                </a:srgbClr>
              </a:gs>
              <a:gs pos="58000">
                <a:schemeClr val="dk1"/>
              </a:gs>
              <a:gs pos="100000">
                <a:schemeClr val="dk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24" name="Google Shape;124;p1"/>
          <p:cNvSpPr txBox="1">
            <a:spLocks noGrp="1"/>
          </p:cNvSpPr>
          <p:nvPr>
            <p:ph type="ctrTitle"/>
          </p:nvPr>
        </p:nvSpPr>
        <p:spPr>
          <a:xfrm>
            <a:off x="7848600" y="1122363"/>
            <a:ext cx="4023360" cy="320413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400"/>
              <a:buFont typeface="Avenir"/>
              <a:buNone/>
            </a:pPr>
            <a:r>
              <a:rPr lang="es-ES" sz="4400"/>
              <a:t>Sistemas económicos: Características, ventajas y desventajas</a:t>
            </a:r>
            <a:endParaRPr/>
          </a:p>
        </p:txBody>
      </p:sp>
      <p:sp>
        <p:nvSpPr>
          <p:cNvPr id="125" name="Google Shape;125;p1"/>
          <p:cNvSpPr txBox="1">
            <a:spLocks noGrp="1"/>
          </p:cNvSpPr>
          <p:nvPr>
            <p:ph type="subTitle" idx="1"/>
          </p:nvPr>
        </p:nvSpPr>
        <p:spPr>
          <a:xfrm>
            <a:off x="7848600" y="4872922"/>
            <a:ext cx="4023360" cy="1208141"/>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110000"/>
              </a:lnSpc>
              <a:spcBef>
                <a:spcPts val="0"/>
              </a:spcBef>
              <a:spcAft>
                <a:spcPts val="0"/>
              </a:spcAft>
              <a:buClr>
                <a:schemeClr val="lt1"/>
              </a:buClr>
              <a:buSzPts val="2000"/>
              <a:buNone/>
            </a:pPr>
            <a:r>
              <a:rPr lang="es-ES" sz="2000" dirty="0"/>
              <a:t>Electivo Economía y sociedad 3° y 4° Medio</a:t>
            </a:r>
            <a:endParaRPr dirty="0"/>
          </a:p>
          <a:p>
            <a:pPr marL="0" lvl="0" indent="0" algn="l" rtl="0">
              <a:lnSpc>
                <a:spcPct val="110000"/>
              </a:lnSpc>
              <a:spcBef>
                <a:spcPts val="1000"/>
              </a:spcBef>
              <a:spcAft>
                <a:spcPts val="0"/>
              </a:spcAft>
              <a:buClr>
                <a:schemeClr val="lt1"/>
              </a:buClr>
              <a:buSzPts val="2000"/>
              <a:buNone/>
            </a:pPr>
            <a:r>
              <a:rPr lang="es-ES" sz="2000" dirty="0" err="1"/>
              <a:t>OA</a:t>
            </a:r>
            <a:r>
              <a:rPr lang="es-ES" sz="2000" dirty="0"/>
              <a:t>:  04</a:t>
            </a:r>
          </a:p>
          <a:p>
            <a:pPr marL="0" lvl="0" indent="0" algn="l" rtl="0">
              <a:lnSpc>
                <a:spcPct val="110000"/>
              </a:lnSpc>
              <a:spcBef>
                <a:spcPts val="1000"/>
              </a:spcBef>
              <a:spcAft>
                <a:spcPts val="0"/>
              </a:spcAft>
              <a:buClr>
                <a:schemeClr val="lt1"/>
              </a:buClr>
              <a:buSzPts val="2000"/>
              <a:buNone/>
            </a:pPr>
            <a:r>
              <a:rPr lang="es-ES" dirty="0"/>
              <a:t>Clase </a:t>
            </a:r>
            <a:r>
              <a:rPr lang="es-ES" dirty="0" err="1"/>
              <a:t>N°</a:t>
            </a:r>
            <a:r>
              <a:rPr lang="es-ES" dirty="0"/>
              <a:t> 16-17-18</a:t>
            </a:r>
            <a:endParaRPr dirty="0"/>
          </a:p>
        </p:txBody>
      </p:sp>
      <p:sp>
        <p:nvSpPr>
          <p:cNvPr id="126" name="Google Shape;126;p1"/>
          <p:cNvSpPr/>
          <p:nvPr/>
        </p:nvSpPr>
        <p:spPr>
          <a:xfrm rot="5400000">
            <a:off x="8130540" y="346791"/>
            <a:ext cx="146304" cy="70408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127" name="Google Shape;127;p1"/>
          <p:cNvSpPr/>
          <p:nvPr/>
        </p:nvSpPr>
        <p:spPr>
          <a:xfrm>
            <a:off x="7851648" y="4546920"/>
            <a:ext cx="4023360" cy="1828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128" name="Google Shape;128;p1"/>
          <p:cNvSpPr txBox="1"/>
          <p:nvPr/>
        </p:nvSpPr>
        <p:spPr>
          <a:xfrm>
            <a:off x="6454442" y="6657945"/>
            <a:ext cx="2214068" cy="200055"/>
          </a:xfrm>
          <a:prstGeom prst="rect">
            <a:avLst/>
          </a:prstGeom>
          <a:solidFill>
            <a:srgbClr val="000000"/>
          </a:solid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s-ES" sz="700" b="0" i="0" u="sng" strike="noStrike" cap="none">
                <a:solidFill>
                  <a:srgbClr val="FFFFFF"/>
                </a:solidFill>
                <a:latin typeface="Avenir"/>
                <a:ea typeface="Avenir"/>
                <a:cs typeface="Avenir"/>
                <a:sym typeface="Avenir"/>
                <a:hlinkClick r:id="rId4">
                  <a:extLst>
                    <a:ext uri="{A12FA001-AC4F-418D-AE19-62706E023703}">
                      <ahyp:hlinkClr xmlns:ahyp="http://schemas.microsoft.com/office/drawing/2018/hyperlinkcolor" val="tx"/>
                    </a:ext>
                  </a:extLst>
                </a:hlinkClick>
              </a:rPr>
              <a:t>Esta foto</a:t>
            </a:r>
            <a:r>
              <a:rPr lang="es-ES" sz="700" b="0" i="0" u="none" strike="noStrike" cap="none">
                <a:solidFill>
                  <a:srgbClr val="FFFFFF"/>
                </a:solidFill>
                <a:latin typeface="Avenir"/>
                <a:ea typeface="Avenir"/>
                <a:cs typeface="Avenir"/>
                <a:sym typeface="Avenir"/>
              </a:rPr>
              <a:t> de Autor desconocido está bajo licencia </a:t>
            </a:r>
            <a:r>
              <a:rPr lang="es-ES" sz="700" b="0" i="0" u="sng" strike="noStrike" cap="none">
                <a:solidFill>
                  <a:srgbClr val="FFFFFF"/>
                </a:solidFill>
                <a:latin typeface="Avenir"/>
                <a:ea typeface="Avenir"/>
                <a:cs typeface="Avenir"/>
                <a:sym typeface="Avenir"/>
                <a:hlinkClick r:id="rId5">
                  <a:extLst>
                    <a:ext uri="{A12FA001-AC4F-418D-AE19-62706E023703}">
                      <ahyp:hlinkClr xmlns:ahyp="http://schemas.microsoft.com/office/drawing/2018/hyperlinkcolor" val="tx"/>
                    </a:ext>
                  </a:extLst>
                </a:hlinkClick>
              </a:rPr>
              <a:t>CC BY</a:t>
            </a:r>
            <a:endParaRPr sz="700" b="0" i="0" u="none" strike="noStrike" cap="none">
              <a:solidFill>
                <a:srgbClr val="FFFFFF"/>
              </a:solidFill>
              <a:latin typeface="Avenir"/>
              <a:ea typeface="Avenir"/>
              <a:cs typeface="Avenir"/>
              <a:sym typeface="Aveni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10"/>
          <p:cNvSpPr txBox="1">
            <a:spLocks noGrp="1"/>
          </p:cNvSpPr>
          <p:nvPr>
            <p:ph type="title"/>
          </p:nvPr>
        </p:nvSpPr>
        <p:spPr>
          <a:xfrm>
            <a:off x="1115568" y="548640"/>
            <a:ext cx="10168128" cy="117957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Avenir"/>
              <a:buNone/>
            </a:pPr>
            <a:r>
              <a:rPr lang="es-ES"/>
              <a:t>Una reflexión ante la crisis del capitalismo</a:t>
            </a:r>
            <a:endParaRPr/>
          </a:p>
        </p:txBody>
      </p:sp>
      <p:sp>
        <p:nvSpPr>
          <p:cNvPr id="208" name="Google Shape;208;p10"/>
          <p:cNvSpPr txBox="1">
            <a:spLocks noGrp="1"/>
          </p:cNvSpPr>
          <p:nvPr>
            <p:ph type="body" idx="1"/>
          </p:nvPr>
        </p:nvSpPr>
        <p:spPr>
          <a:xfrm>
            <a:off x="414231" y="2451391"/>
            <a:ext cx="9040487" cy="3694176"/>
          </a:xfrm>
          <a:prstGeom prst="rect">
            <a:avLst/>
          </a:prstGeom>
          <a:noFill/>
          <a:ln>
            <a:noFill/>
          </a:ln>
        </p:spPr>
        <p:txBody>
          <a:bodyPr spcFirstLastPara="1" wrap="square" lIns="91425" tIns="45700" rIns="91425" bIns="45700" anchor="t" anchorCtr="0">
            <a:normAutofit fontScale="92500"/>
          </a:bodyPr>
          <a:lstStyle/>
          <a:p>
            <a:pPr marL="0" lvl="0" indent="0" algn="just" rtl="0">
              <a:lnSpc>
                <a:spcPct val="110000"/>
              </a:lnSpc>
              <a:spcBef>
                <a:spcPts val="0"/>
              </a:spcBef>
              <a:spcAft>
                <a:spcPts val="0"/>
              </a:spcAft>
              <a:buClr>
                <a:schemeClr val="dk1"/>
              </a:buClr>
              <a:buSzPct val="100000"/>
              <a:buNone/>
            </a:pPr>
            <a:r>
              <a:rPr lang="es-ES" sz="1800"/>
              <a:t>"Los principales inconvenientes de la sociedad económica en que vivimos son su</a:t>
            </a:r>
            <a:endParaRPr/>
          </a:p>
          <a:p>
            <a:pPr marL="0" lvl="0" indent="0" algn="just" rtl="0">
              <a:lnSpc>
                <a:spcPct val="110000"/>
              </a:lnSpc>
              <a:spcBef>
                <a:spcPts val="1000"/>
              </a:spcBef>
              <a:spcAft>
                <a:spcPts val="0"/>
              </a:spcAft>
              <a:buClr>
                <a:schemeClr val="dk1"/>
              </a:buClr>
              <a:buSzPct val="100000"/>
              <a:buNone/>
            </a:pPr>
            <a:r>
              <a:rPr lang="es-ES" sz="1800"/>
              <a:t>incapacidad para procurar la ocupación plena y su arbitraria y desigual distribución de la</a:t>
            </a:r>
            <a:endParaRPr/>
          </a:p>
          <a:p>
            <a:pPr marL="0" lvl="0" indent="0" algn="just" rtl="0">
              <a:lnSpc>
                <a:spcPct val="110000"/>
              </a:lnSpc>
              <a:spcBef>
                <a:spcPts val="1000"/>
              </a:spcBef>
              <a:spcAft>
                <a:spcPts val="0"/>
              </a:spcAft>
              <a:buClr>
                <a:schemeClr val="dk1"/>
              </a:buClr>
              <a:buSzPct val="100000"/>
              <a:buNone/>
            </a:pPr>
            <a:r>
              <a:rPr lang="es-ES" sz="1800"/>
              <a:t>riqueza y los ingresos."</a:t>
            </a:r>
            <a:endParaRPr/>
          </a:p>
          <a:p>
            <a:pPr marL="0" lvl="0" indent="0" algn="just" rtl="0">
              <a:lnSpc>
                <a:spcPct val="110000"/>
              </a:lnSpc>
              <a:spcBef>
                <a:spcPts val="1000"/>
              </a:spcBef>
              <a:spcAft>
                <a:spcPts val="0"/>
              </a:spcAft>
              <a:buClr>
                <a:schemeClr val="dk1"/>
              </a:buClr>
              <a:buSzPct val="100000"/>
              <a:buNone/>
            </a:pPr>
            <a:r>
              <a:rPr lang="es-ES" sz="1800"/>
              <a:t>"No es cierto que las fuerzas divinas vigilen que el interés particular coincida siempre con</a:t>
            </a:r>
            <a:endParaRPr/>
          </a:p>
          <a:p>
            <a:pPr marL="0" lvl="0" indent="0" algn="just" rtl="0">
              <a:lnSpc>
                <a:spcPct val="110000"/>
              </a:lnSpc>
              <a:spcBef>
                <a:spcPts val="1000"/>
              </a:spcBef>
              <a:spcAft>
                <a:spcPts val="0"/>
              </a:spcAft>
              <a:buClr>
                <a:schemeClr val="dk1"/>
              </a:buClr>
              <a:buSzPct val="100000"/>
              <a:buNone/>
            </a:pPr>
            <a:r>
              <a:rPr lang="es-ES" sz="1800"/>
              <a:t>el interés general. Las fuerzas humanas no aseguran que estos intereses coincidan</a:t>
            </a:r>
            <a:endParaRPr/>
          </a:p>
          <a:p>
            <a:pPr marL="0" lvl="0" indent="0" algn="just" rtl="0">
              <a:lnSpc>
                <a:spcPct val="110000"/>
              </a:lnSpc>
              <a:spcBef>
                <a:spcPts val="1000"/>
              </a:spcBef>
              <a:spcAft>
                <a:spcPts val="0"/>
              </a:spcAft>
              <a:buClr>
                <a:schemeClr val="dk1"/>
              </a:buClr>
              <a:buSzPct val="100000"/>
              <a:buNone/>
            </a:pPr>
            <a:r>
              <a:rPr lang="es-ES" sz="1800"/>
              <a:t>siempre en la práctica y no se puede deducir racionalmente de ninguno de los principios</a:t>
            </a:r>
            <a:endParaRPr/>
          </a:p>
          <a:p>
            <a:pPr marL="0" lvl="0" indent="0" algn="just" rtl="0">
              <a:lnSpc>
                <a:spcPct val="110000"/>
              </a:lnSpc>
              <a:spcBef>
                <a:spcPts val="1000"/>
              </a:spcBef>
              <a:spcAft>
                <a:spcPts val="0"/>
              </a:spcAft>
              <a:buClr>
                <a:schemeClr val="dk1"/>
              </a:buClr>
              <a:buSzPct val="100000"/>
              <a:buNone/>
            </a:pPr>
            <a:r>
              <a:rPr lang="es-ES" sz="1800"/>
              <a:t>de economía política que el interés privado asegure el interés general."</a:t>
            </a:r>
            <a:endParaRPr/>
          </a:p>
          <a:p>
            <a:pPr marL="0" lvl="0" indent="0" algn="just" rtl="0">
              <a:lnSpc>
                <a:spcPct val="110000"/>
              </a:lnSpc>
              <a:spcBef>
                <a:spcPts val="1000"/>
              </a:spcBef>
              <a:spcAft>
                <a:spcPts val="0"/>
              </a:spcAft>
              <a:buClr>
                <a:schemeClr val="dk1"/>
              </a:buClr>
              <a:buSzPct val="100000"/>
              <a:buNone/>
            </a:pPr>
            <a:r>
              <a:rPr lang="es-ES" sz="1800"/>
              <a:t>Fuente: M. KEYNES, Teoría general de la ocupación, el interés y el dinero.</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2"/>
        <p:cNvGrpSpPr/>
        <p:nvPr/>
      </p:nvGrpSpPr>
      <p:grpSpPr>
        <a:xfrm>
          <a:off x="0" y="0"/>
          <a:ext cx="0" cy="0"/>
          <a:chOff x="0" y="0"/>
          <a:chExt cx="0" cy="0"/>
        </a:xfrm>
      </p:grpSpPr>
      <p:sp>
        <p:nvSpPr>
          <p:cNvPr id="213" name="Google Shape;213;p1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214" name="Google Shape;214;p11"/>
          <p:cNvSpPr/>
          <p:nvPr/>
        </p:nvSpPr>
        <p:spPr>
          <a:xfrm>
            <a:off x="409573" y="633619"/>
            <a:ext cx="5457817" cy="5495925"/>
          </a:xfrm>
          <a:prstGeom prst="rect">
            <a:avLst/>
          </a:prstGeom>
          <a:solidFill>
            <a:schemeClr val="lt1"/>
          </a:solidFill>
          <a:ln w="9525" cap="flat" cmpd="sng">
            <a:solidFill>
              <a:srgbClr val="E8E8E8"/>
            </a:solidFill>
            <a:prstDash val="solid"/>
            <a:miter lim="800000"/>
            <a:headEnd type="none" w="sm" len="sm"/>
            <a:tailEnd type="none" w="sm" len="sm"/>
          </a:ln>
          <a:effectLst>
            <a:outerShdw blurRad="50800" dist="38100" dir="2700000" algn="tl" rotWithShape="0">
              <a:srgbClr val="D8D8D8">
                <a:alpha val="2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215" name="Google Shape;215;p11"/>
          <p:cNvSpPr/>
          <p:nvPr/>
        </p:nvSpPr>
        <p:spPr>
          <a:xfrm>
            <a:off x="345565" y="1181536"/>
            <a:ext cx="128016" cy="70408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216" name="Google Shape;216;p11"/>
          <p:cNvSpPr/>
          <p:nvPr/>
        </p:nvSpPr>
        <p:spPr>
          <a:xfrm>
            <a:off x="877456" y="2185416"/>
            <a:ext cx="4446484" cy="9144"/>
          </a:xfrm>
          <a:prstGeom prst="rect">
            <a:avLst/>
          </a:prstGeom>
          <a:solidFill>
            <a:srgbClr val="C8C8C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pic>
        <p:nvPicPr>
          <p:cNvPr id="217" name="Google Shape;217;p11"/>
          <p:cNvPicPr preferRelativeResize="0"/>
          <p:nvPr/>
        </p:nvPicPr>
        <p:blipFill rotWithShape="1">
          <a:blip r:embed="rId3">
            <a:alphaModFix/>
          </a:blip>
          <a:srcRect r="3" b="9741"/>
          <a:stretch/>
        </p:blipFill>
        <p:spPr>
          <a:xfrm>
            <a:off x="6324599" y="10"/>
            <a:ext cx="5457817" cy="3337549"/>
          </a:xfrm>
          <a:prstGeom prst="rect">
            <a:avLst/>
          </a:prstGeom>
          <a:noFill/>
          <a:ln>
            <a:noFill/>
          </a:ln>
        </p:spPr>
      </p:pic>
      <p:pic>
        <p:nvPicPr>
          <p:cNvPr id="218" name="Google Shape;218;p11" descr="Texto&#10;&#10;Descripción generada automáticamente"/>
          <p:cNvPicPr preferRelativeResize="0"/>
          <p:nvPr/>
        </p:nvPicPr>
        <p:blipFill rotWithShape="1">
          <a:blip r:embed="rId4">
            <a:alphaModFix/>
          </a:blip>
          <a:srcRect t="5516" r="2" b="20211"/>
          <a:stretch/>
        </p:blipFill>
        <p:spPr>
          <a:xfrm>
            <a:off x="6324590" y="3520439"/>
            <a:ext cx="5457817" cy="3337561"/>
          </a:xfrm>
          <a:prstGeom prst="rect">
            <a:avLst/>
          </a:prstGeom>
          <a:noFill/>
          <a:ln>
            <a:noFill/>
          </a:ln>
        </p:spPr>
      </p:pic>
      <p:sp>
        <p:nvSpPr>
          <p:cNvPr id="219" name="Google Shape;219;p11"/>
          <p:cNvSpPr txBox="1"/>
          <p:nvPr/>
        </p:nvSpPr>
        <p:spPr>
          <a:xfrm>
            <a:off x="9119499" y="6657945"/>
            <a:ext cx="2662908" cy="200055"/>
          </a:xfrm>
          <a:prstGeom prst="rect">
            <a:avLst/>
          </a:prstGeom>
          <a:solidFill>
            <a:srgbClr val="000000"/>
          </a:solid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s-ES" sz="700" b="0" i="0" u="sng" strike="noStrike" cap="none">
                <a:solidFill>
                  <a:srgbClr val="FFFFFF"/>
                </a:solidFill>
                <a:latin typeface="Avenir"/>
                <a:ea typeface="Avenir"/>
                <a:cs typeface="Avenir"/>
                <a:sym typeface="Avenir"/>
                <a:hlinkClick r:id="rId5">
                  <a:extLst>
                    <a:ext uri="{A12FA001-AC4F-418D-AE19-62706E023703}">
                      <ahyp:hlinkClr xmlns:ahyp="http://schemas.microsoft.com/office/drawing/2018/hyperlinkcolor" val="tx"/>
                    </a:ext>
                  </a:extLst>
                </a:hlinkClick>
              </a:rPr>
              <a:t>Esta foto</a:t>
            </a:r>
            <a:r>
              <a:rPr lang="es-ES" sz="700" b="0" i="0" u="none" strike="noStrike" cap="none">
                <a:solidFill>
                  <a:srgbClr val="FFFFFF"/>
                </a:solidFill>
                <a:latin typeface="Avenir"/>
                <a:ea typeface="Avenir"/>
                <a:cs typeface="Avenir"/>
                <a:sym typeface="Avenir"/>
              </a:rPr>
              <a:t> de Autor desconocido está bajo licencia </a:t>
            </a:r>
            <a:r>
              <a:rPr lang="es-ES" sz="700" b="0" i="0" u="sng" strike="noStrike" cap="none">
                <a:solidFill>
                  <a:srgbClr val="FFFFFF"/>
                </a:solidFill>
                <a:latin typeface="Avenir"/>
                <a:ea typeface="Avenir"/>
                <a:cs typeface="Avenir"/>
                <a:sym typeface="Avenir"/>
                <a:hlinkClick r:id="rId6">
                  <a:extLst>
                    <a:ext uri="{A12FA001-AC4F-418D-AE19-62706E023703}">
                      <ahyp:hlinkClr xmlns:ahyp="http://schemas.microsoft.com/office/drawing/2018/hyperlinkcolor" val="tx"/>
                    </a:ext>
                  </a:extLst>
                </a:hlinkClick>
              </a:rPr>
              <a:t>CC BY-ND</a:t>
            </a:r>
            <a:endParaRPr sz="700" b="0" i="0" u="none" strike="noStrike" cap="none">
              <a:solidFill>
                <a:srgbClr val="FFFFFF"/>
              </a:solidFill>
              <a:latin typeface="Avenir"/>
              <a:ea typeface="Avenir"/>
              <a:cs typeface="Avenir"/>
              <a:sym typeface="Avenir"/>
            </a:endParaRPr>
          </a:p>
        </p:txBody>
      </p:sp>
      <p:sp>
        <p:nvSpPr>
          <p:cNvPr id="220" name="Google Shape;220;p11"/>
          <p:cNvSpPr txBox="1"/>
          <p:nvPr/>
        </p:nvSpPr>
        <p:spPr>
          <a:xfrm>
            <a:off x="8980047" y="3137504"/>
            <a:ext cx="2802369" cy="200055"/>
          </a:xfrm>
          <a:prstGeom prst="rect">
            <a:avLst/>
          </a:prstGeom>
          <a:solidFill>
            <a:srgbClr val="000000"/>
          </a:solid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s-ES" sz="700" b="0" i="0" u="sng" strike="noStrike" cap="none">
                <a:solidFill>
                  <a:srgbClr val="FFFFFF"/>
                </a:solidFill>
                <a:latin typeface="Avenir"/>
                <a:ea typeface="Avenir"/>
                <a:cs typeface="Avenir"/>
                <a:sym typeface="Avenir"/>
                <a:hlinkClick r:id="rId7">
                  <a:extLst>
                    <a:ext uri="{A12FA001-AC4F-418D-AE19-62706E023703}">
                      <ahyp:hlinkClr xmlns:ahyp="http://schemas.microsoft.com/office/drawing/2018/hyperlinkcolor" val="tx"/>
                    </a:ext>
                  </a:extLst>
                </a:hlinkClick>
              </a:rPr>
              <a:t>Esta foto</a:t>
            </a:r>
            <a:r>
              <a:rPr lang="es-ES" sz="700" b="0" i="0" u="none" strike="noStrike" cap="none">
                <a:solidFill>
                  <a:srgbClr val="FFFFFF"/>
                </a:solidFill>
                <a:latin typeface="Avenir"/>
                <a:ea typeface="Avenir"/>
                <a:cs typeface="Avenir"/>
                <a:sym typeface="Avenir"/>
              </a:rPr>
              <a:t> de Autor desconocido está bajo licencia </a:t>
            </a:r>
            <a:r>
              <a:rPr lang="es-ES" sz="700" b="0" i="0" u="sng" strike="noStrike" cap="none">
                <a:solidFill>
                  <a:srgbClr val="FFFFFF"/>
                </a:solidFill>
                <a:latin typeface="Avenir"/>
                <a:ea typeface="Avenir"/>
                <a:cs typeface="Avenir"/>
                <a:sym typeface="Avenir"/>
                <a:hlinkClick r:id="rId8">
                  <a:extLst>
                    <a:ext uri="{A12FA001-AC4F-418D-AE19-62706E023703}">
                      <ahyp:hlinkClr xmlns:ahyp="http://schemas.microsoft.com/office/drawing/2018/hyperlinkcolor" val="tx"/>
                    </a:ext>
                  </a:extLst>
                </a:hlinkClick>
              </a:rPr>
              <a:t>CC BY-SA-NC</a:t>
            </a:r>
            <a:endParaRPr sz="700" b="0" i="0" u="none" strike="noStrike" cap="none">
              <a:solidFill>
                <a:srgbClr val="FFFFFF"/>
              </a:solidFill>
              <a:latin typeface="Avenir"/>
              <a:ea typeface="Avenir"/>
              <a:cs typeface="Avenir"/>
              <a:sym typeface="Avenir"/>
            </a:endParaRPr>
          </a:p>
        </p:txBody>
      </p:sp>
      <p:sp>
        <p:nvSpPr>
          <p:cNvPr id="221" name="Google Shape;221;p11"/>
          <p:cNvSpPr/>
          <p:nvPr/>
        </p:nvSpPr>
        <p:spPr>
          <a:xfrm>
            <a:off x="609601" y="923909"/>
            <a:ext cx="4996872" cy="4931946"/>
          </a:xfrm>
          <a:prstGeom prst="rect">
            <a:avLst/>
          </a:prstGeom>
          <a:solidFill>
            <a:schemeClr val="accent1"/>
          </a:solidFill>
          <a:ln w="12700" cap="flat" cmpd="sng">
            <a:solidFill>
              <a:srgbClr val="B279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es-ES" sz="1800" b="0" i="0" u="none" strike="noStrike" cap="none">
                <a:solidFill>
                  <a:schemeClr val="lt1"/>
                </a:solidFill>
                <a:latin typeface="Avenir"/>
                <a:ea typeface="Avenir"/>
                <a:cs typeface="Avenir"/>
                <a:sym typeface="Avenir"/>
              </a:rPr>
              <a:t>¿Cuál es la crítica que realiza el autor al modelo de libre mercado?</a:t>
            </a:r>
            <a:endParaRPr/>
          </a:p>
          <a:p>
            <a:pPr marL="0" marR="0" lvl="0" indent="0" algn="just" rtl="0">
              <a:spcBef>
                <a:spcPts val="0"/>
              </a:spcBef>
              <a:spcAft>
                <a:spcPts val="0"/>
              </a:spcAft>
              <a:buNone/>
            </a:pPr>
            <a:endParaRPr sz="1800" b="0" i="0" u="none" strike="noStrike" cap="none">
              <a:solidFill>
                <a:schemeClr val="lt1"/>
              </a:solidFill>
              <a:latin typeface="Avenir"/>
              <a:ea typeface="Avenir"/>
              <a:cs typeface="Avenir"/>
              <a:sym typeface="Avenir"/>
            </a:endParaRPr>
          </a:p>
          <a:p>
            <a:pPr marL="0" marR="0" lvl="0" indent="0" algn="just" rtl="0">
              <a:spcBef>
                <a:spcPts val="0"/>
              </a:spcBef>
              <a:spcAft>
                <a:spcPts val="0"/>
              </a:spcAft>
              <a:buNone/>
            </a:pPr>
            <a:r>
              <a:rPr lang="es-ES" sz="1800" b="0" i="0" u="none" strike="noStrike" cap="none">
                <a:solidFill>
                  <a:schemeClr val="lt1"/>
                </a:solidFill>
                <a:latin typeface="Avenir"/>
                <a:ea typeface="Avenir"/>
                <a:cs typeface="Avenir"/>
                <a:sym typeface="Avenir"/>
              </a:rPr>
              <a:t>¿En qué situaciones has observado estas deficiencias?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2"/>
          <p:cNvSpPr txBox="1">
            <a:spLocks noGrp="1"/>
          </p:cNvSpPr>
          <p:nvPr>
            <p:ph type="title"/>
          </p:nvPr>
        </p:nvSpPr>
        <p:spPr>
          <a:xfrm>
            <a:off x="815596" y="411100"/>
            <a:ext cx="4716300" cy="11796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Avenir"/>
              <a:buNone/>
            </a:pPr>
            <a:r>
              <a:rPr lang="es-ES"/>
              <a:t>Conceptos en la macroeconomía </a:t>
            </a:r>
            <a:endParaRPr/>
          </a:p>
        </p:txBody>
      </p:sp>
      <p:sp>
        <p:nvSpPr>
          <p:cNvPr id="228" name="Google Shape;228;p12"/>
          <p:cNvSpPr txBox="1">
            <a:spLocks noGrp="1"/>
          </p:cNvSpPr>
          <p:nvPr>
            <p:ph type="body" idx="1"/>
          </p:nvPr>
        </p:nvSpPr>
        <p:spPr>
          <a:xfrm>
            <a:off x="0" y="2060600"/>
            <a:ext cx="5532000" cy="46548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t" anchorCtr="0">
            <a:normAutofit fontScale="55000" lnSpcReduction="10000"/>
          </a:bodyPr>
          <a:lstStyle/>
          <a:p>
            <a:pPr marL="0" lvl="0" indent="0" algn="l" rtl="0">
              <a:lnSpc>
                <a:spcPct val="110000"/>
              </a:lnSpc>
              <a:spcBef>
                <a:spcPts val="0"/>
              </a:spcBef>
              <a:spcAft>
                <a:spcPts val="0"/>
              </a:spcAft>
              <a:buClr>
                <a:schemeClr val="dk1"/>
              </a:buClr>
              <a:buSzPct val="100000"/>
              <a:buNone/>
            </a:pPr>
            <a:r>
              <a:rPr lang="es-ES"/>
              <a:t>Considerando lo visto en el video de la clase anterior, y los fragmentos analizados:</a:t>
            </a:r>
            <a:endParaRPr/>
          </a:p>
          <a:p>
            <a:pPr marL="0" lvl="0" indent="0" algn="l" rtl="0">
              <a:lnSpc>
                <a:spcPct val="110000"/>
              </a:lnSpc>
              <a:spcBef>
                <a:spcPts val="1000"/>
              </a:spcBef>
              <a:spcAft>
                <a:spcPts val="0"/>
              </a:spcAft>
              <a:buClr>
                <a:schemeClr val="dk1"/>
              </a:buClr>
              <a:buSzPct val="100000"/>
              <a:buNone/>
            </a:pPr>
            <a:endParaRPr/>
          </a:p>
          <a:p>
            <a:pPr marL="0" lvl="0" indent="0" algn="l" rtl="0">
              <a:lnSpc>
                <a:spcPct val="110000"/>
              </a:lnSpc>
              <a:spcBef>
                <a:spcPts val="1000"/>
              </a:spcBef>
              <a:spcAft>
                <a:spcPts val="0"/>
              </a:spcAft>
              <a:buClr>
                <a:schemeClr val="dk1"/>
              </a:buClr>
              <a:buSzPct val="100000"/>
              <a:buNone/>
            </a:pPr>
            <a:r>
              <a:rPr lang="es-ES"/>
              <a:t>¿Por qué existen distintas visiones sobre cómo manejar la economía?</a:t>
            </a:r>
            <a:endParaRPr/>
          </a:p>
          <a:p>
            <a:pPr marL="0" lvl="0" indent="0" algn="l" rtl="0">
              <a:lnSpc>
                <a:spcPct val="110000"/>
              </a:lnSpc>
              <a:spcBef>
                <a:spcPts val="1000"/>
              </a:spcBef>
              <a:spcAft>
                <a:spcPts val="0"/>
              </a:spcAft>
              <a:buClr>
                <a:schemeClr val="dk1"/>
              </a:buClr>
              <a:buSzPct val="100000"/>
              <a:buNone/>
            </a:pPr>
            <a:endParaRPr/>
          </a:p>
          <a:p>
            <a:pPr marL="0" lvl="0" indent="0" algn="l" rtl="0">
              <a:lnSpc>
                <a:spcPct val="110000"/>
              </a:lnSpc>
              <a:spcBef>
                <a:spcPts val="1000"/>
              </a:spcBef>
              <a:spcAft>
                <a:spcPts val="0"/>
              </a:spcAft>
              <a:buClr>
                <a:schemeClr val="dk1"/>
              </a:buClr>
              <a:buSzPct val="100000"/>
              <a:buNone/>
            </a:pPr>
            <a:r>
              <a:rPr lang="es-ES"/>
              <a:t>¿Qué conceptos crees que es importante conocer para comprender el funcionamiento y características de los sistemas económicos?</a:t>
            </a:r>
            <a:endParaRPr/>
          </a:p>
          <a:p>
            <a:pPr marL="0" lvl="0" indent="0" algn="l" rtl="0">
              <a:lnSpc>
                <a:spcPct val="110000"/>
              </a:lnSpc>
              <a:spcBef>
                <a:spcPts val="1000"/>
              </a:spcBef>
              <a:spcAft>
                <a:spcPts val="0"/>
              </a:spcAft>
              <a:buClr>
                <a:schemeClr val="dk1"/>
              </a:buClr>
              <a:buSzPct val="100000"/>
              <a:buNone/>
            </a:pPr>
            <a:endParaRPr/>
          </a:p>
          <a:p>
            <a:pPr marL="0" lvl="0" indent="0" algn="l" rtl="0">
              <a:lnSpc>
                <a:spcPct val="110000"/>
              </a:lnSpc>
              <a:spcBef>
                <a:spcPts val="1000"/>
              </a:spcBef>
              <a:spcAft>
                <a:spcPts val="0"/>
              </a:spcAft>
              <a:buClr>
                <a:schemeClr val="dk1"/>
              </a:buClr>
              <a:buSzPct val="100000"/>
              <a:buNone/>
            </a:pPr>
            <a:r>
              <a:rPr lang="es-ES"/>
              <a:t>Mediante lluvia de ideas confeccionaremos una lista de 8 conceptos que definiremos en parejas mediante la aplicación documentos de google drive. </a:t>
            </a:r>
            <a:endParaRPr/>
          </a:p>
          <a:p>
            <a:pPr marL="0" lvl="0" indent="0" algn="l" rtl="0">
              <a:lnSpc>
                <a:spcPct val="110000"/>
              </a:lnSpc>
              <a:spcBef>
                <a:spcPts val="1000"/>
              </a:spcBef>
              <a:spcAft>
                <a:spcPts val="0"/>
              </a:spcAft>
              <a:buClr>
                <a:schemeClr val="dk1"/>
              </a:buClr>
              <a:buSzPct val="100000"/>
              <a:buNone/>
            </a:pPr>
            <a:r>
              <a:rPr lang="es-ES"/>
              <a:t>Una vez realizado lo anterior, en la misma página, deberán desarrollar el cuadro comparativo de la derecha.</a:t>
            </a:r>
            <a:endParaRPr/>
          </a:p>
        </p:txBody>
      </p:sp>
      <p:graphicFrame>
        <p:nvGraphicFramePr>
          <p:cNvPr id="229" name="Google Shape;229;p12"/>
          <p:cNvGraphicFramePr/>
          <p:nvPr/>
        </p:nvGraphicFramePr>
        <p:xfrm>
          <a:off x="5531870" y="136558"/>
          <a:ext cx="3000000" cy="3000000"/>
        </p:xfrm>
        <a:graphic>
          <a:graphicData uri="http://schemas.openxmlformats.org/drawingml/2006/table">
            <a:tbl>
              <a:tblPr>
                <a:noFill/>
                <a:tableStyleId>{8078571F-ADCF-44C5-8A0A-32B6FF5AA092}</a:tableStyleId>
              </a:tblPr>
              <a:tblGrid>
                <a:gridCol w="2145425">
                  <a:extLst>
                    <a:ext uri="{9D8B030D-6E8A-4147-A177-3AD203B41FA5}">
                      <a16:colId xmlns:a16="http://schemas.microsoft.com/office/drawing/2014/main" val="20000"/>
                    </a:ext>
                  </a:extLst>
                </a:gridCol>
                <a:gridCol w="2145425">
                  <a:extLst>
                    <a:ext uri="{9D8B030D-6E8A-4147-A177-3AD203B41FA5}">
                      <a16:colId xmlns:a16="http://schemas.microsoft.com/office/drawing/2014/main" val="20001"/>
                    </a:ext>
                  </a:extLst>
                </a:gridCol>
                <a:gridCol w="2145425">
                  <a:extLst>
                    <a:ext uri="{9D8B030D-6E8A-4147-A177-3AD203B41FA5}">
                      <a16:colId xmlns:a16="http://schemas.microsoft.com/office/drawing/2014/main" val="20002"/>
                    </a:ext>
                  </a:extLst>
                </a:gridCol>
              </a:tblGrid>
              <a:tr h="1055825">
                <a:tc gridSpan="3">
                  <a:txBody>
                    <a:bodyPr/>
                    <a:lstStyle/>
                    <a:p>
                      <a:pPr marL="0" lvl="0" indent="0" algn="ctr" rtl="0">
                        <a:spcBef>
                          <a:spcPts val="0"/>
                        </a:spcBef>
                        <a:spcAft>
                          <a:spcPts val="0"/>
                        </a:spcAft>
                        <a:buNone/>
                      </a:pPr>
                      <a:r>
                        <a:rPr lang="es-ES" sz="1100" b="1"/>
                        <a:t>En qué se parecen</a:t>
                      </a:r>
                      <a:endParaRPr sz="1100" b="1"/>
                    </a:p>
                    <a:p>
                      <a:pPr marL="0" lvl="0" indent="0" algn="ctr" rtl="0">
                        <a:spcBef>
                          <a:spcPts val="0"/>
                        </a:spcBef>
                        <a:spcAft>
                          <a:spcPts val="0"/>
                        </a:spcAft>
                        <a:buNone/>
                      </a:pPr>
                      <a:endParaRPr sz="1100"/>
                    </a:p>
                    <a:p>
                      <a:pPr marL="0" lvl="0" indent="0" algn="ctr" rtl="0">
                        <a:spcBef>
                          <a:spcPts val="0"/>
                        </a:spcBef>
                        <a:spcAft>
                          <a:spcPts val="0"/>
                        </a:spcAft>
                        <a:buNone/>
                      </a:pPr>
                      <a:endParaRPr sz="1100"/>
                    </a:p>
                    <a:p>
                      <a:pPr marL="0" lvl="0" indent="0" algn="ctr" rtl="0">
                        <a:spcBef>
                          <a:spcPts val="0"/>
                        </a:spcBef>
                        <a:spcAft>
                          <a:spcPts val="0"/>
                        </a:spcAft>
                        <a:buNone/>
                      </a:pPr>
                      <a:endParaRPr sz="1100"/>
                    </a:p>
                    <a:p>
                      <a:pPr marL="0" lvl="0" indent="0" algn="ctr" rtl="0">
                        <a:spcBef>
                          <a:spcPts val="0"/>
                        </a:spcBef>
                        <a:spcAft>
                          <a:spcPts val="0"/>
                        </a:spcAft>
                        <a:buNone/>
                      </a:pPr>
                      <a:endParaRPr sz="1100"/>
                    </a:p>
                    <a:p>
                      <a:pPr marL="0" lvl="0" indent="0" algn="ctr" rtl="0">
                        <a:spcBef>
                          <a:spcPts val="0"/>
                        </a:spcBef>
                        <a:spcAft>
                          <a:spcPts val="0"/>
                        </a:spcAft>
                        <a:buNone/>
                      </a:pPr>
                      <a:r>
                        <a:rPr lang="es-ES" sz="1100"/>
                        <a:t> </a:t>
                      </a:r>
                      <a:endParaRPr sz="1100"/>
                    </a:p>
                  </a:txBody>
                  <a:tcPr marL="63500" marR="63500" marT="63500" marB="63500"/>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72650">
                <a:tc gridSpan="3">
                  <a:txBody>
                    <a:bodyPr/>
                    <a:lstStyle/>
                    <a:p>
                      <a:pPr marL="0" lvl="0" indent="0" algn="ctr" rtl="0">
                        <a:spcBef>
                          <a:spcPts val="0"/>
                        </a:spcBef>
                        <a:spcAft>
                          <a:spcPts val="0"/>
                        </a:spcAft>
                        <a:buNone/>
                      </a:pPr>
                      <a:r>
                        <a:rPr lang="es-ES" sz="1100" b="1"/>
                        <a:t>En qué se diferencian</a:t>
                      </a:r>
                      <a:endParaRPr sz="1100" b="1"/>
                    </a:p>
                  </a:txBody>
                  <a:tcPr marL="63500" marR="63500" marT="63500" marB="63500"/>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1"/>
                  </a:ext>
                </a:extLst>
              </a:tr>
              <a:tr h="429300">
                <a:tc>
                  <a:txBody>
                    <a:bodyPr/>
                    <a:lstStyle/>
                    <a:p>
                      <a:pPr marL="0" lvl="0" indent="0" algn="ctr" rtl="0">
                        <a:spcBef>
                          <a:spcPts val="0"/>
                        </a:spcBef>
                        <a:spcAft>
                          <a:spcPts val="0"/>
                        </a:spcAft>
                        <a:buNone/>
                      </a:pPr>
                      <a:r>
                        <a:rPr lang="es-ES" sz="1100"/>
                        <a:t>Sistema económico de mercado o libre mercado </a:t>
                      </a:r>
                      <a:endParaRPr sz="1100"/>
                    </a:p>
                  </a:txBody>
                  <a:tcPr marL="63500" marR="63500" marT="63500" marB="63500"/>
                </a:tc>
                <a:tc>
                  <a:txBody>
                    <a:bodyPr/>
                    <a:lstStyle/>
                    <a:p>
                      <a:pPr marL="0" lvl="0" indent="0" algn="l" rtl="0">
                        <a:spcBef>
                          <a:spcPts val="0"/>
                        </a:spcBef>
                        <a:spcAft>
                          <a:spcPts val="0"/>
                        </a:spcAft>
                        <a:buNone/>
                      </a:pPr>
                      <a:endParaRPr sz="1100"/>
                    </a:p>
                  </a:txBody>
                  <a:tcPr marL="63500" marR="63500" marT="63500" marB="63500"/>
                </a:tc>
                <a:tc>
                  <a:txBody>
                    <a:bodyPr/>
                    <a:lstStyle/>
                    <a:p>
                      <a:pPr marL="0" lvl="0" indent="0" algn="ctr" rtl="0">
                        <a:spcBef>
                          <a:spcPts val="0"/>
                        </a:spcBef>
                        <a:spcAft>
                          <a:spcPts val="0"/>
                        </a:spcAft>
                        <a:buNone/>
                      </a:pPr>
                      <a:r>
                        <a:rPr lang="es-ES" sz="1100"/>
                        <a:t>Sistema económico centralmente planificado</a:t>
                      </a:r>
                      <a:endParaRPr sz="1100"/>
                    </a:p>
                  </a:txBody>
                  <a:tcPr marL="63500" marR="63500" marT="63500" marB="63500"/>
                </a:tc>
                <a:extLst>
                  <a:ext uri="{0D108BD9-81ED-4DB2-BD59-A6C34878D82A}">
                    <a16:rowId xmlns:a16="http://schemas.microsoft.com/office/drawing/2014/main" val="10002"/>
                  </a:ext>
                </a:extLst>
              </a:tr>
              <a:tr h="1055825">
                <a:tc>
                  <a:txBody>
                    <a:bodyPr/>
                    <a:lstStyle/>
                    <a:p>
                      <a:pPr marL="0" lvl="0" indent="0" algn="l" rtl="0">
                        <a:spcBef>
                          <a:spcPts val="0"/>
                        </a:spcBef>
                        <a:spcAft>
                          <a:spcPts val="0"/>
                        </a:spcAft>
                        <a:buNone/>
                      </a:pPr>
                      <a:endParaRPr sz="1100"/>
                    </a:p>
                  </a:txBody>
                  <a:tcPr marL="63500" marR="63500" marT="63500" marB="63500"/>
                </a:tc>
                <a:tc>
                  <a:txBody>
                    <a:bodyPr/>
                    <a:lstStyle/>
                    <a:p>
                      <a:pPr marL="0" lvl="0" indent="0" algn="ctr" rtl="0">
                        <a:spcBef>
                          <a:spcPts val="0"/>
                        </a:spcBef>
                        <a:spcAft>
                          <a:spcPts val="0"/>
                        </a:spcAft>
                        <a:buNone/>
                      </a:pPr>
                      <a:r>
                        <a:rPr lang="es-ES" sz="1100"/>
                        <a:t>¿Con qué producir? </a:t>
                      </a:r>
                      <a:endParaRPr sz="1100"/>
                    </a:p>
                  </a:txBody>
                  <a:tcPr marL="63500" marR="63500" marT="63500" marB="63500"/>
                </a:tc>
                <a:tc>
                  <a:txBody>
                    <a:bodyPr/>
                    <a:lstStyle/>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txBody>
                  <a:tcPr marL="63500" marR="63500" marT="63500" marB="63500"/>
                </a:tc>
                <a:extLst>
                  <a:ext uri="{0D108BD9-81ED-4DB2-BD59-A6C34878D82A}">
                    <a16:rowId xmlns:a16="http://schemas.microsoft.com/office/drawing/2014/main" val="10003"/>
                  </a:ext>
                </a:extLst>
              </a:tr>
              <a:tr h="1055825">
                <a:tc>
                  <a:txBody>
                    <a:bodyPr/>
                    <a:lstStyle/>
                    <a:p>
                      <a:pPr marL="0" lvl="0" indent="0" algn="l" rtl="0">
                        <a:spcBef>
                          <a:spcPts val="0"/>
                        </a:spcBef>
                        <a:spcAft>
                          <a:spcPts val="0"/>
                        </a:spcAft>
                        <a:buNone/>
                      </a:pPr>
                      <a:endParaRPr sz="1100"/>
                    </a:p>
                  </a:txBody>
                  <a:tcPr marL="63500" marR="63500" marT="63500" marB="63500"/>
                </a:tc>
                <a:tc>
                  <a:txBody>
                    <a:bodyPr/>
                    <a:lstStyle/>
                    <a:p>
                      <a:pPr marL="0" lvl="0" indent="0" algn="ctr" rtl="0">
                        <a:spcBef>
                          <a:spcPts val="0"/>
                        </a:spcBef>
                        <a:spcAft>
                          <a:spcPts val="0"/>
                        </a:spcAft>
                        <a:buNone/>
                      </a:pPr>
                      <a:r>
                        <a:rPr lang="es-ES" sz="1100"/>
                        <a:t>¿Cómo producir?</a:t>
                      </a:r>
                      <a:endParaRPr sz="1100"/>
                    </a:p>
                  </a:txBody>
                  <a:tcPr marL="63500" marR="63500" marT="63500" marB="63500"/>
                </a:tc>
                <a:tc>
                  <a:txBody>
                    <a:bodyPr/>
                    <a:lstStyle/>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txBody>
                  <a:tcPr marL="63500" marR="63500" marT="63500" marB="63500"/>
                </a:tc>
                <a:extLst>
                  <a:ext uri="{0D108BD9-81ED-4DB2-BD59-A6C34878D82A}">
                    <a16:rowId xmlns:a16="http://schemas.microsoft.com/office/drawing/2014/main" val="10004"/>
                  </a:ext>
                </a:extLst>
              </a:tr>
              <a:tr h="1212475">
                <a:tc>
                  <a:txBody>
                    <a:bodyPr/>
                    <a:lstStyle/>
                    <a:p>
                      <a:pPr marL="0" lvl="0" indent="0" algn="l" rtl="0">
                        <a:spcBef>
                          <a:spcPts val="0"/>
                        </a:spcBef>
                        <a:spcAft>
                          <a:spcPts val="0"/>
                        </a:spcAft>
                        <a:buNone/>
                      </a:pPr>
                      <a:endParaRPr sz="1100"/>
                    </a:p>
                  </a:txBody>
                  <a:tcPr marL="63500" marR="63500" marT="63500" marB="63500"/>
                </a:tc>
                <a:tc>
                  <a:txBody>
                    <a:bodyPr/>
                    <a:lstStyle/>
                    <a:p>
                      <a:pPr marL="0" lvl="0" indent="0" algn="ctr" rtl="0">
                        <a:spcBef>
                          <a:spcPts val="0"/>
                        </a:spcBef>
                        <a:spcAft>
                          <a:spcPts val="0"/>
                        </a:spcAft>
                        <a:buNone/>
                      </a:pPr>
                      <a:r>
                        <a:rPr lang="es-ES" sz="1100"/>
                        <a:t>¿Para quién producir? </a:t>
                      </a:r>
                      <a:endParaRPr sz="1100"/>
                    </a:p>
                  </a:txBody>
                  <a:tcPr marL="63500" marR="63500" marT="63500" marB="63500"/>
                </a:tc>
                <a:tc>
                  <a:txBody>
                    <a:bodyPr/>
                    <a:lstStyle/>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txBody>
                  <a:tcPr marL="63500" marR="63500" marT="63500" marB="63500"/>
                </a:tc>
                <a:extLst>
                  <a:ext uri="{0D108BD9-81ED-4DB2-BD59-A6C34878D82A}">
                    <a16:rowId xmlns:a16="http://schemas.microsoft.com/office/drawing/2014/main" val="10005"/>
                  </a:ext>
                </a:extLst>
              </a:tr>
              <a:tr h="1525725">
                <a:tc gridSpan="3">
                  <a:txBody>
                    <a:bodyPr/>
                    <a:lstStyle/>
                    <a:p>
                      <a:pPr marL="0" lvl="0" indent="0" algn="ctr" rtl="0">
                        <a:spcBef>
                          <a:spcPts val="0"/>
                        </a:spcBef>
                        <a:spcAft>
                          <a:spcPts val="0"/>
                        </a:spcAft>
                        <a:buNone/>
                      </a:pPr>
                      <a:r>
                        <a:rPr lang="es-ES" sz="1100" b="1"/>
                        <a:t>Conclusiones</a:t>
                      </a:r>
                      <a:endParaRPr sz="1100" b="1"/>
                    </a:p>
                    <a:p>
                      <a:pPr marL="0" lvl="0" indent="0" algn="l" rtl="0">
                        <a:spcBef>
                          <a:spcPts val="0"/>
                        </a:spcBef>
                        <a:spcAft>
                          <a:spcPts val="0"/>
                        </a:spcAft>
                        <a:buNone/>
                      </a:pPr>
                      <a:endParaRPr sz="1100" b="1"/>
                    </a:p>
                  </a:txBody>
                  <a:tcPr marL="63500" marR="63500" marT="63500" marB="63500"/>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g365d2eb2c8f4cc85_1"/>
          <p:cNvSpPr txBox="1">
            <a:spLocks noGrp="1"/>
          </p:cNvSpPr>
          <p:nvPr>
            <p:ph type="title"/>
          </p:nvPr>
        </p:nvSpPr>
        <p:spPr>
          <a:xfrm>
            <a:off x="1115568" y="548640"/>
            <a:ext cx="10168200" cy="11796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s-ES"/>
              <a:t>Sistema económico - Modelo económico</a:t>
            </a:r>
            <a:endParaRPr/>
          </a:p>
        </p:txBody>
      </p:sp>
      <p:sp>
        <p:nvSpPr>
          <p:cNvPr id="236" name="Google Shape;236;g365d2eb2c8f4cc85_1"/>
          <p:cNvSpPr txBox="1">
            <a:spLocks noGrp="1"/>
          </p:cNvSpPr>
          <p:nvPr>
            <p:ph type="body" idx="2"/>
          </p:nvPr>
        </p:nvSpPr>
        <p:spPr>
          <a:xfrm>
            <a:off x="1115564" y="2134378"/>
            <a:ext cx="10168200" cy="3694200"/>
          </a:xfrm>
          <a:prstGeom prst="rect">
            <a:avLst/>
          </a:prstGeom>
        </p:spPr>
        <p:txBody>
          <a:bodyPr spcFirstLastPara="1" wrap="square" lIns="91425" tIns="45700" rIns="91425" bIns="45700" anchor="t" anchorCtr="0">
            <a:normAutofit fontScale="70000" lnSpcReduction="10000"/>
          </a:bodyPr>
          <a:lstStyle/>
          <a:p>
            <a:pPr marL="0" lvl="0" indent="0" algn="l" rtl="0">
              <a:spcBef>
                <a:spcPts val="0"/>
              </a:spcBef>
              <a:spcAft>
                <a:spcPts val="0"/>
              </a:spcAft>
              <a:buClr>
                <a:schemeClr val="dk1"/>
              </a:buClr>
              <a:buSzPct val="100000"/>
              <a:buFont typeface="Arial"/>
              <a:buNone/>
            </a:pPr>
            <a:r>
              <a:rPr lang="es-ES"/>
              <a:t>Finalmente, indagarán en internet acerca de los conceptos:</a:t>
            </a:r>
            <a:endParaRPr/>
          </a:p>
          <a:p>
            <a:pPr marL="228600" lvl="0" indent="-188595" algn="l" rtl="0">
              <a:spcBef>
                <a:spcPts val="1000"/>
              </a:spcBef>
              <a:spcAft>
                <a:spcPts val="0"/>
              </a:spcAft>
              <a:buSzPct val="100000"/>
              <a:buChar char="•"/>
            </a:pPr>
            <a:r>
              <a:rPr lang="es-ES"/>
              <a:t>Sistema económico.</a:t>
            </a:r>
            <a:endParaRPr/>
          </a:p>
          <a:p>
            <a:pPr marL="228600" lvl="0" indent="-188595" algn="l" rtl="0">
              <a:spcBef>
                <a:spcPts val="1000"/>
              </a:spcBef>
              <a:spcAft>
                <a:spcPts val="0"/>
              </a:spcAft>
              <a:buSzPct val="100000"/>
              <a:buChar char="•"/>
            </a:pPr>
            <a:r>
              <a:rPr lang="es-ES"/>
              <a:t>Modelo económico.</a:t>
            </a:r>
            <a:endParaRPr/>
          </a:p>
          <a:p>
            <a:pPr marL="0" lvl="0" indent="0" algn="l" rtl="0">
              <a:spcBef>
                <a:spcPts val="1000"/>
              </a:spcBef>
              <a:spcAft>
                <a:spcPts val="0"/>
              </a:spcAft>
              <a:buClr>
                <a:schemeClr val="dk1"/>
              </a:buClr>
              <a:buSzPct val="100000"/>
              <a:buFont typeface="Arial"/>
              <a:buNone/>
            </a:pPr>
            <a:r>
              <a:rPr lang="es-ES"/>
              <a:t>Definiran cada uno y luego respondan la siguiente pregunta:</a:t>
            </a:r>
            <a:endParaRPr/>
          </a:p>
          <a:p>
            <a:pPr marL="0" lvl="0" indent="0" algn="l" rtl="0">
              <a:spcBef>
                <a:spcPts val="1000"/>
              </a:spcBef>
              <a:spcAft>
                <a:spcPts val="0"/>
              </a:spcAft>
              <a:buNone/>
            </a:pPr>
            <a:r>
              <a:rPr lang="es-ES"/>
              <a:t>¿Cómo se relacionan estos conceptos? ¿En qué se diferencian?</a:t>
            </a:r>
            <a:endParaRPr/>
          </a:p>
          <a:p>
            <a:pPr marL="0" lvl="0" indent="0" algn="l" rtl="0">
              <a:spcBef>
                <a:spcPts val="1000"/>
              </a:spcBef>
              <a:spcAft>
                <a:spcPts val="0"/>
              </a:spcAft>
              <a:buNone/>
            </a:pPr>
            <a:endParaRPr/>
          </a:p>
          <a:p>
            <a:pPr marL="0" lvl="0" indent="0" algn="l" rtl="0">
              <a:spcBef>
                <a:spcPts val="1000"/>
              </a:spcBef>
              <a:spcAft>
                <a:spcPts val="0"/>
              </a:spcAft>
              <a:buClr>
                <a:schemeClr val="dk1"/>
              </a:buClr>
              <a:buSzPct val="100000"/>
              <a:buFont typeface="Arial"/>
              <a:buNone/>
            </a:pPr>
            <a:r>
              <a:rPr lang="es-ES"/>
              <a:t>Al final de su trabajo, deberán incluir un apartado de bibliografía con los links y nombres de los articulos y/o páginas web desde las que adquirieron su información. POR ESTA OCASIÓN, NO SE PERMITIRÁ EL USO DE WIKIPEDIA.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
          <p:cNvSpPr txBox="1">
            <a:spLocks noGrp="1"/>
          </p:cNvSpPr>
          <p:nvPr>
            <p:ph type="title"/>
          </p:nvPr>
        </p:nvSpPr>
        <p:spPr>
          <a:xfrm>
            <a:off x="1115568" y="548640"/>
            <a:ext cx="10168128" cy="117957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Avenir"/>
              <a:buNone/>
            </a:pPr>
            <a:r>
              <a:rPr lang="es-ES"/>
              <a:t>Objetivo</a:t>
            </a:r>
            <a:endParaRPr/>
          </a:p>
        </p:txBody>
      </p:sp>
      <p:sp>
        <p:nvSpPr>
          <p:cNvPr id="134" name="Google Shape;134;p2"/>
          <p:cNvSpPr txBox="1">
            <a:spLocks noGrp="1"/>
          </p:cNvSpPr>
          <p:nvPr>
            <p:ph type="body" idx="1"/>
          </p:nvPr>
        </p:nvSpPr>
        <p:spPr>
          <a:xfrm>
            <a:off x="1115568" y="2478024"/>
            <a:ext cx="10168128" cy="3694176"/>
          </a:xfrm>
          <a:prstGeom prst="rect">
            <a:avLst/>
          </a:prstGeom>
          <a:noFill/>
          <a:ln>
            <a:noFill/>
          </a:ln>
        </p:spPr>
        <p:txBody>
          <a:bodyPr spcFirstLastPara="1" wrap="square" lIns="91425" tIns="45700" rIns="91425" bIns="45700" anchor="t" anchorCtr="0">
            <a:normAutofit/>
          </a:bodyPr>
          <a:lstStyle/>
          <a:p>
            <a:pPr marL="0" lvl="0" indent="0" algn="just" rtl="0">
              <a:lnSpc>
                <a:spcPct val="110000"/>
              </a:lnSpc>
              <a:spcBef>
                <a:spcPts val="0"/>
              </a:spcBef>
              <a:spcAft>
                <a:spcPts val="0"/>
              </a:spcAft>
              <a:buClr>
                <a:schemeClr val="dk1"/>
              </a:buClr>
              <a:buSzPts val="2800"/>
              <a:buNone/>
            </a:pPr>
            <a:r>
              <a:rPr lang="es-ES"/>
              <a:t>Explicar el concepto de sistema económico a partir de ejemplos concretos, considerando sus características e importancia para la organización de la economía.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9"/>
        <p:cNvGrpSpPr/>
        <p:nvPr/>
      </p:nvGrpSpPr>
      <p:grpSpPr>
        <a:xfrm>
          <a:off x="0" y="0"/>
          <a:ext cx="0" cy="0"/>
          <a:chOff x="0" y="0"/>
          <a:chExt cx="0" cy="0"/>
        </a:xfrm>
      </p:grpSpPr>
      <p:sp>
        <p:nvSpPr>
          <p:cNvPr id="140" name="Google Shape;140;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41" name="Google Shape;141;p3"/>
          <p:cNvSpPr txBox="1">
            <a:spLocks noGrp="1"/>
          </p:cNvSpPr>
          <p:nvPr>
            <p:ph type="title"/>
          </p:nvPr>
        </p:nvSpPr>
        <p:spPr>
          <a:xfrm>
            <a:off x="429768" y="411480"/>
            <a:ext cx="11201400" cy="110642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Avenir"/>
              <a:buNone/>
            </a:pPr>
            <a:r>
              <a:rPr lang="es-ES" sz="3600"/>
              <a:t>Prólogo: Microeconomía</a:t>
            </a:r>
            <a:endParaRPr/>
          </a:p>
        </p:txBody>
      </p:sp>
      <p:sp>
        <p:nvSpPr>
          <p:cNvPr id="142" name="Google Shape;142;p3"/>
          <p:cNvSpPr/>
          <p:nvPr/>
        </p:nvSpPr>
        <p:spPr>
          <a:xfrm>
            <a:off x="0" y="587931"/>
            <a:ext cx="128016" cy="70408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pic>
        <p:nvPicPr>
          <p:cNvPr id="143" name="Google Shape;143;p3"/>
          <p:cNvPicPr preferRelativeResize="0"/>
          <p:nvPr/>
        </p:nvPicPr>
        <p:blipFill rotWithShape="1">
          <a:blip r:embed="rId3">
            <a:alphaModFix/>
          </a:blip>
          <a:srcRect l="2892" r="33542"/>
          <a:stretch/>
        </p:blipFill>
        <p:spPr>
          <a:xfrm>
            <a:off x="429768" y="1721922"/>
            <a:ext cx="6704891" cy="4520559"/>
          </a:xfrm>
          <a:prstGeom prst="rect">
            <a:avLst/>
          </a:prstGeom>
          <a:noFill/>
          <a:ln>
            <a:noFill/>
          </a:ln>
        </p:spPr>
      </p:pic>
      <p:sp>
        <p:nvSpPr>
          <p:cNvPr id="144" name="Google Shape;144;p3"/>
          <p:cNvSpPr/>
          <p:nvPr/>
        </p:nvSpPr>
        <p:spPr>
          <a:xfrm>
            <a:off x="7543801" y="1721922"/>
            <a:ext cx="4218432" cy="4520560"/>
          </a:xfrm>
          <a:prstGeom prst="rect">
            <a:avLst/>
          </a:prstGeom>
          <a:solidFill>
            <a:schemeClr val="lt1"/>
          </a:solidFill>
          <a:ln w="9525" cap="flat" cmpd="sng">
            <a:solidFill>
              <a:srgbClr val="E8E8E8"/>
            </a:solidFill>
            <a:prstDash val="solid"/>
            <a:miter lim="800000"/>
            <a:headEnd type="none" w="sm" len="sm"/>
            <a:tailEnd type="none" w="sm" len="sm"/>
          </a:ln>
          <a:effectLst>
            <a:outerShdw blurRad="50800" dist="38100" dir="2700000" algn="tl" rotWithShape="0">
              <a:srgbClr val="D8D8D8">
                <a:alpha val="2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145" name="Google Shape;145;p3"/>
          <p:cNvSpPr txBox="1">
            <a:spLocks noGrp="1"/>
          </p:cNvSpPr>
          <p:nvPr>
            <p:ph type="body" idx="1"/>
          </p:nvPr>
        </p:nvSpPr>
        <p:spPr>
          <a:xfrm>
            <a:off x="7938752" y="2020824"/>
            <a:ext cx="3455097" cy="263995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rmAutofit/>
          </a:bodyPr>
          <a:lstStyle/>
          <a:p>
            <a:pPr marL="0" lvl="0" indent="0" algn="just" rtl="0">
              <a:lnSpc>
                <a:spcPct val="110000"/>
              </a:lnSpc>
              <a:spcBef>
                <a:spcPts val="0"/>
              </a:spcBef>
              <a:spcAft>
                <a:spcPts val="0"/>
              </a:spcAft>
              <a:buClr>
                <a:schemeClr val="dk1"/>
              </a:buClr>
              <a:buSzPts val="1700"/>
              <a:buNone/>
            </a:pPr>
            <a:r>
              <a:rPr lang="es-ES" sz="1700">
                <a:solidFill>
                  <a:schemeClr val="dk1"/>
                </a:solidFill>
                <a:latin typeface="Avenir"/>
                <a:ea typeface="Avenir"/>
                <a:cs typeface="Avenir"/>
                <a:sym typeface="Avenir"/>
              </a:rPr>
              <a:t>La Microeconomía analiza las decisiones de los individuos y de los diferentes agentes económicos de forma teórica. Esta disciplina plantea modelos simplificados de la realidad con el fin de comprender las implicaciones de las decisiones personales y cómo decidir.</a:t>
            </a:r>
            <a:endParaRPr/>
          </a:p>
        </p:txBody>
      </p:sp>
      <p:sp>
        <p:nvSpPr>
          <p:cNvPr id="146" name="Google Shape;146;p3"/>
          <p:cNvSpPr txBox="1"/>
          <p:nvPr/>
        </p:nvSpPr>
        <p:spPr>
          <a:xfrm>
            <a:off x="4309848" y="6042426"/>
            <a:ext cx="2824811" cy="200055"/>
          </a:xfrm>
          <a:prstGeom prst="rect">
            <a:avLst/>
          </a:prstGeom>
          <a:solidFill>
            <a:srgbClr val="000000"/>
          </a:solid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s-ES" sz="700" b="0" i="0" u="sng" strike="noStrike" cap="none">
                <a:solidFill>
                  <a:srgbClr val="FFFFFF"/>
                </a:solidFill>
                <a:latin typeface="Avenir"/>
                <a:ea typeface="Avenir"/>
                <a:cs typeface="Avenir"/>
                <a:sym typeface="Avenir"/>
                <a:hlinkClick r:id="rId4">
                  <a:extLst>
                    <a:ext uri="{A12FA001-AC4F-418D-AE19-62706E023703}">
                      <ahyp:hlinkClr xmlns:ahyp="http://schemas.microsoft.com/office/drawing/2018/hyperlinkcolor" val="tx"/>
                    </a:ext>
                  </a:extLst>
                </a:hlinkClick>
              </a:rPr>
              <a:t>Esta foto</a:t>
            </a:r>
            <a:r>
              <a:rPr lang="es-ES" sz="700" b="0" i="0" u="none" strike="noStrike" cap="none">
                <a:solidFill>
                  <a:srgbClr val="FFFFFF"/>
                </a:solidFill>
                <a:latin typeface="Avenir"/>
                <a:ea typeface="Avenir"/>
                <a:cs typeface="Avenir"/>
                <a:sym typeface="Avenir"/>
              </a:rPr>
              <a:t> de Autor desconocido está bajo licencia </a:t>
            </a:r>
            <a:r>
              <a:rPr lang="es-ES" sz="700" b="0" i="0" u="sng" strike="noStrike" cap="none">
                <a:solidFill>
                  <a:srgbClr val="FFFFFF"/>
                </a:solidFill>
                <a:latin typeface="Avenir"/>
                <a:ea typeface="Avenir"/>
                <a:cs typeface="Avenir"/>
                <a:sym typeface="Avenir"/>
                <a:hlinkClick r:id="rId5">
                  <a:extLst>
                    <a:ext uri="{A12FA001-AC4F-418D-AE19-62706E023703}">
                      <ahyp:hlinkClr xmlns:ahyp="http://schemas.microsoft.com/office/drawing/2018/hyperlinkcolor" val="tx"/>
                    </a:ext>
                  </a:extLst>
                </a:hlinkClick>
              </a:rPr>
              <a:t>CC BY-NC-ND</a:t>
            </a:r>
            <a:endParaRPr sz="700" b="0" i="0" u="none" strike="noStrike" cap="none">
              <a:solidFill>
                <a:srgbClr val="FFFFFF"/>
              </a:solidFill>
              <a:latin typeface="Avenir"/>
              <a:ea typeface="Avenir"/>
              <a:cs typeface="Avenir"/>
              <a:sym typeface="Avenir"/>
            </a:endParaRPr>
          </a:p>
        </p:txBody>
      </p:sp>
      <p:sp>
        <p:nvSpPr>
          <p:cNvPr id="147" name="Google Shape;147;p3"/>
          <p:cNvSpPr/>
          <p:nvPr/>
        </p:nvSpPr>
        <p:spPr>
          <a:xfrm>
            <a:off x="7938752" y="4793942"/>
            <a:ext cx="3455097" cy="1248484"/>
          </a:xfrm>
          <a:prstGeom prst="rect">
            <a:avLst/>
          </a:prstGeom>
          <a:solidFill>
            <a:schemeClr val="accent1"/>
          </a:solidFill>
          <a:ln w="12700" cap="flat" cmpd="sng">
            <a:solidFill>
              <a:srgbClr val="B279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es-ES" sz="1800" b="0" i="0" u="none" strike="noStrike" cap="none">
                <a:solidFill>
                  <a:schemeClr val="lt1"/>
                </a:solidFill>
                <a:latin typeface="Avenir"/>
                <a:ea typeface="Avenir"/>
                <a:cs typeface="Avenir"/>
                <a:sym typeface="Avenir"/>
              </a:rPr>
              <a:t>Hasta ahora, hemos trabajado entorno a esta dimensión de la economía.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4"/>
          <p:cNvSpPr txBox="1">
            <a:spLocks noGrp="1"/>
          </p:cNvSpPr>
          <p:nvPr>
            <p:ph type="title"/>
          </p:nvPr>
        </p:nvSpPr>
        <p:spPr>
          <a:xfrm>
            <a:off x="1115568" y="548640"/>
            <a:ext cx="10168128" cy="1179576"/>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Avenir"/>
              <a:buNone/>
            </a:pPr>
            <a:r>
              <a:rPr lang="es-ES"/>
              <a:t>Los sistemas económicos y la macroeconomía</a:t>
            </a:r>
            <a:endParaRPr/>
          </a:p>
        </p:txBody>
      </p:sp>
      <p:sp>
        <p:nvSpPr>
          <p:cNvPr id="153" name="Google Shape;153;p4"/>
          <p:cNvSpPr txBox="1">
            <a:spLocks noGrp="1"/>
          </p:cNvSpPr>
          <p:nvPr>
            <p:ph type="body" idx="1"/>
          </p:nvPr>
        </p:nvSpPr>
        <p:spPr>
          <a:xfrm>
            <a:off x="1115568" y="2478024"/>
            <a:ext cx="5800137" cy="3694176"/>
          </a:xfrm>
          <a:prstGeom prst="rect">
            <a:avLst/>
          </a:prstGeom>
          <a:noFill/>
          <a:ln>
            <a:noFill/>
          </a:ln>
        </p:spPr>
        <p:txBody>
          <a:bodyPr spcFirstLastPara="1" wrap="square" lIns="91425" tIns="45700" rIns="91425" bIns="45700" anchor="t" anchorCtr="0">
            <a:normAutofit/>
          </a:bodyPr>
          <a:lstStyle/>
          <a:p>
            <a:pPr marL="0" lvl="0" indent="0" algn="just" rtl="0">
              <a:lnSpc>
                <a:spcPct val="110000"/>
              </a:lnSpc>
              <a:spcBef>
                <a:spcPts val="0"/>
              </a:spcBef>
              <a:spcAft>
                <a:spcPts val="0"/>
              </a:spcAft>
              <a:buClr>
                <a:schemeClr val="dk1"/>
              </a:buClr>
              <a:buSzPts val="2800"/>
              <a:buNone/>
            </a:pPr>
            <a:r>
              <a:rPr lang="es-ES"/>
              <a:t>¿Qué sistemas económicos conocen ustedes?</a:t>
            </a:r>
            <a:endParaRPr/>
          </a:p>
          <a:p>
            <a:pPr marL="0" lvl="0" indent="0" algn="just" rtl="0">
              <a:lnSpc>
                <a:spcPct val="110000"/>
              </a:lnSpc>
              <a:spcBef>
                <a:spcPts val="1000"/>
              </a:spcBef>
              <a:spcAft>
                <a:spcPts val="0"/>
              </a:spcAft>
              <a:buClr>
                <a:schemeClr val="dk1"/>
              </a:buClr>
              <a:buSzPts val="2800"/>
              <a:buNone/>
            </a:pPr>
            <a:endParaRPr/>
          </a:p>
          <a:p>
            <a:pPr marL="0" lvl="0" indent="0" algn="just" rtl="0">
              <a:lnSpc>
                <a:spcPct val="110000"/>
              </a:lnSpc>
              <a:spcBef>
                <a:spcPts val="1000"/>
              </a:spcBef>
              <a:spcAft>
                <a:spcPts val="0"/>
              </a:spcAft>
              <a:buClr>
                <a:schemeClr val="dk1"/>
              </a:buClr>
              <a:buSzPts val="2800"/>
              <a:buNone/>
            </a:pPr>
            <a:r>
              <a:rPr lang="es-ES"/>
              <a:t>¿Cómo identifican qué modelo económico tiene un país? </a:t>
            </a:r>
            <a:endParaRPr/>
          </a:p>
        </p:txBody>
      </p:sp>
      <p:sp>
        <p:nvSpPr>
          <p:cNvPr id="154" name="Google Shape;154;p4"/>
          <p:cNvSpPr/>
          <p:nvPr/>
        </p:nvSpPr>
        <p:spPr>
          <a:xfrm>
            <a:off x="7830106" y="2325950"/>
            <a:ext cx="3586578" cy="3444536"/>
          </a:xfrm>
          <a:prstGeom prst="rect">
            <a:avLst/>
          </a:prstGeom>
          <a:solidFill>
            <a:schemeClr val="accent1"/>
          </a:solidFill>
          <a:ln w="12700" cap="flat" cmpd="sng">
            <a:solidFill>
              <a:srgbClr val="B279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es-ES" sz="1800" b="0" i="0" u="none" strike="noStrike" cap="none">
                <a:solidFill>
                  <a:schemeClr val="lt1"/>
                </a:solidFill>
                <a:latin typeface="Avenir"/>
                <a:ea typeface="Avenir"/>
                <a:cs typeface="Avenir"/>
                <a:sym typeface="Avenir"/>
              </a:rPr>
              <a:t>Un sistema económico es el conjunto de reglas que rigen la economía de una zona geográfica. En función de las características del sistema económico podemos diferenciar dos grandes tipos. Aquellos que otorgan mayor poder al </a:t>
            </a:r>
            <a:r>
              <a:rPr lang="es-ES" sz="1800" b="1" i="0" u="none" strike="noStrike" cap="none">
                <a:solidFill>
                  <a:schemeClr val="lt1"/>
                </a:solidFill>
                <a:latin typeface="Avenir"/>
                <a:ea typeface="Avenir"/>
                <a:cs typeface="Avenir"/>
                <a:sym typeface="Avenir"/>
              </a:rPr>
              <a:t>Estado</a:t>
            </a:r>
            <a:r>
              <a:rPr lang="es-ES" sz="1800" b="0" i="0" u="none" strike="noStrike" cap="none">
                <a:solidFill>
                  <a:schemeClr val="lt1"/>
                </a:solidFill>
                <a:latin typeface="Avenir"/>
                <a:ea typeface="Avenir"/>
                <a:cs typeface="Avenir"/>
                <a:sym typeface="Avenir"/>
              </a:rPr>
              <a:t> y aquellos que otorgan más importancia a la libertad de elección de los individuos.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4"/>
                                        </p:tgtEl>
                                        <p:attrNameLst>
                                          <p:attrName>style.visibility</p:attrName>
                                        </p:attrNameLst>
                                      </p:cBhvr>
                                      <p:to>
                                        <p:strVal val="visible"/>
                                      </p:to>
                                    </p:set>
                                    <p:animEffect transition="in" filter="fade">
                                      <p:cBhvr>
                                        <p:cTn id="7"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5"/>
          <p:cNvSpPr txBox="1">
            <a:spLocks noGrp="1"/>
          </p:cNvSpPr>
          <p:nvPr>
            <p:ph type="title"/>
          </p:nvPr>
        </p:nvSpPr>
        <p:spPr>
          <a:xfrm>
            <a:off x="1115568" y="548640"/>
            <a:ext cx="10168128" cy="117957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Avenir"/>
              <a:buNone/>
            </a:pPr>
            <a:r>
              <a:rPr lang="es-ES"/>
              <a:t>Los sistemas económicos </a:t>
            </a:r>
            <a:endParaRPr/>
          </a:p>
        </p:txBody>
      </p:sp>
      <p:pic>
        <p:nvPicPr>
          <p:cNvPr id="161" name="Google Shape;161;p5" title="Economic Systems and Macroeconomics: Crash Course Economics #3"/>
          <p:cNvPicPr preferRelativeResize="0">
            <a:picLocks noGrp="1"/>
          </p:cNvPicPr>
          <p:nvPr>
            <p:ph type="body" idx="1"/>
          </p:nvPr>
        </p:nvPicPr>
        <p:blipFill rotWithShape="1">
          <a:blip r:embed="rId3">
            <a:alphaModFix/>
          </a:blip>
          <a:srcRect/>
          <a:stretch/>
        </p:blipFill>
        <p:spPr>
          <a:xfrm>
            <a:off x="1115568" y="1581944"/>
            <a:ext cx="6538913" cy="3694112"/>
          </a:xfrm>
          <a:prstGeom prst="rect">
            <a:avLst/>
          </a:prstGeom>
          <a:noFill/>
          <a:ln>
            <a:noFill/>
          </a:ln>
        </p:spPr>
      </p:pic>
      <p:sp>
        <p:nvSpPr>
          <p:cNvPr id="162" name="Google Shape;162;p5"/>
          <p:cNvSpPr/>
          <p:nvPr/>
        </p:nvSpPr>
        <p:spPr>
          <a:xfrm>
            <a:off x="8265288" y="1776643"/>
            <a:ext cx="3124940" cy="3304713"/>
          </a:xfrm>
          <a:prstGeom prst="rect">
            <a:avLst/>
          </a:prstGeom>
          <a:solidFill>
            <a:schemeClr val="accent2"/>
          </a:solidFill>
          <a:ln w="12700" cap="flat" cmpd="sng">
            <a:solidFill>
              <a:srgbClr val="00787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ES" sz="1800" b="0" i="0" u="none" strike="noStrike" cap="none">
                <a:solidFill>
                  <a:schemeClr val="lt1"/>
                </a:solidFill>
                <a:latin typeface="Avenir"/>
                <a:ea typeface="Avenir"/>
                <a:cs typeface="Avenir"/>
                <a:sym typeface="Avenir"/>
              </a:rPr>
              <a:t>¿Cuál es el objetivo de los sistemas económicos? </a:t>
            </a:r>
            <a:endParaRPr/>
          </a:p>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a:p>
            <a:pPr marL="0" marR="0" lvl="0" indent="0" algn="ctr" rtl="0">
              <a:spcBef>
                <a:spcPts val="0"/>
              </a:spcBef>
              <a:spcAft>
                <a:spcPts val="0"/>
              </a:spcAft>
              <a:buNone/>
            </a:pPr>
            <a:r>
              <a:rPr lang="es-ES" sz="1800" b="0" i="0" u="none" strike="noStrike" cap="none">
                <a:solidFill>
                  <a:schemeClr val="lt1"/>
                </a:solidFill>
                <a:latin typeface="Avenir"/>
                <a:ea typeface="Avenir"/>
                <a:cs typeface="Avenir"/>
                <a:sym typeface="Avenir"/>
              </a:rPr>
              <a:t>¿En qué se fundamentan sus principales diferencias?</a:t>
            </a:r>
            <a:endParaRPr/>
          </a:p>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a:p>
            <a:pPr marL="0" marR="0" lvl="0" indent="0" algn="ctr" rtl="0">
              <a:spcBef>
                <a:spcPts val="0"/>
              </a:spcBef>
              <a:spcAft>
                <a:spcPts val="0"/>
              </a:spcAft>
              <a:buNone/>
            </a:pPr>
            <a:r>
              <a:rPr lang="es-ES" sz="1800" b="0" i="0" u="none" strike="noStrike" cap="none">
                <a:solidFill>
                  <a:schemeClr val="lt1"/>
                </a:solidFill>
                <a:latin typeface="Avenir"/>
                <a:ea typeface="Avenir"/>
                <a:cs typeface="Avenir"/>
                <a:sym typeface="Avenir"/>
              </a:rPr>
              <a:t>¿Qué sistemas económicos reconociste en el video?</a:t>
            </a:r>
            <a:endParaRPr/>
          </a:p>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a:p>
            <a:pPr marL="0" marR="0" lvl="0" indent="0" algn="ctr" rtl="0">
              <a:spcBef>
                <a:spcPts val="0"/>
              </a:spcBef>
              <a:spcAft>
                <a:spcPts val="0"/>
              </a:spcAft>
              <a:buNone/>
            </a:pPr>
            <a:r>
              <a:rPr lang="es-ES" sz="1800" b="0" i="0" u="none" strike="noStrike" cap="none">
                <a:solidFill>
                  <a:schemeClr val="lt1"/>
                </a:solidFill>
                <a:latin typeface="Avenir"/>
                <a:ea typeface="Avenir"/>
                <a:cs typeface="Avenir"/>
                <a:sym typeface="Avenir"/>
              </a:rPr>
              <a:t>¿Cuál se aproxima más al sistema chileno?</a:t>
            </a:r>
            <a:endParaRPr/>
          </a:p>
        </p:txBody>
      </p:sp>
      <p:sp>
        <p:nvSpPr>
          <p:cNvPr id="163" name="Google Shape;163;p5"/>
          <p:cNvSpPr/>
          <p:nvPr/>
        </p:nvSpPr>
        <p:spPr>
          <a:xfrm>
            <a:off x="8247355" y="5419373"/>
            <a:ext cx="3142873" cy="1016493"/>
          </a:xfrm>
          <a:prstGeom prst="roundRect">
            <a:avLst>
              <a:gd name="adj" fmla="val 16667"/>
            </a:avLst>
          </a:prstGeom>
          <a:solidFill>
            <a:schemeClr val="accent3"/>
          </a:solidFill>
          <a:ln w="12700" cap="flat" cmpd="sng">
            <a:solidFill>
              <a:srgbClr val="066D2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ES" sz="1800" b="0" i="0" u="none" strike="noStrike" cap="none">
                <a:solidFill>
                  <a:schemeClr val="lt1"/>
                </a:solidFill>
                <a:latin typeface="Avenir"/>
                <a:ea typeface="Avenir"/>
                <a:cs typeface="Avenir"/>
                <a:sym typeface="Avenir"/>
              </a:rPr>
              <a:t>Complementa la definición de sistema económico anterior con tus apuntes del video</a:t>
            </a:r>
            <a:endParaRPr/>
          </a:p>
        </p:txBody>
      </p:sp>
      <p:sp>
        <p:nvSpPr>
          <p:cNvPr id="164" name="Google Shape;164;p5"/>
          <p:cNvSpPr/>
          <p:nvPr/>
        </p:nvSpPr>
        <p:spPr>
          <a:xfrm>
            <a:off x="1207363" y="5433134"/>
            <a:ext cx="6285390" cy="1145219"/>
          </a:xfrm>
          <a:prstGeom prst="round2SameRect">
            <a:avLst>
              <a:gd name="adj1" fmla="val 16667"/>
              <a:gd name="adj2" fmla="val 0"/>
            </a:avLst>
          </a:prstGeom>
          <a:solidFill>
            <a:schemeClr val="accent1"/>
          </a:solidFill>
          <a:ln w="12700" cap="flat" cmpd="sng">
            <a:solidFill>
              <a:srgbClr val="B279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es-ES" sz="1800" b="0" i="0" u="none" strike="noStrike" cap="none">
                <a:solidFill>
                  <a:schemeClr val="lt1"/>
                </a:solidFill>
                <a:latin typeface="Avenir"/>
                <a:ea typeface="Avenir"/>
                <a:cs typeface="Avenir"/>
                <a:sym typeface="Avenir"/>
              </a:rPr>
              <a:t>Observemos atentamente el siguiente video. Recuerda tomar nota de aquellos conceptos que resultan relevantes para la comprensión del mismo.</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1"/>
                                        </p:tgtEl>
                                        <p:attrNameLst>
                                          <p:attrName>style.visibility</p:attrName>
                                        </p:attrNameLst>
                                      </p:cBhvr>
                                      <p:to>
                                        <p:strVal val="visible"/>
                                      </p:to>
                                    </p:set>
                                    <p:animEffect transition="in" filter="fade">
                                      <p:cBhvr>
                                        <p:cTn id="7" dur="1"/>
                                        <p:tgtEl>
                                          <p:spTgt spid="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6"/>
          <p:cNvSpPr txBox="1">
            <a:spLocks noGrp="1"/>
          </p:cNvSpPr>
          <p:nvPr>
            <p:ph type="title"/>
          </p:nvPr>
        </p:nvSpPr>
        <p:spPr>
          <a:xfrm>
            <a:off x="1115568" y="548640"/>
            <a:ext cx="10168128" cy="117957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Avenir"/>
              <a:buNone/>
            </a:pPr>
            <a:r>
              <a:rPr lang="es-ES"/>
              <a:t>Fundamentos del libre mercado</a:t>
            </a:r>
            <a:endParaRPr/>
          </a:p>
        </p:txBody>
      </p:sp>
      <p:sp>
        <p:nvSpPr>
          <p:cNvPr id="171" name="Google Shape;171;p6"/>
          <p:cNvSpPr txBox="1">
            <a:spLocks noGrp="1"/>
          </p:cNvSpPr>
          <p:nvPr>
            <p:ph type="body" idx="1"/>
          </p:nvPr>
        </p:nvSpPr>
        <p:spPr>
          <a:xfrm>
            <a:off x="343210" y="2344859"/>
            <a:ext cx="8490071" cy="4197984"/>
          </a:xfrm>
          <a:prstGeom prst="rect">
            <a:avLst/>
          </a:prstGeom>
          <a:noFill/>
          <a:ln>
            <a:noFill/>
          </a:ln>
        </p:spPr>
        <p:txBody>
          <a:bodyPr spcFirstLastPara="1" wrap="square" lIns="91425" tIns="45700" rIns="91425" bIns="45700" anchor="t" anchorCtr="0">
            <a:normAutofit lnSpcReduction="10000"/>
          </a:bodyPr>
          <a:lstStyle/>
          <a:p>
            <a:pPr marL="0" lvl="0" indent="0" algn="just" rtl="0">
              <a:lnSpc>
                <a:spcPct val="110000"/>
              </a:lnSpc>
              <a:spcBef>
                <a:spcPts val="0"/>
              </a:spcBef>
              <a:spcAft>
                <a:spcPts val="0"/>
              </a:spcAft>
              <a:buClr>
                <a:schemeClr val="dk1"/>
              </a:buClr>
              <a:buSzPts val="1600"/>
              <a:buNone/>
            </a:pPr>
            <a:r>
              <a:rPr lang="es-ES" sz="1600"/>
              <a:t>“El liberalismo clásico plantea que el origen de la riqueza es el trabajo humano y que el Estado debe permitir que la economía se regule por sí sola. No es la benevolencia del carnicero, el cervecero, o el panadero lo que nos procura nuestra cena, sino el cuidado que ponen ellos en su propio beneficio. No nos dirigimos a su humanidad sino a su propio interés, y jamás les hablamos de nuestras necesidades sino de sus ventajas. (…) La mayor parte de sus necesidades ocasionales serán satisfechas del mismo modo que las de las demás personas, mediante trato, trueque y compra. Con el dinero que recibe de un hombre compra comida. (…) Y así, la certeza de poder intercambiar el excedente del producto del propio trabajo con aquellas partes del producto del trabajo de otros hombres que le resultan necesarias estimula a cada hombre a dedicarse a una ocupación particular, a cultivar y perfeccionar todo el talento o las dotes que pueda tener para ese quehacer particular”.</a:t>
            </a:r>
            <a:endParaRPr/>
          </a:p>
          <a:p>
            <a:pPr marL="228600" lvl="0" indent="-127000" algn="just" rtl="0">
              <a:lnSpc>
                <a:spcPct val="110000"/>
              </a:lnSpc>
              <a:spcBef>
                <a:spcPts val="1000"/>
              </a:spcBef>
              <a:spcAft>
                <a:spcPts val="0"/>
              </a:spcAft>
              <a:buClr>
                <a:schemeClr val="dk1"/>
              </a:buClr>
              <a:buSzPts val="1600"/>
              <a:buNone/>
            </a:pPr>
            <a:endParaRPr sz="1600"/>
          </a:p>
          <a:p>
            <a:pPr marL="0" lvl="0" indent="0" algn="just" rtl="0">
              <a:lnSpc>
                <a:spcPct val="110000"/>
              </a:lnSpc>
              <a:spcBef>
                <a:spcPts val="1000"/>
              </a:spcBef>
              <a:spcAft>
                <a:spcPts val="0"/>
              </a:spcAft>
              <a:buClr>
                <a:schemeClr val="dk1"/>
              </a:buClr>
              <a:buSzPts val="1600"/>
              <a:buNone/>
            </a:pPr>
            <a:r>
              <a:rPr lang="es-ES" sz="1600"/>
              <a:t>Fuente: Smith, A. (1776). Investigación sobre la naturaleza y causas de la riqueza de las naciones. Inglaterra.</a:t>
            </a:r>
            <a:endParaRPr/>
          </a:p>
          <a:p>
            <a:pPr marL="0" lvl="0" indent="0" algn="l" rtl="0">
              <a:lnSpc>
                <a:spcPct val="110000"/>
              </a:lnSpc>
              <a:spcBef>
                <a:spcPts val="1000"/>
              </a:spcBef>
              <a:spcAft>
                <a:spcPts val="0"/>
              </a:spcAft>
              <a:buClr>
                <a:schemeClr val="dk1"/>
              </a:buClr>
              <a:buSzPts val="1600"/>
              <a:buNone/>
            </a:pPr>
            <a:endParaRPr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5"/>
        <p:cNvGrpSpPr/>
        <p:nvPr/>
      </p:nvGrpSpPr>
      <p:grpSpPr>
        <a:xfrm>
          <a:off x="0" y="0"/>
          <a:ext cx="0" cy="0"/>
          <a:chOff x="0" y="0"/>
          <a:chExt cx="0" cy="0"/>
        </a:xfrm>
      </p:grpSpPr>
      <p:sp>
        <p:nvSpPr>
          <p:cNvPr id="176" name="Google Shape;176;p7"/>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77" name="Google Shape;177;p7"/>
          <p:cNvSpPr/>
          <p:nvPr/>
        </p:nvSpPr>
        <p:spPr>
          <a:xfrm>
            <a:off x="409573" y="633619"/>
            <a:ext cx="5457817" cy="5495925"/>
          </a:xfrm>
          <a:prstGeom prst="rect">
            <a:avLst/>
          </a:prstGeom>
          <a:solidFill>
            <a:schemeClr val="lt1"/>
          </a:solidFill>
          <a:ln w="9525" cap="flat" cmpd="sng">
            <a:solidFill>
              <a:srgbClr val="E8E8E8"/>
            </a:solidFill>
            <a:prstDash val="solid"/>
            <a:miter lim="800000"/>
            <a:headEnd type="none" w="sm" len="sm"/>
            <a:tailEnd type="none" w="sm" len="sm"/>
          </a:ln>
          <a:effectLst>
            <a:outerShdw blurRad="50800" dist="38100" dir="2700000" algn="tl" rotWithShape="0">
              <a:srgbClr val="D8D8D8">
                <a:alpha val="2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178" name="Google Shape;178;p7"/>
          <p:cNvSpPr/>
          <p:nvPr/>
        </p:nvSpPr>
        <p:spPr>
          <a:xfrm>
            <a:off x="345565" y="1181536"/>
            <a:ext cx="128016" cy="70408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179" name="Google Shape;179;p7"/>
          <p:cNvSpPr/>
          <p:nvPr/>
        </p:nvSpPr>
        <p:spPr>
          <a:xfrm>
            <a:off x="877456" y="2185416"/>
            <a:ext cx="4446484" cy="9144"/>
          </a:xfrm>
          <a:prstGeom prst="rect">
            <a:avLst/>
          </a:prstGeom>
          <a:solidFill>
            <a:srgbClr val="C8C8C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180" name="Google Shape;180;p7"/>
          <p:cNvSpPr/>
          <p:nvPr/>
        </p:nvSpPr>
        <p:spPr>
          <a:xfrm>
            <a:off x="498459" y="2067728"/>
            <a:ext cx="5280044" cy="3363253"/>
          </a:xfrm>
          <a:prstGeom prst="rect">
            <a:avLst/>
          </a:prstGeom>
          <a:solidFill>
            <a:schemeClr val="accent1"/>
          </a:solidFill>
          <a:ln w="12700" cap="flat" cmpd="sng">
            <a:solidFill>
              <a:srgbClr val="B27900"/>
            </a:solidFill>
            <a:prstDash val="solid"/>
            <a:miter lim="800000"/>
            <a:headEnd type="none" w="sm" len="sm"/>
            <a:tailEnd type="none" w="sm" len="sm"/>
          </a:ln>
        </p:spPr>
        <p:txBody>
          <a:bodyPr spcFirstLastPara="1" wrap="square" lIns="91425" tIns="45700" rIns="91425" bIns="45700" anchor="t" anchorCtr="0">
            <a:normAutofit/>
          </a:bodyPr>
          <a:lstStyle/>
          <a:p>
            <a:pPr marL="0" marR="0" lvl="0" indent="0" algn="l" rtl="0">
              <a:lnSpc>
                <a:spcPct val="110000"/>
              </a:lnSpc>
              <a:spcBef>
                <a:spcPts val="0"/>
              </a:spcBef>
              <a:spcAft>
                <a:spcPts val="0"/>
              </a:spcAft>
              <a:buClr>
                <a:schemeClr val="dk1"/>
              </a:buClr>
              <a:buSzPts val="1800"/>
              <a:buFont typeface="Arial"/>
              <a:buChar char="•"/>
            </a:pPr>
            <a:r>
              <a:rPr lang="es-ES" sz="1800" b="0" i="0" u="none" strike="noStrike" cap="none">
                <a:solidFill>
                  <a:schemeClr val="dk1"/>
                </a:solidFill>
                <a:latin typeface="Avenir"/>
                <a:ea typeface="Avenir"/>
                <a:cs typeface="Avenir"/>
                <a:sym typeface="Avenir"/>
              </a:rPr>
              <a:t>¿Cómo funciona la economía según el autor?</a:t>
            </a:r>
            <a:endParaRPr/>
          </a:p>
          <a:p>
            <a:pPr marL="0" marR="0" lvl="0" indent="114300" algn="l" rtl="0">
              <a:lnSpc>
                <a:spcPct val="110000"/>
              </a:lnSpc>
              <a:spcBef>
                <a:spcPts val="600"/>
              </a:spcBef>
              <a:spcAft>
                <a:spcPts val="0"/>
              </a:spcAft>
              <a:buClr>
                <a:schemeClr val="dk1"/>
              </a:buClr>
              <a:buSzPts val="1800"/>
              <a:buFont typeface="Arial"/>
              <a:buNone/>
            </a:pPr>
            <a:endParaRPr sz="1800" b="0" i="0" u="none" strike="noStrike" cap="none">
              <a:solidFill>
                <a:schemeClr val="dk1"/>
              </a:solidFill>
              <a:latin typeface="Avenir"/>
              <a:ea typeface="Avenir"/>
              <a:cs typeface="Avenir"/>
              <a:sym typeface="Avenir"/>
            </a:endParaRPr>
          </a:p>
          <a:p>
            <a:pPr marL="0" marR="0" lvl="0" indent="0" algn="l" rtl="0">
              <a:lnSpc>
                <a:spcPct val="110000"/>
              </a:lnSpc>
              <a:spcBef>
                <a:spcPts val="600"/>
              </a:spcBef>
              <a:spcAft>
                <a:spcPts val="0"/>
              </a:spcAft>
              <a:buClr>
                <a:schemeClr val="dk1"/>
              </a:buClr>
              <a:buSzPts val="1800"/>
              <a:buFont typeface="Arial"/>
              <a:buChar char="•"/>
            </a:pPr>
            <a:r>
              <a:rPr lang="es-ES" sz="1800" b="0" i="0" u="none" strike="noStrike" cap="none">
                <a:solidFill>
                  <a:schemeClr val="dk1"/>
                </a:solidFill>
                <a:latin typeface="Avenir"/>
                <a:ea typeface="Avenir"/>
                <a:cs typeface="Avenir"/>
                <a:sym typeface="Avenir"/>
              </a:rPr>
              <a:t>¿Cuáles son los argumentos que respaldan su teoría?</a:t>
            </a:r>
            <a:endParaRPr/>
          </a:p>
          <a:p>
            <a:pPr marL="0" marR="0" lvl="0" indent="114300" algn="l" rtl="0">
              <a:lnSpc>
                <a:spcPct val="110000"/>
              </a:lnSpc>
              <a:spcBef>
                <a:spcPts val="600"/>
              </a:spcBef>
              <a:spcAft>
                <a:spcPts val="0"/>
              </a:spcAft>
              <a:buClr>
                <a:schemeClr val="dk1"/>
              </a:buClr>
              <a:buSzPts val="1800"/>
              <a:buFont typeface="Arial"/>
              <a:buNone/>
            </a:pPr>
            <a:endParaRPr sz="1800" b="0" i="0" u="none" strike="noStrike" cap="none">
              <a:solidFill>
                <a:schemeClr val="dk1"/>
              </a:solidFill>
              <a:latin typeface="Avenir"/>
              <a:ea typeface="Avenir"/>
              <a:cs typeface="Avenir"/>
              <a:sym typeface="Avenir"/>
            </a:endParaRPr>
          </a:p>
          <a:p>
            <a:pPr marL="0" marR="0" lvl="0" indent="0" algn="l" rtl="0">
              <a:lnSpc>
                <a:spcPct val="110000"/>
              </a:lnSpc>
              <a:spcBef>
                <a:spcPts val="600"/>
              </a:spcBef>
              <a:spcAft>
                <a:spcPts val="0"/>
              </a:spcAft>
              <a:buClr>
                <a:schemeClr val="dk1"/>
              </a:buClr>
              <a:buSzPts val="1800"/>
              <a:buFont typeface="Arial"/>
              <a:buChar char="•"/>
            </a:pPr>
            <a:r>
              <a:rPr lang="es-ES" sz="1800" b="0" i="0" u="none" strike="noStrike" cap="none">
                <a:solidFill>
                  <a:schemeClr val="dk1"/>
                </a:solidFill>
                <a:latin typeface="Avenir"/>
                <a:ea typeface="Avenir"/>
                <a:cs typeface="Avenir"/>
                <a:sym typeface="Avenir"/>
              </a:rPr>
              <a:t>¿En que situaciones crees que se cumple lo que plantea?</a:t>
            </a:r>
            <a:endParaRPr/>
          </a:p>
        </p:txBody>
      </p:sp>
      <p:pic>
        <p:nvPicPr>
          <p:cNvPr id="181" name="Google Shape;181;p7"/>
          <p:cNvPicPr preferRelativeResize="0"/>
          <p:nvPr/>
        </p:nvPicPr>
        <p:blipFill rotWithShape="1">
          <a:blip r:embed="rId3">
            <a:alphaModFix/>
          </a:blip>
          <a:srcRect l="34180" r="-1" b="-1"/>
          <a:stretch/>
        </p:blipFill>
        <p:spPr>
          <a:xfrm>
            <a:off x="6324599" y="10"/>
            <a:ext cx="5457817" cy="3337549"/>
          </a:xfrm>
          <a:prstGeom prst="rect">
            <a:avLst/>
          </a:prstGeom>
          <a:noFill/>
          <a:ln>
            <a:noFill/>
          </a:ln>
        </p:spPr>
      </p:pic>
      <p:pic>
        <p:nvPicPr>
          <p:cNvPr id="182" name="Google Shape;182;p7" descr="Diagrama&#10;&#10;Descripción generada automáticamente"/>
          <p:cNvPicPr preferRelativeResize="0">
            <a:picLocks noGrp="1"/>
          </p:cNvPicPr>
          <p:nvPr>
            <p:ph type="body" idx="1"/>
          </p:nvPr>
        </p:nvPicPr>
        <p:blipFill rotWithShape="1">
          <a:blip r:embed="rId4">
            <a:alphaModFix/>
          </a:blip>
          <a:srcRect t="6885" r="3" b="7589"/>
          <a:stretch/>
        </p:blipFill>
        <p:spPr>
          <a:xfrm>
            <a:off x="6324590" y="3520439"/>
            <a:ext cx="5457817" cy="3337561"/>
          </a:xfrm>
          <a:prstGeom prst="rect">
            <a:avLst/>
          </a:prstGeom>
          <a:noFill/>
          <a:ln>
            <a:noFill/>
          </a:ln>
        </p:spPr>
      </p:pic>
      <p:sp>
        <p:nvSpPr>
          <p:cNvPr id="183" name="Google Shape;183;p7"/>
          <p:cNvSpPr txBox="1"/>
          <p:nvPr/>
        </p:nvSpPr>
        <p:spPr>
          <a:xfrm>
            <a:off x="8957605" y="3137504"/>
            <a:ext cx="2824811" cy="200055"/>
          </a:xfrm>
          <a:prstGeom prst="rect">
            <a:avLst/>
          </a:prstGeom>
          <a:solidFill>
            <a:srgbClr val="000000"/>
          </a:solid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s-ES" sz="700" b="0" i="0" u="sng" strike="noStrike" cap="none">
                <a:solidFill>
                  <a:srgbClr val="FFFFFF"/>
                </a:solidFill>
                <a:latin typeface="Avenir"/>
                <a:ea typeface="Avenir"/>
                <a:cs typeface="Avenir"/>
                <a:sym typeface="Avenir"/>
                <a:hlinkClick r:id="rId5">
                  <a:extLst>
                    <a:ext uri="{A12FA001-AC4F-418D-AE19-62706E023703}">
                      <ahyp:hlinkClr xmlns:ahyp="http://schemas.microsoft.com/office/drawing/2018/hyperlinkcolor" val="tx"/>
                    </a:ext>
                  </a:extLst>
                </a:hlinkClick>
              </a:rPr>
              <a:t>Esta foto</a:t>
            </a:r>
            <a:r>
              <a:rPr lang="es-ES" sz="700" b="0" i="0" u="none" strike="noStrike" cap="none">
                <a:solidFill>
                  <a:srgbClr val="FFFFFF"/>
                </a:solidFill>
                <a:latin typeface="Avenir"/>
                <a:ea typeface="Avenir"/>
                <a:cs typeface="Avenir"/>
                <a:sym typeface="Avenir"/>
              </a:rPr>
              <a:t> de Autor desconocido está bajo licencia </a:t>
            </a:r>
            <a:r>
              <a:rPr lang="es-ES" sz="700" b="0" i="0" u="sng" strike="noStrike" cap="none">
                <a:solidFill>
                  <a:srgbClr val="FFFFFF"/>
                </a:solidFill>
                <a:latin typeface="Avenir"/>
                <a:ea typeface="Avenir"/>
                <a:cs typeface="Avenir"/>
                <a:sym typeface="Avenir"/>
                <a:hlinkClick r:id="rId6">
                  <a:extLst>
                    <a:ext uri="{A12FA001-AC4F-418D-AE19-62706E023703}">
                      <ahyp:hlinkClr xmlns:ahyp="http://schemas.microsoft.com/office/drawing/2018/hyperlinkcolor" val="tx"/>
                    </a:ext>
                  </a:extLst>
                </a:hlinkClick>
              </a:rPr>
              <a:t>CC BY-NC-ND</a:t>
            </a:r>
            <a:endParaRPr sz="700" b="0" i="0" u="none" strike="noStrike" cap="none">
              <a:solidFill>
                <a:srgbClr val="FFFFFF"/>
              </a:solidFill>
              <a:latin typeface="Avenir"/>
              <a:ea typeface="Avenir"/>
              <a:cs typeface="Avenir"/>
              <a:sym typeface="Aveni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8"/>
          <p:cNvSpPr txBox="1">
            <a:spLocks noGrp="1"/>
          </p:cNvSpPr>
          <p:nvPr>
            <p:ph type="title"/>
          </p:nvPr>
        </p:nvSpPr>
        <p:spPr>
          <a:xfrm>
            <a:off x="1115568" y="548640"/>
            <a:ext cx="10168128" cy="117957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Avenir"/>
              <a:buNone/>
            </a:pPr>
            <a:r>
              <a:rPr lang="es-ES"/>
              <a:t>El comunismo según Marx</a:t>
            </a:r>
            <a:endParaRPr/>
          </a:p>
        </p:txBody>
      </p:sp>
      <p:sp>
        <p:nvSpPr>
          <p:cNvPr id="190" name="Google Shape;190;p8"/>
          <p:cNvSpPr txBox="1">
            <a:spLocks noGrp="1"/>
          </p:cNvSpPr>
          <p:nvPr>
            <p:ph type="body" idx="1"/>
          </p:nvPr>
        </p:nvSpPr>
        <p:spPr>
          <a:xfrm>
            <a:off x="405355" y="2105161"/>
            <a:ext cx="8738645" cy="4544213"/>
          </a:xfrm>
          <a:prstGeom prst="rect">
            <a:avLst/>
          </a:prstGeom>
          <a:noFill/>
          <a:ln>
            <a:noFill/>
          </a:ln>
        </p:spPr>
        <p:txBody>
          <a:bodyPr spcFirstLastPara="1" wrap="square" lIns="91425" tIns="45700" rIns="91425" bIns="45700" anchor="t" anchorCtr="0">
            <a:normAutofit fontScale="32500" lnSpcReduction="20000"/>
          </a:bodyPr>
          <a:lstStyle/>
          <a:p>
            <a:pPr marL="0" lvl="0" indent="0" algn="just" rtl="0">
              <a:lnSpc>
                <a:spcPct val="110000"/>
              </a:lnSpc>
              <a:spcBef>
                <a:spcPts val="0"/>
              </a:spcBef>
              <a:spcAft>
                <a:spcPts val="0"/>
              </a:spcAft>
              <a:buClr>
                <a:schemeClr val="dk1"/>
              </a:buClr>
              <a:buSzPct val="100000"/>
              <a:buNone/>
            </a:pPr>
            <a:r>
              <a:rPr lang="es-ES" sz="4900"/>
              <a:t>En el comunismo de Marx, el proceso de producción se ejecutará bajo </a:t>
            </a:r>
            <a:r>
              <a:rPr lang="es-ES" sz="4900" i="1"/>
              <a:t>“el control planificado y consciente”</a:t>
            </a:r>
            <a:r>
              <a:rPr lang="es-ES" sz="4900"/>
              <a:t> de los hombres libremente asociados </a:t>
            </a:r>
            <a:r>
              <a:rPr lang="es-ES" sz="4900" i="1"/>
              <a:t>(frei vergesellschaftete Menschen)[54]</a:t>
            </a:r>
            <a:r>
              <a:rPr lang="es-ES" sz="4900"/>
              <a:t>; en otras palabras: </a:t>
            </a:r>
            <a:r>
              <a:rPr lang="es-ES" sz="4900" i="1"/>
              <a:t>“el hombre socializado, los productores asociados gobiernan el metabolismo humano con la naturaleza de una manera racional, llevándolo a cabo bajo su control colectivo (die Controlle der associirten Producenten)</a:t>
            </a:r>
            <a:r>
              <a:rPr lang="es-ES" sz="4900"/>
              <a:t>, </a:t>
            </a:r>
            <a:r>
              <a:rPr lang="es-ES" sz="4900" i="1"/>
              <a:t>en vez de ser dominados por dicha interacción como si fuera un poder ciego, y lográndolo con el menor gasto de energía y en condiciones más valiosas y apropiadas para su naturaleza humana.”[55] </a:t>
            </a:r>
            <a:r>
              <a:rPr lang="es-ES" sz="4900"/>
              <a:t>En los </a:t>
            </a:r>
            <a:r>
              <a:rPr lang="es-ES" sz="4900" i="1"/>
              <a:t>Manuscritos Económicos de 1861-63</a:t>
            </a:r>
            <a:r>
              <a:rPr lang="es-ES" sz="4900"/>
              <a:t>, Marx sostuvo que, en el comunismo, </a:t>
            </a:r>
            <a:r>
              <a:rPr lang="es-ES" sz="4900" i="1"/>
              <a:t>“la sociedad, como si fuera conforme a un plan, distribuye sus medios de producción y sus fuerzas productivas en un grado y medida que es requerido para la satisfacción plena de las múltiples necesidades sociales, de manera que cada esfera de la producción reciba la cuota de capital social requerido para satisfacer la correspondiente necesidad.”[56]</a:t>
            </a:r>
            <a:endParaRPr/>
          </a:p>
          <a:p>
            <a:pPr marL="0" lvl="0" indent="0" algn="just" rtl="0">
              <a:lnSpc>
                <a:spcPct val="110000"/>
              </a:lnSpc>
              <a:spcBef>
                <a:spcPts val="1000"/>
              </a:spcBef>
              <a:spcAft>
                <a:spcPts val="0"/>
              </a:spcAft>
              <a:buClr>
                <a:schemeClr val="dk1"/>
              </a:buClr>
              <a:buSzPct val="100000"/>
              <a:buNone/>
            </a:pPr>
            <a:r>
              <a:rPr lang="es-ES" sz="4900" i="1"/>
              <a:t>Fuente: </a:t>
            </a:r>
            <a:r>
              <a:rPr lang="es-ES" sz="4900"/>
              <a:t>Seongjin Jeong, El Comunismo de Marx como una Asociación de Individuos Libres: Una Revisión, Traducción del núcleo de estudios marxistas críticos de la Universidad de Chile</a:t>
            </a:r>
            <a:endParaRPr/>
          </a:p>
          <a:p>
            <a:pPr marL="0" lvl="0" indent="0" algn="l" rtl="0">
              <a:lnSpc>
                <a:spcPct val="110000"/>
              </a:lnSpc>
              <a:spcBef>
                <a:spcPts val="1000"/>
              </a:spcBef>
              <a:spcAft>
                <a:spcPts val="0"/>
              </a:spcAft>
              <a:buClr>
                <a:schemeClr val="dk1"/>
              </a:buClr>
              <a:buSzPct val="100000"/>
              <a:buNone/>
            </a:pPr>
            <a:endParaRPr b="1"/>
          </a:p>
          <a:p>
            <a:pPr marL="0" lvl="0" indent="0" algn="l" rtl="0">
              <a:lnSpc>
                <a:spcPct val="110000"/>
              </a:lnSpc>
              <a:spcBef>
                <a:spcPts val="1000"/>
              </a:spcBef>
              <a:spcAft>
                <a:spcPts val="0"/>
              </a:spcAft>
              <a:buClr>
                <a:schemeClr val="dk1"/>
              </a:buClr>
              <a:buSzPct val="100000"/>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4"/>
        <p:cNvGrpSpPr/>
        <p:nvPr/>
      </p:nvGrpSpPr>
      <p:grpSpPr>
        <a:xfrm>
          <a:off x="0" y="0"/>
          <a:ext cx="0" cy="0"/>
          <a:chOff x="0" y="0"/>
          <a:chExt cx="0" cy="0"/>
        </a:xfrm>
      </p:grpSpPr>
      <p:sp>
        <p:nvSpPr>
          <p:cNvPr id="195" name="Google Shape;195;p9"/>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96" name="Google Shape;196;p9"/>
          <p:cNvSpPr/>
          <p:nvPr/>
        </p:nvSpPr>
        <p:spPr>
          <a:xfrm>
            <a:off x="409574" y="633619"/>
            <a:ext cx="4520912" cy="5495925"/>
          </a:xfrm>
          <a:prstGeom prst="rect">
            <a:avLst/>
          </a:prstGeom>
          <a:solidFill>
            <a:schemeClr val="lt1"/>
          </a:solidFill>
          <a:ln w="9525" cap="flat" cmpd="sng">
            <a:solidFill>
              <a:srgbClr val="E8E8E8"/>
            </a:solidFill>
            <a:prstDash val="solid"/>
            <a:miter lim="800000"/>
            <a:headEnd type="none" w="sm" len="sm"/>
            <a:tailEnd type="none" w="sm" len="sm"/>
          </a:ln>
          <a:effectLst>
            <a:outerShdw blurRad="50800" dist="38100" dir="2700000" algn="tl" rotWithShape="0">
              <a:srgbClr val="D8D8D8">
                <a:alpha val="2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197" name="Google Shape;197;p9"/>
          <p:cNvSpPr/>
          <p:nvPr/>
        </p:nvSpPr>
        <p:spPr>
          <a:xfrm>
            <a:off x="345565" y="1181536"/>
            <a:ext cx="128016" cy="70408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198" name="Google Shape;198;p9"/>
          <p:cNvSpPr/>
          <p:nvPr/>
        </p:nvSpPr>
        <p:spPr>
          <a:xfrm>
            <a:off x="877456" y="2185416"/>
            <a:ext cx="3666744" cy="9144"/>
          </a:xfrm>
          <a:prstGeom prst="rect">
            <a:avLst/>
          </a:prstGeom>
          <a:solidFill>
            <a:srgbClr val="C8C8C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pic>
        <p:nvPicPr>
          <p:cNvPr id="199" name="Google Shape;199;p9" descr="Foto en blanco y negro de un grupo de personas con uniforme militar&#10;&#10;Descripción generada automáticamente"/>
          <p:cNvPicPr preferRelativeResize="0"/>
          <p:nvPr/>
        </p:nvPicPr>
        <p:blipFill rotWithShape="1">
          <a:blip r:embed="rId3">
            <a:alphaModFix/>
          </a:blip>
          <a:srcRect l="4288" r="16279" b="-4"/>
          <a:stretch/>
        </p:blipFill>
        <p:spPr>
          <a:xfrm>
            <a:off x="5171033" y="633618"/>
            <a:ext cx="2651760" cy="2679192"/>
          </a:xfrm>
          <a:prstGeom prst="rect">
            <a:avLst/>
          </a:prstGeom>
          <a:noFill/>
          <a:ln>
            <a:noFill/>
          </a:ln>
        </p:spPr>
      </p:pic>
      <p:pic>
        <p:nvPicPr>
          <p:cNvPr id="200" name="Google Shape;200;p9" descr="Foto en blanco y negro de un grupo de personas&#10;&#10;Descripción generada automáticamente"/>
          <p:cNvPicPr preferRelativeResize="0"/>
          <p:nvPr/>
        </p:nvPicPr>
        <p:blipFill rotWithShape="1">
          <a:blip r:embed="rId4">
            <a:alphaModFix/>
          </a:blip>
          <a:srcRect l="24315" r="31144" b="-3"/>
          <a:stretch/>
        </p:blipFill>
        <p:spPr>
          <a:xfrm>
            <a:off x="5171033" y="3450349"/>
            <a:ext cx="2651760" cy="2679192"/>
          </a:xfrm>
          <a:prstGeom prst="rect">
            <a:avLst/>
          </a:prstGeom>
          <a:noFill/>
          <a:ln>
            <a:noFill/>
          </a:ln>
        </p:spPr>
      </p:pic>
      <p:pic>
        <p:nvPicPr>
          <p:cNvPr id="201" name="Google Shape;201;p9"/>
          <p:cNvPicPr preferRelativeResize="0"/>
          <p:nvPr/>
        </p:nvPicPr>
        <p:blipFill rotWithShape="1">
          <a:blip r:embed="rId5">
            <a:alphaModFix/>
          </a:blip>
          <a:srcRect l="1864" r="8933" b="-2"/>
          <a:stretch/>
        </p:blipFill>
        <p:spPr>
          <a:xfrm>
            <a:off x="8001000" y="633616"/>
            <a:ext cx="3781427" cy="5495925"/>
          </a:xfrm>
          <a:prstGeom prst="rect">
            <a:avLst/>
          </a:prstGeom>
          <a:noFill/>
          <a:ln>
            <a:noFill/>
          </a:ln>
        </p:spPr>
      </p:pic>
      <p:sp>
        <p:nvSpPr>
          <p:cNvPr id="202" name="Google Shape;202;p9"/>
          <p:cNvSpPr/>
          <p:nvPr/>
        </p:nvSpPr>
        <p:spPr>
          <a:xfrm>
            <a:off x="473581" y="633616"/>
            <a:ext cx="4456905" cy="5403199"/>
          </a:xfrm>
          <a:prstGeom prst="rect">
            <a:avLst/>
          </a:prstGeom>
          <a:solidFill>
            <a:schemeClr val="accent1"/>
          </a:solidFill>
          <a:ln w="12700" cap="flat" cmpd="sng">
            <a:solidFill>
              <a:srgbClr val="B279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ES" sz="1800" b="0" i="0" u="none" strike="noStrike" cap="none">
                <a:solidFill>
                  <a:schemeClr val="lt1"/>
                </a:solidFill>
                <a:latin typeface="Avenir"/>
                <a:ea typeface="Avenir"/>
                <a:cs typeface="Avenir"/>
                <a:sym typeface="Avenir"/>
              </a:rPr>
              <a:t>¿Cómo debe organizarse la economía según Marx?</a:t>
            </a:r>
            <a:endParaRPr/>
          </a:p>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a:p>
            <a:pPr marL="0" marR="0" lvl="0" indent="0" algn="ctr" rtl="0">
              <a:spcBef>
                <a:spcPts val="0"/>
              </a:spcBef>
              <a:spcAft>
                <a:spcPts val="0"/>
              </a:spcAft>
              <a:buNone/>
            </a:pPr>
            <a:r>
              <a:rPr lang="es-ES" sz="1800" b="0" i="0" u="none" strike="noStrike" cap="none">
                <a:solidFill>
                  <a:schemeClr val="lt1"/>
                </a:solidFill>
                <a:latin typeface="Avenir"/>
                <a:ea typeface="Avenir"/>
                <a:cs typeface="Avenir"/>
                <a:sym typeface="Avenir"/>
              </a:rPr>
              <a:t>¿Qué aspectos de la realidad crees que llevan a Marx a postular esta organización?</a:t>
            </a:r>
            <a:endParaRPr/>
          </a:p>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a:p>
            <a:pPr marL="0" marR="0" lvl="0" indent="0" algn="ctr" rtl="0">
              <a:spcBef>
                <a:spcPts val="0"/>
              </a:spcBef>
              <a:spcAft>
                <a:spcPts val="0"/>
              </a:spcAft>
              <a:buNone/>
            </a:pPr>
            <a:r>
              <a:rPr lang="es-ES" sz="1800" b="0" i="0" u="none" strike="noStrike" cap="none">
                <a:solidFill>
                  <a:schemeClr val="lt1"/>
                </a:solidFill>
                <a:latin typeface="Avenir"/>
                <a:ea typeface="Avenir"/>
                <a:cs typeface="Avenir"/>
                <a:sym typeface="Avenir"/>
              </a:rPr>
              <a:t>¿En que situaciones crees que puede ser provechosa este tipo de economía?</a:t>
            </a:r>
            <a:endParaRPr/>
          </a:p>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Tree>
  </p:cSld>
  <p:clrMapOvr>
    <a:masterClrMapping/>
  </p:clrMapOvr>
</p:sld>
</file>

<file path=ppt/theme/theme1.xml><?xml version="1.0" encoding="utf-8"?>
<a:theme xmlns:a="http://schemas.openxmlformats.org/drawingml/2006/main" name="AccentBoxVTI">
  <a:themeElements>
    <a:clrScheme name="AccentBoxVTI">
      <a:dk1>
        <a:srgbClr val="000000"/>
      </a:dk1>
      <a:lt1>
        <a:srgbClr val="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ccentBoxVTI">
  <a:themeElements>
    <a:clrScheme name="AccentBoxVTI">
      <a:dk1>
        <a:srgbClr val="000000"/>
      </a:dk1>
      <a:lt1>
        <a:srgbClr val="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1269</Words>
  <Application>Microsoft Office PowerPoint</Application>
  <PresentationFormat>Panorámica</PresentationFormat>
  <Paragraphs>113</Paragraphs>
  <Slides>13</Slides>
  <Notes>13</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13</vt:i4>
      </vt:variant>
    </vt:vector>
  </HeadingPairs>
  <TitlesOfParts>
    <vt:vector size="18" baseType="lpstr">
      <vt:lpstr>Arial</vt:lpstr>
      <vt:lpstr>Avenir</vt:lpstr>
      <vt:lpstr>Calibri</vt:lpstr>
      <vt:lpstr>AccentBoxVTI</vt:lpstr>
      <vt:lpstr>AccentBoxVTI</vt:lpstr>
      <vt:lpstr>Sistemas económicos: Características, ventajas y desventajas</vt:lpstr>
      <vt:lpstr>Objetivo</vt:lpstr>
      <vt:lpstr>Prólogo: Microeconomía</vt:lpstr>
      <vt:lpstr>Los sistemas económicos y la macroeconomía</vt:lpstr>
      <vt:lpstr>Los sistemas económicos </vt:lpstr>
      <vt:lpstr>Fundamentos del libre mercado</vt:lpstr>
      <vt:lpstr>Presentación de PowerPoint</vt:lpstr>
      <vt:lpstr>El comunismo según Marx</vt:lpstr>
      <vt:lpstr>Presentación de PowerPoint</vt:lpstr>
      <vt:lpstr>Una reflexión ante la crisis del capitalismo</vt:lpstr>
      <vt:lpstr>Presentación de PowerPoint</vt:lpstr>
      <vt:lpstr>Conceptos en la macroeconomía </vt:lpstr>
      <vt:lpstr>Sistema económico - Modelo económico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Sistemas económicos: Características, ventajas y desventajas</dc:title>
  <dc:creator>Abraham López</dc:creator>
  <cp:lastModifiedBy>Carmen Barros Ortega</cp:lastModifiedBy>
  <cp:revision>1</cp:revision>
  <dcterms:created xsi:type="dcterms:W3CDTF">2021-04-30T04:19:31Z</dcterms:created>
  <dcterms:modified xsi:type="dcterms:W3CDTF">2021-05-11T20:25:18Z</dcterms:modified>
</cp:coreProperties>
</file>