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73" r:id="rId3"/>
    <p:sldId id="300" r:id="rId4"/>
    <p:sldId id="287" r:id="rId5"/>
    <p:sldId id="304" r:id="rId6"/>
    <p:sldId id="282" r:id="rId7"/>
    <p:sldId id="303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291" autoAdjust="0"/>
  </p:normalViewPr>
  <p:slideViewPr>
    <p:cSldViewPr snapToGrid="0">
      <p:cViewPr varScale="1">
        <p:scale>
          <a:sx n="48" d="100"/>
          <a:sy n="48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9478-A542-44C2-A0DB-1E1B2F848B41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797F-89AB-44F9-999E-0953A2CFC1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2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9797F-89AB-44F9-999E-0953A2CFC11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89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4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178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5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25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263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44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88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23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531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52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858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53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38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37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867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00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58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6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71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79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64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5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2BBA0-59B9-406D-84FB-66A1C141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3862" y="1471009"/>
            <a:ext cx="5656245" cy="143495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s-CL" sz="3600" b="1" dirty="0">
                <a:latin typeface="+mn-lt"/>
              </a:rPr>
              <a:t>Unidad 2 – Clase 2</a:t>
            </a:r>
            <a:br>
              <a:rPr lang="es-CL" sz="3600" b="1" dirty="0">
                <a:latin typeface="+mn-lt"/>
              </a:rPr>
            </a:br>
            <a:r>
              <a:rPr lang="es-CL" sz="3600" b="1">
                <a:latin typeface="+mn-lt"/>
              </a:rPr>
              <a:t>Ubicación temporal</a:t>
            </a:r>
            <a:br>
              <a:rPr lang="es-CL" sz="3600" b="1" dirty="0">
                <a:latin typeface="+mn-lt"/>
              </a:rPr>
            </a:br>
            <a:br>
              <a:rPr lang="es-ES" sz="3600" b="1" dirty="0">
                <a:solidFill>
                  <a:srgbClr val="0070C0"/>
                </a:solidFill>
              </a:rPr>
            </a:br>
            <a:endParaRPr lang="es-CL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A9C4AE-3730-4C23-A1A2-59AD01D3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898" y="4095662"/>
            <a:ext cx="4898589" cy="1423329"/>
          </a:xfrm>
        </p:spPr>
        <p:txBody>
          <a:bodyPr anchor="ctr">
            <a:normAutofit/>
          </a:bodyPr>
          <a:lstStyle/>
          <a:p>
            <a:pPr algn="l"/>
            <a:r>
              <a:rPr lang="es-CL" b="1" dirty="0">
                <a:solidFill>
                  <a:srgbClr val="0070C0"/>
                </a:solidFill>
              </a:rPr>
              <a:t>Historia • 1ro Básico</a:t>
            </a:r>
          </a:p>
          <a:p>
            <a:pPr algn="l"/>
            <a:r>
              <a:rPr lang="es-CL" b="1" dirty="0">
                <a:solidFill>
                  <a:srgbClr val="0070C0"/>
                </a:solidFill>
              </a:rPr>
              <a:t>Profesora Carolina Díaz</a:t>
            </a:r>
          </a:p>
          <a:p>
            <a:pPr algn="l"/>
            <a:r>
              <a:rPr lang="es-CL" b="1" dirty="0">
                <a:solidFill>
                  <a:srgbClr val="0070C0"/>
                </a:solidFill>
              </a:rPr>
              <a:t>Viernes 18 de Junio del 2021 </a:t>
            </a:r>
          </a:p>
          <a:p>
            <a:pPr algn="l"/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42" y="398899"/>
            <a:ext cx="5941672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12852" y="3429000"/>
            <a:ext cx="27795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rgbClr val="0070C0"/>
                </a:solidFill>
              </a:rPr>
              <a:t>OBJETIVO DE LA CLASE:</a:t>
            </a:r>
          </a:p>
          <a:p>
            <a:endParaRPr lang="es-CL" b="1" dirty="0">
              <a:solidFill>
                <a:srgbClr val="0070C0"/>
              </a:solidFill>
            </a:endParaRPr>
          </a:p>
          <a:p>
            <a:r>
              <a:rPr lang="es-CL" b="1" dirty="0">
                <a:solidFill>
                  <a:srgbClr val="0070C0"/>
                </a:solidFill>
              </a:rPr>
              <a:t>OA1: IDENTIFICAR LOS MESES DEL AÑO Y SECUENCIARLOS.</a:t>
            </a:r>
          </a:p>
        </p:txBody>
      </p:sp>
      <p:pic>
        <p:nvPicPr>
          <p:cNvPr id="13" name="Imagen 12" descr="C:\Users\Maritza\Desktop\Logo Corp. del Real 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72" y="221711"/>
            <a:ext cx="2128267" cy="218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8" descr="Notebook Icon 1997541">
            <a:extLst>
              <a:ext uri="{FF2B5EF4-FFF2-40B4-BE49-F238E27FC236}">
                <a16:creationId xmlns:a16="http://schemas.microsoft.com/office/drawing/2014/main" id="{F3E571DC-EAAF-4DA8-BC8D-E2E555EF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0" y="4720114"/>
            <a:ext cx="977383" cy="9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11" y="1904799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27" y="956102"/>
            <a:ext cx="1023153" cy="10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12" y="5363893"/>
            <a:ext cx="806516" cy="80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CL" dirty="0"/>
              <a:t>Normas de grupo </a:t>
            </a:r>
          </a:p>
        </p:txBody>
      </p:sp>
      <p:pic>
        <p:nvPicPr>
          <p:cNvPr id="4" name="Marcador de posición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72" t="31887" r="7340" b="22139"/>
          <a:stretch/>
        </p:blipFill>
        <p:spPr>
          <a:xfrm>
            <a:off x="838200" y="1803205"/>
            <a:ext cx="10372375" cy="46491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4602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57" y="1050622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questions Icon 2224166">
            <a:extLst>
              <a:ext uri="{FF2B5EF4-FFF2-40B4-BE49-F238E27FC236}">
                <a16:creationId xmlns:a16="http://schemas.microsoft.com/office/drawing/2014/main" id="{E1483E37-54A6-4625-8D43-3188559D9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47" y="3737132"/>
            <a:ext cx="1118325" cy="11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omework Icon 3635156">
            <a:extLst>
              <a:ext uri="{FF2B5EF4-FFF2-40B4-BE49-F238E27FC236}">
                <a16:creationId xmlns:a16="http://schemas.microsoft.com/office/drawing/2014/main" id="{F546613C-A528-4EDC-AFD7-D95E02EA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532" y="1336896"/>
            <a:ext cx="1031578" cy="10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Question Icon 2021032">
            <a:extLst>
              <a:ext uri="{FF2B5EF4-FFF2-40B4-BE49-F238E27FC236}">
                <a16:creationId xmlns:a16="http://schemas.microsoft.com/office/drawing/2014/main" id="{6AC0A0B6-2D17-4298-B53E-45A55CC6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46" y="3637588"/>
            <a:ext cx="1212169" cy="1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5" y="382817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omework Icon 3121623">
            <a:extLst>
              <a:ext uri="{FF2B5EF4-FFF2-40B4-BE49-F238E27FC236}">
                <a16:creationId xmlns:a16="http://schemas.microsoft.com/office/drawing/2014/main" id="{53AAD446-8D78-46B5-A70C-B49E8C33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32" y="1237617"/>
            <a:ext cx="1065852" cy="10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DE0FB3-5366-4F81-A9CA-7F5EFF1AA6A2}"/>
              </a:ext>
            </a:extLst>
          </p:cNvPr>
          <p:cNvSpPr txBox="1"/>
          <p:nvPr/>
        </p:nvSpPr>
        <p:spPr>
          <a:xfrm>
            <a:off x="1144510" y="2695786"/>
            <a:ext cx="20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Trae tus materiales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4758B24-6C6D-4926-A93A-B295FFC7D343}"/>
              </a:ext>
            </a:extLst>
          </p:cNvPr>
          <p:cNvSpPr txBox="1"/>
          <p:nvPr/>
        </p:nvSpPr>
        <p:spPr>
          <a:xfrm>
            <a:off x="4971261" y="2695786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Toma apuntes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A0A66C2-8A06-46B4-A3E6-7591BD2AF67F}"/>
              </a:ext>
            </a:extLst>
          </p:cNvPr>
          <p:cNvSpPr txBox="1"/>
          <p:nvPr/>
        </p:nvSpPr>
        <p:spPr>
          <a:xfrm>
            <a:off x="8590855" y="2709042"/>
            <a:ext cx="314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Resuelve las tareas a tiempo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26A15E7-8D01-4DA4-BC54-FE3B9701FF2C}"/>
              </a:ext>
            </a:extLst>
          </p:cNvPr>
          <p:cNvSpPr txBox="1"/>
          <p:nvPr/>
        </p:nvSpPr>
        <p:spPr>
          <a:xfrm>
            <a:off x="890410" y="5138053"/>
            <a:ext cx="259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Comparte lo aprendido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8A770B3-A956-4EE9-9BB9-8610447D0259}"/>
              </a:ext>
            </a:extLst>
          </p:cNvPr>
          <p:cNvSpPr txBox="1"/>
          <p:nvPr/>
        </p:nvSpPr>
        <p:spPr>
          <a:xfrm>
            <a:off x="4993193" y="5154554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¡Participa!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0320DF8-241E-4E1C-8340-C705F71A7799}"/>
              </a:ext>
            </a:extLst>
          </p:cNvPr>
          <p:cNvSpPr txBox="1"/>
          <p:nvPr/>
        </p:nvSpPr>
        <p:spPr>
          <a:xfrm>
            <a:off x="9063563" y="5110987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Plantea tus dudas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B0C147-917E-43FF-A842-65B787285730}"/>
              </a:ext>
            </a:extLst>
          </p:cNvPr>
          <p:cNvSpPr txBox="1"/>
          <p:nvPr/>
        </p:nvSpPr>
        <p:spPr>
          <a:xfrm>
            <a:off x="2417654" y="168340"/>
            <a:ext cx="735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0070C0"/>
                </a:solidFill>
              </a:rPr>
              <a:t>EXPECTATIVAS DE NUESTRA CLASE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45F2A0B3-59CC-4472-A830-03BB498F87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40" name="Picture 8" descr="escribir icono 142509">
            <a:extLst>
              <a:ext uri="{FF2B5EF4-FFF2-40B4-BE49-F238E27FC236}">
                <a16:creationId xmlns:a16="http://schemas.microsoft.com/office/drawing/2014/main" id="{B59AED7F-2678-44F7-A0B7-6A2EB86D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Icono de investigación 3468839">
            <a:extLst>
              <a:ext uri="{FF2B5EF4-FFF2-40B4-BE49-F238E27FC236}">
                <a16:creationId xmlns:a16="http://schemas.microsoft.com/office/drawing/2014/main" id="{FF41F570-D615-4E33-A63E-F513D4F1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leer icono 3322753">
            <a:extLst>
              <a:ext uri="{FF2B5EF4-FFF2-40B4-BE49-F238E27FC236}">
                <a16:creationId xmlns:a16="http://schemas.microsoft.com/office/drawing/2014/main" id="{7845CC5E-C2F6-4B16-9ACF-F75030D6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ablar icono 3504884">
            <a:extLst>
              <a:ext uri="{FF2B5EF4-FFF2-40B4-BE49-F238E27FC236}">
                <a16:creationId xmlns:a16="http://schemas.microsoft.com/office/drawing/2014/main" id="{1661FFA9-286D-49E5-8489-CE867B85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4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7765961" y="1"/>
            <a:ext cx="4426039" cy="7096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Conocimiento nuevo</a:t>
            </a:r>
          </a:p>
          <a:p>
            <a:pPr algn="r"/>
            <a:r>
              <a:rPr lang="es-CL" sz="2000" b="1" dirty="0"/>
              <a:t>10 minutos</a:t>
            </a:r>
          </a:p>
        </p:txBody>
      </p:sp>
      <p:pic>
        <p:nvPicPr>
          <p:cNvPr id="5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18" y="-34815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8"/>
          <a:stretch/>
        </p:blipFill>
        <p:spPr>
          <a:xfrm>
            <a:off x="4091658" y="1004552"/>
            <a:ext cx="6778111" cy="4778525"/>
          </a:xfr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83653" y="2731032"/>
            <a:ext cx="3408005" cy="1325563"/>
          </a:xfrm>
          <a:solidFill>
            <a:schemeClr val="bg2"/>
          </a:solidFill>
        </p:spPr>
        <p:txBody>
          <a:bodyPr/>
          <a:lstStyle/>
          <a:p>
            <a:r>
              <a:rPr lang="es-CL" dirty="0"/>
              <a:t>“Meses del año”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06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10" name="Picture 8" descr="escribir icono 142509">
            <a:extLst>
              <a:ext uri="{FF2B5EF4-FFF2-40B4-BE49-F238E27FC236}">
                <a16:creationId xmlns:a16="http://schemas.microsoft.com/office/drawing/2014/main" id="{8C9D87A2-3E84-41CE-A0C1-C19C72DB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0503" y="5891907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302" y="5959116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ablar icono 3504884">
            <a:extLst>
              <a:ext uri="{FF2B5EF4-FFF2-40B4-BE49-F238E27FC236}">
                <a16:creationId xmlns:a16="http://schemas.microsoft.com/office/drawing/2014/main" id="{EE5FCB68-3DE5-4CB7-AFB1-3E07732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9556124" y="0"/>
            <a:ext cx="2635856" cy="14995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</a:t>
            </a:r>
          </a:p>
          <a:p>
            <a:pPr algn="r"/>
            <a:endParaRPr lang="es-CL" sz="2000" b="1" dirty="0"/>
          </a:p>
          <a:p>
            <a:pPr algn="r"/>
            <a:r>
              <a:rPr lang="es-CL" sz="2000" b="1" dirty="0"/>
              <a:t>PRÁCTICA IINDEPENDIETE</a:t>
            </a:r>
          </a:p>
          <a:p>
            <a:pPr algn="r"/>
            <a:r>
              <a:rPr lang="es-CL" sz="2000" b="1" dirty="0"/>
              <a:t>(10 MINUTOS)</a:t>
            </a:r>
          </a:p>
          <a:p>
            <a:pPr algn="r"/>
            <a:endParaRPr lang="es-CL" sz="2000" b="1" dirty="0"/>
          </a:p>
          <a:p>
            <a:pPr algn="r"/>
            <a:endParaRPr lang="es-CL" sz="2000" b="1" dirty="0"/>
          </a:p>
          <a:p>
            <a:pPr algn="r"/>
            <a:endParaRPr lang="es-CL" sz="2000" b="1" dirty="0"/>
          </a:p>
        </p:txBody>
      </p:sp>
      <p:pic>
        <p:nvPicPr>
          <p:cNvPr id="11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089" y="385749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5961" y="484533"/>
            <a:ext cx="9144000" cy="921309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s-CL" i="1" u="sng" dirty="0"/>
              <a:t>Actividad: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4"/>
          <a:stretch/>
        </p:blipFill>
        <p:spPr>
          <a:xfrm>
            <a:off x="953038" y="1499515"/>
            <a:ext cx="9467714" cy="53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5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8577330" y="0"/>
            <a:ext cx="3618989" cy="14810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ACTIVIDAD DE CIERRE</a:t>
            </a:r>
          </a:p>
          <a:p>
            <a:pPr algn="r"/>
            <a:r>
              <a:rPr lang="es-CL" sz="2000" b="1" dirty="0"/>
              <a:t>10 MINUTOS </a:t>
            </a:r>
          </a:p>
          <a:p>
            <a:pPr algn="r"/>
            <a:endParaRPr lang="es-CL" sz="2000" b="1" dirty="0"/>
          </a:p>
        </p:txBody>
      </p:sp>
      <p:pic>
        <p:nvPicPr>
          <p:cNvPr id="5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302" y="104872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96" y="104872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2" b="24542"/>
          <a:stretch/>
        </p:blipFill>
        <p:spPr>
          <a:xfrm>
            <a:off x="752997" y="1585943"/>
            <a:ext cx="10709200" cy="4451832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79814" y="422703"/>
            <a:ext cx="7190552" cy="912499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Completa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99001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91</Words>
  <Application>Microsoft Office PowerPoint</Application>
  <PresentationFormat>Panorámica</PresentationFormat>
  <Paragraphs>28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1_Office Theme</vt:lpstr>
      <vt:lpstr>Office Theme</vt:lpstr>
      <vt:lpstr>Unidad 2 – Clase 2 Ubicación temporal  </vt:lpstr>
      <vt:lpstr>Normas de grupo </vt:lpstr>
      <vt:lpstr>Presentación de PowerPoint</vt:lpstr>
      <vt:lpstr>“Meses del año”</vt:lpstr>
      <vt:lpstr>Actividad: </vt:lpstr>
      <vt:lpstr>Completa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Mejoramiento Lenguaje y Comunicación</dc:title>
  <dc:creator>Paolo</dc:creator>
  <cp:lastModifiedBy>Carmen Barros Ortega</cp:lastModifiedBy>
  <cp:revision>134</cp:revision>
  <dcterms:created xsi:type="dcterms:W3CDTF">2020-12-29T16:04:59Z</dcterms:created>
  <dcterms:modified xsi:type="dcterms:W3CDTF">2021-06-15T18:24:27Z</dcterms:modified>
</cp:coreProperties>
</file>