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317" r:id="rId2"/>
    <p:sldId id="306" r:id="rId3"/>
    <p:sldId id="307" r:id="rId4"/>
    <p:sldId id="319" r:id="rId5"/>
    <p:sldId id="318" r:id="rId6"/>
    <p:sldId id="311" r:id="rId7"/>
    <p:sldId id="31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FEFDEA-5C10-4724-B09F-FBE00D2E0832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DE3AAC-CAD3-44DB-AAA8-E1B4083F76C7}">
      <dgm:prSet/>
      <dgm:spPr/>
      <dgm:t>
        <a:bodyPr/>
        <a:lstStyle/>
        <a:p>
          <a:r>
            <a:rPr lang="es-CL" dirty="0"/>
            <a:t>¿Qué características poseía la </a:t>
          </a:r>
          <a:r>
            <a:rPr lang="es-CL" b="1" dirty="0"/>
            <a:t>sociedad liberal </a:t>
          </a:r>
          <a:r>
            <a:rPr lang="es-CL" dirty="0"/>
            <a:t>del siglo XIX?</a:t>
          </a:r>
          <a:endParaRPr lang="en-US" dirty="0"/>
        </a:p>
      </dgm:t>
    </dgm:pt>
    <dgm:pt modelId="{918CCAB8-98EF-412F-904A-0E9A33EECB5E}" type="parTrans" cxnId="{2AA22AC2-14B3-464B-9638-B29F9CF61FC1}">
      <dgm:prSet/>
      <dgm:spPr/>
      <dgm:t>
        <a:bodyPr/>
        <a:lstStyle/>
        <a:p>
          <a:endParaRPr lang="en-US"/>
        </a:p>
      </dgm:t>
    </dgm:pt>
    <dgm:pt modelId="{64DF2318-C79F-4902-B8FF-922F69817974}" type="sibTrans" cxnId="{2AA22AC2-14B3-464B-9638-B29F9CF61FC1}">
      <dgm:prSet/>
      <dgm:spPr/>
      <dgm:t>
        <a:bodyPr/>
        <a:lstStyle/>
        <a:p>
          <a:endParaRPr lang="en-US"/>
        </a:p>
      </dgm:t>
    </dgm:pt>
    <dgm:pt modelId="{C2C45F35-32FF-42EC-89ED-BCB112AC124C}">
      <dgm:prSet/>
      <dgm:spPr/>
      <dgm:t>
        <a:bodyPr/>
        <a:lstStyle/>
        <a:p>
          <a:r>
            <a:rPr lang="es-CL" dirty="0"/>
            <a:t>¿Qué rol ocupaba el Estado en la economía para el pensamiento liberal clásico?</a:t>
          </a:r>
          <a:endParaRPr lang="en-US" dirty="0"/>
        </a:p>
      </dgm:t>
    </dgm:pt>
    <dgm:pt modelId="{149AAFD8-3BEF-416F-B46D-E74A28983181}" type="parTrans" cxnId="{A0BA8018-FB9A-4F21-9DE3-CBE25748F705}">
      <dgm:prSet/>
      <dgm:spPr/>
      <dgm:t>
        <a:bodyPr/>
        <a:lstStyle/>
        <a:p>
          <a:endParaRPr lang="en-US"/>
        </a:p>
      </dgm:t>
    </dgm:pt>
    <dgm:pt modelId="{9CBB05F5-B319-442B-9644-84B346B6F656}" type="sibTrans" cxnId="{A0BA8018-FB9A-4F21-9DE3-CBE25748F705}">
      <dgm:prSet/>
      <dgm:spPr/>
      <dgm:t>
        <a:bodyPr/>
        <a:lstStyle/>
        <a:p>
          <a:endParaRPr lang="en-US"/>
        </a:p>
      </dgm:t>
    </dgm:pt>
    <dgm:pt modelId="{0656DDBB-809B-482E-B422-2011185ED1A2}">
      <dgm:prSet/>
      <dgm:spPr/>
      <dgm:t>
        <a:bodyPr/>
        <a:lstStyle/>
        <a:p>
          <a:r>
            <a:rPr lang="es-CL"/>
            <a:t>¿En qué consiste el libre mercado?</a:t>
          </a:r>
          <a:endParaRPr lang="en-US"/>
        </a:p>
      </dgm:t>
    </dgm:pt>
    <dgm:pt modelId="{34373E19-F558-4FE9-B3F8-13B253FB84F5}" type="parTrans" cxnId="{885803B2-6DEF-409F-8D55-98CD9BEA0C03}">
      <dgm:prSet/>
      <dgm:spPr/>
      <dgm:t>
        <a:bodyPr/>
        <a:lstStyle/>
        <a:p>
          <a:endParaRPr lang="en-US"/>
        </a:p>
      </dgm:t>
    </dgm:pt>
    <dgm:pt modelId="{13A2CC74-8809-427E-BB0A-FC095CC42A3D}" type="sibTrans" cxnId="{885803B2-6DEF-409F-8D55-98CD9BEA0C03}">
      <dgm:prSet/>
      <dgm:spPr/>
      <dgm:t>
        <a:bodyPr/>
        <a:lstStyle/>
        <a:p>
          <a:endParaRPr lang="en-US"/>
        </a:p>
      </dgm:t>
    </dgm:pt>
    <dgm:pt modelId="{7DCDFDD6-A38E-44EC-9C08-2B7D7853CC59}" type="pres">
      <dgm:prSet presAssocID="{E5FEFDEA-5C10-4724-B09F-FBE00D2E0832}" presName="vert0" presStyleCnt="0">
        <dgm:presLayoutVars>
          <dgm:dir/>
          <dgm:animOne val="branch"/>
          <dgm:animLvl val="lvl"/>
        </dgm:presLayoutVars>
      </dgm:prSet>
      <dgm:spPr/>
    </dgm:pt>
    <dgm:pt modelId="{66CC6D02-3D7E-44CE-BF59-4BBD5E8FC87F}" type="pres">
      <dgm:prSet presAssocID="{4EDE3AAC-CAD3-44DB-AAA8-E1B4083F76C7}" presName="thickLine" presStyleLbl="alignNode1" presStyleIdx="0" presStyleCnt="3"/>
      <dgm:spPr/>
    </dgm:pt>
    <dgm:pt modelId="{79D4AC49-9C43-4F19-9A35-D4DED7DF1629}" type="pres">
      <dgm:prSet presAssocID="{4EDE3AAC-CAD3-44DB-AAA8-E1B4083F76C7}" presName="horz1" presStyleCnt="0"/>
      <dgm:spPr/>
    </dgm:pt>
    <dgm:pt modelId="{550E8710-6A73-4F31-BDC2-AA067F380629}" type="pres">
      <dgm:prSet presAssocID="{4EDE3AAC-CAD3-44DB-AAA8-E1B4083F76C7}" presName="tx1" presStyleLbl="revTx" presStyleIdx="0" presStyleCnt="3"/>
      <dgm:spPr/>
    </dgm:pt>
    <dgm:pt modelId="{DE95B306-ABEF-45C6-8958-5BDC99C13960}" type="pres">
      <dgm:prSet presAssocID="{4EDE3AAC-CAD3-44DB-AAA8-E1B4083F76C7}" presName="vert1" presStyleCnt="0"/>
      <dgm:spPr/>
    </dgm:pt>
    <dgm:pt modelId="{38B4E1CE-B955-429D-9D29-3C42AE4C5E02}" type="pres">
      <dgm:prSet presAssocID="{C2C45F35-32FF-42EC-89ED-BCB112AC124C}" presName="thickLine" presStyleLbl="alignNode1" presStyleIdx="1" presStyleCnt="3"/>
      <dgm:spPr/>
    </dgm:pt>
    <dgm:pt modelId="{59F7E455-3806-414A-8528-A57B61971875}" type="pres">
      <dgm:prSet presAssocID="{C2C45F35-32FF-42EC-89ED-BCB112AC124C}" presName="horz1" presStyleCnt="0"/>
      <dgm:spPr/>
    </dgm:pt>
    <dgm:pt modelId="{863A6F1C-2E39-4EBD-87AB-4FF5D58FC259}" type="pres">
      <dgm:prSet presAssocID="{C2C45F35-32FF-42EC-89ED-BCB112AC124C}" presName="tx1" presStyleLbl="revTx" presStyleIdx="1" presStyleCnt="3"/>
      <dgm:spPr/>
    </dgm:pt>
    <dgm:pt modelId="{216A476D-52FD-495A-B39B-EC85E9B27C66}" type="pres">
      <dgm:prSet presAssocID="{C2C45F35-32FF-42EC-89ED-BCB112AC124C}" presName="vert1" presStyleCnt="0"/>
      <dgm:spPr/>
    </dgm:pt>
    <dgm:pt modelId="{C7621926-F84C-4C1A-BD62-8B041991A0AB}" type="pres">
      <dgm:prSet presAssocID="{0656DDBB-809B-482E-B422-2011185ED1A2}" presName="thickLine" presStyleLbl="alignNode1" presStyleIdx="2" presStyleCnt="3"/>
      <dgm:spPr/>
    </dgm:pt>
    <dgm:pt modelId="{10DE8063-9047-47EE-9EDC-83A36F1B6EE8}" type="pres">
      <dgm:prSet presAssocID="{0656DDBB-809B-482E-B422-2011185ED1A2}" presName="horz1" presStyleCnt="0"/>
      <dgm:spPr/>
    </dgm:pt>
    <dgm:pt modelId="{C0AE1189-B546-4528-8B5C-C614BB20BF21}" type="pres">
      <dgm:prSet presAssocID="{0656DDBB-809B-482E-B422-2011185ED1A2}" presName="tx1" presStyleLbl="revTx" presStyleIdx="2" presStyleCnt="3"/>
      <dgm:spPr/>
    </dgm:pt>
    <dgm:pt modelId="{8F9BB3D6-D65F-43FF-9DF4-6044B9ABACFD}" type="pres">
      <dgm:prSet presAssocID="{0656DDBB-809B-482E-B422-2011185ED1A2}" presName="vert1" presStyleCnt="0"/>
      <dgm:spPr/>
    </dgm:pt>
  </dgm:ptLst>
  <dgm:cxnLst>
    <dgm:cxn modelId="{A0BA8018-FB9A-4F21-9DE3-CBE25748F705}" srcId="{E5FEFDEA-5C10-4724-B09F-FBE00D2E0832}" destId="{C2C45F35-32FF-42EC-89ED-BCB112AC124C}" srcOrd="1" destOrd="0" parTransId="{149AAFD8-3BEF-416F-B46D-E74A28983181}" sibTransId="{9CBB05F5-B319-442B-9644-84B346B6F656}"/>
    <dgm:cxn modelId="{1EBD1A3F-364A-411D-BCFA-2F2421EC0D38}" type="presOf" srcId="{0656DDBB-809B-482E-B422-2011185ED1A2}" destId="{C0AE1189-B546-4528-8B5C-C614BB20BF21}" srcOrd="0" destOrd="0" presId="urn:microsoft.com/office/officeart/2008/layout/LinedList"/>
    <dgm:cxn modelId="{BD365794-05F7-4298-9761-8AB25E27CF28}" type="presOf" srcId="{C2C45F35-32FF-42EC-89ED-BCB112AC124C}" destId="{863A6F1C-2E39-4EBD-87AB-4FF5D58FC259}" srcOrd="0" destOrd="0" presId="urn:microsoft.com/office/officeart/2008/layout/LinedList"/>
    <dgm:cxn modelId="{7A45AD9D-DB87-493D-8C9E-6012E56B5A85}" type="presOf" srcId="{4EDE3AAC-CAD3-44DB-AAA8-E1B4083F76C7}" destId="{550E8710-6A73-4F31-BDC2-AA067F380629}" srcOrd="0" destOrd="0" presId="urn:microsoft.com/office/officeart/2008/layout/LinedList"/>
    <dgm:cxn modelId="{529D40AD-C4A0-4A71-B72C-5A93972BA747}" type="presOf" srcId="{E5FEFDEA-5C10-4724-B09F-FBE00D2E0832}" destId="{7DCDFDD6-A38E-44EC-9C08-2B7D7853CC59}" srcOrd="0" destOrd="0" presId="urn:microsoft.com/office/officeart/2008/layout/LinedList"/>
    <dgm:cxn modelId="{885803B2-6DEF-409F-8D55-98CD9BEA0C03}" srcId="{E5FEFDEA-5C10-4724-B09F-FBE00D2E0832}" destId="{0656DDBB-809B-482E-B422-2011185ED1A2}" srcOrd="2" destOrd="0" parTransId="{34373E19-F558-4FE9-B3F8-13B253FB84F5}" sibTransId="{13A2CC74-8809-427E-BB0A-FC095CC42A3D}"/>
    <dgm:cxn modelId="{2AA22AC2-14B3-464B-9638-B29F9CF61FC1}" srcId="{E5FEFDEA-5C10-4724-B09F-FBE00D2E0832}" destId="{4EDE3AAC-CAD3-44DB-AAA8-E1B4083F76C7}" srcOrd="0" destOrd="0" parTransId="{918CCAB8-98EF-412F-904A-0E9A33EECB5E}" sibTransId="{64DF2318-C79F-4902-B8FF-922F69817974}"/>
    <dgm:cxn modelId="{F1137F2E-A758-47A0-923B-9C78D5EAD41D}" type="presParOf" srcId="{7DCDFDD6-A38E-44EC-9C08-2B7D7853CC59}" destId="{66CC6D02-3D7E-44CE-BF59-4BBD5E8FC87F}" srcOrd="0" destOrd="0" presId="urn:microsoft.com/office/officeart/2008/layout/LinedList"/>
    <dgm:cxn modelId="{6CC66920-4F7B-4A8A-AE7C-6D668F438EEB}" type="presParOf" srcId="{7DCDFDD6-A38E-44EC-9C08-2B7D7853CC59}" destId="{79D4AC49-9C43-4F19-9A35-D4DED7DF1629}" srcOrd="1" destOrd="0" presId="urn:microsoft.com/office/officeart/2008/layout/LinedList"/>
    <dgm:cxn modelId="{E8697220-244D-44A0-B8C7-5EBB1C3C9C3A}" type="presParOf" srcId="{79D4AC49-9C43-4F19-9A35-D4DED7DF1629}" destId="{550E8710-6A73-4F31-BDC2-AA067F380629}" srcOrd="0" destOrd="0" presId="urn:microsoft.com/office/officeart/2008/layout/LinedList"/>
    <dgm:cxn modelId="{7C4EE438-22C0-4C31-AFA4-3283206B0F74}" type="presParOf" srcId="{79D4AC49-9C43-4F19-9A35-D4DED7DF1629}" destId="{DE95B306-ABEF-45C6-8958-5BDC99C13960}" srcOrd="1" destOrd="0" presId="urn:microsoft.com/office/officeart/2008/layout/LinedList"/>
    <dgm:cxn modelId="{32BCA071-5E79-474D-BF4C-CD4AC62317E1}" type="presParOf" srcId="{7DCDFDD6-A38E-44EC-9C08-2B7D7853CC59}" destId="{38B4E1CE-B955-429D-9D29-3C42AE4C5E02}" srcOrd="2" destOrd="0" presId="urn:microsoft.com/office/officeart/2008/layout/LinedList"/>
    <dgm:cxn modelId="{41711761-897A-4A65-B75A-20AB7099FED4}" type="presParOf" srcId="{7DCDFDD6-A38E-44EC-9C08-2B7D7853CC59}" destId="{59F7E455-3806-414A-8528-A57B61971875}" srcOrd="3" destOrd="0" presId="urn:microsoft.com/office/officeart/2008/layout/LinedList"/>
    <dgm:cxn modelId="{A62D15CA-9659-4676-9FC7-F64B92299452}" type="presParOf" srcId="{59F7E455-3806-414A-8528-A57B61971875}" destId="{863A6F1C-2E39-4EBD-87AB-4FF5D58FC259}" srcOrd="0" destOrd="0" presId="urn:microsoft.com/office/officeart/2008/layout/LinedList"/>
    <dgm:cxn modelId="{1A3B86ED-892E-41DE-A201-CB7496ED98FA}" type="presParOf" srcId="{59F7E455-3806-414A-8528-A57B61971875}" destId="{216A476D-52FD-495A-B39B-EC85E9B27C66}" srcOrd="1" destOrd="0" presId="urn:microsoft.com/office/officeart/2008/layout/LinedList"/>
    <dgm:cxn modelId="{636EB997-131E-4210-B071-19965CEEBC22}" type="presParOf" srcId="{7DCDFDD6-A38E-44EC-9C08-2B7D7853CC59}" destId="{C7621926-F84C-4C1A-BD62-8B041991A0AB}" srcOrd="4" destOrd="0" presId="urn:microsoft.com/office/officeart/2008/layout/LinedList"/>
    <dgm:cxn modelId="{00820684-A369-497F-83CB-568ACF08E315}" type="presParOf" srcId="{7DCDFDD6-A38E-44EC-9C08-2B7D7853CC59}" destId="{10DE8063-9047-47EE-9EDC-83A36F1B6EE8}" srcOrd="5" destOrd="0" presId="urn:microsoft.com/office/officeart/2008/layout/LinedList"/>
    <dgm:cxn modelId="{9464362D-B0C0-4399-AF53-55E73B8734B9}" type="presParOf" srcId="{10DE8063-9047-47EE-9EDC-83A36F1B6EE8}" destId="{C0AE1189-B546-4528-8B5C-C614BB20BF21}" srcOrd="0" destOrd="0" presId="urn:microsoft.com/office/officeart/2008/layout/LinedList"/>
    <dgm:cxn modelId="{ACBB163D-BC6A-426F-9DA7-A08A983A1127}" type="presParOf" srcId="{10DE8063-9047-47EE-9EDC-83A36F1B6EE8}" destId="{8F9BB3D6-D65F-43FF-9DF4-6044B9ABACF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EB1663-171E-4D18-B14A-2BBD527912CB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31EA41A1-41E5-4482-9F1C-40A80FBDC64F}">
      <dgm:prSet phldrT="[Texto]"/>
      <dgm:spPr/>
      <dgm:t>
        <a:bodyPr/>
        <a:lstStyle/>
        <a:p>
          <a:r>
            <a:rPr lang="es-ES" dirty="0"/>
            <a:t>Religión</a:t>
          </a:r>
        </a:p>
      </dgm:t>
    </dgm:pt>
    <dgm:pt modelId="{D642D4D3-2984-4C31-BE57-3E06F257DD13}" type="parTrans" cxnId="{C9C4F156-7D7C-4108-915C-C971288F1FE4}">
      <dgm:prSet/>
      <dgm:spPr/>
      <dgm:t>
        <a:bodyPr/>
        <a:lstStyle/>
        <a:p>
          <a:endParaRPr lang="es-ES"/>
        </a:p>
      </dgm:t>
    </dgm:pt>
    <dgm:pt modelId="{DDC33F8F-A35D-4128-9FEB-D066267F2AE7}" type="sibTrans" cxnId="{C9C4F156-7D7C-4108-915C-C971288F1FE4}">
      <dgm:prSet/>
      <dgm:spPr/>
      <dgm:t>
        <a:bodyPr/>
        <a:lstStyle/>
        <a:p>
          <a:endParaRPr lang="es-ES"/>
        </a:p>
      </dgm:t>
    </dgm:pt>
    <dgm:pt modelId="{801E472E-B1BA-4A47-9069-389D001A5977}">
      <dgm:prSet phldrT="[Texto]"/>
      <dgm:spPr/>
      <dgm:t>
        <a:bodyPr/>
        <a:lstStyle/>
        <a:p>
          <a:r>
            <a:rPr lang="es-ES" dirty="0"/>
            <a:t>Política</a:t>
          </a:r>
        </a:p>
      </dgm:t>
    </dgm:pt>
    <dgm:pt modelId="{BC1D446F-F0ED-46CD-B3C9-1B396284529C}" type="parTrans" cxnId="{A41FC701-5420-4766-8F7C-5C9C8DB95240}">
      <dgm:prSet/>
      <dgm:spPr/>
      <dgm:t>
        <a:bodyPr/>
        <a:lstStyle/>
        <a:p>
          <a:endParaRPr lang="es-ES"/>
        </a:p>
      </dgm:t>
    </dgm:pt>
    <dgm:pt modelId="{7ED145CC-F369-4120-BBD2-D9CD97FB403D}" type="sibTrans" cxnId="{A41FC701-5420-4766-8F7C-5C9C8DB95240}">
      <dgm:prSet/>
      <dgm:spPr/>
      <dgm:t>
        <a:bodyPr/>
        <a:lstStyle/>
        <a:p>
          <a:endParaRPr lang="es-ES"/>
        </a:p>
      </dgm:t>
    </dgm:pt>
    <dgm:pt modelId="{80D7B437-47A6-46C0-B7D0-CD74792EEDEF}">
      <dgm:prSet phldrT="[Texto]"/>
      <dgm:spPr/>
      <dgm:t>
        <a:bodyPr/>
        <a:lstStyle/>
        <a:p>
          <a:r>
            <a:rPr lang="es-ES" dirty="0"/>
            <a:t>Economía</a:t>
          </a:r>
        </a:p>
      </dgm:t>
    </dgm:pt>
    <dgm:pt modelId="{11192E0F-1DCC-4A93-8240-9DBAAB4E566B}" type="parTrans" cxnId="{CCE763C8-D8BA-474C-873D-902407D01B3E}">
      <dgm:prSet/>
      <dgm:spPr/>
      <dgm:t>
        <a:bodyPr/>
        <a:lstStyle/>
        <a:p>
          <a:endParaRPr lang="es-ES"/>
        </a:p>
      </dgm:t>
    </dgm:pt>
    <dgm:pt modelId="{907393B9-5D81-4824-9939-D06A41D9796E}" type="sibTrans" cxnId="{CCE763C8-D8BA-474C-873D-902407D01B3E}">
      <dgm:prSet/>
      <dgm:spPr/>
      <dgm:t>
        <a:bodyPr/>
        <a:lstStyle/>
        <a:p>
          <a:endParaRPr lang="es-ES"/>
        </a:p>
      </dgm:t>
    </dgm:pt>
    <dgm:pt modelId="{1981B5BE-67D2-4A1D-9512-93749550FA85}">
      <dgm:prSet/>
      <dgm:spPr/>
      <dgm:t>
        <a:bodyPr/>
        <a:lstStyle/>
        <a:p>
          <a:pPr algn="just"/>
          <a:r>
            <a:rPr lang="es-ES" dirty="0"/>
            <a:t>Libertad de culto.</a:t>
          </a:r>
        </a:p>
      </dgm:t>
    </dgm:pt>
    <dgm:pt modelId="{41D74CF7-4C34-416D-9C8A-1386AE5CE832}" type="parTrans" cxnId="{A4709467-E17E-4E16-A3DC-4311036C9D40}">
      <dgm:prSet/>
      <dgm:spPr/>
      <dgm:t>
        <a:bodyPr/>
        <a:lstStyle/>
        <a:p>
          <a:endParaRPr lang="es-ES"/>
        </a:p>
      </dgm:t>
    </dgm:pt>
    <dgm:pt modelId="{56E796DE-8430-4A37-9742-4F67F1B063C6}" type="sibTrans" cxnId="{A4709467-E17E-4E16-A3DC-4311036C9D40}">
      <dgm:prSet/>
      <dgm:spPr/>
      <dgm:t>
        <a:bodyPr/>
        <a:lstStyle/>
        <a:p>
          <a:endParaRPr lang="es-ES"/>
        </a:p>
      </dgm:t>
    </dgm:pt>
    <dgm:pt modelId="{8F6E3173-3E0B-415D-A3EC-25B4DFC54467}">
      <dgm:prSet/>
      <dgm:spPr/>
      <dgm:t>
        <a:bodyPr/>
        <a:lstStyle/>
        <a:p>
          <a:pPr algn="just"/>
          <a:r>
            <a:rPr lang="es-ES" dirty="0"/>
            <a:t>Separación del Estado y la iglesia.</a:t>
          </a:r>
        </a:p>
      </dgm:t>
    </dgm:pt>
    <dgm:pt modelId="{DA2D5BB7-677F-41FD-A0DA-A9B9378954B8}" type="parTrans" cxnId="{6D6A7DB8-6CD4-48C6-BA38-3DB4F4AD7B93}">
      <dgm:prSet/>
      <dgm:spPr/>
      <dgm:t>
        <a:bodyPr/>
        <a:lstStyle/>
        <a:p>
          <a:endParaRPr lang="es-ES"/>
        </a:p>
      </dgm:t>
    </dgm:pt>
    <dgm:pt modelId="{3979456E-2E82-4208-843C-F2618E80BC1F}" type="sibTrans" cxnId="{6D6A7DB8-6CD4-48C6-BA38-3DB4F4AD7B93}">
      <dgm:prSet/>
      <dgm:spPr/>
      <dgm:t>
        <a:bodyPr/>
        <a:lstStyle/>
        <a:p>
          <a:endParaRPr lang="es-ES"/>
        </a:p>
      </dgm:t>
    </dgm:pt>
    <dgm:pt modelId="{E378AF45-24F4-4E6C-A9B9-7CCCCFA11105}">
      <dgm:prSet/>
      <dgm:spPr/>
      <dgm:t>
        <a:bodyPr/>
        <a:lstStyle/>
        <a:p>
          <a:pPr algn="just"/>
          <a:endParaRPr lang="es-ES" dirty="0"/>
        </a:p>
      </dgm:t>
    </dgm:pt>
    <dgm:pt modelId="{87EB0081-159F-46EB-A27C-D21F77FEE8A7}" type="parTrans" cxnId="{1CC0EFC2-D53C-4AE2-8726-BA78FA6CF8CB}">
      <dgm:prSet/>
      <dgm:spPr/>
      <dgm:t>
        <a:bodyPr/>
        <a:lstStyle/>
        <a:p>
          <a:endParaRPr lang="es-ES"/>
        </a:p>
      </dgm:t>
    </dgm:pt>
    <dgm:pt modelId="{AA7F0BA9-3616-43CE-B811-11B45D8CD8E8}" type="sibTrans" cxnId="{1CC0EFC2-D53C-4AE2-8726-BA78FA6CF8CB}">
      <dgm:prSet/>
      <dgm:spPr/>
      <dgm:t>
        <a:bodyPr/>
        <a:lstStyle/>
        <a:p>
          <a:endParaRPr lang="es-ES"/>
        </a:p>
      </dgm:t>
    </dgm:pt>
    <dgm:pt modelId="{7D36B385-8B94-48F4-AF32-3CE20FA32A66}">
      <dgm:prSet custT="1"/>
      <dgm:spPr/>
      <dgm:t>
        <a:bodyPr/>
        <a:lstStyle/>
        <a:p>
          <a:r>
            <a:rPr lang="es-ES" sz="2000" dirty="0"/>
            <a:t>Rige el Estado de derecho.</a:t>
          </a:r>
        </a:p>
      </dgm:t>
    </dgm:pt>
    <dgm:pt modelId="{3EF70A68-9A48-474C-8379-4F500CEBDD31}" type="parTrans" cxnId="{09AF281F-E945-430C-B9C8-F645E64CE532}">
      <dgm:prSet/>
      <dgm:spPr/>
      <dgm:t>
        <a:bodyPr/>
        <a:lstStyle/>
        <a:p>
          <a:endParaRPr lang="es-ES"/>
        </a:p>
      </dgm:t>
    </dgm:pt>
    <dgm:pt modelId="{60363706-03EE-4F84-976E-EEC5986BD34F}" type="sibTrans" cxnId="{09AF281F-E945-430C-B9C8-F645E64CE532}">
      <dgm:prSet/>
      <dgm:spPr/>
      <dgm:t>
        <a:bodyPr/>
        <a:lstStyle/>
        <a:p>
          <a:endParaRPr lang="es-ES"/>
        </a:p>
      </dgm:t>
    </dgm:pt>
    <dgm:pt modelId="{7D2162F4-F936-4868-AEC1-7708B1E9D757}">
      <dgm:prSet/>
      <dgm:spPr/>
      <dgm:t>
        <a:bodyPr/>
        <a:lstStyle/>
        <a:p>
          <a:endParaRPr lang="es-ES" sz="1900" dirty="0"/>
        </a:p>
      </dgm:t>
    </dgm:pt>
    <dgm:pt modelId="{1963B10E-A34F-4B7E-851D-AADE6309BA99}" type="parTrans" cxnId="{6247B794-EB5E-4EBE-9502-EBBE39536298}">
      <dgm:prSet/>
      <dgm:spPr/>
      <dgm:t>
        <a:bodyPr/>
        <a:lstStyle/>
        <a:p>
          <a:endParaRPr lang="es-ES"/>
        </a:p>
      </dgm:t>
    </dgm:pt>
    <dgm:pt modelId="{A52714B1-3868-46DE-9126-CCAE0F6C0162}" type="sibTrans" cxnId="{6247B794-EB5E-4EBE-9502-EBBE39536298}">
      <dgm:prSet/>
      <dgm:spPr/>
      <dgm:t>
        <a:bodyPr/>
        <a:lstStyle/>
        <a:p>
          <a:endParaRPr lang="es-ES"/>
        </a:p>
      </dgm:t>
    </dgm:pt>
    <dgm:pt modelId="{BCE87DA4-0E5D-4CF3-8227-C7E0BD6D15AC}">
      <dgm:prSet/>
      <dgm:spPr/>
      <dgm:t>
        <a:bodyPr/>
        <a:lstStyle/>
        <a:p>
          <a:endParaRPr lang="es-ES" sz="1900" dirty="0"/>
        </a:p>
      </dgm:t>
    </dgm:pt>
    <dgm:pt modelId="{9F4DFC86-DD8C-4B0E-827A-364973EC9C7D}" type="parTrans" cxnId="{23186BBA-1DF5-494C-BAD6-6D4B6A92C655}">
      <dgm:prSet/>
      <dgm:spPr/>
      <dgm:t>
        <a:bodyPr/>
        <a:lstStyle/>
        <a:p>
          <a:endParaRPr lang="es-ES"/>
        </a:p>
      </dgm:t>
    </dgm:pt>
    <dgm:pt modelId="{87095E0E-2E82-41E3-B12F-DF5C333C8CED}" type="sibTrans" cxnId="{23186BBA-1DF5-494C-BAD6-6D4B6A92C655}">
      <dgm:prSet/>
      <dgm:spPr/>
      <dgm:t>
        <a:bodyPr/>
        <a:lstStyle/>
        <a:p>
          <a:endParaRPr lang="es-ES"/>
        </a:p>
      </dgm:t>
    </dgm:pt>
    <dgm:pt modelId="{18FC3D1F-B8F3-472D-81BA-05251D5AC17A}">
      <dgm:prSet custT="1"/>
      <dgm:spPr/>
      <dgm:t>
        <a:bodyPr/>
        <a:lstStyle/>
        <a:p>
          <a:r>
            <a:rPr lang="es-ES" sz="2000" dirty="0"/>
            <a:t>Soberanía popular.</a:t>
          </a:r>
        </a:p>
      </dgm:t>
    </dgm:pt>
    <dgm:pt modelId="{8A39EAF0-1139-456E-99EB-9A7EEF5E579A}" type="parTrans" cxnId="{F0B7642C-5A23-4243-B82F-50CE347DB474}">
      <dgm:prSet/>
      <dgm:spPr/>
      <dgm:t>
        <a:bodyPr/>
        <a:lstStyle/>
        <a:p>
          <a:endParaRPr lang="es-ES"/>
        </a:p>
      </dgm:t>
    </dgm:pt>
    <dgm:pt modelId="{2C119B4E-86C3-4C51-BB44-42EBFF453A04}" type="sibTrans" cxnId="{F0B7642C-5A23-4243-B82F-50CE347DB474}">
      <dgm:prSet/>
      <dgm:spPr/>
      <dgm:t>
        <a:bodyPr/>
        <a:lstStyle/>
        <a:p>
          <a:endParaRPr lang="es-ES"/>
        </a:p>
      </dgm:t>
    </dgm:pt>
    <dgm:pt modelId="{1F8E057F-8ED0-48EA-8030-144CDA2D74B8}">
      <dgm:prSet custT="1"/>
      <dgm:spPr/>
      <dgm:t>
        <a:bodyPr/>
        <a:lstStyle/>
        <a:p>
          <a:r>
            <a:rPr lang="es-ES" sz="2000" dirty="0"/>
            <a:t>Rige la voluntad de las mayorías políticas.</a:t>
          </a:r>
        </a:p>
      </dgm:t>
    </dgm:pt>
    <dgm:pt modelId="{D11B757C-4E48-4C59-A292-CA8E82316976}" type="parTrans" cxnId="{0576EC89-7FE0-4ED8-8E3E-0D8473289006}">
      <dgm:prSet/>
      <dgm:spPr/>
      <dgm:t>
        <a:bodyPr/>
        <a:lstStyle/>
        <a:p>
          <a:endParaRPr lang="es-ES"/>
        </a:p>
      </dgm:t>
    </dgm:pt>
    <dgm:pt modelId="{C64B6675-8641-4B41-84E2-567CF575CB18}" type="sibTrans" cxnId="{0576EC89-7FE0-4ED8-8E3E-0D8473289006}">
      <dgm:prSet/>
      <dgm:spPr/>
      <dgm:t>
        <a:bodyPr/>
        <a:lstStyle/>
        <a:p>
          <a:endParaRPr lang="es-ES"/>
        </a:p>
      </dgm:t>
    </dgm:pt>
    <dgm:pt modelId="{9A9F24CC-A137-4415-B80A-325EFDB21203}">
      <dgm:prSet/>
      <dgm:spPr/>
      <dgm:t>
        <a:bodyPr/>
        <a:lstStyle/>
        <a:p>
          <a:pPr algn="just"/>
          <a:r>
            <a:rPr lang="es-ES" dirty="0"/>
            <a:t>Estado no interfiere en la economía</a:t>
          </a:r>
        </a:p>
      </dgm:t>
    </dgm:pt>
    <dgm:pt modelId="{673007C8-74B6-41EA-9548-66D9AE795566}" type="parTrans" cxnId="{FA4CFAE6-FDE0-4FF1-AE6A-BC408EFA8DC1}">
      <dgm:prSet/>
      <dgm:spPr/>
      <dgm:t>
        <a:bodyPr/>
        <a:lstStyle/>
        <a:p>
          <a:endParaRPr lang="es-ES"/>
        </a:p>
      </dgm:t>
    </dgm:pt>
    <dgm:pt modelId="{1904E39A-C643-4FFA-A607-93BD6989197C}" type="sibTrans" cxnId="{FA4CFAE6-FDE0-4FF1-AE6A-BC408EFA8DC1}">
      <dgm:prSet/>
      <dgm:spPr/>
      <dgm:t>
        <a:bodyPr/>
        <a:lstStyle/>
        <a:p>
          <a:endParaRPr lang="es-ES"/>
        </a:p>
      </dgm:t>
    </dgm:pt>
    <dgm:pt modelId="{2448F340-1FC2-4E24-BC06-96298B2D3FF3}">
      <dgm:prSet/>
      <dgm:spPr/>
      <dgm:t>
        <a:bodyPr/>
        <a:lstStyle/>
        <a:p>
          <a:pPr algn="just"/>
          <a:r>
            <a:rPr lang="es-ES" dirty="0"/>
            <a:t>Economía internacional, </a:t>
          </a:r>
          <a:r>
            <a:rPr lang="es-ES" dirty="0" err="1"/>
            <a:t>pre-globalizada</a:t>
          </a:r>
          <a:r>
            <a:rPr lang="es-ES" dirty="0"/>
            <a:t>.</a:t>
          </a:r>
        </a:p>
      </dgm:t>
    </dgm:pt>
    <dgm:pt modelId="{7840DF56-2A69-4E87-B436-2A31D0D9EAD0}" type="parTrans" cxnId="{1AFD7E35-02DB-4AAC-80F8-62E13B34C333}">
      <dgm:prSet/>
      <dgm:spPr/>
      <dgm:t>
        <a:bodyPr/>
        <a:lstStyle/>
        <a:p>
          <a:endParaRPr lang="es-ES"/>
        </a:p>
      </dgm:t>
    </dgm:pt>
    <dgm:pt modelId="{7C0F105D-123B-4CD9-A4B9-24F804C17AAC}" type="sibTrans" cxnId="{1AFD7E35-02DB-4AAC-80F8-62E13B34C333}">
      <dgm:prSet/>
      <dgm:spPr/>
      <dgm:t>
        <a:bodyPr/>
        <a:lstStyle/>
        <a:p>
          <a:endParaRPr lang="es-ES"/>
        </a:p>
      </dgm:t>
    </dgm:pt>
    <dgm:pt modelId="{4598D74C-100E-4FA2-B3EA-B393E2687819}" type="pres">
      <dgm:prSet presAssocID="{5BEB1663-171E-4D18-B14A-2BBD527912CB}" presName="diagram" presStyleCnt="0">
        <dgm:presLayoutVars>
          <dgm:dir/>
          <dgm:animLvl val="lvl"/>
          <dgm:resizeHandles val="exact"/>
        </dgm:presLayoutVars>
      </dgm:prSet>
      <dgm:spPr/>
    </dgm:pt>
    <dgm:pt modelId="{E1118A30-A793-4592-A432-5204E419A128}" type="pres">
      <dgm:prSet presAssocID="{31EA41A1-41E5-4482-9F1C-40A80FBDC64F}" presName="compNode" presStyleCnt="0"/>
      <dgm:spPr/>
    </dgm:pt>
    <dgm:pt modelId="{60492141-8202-4719-8268-C852529EC692}" type="pres">
      <dgm:prSet presAssocID="{31EA41A1-41E5-4482-9F1C-40A80FBDC64F}" presName="childRect" presStyleLbl="bgAcc1" presStyleIdx="0" presStyleCnt="3" custLinFactNeighborX="-232" custLinFactNeighborY="1884">
        <dgm:presLayoutVars>
          <dgm:bulletEnabled val="1"/>
        </dgm:presLayoutVars>
      </dgm:prSet>
      <dgm:spPr/>
    </dgm:pt>
    <dgm:pt modelId="{07C56013-F2B8-4071-B7E1-2F1F41EE4EF7}" type="pres">
      <dgm:prSet presAssocID="{31EA41A1-41E5-4482-9F1C-40A80FBDC64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372A1F8-B34B-45BF-A396-6F2B7383DFD2}" type="pres">
      <dgm:prSet presAssocID="{31EA41A1-41E5-4482-9F1C-40A80FBDC64F}" presName="parentRect" presStyleLbl="alignNode1" presStyleIdx="0" presStyleCnt="3"/>
      <dgm:spPr/>
    </dgm:pt>
    <dgm:pt modelId="{FBD03485-B762-4B87-AA3C-8A0D4A9A5C6F}" type="pres">
      <dgm:prSet presAssocID="{31EA41A1-41E5-4482-9F1C-40A80FBDC64F}" presName="adorn" presStyleLbl="fgAccFollow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A9EA72A9-0A5C-49D7-8611-868B94C20B9C}" type="pres">
      <dgm:prSet presAssocID="{DDC33F8F-A35D-4128-9FEB-D066267F2AE7}" presName="sibTrans" presStyleLbl="sibTrans2D1" presStyleIdx="0" presStyleCnt="0"/>
      <dgm:spPr/>
    </dgm:pt>
    <dgm:pt modelId="{BC33CB49-48CB-48DE-ADA7-618E79CA5BC1}" type="pres">
      <dgm:prSet presAssocID="{801E472E-B1BA-4A47-9069-389D001A5977}" presName="compNode" presStyleCnt="0"/>
      <dgm:spPr/>
    </dgm:pt>
    <dgm:pt modelId="{12F17F6F-BADE-4408-B146-1D363356A3CF}" type="pres">
      <dgm:prSet presAssocID="{801E472E-B1BA-4A47-9069-389D001A5977}" presName="childRect" presStyleLbl="bgAcc1" presStyleIdx="1" presStyleCnt="3">
        <dgm:presLayoutVars>
          <dgm:bulletEnabled val="1"/>
        </dgm:presLayoutVars>
      </dgm:prSet>
      <dgm:spPr/>
    </dgm:pt>
    <dgm:pt modelId="{A199F1C1-967D-4AD7-BB69-1E55A69D5A02}" type="pres">
      <dgm:prSet presAssocID="{801E472E-B1BA-4A47-9069-389D001A5977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7EAF486-0D09-4905-AC47-AD27A3A98380}" type="pres">
      <dgm:prSet presAssocID="{801E472E-B1BA-4A47-9069-389D001A5977}" presName="parentRect" presStyleLbl="alignNode1" presStyleIdx="1" presStyleCnt="3"/>
      <dgm:spPr/>
    </dgm:pt>
    <dgm:pt modelId="{77F0E1E1-8661-4C04-802F-ECABEC1CBC86}" type="pres">
      <dgm:prSet presAssocID="{801E472E-B1BA-4A47-9069-389D001A5977}" presName="adorn" presStyleLbl="fgAccFollowNod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BF294696-A5E2-4EB7-9997-DF0823E373CB}" type="pres">
      <dgm:prSet presAssocID="{7ED145CC-F369-4120-BBD2-D9CD97FB403D}" presName="sibTrans" presStyleLbl="sibTrans2D1" presStyleIdx="0" presStyleCnt="0"/>
      <dgm:spPr/>
    </dgm:pt>
    <dgm:pt modelId="{E624837A-88B9-456C-9359-39798E75BA7C}" type="pres">
      <dgm:prSet presAssocID="{80D7B437-47A6-46C0-B7D0-CD74792EEDEF}" presName="compNode" presStyleCnt="0"/>
      <dgm:spPr/>
    </dgm:pt>
    <dgm:pt modelId="{C0543DED-E8E8-4D61-90DB-74FCE1EB69A9}" type="pres">
      <dgm:prSet presAssocID="{80D7B437-47A6-46C0-B7D0-CD74792EEDEF}" presName="childRect" presStyleLbl="bgAcc1" presStyleIdx="2" presStyleCnt="3">
        <dgm:presLayoutVars>
          <dgm:bulletEnabled val="1"/>
        </dgm:presLayoutVars>
      </dgm:prSet>
      <dgm:spPr/>
    </dgm:pt>
    <dgm:pt modelId="{E303B838-F030-47AC-8422-366908F553FE}" type="pres">
      <dgm:prSet presAssocID="{80D7B437-47A6-46C0-B7D0-CD74792EEDE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D36E366-006A-4950-9F8A-25FE0BE6904C}" type="pres">
      <dgm:prSet presAssocID="{80D7B437-47A6-46C0-B7D0-CD74792EEDEF}" presName="parentRect" presStyleLbl="alignNode1" presStyleIdx="2" presStyleCnt="3"/>
      <dgm:spPr/>
    </dgm:pt>
    <dgm:pt modelId="{C3986DE2-BAAE-4D5D-8A73-F2F421F34DA8}" type="pres">
      <dgm:prSet presAssocID="{80D7B437-47A6-46C0-B7D0-CD74792EEDEF}" presName="adorn" presStyleLbl="fgAccFollowNod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A41FC701-5420-4766-8F7C-5C9C8DB95240}" srcId="{5BEB1663-171E-4D18-B14A-2BBD527912CB}" destId="{801E472E-B1BA-4A47-9069-389D001A5977}" srcOrd="1" destOrd="0" parTransId="{BC1D446F-F0ED-46CD-B3C9-1B396284529C}" sibTransId="{7ED145CC-F369-4120-BBD2-D9CD97FB403D}"/>
    <dgm:cxn modelId="{7F1B1408-8BBC-4140-B890-66CDB7099FED}" type="presOf" srcId="{1F8E057F-8ED0-48EA-8030-144CDA2D74B8}" destId="{12F17F6F-BADE-4408-B146-1D363356A3CF}" srcOrd="0" destOrd="2" presId="urn:microsoft.com/office/officeart/2005/8/layout/bList2"/>
    <dgm:cxn modelId="{C42E940F-1F73-45CF-9EDB-C5CB19FA7B28}" type="presOf" srcId="{801E472E-B1BA-4A47-9069-389D001A5977}" destId="{07EAF486-0D09-4905-AC47-AD27A3A98380}" srcOrd="1" destOrd="0" presId="urn:microsoft.com/office/officeart/2005/8/layout/bList2"/>
    <dgm:cxn modelId="{FF28F115-50F6-48DF-8265-2F773D4D5EF4}" type="presOf" srcId="{18FC3D1F-B8F3-472D-81BA-05251D5AC17A}" destId="{12F17F6F-BADE-4408-B146-1D363356A3CF}" srcOrd="0" destOrd="1" presId="urn:microsoft.com/office/officeart/2005/8/layout/bList2"/>
    <dgm:cxn modelId="{B60ACE1E-77D7-403E-B6B8-1CC2CA4D8B08}" type="presOf" srcId="{801E472E-B1BA-4A47-9069-389D001A5977}" destId="{A199F1C1-967D-4AD7-BB69-1E55A69D5A02}" srcOrd="0" destOrd="0" presId="urn:microsoft.com/office/officeart/2005/8/layout/bList2"/>
    <dgm:cxn modelId="{09AF281F-E945-430C-B9C8-F645E64CE532}" srcId="{801E472E-B1BA-4A47-9069-389D001A5977}" destId="{7D36B385-8B94-48F4-AF32-3CE20FA32A66}" srcOrd="0" destOrd="0" parTransId="{3EF70A68-9A48-474C-8379-4F500CEBDD31}" sibTransId="{60363706-03EE-4F84-976E-EEC5986BD34F}"/>
    <dgm:cxn modelId="{F0B7642C-5A23-4243-B82F-50CE347DB474}" srcId="{801E472E-B1BA-4A47-9069-389D001A5977}" destId="{18FC3D1F-B8F3-472D-81BA-05251D5AC17A}" srcOrd="1" destOrd="0" parTransId="{8A39EAF0-1139-456E-99EB-9A7EEF5E579A}" sibTransId="{2C119B4E-86C3-4C51-BB44-42EBFF453A04}"/>
    <dgm:cxn modelId="{75AF7F30-75EA-48DA-86E2-9F140A0324C6}" type="presOf" srcId="{31EA41A1-41E5-4482-9F1C-40A80FBDC64F}" destId="{07C56013-F2B8-4071-B7E1-2F1F41EE4EF7}" srcOrd="0" destOrd="0" presId="urn:microsoft.com/office/officeart/2005/8/layout/bList2"/>
    <dgm:cxn modelId="{F7F89C31-8EE3-482D-8268-12ED26E363E9}" type="presOf" srcId="{2448F340-1FC2-4E24-BC06-96298B2D3FF3}" destId="{C0543DED-E8E8-4D61-90DB-74FCE1EB69A9}" srcOrd="0" destOrd="1" presId="urn:microsoft.com/office/officeart/2005/8/layout/bList2"/>
    <dgm:cxn modelId="{1AFD7E35-02DB-4AAC-80F8-62E13B34C333}" srcId="{80D7B437-47A6-46C0-B7D0-CD74792EEDEF}" destId="{2448F340-1FC2-4E24-BC06-96298B2D3FF3}" srcOrd="1" destOrd="0" parTransId="{7840DF56-2A69-4E87-B436-2A31D0D9EAD0}" sibTransId="{7C0F105D-123B-4CD9-A4B9-24F804C17AAC}"/>
    <dgm:cxn modelId="{54F7B15B-9894-4B08-93F3-70C4530A8331}" type="presOf" srcId="{BCE87DA4-0E5D-4CF3-8227-C7E0BD6D15AC}" destId="{12F17F6F-BADE-4408-B146-1D363356A3CF}" srcOrd="0" destOrd="3" presId="urn:microsoft.com/office/officeart/2005/8/layout/bList2"/>
    <dgm:cxn modelId="{A4709467-E17E-4E16-A3DC-4311036C9D40}" srcId="{31EA41A1-41E5-4482-9F1C-40A80FBDC64F}" destId="{1981B5BE-67D2-4A1D-9512-93749550FA85}" srcOrd="0" destOrd="0" parTransId="{41D74CF7-4C34-416D-9C8A-1386AE5CE832}" sibTransId="{56E796DE-8430-4A37-9742-4F67F1B063C6}"/>
    <dgm:cxn modelId="{C9C4F156-7D7C-4108-915C-C971288F1FE4}" srcId="{5BEB1663-171E-4D18-B14A-2BBD527912CB}" destId="{31EA41A1-41E5-4482-9F1C-40A80FBDC64F}" srcOrd="0" destOrd="0" parTransId="{D642D4D3-2984-4C31-BE57-3E06F257DD13}" sibTransId="{DDC33F8F-A35D-4128-9FEB-D066267F2AE7}"/>
    <dgm:cxn modelId="{E51E047F-52DC-4EB5-9BC7-647963D5759C}" type="presOf" srcId="{8F6E3173-3E0B-415D-A3EC-25B4DFC54467}" destId="{60492141-8202-4719-8268-C852529EC692}" srcOrd="0" destOrd="2" presId="urn:microsoft.com/office/officeart/2005/8/layout/bList2"/>
    <dgm:cxn modelId="{0576EC89-7FE0-4ED8-8E3E-0D8473289006}" srcId="{801E472E-B1BA-4A47-9069-389D001A5977}" destId="{1F8E057F-8ED0-48EA-8030-144CDA2D74B8}" srcOrd="2" destOrd="0" parTransId="{D11B757C-4E48-4C59-A292-CA8E82316976}" sibTransId="{C64B6675-8641-4B41-84E2-567CF575CB18}"/>
    <dgm:cxn modelId="{EE877894-E4D3-447B-9D14-0B7440D3AC65}" type="presOf" srcId="{5BEB1663-171E-4D18-B14A-2BBD527912CB}" destId="{4598D74C-100E-4FA2-B3EA-B393E2687819}" srcOrd="0" destOrd="0" presId="urn:microsoft.com/office/officeart/2005/8/layout/bList2"/>
    <dgm:cxn modelId="{6247B794-EB5E-4EBE-9502-EBBE39536298}" srcId="{801E472E-B1BA-4A47-9069-389D001A5977}" destId="{7D2162F4-F936-4868-AEC1-7708B1E9D757}" srcOrd="4" destOrd="0" parTransId="{1963B10E-A34F-4B7E-851D-AADE6309BA99}" sibTransId="{A52714B1-3868-46DE-9126-CCAE0F6C0162}"/>
    <dgm:cxn modelId="{C0FFFA99-87AC-48B5-A249-35F6C174ACCA}" type="presOf" srcId="{80D7B437-47A6-46C0-B7D0-CD74792EEDEF}" destId="{8D36E366-006A-4950-9F8A-25FE0BE6904C}" srcOrd="1" destOrd="0" presId="urn:microsoft.com/office/officeart/2005/8/layout/bList2"/>
    <dgm:cxn modelId="{23E5BE9F-A474-4B68-A5BD-27338D8D4984}" type="presOf" srcId="{9A9F24CC-A137-4415-B80A-325EFDB21203}" destId="{C0543DED-E8E8-4D61-90DB-74FCE1EB69A9}" srcOrd="0" destOrd="0" presId="urn:microsoft.com/office/officeart/2005/8/layout/bList2"/>
    <dgm:cxn modelId="{DA3CE1A0-40D2-4339-A70E-15BB44190F99}" type="presOf" srcId="{DDC33F8F-A35D-4128-9FEB-D066267F2AE7}" destId="{A9EA72A9-0A5C-49D7-8611-868B94C20B9C}" srcOrd="0" destOrd="0" presId="urn:microsoft.com/office/officeart/2005/8/layout/bList2"/>
    <dgm:cxn modelId="{1BFDE0A7-ED4B-495B-A5F6-A2C32703C3B2}" type="presOf" srcId="{31EA41A1-41E5-4482-9F1C-40A80FBDC64F}" destId="{0372A1F8-B34B-45BF-A396-6F2B7383DFD2}" srcOrd="1" destOrd="0" presId="urn:microsoft.com/office/officeart/2005/8/layout/bList2"/>
    <dgm:cxn modelId="{6D6A7DB8-6CD4-48C6-BA38-3DB4F4AD7B93}" srcId="{31EA41A1-41E5-4482-9F1C-40A80FBDC64F}" destId="{8F6E3173-3E0B-415D-A3EC-25B4DFC54467}" srcOrd="2" destOrd="0" parTransId="{DA2D5BB7-677F-41FD-A0DA-A9B9378954B8}" sibTransId="{3979456E-2E82-4208-843C-F2618E80BC1F}"/>
    <dgm:cxn modelId="{23186BBA-1DF5-494C-BAD6-6D4B6A92C655}" srcId="{801E472E-B1BA-4A47-9069-389D001A5977}" destId="{BCE87DA4-0E5D-4CF3-8227-C7E0BD6D15AC}" srcOrd="3" destOrd="0" parTransId="{9F4DFC86-DD8C-4B0E-827A-364973EC9C7D}" sibTransId="{87095E0E-2E82-41E3-B12F-DF5C333C8CED}"/>
    <dgm:cxn modelId="{1CC0EFC2-D53C-4AE2-8726-BA78FA6CF8CB}" srcId="{31EA41A1-41E5-4482-9F1C-40A80FBDC64F}" destId="{E378AF45-24F4-4E6C-A9B9-7CCCCFA11105}" srcOrd="1" destOrd="0" parTransId="{87EB0081-159F-46EB-A27C-D21F77FEE8A7}" sibTransId="{AA7F0BA9-3616-43CE-B811-11B45D8CD8E8}"/>
    <dgm:cxn modelId="{CCE763C8-D8BA-474C-873D-902407D01B3E}" srcId="{5BEB1663-171E-4D18-B14A-2BBD527912CB}" destId="{80D7B437-47A6-46C0-B7D0-CD74792EEDEF}" srcOrd="2" destOrd="0" parTransId="{11192E0F-1DCC-4A93-8240-9DBAAB4E566B}" sibTransId="{907393B9-5D81-4824-9939-D06A41D9796E}"/>
    <dgm:cxn modelId="{C7A76ECB-FAA9-40FD-B102-E855A9C03A31}" type="presOf" srcId="{80D7B437-47A6-46C0-B7D0-CD74792EEDEF}" destId="{E303B838-F030-47AC-8422-366908F553FE}" srcOrd="0" destOrd="0" presId="urn:microsoft.com/office/officeart/2005/8/layout/bList2"/>
    <dgm:cxn modelId="{436A7ED8-9055-434C-9AC5-F03CC98254E9}" type="presOf" srcId="{E378AF45-24F4-4E6C-A9B9-7CCCCFA11105}" destId="{60492141-8202-4719-8268-C852529EC692}" srcOrd="0" destOrd="1" presId="urn:microsoft.com/office/officeart/2005/8/layout/bList2"/>
    <dgm:cxn modelId="{C290E8DC-8A49-4139-B315-64243F8A81F6}" type="presOf" srcId="{7D2162F4-F936-4868-AEC1-7708B1E9D757}" destId="{12F17F6F-BADE-4408-B146-1D363356A3CF}" srcOrd="0" destOrd="4" presId="urn:microsoft.com/office/officeart/2005/8/layout/bList2"/>
    <dgm:cxn modelId="{16737CE2-091F-4EC3-9A1A-0190EBE7B678}" type="presOf" srcId="{7D36B385-8B94-48F4-AF32-3CE20FA32A66}" destId="{12F17F6F-BADE-4408-B146-1D363356A3CF}" srcOrd="0" destOrd="0" presId="urn:microsoft.com/office/officeart/2005/8/layout/bList2"/>
    <dgm:cxn modelId="{FA4CFAE6-FDE0-4FF1-AE6A-BC408EFA8DC1}" srcId="{80D7B437-47A6-46C0-B7D0-CD74792EEDEF}" destId="{9A9F24CC-A137-4415-B80A-325EFDB21203}" srcOrd="0" destOrd="0" parTransId="{673007C8-74B6-41EA-9548-66D9AE795566}" sibTransId="{1904E39A-C643-4FFA-A607-93BD6989197C}"/>
    <dgm:cxn modelId="{762AE4E7-F70C-40C6-9BF1-D6C31BED7822}" type="presOf" srcId="{7ED145CC-F369-4120-BBD2-D9CD97FB403D}" destId="{BF294696-A5E2-4EB7-9997-DF0823E373CB}" srcOrd="0" destOrd="0" presId="urn:microsoft.com/office/officeart/2005/8/layout/bList2"/>
    <dgm:cxn modelId="{F71753ED-33AB-4CDC-B1D0-34FEA9162E0A}" type="presOf" srcId="{1981B5BE-67D2-4A1D-9512-93749550FA85}" destId="{60492141-8202-4719-8268-C852529EC692}" srcOrd="0" destOrd="0" presId="urn:microsoft.com/office/officeart/2005/8/layout/bList2"/>
    <dgm:cxn modelId="{BDA9D1E7-2806-4937-8D4B-CD2EB879769B}" type="presParOf" srcId="{4598D74C-100E-4FA2-B3EA-B393E2687819}" destId="{E1118A30-A793-4592-A432-5204E419A128}" srcOrd="0" destOrd="0" presId="urn:microsoft.com/office/officeart/2005/8/layout/bList2"/>
    <dgm:cxn modelId="{A82E1982-B136-4F2D-9494-BD49FB962DD1}" type="presParOf" srcId="{E1118A30-A793-4592-A432-5204E419A128}" destId="{60492141-8202-4719-8268-C852529EC692}" srcOrd="0" destOrd="0" presId="urn:microsoft.com/office/officeart/2005/8/layout/bList2"/>
    <dgm:cxn modelId="{49AE0017-15D7-4A69-A4F5-2A25A7F9DB58}" type="presParOf" srcId="{E1118A30-A793-4592-A432-5204E419A128}" destId="{07C56013-F2B8-4071-B7E1-2F1F41EE4EF7}" srcOrd="1" destOrd="0" presId="urn:microsoft.com/office/officeart/2005/8/layout/bList2"/>
    <dgm:cxn modelId="{68A5CA6A-955D-48E9-B0EF-607F40D6FAB7}" type="presParOf" srcId="{E1118A30-A793-4592-A432-5204E419A128}" destId="{0372A1F8-B34B-45BF-A396-6F2B7383DFD2}" srcOrd="2" destOrd="0" presId="urn:microsoft.com/office/officeart/2005/8/layout/bList2"/>
    <dgm:cxn modelId="{FE781A23-DC09-4743-8AA1-E21482C8887C}" type="presParOf" srcId="{E1118A30-A793-4592-A432-5204E419A128}" destId="{FBD03485-B762-4B87-AA3C-8A0D4A9A5C6F}" srcOrd="3" destOrd="0" presId="urn:microsoft.com/office/officeart/2005/8/layout/bList2"/>
    <dgm:cxn modelId="{C9769927-B9C6-469F-8954-270A3384AEFC}" type="presParOf" srcId="{4598D74C-100E-4FA2-B3EA-B393E2687819}" destId="{A9EA72A9-0A5C-49D7-8611-868B94C20B9C}" srcOrd="1" destOrd="0" presId="urn:microsoft.com/office/officeart/2005/8/layout/bList2"/>
    <dgm:cxn modelId="{1878C46E-98EF-45CC-B379-E059C7D45A64}" type="presParOf" srcId="{4598D74C-100E-4FA2-B3EA-B393E2687819}" destId="{BC33CB49-48CB-48DE-ADA7-618E79CA5BC1}" srcOrd="2" destOrd="0" presId="urn:microsoft.com/office/officeart/2005/8/layout/bList2"/>
    <dgm:cxn modelId="{1D27E281-7CFE-449A-B967-32A0182BE3F8}" type="presParOf" srcId="{BC33CB49-48CB-48DE-ADA7-618E79CA5BC1}" destId="{12F17F6F-BADE-4408-B146-1D363356A3CF}" srcOrd="0" destOrd="0" presId="urn:microsoft.com/office/officeart/2005/8/layout/bList2"/>
    <dgm:cxn modelId="{457CB688-6E47-45FE-9953-44AD4DE87AFB}" type="presParOf" srcId="{BC33CB49-48CB-48DE-ADA7-618E79CA5BC1}" destId="{A199F1C1-967D-4AD7-BB69-1E55A69D5A02}" srcOrd="1" destOrd="0" presId="urn:microsoft.com/office/officeart/2005/8/layout/bList2"/>
    <dgm:cxn modelId="{04893DC8-D3CC-42C0-8389-516A33DEBA2D}" type="presParOf" srcId="{BC33CB49-48CB-48DE-ADA7-618E79CA5BC1}" destId="{07EAF486-0D09-4905-AC47-AD27A3A98380}" srcOrd="2" destOrd="0" presId="urn:microsoft.com/office/officeart/2005/8/layout/bList2"/>
    <dgm:cxn modelId="{61D587DD-37A8-4DE4-B2EB-268431C5BF3E}" type="presParOf" srcId="{BC33CB49-48CB-48DE-ADA7-618E79CA5BC1}" destId="{77F0E1E1-8661-4C04-802F-ECABEC1CBC86}" srcOrd="3" destOrd="0" presId="urn:microsoft.com/office/officeart/2005/8/layout/bList2"/>
    <dgm:cxn modelId="{F247F38F-13CB-445E-B0A3-64742C44D7C4}" type="presParOf" srcId="{4598D74C-100E-4FA2-B3EA-B393E2687819}" destId="{BF294696-A5E2-4EB7-9997-DF0823E373CB}" srcOrd="3" destOrd="0" presId="urn:microsoft.com/office/officeart/2005/8/layout/bList2"/>
    <dgm:cxn modelId="{4893C155-80F8-4764-B8E4-091F4213FF73}" type="presParOf" srcId="{4598D74C-100E-4FA2-B3EA-B393E2687819}" destId="{E624837A-88B9-456C-9359-39798E75BA7C}" srcOrd="4" destOrd="0" presId="urn:microsoft.com/office/officeart/2005/8/layout/bList2"/>
    <dgm:cxn modelId="{D2EF2B15-E488-4E82-93A5-F5EC185D8798}" type="presParOf" srcId="{E624837A-88B9-456C-9359-39798E75BA7C}" destId="{C0543DED-E8E8-4D61-90DB-74FCE1EB69A9}" srcOrd="0" destOrd="0" presId="urn:microsoft.com/office/officeart/2005/8/layout/bList2"/>
    <dgm:cxn modelId="{BCF49EBB-886F-4767-9148-A898CFF3DA8D}" type="presParOf" srcId="{E624837A-88B9-456C-9359-39798E75BA7C}" destId="{E303B838-F030-47AC-8422-366908F553FE}" srcOrd="1" destOrd="0" presId="urn:microsoft.com/office/officeart/2005/8/layout/bList2"/>
    <dgm:cxn modelId="{123145EC-9C05-48B8-997F-0E0B3B0CE945}" type="presParOf" srcId="{E624837A-88B9-456C-9359-39798E75BA7C}" destId="{8D36E366-006A-4950-9F8A-25FE0BE6904C}" srcOrd="2" destOrd="0" presId="urn:microsoft.com/office/officeart/2005/8/layout/bList2"/>
    <dgm:cxn modelId="{6565EEEC-AA96-4595-BE0F-1910B8E81B79}" type="presParOf" srcId="{E624837A-88B9-456C-9359-39798E75BA7C}" destId="{C3986DE2-BAAE-4D5D-8A73-F2F421F34DA8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C6D02-3D7E-44CE-BF59-4BBD5E8FC87F}">
      <dsp:nvSpPr>
        <dsp:cNvPr id="0" name=""/>
        <dsp:cNvSpPr/>
      </dsp:nvSpPr>
      <dsp:spPr>
        <a:xfrm>
          <a:off x="0" y="2394"/>
          <a:ext cx="5728344" cy="0"/>
        </a:xfrm>
        <a:prstGeom prst="line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2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0E8710-6A73-4F31-BDC2-AA067F380629}">
      <dsp:nvSpPr>
        <dsp:cNvPr id="0" name=""/>
        <dsp:cNvSpPr/>
      </dsp:nvSpPr>
      <dsp:spPr>
        <a:xfrm>
          <a:off x="0" y="2394"/>
          <a:ext cx="5728344" cy="1632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100" kern="1200" dirty="0"/>
            <a:t>¿Qué características poseía la </a:t>
          </a:r>
          <a:r>
            <a:rPr lang="es-CL" sz="3100" b="1" kern="1200" dirty="0"/>
            <a:t>sociedad liberal </a:t>
          </a:r>
          <a:r>
            <a:rPr lang="es-CL" sz="3100" kern="1200" dirty="0"/>
            <a:t>del siglo XIX?</a:t>
          </a:r>
          <a:endParaRPr lang="en-US" sz="3100" kern="1200" dirty="0"/>
        </a:p>
      </dsp:txBody>
      <dsp:txXfrm>
        <a:off x="0" y="2394"/>
        <a:ext cx="5728344" cy="1632733"/>
      </dsp:txXfrm>
    </dsp:sp>
    <dsp:sp modelId="{38B4E1CE-B955-429D-9D29-3C42AE4C5E02}">
      <dsp:nvSpPr>
        <dsp:cNvPr id="0" name=""/>
        <dsp:cNvSpPr/>
      </dsp:nvSpPr>
      <dsp:spPr>
        <a:xfrm>
          <a:off x="0" y="1635128"/>
          <a:ext cx="5728344" cy="0"/>
        </a:xfrm>
        <a:prstGeom prst="line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-1939188"/>
                <a:satOff val="-4386"/>
                <a:lumOff val="-2843"/>
                <a:alphaOff val="0"/>
                <a:tint val="98000"/>
                <a:lumMod val="102000"/>
              </a:schemeClr>
              <a:schemeClr val="accent2">
                <a:hueOff val="-1939188"/>
                <a:satOff val="-4386"/>
                <a:lumOff val="-2843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2">
              <a:hueOff val="-1939188"/>
              <a:satOff val="-4386"/>
              <a:lumOff val="-28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3A6F1C-2E39-4EBD-87AB-4FF5D58FC259}">
      <dsp:nvSpPr>
        <dsp:cNvPr id="0" name=""/>
        <dsp:cNvSpPr/>
      </dsp:nvSpPr>
      <dsp:spPr>
        <a:xfrm>
          <a:off x="0" y="1635128"/>
          <a:ext cx="5728344" cy="1632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100" kern="1200" dirty="0"/>
            <a:t>¿Qué rol ocupaba el Estado en la economía para el pensamiento liberal clásico?</a:t>
          </a:r>
          <a:endParaRPr lang="en-US" sz="3100" kern="1200" dirty="0"/>
        </a:p>
      </dsp:txBody>
      <dsp:txXfrm>
        <a:off x="0" y="1635128"/>
        <a:ext cx="5728344" cy="1632733"/>
      </dsp:txXfrm>
    </dsp:sp>
    <dsp:sp modelId="{C7621926-F84C-4C1A-BD62-8B041991A0AB}">
      <dsp:nvSpPr>
        <dsp:cNvPr id="0" name=""/>
        <dsp:cNvSpPr/>
      </dsp:nvSpPr>
      <dsp:spPr>
        <a:xfrm>
          <a:off x="0" y="3267861"/>
          <a:ext cx="5728344" cy="0"/>
        </a:xfrm>
        <a:prstGeom prst="line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-3878375"/>
                <a:satOff val="-8771"/>
                <a:lumOff val="-5686"/>
                <a:alphaOff val="0"/>
                <a:tint val="98000"/>
                <a:lumMod val="102000"/>
              </a:schemeClr>
              <a:schemeClr val="accent2">
                <a:hueOff val="-3878375"/>
                <a:satOff val="-8771"/>
                <a:lumOff val="-5686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 w="9525" cap="rnd" cmpd="sng" algn="ctr">
          <a:solidFill>
            <a:schemeClr val="accent2">
              <a:hueOff val="-3878375"/>
              <a:satOff val="-8771"/>
              <a:lumOff val="-5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AE1189-B546-4528-8B5C-C614BB20BF21}">
      <dsp:nvSpPr>
        <dsp:cNvPr id="0" name=""/>
        <dsp:cNvSpPr/>
      </dsp:nvSpPr>
      <dsp:spPr>
        <a:xfrm>
          <a:off x="0" y="3267861"/>
          <a:ext cx="5728344" cy="16327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3100" kern="1200"/>
            <a:t>¿En qué consiste el libre mercado?</a:t>
          </a:r>
          <a:endParaRPr lang="en-US" sz="3100" kern="1200"/>
        </a:p>
      </dsp:txBody>
      <dsp:txXfrm>
        <a:off x="0" y="3267861"/>
        <a:ext cx="5728344" cy="16327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92141-8202-4719-8268-C852529EC692}">
      <dsp:nvSpPr>
        <dsp:cNvPr id="0" name=""/>
        <dsp:cNvSpPr/>
      </dsp:nvSpPr>
      <dsp:spPr>
        <a:xfrm>
          <a:off x="0" y="94232"/>
          <a:ext cx="3080839" cy="229978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Libertad de culto.</a:t>
          </a: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Separación del Estado y la iglesia.</a:t>
          </a:r>
        </a:p>
      </dsp:txBody>
      <dsp:txXfrm>
        <a:off x="53887" y="148119"/>
        <a:ext cx="2973065" cy="2245894"/>
      </dsp:txXfrm>
    </dsp:sp>
    <dsp:sp modelId="{0372A1F8-B34B-45BF-A396-6F2B7383DFD2}">
      <dsp:nvSpPr>
        <dsp:cNvPr id="0" name=""/>
        <dsp:cNvSpPr/>
      </dsp:nvSpPr>
      <dsp:spPr>
        <a:xfrm>
          <a:off x="7133" y="2350686"/>
          <a:ext cx="3080839" cy="988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4064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Religión</a:t>
          </a:r>
        </a:p>
      </dsp:txBody>
      <dsp:txXfrm>
        <a:off x="7133" y="2350686"/>
        <a:ext cx="2169605" cy="988906"/>
      </dsp:txXfrm>
    </dsp:sp>
    <dsp:sp modelId="{FBD03485-B762-4B87-AA3C-8A0D4A9A5C6F}">
      <dsp:nvSpPr>
        <dsp:cNvPr id="0" name=""/>
        <dsp:cNvSpPr/>
      </dsp:nvSpPr>
      <dsp:spPr>
        <a:xfrm>
          <a:off x="2263890" y="2507764"/>
          <a:ext cx="1078293" cy="107829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17F6F-BADE-4408-B146-1D363356A3CF}">
      <dsp:nvSpPr>
        <dsp:cNvPr id="0" name=""/>
        <dsp:cNvSpPr/>
      </dsp:nvSpPr>
      <dsp:spPr>
        <a:xfrm>
          <a:off x="3609324" y="50904"/>
          <a:ext cx="3080839" cy="229978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Rige el Estado de derecho.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Soberanía popular.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Rige la voluntad de las mayorías políticas.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900" kern="1200" dirty="0"/>
        </a:p>
      </dsp:txBody>
      <dsp:txXfrm>
        <a:off x="3663211" y="104791"/>
        <a:ext cx="2973065" cy="2245894"/>
      </dsp:txXfrm>
    </dsp:sp>
    <dsp:sp modelId="{07EAF486-0D09-4905-AC47-AD27A3A98380}">
      <dsp:nvSpPr>
        <dsp:cNvPr id="0" name=""/>
        <dsp:cNvSpPr/>
      </dsp:nvSpPr>
      <dsp:spPr>
        <a:xfrm>
          <a:off x="3609324" y="2350686"/>
          <a:ext cx="3080839" cy="988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4064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Política</a:t>
          </a:r>
        </a:p>
      </dsp:txBody>
      <dsp:txXfrm>
        <a:off x="3609324" y="2350686"/>
        <a:ext cx="2169605" cy="988906"/>
      </dsp:txXfrm>
    </dsp:sp>
    <dsp:sp modelId="{77F0E1E1-8661-4C04-802F-ECABEC1CBC86}">
      <dsp:nvSpPr>
        <dsp:cNvPr id="0" name=""/>
        <dsp:cNvSpPr/>
      </dsp:nvSpPr>
      <dsp:spPr>
        <a:xfrm>
          <a:off x="5866081" y="2507764"/>
          <a:ext cx="1078293" cy="107829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543DED-E8E8-4D61-90DB-74FCE1EB69A9}">
      <dsp:nvSpPr>
        <dsp:cNvPr id="0" name=""/>
        <dsp:cNvSpPr/>
      </dsp:nvSpPr>
      <dsp:spPr>
        <a:xfrm>
          <a:off x="7211516" y="50904"/>
          <a:ext cx="3080839" cy="229978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Estado no interfiere en la economía</a:t>
          </a: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Economía internacional, </a:t>
          </a:r>
          <a:r>
            <a:rPr lang="es-ES" sz="2400" kern="1200" dirty="0" err="1"/>
            <a:t>pre-globalizada</a:t>
          </a:r>
          <a:r>
            <a:rPr lang="es-ES" sz="2400" kern="1200" dirty="0"/>
            <a:t>.</a:t>
          </a:r>
        </a:p>
      </dsp:txBody>
      <dsp:txXfrm>
        <a:off x="7265403" y="104791"/>
        <a:ext cx="2973065" cy="2245894"/>
      </dsp:txXfrm>
    </dsp:sp>
    <dsp:sp modelId="{8D36E366-006A-4950-9F8A-25FE0BE6904C}">
      <dsp:nvSpPr>
        <dsp:cNvPr id="0" name=""/>
        <dsp:cNvSpPr/>
      </dsp:nvSpPr>
      <dsp:spPr>
        <a:xfrm>
          <a:off x="7211516" y="2350686"/>
          <a:ext cx="3080839" cy="9889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4064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Economía</a:t>
          </a:r>
        </a:p>
      </dsp:txBody>
      <dsp:txXfrm>
        <a:off x="7211516" y="2350686"/>
        <a:ext cx="2169605" cy="988906"/>
      </dsp:txXfrm>
    </dsp:sp>
    <dsp:sp modelId="{C3986DE2-BAAE-4D5D-8A73-F2F421F34DA8}">
      <dsp:nvSpPr>
        <dsp:cNvPr id="0" name=""/>
        <dsp:cNvSpPr/>
      </dsp:nvSpPr>
      <dsp:spPr>
        <a:xfrm>
          <a:off x="9468273" y="2507764"/>
          <a:ext cx="1078293" cy="107829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EA892-3230-478A-BE7C-E24A2C355CF8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71E66-DED8-4483-8271-A6BAA404777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2814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971E66-DED8-4483-8271-A6BAA4047778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3067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¿Cómo cambió la realidad social entre los años 20 y los años 30?</a:t>
            </a:r>
          </a:p>
          <a:p>
            <a:r>
              <a:rPr lang="es-CL" dirty="0"/>
              <a:t>¿Qué produjo dicho cambio?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284E3F-9BE4-4B20-9418-A6A1A0F20C71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2854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92E5-ADFF-497E-B61C-798902354418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36-B38F-4462-8F62-F7AF6C3C15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42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92E5-ADFF-497E-B61C-798902354418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36-B38F-4462-8F62-F7AF6C3C15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258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92E5-ADFF-497E-B61C-798902354418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36-B38F-4462-8F62-F7AF6C3C15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7155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92E5-ADFF-497E-B61C-798902354418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36-B38F-4462-8F62-F7AF6C3C15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9051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92E5-ADFF-497E-B61C-798902354418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36-B38F-4462-8F62-F7AF6C3C15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28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92E5-ADFF-497E-B61C-798902354418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36-B38F-4462-8F62-F7AF6C3C15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004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92E5-ADFF-497E-B61C-798902354418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36-B38F-4462-8F62-F7AF6C3C15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99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92E5-ADFF-497E-B61C-798902354418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36-B38F-4462-8F62-F7AF6C3C15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92E5-ADFF-497E-B61C-798902354418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36-B38F-4462-8F62-F7AF6C3C15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397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92E5-ADFF-497E-B61C-798902354418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36-B38F-4462-8F62-F7AF6C3C15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230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92E5-ADFF-497E-B61C-798902354418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36-B38F-4462-8F62-F7AF6C3C15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396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92E5-ADFF-497E-B61C-798902354418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36-B38F-4462-8F62-F7AF6C3C15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17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B92E5-ADFF-497E-B61C-798902354418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36-B38F-4462-8F62-F7AF6C3C15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306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53B92E5-ADFF-497E-B61C-798902354418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8844236-B38F-4462-8F62-F7AF6C3C15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35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53B92E5-ADFF-497E-B61C-798902354418}" type="datetimeFigureOut">
              <a:rPr lang="es-CL" smtClean="0"/>
              <a:t>14-05-2021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8844236-B38F-4462-8F62-F7AF6C3C15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897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acavernadelescriba.blogspot.com/2011/04/el-crack-del-29-y-la-gran-depresion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riatodo.blogspot.com/2011/03/crack-del-29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1E22E5-B617-4AE1-BFDE-0BA6D217C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2" y="639097"/>
            <a:ext cx="4961534" cy="3781101"/>
          </a:xfrm>
        </p:spPr>
        <p:txBody>
          <a:bodyPr>
            <a:normAutofit/>
          </a:bodyPr>
          <a:lstStyle/>
          <a:p>
            <a:r>
              <a:rPr lang="es-ES"/>
              <a:t>Crisis del Estado Liberal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218FC8-2B00-4DCE-98B2-E064286D6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4961535" cy="1119953"/>
          </a:xfrm>
        </p:spPr>
        <p:txBody>
          <a:bodyPr>
            <a:normAutofit lnSpcReduction="10000"/>
          </a:bodyPr>
          <a:lstStyle/>
          <a:p>
            <a:r>
              <a:rPr lang="es-ES" dirty="0"/>
              <a:t>Historia 2° Medio </a:t>
            </a:r>
            <a:r>
              <a:rPr lang="es-ES" dirty="0" err="1"/>
              <a:t>OA</a:t>
            </a:r>
            <a:r>
              <a:rPr lang="es-ES" dirty="0"/>
              <a:t>: 02</a:t>
            </a:r>
          </a:p>
          <a:p>
            <a:r>
              <a:rPr lang="es-ES" dirty="0"/>
              <a:t>Profesor Abraham López</a:t>
            </a:r>
          </a:p>
          <a:p>
            <a:r>
              <a:rPr lang="es-ES" dirty="0"/>
              <a:t>Clase </a:t>
            </a:r>
            <a:r>
              <a:rPr lang="es-ES" dirty="0" err="1"/>
              <a:t>N°</a:t>
            </a:r>
            <a:r>
              <a:rPr lang="es-ES" dirty="0"/>
              <a:t> </a:t>
            </a:r>
            <a:r>
              <a:rPr lang="es-ES" dirty="0" err="1"/>
              <a:t>14a</a:t>
            </a: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210628B-F298-469E-9F03-33066BB9DF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50040"/>
          <a:stretch/>
        </p:blipFill>
        <p:spPr>
          <a:xfrm>
            <a:off x="6100916" y="10"/>
            <a:ext cx="6091084" cy="685799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A733055-CA93-4574-8559-AEECB93105DA}"/>
              </a:ext>
            </a:extLst>
          </p:cNvPr>
          <p:cNvSpPr txBox="1"/>
          <p:nvPr/>
        </p:nvSpPr>
        <p:spPr>
          <a:xfrm>
            <a:off x="9178033" y="6657945"/>
            <a:ext cx="301396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700">
                <a:solidFill>
                  <a:srgbClr val="FFFFFF"/>
                </a:solidFill>
                <a:hlinkClick r:id="rId3" tooltip="https://lacavernadelescriba.blogspot.com/2011/04/el-crack-del-29-y-la-gran-depresion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>
                <a:solidFill>
                  <a:srgbClr val="FFFFFF"/>
                </a:solidFill>
              </a:rPr>
              <a:t> de Autor desconocido está bajo licencia </a:t>
            </a:r>
            <a:r>
              <a:rPr lang="es-E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s-E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0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C77FB2-3562-4F5B-A65C-19CC0AA59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5359921" cy="970450"/>
          </a:xfrm>
        </p:spPr>
        <p:txBody>
          <a:bodyPr>
            <a:normAutofit/>
          </a:bodyPr>
          <a:lstStyle/>
          <a:p>
            <a:r>
              <a:rPr lang="es-CL" dirty="0"/>
              <a:t>Objetivo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99B944-A718-4423-A2B1-D9ED499DC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351209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Caracterizar la crisis de 1929  y sus consecuencias sobre el modelo de Estado liberal, mediante el análisis de fuentes primarias y secundarias.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C524A27-B6C0-41EA-ABCB-AA2E61FC0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75898" y="0"/>
            <a:ext cx="571305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7">
            <a:extLst>
              <a:ext uri="{FF2B5EF4-FFF2-40B4-BE49-F238E27FC236}">
                <a16:creationId xmlns:a16="http://schemas.microsoft.com/office/drawing/2014/main" id="{F3FCE8DC-E7A6-4A8F-BB57-A87EC4B84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28932" y="958640"/>
            <a:ext cx="4419604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agen 10" descr="Foto blanco y negro de un grupo de personas caminando en la calle&#10;&#10;Descripción generada automáticamente">
            <a:extLst>
              <a:ext uri="{FF2B5EF4-FFF2-40B4-BE49-F238E27FC236}">
                <a16:creationId xmlns:a16="http://schemas.microsoft.com/office/drawing/2014/main" id="{09602A35-1916-4914-8E06-0F2E62CC44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1508" b="5"/>
          <a:stretch/>
        </p:blipFill>
        <p:spPr>
          <a:xfrm>
            <a:off x="7410517" y="1258529"/>
            <a:ext cx="3832042" cy="433020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ED949827-13F6-4C20-A8AB-4D6DF5A235A4}"/>
              </a:ext>
            </a:extLst>
          </p:cNvPr>
          <p:cNvSpPr txBox="1"/>
          <p:nvPr/>
        </p:nvSpPr>
        <p:spPr>
          <a:xfrm>
            <a:off x="8251034" y="5388679"/>
            <a:ext cx="299152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CL" sz="700">
                <a:solidFill>
                  <a:srgbClr val="FFFFFF"/>
                </a:solidFill>
                <a:hlinkClick r:id="rId3" tooltip="http://historiatodo.blogspot.com/2011/03/crack-del-29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CL" sz="700">
                <a:solidFill>
                  <a:srgbClr val="FFFFFF"/>
                </a:solidFill>
              </a:rPr>
              <a:t> de Autor desconocido está bajo licencia </a:t>
            </a:r>
            <a:r>
              <a:rPr lang="es-CL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s-CL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30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B82547-2424-4E7A-A98B-75206EE73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id="{5109BC2F-9616-4D7D-9E98-57898009A8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AF61B6-8755-417F-97BB-D9B731BB1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54" y="1687286"/>
            <a:ext cx="3269463" cy="3978017"/>
          </a:xfrm>
        </p:spPr>
        <p:txBody>
          <a:bodyPr anchor="t">
            <a:normAutofit/>
          </a:bodyPr>
          <a:lstStyle/>
          <a:p>
            <a:r>
              <a:rPr lang="es-CL" sz="4400" dirty="0"/>
              <a:t>El Modelo Liberal Clásico (s XIX)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1D148E8-3D20-4420-A582-7356E7F8E2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449591"/>
              </p:ext>
            </p:extLst>
          </p:nvPr>
        </p:nvGraphicFramePr>
        <p:xfrm>
          <a:off x="5508820" y="965200"/>
          <a:ext cx="5728344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634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A01907A-BF04-440F-BA0D-49BC96273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B06AA65-F54E-415C-8091-254E591D16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53" r="-1" b="5391"/>
          <a:stretch/>
        </p:blipFill>
        <p:spPr bwMode="auto">
          <a:xfrm>
            <a:off x="1144232" y="643467"/>
            <a:ext cx="9903535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704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A84006D4-CFB1-4DB9-BF2D-45B66ED80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111482" cy="1325563"/>
          </a:xfrm>
        </p:spPr>
        <p:txBody>
          <a:bodyPr/>
          <a:lstStyle/>
          <a:p>
            <a:r>
              <a:rPr lang="es-ES" dirty="0"/>
              <a:t>Ideales del liberalismo clásico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9D43535-3279-4F7D-AC6F-FE0F77E8FE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372265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714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oto blanco y negro de un grupo de personas en una tienda&#10;&#10;Descripción generada automáticamente">
            <a:extLst>
              <a:ext uri="{FF2B5EF4-FFF2-40B4-BE49-F238E27FC236}">
                <a16:creationId xmlns:a16="http://schemas.microsoft.com/office/drawing/2014/main" id="{A74BDAA0-DFAB-494E-BE64-158D148386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315"/>
          <a:stretch/>
        </p:blipFill>
        <p:spPr>
          <a:xfrm>
            <a:off x="3127567" y="349806"/>
            <a:ext cx="4296411" cy="3079194"/>
          </a:xfrm>
          <a:prstGeom prst="rect">
            <a:avLst/>
          </a:prstGeom>
        </p:spPr>
      </p:pic>
      <p:pic>
        <p:nvPicPr>
          <p:cNvPr id="9" name="Imagen 8" descr="Foto blanco y negro de un grupo de personas posando por un foto&#10;&#10;Descripción generada automáticamente">
            <a:extLst>
              <a:ext uri="{FF2B5EF4-FFF2-40B4-BE49-F238E27FC236}">
                <a16:creationId xmlns:a16="http://schemas.microsoft.com/office/drawing/2014/main" id="{E703629F-666E-4B7C-9FFC-3AF8BF43141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063"/>
          <a:stretch/>
        </p:blipFill>
        <p:spPr>
          <a:xfrm>
            <a:off x="3127566" y="3489159"/>
            <a:ext cx="4296411" cy="3047107"/>
          </a:xfrm>
          <a:prstGeom prst="rect">
            <a:avLst/>
          </a:prstGeom>
        </p:spPr>
      </p:pic>
      <p:pic>
        <p:nvPicPr>
          <p:cNvPr id="5" name="Marcador de contenido 4" descr="Un periódico con la foto de un grupo de personas caminando en la calle&#10;&#10;Descripción generada automáticamente">
            <a:extLst>
              <a:ext uri="{FF2B5EF4-FFF2-40B4-BE49-F238E27FC236}">
                <a16:creationId xmlns:a16="http://schemas.microsoft.com/office/drawing/2014/main" id="{E377B7F4-028F-4F57-AB3E-CFEFA2F63B9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5"/>
          <a:srcRect l="8093" r="3873" b="-3"/>
          <a:stretch/>
        </p:blipFill>
        <p:spPr>
          <a:xfrm>
            <a:off x="7523000" y="322791"/>
            <a:ext cx="4295775" cy="621347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BE4B1F5-5305-4346-90DD-8D70823C1FF3}"/>
              </a:ext>
            </a:extLst>
          </p:cNvPr>
          <p:cNvSpPr/>
          <p:nvPr/>
        </p:nvSpPr>
        <p:spPr>
          <a:xfrm>
            <a:off x="317241" y="349807"/>
            <a:ext cx="2584579" cy="6186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/>
              <a:t>Durante el siglo XIX se desarrolló en las potencias industriales un crecimiento económico sin igual.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A inicios del XX, Estados Unidos toma el rol de potencia, desarrollando un control sobre las economías mundiales. Todos le compran o venden a Estados Unidos.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A fines de los años 20 se produce un quiebre en este esplendor económico.</a:t>
            </a:r>
          </a:p>
        </p:txBody>
      </p:sp>
    </p:spTree>
    <p:extLst>
      <p:ext uri="{BB962C8B-B14F-4D97-AF65-F5344CB8AC3E}">
        <p14:creationId xmlns:p14="http://schemas.microsoft.com/office/powerpoint/2010/main" val="390969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E0D4A3-ECB8-4689-ABDB-9CE848CE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854772B-9C8F-4037-89E0-3A45208AB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1576408"/>
            <a:ext cx="10917814" cy="4638125"/>
          </a:xfrm>
          <a:custGeom>
            <a:avLst/>
            <a:gdLst>
              <a:gd name="connsiteX0" fmla="*/ 5441025 w 10917814"/>
              <a:gd name="connsiteY0" fmla="*/ 0 h 4638125"/>
              <a:gd name="connsiteX1" fmla="*/ 5453725 w 10917814"/>
              <a:gd name="connsiteY1" fmla="*/ 0 h 4638125"/>
              <a:gd name="connsiteX2" fmla="*/ 5464308 w 10917814"/>
              <a:gd name="connsiteY2" fmla="*/ 0 h 4638125"/>
              <a:gd name="connsiteX3" fmla="*/ 5477009 w 10917814"/>
              <a:gd name="connsiteY3" fmla="*/ 4762 h 4638125"/>
              <a:gd name="connsiteX4" fmla="*/ 5489708 w 10917814"/>
              <a:gd name="connsiteY4" fmla="*/ 9525 h 4638125"/>
              <a:gd name="connsiteX5" fmla="*/ 5498175 w 10917814"/>
              <a:gd name="connsiteY5" fmla="*/ 12700 h 4638125"/>
              <a:gd name="connsiteX6" fmla="*/ 5865801 w 10917814"/>
              <a:gd name="connsiteY6" fmla="*/ 288419 h 4638125"/>
              <a:gd name="connsiteX7" fmla="*/ 10765009 w 10917814"/>
              <a:gd name="connsiteY7" fmla="*/ 288419 h 4638125"/>
              <a:gd name="connsiteX8" fmla="*/ 10917814 w 10917814"/>
              <a:gd name="connsiteY8" fmla="*/ 441224 h 4638125"/>
              <a:gd name="connsiteX9" fmla="*/ 10917814 w 10917814"/>
              <a:gd name="connsiteY9" fmla="*/ 4485320 h 4638125"/>
              <a:gd name="connsiteX10" fmla="*/ 10765009 w 10917814"/>
              <a:gd name="connsiteY10" fmla="*/ 4638125 h 4638125"/>
              <a:gd name="connsiteX11" fmla="*/ 152805 w 10917814"/>
              <a:gd name="connsiteY11" fmla="*/ 4638125 h 4638125"/>
              <a:gd name="connsiteX12" fmla="*/ 0 w 10917814"/>
              <a:gd name="connsiteY12" fmla="*/ 4485320 h 4638125"/>
              <a:gd name="connsiteX13" fmla="*/ 0 w 10917814"/>
              <a:gd name="connsiteY13" fmla="*/ 441224 h 4638125"/>
              <a:gd name="connsiteX14" fmla="*/ 152805 w 10917814"/>
              <a:gd name="connsiteY14" fmla="*/ 288419 h 4638125"/>
              <a:gd name="connsiteX15" fmla="*/ 5041650 w 10917814"/>
              <a:gd name="connsiteY15" fmla="*/ 288419 h 4638125"/>
              <a:gd name="connsiteX16" fmla="*/ 5409275 w 10917814"/>
              <a:gd name="connsiteY16" fmla="*/ 12700 h 4638125"/>
              <a:gd name="connsiteX17" fmla="*/ 5417742 w 10917814"/>
              <a:gd name="connsiteY17" fmla="*/ 9525 h 4638125"/>
              <a:gd name="connsiteX18" fmla="*/ 5430442 w 10917814"/>
              <a:gd name="connsiteY18" fmla="*/ 4762 h 46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7814" h="4638125">
                <a:moveTo>
                  <a:pt x="5441025" y="0"/>
                </a:moveTo>
                <a:lnTo>
                  <a:pt x="5453725" y="0"/>
                </a:lnTo>
                <a:lnTo>
                  <a:pt x="5464308" y="0"/>
                </a:lnTo>
                <a:lnTo>
                  <a:pt x="5477009" y="4762"/>
                </a:lnTo>
                <a:lnTo>
                  <a:pt x="5489708" y="9525"/>
                </a:lnTo>
                <a:lnTo>
                  <a:pt x="5498175" y="12700"/>
                </a:lnTo>
                <a:lnTo>
                  <a:pt x="5865801" y="288419"/>
                </a:lnTo>
                <a:lnTo>
                  <a:pt x="10765009" y="288419"/>
                </a:lnTo>
                <a:cubicBezTo>
                  <a:pt x="10849401" y="288419"/>
                  <a:pt x="10917814" y="356832"/>
                  <a:pt x="10917814" y="441224"/>
                </a:cubicBezTo>
                <a:lnTo>
                  <a:pt x="10917814" y="4485320"/>
                </a:lnTo>
                <a:cubicBezTo>
                  <a:pt x="10917814" y="4569712"/>
                  <a:pt x="10849401" y="4638125"/>
                  <a:pt x="10765009" y="4638125"/>
                </a:cubicBezTo>
                <a:lnTo>
                  <a:pt x="152805" y="4638125"/>
                </a:lnTo>
                <a:cubicBezTo>
                  <a:pt x="68413" y="4638125"/>
                  <a:pt x="0" y="4569712"/>
                  <a:pt x="0" y="4485320"/>
                </a:cubicBezTo>
                <a:lnTo>
                  <a:pt x="0" y="441224"/>
                </a:lnTo>
                <a:cubicBezTo>
                  <a:pt x="0" y="356832"/>
                  <a:pt x="68413" y="288419"/>
                  <a:pt x="152805" y="288419"/>
                </a:cubicBezTo>
                <a:lnTo>
                  <a:pt x="5041650" y="288419"/>
                </a:lnTo>
                <a:lnTo>
                  <a:pt x="5409275" y="12700"/>
                </a:lnTo>
                <a:lnTo>
                  <a:pt x="5417742" y="9525"/>
                </a:lnTo>
                <a:lnTo>
                  <a:pt x="5430442" y="4762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8EF823D-53CD-48CF-8647-A1A749662985}"/>
              </a:ext>
            </a:extLst>
          </p:cNvPr>
          <p:cNvSpPr/>
          <p:nvPr/>
        </p:nvSpPr>
        <p:spPr>
          <a:xfrm>
            <a:off x="1115732" y="2222287"/>
            <a:ext cx="9966953" cy="363651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s-CL" dirty="0"/>
              <a:t>Considerando lo revisado en la clase anterior sobre los locos años 20 y las imágenes anteriores:</a:t>
            </a:r>
          </a:p>
          <a:p>
            <a:pPr marL="457200" indent="-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es-CL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s-CL" dirty="0"/>
              <a:t>¿Cómo cambió la realidad social entre los años 20 y los años 30?</a:t>
            </a:r>
          </a:p>
          <a:p>
            <a:pPr marL="457200" indent="-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es-CL" dirty="0"/>
          </a:p>
          <a:p>
            <a:pPr marL="457200" indent="-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es-CL" dirty="0"/>
          </a:p>
          <a:p>
            <a:pPr marL="457200" indent="-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es-CL" dirty="0"/>
          </a:p>
          <a:p>
            <a:pPr marL="457200" indent="-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es-CL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s-CL" dirty="0"/>
              <a:t>¿Qué pudo producir dicho cambio?</a:t>
            </a:r>
          </a:p>
        </p:txBody>
      </p:sp>
    </p:spTree>
    <p:extLst>
      <p:ext uri="{BB962C8B-B14F-4D97-AF65-F5344CB8AC3E}">
        <p14:creationId xmlns:p14="http://schemas.microsoft.com/office/powerpoint/2010/main" val="378739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43</TotalTime>
  <Words>274</Words>
  <Application>Microsoft Office PowerPoint</Application>
  <PresentationFormat>Panorámica</PresentationFormat>
  <Paragraphs>40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2</vt:lpstr>
      <vt:lpstr>Citable</vt:lpstr>
      <vt:lpstr>Crisis del Estado Liberal </vt:lpstr>
      <vt:lpstr>Objetivo</vt:lpstr>
      <vt:lpstr>El Modelo Liberal Clásico (s XIX)</vt:lpstr>
      <vt:lpstr>Presentación de PowerPoint</vt:lpstr>
      <vt:lpstr>Ideales del liberalismo clásico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2</dc:title>
  <dc:creator>Abraham López</dc:creator>
  <cp:lastModifiedBy>Carmen Barros Ortega</cp:lastModifiedBy>
  <cp:revision>12</cp:revision>
  <dcterms:created xsi:type="dcterms:W3CDTF">2020-03-17T04:17:20Z</dcterms:created>
  <dcterms:modified xsi:type="dcterms:W3CDTF">2021-05-14T16:57:00Z</dcterms:modified>
</cp:coreProperties>
</file>