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73" r:id="rId3"/>
    <p:sldId id="300" r:id="rId4"/>
    <p:sldId id="287" r:id="rId5"/>
    <p:sldId id="282" r:id="rId6"/>
    <p:sldId id="30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7606" autoAdjust="0"/>
  </p:normalViewPr>
  <p:slideViewPr>
    <p:cSldViewPr snapToGrid="0">
      <p:cViewPr varScale="1">
        <p:scale>
          <a:sx n="48" d="100"/>
          <a:sy n="48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155" y="398899"/>
            <a:ext cx="5656245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2 – Clase 31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Revisión del aprendizaje de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 las consonantes</a:t>
            </a:r>
            <a:br>
              <a:rPr lang="es-ES" sz="3600" b="1" dirty="0">
                <a:solidFill>
                  <a:srgbClr val="0070C0"/>
                </a:solidFill>
              </a:rPr>
            </a:br>
            <a:endParaRPr lang="es-CL" sz="3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898" y="4095662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b="1" dirty="0">
                <a:solidFill>
                  <a:srgbClr val="0070C0"/>
                </a:solidFill>
              </a:rPr>
              <a:t>Lenguaje • 1ro Básico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b="1" dirty="0">
                <a:solidFill>
                  <a:srgbClr val="0070C0"/>
                </a:solidFill>
              </a:rPr>
              <a:t>Miércoles 10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34268" y="3487666"/>
            <a:ext cx="27795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sz="2400" b="1" dirty="0">
                <a:solidFill>
                  <a:srgbClr val="0070C0"/>
                </a:solidFill>
              </a:rPr>
              <a:t>Reforzar las consonantes, R,T,N,F,J,B</a:t>
            </a: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838200" y="1803205"/>
            <a:ext cx="10372375" cy="46491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602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10290221" y="0"/>
            <a:ext cx="1906098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Recordando </a:t>
            </a:r>
          </a:p>
          <a:p>
            <a:pPr algn="r"/>
            <a:r>
              <a:rPr lang="es-CL" sz="2000" b="1" dirty="0"/>
              <a:t>7 minutos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21" y="0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1180936" y="1336764"/>
            <a:ext cx="9320351" cy="1200329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Lee las siguientes consonantes junto a su vocal.</a:t>
            </a:r>
          </a:p>
          <a:p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CL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Gráfico 25" descr="Lupa">
            <a:extLst>
              <a:ext uri="{FF2B5EF4-FFF2-40B4-BE49-F238E27FC236}">
                <a16:creationId xmlns:a16="http://schemas.microsoft.com/office/drawing/2014/main" id="{8CDC388F-7747-4114-9E11-831671381F5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0717" y="1495347"/>
            <a:ext cx="749936" cy="749936"/>
          </a:xfrm>
          <a:prstGeom prst="rect">
            <a:avLst/>
          </a:prstGeom>
        </p:spPr>
      </p:pic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1523990" y="3430008"/>
            <a:ext cx="9401894" cy="213521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1371600" indent="-1371600">
              <a:buAutoNum type="arabicParenR"/>
            </a:pPr>
            <a:r>
              <a:rPr lang="es-CL" sz="4000" dirty="0"/>
              <a:t>RE           2) TI			3) NA </a:t>
            </a:r>
          </a:p>
          <a:p>
            <a:r>
              <a:rPr lang="es-CL" sz="4000" dirty="0"/>
              <a:t> </a:t>
            </a:r>
          </a:p>
          <a:p>
            <a:r>
              <a:rPr lang="es-CL" sz="4000" dirty="0"/>
              <a:t>4)	 FU	         5) JO                   6)BE</a:t>
            </a:r>
          </a:p>
        </p:txBody>
      </p:sp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71110"/>
              </p:ext>
            </p:extLst>
          </p:nvPr>
        </p:nvGraphicFramePr>
        <p:xfrm>
          <a:off x="5583382" y="2843788"/>
          <a:ext cx="6219520" cy="322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904">
                  <a:extLst>
                    <a:ext uri="{9D8B030D-6E8A-4147-A177-3AD203B41FA5}">
                      <a16:colId xmlns:a16="http://schemas.microsoft.com/office/drawing/2014/main" val="3426220951"/>
                    </a:ext>
                  </a:extLst>
                </a:gridCol>
                <a:gridCol w="1243904">
                  <a:extLst>
                    <a:ext uri="{9D8B030D-6E8A-4147-A177-3AD203B41FA5}">
                      <a16:colId xmlns:a16="http://schemas.microsoft.com/office/drawing/2014/main" val="1861275452"/>
                    </a:ext>
                  </a:extLst>
                </a:gridCol>
                <a:gridCol w="1243904">
                  <a:extLst>
                    <a:ext uri="{9D8B030D-6E8A-4147-A177-3AD203B41FA5}">
                      <a16:colId xmlns:a16="http://schemas.microsoft.com/office/drawing/2014/main" val="1845070819"/>
                    </a:ext>
                  </a:extLst>
                </a:gridCol>
                <a:gridCol w="1243904">
                  <a:extLst>
                    <a:ext uri="{9D8B030D-6E8A-4147-A177-3AD203B41FA5}">
                      <a16:colId xmlns:a16="http://schemas.microsoft.com/office/drawing/2014/main" val="2878537393"/>
                    </a:ext>
                  </a:extLst>
                </a:gridCol>
                <a:gridCol w="1243904">
                  <a:extLst>
                    <a:ext uri="{9D8B030D-6E8A-4147-A177-3AD203B41FA5}">
                      <a16:colId xmlns:a16="http://schemas.microsoft.com/office/drawing/2014/main" val="3670690766"/>
                    </a:ext>
                  </a:extLst>
                </a:gridCol>
              </a:tblGrid>
              <a:tr h="1074834">
                <a:tc>
                  <a:txBody>
                    <a:bodyPr/>
                    <a:lstStyle/>
                    <a:p>
                      <a:r>
                        <a:rPr lang="es-CL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9346"/>
                  </a:ext>
                </a:extLst>
              </a:tr>
              <a:tr h="1074834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88446"/>
                  </a:ext>
                </a:extLst>
              </a:tr>
              <a:tr h="1074834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69045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86366" y="1"/>
            <a:ext cx="7379595" cy="212501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CL" sz="4800" dirty="0"/>
              <a:t>Lee las siguientes palabras y clasifícalas según su inicial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9285667" y="0"/>
            <a:ext cx="2910651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independiente</a:t>
            </a:r>
          </a:p>
          <a:p>
            <a:pPr algn="r"/>
            <a:r>
              <a:rPr lang="es-CL" sz="2000" b="1" dirty="0"/>
              <a:t>10 minutos 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1" t="38459" r="33290" b="33769"/>
          <a:stretch/>
        </p:blipFill>
        <p:spPr>
          <a:xfrm>
            <a:off x="166256" y="2248043"/>
            <a:ext cx="4558144" cy="44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902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137</Words>
  <Application>Microsoft Office PowerPoint</Application>
  <PresentationFormat>Panorámica</PresentationFormat>
  <Paragraphs>32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Office Theme</vt:lpstr>
      <vt:lpstr>Unidad 2 – Clase 31 Revisión del aprendizaje de  las consonantes </vt:lpstr>
      <vt:lpstr>Normas de grupo </vt:lpstr>
      <vt:lpstr>Presentación de PowerPoint</vt:lpstr>
      <vt:lpstr>Presentación de PowerPoint</vt:lpstr>
      <vt:lpstr>Lee las siguientes palabras y clasifícalas según su inicial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126</cp:revision>
  <dcterms:created xsi:type="dcterms:W3CDTF">2020-12-29T16:04:59Z</dcterms:created>
  <dcterms:modified xsi:type="dcterms:W3CDTF">2021-06-15T18:19:06Z</dcterms:modified>
</cp:coreProperties>
</file>