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EC962-86CA-4D97-8D1B-E96B5C44598F}" type="datetimeFigureOut">
              <a:rPr lang="es-CL" smtClean="0"/>
              <a:t>13-04-2021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8BC7D-A868-4DD9-8BA7-97E11921F219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8BC7D-A868-4DD9-8BA7-97E11921F219}" type="slidenum">
              <a:rPr lang="es-CL" smtClean="0"/>
              <a:t>1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D396-9850-47E1-B06C-508008F9F7DB}" type="datetimeFigureOut">
              <a:rPr lang="es-CL" smtClean="0"/>
              <a:pPr/>
              <a:t>13-04-2021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30E59-2DC3-4560-A7EF-714323AEF5A2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D396-9850-47E1-B06C-508008F9F7DB}" type="datetimeFigureOut">
              <a:rPr lang="es-CL" smtClean="0"/>
              <a:pPr/>
              <a:t>13-04-2021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0E59-2DC3-4560-A7EF-714323AEF5A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A530E59-2DC3-4560-A7EF-714323AEF5A2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D396-9850-47E1-B06C-508008F9F7DB}" type="datetimeFigureOut">
              <a:rPr lang="es-CL" smtClean="0"/>
              <a:pPr/>
              <a:t>13-04-2021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D396-9850-47E1-B06C-508008F9F7DB}" type="datetimeFigureOut">
              <a:rPr lang="es-CL" smtClean="0"/>
              <a:pPr/>
              <a:t>13-04-2021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A530E59-2DC3-4560-A7EF-714323AEF5A2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D396-9850-47E1-B06C-508008F9F7DB}" type="datetimeFigureOut">
              <a:rPr lang="es-CL" smtClean="0"/>
              <a:pPr/>
              <a:t>13-04-2021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30E59-2DC3-4560-A7EF-714323AEF5A2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2EBD396-9850-47E1-B06C-508008F9F7DB}" type="datetimeFigureOut">
              <a:rPr lang="es-CL" smtClean="0"/>
              <a:pPr/>
              <a:t>13-04-2021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0E59-2DC3-4560-A7EF-714323AEF5A2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D396-9850-47E1-B06C-508008F9F7DB}" type="datetimeFigureOut">
              <a:rPr lang="es-CL" smtClean="0"/>
              <a:pPr/>
              <a:t>13-04-2021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CL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A530E59-2DC3-4560-A7EF-714323AEF5A2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D396-9850-47E1-B06C-508008F9F7DB}" type="datetimeFigureOut">
              <a:rPr lang="es-CL" smtClean="0"/>
              <a:pPr/>
              <a:t>13-04-2021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A530E59-2DC3-4560-A7EF-714323AEF5A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D396-9850-47E1-B06C-508008F9F7DB}" type="datetimeFigureOut">
              <a:rPr lang="es-CL" smtClean="0"/>
              <a:pPr/>
              <a:t>13-04-2021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530E59-2DC3-4560-A7EF-714323AEF5A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30E59-2DC3-4560-A7EF-714323AEF5A2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D396-9850-47E1-B06C-508008F9F7DB}" type="datetimeFigureOut">
              <a:rPr lang="es-CL" smtClean="0"/>
              <a:pPr/>
              <a:t>13-04-2021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A530E59-2DC3-4560-A7EF-714323AEF5A2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2EBD396-9850-47E1-B06C-508008F9F7DB}" type="datetimeFigureOut">
              <a:rPr lang="es-CL" smtClean="0"/>
              <a:pPr/>
              <a:t>13-04-2021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2EBD396-9850-47E1-B06C-508008F9F7DB}" type="datetimeFigureOut">
              <a:rPr lang="es-CL" smtClean="0"/>
              <a:pPr/>
              <a:t>13-04-2021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30E59-2DC3-4560-A7EF-714323AEF5A2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00329"/>
          </a:xfrm>
        </p:spPr>
        <p:txBody>
          <a:bodyPr>
            <a:normAutofit/>
          </a:bodyPr>
          <a:lstStyle/>
          <a:p>
            <a:pPr algn="ctr"/>
            <a:r>
              <a:rPr lang="es-CL" sz="7200" i="1" u="sng" dirty="0">
                <a:solidFill>
                  <a:schemeClr val="tx2">
                    <a:lumMod val="50000"/>
                  </a:schemeClr>
                </a:solidFill>
              </a:rPr>
              <a:t>La Leyenda</a:t>
            </a:r>
          </a:p>
        </p:txBody>
      </p:sp>
      <p:pic>
        <p:nvPicPr>
          <p:cNvPr id="48130" name="Picture 2" descr="Resultado de imagen para leyend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636912"/>
            <a:ext cx="1785950" cy="233944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5 CuadroTexto"/>
          <p:cNvSpPr txBox="1"/>
          <p:nvPr/>
        </p:nvSpPr>
        <p:spPr>
          <a:xfrm>
            <a:off x="357158" y="5286388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srgbClr val="002060"/>
                </a:solidFill>
              </a:rPr>
              <a:t>Curso: 4° básico</a:t>
            </a:r>
          </a:p>
          <a:p>
            <a:r>
              <a:rPr lang="es-CL" sz="2400" b="1" dirty="0">
                <a:solidFill>
                  <a:srgbClr val="002060"/>
                </a:solidFill>
              </a:rPr>
              <a:t>Objetivo:  (OA 4)Conocer las características de las leyendas</a:t>
            </a:r>
            <a:r>
              <a:rPr lang="es-CL" dirty="0"/>
              <a:t>.</a:t>
            </a:r>
          </a:p>
          <a:p>
            <a:r>
              <a:rPr lang="es-CL" dirty="0"/>
              <a:t>PROFESORA: KARLA ALFARO                                                      CLASE </a:t>
            </a:r>
            <a:r>
              <a:rPr lang="es-CL" dirty="0" err="1"/>
              <a:t>N°</a:t>
            </a:r>
            <a:r>
              <a:rPr lang="es-CL"/>
              <a:t> 1</a:t>
            </a: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503920" cy="4572000"/>
          </a:xfrm>
        </p:spPr>
        <p:txBody>
          <a:bodyPr>
            <a:noAutofit/>
          </a:bodyPr>
          <a:lstStyle/>
          <a:p>
            <a:pPr algn="just"/>
            <a:r>
              <a:rPr lang="es-CL" sz="3600" dirty="0"/>
              <a:t>Una leyenda es un texto narrativo que posee relatos de hechos humanos que se transmite de generación en generación  en forma oral o escrita. </a:t>
            </a:r>
          </a:p>
          <a:p>
            <a:pPr algn="just"/>
            <a:r>
              <a:rPr lang="es-CL" sz="3600" dirty="0"/>
              <a:t>Son relatos o series de sucesos imaginarios o maravillosos enmarcados en un contexto histórico.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571504"/>
          </a:xfrm>
        </p:spPr>
        <p:txBody>
          <a:bodyPr>
            <a:noAutofit/>
          </a:bodyPr>
          <a:lstStyle/>
          <a:p>
            <a:pPr algn="ctr"/>
            <a:br>
              <a:rPr lang="es-CL" sz="3200" i="1" u="sng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s-CL" sz="3200" i="1" u="sng" dirty="0">
                <a:solidFill>
                  <a:schemeClr val="tx2">
                    <a:lumMod val="50000"/>
                  </a:schemeClr>
                </a:solidFill>
              </a:rPr>
              <a:t>Características de las leyendas</a:t>
            </a:r>
            <a:br>
              <a:rPr lang="es-CL" sz="3200" dirty="0">
                <a:solidFill>
                  <a:schemeClr val="tx2">
                    <a:lumMod val="50000"/>
                  </a:schemeClr>
                </a:solidFill>
              </a:rPr>
            </a:br>
            <a:endParaRPr lang="es-CL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1571612"/>
            <a:ext cx="8503920" cy="4572000"/>
          </a:xfrm>
        </p:spPr>
        <p:txBody>
          <a:bodyPr>
            <a:normAutofit/>
          </a:bodyPr>
          <a:lstStyle/>
          <a:p>
            <a:pPr algn="just" fontAlgn="t"/>
            <a:r>
              <a:rPr lang="es-CL" sz="3200" dirty="0"/>
              <a:t>La leyenda posee cualidades que le dan cierta credibilidad, pero al ser transmitidas de boca en boca, se va modificando y mezclando con historias fantásticas.</a:t>
            </a:r>
          </a:p>
          <a:p>
            <a:pPr algn="just" fontAlgn="t"/>
            <a:endParaRPr lang="es-CL" sz="3200" dirty="0"/>
          </a:p>
          <a:p>
            <a:pPr algn="just" fontAlgn="t"/>
            <a:r>
              <a:rPr lang="es-CL" sz="3200" dirty="0"/>
              <a:t>Se caracterizan por ser relatos que explican un lugar o acontecimiento mezclando hechos verídicos y fantásticos.</a:t>
            </a:r>
          </a:p>
          <a:p>
            <a:pPr algn="just" fontAlgn="t">
              <a:buNone/>
            </a:pPr>
            <a:endParaRPr lang="es-CL" sz="3200" dirty="0"/>
          </a:p>
          <a:p>
            <a:pPr algn="just" fontAlgn="t"/>
            <a:endParaRPr lang="es-CL" sz="3200" dirty="0"/>
          </a:p>
          <a:p>
            <a:pPr algn="just" fontAlgn="t"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3200" dirty="0"/>
              <a:t>Los personajes de las leyendas mezclan fantasía con realidad. La leyenda, en lugar de explicar algo sobrenatural, trata de dar a conocer, de manera llamativa, las características de un pueblo, región, etc. Es esa cercanía con la cultura de un lugar determinado, lo que hace a la leyenda parte del folclore.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6098"/>
          </a:xfrm>
        </p:spPr>
        <p:txBody>
          <a:bodyPr/>
          <a:lstStyle/>
          <a:p>
            <a:pPr algn="ctr"/>
            <a:r>
              <a:rPr lang="es-CL" i="1" u="sng" dirty="0"/>
              <a:t>Leyendas Chilenas </a:t>
            </a:r>
          </a:p>
        </p:txBody>
      </p:sp>
      <p:pic>
        <p:nvPicPr>
          <p:cNvPr id="4" name="3 Marcador de contenido" descr="la-pincoya-mitos-y-leyendas-de-chile-webnod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1643050"/>
            <a:ext cx="2714644" cy="27210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4 Imagen" descr="maxresdefault.jpg"/>
          <p:cNvPicPr>
            <a:picLocks noChangeAspect="1"/>
          </p:cNvPicPr>
          <p:nvPr/>
        </p:nvPicPr>
        <p:blipFill>
          <a:blip r:embed="rId3"/>
          <a:srcRect l="16406" r="16406"/>
          <a:stretch>
            <a:fillRect/>
          </a:stretch>
        </p:blipFill>
        <p:spPr>
          <a:xfrm>
            <a:off x="5786446" y="1643050"/>
            <a:ext cx="2857520" cy="23923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5 Imagen" descr="descarga.jpg"/>
          <p:cNvPicPr>
            <a:picLocks noChangeAspect="1"/>
          </p:cNvPicPr>
          <p:nvPr/>
        </p:nvPicPr>
        <p:blipFill>
          <a:blip r:embed="rId4"/>
          <a:srcRect t="8643" b="10690"/>
          <a:stretch>
            <a:fillRect/>
          </a:stretch>
        </p:blipFill>
        <p:spPr>
          <a:xfrm>
            <a:off x="2857488" y="4500570"/>
            <a:ext cx="3571900" cy="215823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</TotalTime>
  <Words>183</Words>
  <Application>Microsoft Office PowerPoint</Application>
  <PresentationFormat>Presentación en pantalla (4:3)</PresentationFormat>
  <Paragraphs>14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Calibri</vt:lpstr>
      <vt:lpstr>Georgia</vt:lpstr>
      <vt:lpstr>Wingdings</vt:lpstr>
      <vt:lpstr>Wingdings 2</vt:lpstr>
      <vt:lpstr>Civil</vt:lpstr>
      <vt:lpstr>La Leyenda</vt:lpstr>
      <vt:lpstr>Presentación de PowerPoint</vt:lpstr>
      <vt:lpstr> Características de las leyendas </vt:lpstr>
      <vt:lpstr>Presentación de PowerPoint</vt:lpstr>
      <vt:lpstr>Leyendas Chilenas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Leyenda</dc:title>
  <dc:creator>Karla</dc:creator>
  <cp:lastModifiedBy>Carmen Barros Ortega</cp:lastModifiedBy>
  <cp:revision>8</cp:revision>
  <dcterms:created xsi:type="dcterms:W3CDTF">2018-11-17T23:25:30Z</dcterms:created>
  <dcterms:modified xsi:type="dcterms:W3CDTF">2021-04-13T17:29:36Z</dcterms:modified>
</cp:coreProperties>
</file>