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  <p:sldMasterId id="2147483648" r:id="rId5"/>
  </p:sldMasterIdLst>
  <p:sldIdLst>
    <p:sldId id="256" r:id="rId6"/>
    <p:sldId id="257" r:id="rId7"/>
    <p:sldId id="270" r:id="rId8"/>
    <p:sldId id="258" r:id="rId9"/>
    <p:sldId id="266" r:id="rId10"/>
    <p:sldId id="259" r:id="rId11"/>
    <p:sldId id="260" r:id="rId12"/>
    <p:sldId id="261" r:id="rId13"/>
    <p:sldId id="262" r:id="rId14"/>
    <p:sldId id="263" r:id="rId15"/>
    <p:sldId id="264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4ED2C-B7D4-4D8C-B216-AB94F56C8D07}" v="1388" dt="2021-04-15T20:31:48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8" autoAdjust="0"/>
    <p:restoredTop sz="94660"/>
  </p:normalViewPr>
  <p:slideViewPr>
    <p:cSldViewPr snapToGrid="0">
      <p:cViewPr>
        <p:scale>
          <a:sx n="50" d="100"/>
          <a:sy n="50" d="100"/>
        </p:scale>
        <p:origin x="317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ela  Marchant Neira" userId="0445fe62-3fdd-417c-a2b7-f13f715d869a" providerId="ADAL" clId="{7A64ED2C-B7D4-4D8C-B216-AB94F56C8D07}"/>
    <pc:docChg chg="undo custSel addSld modSld">
      <pc:chgData name="Ninela  Marchant Neira" userId="0445fe62-3fdd-417c-a2b7-f13f715d869a" providerId="ADAL" clId="{7A64ED2C-B7D4-4D8C-B216-AB94F56C8D07}" dt="2021-04-15T23:58:38.527" v="3257" actId="478"/>
      <pc:docMkLst>
        <pc:docMk/>
      </pc:docMkLst>
      <pc:sldChg chg="addSp delSp modSp mod">
        <pc:chgData name="Ninela  Marchant Neira" userId="0445fe62-3fdd-417c-a2b7-f13f715d869a" providerId="ADAL" clId="{7A64ED2C-B7D4-4D8C-B216-AB94F56C8D07}" dt="2021-04-15T03:59:30.160" v="126" actId="20577"/>
        <pc:sldMkLst>
          <pc:docMk/>
          <pc:sldMk cId="3092849062" sldId="256"/>
        </pc:sldMkLst>
        <pc:spChg chg="mod">
          <ac:chgData name="Ninela  Marchant Neira" userId="0445fe62-3fdd-417c-a2b7-f13f715d869a" providerId="ADAL" clId="{7A64ED2C-B7D4-4D8C-B216-AB94F56C8D07}" dt="2021-04-15T03:59:30.160" v="126" actId="20577"/>
          <ac:spMkLst>
            <pc:docMk/>
            <pc:sldMk cId="3092849062" sldId="256"/>
            <ac:spMk id="3" creationId="{37757C7E-3411-4126-90BA-158114344813}"/>
          </ac:spMkLst>
        </pc:spChg>
        <pc:spChg chg="add del mod">
          <ac:chgData name="Ninela  Marchant Neira" userId="0445fe62-3fdd-417c-a2b7-f13f715d869a" providerId="ADAL" clId="{7A64ED2C-B7D4-4D8C-B216-AB94F56C8D07}" dt="2021-04-15T03:58:33.889" v="116" actId="478"/>
          <ac:spMkLst>
            <pc:docMk/>
            <pc:sldMk cId="3092849062" sldId="256"/>
            <ac:spMk id="5" creationId="{8CC767D7-2BB4-490D-B11E-D4ADBF00C02B}"/>
          </ac:spMkLst>
        </pc:spChg>
        <pc:picChg chg="add mod">
          <ac:chgData name="Ninela  Marchant Neira" userId="0445fe62-3fdd-417c-a2b7-f13f715d869a" providerId="ADAL" clId="{7A64ED2C-B7D4-4D8C-B216-AB94F56C8D07}" dt="2021-04-15T03:58:48.532" v="118" actId="1076"/>
          <ac:picMkLst>
            <pc:docMk/>
            <pc:sldMk cId="3092849062" sldId="256"/>
            <ac:picMk id="6" creationId="{D095D501-DEAC-4DEA-95E4-18D23C9FCA50}"/>
          </ac:picMkLst>
        </pc:picChg>
      </pc:sldChg>
      <pc:sldChg chg="modSp mod">
        <pc:chgData name="Ninela  Marchant Neira" userId="0445fe62-3fdd-417c-a2b7-f13f715d869a" providerId="ADAL" clId="{7A64ED2C-B7D4-4D8C-B216-AB94F56C8D07}" dt="2021-04-15T23:39:51.436" v="3253" actId="20577"/>
        <pc:sldMkLst>
          <pc:docMk/>
          <pc:sldMk cId="261885701" sldId="257"/>
        </pc:sldMkLst>
        <pc:spChg chg="mod">
          <ac:chgData name="Ninela  Marchant Neira" userId="0445fe62-3fdd-417c-a2b7-f13f715d869a" providerId="ADAL" clId="{7A64ED2C-B7D4-4D8C-B216-AB94F56C8D07}" dt="2021-04-15T23:39:51.436" v="3253" actId="20577"/>
          <ac:spMkLst>
            <pc:docMk/>
            <pc:sldMk cId="261885701" sldId="257"/>
            <ac:spMk id="3" creationId="{6E59FB8D-2406-473B-88BC-ED60F03B58EC}"/>
          </ac:spMkLst>
        </pc:spChg>
      </pc:sldChg>
      <pc:sldChg chg="addSp delSp modSp mod">
        <pc:chgData name="Ninela  Marchant Neira" userId="0445fe62-3fdd-417c-a2b7-f13f715d869a" providerId="ADAL" clId="{7A64ED2C-B7D4-4D8C-B216-AB94F56C8D07}" dt="2021-04-15T23:58:07.160" v="3254" actId="478"/>
        <pc:sldMkLst>
          <pc:docMk/>
          <pc:sldMk cId="436325254" sldId="258"/>
        </pc:sldMkLst>
        <pc:grpChg chg="del mod">
          <ac:chgData name="Ninela  Marchant Neira" userId="0445fe62-3fdd-417c-a2b7-f13f715d869a" providerId="ADAL" clId="{7A64ED2C-B7D4-4D8C-B216-AB94F56C8D07}" dt="2021-04-15T19:04:51.629" v="146"/>
          <ac:grpSpMkLst>
            <pc:docMk/>
            <pc:sldMk cId="436325254" sldId="258"/>
            <ac:grpSpMk id="14" creationId="{990841E5-FCE9-447C-93FA-340A6069D8CF}"/>
          </ac:grpSpMkLst>
        </pc:grpChg>
        <pc:grpChg chg="del mod">
          <ac:chgData name="Ninela  Marchant Neira" userId="0445fe62-3fdd-417c-a2b7-f13f715d869a" providerId="ADAL" clId="{7A64ED2C-B7D4-4D8C-B216-AB94F56C8D07}" dt="2021-04-15T19:05:08.333" v="148"/>
          <ac:grpSpMkLst>
            <pc:docMk/>
            <pc:sldMk cId="436325254" sldId="258"/>
            <ac:grpSpMk id="23" creationId="{E502DF60-6338-4D15-BF88-3CE6CEB2FEE3}"/>
          </ac:grpSpMkLst>
        </pc:grpChg>
        <pc:grpChg chg="del mod">
          <ac:chgData name="Ninela  Marchant Neira" userId="0445fe62-3fdd-417c-a2b7-f13f715d869a" providerId="ADAL" clId="{7A64ED2C-B7D4-4D8C-B216-AB94F56C8D07}" dt="2021-04-15T19:05:32.684" v="156"/>
          <ac:grpSpMkLst>
            <pc:docMk/>
            <pc:sldMk cId="436325254" sldId="258"/>
            <ac:grpSpMk id="25" creationId="{77E7A3B9-B42F-4A14-88D1-10D33BB5F86A}"/>
          </ac:grpSpMkLst>
        </pc:grpChg>
        <pc:grpChg chg="del mod">
          <ac:chgData name="Ninela  Marchant Neira" userId="0445fe62-3fdd-417c-a2b7-f13f715d869a" providerId="ADAL" clId="{7A64ED2C-B7D4-4D8C-B216-AB94F56C8D07}" dt="2021-04-15T19:05:35.299" v="159"/>
          <ac:grpSpMkLst>
            <pc:docMk/>
            <pc:sldMk cId="436325254" sldId="258"/>
            <ac:grpSpMk id="33" creationId="{DB108E63-29DE-471E-932E-34870E023782}"/>
          </ac:grpSpMkLst>
        </pc:grpChg>
        <pc:grpChg chg="del mod">
          <ac:chgData name="Ninela  Marchant Neira" userId="0445fe62-3fdd-417c-a2b7-f13f715d869a" providerId="ADAL" clId="{7A64ED2C-B7D4-4D8C-B216-AB94F56C8D07}" dt="2021-04-15T19:06:39.050" v="201"/>
          <ac:grpSpMkLst>
            <pc:docMk/>
            <pc:sldMk cId="436325254" sldId="258"/>
            <ac:grpSpMk id="36" creationId="{929F65B0-E164-4155-9780-BA114F5214AC}"/>
          </ac:grpSpMkLst>
        </pc:grpChg>
        <pc:grpChg chg="del mod">
          <ac:chgData name="Ninela  Marchant Neira" userId="0445fe62-3fdd-417c-a2b7-f13f715d869a" providerId="ADAL" clId="{7A64ED2C-B7D4-4D8C-B216-AB94F56C8D07}" dt="2021-04-15T19:06:33.776" v="185"/>
          <ac:grpSpMkLst>
            <pc:docMk/>
            <pc:sldMk cId="436325254" sldId="258"/>
            <ac:grpSpMk id="39" creationId="{1D247FEB-B50A-4139-BE7B-0DA06D58E04B}"/>
          </ac:grpSpMkLst>
        </pc:grpChg>
        <pc:grpChg chg="del mod">
          <ac:chgData name="Ninela  Marchant Neira" userId="0445fe62-3fdd-417c-a2b7-f13f715d869a" providerId="ADAL" clId="{7A64ED2C-B7D4-4D8C-B216-AB94F56C8D07}" dt="2021-04-15T19:06:33.781" v="190"/>
          <ac:grpSpMkLst>
            <pc:docMk/>
            <pc:sldMk cId="436325254" sldId="258"/>
            <ac:grpSpMk id="43" creationId="{C7FA19C9-AD42-418C-A98E-8C73AF9DCEC4}"/>
          </ac:grpSpMkLst>
        </pc:grpChg>
        <pc:grpChg chg="del mod">
          <ac:chgData name="Ninela  Marchant Neira" userId="0445fe62-3fdd-417c-a2b7-f13f715d869a" providerId="ADAL" clId="{7A64ED2C-B7D4-4D8C-B216-AB94F56C8D07}" dt="2021-04-15T19:48:31.683" v="1471"/>
          <ac:grpSpMkLst>
            <pc:docMk/>
            <pc:sldMk cId="436325254" sldId="258"/>
            <ac:grpSpMk id="51" creationId="{618564F2-B6A4-4DC2-A2FA-3684B3079B15}"/>
          </ac:grpSpMkLst>
        </pc:grpChg>
        <pc:grpChg chg="del mod">
          <ac:chgData name="Ninela  Marchant Neira" userId="0445fe62-3fdd-417c-a2b7-f13f715d869a" providerId="ADAL" clId="{7A64ED2C-B7D4-4D8C-B216-AB94F56C8D07}" dt="2021-04-15T19:06:29.228" v="182"/>
          <ac:grpSpMkLst>
            <pc:docMk/>
            <pc:sldMk cId="436325254" sldId="258"/>
            <ac:grpSpMk id="56" creationId="{38F9A9B9-7919-4A4F-87CF-F48027A0E848}"/>
          </ac:grpSpMkLst>
        </pc:grpChg>
        <pc:grpChg chg="del mod">
          <ac:chgData name="Ninela  Marchant Neira" userId="0445fe62-3fdd-417c-a2b7-f13f715d869a" providerId="ADAL" clId="{7A64ED2C-B7D4-4D8C-B216-AB94F56C8D07}" dt="2021-04-15T19:08:15.806" v="254"/>
          <ac:grpSpMkLst>
            <pc:docMk/>
            <pc:sldMk cId="436325254" sldId="258"/>
            <ac:grpSpMk id="58" creationId="{B736ADF4-5444-47D5-9DD5-B9C1077CBAA9}"/>
          </ac:grpSpMkLst>
        </pc:grpChg>
        <pc:grpChg chg="del mod">
          <ac:chgData name="Ninela  Marchant Neira" userId="0445fe62-3fdd-417c-a2b7-f13f715d869a" providerId="ADAL" clId="{7A64ED2C-B7D4-4D8C-B216-AB94F56C8D07}" dt="2021-04-15T19:06:51.287" v="225"/>
          <ac:grpSpMkLst>
            <pc:docMk/>
            <pc:sldMk cId="436325254" sldId="258"/>
            <ac:grpSpMk id="61" creationId="{FD5D0DD1-3D35-4522-B393-C81B3F998E11}"/>
          </ac:grpSpMkLst>
        </pc:grpChg>
        <pc:grpChg chg="del mod">
          <ac:chgData name="Ninela  Marchant Neira" userId="0445fe62-3fdd-417c-a2b7-f13f715d869a" providerId="ADAL" clId="{7A64ED2C-B7D4-4D8C-B216-AB94F56C8D07}" dt="2021-04-15T19:06:51.287" v="225"/>
          <ac:grpSpMkLst>
            <pc:docMk/>
            <pc:sldMk cId="436325254" sldId="258"/>
            <ac:grpSpMk id="74" creationId="{EC71DC70-0BED-47B1-8EA1-F1738553B4BE}"/>
          </ac:grpSpMkLst>
        </pc:grpChg>
        <pc:grpChg chg="del mod">
          <ac:chgData name="Ninela  Marchant Neira" userId="0445fe62-3fdd-417c-a2b7-f13f715d869a" providerId="ADAL" clId="{7A64ED2C-B7D4-4D8C-B216-AB94F56C8D07}" dt="2021-04-15T19:07:24.894" v="236"/>
          <ac:grpSpMkLst>
            <pc:docMk/>
            <pc:sldMk cId="436325254" sldId="258"/>
            <ac:grpSpMk id="85" creationId="{A2D98580-80BE-4787-AFBD-149FA676CD9E}"/>
          </ac:grpSpMkLst>
        </pc:grpChg>
        <pc:grpChg chg="del mod">
          <ac:chgData name="Ninela  Marchant Neira" userId="0445fe62-3fdd-417c-a2b7-f13f715d869a" providerId="ADAL" clId="{7A64ED2C-B7D4-4D8C-B216-AB94F56C8D07}" dt="2021-04-15T19:48:16.330" v="1422"/>
          <ac:grpSpMkLst>
            <pc:docMk/>
            <pc:sldMk cId="436325254" sldId="258"/>
            <ac:grpSpMk id="88" creationId="{72625903-CFBF-4141-8ABD-FE0F2FF83126}"/>
          </ac:grpSpMkLst>
        </pc:grpChg>
        <pc:grpChg chg="del mod">
          <ac:chgData name="Ninela  Marchant Neira" userId="0445fe62-3fdd-417c-a2b7-f13f715d869a" providerId="ADAL" clId="{7A64ED2C-B7D4-4D8C-B216-AB94F56C8D07}" dt="2021-04-15T19:07:32.041" v="239"/>
          <ac:grpSpMkLst>
            <pc:docMk/>
            <pc:sldMk cId="436325254" sldId="258"/>
            <ac:grpSpMk id="93" creationId="{289F57D5-C9C7-4ACB-8FDE-6AAAB7AA14A7}"/>
          </ac:grpSpMkLst>
        </pc:grpChg>
        <pc:grpChg chg="del mod">
          <ac:chgData name="Ninela  Marchant Neira" userId="0445fe62-3fdd-417c-a2b7-f13f715d869a" providerId="ADAL" clId="{7A64ED2C-B7D4-4D8C-B216-AB94F56C8D07}" dt="2021-04-15T19:08:13.008" v="250"/>
          <ac:grpSpMkLst>
            <pc:docMk/>
            <pc:sldMk cId="436325254" sldId="258"/>
            <ac:grpSpMk id="96" creationId="{EC337990-1803-45AA-A457-419D84D52000}"/>
          </ac:grpSpMkLst>
        </pc:grpChg>
        <pc:grpChg chg="del mod">
          <ac:chgData name="Ninela  Marchant Neira" userId="0445fe62-3fdd-417c-a2b7-f13f715d869a" providerId="ADAL" clId="{7A64ED2C-B7D4-4D8C-B216-AB94F56C8D07}" dt="2021-04-15T19:48:31.678" v="1458"/>
          <ac:grpSpMkLst>
            <pc:docMk/>
            <pc:sldMk cId="436325254" sldId="258"/>
            <ac:grpSpMk id="102" creationId="{400B416A-C4F3-43C4-9B41-927A90A49782}"/>
          </ac:grpSpMkLst>
        </pc:grpChg>
        <pc:grpChg chg="del mod">
          <ac:chgData name="Ninela  Marchant Neira" userId="0445fe62-3fdd-417c-a2b7-f13f715d869a" providerId="ADAL" clId="{7A64ED2C-B7D4-4D8C-B216-AB94F56C8D07}" dt="2021-04-15T19:08:20.898" v="260"/>
          <ac:grpSpMkLst>
            <pc:docMk/>
            <pc:sldMk cId="436325254" sldId="258"/>
            <ac:grpSpMk id="104" creationId="{2A0146A4-7220-4BEE-8EB2-0F479980F388}"/>
          </ac:grpSpMkLst>
        </pc:grpChg>
        <pc:grpChg chg="del mod">
          <ac:chgData name="Ninela  Marchant Neira" userId="0445fe62-3fdd-417c-a2b7-f13f715d869a" providerId="ADAL" clId="{7A64ED2C-B7D4-4D8C-B216-AB94F56C8D07}" dt="2021-04-15T19:48:31.679" v="1462"/>
          <ac:grpSpMkLst>
            <pc:docMk/>
            <pc:sldMk cId="436325254" sldId="258"/>
            <ac:grpSpMk id="108" creationId="{EA732871-427A-4734-A847-AD7819CC0302}"/>
          </ac:grpSpMkLst>
        </pc:grpChg>
        <pc:grpChg chg="del mod">
          <ac:chgData name="Ninela  Marchant Neira" userId="0445fe62-3fdd-417c-a2b7-f13f715d869a" providerId="ADAL" clId="{7A64ED2C-B7D4-4D8C-B216-AB94F56C8D07}" dt="2021-04-15T19:08:40.063" v="291"/>
          <ac:grpSpMkLst>
            <pc:docMk/>
            <pc:sldMk cId="436325254" sldId="258"/>
            <ac:grpSpMk id="114" creationId="{692C26C4-B559-4639-B207-A102309F4AAB}"/>
          </ac:grpSpMkLst>
        </pc:grpChg>
        <pc:grpChg chg="del mod">
          <ac:chgData name="Ninela  Marchant Neira" userId="0445fe62-3fdd-417c-a2b7-f13f715d869a" providerId="ADAL" clId="{7A64ED2C-B7D4-4D8C-B216-AB94F56C8D07}" dt="2021-04-15T19:08:42.741" v="298"/>
          <ac:grpSpMkLst>
            <pc:docMk/>
            <pc:sldMk cId="436325254" sldId="258"/>
            <ac:grpSpMk id="138" creationId="{1F3E90AF-1E79-4A97-976E-BC5A54BC01EB}"/>
          </ac:grpSpMkLst>
        </pc:grpChg>
        <pc:grpChg chg="del mod">
          <ac:chgData name="Ninela  Marchant Neira" userId="0445fe62-3fdd-417c-a2b7-f13f715d869a" providerId="ADAL" clId="{7A64ED2C-B7D4-4D8C-B216-AB94F56C8D07}" dt="2021-04-15T19:09:08.802" v="314"/>
          <ac:grpSpMkLst>
            <pc:docMk/>
            <pc:sldMk cId="436325254" sldId="258"/>
            <ac:grpSpMk id="145" creationId="{24790F4B-AC36-4BA9-91CD-3C12AB58D24D}"/>
          </ac:grpSpMkLst>
        </pc:grpChg>
        <pc:grpChg chg="del mod">
          <ac:chgData name="Ninela  Marchant Neira" userId="0445fe62-3fdd-417c-a2b7-f13f715d869a" providerId="ADAL" clId="{7A64ED2C-B7D4-4D8C-B216-AB94F56C8D07}" dt="2021-04-15T19:10:17.854" v="406"/>
          <ac:grpSpMkLst>
            <pc:docMk/>
            <pc:sldMk cId="436325254" sldId="258"/>
            <ac:grpSpMk id="161" creationId="{FF89EE0C-3FC2-4F36-9075-6BCA1A807646}"/>
          </ac:grpSpMkLst>
        </pc:grpChg>
        <pc:grpChg chg="del mod">
          <ac:chgData name="Ninela  Marchant Neira" userId="0445fe62-3fdd-417c-a2b7-f13f715d869a" providerId="ADAL" clId="{7A64ED2C-B7D4-4D8C-B216-AB94F56C8D07}" dt="2021-04-15T19:10:04.365" v="373"/>
          <ac:grpSpMkLst>
            <pc:docMk/>
            <pc:sldMk cId="436325254" sldId="258"/>
            <ac:grpSpMk id="167" creationId="{4EF315F9-1655-4B50-B31E-3ABFE485A7A8}"/>
          </ac:grpSpMkLst>
        </pc:grpChg>
        <pc:grpChg chg="del mod">
          <ac:chgData name="Ninela  Marchant Neira" userId="0445fe62-3fdd-417c-a2b7-f13f715d869a" providerId="ADAL" clId="{7A64ED2C-B7D4-4D8C-B216-AB94F56C8D07}" dt="2021-04-15T19:09:20.443" v="328"/>
          <ac:grpSpMkLst>
            <pc:docMk/>
            <pc:sldMk cId="436325254" sldId="258"/>
            <ac:grpSpMk id="172" creationId="{AC45A9C9-42DE-4B45-9FAB-B172136E35FB}"/>
          </ac:grpSpMkLst>
        </pc:grpChg>
        <pc:grpChg chg="del mod">
          <ac:chgData name="Ninela  Marchant Neira" userId="0445fe62-3fdd-417c-a2b7-f13f715d869a" providerId="ADAL" clId="{7A64ED2C-B7D4-4D8C-B216-AB94F56C8D07}" dt="2021-04-15T19:09:32.718" v="331"/>
          <ac:grpSpMkLst>
            <pc:docMk/>
            <pc:sldMk cId="436325254" sldId="258"/>
            <ac:grpSpMk id="175" creationId="{36560471-CFA5-47BC-ABAE-E15B248C4F6E}"/>
          </ac:grpSpMkLst>
        </pc:grpChg>
        <pc:grpChg chg="del mod">
          <ac:chgData name="Ninela  Marchant Neira" userId="0445fe62-3fdd-417c-a2b7-f13f715d869a" providerId="ADAL" clId="{7A64ED2C-B7D4-4D8C-B216-AB94F56C8D07}" dt="2021-04-15T19:10:04.356" v="367"/>
          <ac:grpSpMkLst>
            <pc:docMk/>
            <pc:sldMk cId="436325254" sldId="258"/>
            <ac:grpSpMk id="178" creationId="{8572519F-0439-4F02-B53A-C8ACC0EC3490}"/>
          </ac:grpSpMkLst>
        </pc:grpChg>
        <pc:grpChg chg="del mod">
          <ac:chgData name="Ninela  Marchant Neira" userId="0445fe62-3fdd-417c-a2b7-f13f715d869a" providerId="ADAL" clId="{7A64ED2C-B7D4-4D8C-B216-AB94F56C8D07}" dt="2021-04-15T19:50:54.860" v="1684"/>
          <ac:grpSpMkLst>
            <pc:docMk/>
            <pc:sldMk cId="436325254" sldId="258"/>
            <ac:grpSpMk id="188" creationId="{D1F3F881-C70E-44D4-BE62-6381F1B12F10}"/>
          </ac:grpSpMkLst>
        </pc:grpChg>
        <pc:grpChg chg="del mod">
          <ac:chgData name="Ninela  Marchant Neira" userId="0445fe62-3fdd-417c-a2b7-f13f715d869a" providerId="ADAL" clId="{7A64ED2C-B7D4-4D8C-B216-AB94F56C8D07}" dt="2021-04-15T19:48:31.676" v="1456"/>
          <ac:grpSpMkLst>
            <pc:docMk/>
            <pc:sldMk cId="436325254" sldId="258"/>
            <ac:grpSpMk id="195" creationId="{D4E086AF-E9E6-419D-84D4-6D94C55D60E4}"/>
          </ac:grpSpMkLst>
        </pc:grpChg>
        <pc:grpChg chg="del mod">
          <ac:chgData name="Ninela  Marchant Neira" userId="0445fe62-3fdd-417c-a2b7-f13f715d869a" providerId="ADAL" clId="{7A64ED2C-B7D4-4D8C-B216-AB94F56C8D07}" dt="2021-04-15T19:10:57.906" v="449"/>
          <ac:grpSpMkLst>
            <pc:docMk/>
            <pc:sldMk cId="436325254" sldId="258"/>
            <ac:grpSpMk id="199" creationId="{87FFE249-39E4-494E-98F9-4717509F058E}"/>
          </ac:grpSpMkLst>
        </pc:grpChg>
        <pc:grpChg chg="del mod">
          <ac:chgData name="Ninela  Marchant Neira" userId="0445fe62-3fdd-417c-a2b7-f13f715d869a" providerId="ADAL" clId="{7A64ED2C-B7D4-4D8C-B216-AB94F56C8D07}" dt="2021-04-15T19:10:20.292" v="411"/>
          <ac:grpSpMkLst>
            <pc:docMk/>
            <pc:sldMk cId="436325254" sldId="258"/>
            <ac:grpSpMk id="224" creationId="{F9B0FACE-BEDB-402A-BA8E-1403E135B7B5}"/>
          </ac:grpSpMkLst>
        </pc:grpChg>
        <pc:grpChg chg="del mod">
          <ac:chgData name="Ninela  Marchant Neira" userId="0445fe62-3fdd-417c-a2b7-f13f715d869a" providerId="ADAL" clId="{7A64ED2C-B7D4-4D8C-B216-AB94F56C8D07}" dt="2021-04-15T19:10:23.051" v="418"/>
          <ac:grpSpMkLst>
            <pc:docMk/>
            <pc:sldMk cId="436325254" sldId="258"/>
            <ac:grpSpMk id="229" creationId="{62B597B4-8989-4698-B57D-92975AD79205}"/>
          </ac:grpSpMkLst>
        </pc:grpChg>
        <pc:grpChg chg="del mod">
          <ac:chgData name="Ninela  Marchant Neira" userId="0445fe62-3fdd-417c-a2b7-f13f715d869a" providerId="ADAL" clId="{7A64ED2C-B7D4-4D8C-B216-AB94F56C8D07}" dt="2021-04-15T19:10:54.759" v="445"/>
          <ac:grpSpMkLst>
            <pc:docMk/>
            <pc:sldMk cId="436325254" sldId="258"/>
            <ac:grpSpMk id="236" creationId="{B1E9152C-975D-4896-85F5-583017EEECCC}"/>
          </ac:grpSpMkLst>
        </pc:grpChg>
        <pc:grpChg chg="del mod">
          <ac:chgData name="Ninela  Marchant Neira" userId="0445fe62-3fdd-417c-a2b7-f13f715d869a" providerId="ADAL" clId="{7A64ED2C-B7D4-4D8C-B216-AB94F56C8D07}" dt="2021-04-15T19:48:31.676" v="1457"/>
          <ac:grpSpMkLst>
            <pc:docMk/>
            <pc:sldMk cId="436325254" sldId="258"/>
            <ac:grpSpMk id="239" creationId="{62A3546E-7BF1-4658-82CB-1EE6C1D24723}"/>
          </ac:grpSpMkLst>
        </pc:grpChg>
        <pc:grpChg chg="del mod">
          <ac:chgData name="Ninela  Marchant Neira" userId="0445fe62-3fdd-417c-a2b7-f13f715d869a" providerId="ADAL" clId="{7A64ED2C-B7D4-4D8C-B216-AB94F56C8D07}" dt="2021-04-15T19:48:31.674" v="1451"/>
          <ac:grpSpMkLst>
            <pc:docMk/>
            <pc:sldMk cId="436325254" sldId="258"/>
            <ac:grpSpMk id="244" creationId="{9A10FBFF-3B12-4065-8470-86C66347A0A2}"/>
          </ac:grpSpMkLst>
        </pc:grpChg>
        <pc:grpChg chg="del mod">
          <ac:chgData name="Ninela  Marchant Neira" userId="0445fe62-3fdd-417c-a2b7-f13f715d869a" providerId="ADAL" clId="{7A64ED2C-B7D4-4D8C-B216-AB94F56C8D07}" dt="2021-04-15T19:10:54.759" v="445"/>
          <ac:grpSpMkLst>
            <pc:docMk/>
            <pc:sldMk cId="436325254" sldId="258"/>
            <ac:grpSpMk id="263" creationId="{D29B2D21-BD52-448E-BB97-DF3BAEB2D00D}"/>
          </ac:grpSpMkLst>
        </pc:grpChg>
        <pc:grpChg chg="del mod">
          <ac:chgData name="Ninela  Marchant Neira" userId="0445fe62-3fdd-417c-a2b7-f13f715d869a" providerId="ADAL" clId="{7A64ED2C-B7D4-4D8C-B216-AB94F56C8D07}" dt="2021-04-15T19:48:16.333" v="1437"/>
          <ac:grpSpMkLst>
            <pc:docMk/>
            <pc:sldMk cId="436325254" sldId="258"/>
            <ac:grpSpMk id="264" creationId="{0FBE5FC8-2FDF-4613-9CF8-6DAA19E7B0B8}"/>
          </ac:grpSpMkLst>
        </pc:grpChg>
        <pc:grpChg chg="del mod">
          <ac:chgData name="Ninela  Marchant Neira" userId="0445fe62-3fdd-417c-a2b7-f13f715d869a" providerId="ADAL" clId="{7A64ED2C-B7D4-4D8C-B216-AB94F56C8D07}" dt="2021-04-15T19:48:31.682" v="1468"/>
          <ac:grpSpMkLst>
            <pc:docMk/>
            <pc:sldMk cId="436325254" sldId="258"/>
            <ac:grpSpMk id="268" creationId="{CE928369-137D-4137-9901-394B07D98DB6}"/>
          </ac:grpSpMkLst>
        </pc:grpChg>
        <pc:grpChg chg="del mod">
          <ac:chgData name="Ninela  Marchant Neira" userId="0445fe62-3fdd-417c-a2b7-f13f715d869a" providerId="ADAL" clId="{7A64ED2C-B7D4-4D8C-B216-AB94F56C8D07}" dt="2021-04-15T19:53:17.679" v="1759"/>
          <ac:grpSpMkLst>
            <pc:docMk/>
            <pc:sldMk cId="436325254" sldId="258"/>
            <ac:grpSpMk id="285" creationId="{B384E1D9-0B06-4D1A-A35C-D15B951E2DDE}"/>
          </ac:grpSpMkLst>
        </pc:grpChg>
        <pc:grpChg chg="del mod">
          <ac:chgData name="Ninela  Marchant Neira" userId="0445fe62-3fdd-417c-a2b7-f13f715d869a" providerId="ADAL" clId="{7A64ED2C-B7D4-4D8C-B216-AB94F56C8D07}" dt="2021-04-15T19:53:02.149" v="1734"/>
          <ac:grpSpMkLst>
            <pc:docMk/>
            <pc:sldMk cId="436325254" sldId="258"/>
            <ac:grpSpMk id="296" creationId="{E42E5E4F-B4B8-4F8B-9EBC-EA52AAEC1D7C}"/>
          </ac:grpSpMkLst>
        </pc:grpChg>
        <pc:grpChg chg="del mod">
          <ac:chgData name="Ninela  Marchant Neira" userId="0445fe62-3fdd-417c-a2b7-f13f715d869a" providerId="ADAL" clId="{7A64ED2C-B7D4-4D8C-B216-AB94F56C8D07}" dt="2021-04-15T19:53:02.147" v="1729"/>
          <ac:grpSpMkLst>
            <pc:docMk/>
            <pc:sldMk cId="436325254" sldId="258"/>
            <ac:grpSpMk id="297" creationId="{28D2A1AC-E550-4A06-BDB6-91110A79F422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05" creationId="{2C0AB930-7610-4473-9612-72F591233654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11" creationId="{71D210E2-F101-4111-AEF1-ED6BE88F654C}"/>
          </ac:grpSpMkLst>
        </pc:grpChg>
        <pc:grpChg chg="del mod">
          <ac:chgData name="Ninela  Marchant Neira" userId="0445fe62-3fdd-417c-a2b7-f13f715d869a" providerId="ADAL" clId="{7A64ED2C-B7D4-4D8C-B216-AB94F56C8D07}" dt="2021-04-15T19:53:28.602" v="1761"/>
          <ac:grpSpMkLst>
            <pc:docMk/>
            <pc:sldMk cId="436325254" sldId="258"/>
            <ac:grpSpMk id="334" creationId="{D6EF985C-E2E4-4A86-8B8D-7C6F21F6E877}"/>
          </ac:grpSpMkLst>
        </pc:grpChg>
        <pc:grpChg chg="del mod">
          <ac:chgData name="Ninela  Marchant Neira" userId="0445fe62-3fdd-417c-a2b7-f13f715d869a" providerId="ADAL" clId="{7A64ED2C-B7D4-4D8C-B216-AB94F56C8D07}" dt="2021-04-15T19:53:31.803" v="1765"/>
          <ac:grpSpMkLst>
            <pc:docMk/>
            <pc:sldMk cId="436325254" sldId="258"/>
            <ac:grpSpMk id="336" creationId="{FA14FBF9-0CCF-4662-9797-5D0A49D3466A}"/>
          </ac:grpSpMkLst>
        </pc:grpChg>
        <pc:grpChg chg="del mod">
          <ac:chgData name="Ninela  Marchant Neira" userId="0445fe62-3fdd-417c-a2b7-f13f715d869a" providerId="ADAL" clId="{7A64ED2C-B7D4-4D8C-B216-AB94F56C8D07}" dt="2021-04-15T19:53:31.803" v="1765"/>
          <ac:grpSpMkLst>
            <pc:docMk/>
            <pc:sldMk cId="436325254" sldId="258"/>
            <ac:grpSpMk id="340" creationId="{2E6ACC77-B3D1-4B76-B7A2-97B11759E014}"/>
          </ac:grpSpMkLst>
        </pc:grpChg>
        <pc:grpChg chg="del mod">
          <ac:chgData name="Ninela  Marchant Neira" userId="0445fe62-3fdd-417c-a2b7-f13f715d869a" providerId="ADAL" clId="{7A64ED2C-B7D4-4D8C-B216-AB94F56C8D07}" dt="2021-04-15T19:53:33.606" v="1767"/>
          <ac:grpSpMkLst>
            <pc:docMk/>
            <pc:sldMk cId="436325254" sldId="258"/>
            <ac:grpSpMk id="341" creationId="{6CBD82A9-D6E6-4E84-BCFA-402E56146299}"/>
          </ac:grpSpMkLst>
        </pc:grpChg>
        <pc:grpChg chg="del mod">
          <ac:chgData name="Ninela  Marchant Neira" userId="0445fe62-3fdd-417c-a2b7-f13f715d869a" providerId="ADAL" clId="{7A64ED2C-B7D4-4D8C-B216-AB94F56C8D07}" dt="2021-04-15T19:53:36.693" v="1769"/>
          <ac:grpSpMkLst>
            <pc:docMk/>
            <pc:sldMk cId="436325254" sldId="258"/>
            <ac:grpSpMk id="343" creationId="{6F154DF6-A5E9-49CC-B584-9CA9351F8301}"/>
          </ac:grpSpMkLst>
        </pc:grpChg>
        <pc:grpChg chg="del mod">
          <ac:chgData name="Ninela  Marchant Neira" userId="0445fe62-3fdd-417c-a2b7-f13f715d869a" providerId="ADAL" clId="{7A64ED2C-B7D4-4D8C-B216-AB94F56C8D07}" dt="2021-04-15T19:54:22.617" v="1819"/>
          <ac:grpSpMkLst>
            <pc:docMk/>
            <pc:sldMk cId="436325254" sldId="258"/>
            <ac:grpSpMk id="345" creationId="{2FB11F85-1987-4629-B81F-33F380C0FFA7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48" creationId="{10558B04-C84C-4D57-800E-36E92C1F12DE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53" creationId="{5A4FB6A3-72F9-4695-85E6-A38406173FD0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59" creationId="{25DB532E-33DE-446E-89A2-47BAFD079802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60" creationId="{9A905C68-E471-4917-A553-94FAC484D46C}"/>
          </ac:grpSpMkLst>
        </pc:grpChg>
        <pc:grpChg chg="del mod">
          <ac:chgData name="Ninela  Marchant Neira" userId="0445fe62-3fdd-417c-a2b7-f13f715d869a" providerId="ADAL" clId="{7A64ED2C-B7D4-4D8C-B216-AB94F56C8D07}" dt="2021-04-15T19:56:12.885" v="1913"/>
          <ac:grpSpMkLst>
            <pc:docMk/>
            <pc:sldMk cId="436325254" sldId="258"/>
            <ac:grpSpMk id="390" creationId="{C464DE93-E481-4630-86E3-3A691589B7A9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397" creationId="{8CB0BF68-FF40-40A6-B955-D18FB8359D8E}"/>
          </ac:grpSpMkLst>
        </pc:grpChg>
        <pc:grpChg chg="del mod">
          <ac:chgData name="Ninela  Marchant Neira" userId="0445fe62-3fdd-417c-a2b7-f13f715d869a" providerId="ADAL" clId="{7A64ED2C-B7D4-4D8C-B216-AB94F56C8D07}" dt="2021-04-15T19:55:32.060" v="1855"/>
          <ac:grpSpMkLst>
            <pc:docMk/>
            <pc:sldMk cId="436325254" sldId="258"/>
            <ac:grpSpMk id="403" creationId="{8B5F5CB9-E752-40AF-8000-C0F552A58F50}"/>
          </ac:grpSpMkLst>
        </pc:grpChg>
        <pc:grpChg chg="del mod">
          <ac:chgData name="Ninela  Marchant Neira" userId="0445fe62-3fdd-417c-a2b7-f13f715d869a" providerId="ADAL" clId="{7A64ED2C-B7D4-4D8C-B216-AB94F56C8D07}" dt="2021-04-15T19:55:17.631" v="1838"/>
          <ac:grpSpMkLst>
            <pc:docMk/>
            <pc:sldMk cId="436325254" sldId="258"/>
            <ac:grpSpMk id="406" creationId="{442C1F25-8869-4C4C-B9C2-45575E9F7CEF}"/>
          </ac:grpSpMkLst>
        </pc:grpChg>
        <pc:grpChg chg="del mod">
          <ac:chgData name="Ninela  Marchant Neira" userId="0445fe62-3fdd-417c-a2b7-f13f715d869a" providerId="ADAL" clId="{7A64ED2C-B7D4-4D8C-B216-AB94F56C8D07}" dt="2021-04-15T19:55:32.060" v="1855"/>
          <ac:grpSpMkLst>
            <pc:docMk/>
            <pc:sldMk cId="436325254" sldId="258"/>
            <ac:grpSpMk id="409" creationId="{A6DC0A1D-5C71-4654-B053-ADA74BFDA87C}"/>
          </ac:grpSpMkLst>
        </pc:grpChg>
        <pc:grpChg chg="del mod">
          <ac:chgData name="Ninela  Marchant Neira" userId="0445fe62-3fdd-417c-a2b7-f13f715d869a" providerId="ADAL" clId="{7A64ED2C-B7D4-4D8C-B216-AB94F56C8D07}" dt="2021-04-15T19:55:32.060" v="1855"/>
          <ac:grpSpMkLst>
            <pc:docMk/>
            <pc:sldMk cId="436325254" sldId="258"/>
            <ac:grpSpMk id="412" creationId="{37C3355D-305D-402B-A454-6A31175F9EEA}"/>
          </ac:grpSpMkLst>
        </pc:grpChg>
        <pc:grpChg chg="del mod">
          <ac:chgData name="Ninela  Marchant Neira" userId="0445fe62-3fdd-417c-a2b7-f13f715d869a" providerId="ADAL" clId="{7A64ED2C-B7D4-4D8C-B216-AB94F56C8D07}" dt="2021-04-15T19:55:32.060" v="1855"/>
          <ac:grpSpMkLst>
            <pc:docMk/>
            <pc:sldMk cId="436325254" sldId="258"/>
            <ac:grpSpMk id="415" creationId="{245AA642-E7EC-4150-A9B2-74C8991F0DF5}"/>
          </ac:grpSpMkLst>
        </pc:grpChg>
        <pc:grpChg chg="del mod">
          <ac:chgData name="Ninela  Marchant Neira" userId="0445fe62-3fdd-417c-a2b7-f13f715d869a" providerId="ADAL" clId="{7A64ED2C-B7D4-4D8C-B216-AB94F56C8D07}" dt="2021-04-15T19:55:40.258" v="1859"/>
          <ac:grpSpMkLst>
            <pc:docMk/>
            <pc:sldMk cId="436325254" sldId="258"/>
            <ac:grpSpMk id="418" creationId="{CB4B7DE2-9BC4-4863-93BE-72A627D27CF0}"/>
          </ac:grpSpMkLst>
        </pc:grpChg>
        <pc:grpChg chg="del mod">
          <ac:chgData name="Ninela  Marchant Neira" userId="0445fe62-3fdd-417c-a2b7-f13f715d869a" providerId="ADAL" clId="{7A64ED2C-B7D4-4D8C-B216-AB94F56C8D07}" dt="2021-04-15T19:55:40.258" v="1859"/>
          <ac:grpSpMkLst>
            <pc:docMk/>
            <pc:sldMk cId="436325254" sldId="258"/>
            <ac:grpSpMk id="426" creationId="{561F653A-A445-4AB3-98E3-99E7F9391795}"/>
          </ac:grpSpMkLst>
        </pc:grpChg>
        <pc:grpChg chg="del mod">
          <ac:chgData name="Ninela  Marchant Neira" userId="0445fe62-3fdd-417c-a2b7-f13f715d869a" providerId="ADAL" clId="{7A64ED2C-B7D4-4D8C-B216-AB94F56C8D07}" dt="2021-04-15T19:55:59.644" v="1885"/>
          <ac:grpSpMkLst>
            <pc:docMk/>
            <pc:sldMk cId="436325254" sldId="258"/>
            <ac:grpSpMk id="430" creationId="{81DE30D7-0D0D-4C2E-A941-BEBB0BFD864A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434" creationId="{4B1664F5-36E4-4530-81D9-8D3362C1E29F}"/>
          </ac:grpSpMkLst>
        </pc:grpChg>
        <pc:grpChg chg="del mod">
          <ac:chgData name="Ninela  Marchant Neira" userId="0445fe62-3fdd-417c-a2b7-f13f715d869a" providerId="ADAL" clId="{7A64ED2C-B7D4-4D8C-B216-AB94F56C8D07}" dt="2021-04-15T19:56:15.803" v="1919"/>
          <ac:grpSpMkLst>
            <pc:docMk/>
            <pc:sldMk cId="436325254" sldId="258"/>
            <ac:grpSpMk id="461" creationId="{F6C7C244-DE4D-4EC8-ADC0-05447806A75B}"/>
          </ac:grpSpMkLst>
        </pc:grpChg>
        <pc:grpChg chg="del mod">
          <ac:chgData name="Ninela  Marchant Neira" userId="0445fe62-3fdd-417c-a2b7-f13f715d869a" providerId="ADAL" clId="{7A64ED2C-B7D4-4D8C-B216-AB94F56C8D07}" dt="2021-04-15T19:56:18.477" v="1921"/>
          <ac:grpSpMkLst>
            <pc:docMk/>
            <pc:sldMk cId="436325254" sldId="258"/>
            <ac:grpSpMk id="467" creationId="{895E8C09-A10A-4B34-A909-95AC46A9A4FB}"/>
          </ac:grpSpMkLst>
        </pc:grpChg>
        <pc:grpChg chg="del mod">
          <ac:chgData name="Ninela  Marchant Neira" userId="0445fe62-3fdd-417c-a2b7-f13f715d869a" providerId="ADAL" clId="{7A64ED2C-B7D4-4D8C-B216-AB94F56C8D07}" dt="2021-04-15T19:56:28.330" v="1935"/>
          <ac:grpSpMkLst>
            <pc:docMk/>
            <pc:sldMk cId="436325254" sldId="258"/>
            <ac:grpSpMk id="469" creationId="{3D1A8391-C81C-4A68-9ECC-769B858CB572}"/>
          </ac:grpSpMkLst>
        </pc:grpChg>
        <pc:grpChg chg="del mod">
          <ac:chgData name="Ninela  Marchant Neira" userId="0445fe62-3fdd-417c-a2b7-f13f715d869a" providerId="ADAL" clId="{7A64ED2C-B7D4-4D8C-B216-AB94F56C8D07}" dt="2021-04-15T19:56:34.642" v="1945"/>
          <ac:grpSpMkLst>
            <pc:docMk/>
            <pc:sldMk cId="436325254" sldId="258"/>
            <ac:grpSpMk id="483" creationId="{A09A0885-F913-4D78-9038-C1799161583E}"/>
          </ac:grpSpMkLst>
        </pc:grpChg>
        <pc:grpChg chg="del mod">
          <ac:chgData name="Ninela  Marchant Neira" userId="0445fe62-3fdd-417c-a2b7-f13f715d869a" providerId="ADAL" clId="{7A64ED2C-B7D4-4D8C-B216-AB94F56C8D07}" dt="2021-04-15T19:56:34.642" v="1945"/>
          <ac:grpSpMkLst>
            <pc:docMk/>
            <pc:sldMk cId="436325254" sldId="258"/>
            <ac:grpSpMk id="493" creationId="{C96CFD5D-F23A-411F-807D-BFE197AA35D0}"/>
          </ac:grpSpMkLst>
        </pc:grpChg>
        <pc:grpChg chg="del mod">
          <ac:chgData name="Ninela  Marchant Neira" userId="0445fe62-3fdd-417c-a2b7-f13f715d869a" providerId="ADAL" clId="{7A64ED2C-B7D4-4D8C-B216-AB94F56C8D07}" dt="2021-04-15T19:56:34.642" v="1945"/>
          <ac:grpSpMkLst>
            <pc:docMk/>
            <pc:sldMk cId="436325254" sldId="258"/>
            <ac:grpSpMk id="494" creationId="{B15A354F-FA9E-49F7-957F-F45127A657D7}"/>
          </ac:grpSpMkLst>
        </pc:grpChg>
        <pc:grpChg chg="del mod">
          <ac:chgData name="Ninela  Marchant Neira" userId="0445fe62-3fdd-417c-a2b7-f13f715d869a" providerId="ADAL" clId="{7A64ED2C-B7D4-4D8C-B216-AB94F56C8D07}" dt="2021-04-15T19:56:34.642" v="1945"/>
          <ac:grpSpMkLst>
            <pc:docMk/>
            <pc:sldMk cId="436325254" sldId="258"/>
            <ac:grpSpMk id="495" creationId="{00D92624-B06B-4938-8EDE-8490E385D25C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496" creationId="{FEF4447C-051E-47CE-9995-9A6158361D80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500" creationId="{112DD0E9-DE62-4880-8461-F25A4419FAAB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504" creationId="{B9E53778-DD32-45C3-98A8-9EE66EA69E74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509" creationId="{F08F2034-E4C4-4EE5-9B78-A92E3D78535E}"/>
          </ac:grpSpMkLst>
        </pc:grpChg>
        <pc:grpChg chg="del mod">
          <ac:chgData name="Ninela  Marchant Neira" userId="0445fe62-3fdd-417c-a2b7-f13f715d869a" providerId="ADAL" clId="{7A64ED2C-B7D4-4D8C-B216-AB94F56C8D07}" dt="2021-04-15T23:58:07.160" v="3254" actId="478"/>
          <ac:grpSpMkLst>
            <pc:docMk/>
            <pc:sldMk cId="436325254" sldId="258"/>
            <ac:grpSpMk id="512" creationId="{2633D99B-CA29-46F5-A997-51F5EF60BEDB}"/>
          </ac:grpSpMkLst>
        </pc:grpChg>
        <pc:inkChg chg="add">
          <ac:chgData name="Ninela  Marchant Neira" userId="0445fe62-3fdd-417c-a2b7-f13f715d869a" providerId="ADAL" clId="{7A64ED2C-B7D4-4D8C-B216-AB94F56C8D07}" dt="2021-04-15T19:04:04.974" v="127" actId="9405"/>
          <ac:inkMkLst>
            <pc:docMk/>
            <pc:sldMk cId="436325254" sldId="258"/>
            <ac:inkMk id="3" creationId="{D5C456EE-DD39-4B1B-A700-47845AFC8E61}"/>
          </ac:inkMkLst>
        </pc:inkChg>
        <pc:inkChg chg="add del mod">
          <ac:chgData name="Ninela  Marchant Neira" userId="0445fe62-3fdd-417c-a2b7-f13f715d869a" providerId="ADAL" clId="{7A64ED2C-B7D4-4D8C-B216-AB94F56C8D07}" dt="2021-04-15T19:48:04.821" v="1321"/>
          <ac:inkMkLst>
            <pc:docMk/>
            <pc:sldMk cId="436325254" sldId="258"/>
            <ac:inkMk id="4" creationId="{E846675D-E710-4E46-B043-3761343AEB3C}"/>
          </ac:inkMkLst>
        </pc:inkChg>
        <pc:inkChg chg="add del mod">
          <ac:chgData name="Ninela  Marchant Neira" userId="0445fe62-3fdd-417c-a2b7-f13f715d869a" providerId="ADAL" clId="{7A64ED2C-B7D4-4D8C-B216-AB94F56C8D07}" dt="2021-04-15T19:48:04.858" v="1346"/>
          <ac:inkMkLst>
            <pc:docMk/>
            <pc:sldMk cId="436325254" sldId="258"/>
            <ac:inkMk id="6" creationId="{ECBEAB28-7BF5-42AD-B40A-69F4B88A89C4}"/>
          </ac:inkMkLst>
        </pc:inkChg>
        <pc:inkChg chg="add del mod">
          <ac:chgData name="Ninela  Marchant Neira" userId="0445fe62-3fdd-417c-a2b7-f13f715d869a" providerId="ADAL" clId="{7A64ED2C-B7D4-4D8C-B216-AB94F56C8D07}" dt="2021-04-15T19:48:04.866" v="1353"/>
          <ac:inkMkLst>
            <pc:docMk/>
            <pc:sldMk cId="436325254" sldId="258"/>
            <ac:inkMk id="7" creationId="{EE1FCEE0-FF77-45CE-B9AC-C4799C5B5187}"/>
          </ac:inkMkLst>
        </pc:inkChg>
        <pc:inkChg chg="add del mod">
          <ac:chgData name="Ninela  Marchant Neira" userId="0445fe62-3fdd-417c-a2b7-f13f715d869a" providerId="ADAL" clId="{7A64ED2C-B7D4-4D8C-B216-AB94F56C8D07}" dt="2021-04-15T19:48:04.823" v="1322"/>
          <ac:inkMkLst>
            <pc:docMk/>
            <pc:sldMk cId="436325254" sldId="258"/>
            <ac:inkMk id="8" creationId="{D79E15DF-E735-4B9C-9556-9A5191F79977}"/>
          </ac:inkMkLst>
        </pc:inkChg>
        <pc:inkChg chg="add del mod">
          <ac:chgData name="Ninela  Marchant Neira" userId="0445fe62-3fdd-417c-a2b7-f13f715d869a" providerId="ADAL" clId="{7A64ED2C-B7D4-4D8C-B216-AB94F56C8D07}" dt="2021-04-15T19:48:04.853" v="1342"/>
          <ac:inkMkLst>
            <pc:docMk/>
            <pc:sldMk cId="436325254" sldId="258"/>
            <ac:inkMk id="9" creationId="{5EA32317-F2F6-4753-A1DE-3880B8729BF6}"/>
          </ac:inkMkLst>
        </pc:inkChg>
        <pc:inkChg chg="add del mod">
          <ac:chgData name="Ninela  Marchant Neira" userId="0445fe62-3fdd-417c-a2b7-f13f715d869a" providerId="ADAL" clId="{7A64ED2C-B7D4-4D8C-B216-AB94F56C8D07}" dt="2021-04-15T19:48:04.837" v="1331"/>
          <ac:inkMkLst>
            <pc:docMk/>
            <pc:sldMk cId="436325254" sldId="258"/>
            <ac:inkMk id="10" creationId="{E11E70D4-21B4-4990-A86D-27778BAB0725}"/>
          </ac:inkMkLst>
        </pc:inkChg>
        <pc:inkChg chg="add del mod">
          <ac:chgData name="Ninela  Marchant Neira" userId="0445fe62-3fdd-417c-a2b7-f13f715d869a" providerId="ADAL" clId="{7A64ED2C-B7D4-4D8C-B216-AB94F56C8D07}" dt="2021-04-15T19:48:04.846" v="1337"/>
          <ac:inkMkLst>
            <pc:docMk/>
            <pc:sldMk cId="436325254" sldId="258"/>
            <ac:inkMk id="11" creationId="{D0356A79-FE2F-4028-A848-985A023539A9}"/>
          </ac:inkMkLst>
        </pc:inkChg>
        <pc:inkChg chg="add del mod">
          <ac:chgData name="Ninela  Marchant Neira" userId="0445fe62-3fdd-417c-a2b7-f13f715d869a" providerId="ADAL" clId="{7A64ED2C-B7D4-4D8C-B216-AB94F56C8D07}" dt="2021-04-15T19:48:04.834" v="1329"/>
          <ac:inkMkLst>
            <pc:docMk/>
            <pc:sldMk cId="436325254" sldId="258"/>
            <ac:inkMk id="12" creationId="{F1EA25D5-0B82-4930-9306-51492276A0A1}"/>
          </ac:inkMkLst>
        </pc:inkChg>
        <pc:inkChg chg="add del mod">
          <ac:chgData name="Ninela  Marchant Neira" userId="0445fe62-3fdd-417c-a2b7-f13f715d869a" providerId="ADAL" clId="{7A64ED2C-B7D4-4D8C-B216-AB94F56C8D07}" dt="2021-04-15T19:48:04.860" v="1348"/>
          <ac:inkMkLst>
            <pc:docMk/>
            <pc:sldMk cId="436325254" sldId="258"/>
            <ac:inkMk id="13" creationId="{C1CB5985-408F-46B7-946A-1BA3F920AAF0}"/>
          </ac:inkMkLst>
        </pc:inkChg>
        <pc:inkChg chg="add del mod">
          <ac:chgData name="Ninela  Marchant Neira" userId="0445fe62-3fdd-417c-a2b7-f13f715d869a" providerId="ADAL" clId="{7A64ED2C-B7D4-4D8C-B216-AB94F56C8D07}" dt="2021-04-15T19:48:04.847" v="1338"/>
          <ac:inkMkLst>
            <pc:docMk/>
            <pc:sldMk cId="436325254" sldId="258"/>
            <ac:inkMk id="15" creationId="{6055C69D-4397-4F05-B35F-A8863B6E37BE}"/>
          </ac:inkMkLst>
        </pc:inkChg>
        <pc:inkChg chg="add del mod">
          <ac:chgData name="Ninela  Marchant Neira" userId="0445fe62-3fdd-417c-a2b7-f13f715d869a" providerId="ADAL" clId="{7A64ED2C-B7D4-4D8C-B216-AB94F56C8D07}" dt="2021-04-15T19:48:04.835" v="1330"/>
          <ac:inkMkLst>
            <pc:docMk/>
            <pc:sldMk cId="436325254" sldId="258"/>
            <ac:inkMk id="16" creationId="{9D279E12-972E-4846-8EDD-3104DA52C093}"/>
          </ac:inkMkLst>
        </pc:inkChg>
        <pc:inkChg chg="add del mod">
          <ac:chgData name="Ninela  Marchant Neira" userId="0445fe62-3fdd-417c-a2b7-f13f715d869a" providerId="ADAL" clId="{7A64ED2C-B7D4-4D8C-B216-AB94F56C8D07}" dt="2021-04-15T19:48:04.820" v="1320"/>
          <ac:inkMkLst>
            <pc:docMk/>
            <pc:sldMk cId="436325254" sldId="258"/>
            <ac:inkMk id="17" creationId="{F0741159-FD48-46C2-8545-B0A956CBED8F}"/>
          </ac:inkMkLst>
        </pc:inkChg>
        <pc:inkChg chg="add del mod">
          <ac:chgData name="Ninela  Marchant Neira" userId="0445fe62-3fdd-417c-a2b7-f13f715d869a" providerId="ADAL" clId="{7A64ED2C-B7D4-4D8C-B216-AB94F56C8D07}" dt="2021-04-15T19:48:04.859" v="1347"/>
          <ac:inkMkLst>
            <pc:docMk/>
            <pc:sldMk cId="436325254" sldId="258"/>
            <ac:inkMk id="18" creationId="{A617FB64-19C1-4871-98FD-28BF20A4B6EE}"/>
          </ac:inkMkLst>
        </pc:inkChg>
        <pc:inkChg chg="add del mod">
          <ac:chgData name="Ninela  Marchant Neira" userId="0445fe62-3fdd-417c-a2b7-f13f715d869a" providerId="ADAL" clId="{7A64ED2C-B7D4-4D8C-B216-AB94F56C8D07}" dt="2021-04-15T19:06:33.786" v="197"/>
          <ac:inkMkLst>
            <pc:docMk/>
            <pc:sldMk cId="436325254" sldId="258"/>
            <ac:inkMk id="19" creationId="{E3E81761-D934-4F01-A572-442F4BA68A86}"/>
          </ac:inkMkLst>
        </pc:inkChg>
        <pc:inkChg chg="add del mod">
          <ac:chgData name="Ninela  Marchant Neira" userId="0445fe62-3fdd-417c-a2b7-f13f715d869a" providerId="ADAL" clId="{7A64ED2C-B7D4-4D8C-B216-AB94F56C8D07}" dt="2021-04-15T19:48:04.875" v="1359"/>
          <ac:inkMkLst>
            <pc:docMk/>
            <pc:sldMk cId="436325254" sldId="258"/>
            <ac:inkMk id="20" creationId="{448E57CB-8E85-4FAA-875F-BE7179D546A7}"/>
          </ac:inkMkLst>
        </pc:inkChg>
        <pc:inkChg chg="add del mod">
          <ac:chgData name="Ninela  Marchant Neira" userId="0445fe62-3fdd-417c-a2b7-f13f715d869a" providerId="ADAL" clId="{7A64ED2C-B7D4-4D8C-B216-AB94F56C8D07}" dt="2021-04-15T19:06:33.783" v="193"/>
          <ac:inkMkLst>
            <pc:docMk/>
            <pc:sldMk cId="436325254" sldId="258"/>
            <ac:inkMk id="21" creationId="{BDFC7329-C421-40B6-BEE2-96135814D225}"/>
          </ac:inkMkLst>
        </pc:inkChg>
        <pc:inkChg chg="add del mod">
          <ac:chgData name="Ninela  Marchant Neira" userId="0445fe62-3fdd-417c-a2b7-f13f715d869a" providerId="ADAL" clId="{7A64ED2C-B7D4-4D8C-B216-AB94F56C8D07}" dt="2021-04-15T19:48:04.878" v="1362"/>
          <ac:inkMkLst>
            <pc:docMk/>
            <pc:sldMk cId="436325254" sldId="258"/>
            <ac:inkMk id="22" creationId="{DF2CB2D8-B226-4AE9-8094-A1A82B433B82}"/>
          </ac:inkMkLst>
        </pc:inkChg>
        <pc:inkChg chg="add del mod">
          <ac:chgData name="Ninela  Marchant Neira" userId="0445fe62-3fdd-417c-a2b7-f13f715d869a" providerId="ADAL" clId="{7A64ED2C-B7D4-4D8C-B216-AB94F56C8D07}" dt="2021-04-15T19:48:04.829" v="1326"/>
          <ac:inkMkLst>
            <pc:docMk/>
            <pc:sldMk cId="436325254" sldId="258"/>
            <ac:inkMk id="24" creationId="{0DE942D3-AB07-4E23-93E0-1B627164F431}"/>
          </ac:inkMkLst>
        </pc:inkChg>
        <pc:inkChg chg="add del">
          <ac:chgData name="Ninela  Marchant Neira" userId="0445fe62-3fdd-417c-a2b7-f13f715d869a" providerId="ADAL" clId="{7A64ED2C-B7D4-4D8C-B216-AB94F56C8D07}" dt="2021-04-15T19:06:33.783" v="194"/>
          <ac:inkMkLst>
            <pc:docMk/>
            <pc:sldMk cId="436325254" sldId="258"/>
            <ac:inkMk id="26" creationId="{EED97B12-269E-4497-AF72-ED04E564B119}"/>
          </ac:inkMkLst>
        </pc:inkChg>
        <pc:inkChg chg="add del mod">
          <ac:chgData name="Ninela  Marchant Neira" userId="0445fe62-3fdd-417c-a2b7-f13f715d869a" providerId="ADAL" clId="{7A64ED2C-B7D4-4D8C-B216-AB94F56C8D07}" dt="2021-04-15T19:06:33.775" v="184"/>
          <ac:inkMkLst>
            <pc:docMk/>
            <pc:sldMk cId="436325254" sldId="258"/>
            <ac:inkMk id="27" creationId="{3DD16000-3708-4C83-9782-C74B904ABF52}"/>
          </ac:inkMkLst>
        </pc:inkChg>
        <pc:inkChg chg="add del mod">
          <ac:chgData name="Ninela  Marchant Neira" userId="0445fe62-3fdd-417c-a2b7-f13f715d869a" providerId="ADAL" clId="{7A64ED2C-B7D4-4D8C-B216-AB94F56C8D07}" dt="2021-04-15T19:06:33.776" v="186"/>
          <ac:inkMkLst>
            <pc:docMk/>
            <pc:sldMk cId="436325254" sldId="258"/>
            <ac:inkMk id="28" creationId="{9FC214B5-2C0B-44EE-B7B3-12BE78881DC7}"/>
          </ac:inkMkLst>
        </pc:inkChg>
        <pc:inkChg chg="add del mod">
          <ac:chgData name="Ninela  Marchant Neira" userId="0445fe62-3fdd-417c-a2b7-f13f715d869a" providerId="ADAL" clId="{7A64ED2C-B7D4-4D8C-B216-AB94F56C8D07}" dt="2021-04-15T19:06:33.772" v="183"/>
          <ac:inkMkLst>
            <pc:docMk/>
            <pc:sldMk cId="436325254" sldId="258"/>
            <ac:inkMk id="29" creationId="{AA26C274-8431-465E-BAD8-8A2BCA5927D5}"/>
          </ac:inkMkLst>
        </pc:inkChg>
        <pc:inkChg chg="add del mod">
          <ac:chgData name="Ninela  Marchant Neira" userId="0445fe62-3fdd-417c-a2b7-f13f715d869a" providerId="ADAL" clId="{7A64ED2C-B7D4-4D8C-B216-AB94F56C8D07}" dt="2021-04-15T19:06:34.327" v="198"/>
          <ac:inkMkLst>
            <pc:docMk/>
            <pc:sldMk cId="436325254" sldId="258"/>
            <ac:inkMk id="30" creationId="{BAF010CB-CBAA-4F1A-90EE-27A8B8EC0616}"/>
          </ac:inkMkLst>
        </pc:inkChg>
        <pc:inkChg chg="add del mod">
          <ac:chgData name="Ninela  Marchant Neira" userId="0445fe62-3fdd-417c-a2b7-f13f715d869a" providerId="ADAL" clId="{7A64ED2C-B7D4-4D8C-B216-AB94F56C8D07}" dt="2021-04-15T19:06:33.782" v="192"/>
          <ac:inkMkLst>
            <pc:docMk/>
            <pc:sldMk cId="436325254" sldId="258"/>
            <ac:inkMk id="31" creationId="{3E783A14-D445-4F4D-A7F0-7F7B038AA20E}"/>
          </ac:inkMkLst>
        </pc:inkChg>
        <pc:inkChg chg="add del mod">
          <ac:chgData name="Ninela  Marchant Neira" userId="0445fe62-3fdd-417c-a2b7-f13f715d869a" providerId="ADAL" clId="{7A64ED2C-B7D4-4D8C-B216-AB94F56C8D07}" dt="2021-04-15T19:06:33.778" v="188"/>
          <ac:inkMkLst>
            <pc:docMk/>
            <pc:sldMk cId="436325254" sldId="258"/>
            <ac:inkMk id="32" creationId="{2B07D3A7-AD76-4525-9868-A8D144B68F9B}"/>
          </ac:inkMkLst>
        </pc:inkChg>
        <pc:inkChg chg="add del mod">
          <ac:chgData name="Ninela  Marchant Neira" userId="0445fe62-3fdd-417c-a2b7-f13f715d869a" providerId="ADAL" clId="{7A64ED2C-B7D4-4D8C-B216-AB94F56C8D07}" dt="2021-04-15T19:06:33.779" v="189"/>
          <ac:inkMkLst>
            <pc:docMk/>
            <pc:sldMk cId="436325254" sldId="258"/>
            <ac:inkMk id="34" creationId="{94B57B96-42B1-477E-A7FC-E841807C24FD}"/>
          </ac:inkMkLst>
        </pc:inkChg>
        <pc:inkChg chg="add del mod">
          <ac:chgData name="Ninela  Marchant Neira" userId="0445fe62-3fdd-417c-a2b7-f13f715d869a" providerId="ADAL" clId="{7A64ED2C-B7D4-4D8C-B216-AB94F56C8D07}" dt="2021-04-15T19:06:33.785" v="196"/>
          <ac:inkMkLst>
            <pc:docMk/>
            <pc:sldMk cId="436325254" sldId="258"/>
            <ac:inkMk id="35" creationId="{AD2A9362-AAFB-4CFD-8C17-D1232405FFED}"/>
          </ac:inkMkLst>
        </pc:inkChg>
        <pc:inkChg chg="add del mod">
          <ac:chgData name="Ninela  Marchant Neira" userId="0445fe62-3fdd-417c-a2b7-f13f715d869a" providerId="ADAL" clId="{7A64ED2C-B7D4-4D8C-B216-AB94F56C8D07}" dt="2021-04-15T19:06:33.776" v="185"/>
          <ac:inkMkLst>
            <pc:docMk/>
            <pc:sldMk cId="436325254" sldId="258"/>
            <ac:inkMk id="37" creationId="{67B377DB-D221-49F8-AE1A-5070322621CD}"/>
          </ac:inkMkLst>
        </pc:inkChg>
        <pc:inkChg chg="add del mod">
          <ac:chgData name="Ninela  Marchant Neira" userId="0445fe62-3fdd-417c-a2b7-f13f715d869a" providerId="ADAL" clId="{7A64ED2C-B7D4-4D8C-B216-AB94F56C8D07}" dt="2021-04-15T19:06:33.784" v="195"/>
          <ac:inkMkLst>
            <pc:docMk/>
            <pc:sldMk cId="436325254" sldId="258"/>
            <ac:inkMk id="38" creationId="{5FC58A20-5940-40AE-94BF-59563B23FFF2}"/>
          </ac:inkMkLst>
        </pc:inkChg>
        <pc:inkChg chg="add del mod">
          <ac:chgData name="Ninela  Marchant Neira" userId="0445fe62-3fdd-417c-a2b7-f13f715d869a" providerId="ADAL" clId="{7A64ED2C-B7D4-4D8C-B216-AB94F56C8D07}" dt="2021-04-15T19:06:33.778" v="187"/>
          <ac:inkMkLst>
            <pc:docMk/>
            <pc:sldMk cId="436325254" sldId="258"/>
            <ac:inkMk id="40" creationId="{53820B56-0FF5-463C-95EC-3551C8164190}"/>
          </ac:inkMkLst>
        </pc:inkChg>
        <pc:inkChg chg="add del mod">
          <ac:chgData name="Ninela  Marchant Neira" userId="0445fe62-3fdd-417c-a2b7-f13f715d869a" providerId="ADAL" clId="{7A64ED2C-B7D4-4D8C-B216-AB94F56C8D07}" dt="2021-04-15T19:06:33.781" v="191"/>
          <ac:inkMkLst>
            <pc:docMk/>
            <pc:sldMk cId="436325254" sldId="258"/>
            <ac:inkMk id="41" creationId="{6407521E-5FD2-4042-8FEB-7A97763259AA}"/>
          </ac:inkMkLst>
        </pc:inkChg>
        <pc:inkChg chg="add del mod">
          <ac:chgData name="Ninela  Marchant Neira" userId="0445fe62-3fdd-417c-a2b7-f13f715d869a" providerId="ADAL" clId="{7A64ED2C-B7D4-4D8C-B216-AB94F56C8D07}" dt="2021-04-15T19:06:33.781" v="190"/>
          <ac:inkMkLst>
            <pc:docMk/>
            <pc:sldMk cId="436325254" sldId="258"/>
            <ac:inkMk id="42" creationId="{A5DFB0DC-2527-4A73-A8BD-A7294D58FBD3}"/>
          </ac:inkMkLst>
        </pc:inkChg>
        <pc:inkChg chg="add del">
          <ac:chgData name="Ninela  Marchant Neira" userId="0445fe62-3fdd-417c-a2b7-f13f715d869a" providerId="ADAL" clId="{7A64ED2C-B7D4-4D8C-B216-AB94F56C8D07}" dt="2021-04-15T19:48:31.671" v="1446"/>
          <ac:inkMkLst>
            <pc:docMk/>
            <pc:sldMk cId="436325254" sldId="258"/>
            <ac:inkMk id="44" creationId="{68CEC2E2-64D7-4A03-9B49-BA7F7FB0A2EB}"/>
          </ac:inkMkLst>
        </pc:inkChg>
        <pc:inkChg chg="add del">
          <ac:chgData name="Ninela  Marchant Neira" userId="0445fe62-3fdd-417c-a2b7-f13f715d869a" providerId="ADAL" clId="{7A64ED2C-B7D4-4D8C-B216-AB94F56C8D07}" dt="2021-04-15T19:06:09.255" v="169"/>
          <ac:inkMkLst>
            <pc:docMk/>
            <pc:sldMk cId="436325254" sldId="258"/>
            <ac:inkMk id="45" creationId="{EAB4BA0D-BCE9-4055-B728-7E96917E8A73}"/>
          </ac:inkMkLst>
        </pc:inkChg>
        <pc:inkChg chg="add del mod">
          <ac:chgData name="Ninela  Marchant Neira" userId="0445fe62-3fdd-417c-a2b7-f13f715d869a" providerId="ADAL" clId="{7A64ED2C-B7D4-4D8C-B216-AB94F56C8D07}" dt="2021-04-15T19:48:31.682" v="1469"/>
          <ac:inkMkLst>
            <pc:docMk/>
            <pc:sldMk cId="436325254" sldId="258"/>
            <ac:inkMk id="46" creationId="{76414FFF-E169-4D99-AD6F-100C5DEEC14A}"/>
          </ac:inkMkLst>
        </pc:inkChg>
        <pc:inkChg chg="add del mod">
          <ac:chgData name="Ninela  Marchant Neira" userId="0445fe62-3fdd-417c-a2b7-f13f715d869a" providerId="ADAL" clId="{7A64ED2C-B7D4-4D8C-B216-AB94F56C8D07}" dt="2021-04-15T19:48:31.683" v="1471"/>
          <ac:inkMkLst>
            <pc:docMk/>
            <pc:sldMk cId="436325254" sldId="258"/>
            <ac:inkMk id="47" creationId="{E8E88CEE-4FE7-4ECC-92D9-346DBDAECA7D}"/>
          </ac:inkMkLst>
        </pc:inkChg>
        <pc:inkChg chg="add del mod">
          <ac:chgData name="Ninela  Marchant Neira" userId="0445fe62-3fdd-417c-a2b7-f13f715d869a" providerId="ADAL" clId="{7A64ED2C-B7D4-4D8C-B216-AB94F56C8D07}" dt="2021-04-15T19:48:31.684" v="1473"/>
          <ac:inkMkLst>
            <pc:docMk/>
            <pc:sldMk cId="436325254" sldId="258"/>
            <ac:inkMk id="48" creationId="{69C5A509-C82A-4D40-95FF-6277B9D3C07E}"/>
          </ac:inkMkLst>
        </pc:inkChg>
        <pc:inkChg chg="add del mod">
          <ac:chgData name="Ninela  Marchant Neira" userId="0445fe62-3fdd-417c-a2b7-f13f715d869a" providerId="ADAL" clId="{7A64ED2C-B7D4-4D8C-B216-AB94F56C8D07}" dt="2021-04-15T19:48:31.673" v="1449"/>
          <ac:inkMkLst>
            <pc:docMk/>
            <pc:sldMk cId="436325254" sldId="258"/>
            <ac:inkMk id="49" creationId="{CAC2F63D-9625-4B27-9649-F2788AE942E3}"/>
          </ac:inkMkLst>
        </pc:inkChg>
        <pc:inkChg chg="add del mod">
          <ac:chgData name="Ninela  Marchant Neira" userId="0445fe62-3fdd-417c-a2b7-f13f715d869a" providerId="ADAL" clId="{7A64ED2C-B7D4-4D8C-B216-AB94F56C8D07}" dt="2021-04-15T19:48:31.671" v="1445"/>
          <ac:inkMkLst>
            <pc:docMk/>
            <pc:sldMk cId="436325254" sldId="258"/>
            <ac:inkMk id="50" creationId="{481856C5-0F61-4E7B-B5BE-F7E8CF2E5F6B}"/>
          </ac:inkMkLst>
        </pc:inkChg>
        <pc:inkChg chg="add del mod">
          <ac:chgData name="Ninela  Marchant Neira" userId="0445fe62-3fdd-417c-a2b7-f13f715d869a" providerId="ADAL" clId="{7A64ED2C-B7D4-4D8C-B216-AB94F56C8D07}" dt="2021-04-15T19:48:31.680" v="1464"/>
          <ac:inkMkLst>
            <pc:docMk/>
            <pc:sldMk cId="436325254" sldId="258"/>
            <ac:inkMk id="52" creationId="{EDF95492-6F49-4054-A9A4-B563F8319EB5}"/>
          </ac:inkMkLst>
        </pc:inkChg>
        <pc:inkChg chg="add del mod">
          <ac:chgData name="Ninela  Marchant Neira" userId="0445fe62-3fdd-417c-a2b7-f13f715d869a" providerId="ADAL" clId="{7A64ED2C-B7D4-4D8C-B216-AB94F56C8D07}" dt="2021-04-15T19:48:31.679" v="1462"/>
          <ac:inkMkLst>
            <pc:docMk/>
            <pc:sldMk cId="436325254" sldId="258"/>
            <ac:inkMk id="53" creationId="{A727B1A6-EC91-4EC2-8C50-1BFC9C507675}"/>
          </ac:inkMkLst>
        </pc:inkChg>
        <pc:inkChg chg="add del mod">
          <ac:chgData name="Ninela  Marchant Neira" userId="0445fe62-3fdd-417c-a2b7-f13f715d869a" providerId="ADAL" clId="{7A64ED2C-B7D4-4D8C-B216-AB94F56C8D07}" dt="2021-04-15T19:48:31.669" v="1441"/>
          <ac:inkMkLst>
            <pc:docMk/>
            <pc:sldMk cId="436325254" sldId="258"/>
            <ac:inkMk id="54" creationId="{C779B27F-1C0E-44E5-901E-CCB7FC97BD90}"/>
          </ac:inkMkLst>
        </pc:inkChg>
        <pc:inkChg chg="add del mod">
          <ac:chgData name="Ninela  Marchant Neira" userId="0445fe62-3fdd-417c-a2b7-f13f715d869a" providerId="ADAL" clId="{7A64ED2C-B7D4-4D8C-B216-AB94F56C8D07}" dt="2021-04-15T19:48:31.666" v="1438"/>
          <ac:inkMkLst>
            <pc:docMk/>
            <pc:sldMk cId="436325254" sldId="258"/>
            <ac:inkMk id="55" creationId="{734EC8D7-2776-493E-A0FA-C9777ED891F5}"/>
          </ac:inkMkLst>
        </pc:inkChg>
        <pc:inkChg chg="add del mod">
          <ac:chgData name="Ninela  Marchant Neira" userId="0445fe62-3fdd-417c-a2b7-f13f715d869a" providerId="ADAL" clId="{7A64ED2C-B7D4-4D8C-B216-AB94F56C8D07}" dt="2021-04-15T19:48:31.672" v="1448"/>
          <ac:inkMkLst>
            <pc:docMk/>
            <pc:sldMk cId="436325254" sldId="258"/>
            <ac:inkMk id="57" creationId="{AC117B29-3B80-49E6-AE6F-04D6ED2E90D7}"/>
          </ac:inkMkLst>
        </pc:inkChg>
        <pc:inkChg chg="add del mod">
          <ac:chgData name="Ninela  Marchant Neira" userId="0445fe62-3fdd-417c-a2b7-f13f715d869a" providerId="ADAL" clId="{7A64ED2C-B7D4-4D8C-B216-AB94F56C8D07}" dt="2021-04-15T19:48:04.854" v="1343"/>
          <ac:inkMkLst>
            <pc:docMk/>
            <pc:sldMk cId="436325254" sldId="258"/>
            <ac:inkMk id="59" creationId="{581F620E-53E2-43EF-A540-6299D4A92FB8}"/>
          </ac:inkMkLst>
        </pc:inkChg>
        <pc:inkChg chg="add del mod">
          <ac:chgData name="Ninela  Marchant Neira" userId="0445fe62-3fdd-417c-a2b7-f13f715d869a" providerId="ADAL" clId="{7A64ED2C-B7D4-4D8C-B216-AB94F56C8D07}" dt="2021-04-15T19:48:04.815" v="1318"/>
          <ac:inkMkLst>
            <pc:docMk/>
            <pc:sldMk cId="436325254" sldId="258"/>
            <ac:inkMk id="60" creationId="{F662371C-9EE2-442A-AD07-1FB1F9C2290B}"/>
          </ac:inkMkLst>
        </pc:inkChg>
        <pc:inkChg chg="add del mod">
          <ac:chgData name="Ninela  Marchant Neira" userId="0445fe62-3fdd-417c-a2b7-f13f715d869a" providerId="ADAL" clId="{7A64ED2C-B7D4-4D8C-B216-AB94F56C8D07}" dt="2021-04-15T19:48:04.867" v="1354"/>
          <ac:inkMkLst>
            <pc:docMk/>
            <pc:sldMk cId="436325254" sldId="258"/>
            <ac:inkMk id="62" creationId="{206213DB-D708-4A1E-8E27-0B600D84B2A2}"/>
          </ac:inkMkLst>
        </pc:inkChg>
        <pc:inkChg chg="add del mod">
          <ac:chgData name="Ninela  Marchant Neira" userId="0445fe62-3fdd-417c-a2b7-f13f715d869a" providerId="ADAL" clId="{7A64ED2C-B7D4-4D8C-B216-AB94F56C8D07}" dt="2021-04-15T19:48:04.849" v="1339"/>
          <ac:inkMkLst>
            <pc:docMk/>
            <pc:sldMk cId="436325254" sldId="258"/>
            <ac:inkMk id="63" creationId="{76C3F903-D63B-4746-977D-0B155BD62278}"/>
          </ac:inkMkLst>
        </pc:inkChg>
        <pc:inkChg chg="add del mod">
          <ac:chgData name="Ninela  Marchant Neira" userId="0445fe62-3fdd-417c-a2b7-f13f715d869a" providerId="ADAL" clId="{7A64ED2C-B7D4-4D8C-B216-AB94F56C8D07}" dt="2021-04-15T19:48:04.876" v="1360"/>
          <ac:inkMkLst>
            <pc:docMk/>
            <pc:sldMk cId="436325254" sldId="258"/>
            <ac:inkMk id="64" creationId="{9620F01A-969C-4325-BA61-763FDDE1CD5D}"/>
          </ac:inkMkLst>
        </pc:inkChg>
        <pc:inkChg chg="add del mod">
          <ac:chgData name="Ninela  Marchant Neira" userId="0445fe62-3fdd-417c-a2b7-f13f715d869a" providerId="ADAL" clId="{7A64ED2C-B7D4-4D8C-B216-AB94F56C8D07}" dt="2021-04-15T19:48:04.830" v="1327"/>
          <ac:inkMkLst>
            <pc:docMk/>
            <pc:sldMk cId="436325254" sldId="258"/>
            <ac:inkMk id="65" creationId="{D850E641-D859-4F12-B3AC-DD32838AD327}"/>
          </ac:inkMkLst>
        </pc:inkChg>
        <pc:inkChg chg="add del mod">
          <ac:chgData name="Ninela  Marchant Neira" userId="0445fe62-3fdd-417c-a2b7-f13f715d869a" providerId="ADAL" clId="{7A64ED2C-B7D4-4D8C-B216-AB94F56C8D07}" dt="2021-04-15T19:48:04.883" v="1367"/>
          <ac:inkMkLst>
            <pc:docMk/>
            <pc:sldMk cId="436325254" sldId="258"/>
            <ac:inkMk id="66" creationId="{1B2046C8-62D7-4958-B99D-2E43B204C637}"/>
          </ac:inkMkLst>
        </pc:inkChg>
        <pc:inkChg chg="add del mod">
          <ac:chgData name="Ninela  Marchant Neira" userId="0445fe62-3fdd-417c-a2b7-f13f715d869a" providerId="ADAL" clId="{7A64ED2C-B7D4-4D8C-B216-AB94F56C8D07}" dt="2021-04-15T19:48:04.825" v="1323"/>
          <ac:inkMkLst>
            <pc:docMk/>
            <pc:sldMk cId="436325254" sldId="258"/>
            <ac:inkMk id="67" creationId="{EBCC3E5A-27AD-4E63-B280-956D73CA1E95}"/>
          </ac:inkMkLst>
        </pc:inkChg>
        <pc:inkChg chg="add del mod">
          <ac:chgData name="Ninela  Marchant Neira" userId="0445fe62-3fdd-417c-a2b7-f13f715d869a" providerId="ADAL" clId="{7A64ED2C-B7D4-4D8C-B216-AB94F56C8D07}" dt="2021-04-15T19:48:04.881" v="1365"/>
          <ac:inkMkLst>
            <pc:docMk/>
            <pc:sldMk cId="436325254" sldId="258"/>
            <ac:inkMk id="68" creationId="{03D0DABE-ED55-4191-8707-9C493B601A40}"/>
          </ac:inkMkLst>
        </pc:inkChg>
        <pc:inkChg chg="add del mod">
          <ac:chgData name="Ninela  Marchant Neira" userId="0445fe62-3fdd-417c-a2b7-f13f715d869a" providerId="ADAL" clId="{7A64ED2C-B7D4-4D8C-B216-AB94F56C8D07}" dt="2021-04-15T19:48:16.332" v="1431"/>
          <ac:inkMkLst>
            <pc:docMk/>
            <pc:sldMk cId="436325254" sldId="258"/>
            <ac:inkMk id="69" creationId="{4C9047E5-2A97-4423-B9C1-B216B886EDC5}"/>
          </ac:inkMkLst>
        </pc:inkChg>
        <pc:inkChg chg="add del mod">
          <ac:chgData name="Ninela  Marchant Neira" userId="0445fe62-3fdd-417c-a2b7-f13f715d869a" providerId="ADAL" clId="{7A64ED2C-B7D4-4D8C-B216-AB94F56C8D07}" dt="2021-04-15T19:48:04.840" v="1333"/>
          <ac:inkMkLst>
            <pc:docMk/>
            <pc:sldMk cId="436325254" sldId="258"/>
            <ac:inkMk id="70" creationId="{1F595EBD-C0D9-4A8F-ADC6-15F4D9F8B2FE}"/>
          </ac:inkMkLst>
        </pc:inkChg>
        <pc:inkChg chg="add del mod">
          <ac:chgData name="Ninela  Marchant Neira" userId="0445fe62-3fdd-417c-a2b7-f13f715d869a" providerId="ADAL" clId="{7A64ED2C-B7D4-4D8C-B216-AB94F56C8D07}" dt="2021-04-15T19:48:04.862" v="1350"/>
          <ac:inkMkLst>
            <pc:docMk/>
            <pc:sldMk cId="436325254" sldId="258"/>
            <ac:inkMk id="71" creationId="{30C51536-1B3C-46D4-9189-4F0E4E8EE84B}"/>
          </ac:inkMkLst>
        </pc:inkChg>
        <pc:inkChg chg="add del mod">
          <ac:chgData name="Ninela  Marchant Neira" userId="0445fe62-3fdd-417c-a2b7-f13f715d869a" providerId="ADAL" clId="{7A64ED2C-B7D4-4D8C-B216-AB94F56C8D07}" dt="2021-04-15T19:48:16.319" v="1406"/>
          <ac:inkMkLst>
            <pc:docMk/>
            <pc:sldMk cId="436325254" sldId="258"/>
            <ac:inkMk id="72" creationId="{BA12E22F-1457-40B0-8BC2-622C9AA4DE72}"/>
          </ac:inkMkLst>
        </pc:inkChg>
        <pc:inkChg chg="add del mod">
          <ac:chgData name="Ninela  Marchant Neira" userId="0445fe62-3fdd-417c-a2b7-f13f715d869a" providerId="ADAL" clId="{7A64ED2C-B7D4-4D8C-B216-AB94F56C8D07}" dt="2021-04-15T19:48:16.314" v="1399"/>
          <ac:inkMkLst>
            <pc:docMk/>
            <pc:sldMk cId="436325254" sldId="258"/>
            <ac:inkMk id="73" creationId="{4A1D6973-CC35-4A4A-9256-E0591EEA53A6}"/>
          </ac:inkMkLst>
        </pc:inkChg>
        <pc:inkChg chg="add del mod">
          <ac:chgData name="Ninela  Marchant Neira" userId="0445fe62-3fdd-417c-a2b7-f13f715d869a" providerId="ADAL" clId="{7A64ED2C-B7D4-4D8C-B216-AB94F56C8D07}" dt="2021-04-15T19:48:16.333" v="1433"/>
          <ac:inkMkLst>
            <pc:docMk/>
            <pc:sldMk cId="436325254" sldId="258"/>
            <ac:inkMk id="75" creationId="{F2A2304F-B5E5-449B-9CE0-82FADBFF92FB}"/>
          </ac:inkMkLst>
        </pc:inkChg>
        <pc:inkChg chg="add del mod">
          <ac:chgData name="Ninela  Marchant Neira" userId="0445fe62-3fdd-417c-a2b7-f13f715d869a" providerId="ADAL" clId="{7A64ED2C-B7D4-4D8C-B216-AB94F56C8D07}" dt="2021-04-15T19:48:16.331" v="1426"/>
          <ac:inkMkLst>
            <pc:docMk/>
            <pc:sldMk cId="436325254" sldId="258"/>
            <ac:inkMk id="76" creationId="{25E41A65-8C89-45F7-96E9-1BF2293F1527}"/>
          </ac:inkMkLst>
        </pc:inkChg>
        <pc:inkChg chg="add del mod">
          <ac:chgData name="Ninela  Marchant Neira" userId="0445fe62-3fdd-417c-a2b7-f13f715d869a" providerId="ADAL" clId="{7A64ED2C-B7D4-4D8C-B216-AB94F56C8D07}" dt="2021-04-15T19:48:16.298" v="1375"/>
          <ac:inkMkLst>
            <pc:docMk/>
            <pc:sldMk cId="436325254" sldId="258"/>
            <ac:inkMk id="77" creationId="{17A1665A-86B4-4AF4-BE1F-9D2A097D2A25}"/>
          </ac:inkMkLst>
        </pc:inkChg>
        <pc:inkChg chg="add del mod">
          <ac:chgData name="Ninela  Marchant Neira" userId="0445fe62-3fdd-417c-a2b7-f13f715d869a" providerId="ADAL" clId="{7A64ED2C-B7D4-4D8C-B216-AB94F56C8D07}" dt="2021-04-15T19:48:16.330" v="1421"/>
          <ac:inkMkLst>
            <pc:docMk/>
            <pc:sldMk cId="436325254" sldId="258"/>
            <ac:inkMk id="78" creationId="{7060BB50-885F-494B-8652-2635A84ED5C8}"/>
          </ac:inkMkLst>
        </pc:inkChg>
        <pc:inkChg chg="add del mod">
          <ac:chgData name="Ninela  Marchant Neira" userId="0445fe62-3fdd-417c-a2b7-f13f715d869a" providerId="ADAL" clId="{7A64ED2C-B7D4-4D8C-B216-AB94F56C8D07}" dt="2021-04-15T19:48:16.326" v="1416"/>
          <ac:inkMkLst>
            <pc:docMk/>
            <pc:sldMk cId="436325254" sldId="258"/>
            <ac:inkMk id="79" creationId="{954FE167-8F8E-4C14-8EE2-F0B2CAA77E23}"/>
          </ac:inkMkLst>
        </pc:inkChg>
        <pc:inkChg chg="add del mod">
          <ac:chgData name="Ninela  Marchant Neira" userId="0445fe62-3fdd-417c-a2b7-f13f715d869a" providerId="ADAL" clId="{7A64ED2C-B7D4-4D8C-B216-AB94F56C8D07}" dt="2021-04-15T19:48:16.292" v="1369"/>
          <ac:inkMkLst>
            <pc:docMk/>
            <pc:sldMk cId="436325254" sldId="258"/>
            <ac:inkMk id="80" creationId="{2D08C428-26EC-4908-9558-001626FA3F57}"/>
          </ac:inkMkLst>
        </pc:inkChg>
        <pc:inkChg chg="add del mod">
          <ac:chgData name="Ninela  Marchant Neira" userId="0445fe62-3fdd-417c-a2b7-f13f715d869a" providerId="ADAL" clId="{7A64ED2C-B7D4-4D8C-B216-AB94F56C8D07}" dt="2021-04-15T19:48:16.293" v="1370"/>
          <ac:inkMkLst>
            <pc:docMk/>
            <pc:sldMk cId="436325254" sldId="258"/>
            <ac:inkMk id="81" creationId="{1CE6050C-17C8-486F-88C7-B9C88CD01F24}"/>
          </ac:inkMkLst>
        </pc:inkChg>
        <pc:inkChg chg="add del mod">
          <ac:chgData name="Ninela  Marchant Neira" userId="0445fe62-3fdd-417c-a2b7-f13f715d869a" providerId="ADAL" clId="{7A64ED2C-B7D4-4D8C-B216-AB94F56C8D07}" dt="2021-04-15T19:48:16.306" v="1386"/>
          <ac:inkMkLst>
            <pc:docMk/>
            <pc:sldMk cId="436325254" sldId="258"/>
            <ac:inkMk id="82" creationId="{4C8BBDEC-8BED-463A-A294-FF4ACDBDFC1A}"/>
          </ac:inkMkLst>
        </pc:inkChg>
        <pc:inkChg chg="add del mod">
          <ac:chgData name="Ninela  Marchant Neira" userId="0445fe62-3fdd-417c-a2b7-f13f715d869a" providerId="ADAL" clId="{7A64ED2C-B7D4-4D8C-B216-AB94F56C8D07}" dt="2021-04-15T19:48:16.311" v="1393"/>
          <ac:inkMkLst>
            <pc:docMk/>
            <pc:sldMk cId="436325254" sldId="258"/>
            <ac:inkMk id="83" creationId="{18857E71-23D2-496C-A701-A7CED2179C3E}"/>
          </ac:inkMkLst>
        </pc:inkChg>
        <pc:inkChg chg="add del mod">
          <ac:chgData name="Ninela  Marchant Neira" userId="0445fe62-3fdd-417c-a2b7-f13f715d869a" providerId="ADAL" clId="{7A64ED2C-B7D4-4D8C-B216-AB94F56C8D07}" dt="2021-04-15T19:48:16.315" v="1402"/>
          <ac:inkMkLst>
            <pc:docMk/>
            <pc:sldMk cId="436325254" sldId="258"/>
            <ac:inkMk id="84" creationId="{1B6F5377-95B4-4381-8473-0AD005EE638E}"/>
          </ac:inkMkLst>
        </pc:inkChg>
        <pc:inkChg chg="add del mod">
          <ac:chgData name="Ninela  Marchant Neira" userId="0445fe62-3fdd-417c-a2b7-f13f715d869a" providerId="ADAL" clId="{7A64ED2C-B7D4-4D8C-B216-AB94F56C8D07}" dt="2021-04-15T19:48:16.330" v="1422"/>
          <ac:inkMkLst>
            <pc:docMk/>
            <pc:sldMk cId="436325254" sldId="258"/>
            <ac:inkMk id="86" creationId="{26CABAF7-4417-4B2A-A561-EA1518F0C1AE}"/>
          </ac:inkMkLst>
        </pc:inkChg>
        <pc:inkChg chg="add del mod">
          <ac:chgData name="Ninela  Marchant Neira" userId="0445fe62-3fdd-417c-a2b7-f13f715d869a" providerId="ADAL" clId="{7A64ED2C-B7D4-4D8C-B216-AB94F56C8D07}" dt="2021-04-15T19:48:31.679" v="1461"/>
          <ac:inkMkLst>
            <pc:docMk/>
            <pc:sldMk cId="436325254" sldId="258"/>
            <ac:inkMk id="87" creationId="{19C5191A-0FAF-4021-B64A-D1E8857FEB21}"/>
          </ac:inkMkLst>
        </pc:inkChg>
        <pc:inkChg chg="add del">
          <ac:chgData name="Ninela  Marchant Neira" userId="0445fe62-3fdd-417c-a2b7-f13f715d869a" providerId="ADAL" clId="{7A64ED2C-B7D4-4D8C-B216-AB94F56C8D07}" dt="2021-04-15T19:07:34.059" v="242"/>
          <ac:inkMkLst>
            <pc:docMk/>
            <pc:sldMk cId="436325254" sldId="258"/>
            <ac:inkMk id="89" creationId="{6117A3FF-4AE8-4DB0-BF78-0EE94B7322A0}"/>
          </ac:inkMkLst>
        </pc:inkChg>
        <pc:inkChg chg="add del">
          <ac:chgData name="Ninela  Marchant Neira" userId="0445fe62-3fdd-417c-a2b7-f13f715d869a" providerId="ADAL" clId="{7A64ED2C-B7D4-4D8C-B216-AB94F56C8D07}" dt="2021-04-15T19:07:32.041" v="238"/>
          <ac:inkMkLst>
            <pc:docMk/>
            <pc:sldMk cId="436325254" sldId="258"/>
            <ac:inkMk id="90" creationId="{27253CB7-2E7C-4D64-90D9-35A27A71DDED}"/>
          </ac:inkMkLst>
        </pc:inkChg>
        <pc:inkChg chg="add del mod">
          <ac:chgData name="Ninela  Marchant Neira" userId="0445fe62-3fdd-417c-a2b7-f13f715d869a" providerId="ADAL" clId="{7A64ED2C-B7D4-4D8C-B216-AB94F56C8D07}" dt="2021-04-15T19:07:32.043" v="241"/>
          <ac:inkMkLst>
            <pc:docMk/>
            <pc:sldMk cId="436325254" sldId="258"/>
            <ac:inkMk id="91" creationId="{AD96F512-161B-4AB2-80AE-AFC40451CA9C}"/>
          </ac:inkMkLst>
        </pc:inkChg>
        <pc:inkChg chg="add del mod">
          <ac:chgData name="Ninela  Marchant Neira" userId="0445fe62-3fdd-417c-a2b7-f13f715d869a" providerId="ADAL" clId="{7A64ED2C-B7D4-4D8C-B216-AB94F56C8D07}" dt="2021-04-15T19:07:32.041" v="239"/>
          <ac:inkMkLst>
            <pc:docMk/>
            <pc:sldMk cId="436325254" sldId="258"/>
            <ac:inkMk id="92" creationId="{07004C7D-32D4-4EA1-B8C5-C72B4AA5FE64}"/>
          </ac:inkMkLst>
        </pc:inkChg>
        <pc:inkChg chg="add del mod">
          <ac:chgData name="Ninela  Marchant Neira" userId="0445fe62-3fdd-417c-a2b7-f13f715d869a" providerId="ADAL" clId="{7A64ED2C-B7D4-4D8C-B216-AB94F56C8D07}" dt="2021-04-15T19:07:32.039" v="237"/>
          <ac:inkMkLst>
            <pc:docMk/>
            <pc:sldMk cId="436325254" sldId="258"/>
            <ac:inkMk id="94" creationId="{22F66358-357B-4BFE-9DBE-81E7EA03CB8E}"/>
          </ac:inkMkLst>
        </pc:inkChg>
        <pc:inkChg chg="add del">
          <ac:chgData name="Ninela  Marchant Neira" userId="0445fe62-3fdd-417c-a2b7-f13f715d869a" providerId="ADAL" clId="{7A64ED2C-B7D4-4D8C-B216-AB94F56C8D07}" dt="2021-04-15T19:07:32.042" v="240"/>
          <ac:inkMkLst>
            <pc:docMk/>
            <pc:sldMk cId="436325254" sldId="258"/>
            <ac:inkMk id="95" creationId="{92F25B40-BB5B-4981-B858-3F53B7C9CFAC}"/>
          </ac:inkMkLst>
        </pc:inkChg>
        <pc:inkChg chg="add del">
          <ac:chgData name="Ninela  Marchant Neira" userId="0445fe62-3fdd-417c-a2b7-f13f715d869a" providerId="ADAL" clId="{7A64ED2C-B7D4-4D8C-B216-AB94F56C8D07}" dt="2021-04-15T19:08:26.841" v="267"/>
          <ac:inkMkLst>
            <pc:docMk/>
            <pc:sldMk cId="436325254" sldId="258"/>
            <ac:inkMk id="97" creationId="{9748240E-3CD3-4A9C-9F3C-F5E1558CFAA9}"/>
          </ac:inkMkLst>
        </pc:inkChg>
        <pc:inkChg chg="add del mod">
          <ac:chgData name="Ninela  Marchant Neira" userId="0445fe62-3fdd-417c-a2b7-f13f715d869a" providerId="ADAL" clId="{7A64ED2C-B7D4-4D8C-B216-AB94F56C8D07}" dt="2021-04-15T19:48:31.667" v="1439"/>
          <ac:inkMkLst>
            <pc:docMk/>
            <pc:sldMk cId="436325254" sldId="258"/>
            <ac:inkMk id="98" creationId="{DD41B2F3-8E6E-495B-9E83-16CB1371303A}"/>
          </ac:inkMkLst>
        </pc:inkChg>
        <pc:inkChg chg="add del mod">
          <ac:chgData name="Ninela  Marchant Neira" userId="0445fe62-3fdd-417c-a2b7-f13f715d869a" providerId="ADAL" clId="{7A64ED2C-B7D4-4D8C-B216-AB94F56C8D07}" dt="2021-04-15T19:48:31.676" v="1455"/>
          <ac:inkMkLst>
            <pc:docMk/>
            <pc:sldMk cId="436325254" sldId="258"/>
            <ac:inkMk id="99" creationId="{6EE12305-996C-47E7-B41C-BA76AC4CEBD6}"/>
          </ac:inkMkLst>
        </pc:inkChg>
        <pc:inkChg chg="add del mod">
          <ac:chgData name="Ninela  Marchant Neira" userId="0445fe62-3fdd-417c-a2b7-f13f715d869a" providerId="ADAL" clId="{7A64ED2C-B7D4-4D8C-B216-AB94F56C8D07}" dt="2021-04-15T19:48:31.678" v="1458"/>
          <ac:inkMkLst>
            <pc:docMk/>
            <pc:sldMk cId="436325254" sldId="258"/>
            <ac:inkMk id="100" creationId="{744A3019-9C71-4DC5-89D1-4794313EDA15}"/>
          </ac:inkMkLst>
        </pc:inkChg>
        <pc:inkChg chg="add del mod">
          <ac:chgData name="Ninela  Marchant Neira" userId="0445fe62-3fdd-417c-a2b7-f13f715d869a" providerId="ADAL" clId="{7A64ED2C-B7D4-4D8C-B216-AB94F56C8D07}" dt="2021-04-15T19:48:31.680" v="1463"/>
          <ac:inkMkLst>
            <pc:docMk/>
            <pc:sldMk cId="436325254" sldId="258"/>
            <ac:inkMk id="101" creationId="{DE12F1F5-FE69-467F-8C33-6BC045F11CA3}"/>
          </ac:inkMkLst>
        </pc:inkChg>
        <pc:inkChg chg="add del mod">
          <ac:chgData name="Ninela  Marchant Neira" userId="0445fe62-3fdd-417c-a2b7-f13f715d869a" providerId="ADAL" clId="{7A64ED2C-B7D4-4D8C-B216-AB94F56C8D07}" dt="2021-04-15T19:08:25.636" v="261"/>
          <ac:inkMkLst>
            <pc:docMk/>
            <pc:sldMk cId="436325254" sldId="258"/>
            <ac:inkMk id="103" creationId="{906BA3E1-D54B-4E80-AC48-5D07E5639DEB}"/>
          </ac:inkMkLst>
        </pc:inkChg>
        <pc:inkChg chg="add del mod">
          <ac:chgData name="Ninela  Marchant Neira" userId="0445fe62-3fdd-417c-a2b7-f13f715d869a" providerId="ADAL" clId="{7A64ED2C-B7D4-4D8C-B216-AB94F56C8D07}" dt="2021-04-15T19:48:31.679" v="1460"/>
          <ac:inkMkLst>
            <pc:docMk/>
            <pc:sldMk cId="436325254" sldId="258"/>
            <ac:inkMk id="105" creationId="{8FE270E1-9179-45F5-B0A7-85274A0F910A}"/>
          </ac:inkMkLst>
        </pc:inkChg>
        <pc:inkChg chg="add del mod">
          <ac:chgData name="Ninela  Marchant Neira" userId="0445fe62-3fdd-417c-a2b7-f13f715d869a" providerId="ADAL" clId="{7A64ED2C-B7D4-4D8C-B216-AB94F56C8D07}" dt="2021-04-15T19:48:31.675" v="1454"/>
          <ac:inkMkLst>
            <pc:docMk/>
            <pc:sldMk cId="436325254" sldId="258"/>
            <ac:inkMk id="106" creationId="{4926C294-65D9-490B-A470-332ADD02A376}"/>
          </ac:inkMkLst>
        </pc:inkChg>
        <pc:inkChg chg="add del mod">
          <ac:chgData name="Ninela  Marchant Neira" userId="0445fe62-3fdd-417c-a2b7-f13f715d869a" providerId="ADAL" clId="{7A64ED2C-B7D4-4D8C-B216-AB94F56C8D07}" dt="2021-04-15T19:48:31.669" v="1442"/>
          <ac:inkMkLst>
            <pc:docMk/>
            <pc:sldMk cId="436325254" sldId="258"/>
            <ac:inkMk id="107" creationId="{F764FD21-7429-4F12-9913-4A87911C37B5}"/>
          </ac:inkMkLst>
        </pc:inkChg>
        <pc:inkChg chg="add del mod">
          <ac:chgData name="Ninela  Marchant Neira" userId="0445fe62-3fdd-417c-a2b7-f13f715d869a" providerId="ADAL" clId="{7A64ED2C-B7D4-4D8C-B216-AB94F56C8D07}" dt="2021-04-15T19:08:25.643" v="266"/>
          <ac:inkMkLst>
            <pc:docMk/>
            <pc:sldMk cId="436325254" sldId="258"/>
            <ac:inkMk id="109" creationId="{DA2F708D-7182-4A92-8295-B553A413DD2C}"/>
          </ac:inkMkLst>
        </pc:inkChg>
        <pc:inkChg chg="add del mod">
          <ac:chgData name="Ninela  Marchant Neira" userId="0445fe62-3fdd-417c-a2b7-f13f715d869a" providerId="ADAL" clId="{7A64ED2C-B7D4-4D8C-B216-AB94F56C8D07}" dt="2021-04-15T19:08:25.639" v="264"/>
          <ac:inkMkLst>
            <pc:docMk/>
            <pc:sldMk cId="436325254" sldId="258"/>
            <ac:inkMk id="110" creationId="{2FFF2F8D-4AA3-4A63-9A88-D266C491348D}"/>
          </ac:inkMkLst>
        </pc:inkChg>
        <pc:inkChg chg="add del mod">
          <ac:chgData name="Ninela  Marchant Neira" userId="0445fe62-3fdd-417c-a2b7-f13f715d869a" providerId="ADAL" clId="{7A64ED2C-B7D4-4D8C-B216-AB94F56C8D07}" dt="2021-04-15T19:08:25.641" v="265"/>
          <ac:inkMkLst>
            <pc:docMk/>
            <pc:sldMk cId="436325254" sldId="258"/>
            <ac:inkMk id="111" creationId="{707F43A0-7154-4173-94AF-6C9B7FB4D504}"/>
          </ac:inkMkLst>
        </pc:inkChg>
        <pc:inkChg chg="add del mod">
          <ac:chgData name="Ninela  Marchant Neira" userId="0445fe62-3fdd-417c-a2b7-f13f715d869a" providerId="ADAL" clId="{7A64ED2C-B7D4-4D8C-B216-AB94F56C8D07}" dt="2021-04-15T19:08:25.637" v="262"/>
          <ac:inkMkLst>
            <pc:docMk/>
            <pc:sldMk cId="436325254" sldId="258"/>
            <ac:inkMk id="112" creationId="{1591ABC3-2BE4-42D0-8EDC-9B7F0B2584A6}"/>
          </ac:inkMkLst>
        </pc:inkChg>
        <pc:inkChg chg="add del mod">
          <ac:chgData name="Ninela  Marchant Neira" userId="0445fe62-3fdd-417c-a2b7-f13f715d869a" providerId="ADAL" clId="{7A64ED2C-B7D4-4D8C-B216-AB94F56C8D07}" dt="2021-04-15T19:08:25.638" v="263"/>
          <ac:inkMkLst>
            <pc:docMk/>
            <pc:sldMk cId="436325254" sldId="258"/>
            <ac:inkMk id="113" creationId="{7520D28E-4BAE-4819-A4BD-A8D65A585342}"/>
          </ac:inkMkLst>
        </pc:inkChg>
        <pc:inkChg chg="add">
          <ac:chgData name="Ninela  Marchant Neira" userId="0445fe62-3fdd-417c-a2b7-f13f715d869a" providerId="ADAL" clId="{7A64ED2C-B7D4-4D8C-B216-AB94F56C8D07}" dt="2021-04-15T19:08:28.781" v="268" actId="9405"/>
          <ac:inkMkLst>
            <pc:docMk/>
            <pc:sldMk cId="436325254" sldId="258"/>
            <ac:inkMk id="115" creationId="{60A8D121-8C64-41E8-952F-FB198DAE0142}"/>
          </ac:inkMkLst>
        </pc:inkChg>
        <pc:inkChg chg="add del mod">
          <ac:chgData name="Ninela  Marchant Neira" userId="0445fe62-3fdd-417c-a2b7-f13f715d869a" providerId="ADAL" clId="{7A64ED2C-B7D4-4D8C-B216-AB94F56C8D07}" dt="2021-04-15T19:48:04.870" v="1355"/>
          <ac:inkMkLst>
            <pc:docMk/>
            <pc:sldMk cId="436325254" sldId="258"/>
            <ac:inkMk id="116" creationId="{1F909261-0EE2-484D-AA5E-66C39AAF715F}"/>
          </ac:inkMkLst>
        </pc:inkChg>
        <pc:inkChg chg="add del mod">
          <ac:chgData name="Ninela  Marchant Neira" userId="0445fe62-3fdd-417c-a2b7-f13f715d869a" providerId="ADAL" clId="{7A64ED2C-B7D4-4D8C-B216-AB94F56C8D07}" dt="2021-04-15T19:48:04.826" v="1324"/>
          <ac:inkMkLst>
            <pc:docMk/>
            <pc:sldMk cId="436325254" sldId="258"/>
            <ac:inkMk id="117" creationId="{1EBBD6AA-3C82-49D8-9ADC-8A1B22350BAF}"/>
          </ac:inkMkLst>
        </pc:inkChg>
        <pc:inkChg chg="add del mod">
          <ac:chgData name="Ninela  Marchant Neira" userId="0445fe62-3fdd-417c-a2b7-f13f715d869a" providerId="ADAL" clId="{7A64ED2C-B7D4-4D8C-B216-AB94F56C8D07}" dt="2021-04-15T19:48:04.838" v="1332"/>
          <ac:inkMkLst>
            <pc:docMk/>
            <pc:sldMk cId="436325254" sldId="258"/>
            <ac:inkMk id="118" creationId="{8CEE8532-08FF-48F6-B003-807AC293FC04}"/>
          </ac:inkMkLst>
        </pc:inkChg>
        <pc:inkChg chg="add del mod">
          <ac:chgData name="Ninela  Marchant Neira" userId="0445fe62-3fdd-417c-a2b7-f13f715d869a" providerId="ADAL" clId="{7A64ED2C-B7D4-4D8C-B216-AB94F56C8D07}" dt="2021-04-15T19:48:04.877" v="1361"/>
          <ac:inkMkLst>
            <pc:docMk/>
            <pc:sldMk cId="436325254" sldId="258"/>
            <ac:inkMk id="119" creationId="{AD4EB042-CCE0-4CC8-86E7-917814BE50E3}"/>
          </ac:inkMkLst>
        </pc:inkChg>
        <pc:inkChg chg="add del mod">
          <ac:chgData name="Ninela  Marchant Neira" userId="0445fe62-3fdd-417c-a2b7-f13f715d869a" providerId="ADAL" clId="{7A64ED2C-B7D4-4D8C-B216-AB94F56C8D07}" dt="2021-04-15T19:48:04.851" v="1341"/>
          <ac:inkMkLst>
            <pc:docMk/>
            <pc:sldMk cId="436325254" sldId="258"/>
            <ac:inkMk id="120" creationId="{6B916F01-590C-4E6E-8EFC-1362517A305B}"/>
          </ac:inkMkLst>
        </pc:inkChg>
        <pc:inkChg chg="add del mod">
          <ac:chgData name="Ninela  Marchant Neira" userId="0445fe62-3fdd-417c-a2b7-f13f715d869a" providerId="ADAL" clId="{7A64ED2C-B7D4-4D8C-B216-AB94F56C8D07}" dt="2021-04-15T19:48:04.843" v="1335"/>
          <ac:inkMkLst>
            <pc:docMk/>
            <pc:sldMk cId="436325254" sldId="258"/>
            <ac:inkMk id="121" creationId="{D437D6E4-A2C8-4AC4-8E6C-0D5AD2557EB7}"/>
          </ac:inkMkLst>
        </pc:inkChg>
        <pc:inkChg chg="add del mod">
          <ac:chgData name="Ninela  Marchant Neira" userId="0445fe62-3fdd-417c-a2b7-f13f715d869a" providerId="ADAL" clId="{7A64ED2C-B7D4-4D8C-B216-AB94F56C8D07}" dt="2021-04-15T19:48:04.850" v="1340"/>
          <ac:inkMkLst>
            <pc:docMk/>
            <pc:sldMk cId="436325254" sldId="258"/>
            <ac:inkMk id="122" creationId="{8F28F491-7284-44B0-A48D-D7CD0B6BC2F9}"/>
          </ac:inkMkLst>
        </pc:inkChg>
        <pc:inkChg chg="add del mod">
          <ac:chgData name="Ninela  Marchant Neira" userId="0445fe62-3fdd-417c-a2b7-f13f715d869a" providerId="ADAL" clId="{7A64ED2C-B7D4-4D8C-B216-AB94F56C8D07}" dt="2021-04-15T19:48:04.841" v="1334"/>
          <ac:inkMkLst>
            <pc:docMk/>
            <pc:sldMk cId="436325254" sldId="258"/>
            <ac:inkMk id="123" creationId="{2222773F-8A6F-45DC-918C-C6001D3382B0}"/>
          </ac:inkMkLst>
        </pc:inkChg>
        <pc:inkChg chg="add del mod">
          <ac:chgData name="Ninela  Marchant Neira" userId="0445fe62-3fdd-417c-a2b7-f13f715d869a" providerId="ADAL" clId="{7A64ED2C-B7D4-4D8C-B216-AB94F56C8D07}" dt="2021-04-15T19:48:04.855" v="1344"/>
          <ac:inkMkLst>
            <pc:docMk/>
            <pc:sldMk cId="436325254" sldId="258"/>
            <ac:inkMk id="124" creationId="{A903AC53-E3B4-43F3-969A-66AE64D25FFE}"/>
          </ac:inkMkLst>
        </pc:inkChg>
        <pc:inkChg chg="add del mod">
          <ac:chgData name="Ninela  Marchant Neira" userId="0445fe62-3fdd-417c-a2b7-f13f715d869a" providerId="ADAL" clId="{7A64ED2C-B7D4-4D8C-B216-AB94F56C8D07}" dt="2021-04-15T19:48:04.882" v="1366"/>
          <ac:inkMkLst>
            <pc:docMk/>
            <pc:sldMk cId="436325254" sldId="258"/>
            <ac:inkMk id="125" creationId="{3499A7D0-27F0-4CC9-AA6C-D1D8CD1F8F80}"/>
          </ac:inkMkLst>
        </pc:inkChg>
        <pc:inkChg chg="add del mod">
          <ac:chgData name="Ninela  Marchant Neira" userId="0445fe62-3fdd-417c-a2b7-f13f715d869a" providerId="ADAL" clId="{7A64ED2C-B7D4-4D8C-B216-AB94F56C8D07}" dt="2021-04-15T19:48:04.864" v="1351"/>
          <ac:inkMkLst>
            <pc:docMk/>
            <pc:sldMk cId="436325254" sldId="258"/>
            <ac:inkMk id="126" creationId="{D69F2FEF-8BAA-4939-886E-A3BFB46B397A}"/>
          </ac:inkMkLst>
        </pc:inkChg>
        <pc:inkChg chg="add del mod">
          <ac:chgData name="Ninela  Marchant Neira" userId="0445fe62-3fdd-417c-a2b7-f13f715d869a" providerId="ADAL" clId="{7A64ED2C-B7D4-4D8C-B216-AB94F56C8D07}" dt="2021-04-15T19:48:04.828" v="1325"/>
          <ac:inkMkLst>
            <pc:docMk/>
            <pc:sldMk cId="436325254" sldId="258"/>
            <ac:inkMk id="127" creationId="{62B56CD9-34BE-48C3-8DA3-87C619AD2956}"/>
          </ac:inkMkLst>
        </pc:inkChg>
        <pc:inkChg chg="add del mod">
          <ac:chgData name="Ninela  Marchant Neira" userId="0445fe62-3fdd-417c-a2b7-f13f715d869a" providerId="ADAL" clId="{7A64ED2C-B7D4-4D8C-B216-AB94F56C8D07}" dt="2021-04-15T19:48:16.316" v="1403"/>
          <ac:inkMkLst>
            <pc:docMk/>
            <pc:sldMk cId="436325254" sldId="258"/>
            <ac:inkMk id="128" creationId="{05FAC6AD-0953-4C6F-9BC0-6D4F032C96EE}"/>
          </ac:inkMkLst>
        </pc:inkChg>
        <pc:inkChg chg="add del mod">
          <ac:chgData name="Ninela  Marchant Neira" userId="0445fe62-3fdd-417c-a2b7-f13f715d869a" providerId="ADAL" clId="{7A64ED2C-B7D4-4D8C-B216-AB94F56C8D07}" dt="2021-04-15T19:48:16.332" v="1430"/>
          <ac:inkMkLst>
            <pc:docMk/>
            <pc:sldMk cId="436325254" sldId="258"/>
            <ac:inkMk id="129" creationId="{0B6E8CB7-22BB-4556-9B20-4F1F1039D446}"/>
          </ac:inkMkLst>
        </pc:inkChg>
        <pc:inkChg chg="add del mod">
          <ac:chgData name="Ninela  Marchant Neira" userId="0445fe62-3fdd-417c-a2b7-f13f715d869a" providerId="ADAL" clId="{7A64ED2C-B7D4-4D8C-B216-AB94F56C8D07}" dt="2021-04-15T19:48:16.325" v="1414"/>
          <ac:inkMkLst>
            <pc:docMk/>
            <pc:sldMk cId="436325254" sldId="258"/>
            <ac:inkMk id="130" creationId="{E49BA0D8-0F38-4C46-855E-FC18548B4A3C}"/>
          </ac:inkMkLst>
        </pc:inkChg>
        <pc:inkChg chg="add del mod">
          <ac:chgData name="Ninela  Marchant Neira" userId="0445fe62-3fdd-417c-a2b7-f13f715d869a" providerId="ADAL" clId="{7A64ED2C-B7D4-4D8C-B216-AB94F56C8D07}" dt="2021-04-15T19:48:16.311" v="1394"/>
          <ac:inkMkLst>
            <pc:docMk/>
            <pc:sldMk cId="436325254" sldId="258"/>
            <ac:inkMk id="131" creationId="{49B19E97-24E9-4309-A8A8-01D3627FCDEE}"/>
          </ac:inkMkLst>
        </pc:inkChg>
        <pc:inkChg chg="add del mod">
          <ac:chgData name="Ninela  Marchant Neira" userId="0445fe62-3fdd-417c-a2b7-f13f715d869a" providerId="ADAL" clId="{7A64ED2C-B7D4-4D8C-B216-AB94F56C8D07}" dt="2021-04-15T19:48:16.328" v="1418"/>
          <ac:inkMkLst>
            <pc:docMk/>
            <pc:sldMk cId="436325254" sldId="258"/>
            <ac:inkMk id="132" creationId="{18AC4507-7489-4566-8E62-07B1A61E7091}"/>
          </ac:inkMkLst>
        </pc:inkChg>
        <pc:inkChg chg="add del mod">
          <ac:chgData name="Ninela  Marchant Neira" userId="0445fe62-3fdd-417c-a2b7-f13f715d869a" providerId="ADAL" clId="{7A64ED2C-B7D4-4D8C-B216-AB94F56C8D07}" dt="2021-04-15T19:48:16.308" v="1388"/>
          <ac:inkMkLst>
            <pc:docMk/>
            <pc:sldMk cId="436325254" sldId="258"/>
            <ac:inkMk id="133" creationId="{2ECD77DD-423B-4B80-B2A1-26BD8DDEA931}"/>
          </ac:inkMkLst>
        </pc:inkChg>
        <pc:inkChg chg="add del mod">
          <ac:chgData name="Ninela  Marchant Neira" userId="0445fe62-3fdd-417c-a2b7-f13f715d869a" providerId="ADAL" clId="{7A64ED2C-B7D4-4D8C-B216-AB94F56C8D07}" dt="2021-04-15T19:48:16.332" v="1429"/>
          <ac:inkMkLst>
            <pc:docMk/>
            <pc:sldMk cId="436325254" sldId="258"/>
            <ac:inkMk id="134" creationId="{825CE227-8358-49A9-9E61-9ADBF6F58B09}"/>
          </ac:inkMkLst>
        </pc:inkChg>
        <pc:inkChg chg="add del mod">
          <ac:chgData name="Ninela  Marchant Neira" userId="0445fe62-3fdd-417c-a2b7-f13f715d869a" providerId="ADAL" clId="{7A64ED2C-B7D4-4D8C-B216-AB94F56C8D07}" dt="2021-04-15T19:48:16.331" v="1425"/>
          <ac:inkMkLst>
            <pc:docMk/>
            <pc:sldMk cId="436325254" sldId="258"/>
            <ac:inkMk id="135" creationId="{A25394A5-06AD-48AA-9B53-052D44BF5959}"/>
          </ac:inkMkLst>
        </pc:inkChg>
        <pc:inkChg chg="add del mod">
          <ac:chgData name="Ninela  Marchant Neira" userId="0445fe62-3fdd-417c-a2b7-f13f715d869a" providerId="ADAL" clId="{7A64ED2C-B7D4-4D8C-B216-AB94F56C8D07}" dt="2021-04-15T19:48:16.306" v="1385"/>
          <ac:inkMkLst>
            <pc:docMk/>
            <pc:sldMk cId="436325254" sldId="258"/>
            <ac:inkMk id="136" creationId="{C7640498-C4AD-4D00-AE4E-5DDDD930B05B}"/>
          </ac:inkMkLst>
        </pc:inkChg>
        <pc:inkChg chg="add del mod">
          <ac:chgData name="Ninela  Marchant Neira" userId="0445fe62-3fdd-417c-a2b7-f13f715d869a" providerId="ADAL" clId="{7A64ED2C-B7D4-4D8C-B216-AB94F56C8D07}" dt="2021-04-15T19:48:16.321" v="1410"/>
          <ac:inkMkLst>
            <pc:docMk/>
            <pc:sldMk cId="436325254" sldId="258"/>
            <ac:inkMk id="137" creationId="{39676A7E-8A12-49F0-84F9-9BDC7CB79E08}"/>
          </ac:inkMkLst>
        </pc:inkChg>
        <pc:inkChg chg="add del mod">
          <ac:chgData name="Ninela  Marchant Neira" userId="0445fe62-3fdd-417c-a2b7-f13f715d869a" providerId="ADAL" clId="{7A64ED2C-B7D4-4D8C-B216-AB94F56C8D07}" dt="2021-04-15T19:48:16.310" v="1392"/>
          <ac:inkMkLst>
            <pc:docMk/>
            <pc:sldMk cId="436325254" sldId="258"/>
            <ac:inkMk id="139" creationId="{594A6BA3-DA68-4E6A-8669-9ABD2DB937BE}"/>
          </ac:inkMkLst>
        </pc:inkChg>
        <pc:inkChg chg="add del mod">
          <ac:chgData name="Ninela  Marchant Neira" userId="0445fe62-3fdd-417c-a2b7-f13f715d869a" providerId="ADAL" clId="{7A64ED2C-B7D4-4D8C-B216-AB94F56C8D07}" dt="2021-04-15T19:48:16.302" v="1381"/>
          <ac:inkMkLst>
            <pc:docMk/>
            <pc:sldMk cId="436325254" sldId="258"/>
            <ac:inkMk id="140" creationId="{DA1C1389-57C3-4DB3-B2F0-EDE4A7A50D71}"/>
          </ac:inkMkLst>
        </pc:inkChg>
        <pc:inkChg chg="add del mod">
          <ac:chgData name="Ninela  Marchant Neira" userId="0445fe62-3fdd-417c-a2b7-f13f715d869a" providerId="ADAL" clId="{7A64ED2C-B7D4-4D8C-B216-AB94F56C8D07}" dt="2021-04-15T19:48:16.331" v="1427"/>
          <ac:inkMkLst>
            <pc:docMk/>
            <pc:sldMk cId="436325254" sldId="258"/>
            <ac:inkMk id="141" creationId="{86290BDD-ABB1-4BE1-87BA-75C756FC23FD}"/>
          </ac:inkMkLst>
        </pc:inkChg>
        <pc:inkChg chg="add del mod">
          <ac:chgData name="Ninela  Marchant Neira" userId="0445fe62-3fdd-417c-a2b7-f13f715d869a" providerId="ADAL" clId="{7A64ED2C-B7D4-4D8C-B216-AB94F56C8D07}" dt="2021-04-15T19:48:16.301" v="1379"/>
          <ac:inkMkLst>
            <pc:docMk/>
            <pc:sldMk cId="436325254" sldId="258"/>
            <ac:inkMk id="142" creationId="{C3811539-394E-430E-B598-14AB4D973164}"/>
          </ac:inkMkLst>
        </pc:inkChg>
        <pc:inkChg chg="add del mod">
          <ac:chgData name="Ninela  Marchant Neira" userId="0445fe62-3fdd-417c-a2b7-f13f715d869a" providerId="ADAL" clId="{7A64ED2C-B7D4-4D8C-B216-AB94F56C8D07}" dt="2021-04-15T19:48:16.291" v="1368"/>
          <ac:inkMkLst>
            <pc:docMk/>
            <pc:sldMk cId="436325254" sldId="258"/>
            <ac:inkMk id="143" creationId="{CFAE471A-1C79-4CFF-AAA8-8AEEEB31A386}"/>
          </ac:inkMkLst>
        </pc:inkChg>
        <pc:inkChg chg="add del mod">
          <ac:chgData name="Ninela  Marchant Neira" userId="0445fe62-3fdd-417c-a2b7-f13f715d869a" providerId="ADAL" clId="{7A64ED2C-B7D4-4D8C-B216-AB94F56C8D07}" dt="2021-04-15T19:48:16.333" v="1437"/>
          <ac:inkMkLst>
            <pc:docMk/>
            <pc:sldMk cId="436325254" sldId="258"/>
            <ac:inkMk id="144" creationId="{3173C0F2-F29A-4E71-BF4B-E229BD2925C9}"/>
          </ac:inkMkLst>
        </pc:inkChg>
        <pc:inkChg chg="add del">
          <ac:chgData name="Ninela  Marchant Neira" userId="0445fe62-3fdd-417c-a2b7-f13f715d869a" providerId="ADAL" clId="{7A64ED2C-B7D4-4D8C-B216-AB94F56C8D07}" dt="2021-04-15T19:48:31.675" v="1453"/>
          <ac:inkMkLst>
            <pc:docMk/>
            <pc:sldMk cId="436325254" sldId="258"/>
            <ac:inkMk id="146" creationId="{56156839-9CDF-45AA-BB97-60845EF27CC1}"/>
          </ac:inkMkLst>
        </pc:inkChg>
        <pc:inkChg chg="add del mod">
          <ac:chgData name="Ninela  Marchant Neira" userId="0445fe62-3fdd-417c-a2b7-f13f715d869a" providerId="ADAL" clId="{7A64ED2C-B7D4-4D8C-B216-AB94F56C8D07}" dt="2021-04-15T19:10:04.367" v="374"/>
          <ac:inkMkLst>
            <pc:docMk/>
            <pc:sldMk cId="436325254" sldId="258"/>
            <ac:inkMk id="147" creationId="{F9B720CB-2DAF-4E6C-817E-ACCFB0528698}"/>
          </ac:inkMkLst>
        </pc:inkChg>
        <pc:inkChg chg="add del mod">
          <ac:chgData name="Ninela  Marchant Neira" userId="0445fe62-3fdd-417c-a2b7-f13f715d869a" providerId="ADAL" clId="{7A64ED2C-B7D4-4D8C-B216-AB94F56C8D07}" dt="2021-04-15T19:10:05.207" v="380"/>
          <ac:inkMkLst>
            <pc:docMk/>
            <pc:sldMk cId="436325254" sldId="258"/>
            <ac:inkMk id="148" creationId="{6E1C53CB-5EF3-40C9-86F7-1E95017D7FEC}"/>
          </ac:inkMkLst>
        </pc:inkChg>
        <pc:inkChg chg="add del mod">
          <ac:chgData name="Ninela  Marchant Neira" userId="0445fe62-3fdd-417c-a2b7-f13f715d869a" providerId="ADAL" clId="{7A64ED2C-B7D4-4D8C-B216-AB94F56C8D07}" dt="2021-04-15T19:10:04.373" v="376"/>
          <ac:inkMkLst>
            <pc:docMk/>
            <pc:sldMk cId="436325254" sldId="258"/>
            <ac:inkMk id="149" creationId="{57BAD26F-023F-483A-8AFB-86BC4B43E009}"/>
          </ac:inkMkLst>
        </pc:inkChg>
        <pc:inkChg chg="add del mod">
          <ac:chgData name="Ninela  Marchant Neira" userId="0445fe62-3fdd-417c-a2b7-f13f715d869a" providerId="ADAL" clId="{7A64ED2C-B7D4-4D8C-B216-AB94F56C8D07}" dt="2021-04-15T19:10:04.379" v="379"/>
          <ac:inkMkLst>
            <pc:docMk/>
            <pc:sldMk cId="436325254" sldId="258"/>
            <ac:inkMk id="150" creationId="{4EAE0A53-6D63-4193-8A18-9DD0AD02294C}"/>
          </ac:inkMkLst>
        </pc:inkChg>
        <pc:inkChg chg="add del mod">
          <ac:chgData name="Ninela  Marchant Neira" userId="0445fe62-3fdd-417c-a2b7-f13f715d869a" providerId="ADAL" clId="{7A64ED2C-B7D4-4D8C-B216-AB94F56C8D07}" dt="2021-04-15T19:10:04.362" v="371"/>
          <ac:inkMkLst>
            <pc:docMk/>
            <pc:sldMk cId="436325254" sldId="258"/>
            <ac:inkMk id="151" creationId="{45A89A82-4753-43C2-90C5-72023553A1A4}"/>
          </ac:inkMkLst>
        </pc:inkChg>
        <pc:inkChg chg="add del mod">
          <ac:chgData name="Ninela  Marchant Neira" userId="0445fe62-3fdd-417c-a2b7-f13f715d869a" providerId="ADAL" clId="{7A64ED2C-B7D4-4D8C-B216-AB94F56C8D07}" dt="2021-04-15T19:10:04.359" v="368"/>
          <ac:inkMkLst>
            <pc:docMk/>
            <pc:sldMk cId="436325254" sldId="258"/>
            <ac:inkMk id="152" creationId="{A3111689-D427-409B-930E-09D7681A7C66}"/>
          </ac:inkMkLst>
        </pc:inkChg>
        <pc:inkChg chg="add del mod">
          <ac:chgData name="Ninela  Marchant Neira" userId="0445fe62-3fdd-417c-a2b7-f13f715d869a" providerId="ADAL" clId="{7A64ED2C-B7D4-4D8C-B216-AB94F56C8D07}" dt="2021-04-15T19:10:04.353" v="365"/>
          <ac:inkMkLst>
            <pc:docMk/>
            <pc:sldMk cId="436325254" sldId="258"/>
            <ac:inkMk id="153" creationId="{D397C869-A930-4919-91D3-5AE9F6C2C610}"/>
          </ac:inkMkLst>
        </pc:inkChg>
        <pc:inkChg chg="add del mod">
          <ac:chgData name="Ninela  Marchant Neira" userId="0445fe62-3fdd-417c-a2b7-f13f715d869a" providerId="ADAL" clId="{7A64ED2C-B7D4-4D8C-B216-AB94F56C8D07}" dt="2021-04-15T19:10:04.347" v="361"/>
          <ac:inkMkLst>
            <pc:docMk/>
            <pc:sldMk cId="436325254" sldId="258"/>
            <ac:inkMk id="154" creationId="{103627E1-203F-4D33-B88D-DEE77260C7F7}"/>
          </ac:inkMkLst>
        </pc:inkChg>
        <pc:inkChg chg="add del mod">
          <ac:chgData name="Ninela  Marchant Neira" userId="0445fe62-3fdd-417c-a2b7-f13f715d869a" providerId="ADAL" clId="{7A64ED2C-B7D4-4D8C-B216-AB94F56C8D07}" dt="2021-04-15T19:10:04.341" v="357"/>
          <ac:inkMkLst>
            <pc:docMk/>
            <pc:sldMk cId="436325254" sldId="258"/>
            <ac:inkMk id="155" creationId="{67FA2936-0E80-4D9C-888C-05AE43848F0D}"/>
          </ac:inkMkLst>
        </pc:inkChg>
        <pc:inkChg chg="add del mod">
          <ac:chgData name="Ninela  Marchant Neira" userId="0445fe62-3fdd-417c-a2b7-f13f715d869a" providerId="ADAL" clId="{7A64ED2C-B7D4-4D8C-B216-AB94F56C8D07}" dt="2021-04-15T19:10:04.365" v="372"/>
          <ac:inkMkLst>
            <pc:docMk/>
            <pc:sldMk cId="436325254" sldId="258"/>
            <ac:inkMk id="156" creationId="{72200D2F-C238-408C-9C2C-DA9093AD8322}"/>
          </ac:inkMkLst>
        </pc:inkChg>
        <pc:inkChg chg="add del mod">
          <ac:chgData name="Ninela  Marchant Neira" userId="0445fe62-3fdd-417c-a2b7-f13f715d869a" providerId="ADAL" clId="{7A64ED2C-B7D4-4D8C-B216-AB94F56C8D07}" dt="2021-04-15T19:10:04.350" v="364"/>
          <ac:inkMkLst>
            <pc:docMk/>
            <pc:sldMk cId="436325254" sldId="258"/>
            <ac:inkMk id="157" creationId="{2CBA4212-B274-43DF-9235-731F11CB3FEF}"/>
          </ac:inkMkLst>
        </pc:inkChg>
        <pc:inkChg chg="add del mod">
          <ac:chgData name="Ninela  Marchant Neira" userId="0445fe62-3fdd-417c-a2b7-f13f715d869a" providerId="ADAL" clId="{7A64ED2C-B7D4-4D8C-B216-AB94F56C8D07}" dt="2021-04-15T19:10:04.337" v="354"/>
          <ac:inkMkLst>
            <pc:docMk/>
            <pc:sldMk cId="436325254" sldId="258"/>
            <ac:inkMk id="158" creationId="{7F3060FC-2D55-4775-9540-C8A5F9D05E69}"/>
          </ac:inkMkLst>
        </pc:inkChg>
        <pc:inkChg chg="add del mod">
          <ac:chgData name="Ninela  Marchant Neira" userId="0445fe62-3fdd-417c-a2b7-f13f715d869a" providerId="ADAL" clId="{7A64ED2C-B7D4-4D8C-B216-AB94F56C8D07}" dt="2021-04-15T19:10:04.377" v="378"/>
          <ac:inkMkLst>
            <pc:docMk/>
            <pc:sldMk cId="436325254" sldId="258"/>
            <ac:inkMk id="159" creationId="{28D74D9B-2587-43F7-AA96-36C12A7863A8}"/>
          </ac:inkMkLst>
        </pc:inkChg>
        <pc:inkChg chg="add del mod">
          <ac:chgData name="Ninela  Marchant Neira" userId="0445fe62-3fdd-417c-a2b7-f13f715d869a" providerId="ADAL" clId="{7A64ED2C-B7D4-4D8C-B216-AB94F56C8D07}" dt="2021-04-15T19:10:04.356" v="366"/>
          <ac:inkMkLst>
            <pc:docMk/>
            <pc:sldMk cId="436325254" sldId="258"/>
            <ac:inkMk id="160" creationId="{C99A0F23-7E0D-432D-AE3A-4548A5BAA664}"/>
          </ac:inkMkLst>
        </pc:inkChg>
        <pc:inkChg chg="add del mod">
          <ac:chgData name="Ninela  Marchant Neira" userId="0445fe62-3fdd-417c-a2b7-f13f715d869a" providerId="ADAL" clId="{7A64ED2C-B7D4-4D8C-B216-AB94F56C8D07}" dt="2021-04-15T19:10:04.365" v="373"/>
          <ac:inkMkLst>
            <pc:docMk/>
            <pc:sldMk cId="436325254" sldId="258"/>
            <ac:inkMk id="162" creationId="{A1F9EE2E-2D06-4D95-A0B2-04FF1D9B81A3}"/>
          </ac:inkMkLst>
        </pc:inkChg>
        <pc:inkChg chg="add del mod">
          <ac:chgData name="Ninela  Marchant Neira" userId="0445fe62-3fdd-417c-a2b7-f13f715d869a" providerId="ADAL" clId="{7A64ED2C-B7D4-4D8C-B216-AB94F56C8D07}" dt="2021-04-15T19:10:04.373" v="377"/>
          <ac:inkMkLst>
            <pc:docMk/>
            <pc:sldMk cId="436325254" sldId="258"/>
            <ac:inkMk id="163" creationId="{39DA6D02-EECE-4E2C-BAC1-9053A843D168}"/>
          </ac:inkMkLst>
        </pc:inkChg>
        <pc:inkChg chg="add del mod">
          <ac:chgData name="Ninela  Marchant Neira" userId="0445fe62-3fdd-417c-a2b7-f13f715d869a" providerId="ADAL" clId="{7A64ED2C-B7D4-4D8C-B216-AB94F56C8D07}" dt="2021-04-15T19:10:04.338" v="355"/>
          <ac:inkMkLst>
            <pc:docMk/>
            <pc:sldMk cId="436325254" sldId="258"/>
            <ac:inkMk id="164" creationId="{D83292CE-AD7B-4F1E-AC57-E73C7515794A}"/>
          </ac:inkMkLst>
        </pc:inkChg>
        <pc:inkChg chg="add del mod">
          <ac:chgData name="Ninela  Marchant Neira" userId="0445fe62-3fdd-417c-a2b7-f13f715d869a" providerId="ADAL" clId="{7A64ED2C-B7D4-4D8C-B216-AB94F56C8D07}" dt="2021-04-15T19:10:04.360" v="370"/>
          <ac:inkMkLst>
            <pc:docMk/>
            <pc:sldMk cId="436325254" sldId="258"/>
            <ac:inkMk id="165" creationId="{942ED805-50BE-4364-94FF-93F9D2B888C2}"/>
          </ac:inkMkLst>
        </pc:inkChg>
        <pc:inkChg chg="add del mod">
          <ac:chgData name="Ninela  Marchant Neira" userId="0445fe62-3fdd-417c-a2b7-f13f715d869a" providerId="ADAL" clId="{7A64ED2C-B7D4-4D8C-B216-AB94F56C8D07}" dt="2021-04-15T19:10:04.347" v="362"/>
          <ac:inkMkLst>
            <pc:docMk/>
            <pc:sldMk cId="436325254" sldId="258"/>
            <ac:inkMk id="166" creationId="{60AC7ED3-0186-4E9F-9FC5-6A1C47E89498}"/>
          </ac:inkMkLst>
        </pc:inkChg>
        <pc:inkChg chg="add del mod">
          <ac:chgData name="Ninela  Marchant Neira" userId="0445fe62-3fdd-417c-a2b7-f13f715d869a" providerId="ADAL" clId="{7A64ED2C-B7D4-4D8C-B216-AB94F56C8D07}" dt="2021-04-15T19:10:04.343" v="360"/>
          <ac:inkMkLst>
            <pc:docMk/>
            <pc:sldMk cId="436325254" sldId="258"/>
            <ac:inkMk id="168" creationId="{509727F1-A773-4F8D-96CE-036F51011BA6}"/>
          </ac:inkMkLst>
        </pc:inkChg>
        <pc:inkChg chg="add del mod">
          <ac:chgData name="Ninela  Marchant Neira" userId="0445fe62-3fdd-417c-a2b7-f13f715d869a" providerId="ADAL" clId="{7A64ED2C-B7D4-4D8C-B216-AB94F56C8D07}" dt="2021-04-15T19:10:04.338" v="356"/>
          <ac:inkMkLst>
            <pc:docMk/>
            <pc:sldMk cId="436325254" sldId="258"/>
            <ac:inkMk id="169" creationId="{7F6381F6-36A3-4946-9867-DB2D642BB6FD}"/>
          </ac:inkMkLst>
        </pc:inkChg>
        <pc:inkChg chg="add del mod">
          <ac:chgData name="Ninela  Marchant Neira" userId="0445fe62-3fdd-417c-a2b7-f13f715d869a" providerId="ADAL" clId="{7A64ED2C-B7D4-4D8C-B216-AB94F56C8D07}" dt="2021-04-15T19:10:04.348" v="363"/>
          <ac:inkMkLst>
            <pc:docMk/>
            <pc:sldMk cId="436325254" sldId="258"/>
            <ac:inkMk id="170" creationId="{E9744699-3CA2-4626-AC9E-C232E202FB5D}"/>
          </ac:inkMkLst>
        </pc:inkChg>
        <pc:inkChg chg="add del mod">
          <ac:chgData name="Ninela  Marchant Neira" userId="0445fe62-3fdd-417c-a2b7-f13f715d869a" providerId="ADAL" clId="{7A64ED2C-B7D4-4D8C-B216-AB94F56C8D07}" dt="2021-04-15T19:10:04.343" v="358"/>
          <ac:inkMkLst>
            <pc:docMk/>
            <pc:sldMk cId="436325254" sldId="258"/>
            <ac:inkMk id="171" creationId="{48B8ED81-9345-4E5D-BED1-DF0BEAB96E41}"/>
          </ac:inkMkLst>
        </pc:inkChg>
        <pc:inkChg chg="add del mod">
          <ac:chgData name="Ninela  Marchant Neira" userId="0445fe62-3fdd-417c-a2b7-f13f715d869a" providerId="ADAL" clId="{7A64ED2C-B7D4-4D8C-B216-AB94F56C8D07}" dt="2021-04-15T19:10:04.343" v="359"/>
          <ac:inkMkLst>
            <pc:docMk/>
            <pc:sldMk cId="436325254" sldId="258"/>
            <ac:inkMk id="173" creationId="{0C099F9E-A335-4CBC-9076-F2234123319B}"/>
          </ac:inkMkLst>
        </pc:inkChg>
        <pc:inkChg chg="add del mod">
          <ac:chgData name="Ninela  Marchant Neira" userId="0445fe62-3fdd-417c-a2b7-f13f715d869a" providerId="ADAL" clId="{7A64ED2C-B7D4-4D8C-B216-AB94F56C8D07}" dt="2021-04-15T19:10:04.359" v="369"/>
          <ac:inkMkLst>
            <pc:docMk/>
            <pc:sldMk cId="436325254" sldId="258"/>
            <ac:inkMk id="174" creationId="{1303A974-E66D-4974-A519-41B91E2C0923}"/>
          </ac:inkMkLst>
        </pc:inkChg>
        <pc:inkChg chg="add del mod">
          <ac:chgData name="Ninela  Marchant Neira" userId="0445fe62-3fdd-417c-a2b7-f13f715d869a" providerId="ADAL" clId="{7A64ED2C-B7D4-4D8C-B216-AB94F56C8D07}" dt="2021-04-15T19:10:04.356" v="367"/>
          <ac:inkMkLst>
            <pc:docMk/>
            <pc:sldMk cId="436325254" sldId="258"/>
            <ac:inkMk id="176" creationId="{A0FFE498-CD78-4CAC-82D9-72EF2F536914}"/>
          </ac:inkMkLst>
        </pc:inkChg>
        <pc:inkChg chg="add del mod">
          <ac:chgData name="Ninela  Marchant Neira" userId="0445fe62-3fdd-417c-a2b7-f13f715d869a" providerId="ADAL" clId="{7A64ED2C-B7D4-4D8C-B216-AB94F56C8D07}" dt="2021-04-15T19:10:04.334" v="353"/>
          <ac:inkMkLst>
            <pc:docMk/>
            <pc:sldMk cId="436325254" sldId="258"/>
            <ac:inkMk id="177" creationId="{2F8ED12C-F23D-482A-9889-6229301BF278}"/>
          </ac:inkMkLst>
        </pc:inkChg>
        <pc:inkChg chg="add del">
          <ac:chgData name="Ninela  Marchant Neira" userId="0445fe62-3fdd-417c-a2b7-f13f715d869a" providerId="ADAL" clId="{7A64ED2C-B7D4-4D8C-B216-AB94F56C8D07}" dt="2021-04-15T19:10:04.368" v="375"/>
          <ac:inkMkLst>
            <pc:docMk/>
            <pc:sldMk cId="436325254" sldId="258"/>
            <ac:inkMk id="179" creationId="{B401BFAC-9904-4C43-9757-878F1D859C5B}"/>
          </ac:inkMkLst>
        </pc:inkChg>
        <pc:inkChg chg="add del mod">
          <ac:chgData name="Ninela  Marchant Neira" userId="0445fe62-3fdd-417c-a2b7-f13f715d869a" providerId="ADAL" clId="{7A64ED2C-B7D4-4D8C-B216-AB94F56C8D07}" dt="2021-04-15T19:50:54.857" v="1679"/>
          <ac:inkMkLst>
            <pc:docMk/>
            <pc:sldMk cId="436325254" sldId="258"/>
            <ac:inkMk id="180" creationId="{0B277F2A-4251-4187-98AF-13D3BAAE8AF4}"/>
          </ac:inkMkLst>
        </pc:inkChg>
        <pc:inkChg chg="add del mod">
          <ac:chgData name="Ninela  Marchant Neira" userId="0445fe62-3fdd-417c-a2b7-f13f715d869a" providerId="ADAL" clId="{7A64ED2C-B7D4-4D8C-B216-AB94F56C8D07}" dt="2021-04-15T19:50:54.859" v="1683"/>
          <ac:inkMkLst>
            <pc:docMk/>
            <pc:sldMk cId="436325254" sldId="258"/>
            <ac:inkMk id="181" creationId="{71F961B9-E731-4FD6-85D9-D1D48D8C8100}"/>
          </ac:inkMkLst>
        </pc:inkChg>
        <pc:inkChg chg="add del mod">
          <ac:chgData name="Ninela  Marchant Neira" userId="0445fe62-3fdd-417c-a2b7-f13f715d869a" providerId="ADAL" clId="{7A64ED2C-B7D4-4D8C-B216-AB94F56C8D07}" dt="2021-04-15T19:50:54.855" v="1678"/>
          <ac:inkMkLst>
            <pc:docMk/>
            <pc:sldMk cId="436325254" sldId="258"/>
            <ac:inkMk id="182" creationId="{B63A8336-BA80-4E6A-ACBB-A7A36B2C5B01}"/>
          </ac:inkMkLst>
        </pc:inkChg>
        <pc:inkChg chg="add del mod">
          <ac:chgData name="Ninela  Marchant Neira" userId="0445fe62-3fdd-417c-a2b7-f13f715d869a" providerId="ADAL" clId="{7A64ED2C-B7D4-4D8C-B216-AB94F56C8D07}" dt="2021-04-15T19:50:54.860" v="1684"/>
          <ac:inkMkLst>
            <pc:docMk/>
            <pc:sldMk cId="436325254" sldId="258"/>
            <ac:inkMk id="183" creationId="{AF54C726-66EF-47CA-BC2D-294042BA8234}"/>
          </ac:inkMkLst>
        </pc:inkChg>
        <pc:inkChg chg="add del mod">
          <ac:chgData name="Ninela  Marchant Neira" userId="0445fe62-3fdd-417c-a2b7-f13f715d869a" providerId="ADAL" clId="{7A64ED2C-B7D4-4D8C-B216-AB94F56C8D07}" dt="2021-04-15T19:50:54.860" v="1685"/>
          <ac:inkMkLst>
            <pc:docMk/>
            <pc:sldMk cId="436325254" sldId="258"/>
            <ac:inkMk id="184" creationId="{270C7D23-9BB2-4CA7-A0DA-D0DC0606F09D}"/>
          </ac:inkMkLst>
        </pc:inkChg>
        <pc:inkChg chg="add del">
          <ac:chgData name="Ninela  Marchant Neira" userId="0445fe62-3fdd-417c-a2b7-f13f715d869a" providerId="ADAL" clId="{7A64ED2C-B7D4-4D8C-B216-AB94F56C8D07}" dt="2021-04-15T19:50:54.859" v="1682"/>
          <ac:inkMkLst>
            <pc:docMk/>
            <pc:sldMk cId="436325254" sldId="258"/>
            <ac:inkMk id="185" creationId="{CB1BDA62-5F34-41F5-8C52-EA87FA50294E}"/>
          </ac:inkMkLst>
        </pc:inkChg>
        <pc:inkChg chg="add del">
          <ac:chgData name="Ninela  Marchant Neira" userId="0445fe62-3fdd-417c-a2b7-f13f715d869a" providerId="ADAL" clId="{7A64ED2C-B7D4-4D8C-B216-AB94F56C8D07}" dt="2021-04-15T19:50:54.858" v="1681"/>
          <ac:inkMkLst>
            <pc:docMk/>
            <pc:sldMk cId="436325254" sldId="258"/>
            <ac:inkMk id="186" creationId="{F3950A35-B473-4FE5-B8CE-FC8D357E9E4A}"/>
          </ac:inkMkLst>
        </pc:inkChg>
        <pc:inkChg chg="add del">
          <ac:chgData name="Ninela  Marchant Neira" userId="0445fe62-3fdd-417c-a2b7-f13f715d869a" providerId="ADAL" clId="{7A64ED2C-B7D4-4D8C-B216-AB94F56C8D07}" dt="2021-04-15T19:50:54.857" v="1680"/>
          <ac:inkMkLst>
            <pc:docMk/>
            <pc:sldMk cId="436325254" sldId="258"/>
            <ac:inkMk id="187" creationId="{D6FBF23D-19A4-4477-96A9-37E5E7A60957}"/>
          </ac:inkMkLst>
        </pc:inkChg>
        <pc:inkChg chg="add del">
          <ac:chgData name="Ninela  Marchant Neira" userId="0445fe62-3fdd-417c-a2b7-f13f715d869a" providerId="ADAL" clId="{7A64ED2C-B7D4-4D8C-B216-AB94F56C8D07}" dt="2021-04-15T19:48:31.682" v="1470"/>
          <ac:inkMkLst>
            <pc:docMk/>
            <pc:sldMk cId="436325254" sldId="258"/>
            <ac:inkMk id="189" creationId="{57E8F46B-0898-4392-B1FB-E99B59463FC0}"/>
          </ac:inkMkLst>
        </pc:inkChg>
        <pc:inkChg chg="add del">
          <ac:chgData name="Ninela  Marchant Neira" userId="0445fe62-3fdd-417c-a2b7-f13f715d869a" providerId="ADAL" clId="{7A64ED2C-B7D4-4D8C-B216-AB94F56C8D07}" dt="2021-04-15T19:10:05.988" v="381"/>
          <ac:inkMkLst>
            <pc:docMk/>
            <pc:sldMk cId="436325254" sldId="258"/>
            <ac:inkMk id="190" creationId="{AB091765-8236-484A-AC02-3649C5F424E7}"/>
          </ac:inkMkLst>
        </pc:inkChg>
        <pc:inkChg chg="add del mod">
          <ac:chgData name="Ninela  Marchant Neira" userId="0445fe62-3fdd-417c-a2b7-f13f715d869a" providerId="ADAL" clId="{7A64ED2C-B7D4-4D8C-B216-AB94F56C8D07}" dt="2021-04-15T19:48:31.673" v="1450"/>
          <ac:inkMkLst>
            <pc:docMk/>
            <pc:sldMk cId="436325254" sldId="258"/>
            <ac:inkMk id="191" creationId="{7906DEA0-B86E-4779-A6F7-3AAFFAE6597B}"/>
          </ac:inkMkLst>
        </pc:inkChg>
        <pc:inkChg chg="add del mod">
          <ac:chgData name="Ninela  Marchant Neira" userId="0445fe62-3fdd-417c-a2b7-f13f715d869a" providerId="ADAL" clId="{7A64ED2C-B7D4-4D8C-B216-AB94F56C8D07}" dt="2021-04-15T19:48:31.680" v="1465"/>
          <ac:inkMkLst>
            <pc:docMk/>
            <pc:sldMk cId="436325254" sldId="258"/>
            <ac:inkMk id="192" creationId="{BB082336-03DF-41D5-A6E3-7AF280A9D577}"/>
          </ac:inkMkLst>
        </pc:inkChg>
        <pc:inkChg chg="add del mod">
          <ac:chgData name="Ninela  Marchant Neira" userId="0445fe62-3fdd-417c-a2b7-f13f715d869a" providerId="ADAL" clId="{7A64ED2C-B7D4-4D8C-B216-AB94F56C8D07}" dt="2021-04-15T19:48:31.668" v="1440"/>
          <ac:inkMkLst>
            <pc:docMk/>
            <pc:sldMk cId="436325254" sldId="258"/>
            <ac:inkMk id="193" creationId="{B1B709FC-AB98-4700-BA85-5466B21DA322}"/>
          </ac:inkMkLst>
        </pc:inkChg>
        <pc:inkChg chg="add del mod">
          <ac:chgData name="Ninela  Marchant Neira" userId="0445fe62-3fdd-417c-a2b7-f13f715d869a" providerId="ADAL" clId="{7A64ED2C-B7D4-4D8C-B216-AB94F56C8D07}" dt="2021-04-15T19:48:31.676" v="1456"/>
          <ac:inkMkLst>
            <pc:docMk/>
            <pc:sldMk cId="436325254" sldId="258"/>
            <ac:inkMk id="194" creationId="{041686E3-793D-4D17-AC47-75BB1DF2649F}"/>
          </ac:inkMkLst>
        </pc:inkChg>
        <pc:inkChg chg="add del mod">
          <ac:chgData name="Ninela  Marchant Neira" userId="0445fe62-3fdd-417c-a2b7-f13f715d869a" providerId="ADAL" clId="{7A64ED2C-B7D4-4D8C-B216-AB94F56C8D07}" dt="2021-04-15T19:48:31.683" v="1472"/>
          <ac:inkMkLst>
            <pc:docMk/>
            <pc:sldMk cId="436325254" sldId="258"/>
            <ac:inkMk id="196" creationId="{80F5918D-3837-4094-AFB8-85222B3FD152}"/>
          </ac:inkMkLst>
        </pc:inkChg>
        <pc:inkChg chg="add del mod">
          <ac:chgData name="Ninela  Marchant Neira" userId="0445fe62-3fdd-417c-a2b7-f13f715d869a" providerId="ADAL" clId="{7A64ED2C-B7D4-4D8C-B216-AB94F56C8D07}" dt="2021-04-15T19:48:31.672" v="1447"/>
          <ac:inkMkLst>
            <pc:docMk/>
            <pc:sldMk cId="436325254" sldId="258"/>
            <ac:inkMk id="197" creationId="{BF4D74DA-F75B-4656-B058-BCED03B11156}"/>
          </ac:inkMkLst>
        </pc:inkChg>
        <pc:inkChg chg="add del mod">
          <ac:chgData name="Ninela  Marchant Neira" userId="0445fe62-3fdd-417c-a2b7-f13f715d869a" providerId="ADAL" clId="{7A64ED2C-B7D4-4D8C-B216-AB94F56C8D07}" dt="2021-04-15T19:48:31.681" v="1466"/>
          <ac:inkMkLst>
            <pc:docMk/>
            <pc:sldMk cId="436325254" sldId="258"/>
            <ac:inkMk id="198" creationId="{E5F94959-1F20-45C6-8172-84B2F611D6FC}"/>
          </ac:inkMkLst>
        </pc:inkChg>
        <pc:inkChg chg="add del mod">
          <ac:chgData name="Ninela  Marchant Neira" userId="0445fe62-3fdd-417c-a2b7-f13f715d869a" providerId="ADAL" clId="{7A64ED2C-B7D4-4D8C-B216-AB94F56C8D07}" dt="2021-04-15T19:48:04.861" v="1349"/>
          <ac:inkMkLst>
            <pc:docMk/>
            <pc:sldMk cId="436325254" sldId="258"/>
            <ac:inkMk id="200" creationId="{6CB88114-5464-465E-A9FE-FFF18DA950FB}"/>
          </ac:inkMkLst>
        </pc:inkChg>
        <pc:inkChg chg="add del mod">
          <ac:chgData name="Ninela  Marchant Neira" userId="0445fe62-3fdd-417c-a2b7-f13f715d869a" providerId="ADAL" clId="{7A64ED2C-B7D4-4D8C-B216-AB94F56C8D07}" dt="2021-04-15T19:48:04.818" v="1319"/>
          <ac:inkMkLst>
            <pc:docMk/>
            <pc:sldMk cId="436325254" sldId="258"/>
            <ac:inkMk id="201" creationId="{DBEBDD56-C80F-45B4-8CF6-E9A4FAD9E7DB}"/>
          </ac:inkMkLst>
        </pc:inkChg>
        <pc:inkChg chg="add del mod">
          <ac:chgData name="Ninela  Marchant Neira" userId="0445fe62-3fdd-417c-a2b7-f13f715d869a" providerId="ADAL" clId="{7A64ED2C-B7D4-4D8C-B216-AB94F56C8D07}" dt="2021-04-15T19:48:04.813" v="1317"/>
          <ac:inkMkLst>
            <pc:docMk/>
            <pc:sldMk cId="436325254" sldId="258"/>
            <ac:inkMk id="202" creationId="{94C62AB4-7A1A-4D00-830D-2BF7694C4D33}"/>
          </ac:inkMkLst>
        </pc:inkChg>
        <pc:inkChg chg="add del mod">
          <ac:chgData name="Ninela  Marchant Neira" userId="0445fe62-3fdd-417c-a2b7-f13f715d869a" providerId="ADAL" clId="{7A64ED2C-B7D4-4D8C-B216-AB94F56C8D07}" dt="2021-04-15T19:48:04.865" v="1352"/>
          <ac:inkMkLst>
            <pc:docMk/>
            <pc:sldMk cId="436325254" sldId="258"/>
            <ac:inkMk id="203" creationId="{F06DF0E0-9E29-481C-857F-D573DC934496}"/>
          </ac:inkMkLst>
        </pc:inkChg>
        <pc:inkChg chg="add del mod">
          <ac:chgData name="Ninela  Marchant Neira" userId="0445fe62-3fdd-417c-a2b7-f13f715d869a" providerId="ADAL" clId="{7A64ED2C-B7D4-4D8C-B216-AB94F56C8D07}" dt="2021-04-15T19:48:04.874" v="1358"/>
          <ac:inkMkLst>
            <pc:docMk/>
            <pc:sldMk cId="436325254" sldId="258"/>
            <ac:inkMk id="204" creationId="{0F9F0960-1B0D-4D39-AD3E-EA4D759D25B9}"/>
          </ac:inkMkLst>
        </pc:inkChg>
        <pc:inkChg chg="add del mod">
          <ac:chgData name="Ninela  Marchant Neira" userId="0445fe62-3fdd-417c-a2b7-f13f715d869a" providerId="ADAL" clId="{7A64ED2C-B7D4-4D8C-B216-AB94F56C8D07}" dt="2021-04-15T19:48:04.832" v="1328"/>
          <ac:inkMkLst>
            <pc:docMk/>
            <pc:sldMk cId="436325254" sldId="258"/>
            <ac:inkMk id="205" creationId="{445D8029-79F8-42A4-8F3F-F895FE8F0C6A}"/>
          </ac:inkMkLst>
        </pc:inkChg>
        <pc:inkChg chg="add del mod">
          <ac:chgData name="Ninela  Marchant Neira" userId="0445fe62-3fdd-417c-a2b7-f13f715d869a" providerId="ADAL" clId="{7A64ED2C-B7D4-4D8C-B216-AB94F56C8D07}" dt="2021-04-15T19:48:04.871" v="1356"/>
          <ac:inkMkLst>
            <pc:docMk/>
            <pc:sldMk cId="436325254" sldId="258"/>
            <ac:inkMk id="206" creationId="{430D52EC-4281-45B9-A72D-3C259E43F3AB}"/>
          </ac:inkMkLst>
        </pc:inkChg>
        <pc:inkChg chg="add del mod">
          <ac:chgData name="Ninela  Marchant Neira" userId="0445fe62-3fdd-417c-a2b7-f13f715d869a" providerId="ADAL" clId="{7A64ED2C-B7D4-4D8C-B216-AB94F56C8D07}" dt="2021-04-15T19:48:04.844" v="1336"/>
          <ac:inkMkLst>
            <pc:docMk/>
            <pc:sldMk cId="436325254" sldId="258"/>
            <ac:inkMk id="207" creationId="{25A2A86B-13EB-4B33-BFAC-E24617A3FC57}"/>
          </ac:inkMkLst>
        </pc:inkChg>
        <pc:inkChg chg="add del mod">
          <ac:chgData name="Ninela  Marchant Neira" userId="0445fe62-3fdd-417c-a2b7-f13f715d869a" providerId="ADAL" clId="{7A64ED2C-B7D4-4D8C-B216-AB94F56C8D07}" dt="2021-04-15T19:48:04.878" v="1363"/>
          <ac:inkMkLst>
            <pc:docMk/>
            <pc:sldMk cId="436325254" sldId="258"/>
            <ac:inkMk id="208" creationId="{5CE95FD5-8D7A-4C35-88D3-00AD5DAC6DF6}"/>
          </ac:inkMkLst>
        </pc:inkChg>
        <pc:inkChg chg="add del mod">
          <ac:chgData name="Ninela  Marchant Neira" userId="0445fe62-3fdd-417c-a2b7-f13f715d869a" providerId="ADAL" clId="{7A64ED2C-B7D4-4D8C-B216-AB94F56C8D07}" dt="2021-04-15T19:48:04.880" v="1364"/>
          <ac:inkMkLst>
            <pc:docMk/>
            <pc:sldMk cId="436325254" sldId="258"/>
            <ac:inkMk id="209" creationId="{4515A8AA-2376-4784-A493-6B978BB8E148}"/>
          </ac:inkMkLst>
        </pc:inkChg>
        <pc:inkChg chg="add del mod">
          <ac:chgData name="Ninela  Marchant Neira" userId="0445fe62-3fdd-417c-a2b7-f13f715d869a" providerId="ADAL" clId="{7A64ED2C-B7D4-4D8C-B216-AB94F56C8D07}" dt="2021-04-15T19:48:16.324" v="1412"/>
          <ac:inkMkLst>
            <pc:docMk/>
            <pc:sldMk cId="436325254" sldId="258"/>
            <ac:inkMk id="210" creationId="{2439F099-3957-42DD-A728-156053E19A49}"/>
          </ac:inkMkLst>
        </pc:inkChg>
        <pc:inkChg chg="add del mod">
          <ac:chgData name="Ninela  Marchant Neira" userId="0445fe62-3fdd-417c-a2b7-f13f715d869a" providerId="ADAL" clId="{7A64ED2C-B7D4-4D8C-B216-AB94F56C8D07}" dt="2021-04-15T19:48:04.856" v="1345"/>
          <ac:inkMkLst>
            <pc:docMk/>
            <pc:sldMk cId="436325254" sldId="258"/>
            <ac:inkMk id="211" creationId="{4A8F4572-54B8-453B-A2A1-04F760B91551}"/>
          </ac:inkMkLst>
        </pc:inkChg>
        <pc:inkChg chg="add del mod">
          <ac:chgData name="Ninela  Marchant Neira" userId="0445fe62-3fdd-417c-a2b7-f13f715d869a" providerId="ADAL" clId="{7A64ED2C-B7D4-4D8C-B216-AB94F56C8D07}" dt="2021-04-15T19:48:16.300" v="1378"/>
          <ac:inkMkLst>
            <pc:docMk/>
            <pc:sldMk cId="436325254" sldId="258"/>
            <ac:inkMk id="212" creationId="{EB5379DB-2131-4671-AEAE-584B5209BD39}"/>
          </ac:inkMkLst>
        </pc:inkChg>
        <pc:inkChg chg="add del mod">
          <ac:chgData name="Ninela  Marchant Neira" userId="0445fe62-3fdd-417c-a2b7-f13f715d869a" providerId="ADAL" clId="{7A64ED2C-B7D4-4D8C-B216-AB94F56C8D07}" dt="2021-04-15T19:48:16.323" v="1411"/>
          <ac:inkMkLst>
            <pc:docMk/>
            <pc:sldMk cId="436325254" sldId="258"/>
            <ac:inkMk id="213" creationId="{9C2E91C8-54B0-4588-8D46-9EF4F8BDEC83}"/>
          </ac:inkMkLst>
        </pc:inkChg>
        <pc:inkChg chg="add del mod">
          <ac:chgData name="Ninela  Marchant Neira" userId="0445fe62-3fdd-417c-a2b7-f13f715d869a" providerId="ADAL" clId="{7A64ED2C-B7D4-4D8C-B216-AB94F56C8D07}" dt="2021-04-15T19:48:16.313" v="1398"/>
          <ac:inkMkLst>
            <pc:docMk/>
            <pc:sldMk cId="436325254" sldId="258"/>
            <ac:inkMk id="214" creationId="{1CD1CAE7-5E34-452B-81A5-128242A5E817}"/>
          </ac:inkMkLst>
        </pc:inkChg>
        <pc:inkChg chg="add del mod">
          <ac:chgData name="Ninela  Marchant Neira" userId="0445fe62-3fdd-417c-a2b7-f13f715d869a" providerId="ADAL" clId="{7A64ED2C-B7D4-4D8C-B216-AB94F56C8D07}" dt="2021-04-15T19:48:16.312" v="1395"/>
          <ac:inkMkLst>
            <pc:docMk/>
            <pc:sldMk cId="436325254" sldId="258"/>
            <ac:inkMk id="215" creationId="{A34E8FD9-0C98-410A-85D0-D3AA82A129FF}"/>
          </ac:inkMkLst>
        </pc:inkChg>
        <pc:inkChg chg="add del mod">
          <ac:chgData name="Ninela  Marchant Neira" userId="0445fe62-3fdd-417c-a2b7-f13f715d869a" providerId="ADAL" clId="{7A64ED2C-B7D4-4D8C-B216-AB94F56C8D07}" dt="2021-04-15T19:48:16.308" v="1389"/>
          <ac:inkMkLst>
            <pc:docMk/>
            <pc:sldMk cId="436325254" sldId="258"/>
            <ac:inkMk id="216" creationId="{220E1AFA-2C2D-44B8-A6B2-5F8F48C68BDE}"/>
          </ac:inkMkLst>
        </pc:inkChg>
        <pc:inkChg chg="add del mod">
          <ac:chgData name="Ninela  Marchant Neira" userId="0445fe62-3fdd-417c-a2b7-f13f715d869a" providerId="ADAL" clId="{7A64ED2C-B7D4-4D8C-B216-AB94F56C8D07}" dt="2021-04-15T19:48:16.309" v="1390"/>
          <ac:inkMkLst>
            <pc:docMk/>
            <pc:sldMk cId="436325254" sldId="258"/>
            <ac:inkMk id="217" creationId="{42B92054-BADB-4EC1-A224-8BD2902557EB}"/>
          </ac:inkMkLst>
        </pc:inkChg>
        <pc:inkChg chg="add del mod">
          <ac:chgData name="Ninela  Marchant Neira" userId="0445fe62-3fdd-417c-a2b7-f13f715d869a" providerId="ADAL" clId="{7A64ED2C-B7D4-4D8C-B216-AB94F56C8D07}" dt="2021-04-15T19:48:16.316" v="1404"/>
          <ac:inkMkLst>
            <pc:docMk/>
            <pc:sldMk cId="436325254" sldId="258"/>
            <ac:inkMk id="218" creationId="{BD1D2EF3-016F-4C98-A867-2E5CFC817C81}"/>
          </ac:inkMkLst>
        </pc:inkChg>
        <pc:inkChg chg="add del mod">
          <ac:chgData name="Ninela  Marchant Neira" userId="0445fe62-3fdd-417c-a2b7-f13f715d869a" providerId="ADAL" clId="{7A64ED2C-B7D4-4D8C-B216-AB94F56C8D07}" dt="2021-04-15T19:48:16.299" v="1377"/>
          <ac:inkMkLst>
            <pc:docMk/>
            <pc:sldMk cId="436325254" sldId="258"/>
            <ac:inkMk id="219" creationId="{3ABA9D0E-1EE6-41AA-992E-553460BBE15C}"/>
          </ac:inkMkLst>
        </pc:inkChg>
        <pc:inkChg chg="add del mod">
          <ac:chgData name="Ninela  Marchant Neira" userId="0445fe62-3fdd-417c-a2b7-f13f715d869a" providerId="ADAL" clId="{7A64ED2C-B7D4-4D8C-B216-AB94F56C8D07}" dt="2021-04-15T19:48:16.307" v="1387"/>
          <ac:inkMkLst>
            <pc:docMk/>
            <pc:sldMk cId="436325254" sldId="258"/>
            <ac:inkMk id="220" creationId="{6549BC79-1E56-4E3E-BCB8-FE4D4C408F94}"/>
          </ac:inkMkLst>
        </pc:inkChg>
        <pc:inkChg chg="add del mod">
          <ac:chgData name="Ninela  Marchant Neira" userId="0445fe62-3fdd-417c-a2b7-f13f715d869a" providerId="ADAL" clId="{7A64ED2C-B7D4-4D8C-B216-AB94F56C8D07}" dt="2021-04-15T19:48:16.295" v="1372"/>
          <ac:inkMkLst>
            <pc:docMk/>
            <pc:sldMk cId="436325254" sldId="258"/>
            <ac:inkMk id="221" creationId="{0CE88184-8867-4572-B3F0-4D42E7279283}"/>
          </ac:inkMkLst>
        </pc:inkChg>
        <pc:inkChg chg="add del mod">
          <ac:chgData name="Ninela  Marchant Neira" userId="0445fe62-3fdd-417c-a2b7-f13f715d869a" providerId="ADAL" clId="{7A64ED2C-B7D4-4D8C-B216-AB94F56C8D07}" dt="2021-04-15T19:48:16.325" v="1415"/>
          <ac:inkMkLst>
            <pc:docMk/>
            <pc:sldMk cId="436325254" sldId="258"/>
            <ac:inkMk id="222" creationId="{ED419B45-A5C1-4104-9045-E62A5D80FABF}"/>
          </ac:inkMkLst>
        </pc:inkChg>
        <pc:inkChg chg="add del mod">
          <ac:chgData name="Ninela  Marchant Neira" userId="0445fe62-3fdd-417c-a2b7-f13f715d869a" providerId="ADAL" clId="{7A64ED2C-B7D4-4D8C-B216-AB94F56C8D07}" dt="2021-04-15T19:48:16.329" v="1420"/>
          <ac:inkMkLst>
            <pc:docMk/>
            <pc:sldMk cId="436325254" sldId="258"/>
            <ac:inkMk id="223" creationId="{AF74102D-6B4D-4B56-82A5-08A2B92DE9C8}"/>
          </ac:inkMkLst>
        </pc:inkChg>
        <pc:inkChg chg="add del mod">
          <ac:chgData name="Ninela  Marchant Neira" userId="0445fe62-3fdd-417c-a2b7-f13f715d869a" providerId="ADAL" clId="{7A64ED2C-B7D4-4D8C-B216-AB94F56C8D07}" dt="2021-04-15T19:48:16.321" v="1408"/>
          <ac:inkMkLst>
            <pc:docMk/>
            <pc:sldMk cId="436325254" sldId="258"/>
            <ac:inkMk id="225" creationId="{9395D490-4AF7-47AE-A903-9F0B024AE54D}"/>
          </ac:inkMkLst>
        </pc:inkChg>
        <pc:inkChg chg="add del mod">
          <ac:chgData name="Ninela  Marchant Neira" userId="0445fe62-3fdd-417c-a2b7-f13f715d869a" providerId="ADAL" clId="{7A64ED2C-B7D4-4D8C-B216-AB94F56C8D07}" dt="2021-04-15T19:48:16.313" v="1397"/>
          <ac:inkMkLst>
            <pc:docMk/>
            <pc:sldMk cId="436325254" sldId="258"/>
            <ac:inkMk id="226" creationId="{5B2852CF-D34E-4D8A-AB96-B2BB185E9347}"/>
          </ac:inkMkLst>
        </pc:inkChg>
        <pc:inkChg chg="add del mod">
          <ac:chgData name="Ninela  Marchant Neira" userId="0445fe62-3fdd-417c-a2b7-f13f715d869a" providerId="ADAL" clId="{7A64ED2C-B7D4-4D8C-B216-AB94F56C8D07}" dt="2021-04-15T19:48:16.299" v="1376"/>
          <ac:inkMkLst>
            <pc:docMk/>
            <pc:sldMk cId="436325254" sldId="258"/>
            <ac:inkMk id="227" creationId="{072C36DD-1140-4BF7-91DB-02CD5C1990CC}"/>
          </ac:inkMkLst>
        </pc:inkChg>
        <pc:inkChg chg="add del mod">
          <ac:chgData name="Ninela  Marchant Neira" userId="0445fe62-3fdd-417c-a2b7-f13f715d869a" providerId="ADAL" clId="{7A64ED2C-B7D4-4D8C-B216-AB94F56C8D07}" dt="2021-04-15T19:48:16.315" v="1401"/>
          <ac:inkMkLst>
            <pc:docMk/>
            <pc:sldMk cId="436325254" sldId="258"/>
            <ac:inkMk id="228" creationId="{CE659816-4167-4132-897F-B29F39293FC2}"/>
          </ac:inkMkLst>
        </pc:inkChg>
        <pc:inkChg chg="add del mod">
          <ac:chgData name="Ninela  Marchant Neira" userId="0445fe62-3fdd-417c-a2b7-f13f715d869a" providerId="ADAL" clId="{7A64ED2C-B7D4-4D8C-B216-AB94F56C8D07}" dt="2021-04-15T19:48:16.314" v="1400"/>
          <ac:inkMkLst>
            <pc:docMk/>
            <pc:sldMk cId="436325254" sldId="258"/>
            <ac:inkMk id="230" creationId="{E527FA61-1496-46C0-87B9-76BEBA0A9E7D}"/>
          </ac:inkMkLst>
        </pc:inkChg>
        <pc:inkChg chg="add del mod">
          <ac:chgData name="Ninela  Marchant Neira" userId="0445fe62-3fdd-417c-a2b7-f13f715d869a" providerId="ADAL" clId="{7A64ED2C-B7D4-4D8C-B216-AB94F56C8D07}" dt="2021-04-15T19:48:16.305" v="1384"/>
          <ac:inkMkLst>
            <pc:docMk/>
            <pc:sldMk cId="436325254" sldId="258"/>
            <ac:inkMk id="231" creationId="{BA4C0FCE-AF0F-4790-BEB0-49960534BA1D}"/>
          </ac:inkMkLst>
        </pc:inkChg>
        <pc:inkChg chg="add del mod">
          <ac:chgData name="Ninela  Marchant Neira" userId="0445fe62-3fdd-417c-a2b7-f13f715d869a" providerId="ADAL" clId="{7A64ED2C-B7D4-4D8C-B216-AB94F56C8D07}" dt="2021-04-15T19:48:16.331" v="1423"/>
          <ac:inkMkLst>
            <pc:docMk/>
            <pc:sldMk cId="436325254" sldId="258"/>
            <ac:inkMk id="232" creationId="{73BB7F0D-A8CA-48AB-86EC-09421173EC54}"/>
          </ac:inkMkLst>
        </pc:inkChg>
        <pc:inkChg chg="add del mod">
          <ac:chgData name="Ninela  Marchant Neira" userId="0445fe62-3fdd-417c-a2b7-f13f715d869a" providerId="ADAL" clId="{7A64ED2C-B7D4-4D8C-B216-AB94F56C8D07}" dt="2021-04-15T19:48:16.304" v="1383"/>
          <ac:inkMkLst>
            <pc:docMk/>
            <pc:sldMk cId="436325254" sldId="258"/>
            <ac:inkMk id="233" creationId="{004E3827-6E40-4FAC-8EC4-67109F5F48C1}"/>
          </ac:inkMkLst>
        </pc:inkChg>
        <pc:inkChg chg="add del mod">
          <ac:chgData name="Ninela  Marchant Neira" userId="0445fe62-3fdd-417c-a2b7-f13f715d869a" providerId="ADAL" clId="{7A64ED2C-B7D4-4D8C-B216-AB94F56C8D07}" dt="2021-04-15T19:48:16.318" v="1405"/>
          <ac:inkMkLst>
            <pc:docMk/>
            <pc:sldMk cId="436325254" sldId="258"/>
            <ac:inkMk id="234" creationId="{06B740A1-39F0-47F7-A62D-C28E1C85F88D}"/>
          </ac:inkMkLst>
        </pc:inkChg>
        <pc:inkChg chg="add del mod">
          <ac:chgData name="Ninela  Marchant Neira" userId="0445fe62-3fdd-417c-a2b7-f13f715d869a" providerId="ADAL" clId="{7A64ED2C-B7D4-4D8C-B216-AB94F56C8D07}" dt="2021-04-15T19:48:16.320" v="1407"/>
          <ac:inkMkLst>
            <pc:docMk/>
            <pc:sldMk cId="436325254" sldId="258"/>
            <ac:inkMk id="235" creationId="{CCD41FFF-72BA-48EE-B4BB-39E08EAF4847}"/>
          </ac:inkMkLst>
        </pc:inkChg>
        <pc:inkChg chg="add del mod">
          <ac:chgData name="Ninela  Marchant Neira" userId="0445fe62-3fdd-417c-a2b7-f13f715d869a" providerId="ADAL" clId="{7A64ED2C-B7D4-4D8C-B216-AB94F56C8D07}" dt="2021-04-15T19:48:31.676" v="1457"/>
          <ac:inkMkLst>
            <pc:docMk/>
            <pc:sldMk cId="436325254" sldId="258"/>
            <ac:inkMk id="237" creationId="{C52B117E-A826-43F0-8102-5FF350B48468}"/>
          </ac:inkMkLst>
        </pc:inkChg>
        <pc:inkChg chg="add del mod">
          <ac:chgData name="Ninela  Marchant Neira" userId="0445fe62-3fdd-417c-a2b7-f13f715d869a" providerId="ADAL" clId="{7A64ED2C-B7D4-4D8C-B216-AB94F56C8D07}" dt="2021-04-15T19:48:31.678" v="1459"/>
          <ac:inkMkLst>
            <pc:docMk/>
            <pc:sldMk cId="436325254" sldId="258"/>
            <ac:inkMk id="238" creationId="{5255083B-B23A-44F2-AD2D-23CC9C1FC186}"/>
          </ac:inkMkLst>
        </pc:inkChg>
        <pc:inkChg chg="add del">
          <ac:chgData name="Ninela  Marchant Neira" userId="0445fe62-3fdd-417c-a2b7-f13f715d869a" providerId="ADAL" clId="{7A64ED2C-B7D4-4D8C-B216-AB94F56C8D07}" dt="2021-04-15T19:48:16.298" v="1374"/>
          <ac:inkMkLst>
            <pc:docMk/>
            <pc:sldMk cId="436325254" sldId="258"/>
            <ac:inkMk id="240" creationId="{D58F389B-192B-46C9-A32D-E834C176701E}"/>
          </ac:inkMkLst>
        </pc:inkChg>
        <pc:inkChg chg="add del mod">
          <ac:chgData name="Ninela  Marchant Neira" userId="0445fe62-3fdd-417c-a2b7-f13f715d869a" providerId="ADAL" clId="{7A64ED2C-B7D4-4D8C-B216-AB94F56C8D07}" dt="2021-04-15T19:48:31.670" v="1443"/>
          <ac:inkMkLst>
            <pc:docMk/>
            <pc:sldMk cId="436325254" sldId="258"/>
            <ac:inkMk id="241" creationId="{C8F1992E-C768-408F-96EF-8C3446AB983E}"/>
          </ac:inkMkLst>
        </pc:inkChg>
        <pc:inkChg chg="add del mod">
          <ac:chgData name="Ninela  Marchant Neira" userId="0445fe62-3fdd-417c-a2b7-f13f715d869a" providerId="ADAL" clId="{7A64ED2C-B7D4-4D8C-B216-AB94F56C8D07}" dt="2021-04-15T19:48:31.674" v="1452"/>
          <ac:inkMkLst>
            <pc:docMk/>
            <pc:sldMk cId="436325254" sldId="258"/>
            <ac:inkMk id="242" creationId="{8C32AC1C-58E2-4798-AD37-2B7108DDF3DF}"/>
          </ac:inkMkLst>
        </pc:inkChg>
        <pc:inkChg chg="add del mod">
          <ac:chgData name="Ninela  Marchant Neira" userId="0445fe62-3fdd-417c-a2b7-f13f715d869a" providerId="ADAL" clId="{7A64ED2C-B7D4-4D8C-B216-AB94F56C8D07}" dt="2021-04-15T19:48:31.674" v="1451"/>
          <ac:inkMkLst>
            <pc:docMk/>
            <pc:sldMk cId="436325254" sldId="258"/>
            <ac:inkMk id="243" creationId="{3A28DBB8-B2D0-4CDF-9ACA-5B1609F926F3}"/>
          </ac:inkMkLst>
        </pc:inkChg>
        <pc:inkChg chg="add del mod">
          <ac:chgData name="Ninela  Marchant Neira" userId="0445fe62-3fdd-417c-a2b7-f13f715d869a" providerId="ADAL" clId="{7A64ED2C-B7D4-4D8C-B216-AB94F56C8D07}" dt="2021-04-15T19:48:04.872" v="1357"/>
          <ac:inkMkLst>
            <pc:docMk/>
            <pc:sldMk cId="436325254" sldId="258"/>
            <ac:inkMk id="245" creationId="{9040E8E0-918C-4484-AD2C-BE34811A8D88}"/>
          </ac:inkMkLst>
        </pc:inkChg>
        <pc:inkChg chg="add del mod">
          <ac:chgData name="Ninela  Marchant Neira" userId="0445fe62-3fdd-417c-a2b7-f13f715d869a" providerId="ADAL" clId="{7A64ED2C-B7D4-4D8C-B216-AB94F56C8D07}" dt="2021-04-15T19:48:16.309" v="1391"/>
          <ac:inkMkLst>
            <pc:docMk/>
            <pc:sldMk cId="436325254" sldId="258"/>
            <ac:inkMk id="246" creationId="{F98A8F89-3716-46ED-B5F4-BAC21B646C63}"/>
          </ac:inkMkLst>
        </pc:inkChg>
        <pc:inkChg chg="add del mod">
          <ac:chgData name="Ninela  Marchant Neira" userId="0445fe62-3fdd-417c-a2b7-f13f715d869a" providerId="ADAL" clId="{7A64ED2C-B7D4-4D8C-B216-AB94F56C8D07}" dt="2021-04-15T19:48:16.331" v="1428"/>
          <ac:inkMkLst>
            <pc:docMk/>
            <pc:sldMk cId="436325254" sldId="258"/>
            <ac:inkMk id="247" creationId="{9518E6DC-510D-4262-B969-AB25D9C46D96}"/>
          </ac:inkMkLst>
        </pc:inkChg>
        <pc:inkChg chg="add del mod">
          <ac:chgData name="Ninela  Marchant Neira" userId="0445fe62-3fdd-417c-a2b7-f13f715d869a" providerId="ADAL" clId="{7A64ED2C-B7D4-4D8C-B216-AB94F56C8D07}" dt="2021-04-15T19:48:16.303" v="1382"/>
          <ac:inkMkLst>
            <pc:docMk/>
            <pc:sldMk cId="436325254" sldId="258"/>
            <ac:inkMk id="248" creationId="{D1421BAC-E2D4-4A53-9D55-3F09DE3270B9}"/>
          </ac:inkMkLst>
        </pc:inkChg>
        <pc:inkChg chg="add del mod">
          <ac:chgData name="Ninela  Marchant Neira" userId="0445fe62-3fdd-417c-a2b7-f13f715d869a" providerId="ADAL" clId="{7A64ED2C-B7D4-4D8C-B216-AB94F56C8D07}" dt="2021-04-15T19:48:16.327" v="1417"/>
          <ac:inkMkLst>
            <pc:docMk/>
            <pc:sldMk cId="436325254" sldId="258"/>
            <ac:inkMk id="249" creationId="{9BA56F3A-3CC7-4E72-BA3C-2C49FCACF47A}"/>
          </ac:inkMkLst>
        </pc:inkChg>
        <pc:inkChg chg="add del mod">
          <ac:chgData name="Ninela  Marchant Neira" userId="0445fe62-3fdd-417c-a2b7-f13f715d869a" providerId="ADAL" clId="{7A64ED2C-B7D4-4D8C-B216-AB94F56C8D07}" dt="2021-04-15T19:48:16.324" v="1413"/>
          <ac:inkMkLst>
            <pc:docMk/>
            <pc:sldMk cId="436325254" sldId="258"/>
            <ac:inkMk id="250" creationId="{0528355C-FD46-422A-8518-13BF880BE14E}"/>
          </ac:inkMkLst>
        </pc:inkChg>
        <pc:inkChg chg="add del mod">
          <ac:chgData name="Ninela  Marchant Neira" userId="0445fe62-3fdd-417c-a2b7-f13f715d869a" providerId="ADAL" clId="{7A64ED2C-B7D4-4D8C-B216-AB94F56C8D07}" dt="2021-04-15T19:48:16.331" v="1424"/>
          <ac:inkMkLst>
            <pc:docMk/>
            <pc:sldMk cId="436325254" sldId="258"/>
            <ac:inkMk id="251" creationId="{755C57ED-537A-44BF-8704-0A22E4535F2A}"/>
          </ac:inkMkLst>
        </pc:inkChg>
        <pc:inkChg chg="add del mod">
          <ac:chgData name="Ninela  Marchant Neira" userId="0445fe62-3fdd-417c-a2b7-f13f715d869a" providerId="ADAL" clId="{7A64ED2C-B7D4-4D8C-B216-AB94F56C8D07}" dt="2021-04-15T19:48:31.684" v="1474"/>
          <ac:inkMkLst>
            <pc:docMk/>
            <pc:sldMk cId="436325254" sldId="258"/>
            <ac:inkMk id="252" creationId="{32DE900C-9775-4FB7-BCF2-B5D7274E3D18}"/>
          </ac:inkMkLst>
        </pc:inkChg>
        <pc:inkChg chg="add del mod">
          <ac:chgData name="Ninela  Marchant Neira" userId="0445fe62-3fdd-417c-a2b7-f13f715d869a" providerId="ADAL" clId="{7A64ED2C-B7D4-4D8C-B216-AB94F56C8D07}" dt="2021-04-15T19:48:16.329" v="1419"/>
          <ac:inkMkLst>
            <pc:docMk/>
            <pc:sldMk cId="436325254" sldId="258"/>
            <ac:inkMk id="253" creationId="{A4BA07F7-B1B9-47BE-895C-B2ACD5E1E2A3}"/>
          </ac:inkMkLst>
        </pc:inkChg>
        <pc:inkChg chg="add del mod">
          <ac:chgData name="Ninela  Marchant Neira" userId="0445fe62-3fdd-417c-a2b7-f13f715d869a" providerId="ADAL" clId="{7A64ED2C-B7D4-4D8C-B216-AB94F56C8D07}" dt="2021-04-15T19:48:16.333" v="1435"/>
          <ac:inkMkLst>
            <pc:docMk/>
            <pc:sldMk cId="436325254" sldId="258"/>
            <ac:inkMk id="254" creationId="{C3E54097-C0D0-4D17-8922-34CCDB5372E7}"/>
          </ac:inkMkLst>
        </pc:inkChg>
        <pc:inkChg chg="add del mod">
          <ac:chgData name="Ninela  Marchant Neira" userId="0445fe62-3fdd-417c-a2b7-f13f715d869a" providerId="ADAL" clId="{7A64ED2C-B7D4-4D8C-B216-AB94F56C8D07}" dt="2021-04-15T19:48:16.296" v="1373"/>
          <ac:inkMkLst>
            <pc:docMk/>
            <pc:sldMk cId="436325254" sldId="258"/>
            <ac:inkMk id="255" creationId="{6AF2160A-1D4E-4D7A-B9AE-790BA685C310}"/>
          </ac:inkMkLst>
        </pc:inkChg>
        <pc:inkChg chg="add del mod">
          <ac:chgData name="Ninela  Marchant Neira" userId="0445fe62-3fdd-417c-a2b7-f13f715d869a" providerId="ADAL" clId="{7A64ED2C-B7D4-4D8C-B216-AB94F56C8D07}" dt="2021-04-15T19:48:16.312" v="1396"/>
          <ac:inkMkLst>
            <pc:docMk/>
            <pc:sldMk cId="436325254" sldId="258"/>
            <ac:inkMk id="256" creationId="{7410E2EC-01F6-4AE3-8A85-460EA41A7443}"/>
          </ac:inkMkLst>
        </pc:inkChg>
        <pc:inkChg chg="add del mod">
          <ac:chgData name="Ninela  Marchant Neira" userId="0445fe62-3fdd-417c-a2b7-f13f715d869a" providerId="ADAL" clId="{7A64ED2C-B7D4-4D8C-B216-AB94F56C8D07}" dt="2021-04-15T19:48:16.333" v="1434"/>
          <ac:inkMkLst>
            <pc:docMk/>
            <pc:sldMk cId="436325254" sldId="258"/>
            <ac:inkMk id="257" creationId="{1EED21C4-EC76-4B3D-AAF6-27BD535D4ACD}"/>
          </ac:inkMkLst>
        </pc:inkChg>
        <pc:inkChg chg="add del mod">
          <ac:chgData name="Ninela  Marchant Neira" userId="0445fe62-3fdd-417c-a2b7-f13f715d869a" providerId="ADAL" clId="{7A64ED2C-B7D4-4D8C-B216-AB94F56C8D07}" dt="2021-04-15T19:48:16.321" v="1409"/>
          <ac:inkMkLst>
            <pc:docMk/>
            <pc:sldMk cId="436325254" sldId="258"/>
            <ac:inkMk id="258" creationId="{E9BF6808-0007-4709-ABED-FE58F4AF07D2}"/>
          </ac:inkMkLst>
        </pc:inkChg>
        <pc:inkChg chg="add del mod">
          <ac:chgData name="Ninela  Marchant Neira" userId="0445fe62-3fdd-417c-a2b7-f13f715d869a" providerId="ADAL" clId="{7A64ED2C-B7D4-4D8C-B216-AB94F56C8D07}" dt="2021-04-15T19:48:16.333" v="1436"/>
          <ac:inkMkLst>
            <pc:docMk/>
            <pc:sldMk cId="436325254" sldId="258"/>
            <ac:inkMk id="259" creationId="{D31D13E1-41D9-4C20-A68D-987772BDE510}"/>
          </ac:inkMkLst>
        </pc:inkChg>
        <pc:inkChg chg="add del mod">
          <ac:chgData name="Ninela  Marchant Neira" userId="0445fe62-3fdd-417c-a2b7-f13f715d869a" providerId="ADAL" clId="{7A64ED2C-B7D4-4D8C-B216-AB94F56C8D07}" dt="2021-04-15T19:48:16.332" v="1432"/>
          <ac:inkMkLst>
            <pc:docMk/>
            <pc:sldMk cId="436325254" sldId="258"/>
            <ac:inkMk id="260" creationId="{570321F9-860D-4D1B-ACC1-2D59CAED2B67}"/>
          </ac:inkMkLst>
        </pc:inkChg>
        <pc:inkChg chg="add del mod">
          <ac:chgData name="Ninela  Marchant Neira" userId="0445fe62-3fdd-417c-a2b7-f13f715d869a" providerId="ADAL" clId="{7A64ED2C-B7D4-4D8C-B216-AB94F56C8D07}" dt="2021-04-15T19:48:16.294" v="1371"/>
          <ac:inkMkLst>
            <pc:docMk/>
            <pc:sldMk cId="436325254" sldId="258"/>
            <ac:inkMk id="261" creationId="{2C13882C-D6EB-4546-93DE-434055F8239A}"/>
          </ac:inkMkLst>
        </pc:inkChg>
        <pc:inkChg chg="add del mod">
          <ac:chgData name="Ninela  Marchant Neira" userId="0445fe62-3fdd-417c-a2b7-f13f715d869a" providerId="ADAL" clId="{7A64ED2C-B7D4-4D8C-B216-AB94F56C8D07}" dt="2021-04-15T19:48:16.302" v="1380"/>
          <ac:inkMkLst>
            <pc:docMk/>
            <pc:sldMk cId="436325254" sldId="258"/>
            <ac:inkMk id="262" creationId="{063B7C67-08DA-421C-AE3C-110328584562}"/>
          </ac:inkMkLst>
        </pc:inkChg>
        <pc:inkChg chg="add del mod">
          <ac:chgData name="Ninela  Marchant Neira" userId="0445fe62-3fdd-417c-a2b7-f13f715d869a" providerId="ADAL" clId="{7A64ED2C-B7D4-4D8C-B216-AB94F56C8D07}" dt="2021-04-15T19:48:31.682" v="1468"/>
          <ac:inkMkLst>
            <pc:docMk/>
            <pc:sldMk cId="436325254" sldId="258"/>
            <ac:inkMk id="265" creationId="{24CC190D-80A0-4CD7-8DD7-E749194CCA9D}"/>
          </ac:inkMkLst>
        </pc:inkChg>
        <pc:inkChg chg="add del mod">
          <ac:chgData name="Ninela  Marchant Neira" userId="0445fe62-3fdd-417c-a2b7-f13f715d869a" providerId="ADAL" clId="{7A64ED2C-B7D4-4D8C-B216-AB94F56C8D07}" dt="2021-04-15T19:48:31.670" v="1444"/>
          <ac:inkMkLst>
            <pc:docMk/>
            <pc:sldMk cId="436325254" sldId="258"/>
            <ac:inkMk id="266" creationId="{774F6D95-0350-4197-8B2E-AAA7BEDD91E0}"/>
          </ac:inkMkLst>
        </pc:inkChg>
        <pc:inkChg chg="add del mod">
          <ac:chgData name="Ninela  Marchant Neira" userId="0445fe62-3fdd-417c-a2b7-f13f715d869a" providerId="ADAL" clId="{7A64ED2C-B7D4-4D8C-B216-AB94F56C8D07}" dt="2021-04-15T19:48:31.681" v="1467"/>
          <ac:inkMkLst>
            <pc:docMk/>
            <pc:sldMk cId="436325254" sldId="258"/>
            <ac:inkMk id="267" creationId="{51AF0FC7-1CCE-402B-A102-FDD16E5C89E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69" creationId="{2E40F9C3-787B-4BA4-99DE-DC5E80F510B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0" creationId="{82F5BD52-6796-41DC-BD57-59A5061CE784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1" creationId="{7534AF90-0329-4DFF-97E9-BCBE1EB9A20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2" creationId="{2BE4D839-915C-4520-818D-8FC29EDF393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3" creationId="{62FFDC6E-4FAC-455A-9C21-9DD58C02916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4" creationId="{B78EFFE8-4F70-43BE-8127-CCCAF101EDB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5" creationId="{CE5DE7A4-F8A4-4AB2-A837-10C4D837D65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6" creationId="{BA12BF78-9A80-4EC8-A3DA-F87A095043A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7" creationId="{0A89E87F-1542-45EF-A104-DAC4E69C0E6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8" creationId="{23D037A6-839F-4EBC-85B0-526B158B2A6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79" creationId="{C42C8EA1-01A5-4AF7-8098-6DF2A620122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80" creationId="{581F6BE2-8A14-45DE-990E-EC8E4D9A47C5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81" creationId="{898AFD05-F5F0-46FD-855F-11C3F347C4F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82" creationId="{C76BCBE5-6078-4868-A3E5-DAC1F7F035F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83" creationId="{E31AF8CB-514A-469D-B466-DBAB008C678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84" creationId="{B528D4CD-09BB-4160-9605-F122BC4D4094}"/>
          </ac:inkMkLst>
        </pc:inkChg>
        <pc:inkChg chg="add">
          <ac:chgData name="Ninela  Marchant Neira" userId="0445fe62-3fdd-417c-a2b7-f13f715d869a" providerId="ADAL" clId="{7A64ED2C-B7D4-4D8C-B216-AB94F56C8D07}" dt="2021-04-15T19:52:07.707" v="1703" actId="9405"/>
          <ac:inkMkLst>
            <pc:docMk/>
            <pc:sldMk cId="436325254" sldId="258"/>
            <ac:inkMk id="286" creationId="{4D2950BF-3F71-4CCE-9260-04DF733153A3}"/>
          </ac:inkMkLst>
        </pc:inkChg>
        <pc:inkChg chg="add de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87" creationId="{E53B24AF-9360-457B-8713-C99481FA1B86}"/>
          </ac:inkMkLst>
        </pc:inkChg>
        <pc:inkChg chg="add del">
          <ac:chgData name="Ninela  Marchant Neira" userId="0445fe62-3fdd-417c-a2b7-f13f715d869a" providerId="ADAL" clId="{7A64ED2C-B7D4-4D8C-B216-AB94F56C8D07}" dt="2021-04-15T19:53:02.150" v="1736"/>
          <ac:inkMkLst>
            <pc:docMk/>
            <pc:sldMk cId="436325254" sldId="258"/>
            <ac:inkMk id="288" creationId="{1FEFC753-5FAB-497E-AE60-1CE9393EF230}"/>
          </ac:inkMkLst>
        </pc:inkChg>
        <pc:inkChg chg="add del">
          <ac:chgData name="Ninela  Marchant Neira" userId="0445fe62-3fdd-417c-a2b7-f13f715d869a" providerId="ADAL" clId="{7A64ED2C-B7D4-4D8C-B216-AB94F56C8D07}" dt="2021-04-15T19:53:02.147" v="1730"/>
          <ac:inkMkLst>
            <pc:docMk/>
            <pc:sldMk cId="436325254" sldId="258"/>
            <ac:inkMk id="289" creationId="{C28EEC6F-369E-4F00-A2FC-BD0578592576}"/>
          </ac:inkMkLst>
        </pc:inkChg>
        <pc:inkChg chg="add del mod">
          <ac:chgData name="Ninela  Marchant Neira" userId="0445fe62-3fdd-417c-a2b7-f13f715d869a" providerId="ADAL" clId="{7A64ED2C-B7D4-4D8C-B216-AB94F56C8D07}" dt="2021-04-15T19:53:02.147" v="1729"/>
          <ac:inkMkLst>
            <pc:docMk/>
            <pc:sldMk cId="436325254" sldId="258"/>
            <ac:inkMk id="290" creationId="{CD70EAD1-ABDE-4114-9CE5-C493B2018BB6}"/>
          </ac:inkMkLst>
        </pc:inkChg>
        <pc:inkChg chg="add del mod">
          <ac:chgData name="Ninela  Marchant Neira" userId="0445fe62-3fdd-417c-a2b7-f13f715d869a" providerId="ADAL" clId="{7A64ED2C-B7D4-4D8C-B216-AB94F56C8D07}" dt="2021-04-15T19:53:02.149" v="1732"/>
          <ac:inkMkLst>
            <pc:docMk/>
            <pc:sldMk cId="436325254" sldId="258"/>
            <ac:inkMk id="291" creationId="{1081C7E0-1B59-4C25-8130-6306E5C43BF1}"/>
          </ac:inkMkLst>
        </pc:inkChg>
        <pc:inkChg chg="add del mod">
          <ac:chgData name="Ninela  Marchant Neira" userId="0445fe62-3fdd-417c-a2b7-f13f715d869a" providerId="ADAL" clId="{7A64ED2C-B7D4-4D8C-B216-AB94F56C8D07}" dt="2021-04-15T19:53:02.149" v="1734"/>
          <ac:inkMkLst>
            <pc:docMk/>
            <pc:sldMk cId="436325254" sldId="258"/>
            <ac:inkMk id="292" creationId="{C558E3BC-535A-4351-BDBD-8B11C72F59BA}"/>
          </ac:inkMkLst>
        </pc:inkChg>
        <pc:inkChg chg="add del mod">
          <ac:chgData name="Ninela  Marchant Neira" userId="0445fe62-3fdd-417c-a2b7-f13f715d869a" providerId="ADAL" clId="{7A64ED2C-B7D4-4D8C-B216-AB94F56C8D07}" dt="2021-04-15T19:53:02.150" v="1735"/>
          <ac:inkMkLst>
            <pc:docMk/>
            <pc:sldMk cId="436325254" sldId="258"/>
            <ac:inkMk id="293" creationId="{5E691857-4772-4C32-8105-75E8F92982CB}"/>
          </ac:inkMkLst>
        </pc:inkChg>
        <pc:inkChg chg="add del mod">
          <ac:chgData name="Ninela  Marchant Neira" userId="0445fe62-3fdd-417c-a2b7-f13f715d869a" providerId="ADAL" clId="{7A64ED2C-B7D4-4D8C-B216-AB94F56C8D07}" dt="2021-04-15T19:53:02.149" v="1733"/>
          <ac:inkMkLst>
            <pc:docMk/>
            <pc:sldMk cId="436325254" sldId="258"/>
            <ac:inkMk id="294" creationId="{A0327CAB-B293-4DD4-B634-A72C5D6DAA0C}"/>
          </ac:inkMkLst>
        </pc:inkChg>
        <pc:inkChg chg="add del mod">
          <ac:chgData name="Ninela  Marchant Neira" userId="0445fe62-3fdd-417c-a2b7-f13f715d869a" providerId="ADAL" clId="{7A64ED2C-B7D4-4D8C-B216-AB94F56C8D07}" dt="2021-04-15T19:53:02.147" v="1731"/>
          <ac:inkMkLst>
            <pc:docMk/>
            <pc:sldMk cId="436325254" sldId="258"/>
            <ac:inkMk id="295" creationId="{650E148B-D10F-440B-BFDF-CAADCD3C6CE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98" creationId="{CBA71EA1-2CBE-4A3A-9C4B-17F767C5EF7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299" creationId="{C96C6F36-77B9-4D0B-8B37-A228F9135153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0" creationId="{2C930BDE-2DFB-41A1-8418-B88276CEC0B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1" creationId="{048DF7DC-C591-4003-9D4A-65092A43CA6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2" creationId="{FE9784A3-7FC7-47EC-9144-A7A38F9C588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3" creationId="{988AFF04-42AB-4ED0-B7E7-A1F2029B28E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4" creationId="{55617C4C-340A-44E4-A736-0AB33BF0CF41}"/>
          </ac:inkMkLst>
        </pc:inkChg>
        <pc:inkChg chg="add del">
          <ac:chgData name="Ninela  Marchant Neira" userId="0445fe62-3fdd-417c-a2b7-f13f715d869a" providerId="ADAL" clId="{7A64ED2C-B7D4-4D8C-B216-AB94F56C8D07}" dt="2021-04-15T19:52:53.934" v="1723"/>
          <ac:inkMkLst>
            <pc:docMk/>
            <pc:sldMk cId="436325254" sldId="258"/>
            <ac:inkMk id="306" creationId="{F7BFB03D-D13F-44AE-A097-EE32CE7C6BEF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7" creationId="{DF05790C-952F-40E0-87AA-F65D93288A7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8" creationId="{1FB2300F-861A-46A1-A905-0B8CE6DF2F4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09" creationId="{64AFE433-09EF-4E2D-A541-37468D9160A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0" creationId="{88FC5AEF-C94F-475E-8AA3-8CE1DB040B8C}"/>
          </ac:inkMkLst>
        </pc:inkChg>
        <pc:inkChg chg="add de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2" creationId="{2FA30AAF-424D-4E89-AD87-AFBBBCFF5C4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3" creationId="{0FFD6861-8972-4FEE-B8F6-97AB26D8FCD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4" creationId="{CF80BDAF-140D-44D5-9303-F0837F5EDBF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5" creationId="{550ADEC6-E475-4F80-B7BE-F0386638C0B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6" creationId="{8C786050-2A9A-47FB-B1CF-4723AAFCB17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7" creationId="{173A2179-9A83-4286-A9C7-9CBADFCAA51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8" creationId="{6CFE2615-D05F-4A03-B28D-E8FF635FFF04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19" creationId="{36FCE0B0-621E-4565-B76A-8906D14C9A6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0" creationId="{648221EE-009A-49E6-B76E-FA1C7D43470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1" creationId="{1A5B29DF-C0C9-41C3-ABF5-617FFD29142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2" creationId="{B13AE3CD-E6C3-4C2C-90DB-1FC7BF7D06F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3" creationId="{84A071C6-9A6F-4E77-90A6-84F89F7DF49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4" creationId="{52763B03-E495-4A8F-B5C7-DA58FA96BB9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5" creationId="{B5C9FBB9-E8D1-4F88-A2F2-0046B53397D5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6" creationId="{4F1F65D2-13D6-4434-982E-54576A81FD7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7" creationId="{DE82805D-84A2-4A6E-8CC0-6A07D0DCF4F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8" creationId="{C4A87671-F443-4338-A72F-495C9443A2A0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29" creationId="{79431AE7-A0DA-4BDD-B62C-E9DC29B6876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30" creationId="{63D4CBCF-764D-4E88-9930-CB2639FE4B2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31" creationId="{C08A7FB9-3038-47E8-B077-4F4B8C28602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32" creationId="{70C12F51-2594-4CA4-814F-1350EF36F6A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33" creationId="{F043B896-1302-496F-B6D0-9712B7C34D64}"/>
          </ac:inkMkLst>
        </pc:inkChg>
        <pc:inkChg chg="add del mod">
          <ac:chgData name="Ninela  Marchant Neira" userId="0445fe62-3fdd-417c-a2b7-f13f715d869a" providerId="ADAL" clId="{7A64ED2C-B7D4-4D8C-B216-AB94F56C8D07}" dt="2021-04-15T19:54:06.839" v="1788"/>
          <ac:inkMkLst>
            <pc:docMk/>
            <pc:sldMk cId="436325254" sldId="258"/>
            <ac:inkMk id="335" creationId="{BA28AABA-B2D3-43CE-B03E-3C8B63FABC4B}"/>
          </ac:inkMkLst>
        </pc:inkChg>
        <pc:inkChg chg="add del mod">
          <ac:chgData name="Ninela  Marchant Neira" userId="0445fe62-3fdd-417c-a2b7-f13f715d869a" providerId="ADAL" clId="{7A64ED2C-B7D4-4D8C-B216-AB94F56C8D07}" dt="2021-04-15T19:54:06.833" v="1784"/>
          <ac:inkMkLst>
            <pc:docMk/>
            <pc:sldMk cId="436325254" sldId="258"/>
            <ac:inkMk id="337" creationId="{60D17B63-5C6A-4C7C-BA55-429C7ACF1C3D}"/>
          </ac:inkMkLst>
        </pc:inkChg>
        <pc:inkChg chg="add del mod">
          <ac:chgData name="Ninela  Marchant Neira" userId="0445fe62-3fdd-417c-a2b7-f13f715d869a" providerId="ADAL" clId="{7A64ED2C-B7D4-4D8C-B216-AB94F56C8D07}" dt="2021-04-15T19:54:06.837" v="1786"/>
          <ac:inkMkLst>
            <pc:docMk/>
            <pc:sldMk cId="436325254" sldId="258"/>
            <ac:inkMk id="338" creationId="{910BE9E7-CE1F-4397-BE08-5CDE8629AD8C}"/>
          </ac:inkMkLst>
        </pc:inkChg>
        <pc:inkChg chg="add del mod">
          <ac:chgData name="Ninela  Marchant Neira" userId="0445fe62-3fdd-417c-a2b7-f13f715d869a" providerId="ADAL" clId="{7A64ED2C-B7D4-4D8C-B216-AB94F56C8D07}" dt="2021-04-15T19:54:06.838" v="1787"/>
          <ac:inkMkLst>
            <pc:docMk/>
            <pc:sldMk cId="436325254" sldId="258"/>
            <ac:inkMk id="339" creationId="{593EE907-B0E7-4531-901F-3750B7A0ADFF}"/>
          </ac:inkMkLst>
        </pc:inkChg>
        <pc:inkChg chg="add del mod">
          <ac:chgData name="Ninela  Marchant Neira" userId="0445fe62-3fdd-417c-a2b7-f13f715d869a" providerId="ADAL" clId="{7A64ED2C-B7D4-4D8C-B216-AB94F56C8D07}" dt="2021-04-15T19:54:06.841" v="1789"/>
          <ac:inkMkLst>
            <pc:docMk/>
            <pc:sldMk cId="436325254" sldId="258"/>
            <ac:inkMk id="342" creationId="{B13E2A3A-4213-4FC5-B086-FB0F5175823F}"/>
          </ac:inkMkLst>
        </pc:inkChg>
        <pc:inkChg chg="add del mod">
          <ac:chgData name="Ninela  Marchant Neira" userId="0445fe62-3fdd-417c-a2b7-f13f715d869a" providerId="ADAL" clId="{7A64ED2C-B7D4-4D8C-B216-AB94F56C8D07}" dt="2021-04-15T19:54:06.835" v="1785"/>
          <ac:inkMkLst>
            <pc:docMk/>
            <pc:sldMk cId="436325254" sldId="258"/>
            <ac:inkMk id="344" creationId="{FBB84CCE-C60C-499C-A092-7A762E3097D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46" creationId="{87274F93-0821-4A6C-BF4B-5903F14B685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47" creationId="{B1BDF6CC-EE2F-463E-9ECB-F032378A79E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49" creationId="{55C024FF-0B27-4182-A19E-BCA8417F8CC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0" creationId="{7AFC53DA-BD2D-45EA-B48D-8A42D5C9C84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1" creationId="{0A5D3503-4F1B-4D98-B01F-AA3E3B19B21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2" creationId="{59FDDC09-8591-43FC-8A5D-E2659B6F1FA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4" creationId="{0F6EFB70-43A0-49D8-BC5A-452B6B1A3F3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5" creationId="{9FBB3383-DA95-4352-8223-C527F9FB1C3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6" creationId="{B7662BDB-E62C-43E4-BACE-34E270CD6F3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7" creationId="{BD0DEB8E-80B5-43B1-8DDB-5FFD8CC307C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58" creationId="{A607BDE4-0621-4095-96A7-79663A14275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1" creationId="{4C00BE84-B338-4F3E-9C18-1EAD2B390164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2" creationId="{BCAB1342-EE96-4BED-9359-B4AFEB82EEC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3" creationId="{8FAF8F0C-E981-423E-BD4A-74D55B93AF7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4" creationId="{DC08E4D1-9056-4BAF-A981-AB5A158EC7B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5" creationId="{44CC10E7-83A0-4E5C-9CD3-34A06F888595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6" creationId="{6E12CDFF-1DF1-4E5B-8DD4-8D60E2DB451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7" creationId="{130C1ED5-8CDB-47C9-8D6B-96D649695C8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8" creationId="{F34F5AF2-6EE5-4066-8A2A-0FF611B713B0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69" creationId="{503149B1-6560-44CB-9DB8-F0D40270F43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0" creationId="{AD40BD86-096A-499A-B954-BFB84390DA9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1" creationId="{291FBEAF-C017-4787-A7B5-A88C59125BD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2" creationId="{B6530F7E-47EE-4859-B609-B77479C3998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3" creationId="{6B094B97-205C-4493-B9F2-3EF17DAB307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4" creationId="{9013F770-9CBD-4599-96B1-25B0CD7DBE2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5" creationId="{5AE350DF-1F7A-4570-A622-2B66E52313E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6" creationId="{1300E3C1-867F-423D-8C5B-0615CBDAED9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7" creationId="{F606D4F4-C6B8-4B0E-994B-CC49945F4DD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8" creationId="{B5765F91-951D-48A8-B367-4FF627C5824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79" creationId="{9C9A50F5-6894-49D9-9373-11A85821CEC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0" creationId="{27FD571E-1FF2-450E-BF15-45A73FED43F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1" creationId="{73BE2B8B-5591-4D64-9CAD-044925D2018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2" creationId="{A9FA1EAD-A228-44A2-B126-0062AD4E588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3" creationId="{5543B612-D9D7-48F0-976D-F9CC3A04E7E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4" creationId="{DC256055-E9EC-49A5-BE2F-9AEAD6B4B5F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5" creationId="{3C163ED7-A6B0-4AF8-ABD4-D9CEAD56BD0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6" creationId="{B3463062-88F8-4637-BD65-EAB9AE03CD9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7" creationId="{FDC95192-EA5B-41B0-A861-26CFFF0739E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8" creationId="{EAFD3F88-6CB3-4E99-B842-215EAC3894F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89" creationId="{3BD348C6-37D0-4003-B7EC-DD68CCE7152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1" creationId="{F48F0450-183E-4D53-B277-FF228ED5B4B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2" creationId="{1B1DA510-8B35-4D6A-B5B6-B8B405FEAA8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3" creationId="{9B5A271A-6FF9-4DE3-8A29-07D3B350364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4" creationId="{D1AD5307-8AC9-46AB-BBD9-3BB94B209D7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5" creationId="{848C766E-A7B0-4906-9637-072A602D300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6" creationId="{6302B0C2-BD59-49BC-BDD9-226EFA3267AC}"/>
          </ac:inkMkLst>
        </pc:inkChg>
        <pc:inkChg chg="add de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398" creationId="{09396AA7-483A-406A-8EF6-16623F50684B}"/>
          </ac:inkMkLst>
        </pc:inkChg>
        <pc:inkChg chg="add">
          <ac:chgData name="Ninela  Marchant Neira" userId="0445fe62-3fdd-417c-a2b7-f13f715d869a" providerId="ADAL" clId="{7A64ED2C-B7D4-4D8C-B216-AB94F56C8D07}" dt="2021-04-15T19:55:06.891" v="1828" actId="9405"/>
          <ac:inkMkLst>
            <pc:docMk/>
            <pc:sldMk cId="436325254" sldId="258"/>
            <ac:inkMk id="399" creationId="{55379882-6369-46D9-9D34-7F78289E1169}"/>
          </ac:inkMkLst>
        </pc:inkChg>
        <pc:inkChg chg="add del mod">
          <ac:chgData name="Ninela  Marchant Neira" userId="0445fe62-3fdd-417c-a2b7-f13f715d869a" providerId="ADAL" clId="{7A64ED2C-B7D4-4D8C-B216-AB94F56C8D07}" dt="2021-04-15T19:55:59.642" v="1877"/>
          <ac:inkMkLst>
            <pc:docMk/>
            <pc:sldMk cId="436325254" sldId="258"/>
            <ac:inkMk id="400" creationId="{60B79998-44A9-41F2-96F1-964FFDEAA1C5}"/>
          </ac:inkMkLst>
        </pc:inkChg>
        <pc:inkChg chg="add del mod">
          <ac:chgData name="Ninela  Marchant Neira" userId="0445fe62-3fdd-417c-a2b7-f13f715d869a" providerId="ADAL" clId="{7A64ED2C-B7D4-4D8C-B216-AB94F56C8D07}" dt="2021-04-15T19:55:59.640" v="1870"/>
          <ac:inkMkLst>
            <pc:docMk/>
            <pc:sldMk cId="436325254" sldId="258"/>
            <ac:inkMk id="401" creationId="{A1795FA8-85A2-45DB-8CF6-2E5D570254C3}"/>
          </ac:inkMkLst>
        </pc:inkChg>
        <pc:inkChg chg="add del mod">
          <ac:chgData name="Ninela  Marchant Neira" userId="0445fe62-3fdd-417c-a2b7-f13f715d869a" providerId="ADAL" clId="{7A64ED2C-B7D4-4D8C-B216-AB94F56C8D07}" dt="2021-04-15T19:55:59.644" v="1883"/>
          <ac:inkMkLst>
            <pc:docMk/>
            <pc:sldMk cId="436325254" sldId="258"/>
            <ac:inkMk id="402" creationId="{9CE8D65E-27F1-4AD1-98D5-B71077BB9C1A}"/>
          </ac:inkMkLst>
        </pc:inkChg>
        <pc:inkChg chg="add del mod">
          <ac:chgData name="Ninela  Marchant Neira" userId="0445fe62-3fdd-417c-a2b7-f13f715d869a" providerId="ADAL" clId="{7A64ED2C-B7D4-4D8C-B216-AB94F56C8D07}" dt="2021-04-15T19:55:59.641" v="1874"/>
          <ac:inkMkLst>
            <pc:docMk/>
            <pc:sldMk cId="436325254" sldId="258"/>
            <ac:inkMk id="404" creationId="{1950400D-E6F2-41B8-BC3D-9A51EF4A2A70}"/>
          </ac:inkMkLst>
        </pc:inkChg>
        <pc:inkChg chg="add del mod">
          <ac:chgData name="Ninela  Marchant Neira" userId="0445fe62-3fdd-417c-a2b7-f13f715d869a" providerId="ADAL" clId="{7A64ED2C-B7D4-4D8C-B216-AB94F56C8D07}" dt="2021-04-15T19:55:59.643" v="1880"/>
          <ac:inkMkLst>
            <pc:docMk/>
            <pc:sldMk cId="436325254" sldId="258"/>
            <ac:inkMk id="405" creationId="{80ECCA2E-F7B3-48C9-AE2E-6892ED2D7993}"/>
          </ac:inkMkLst>
        </pc:inkChg>
        <pc:inkChg chg="add del mod">
          <ac:chgData name="Ninela  Marchant Neira" userId="0445fe62-3fdd-417c-a2b7-f13f715d869a" providerId="ADAL" clId="{7A64ED2C-B7D4-4D8C-B216-AB94F56C8D07}" dt="2021-04-15T19:55:59.642" v="1879"/>
          <ac:inkMkLst>
            <pc:docMk/>
            <pc:sldMk cId="436325254" sldId="258"/>
            <ac:inkMk id="407" creationId="{2DE9CAE2-F904-4075-A131-5A21B2518361}"/>
          </ac:inkMkLst>
        </pc:inkChg>
        <pc:inkChg chg="add del mod">
          <ac:chgData name="Ninela  Marchant Neira" userId="0445fe62-3fdd-417c-a2b7-f13f715d869a" providerId="ADAL" clId="{7A64ED2C-B7D4-4D8C-B216-AB94F56C8D07}" dt="2021-04-15T19:55:59.644" v="1884"/>
          <ac:inkMkLst>
            <pc:docMk/>
            <pc:sldMk cId="436325254" sldId="258"/>
            <ac:inkMk id="408" creationId="{B5F43386-6541-4D65-BB35-62F0B053CD5A}"/>
          </ac:inkMkLst>
        </pc:inkChg>
        <pc:inkChg chg="add del mod">
          <ac:chgData name="Ninela  Marchant Neira" userId="0445fe62-3fdd-417c-a2b7-f13f715d869a" providerId="ADAL" clId="{7A64ED2C-B7D4-4D8C-B216-AB94F56C8D07}" dt="2021-04-15T19:55:59.640" v="1869"/>
          <ac:inkMkLst>
            <pc:docMk/>
            <pc:sldMk cId="436325254" sldId="258"/>
            <ac:inkMk id="410" creationId="{FD5F072A-AB3D-4558-82AB-DFC2BF8F4785}"/>
          </ac:inkMkLst>
        </pc:inkChg>
        <pc:inkChg chg="add del mod">
          <ac:chgData name="Ninela  Marchant Neira" userId="0445fe62-3fdd-417c-a2b7-f13f715d869a" providerId="ADAL" clId="{7A64ED2C-B7D4-4D8C-B216-AB94F56C8D07}" dt="2021-04-15T19:55:59.638" v="1864"/>
          <ac:inkMkLst>
            <pc:docMk/>
            <pc:sldMk cId="436325254" sldId="258"/>
            <ac:inkMk id="411" creationId="{6A668DF1-D0E5-4102-ABF9-B2F7E972C3D0}"/>
          </ac:inkMkLst>
        </pc:inkChg>
        <pc:inkChg chg="add del mod">
          <ac:chgData name="Ninela  Marchant Neira" userId="0445fe62-3fdd-417c-a2b7-f13f715d869a" providerId="ADAL" clId="{7A64ED2C-B7D4-4D8C-B216-AB94F56C8D07}" dt="2021-04-15T19:55:59.641" v="1872"/>
          <ac:inkMkLst>
            <pc:docMk/>
            <pc:sldMk cId="436325254" sldId="258"/>
            <ac:inkMk id="413" creationId="{ACE64DF7-34A9-49DF-B8D0-FDBAEA730A9B}"/>
          </ac:inkMkLst>
        </pc:inkChg>
        <pc:inkChg chg="add del mod">
          <ac:chgData name="Ninela  Marchant Neira" userId="0445fe62-3fdd-417c-a2b7-f13f715d869a" providerId="ADAL" clId="{7A64ED2C-B7D4-4D8C-B216-AB94F56C8D07}" dt="2021-04-15T19:55:59.642" v="1876"/>
          <ac:inkMkLst>
            <pc:docMk/>
            <pc:sldMk cId="436325254" sldId="258"/>
            <ac:inkMk id="414" creationId="{60A4438F-1E17-45BA-A7CA-743BB077606E}"/>
          </ac:inkMkLst>
        </pc:inkChg>
        <pc:inkChg chg="add del mod">
          <ac:chgData name="Ninela  Marchant Neira" userId="0445fe62-3fdd-417c-a2b7-f13f715d869a" providerId="ADAL" clId="{7A64ED2C-B7D4-4D8C-B216-AB94F56C8D07}" dt="2021-04-15T19:55:59.644" v="1885"/>
          <ac:inkMkLst>
            <pc:docMk/>
            <pc:sldMk cId="436325254" sldId="258"/>
            <ac:inkMk id="416" creationId="{7DF3B1F4-C9C3-477D-AE2C-DC25A9637C9C}"/>
          </ac:inkMkLst>
        </pc:inkChg>
        <pc:inkChg chg="add del mod">
          <ac:chgData name="Ninela  Marchant Neira" userId="0445fe62-3fdd-417c-a2b7-f13f715d869a" providerId="ADAL" clId="{7A64ED2C-B7D4-4D8C-B216-AB94F56C8D07}" dt="2021-04-15T19:55:59.643" v="1882"/>
          <ac:inkMkLst>
            <pc:docMk/>
            <pc:sldMk cId="436325254" sldId="258"/>
            <ac:inkMk id="417" creationId="{F4F1F9EC-B936-4EBF-8C7D-36DF30E8A679}"/>
          </ac:inkMkLst>
        </pc:inkChg>
        <pc:inkChg chg="add del mod">
          <ac:chgData name="Ninela  Marchant Neira" userId="0445fe62-3fdd-417c-a2b7-f13f715d869a" providerId="ADAL" clId="{7A64ED2C-B7D4-4D8C-B216-AB94F56C8D07}" dt="2021-04-15T19:55:59.639" v="1866"/>
          <ac:inkMkLst>
            <pc:docMk/>
            <pc:sldMk cId="436325254" sldId="258"/>
            <ac:inkMk id="419" creationId="{AA8F5627-30A5-4242-B30A-77612E9C6A3F}"/>
          </ac:inkMkLst>
        </pc:inkChg>
        <pc:inkChg chg="add del mod">
          <ac:chgData name="Ninela  Marchant Neira" userId="0445fe62-3fdd-417c-a2b7-f13f715d869a" providerId="ADAL" clId="{7A64ED2C-B7D4-4D8C-B216-AB94F56C8D07}" dt="2021-04-15T19:55:59.643" v="1881"/>
          <ac:inkMkLst>
            <pc:docMk/>
            <pc:sldMk cId="436325254" sldId="258"/>
            <ac:inkMk id="420" creationId="{6ED5A080-A4A6-4C18-BC16-DAC027F85C7D}"/>
          </ac:inkMkLst>
        </pc:inkChg>
        <pc:inkChg chg="add del mod">
          <ac:chgData name="Ninela  Marchant Neira" userId="0445fe62-3fdd-417c-a2b7-f13f715d869a" providerId="ADAL" clId="{7A64ED2C-B7D4-4D8C-B216-AB94F56C8D07}" dt="2021-04-15T19:55:59.640" v="1867"/>
          <ac:inkMkLst>
            <pc:docMk/>
            <pc:sldMk cId="436325254" sldId="258"/>
            <ac:inkMk id="421" creationId="{47C05762-C14F-4FAD-9AC1-A45FD741BC57}"/>
          </ac:inkMkLst>
        </pc:inkChg>
        <pc:inkChg chg="add del mod">
          <ac:chgData name="Ninela  Marchant Neira" userId="0445fe62-3fdd-417c-a2b7-f13f715d869a" providerId="ADAL" clId="{7A64ED2C-B7D4-4D8C-B216-AB94F56C8D07}" dt="2021-04-15T19:55:59.638" v="1865"/>
          <ac:inkMkLst>
            <pc:docMk/>
            <pc:sldMk cId="436325254" sldId="258"/>
            <ac:inkMk id="422" creationId="{F9513420-F04D-4EDE-A93C-6506160A96A8}"/>
          </ac:inkMkLst>
        </pc:inkChg>
        <pc:inkChg chg="add del mod">
          <ac:chgData name="Ninela  Marchant Neira" userId="0445fe62-3fdd-417c-a2b7-f13f715d869a" providerId="ADAL" clId="{7A64ED2C-B7D4-4D8C-B216-AB94F56C8D07}" dt="2021-04-15T19:55:59.640" v="1868"/>
          <ac:inkMkLst>
            <pc:docMk/>
            <pc:sldMk cId="436325254" sldId="258"/>
            <ac:inkMk id="423" creationId="{3779C6BD-F411-4659-8782-C70AAFAA53E5}"/>
          </ac:inkMkLst>
        </pc:inkChg>
        <pc:inkChg chg="add del mod">
          <ac:chgData name="Ninela  Marchant Neira" userId="0445fe62-3fdd-417c-a2b7-f13f715d869a" providerId="ADAL" clId="{7A64ED2C-B7D4-4D8C-B216-AB94F56C8D07}" dt="2021-04-15T19:55:59.642" v="1878"/>
          <ac:inkMkLst>
            <pc:docMk/>
            <pc:sldMk cId="436325254" sldId="258"/>
            <ac:inkMk id="424" creationId="{4D504994-E154-4F55-9D82-1494BC451882}"/>
          </ac:inkMkLst>
        </pc:inkChg>
        <pc:inkChg chg="add del mod">
          <ac:chgData name="Ninela  Marchant Neira" userId="0445fe62-3fdd-417c-a2b7-f13f715d869a" providerId="ADAL" clId="{7A64ED2C-B7D4-4D8C-B216-AB94F56C8D07}" dt="2021-04-15T19:55:59.642" v="1875"/>
          <ac:inkMkLst>
            <pc:docMk/>
            <pc:sldMk cId="436325254" sldId="258"/>
            <ac:inkMk id="425" creationId="{8392188C-72A5-44CE-B47A-0F8086ADD7A0}"/>
          </ac:inkMkLst>
        </pc:inkChg>
        <pc:inkChg chg="add del mod">
          <ac:chgData name="Ninela  Marchant Neira" userId="0445fe62-3fdd-417c-a2b7-f13f715d869a" providerId="ADAL" clId="{7A64ED2C-B7D4-4D8C-B216-AB94F56C8D07}" dt="2021-04-15T19:55:59.644" v="1886"/>
          <ac:inkMkLst>
            <pc:docMk/>
            <pc:sldMk cId="436325254" sldId="258"/>
            <ac:inkMk id="427" creationId="{E95A3773-31A1-41DB-969A-7B321D67A29D}"/>
          </ac:inkMkLst>
        </pc:inkChg>
        <pc:inkChg chg="add del mod">
          <ac:chgData name="Ninela  Marchant Neira" userId="0445fe62-3fdd-417c-a2b7-f13f715d869a" providerId="ADAL" clId="{7A64ED2C-B7D4-4D8C-B216-AB94F56C8D07}" dt="2021-04-15T19:55:59.641" v="1871"/>
          <ac:inkMkLst>
            <pc:docMk/>
            <pc:sldMk cId="436325254" sldId="258"/>
            <ac:inkMk id="428" creationId="{192E2AA1-92AE-4787-821B-FC20022360D4}"/>
          </ac:inkMkLst>
        </pc:inkChg>
        <pc:inkChg chg="add del mod">
          <ac:chgData name="Ninela  Marchant Neira" userId="0445fe62-3fdd-417c-a2b7-f13f715d869a" providerId="ADAL" clId="{7A64ED2C-B7D4-4D8C-B216-AB94F56C8D07}" dt="2021-04-15T19:55:59.641" v="1873"/>
          <ac:inkMkLst>
            <pc:docMk/>
            <pc:sldMk cId="436325254" sldId="258"/>
            <ac:inkMk id="429" creationId="{6FDAAC62-5284-415A-A2D1-BCF8A81D862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1" creationId="{7B2639D3-B32A-4127-B387-3A59D4EF0E3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2" creationId="{43C8973D-8378-4165-BFA9-2D2A3B300BF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3" creationId="{8A3101E4-3F53-49F2-8566-2D39197369E5}"/>
          </ac:inkMkLst>
        </pc:inkChg>
        <pc:inkChg chg="add">
          <ac:chgData name="Ninela  Marchant Neira" userId="0445fe62-3fdd-417c-a2b7-f13f715d869a" providerId="ADAL" clId="{7A64ED2C-B7D4-4D8C-B216-AB94F56C8D07}" dt="2021-04-15T19:56:01.377" v="1887" actId="9405"/>
          <ac:inkMkLst>
            <pc:docMk/>
            <pc:sldMk cId="436325254" sldId="258"/>
            <ac:inkMk id="435" creationId="{0B256156-8F85-4BA1-917F-EF4DFA8C201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6" creationId="{20BF1220-8DFB-421E-9230-765EF30758F4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7" creationId="{5BFBCD3B-4073-46F1-82F5-69848D5C900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8" creationId="{946D151A-437C-406A-959B-A401D40798A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39" creationId="{912E7AE8-A20E-4F77-A4E4-3ABF9C7A0C1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0" creationId="{97C652EE-BE0C-46E3-98D7-92C0F18967D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1" creationId="{E6AC61B2-03A8-4859-BBC3-6A31CF713B5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2" creationId="{77262F66-2B05-4E27-9E6C-5C7CAB0601B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3" creationId="{5494E754-77E3-450C-8F6B-6D86472D2F6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4" creationId="{E9FD9B29-9586-4B8A-ABE4-124B8DAF9CD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5" creationId="{EB4B0588-ABDC-4C9F-AA90-B2EDDEA93C8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6" creationId="{26B974FC-5CAB-4AE1-8325-72D288B2FAE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7" creationId="{80D462B1-B8D6-47AB-B11C-A7431C3A4B3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8" creationId="{D95FD306-3B74-4668-A39C-7E0BF878114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49" creationId="{B0B6DB31-5143-49E1-8E63-1E539D110A5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0" creationId="{C03C17EB-3D59-4D52-B634-C097599E71B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1" creationId="{30F1578D-1305-4823-A870-E598940A16B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2" creationId="{D4552BBE-F8D4-4876-8CD5-A820D5180A0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3" creationId="{76402E5B-9A60-439F-B385-1831B31ABFCA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4" creationId="{C9946A9F-803D-4287-94F1-3D439195AD00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5" creationId="{3A1E978D-57CD-4564-B0DC-A2C79600F8DF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6" creationId="{D170A1D1-EC66-4D9C-9A75-EA7A06AF525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7" creationId="{8FC392BB-7A66-4DC5-B87B-7AC466EC6B9B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8" creationId="{C01CC976-0DF9-414A-867E-918300089ED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59" creationId="{B50177DB-72BF-4DAC-8D9A-C2D125EEEDB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0" creationId="{46250558-7466-4C74-895B-5914FBE7B4A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2" creationId="{177D915E-34A2-4CB9-AB2B-6301B1CBB193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3" creationId="{BE7F6E35-6BC7-4987-8EAB-8C622E8E941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4" creationId="{6F3F7096-301A-4E38-9549-F1A70FDC887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5" creationId="{A8274D8F-9104-4F42-804B-B04FF2CCCAB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6" creationId="{FE2805CF-4DDA-464B-A927-BD231652839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68" creationId="{C4C6E86B-AF69-450F-A9CE-41287D74C8B4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0" creationId="{FA7215DF-9553-458D-8291-7734361EFC84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1" creationId="{2FD3ABD8-947F-4D72-A57F-1B09394DEA1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2" creationId="{C9743265-6801-4357-8E50-B7078DA1735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3" creationId="{ED31EE81-E48D-4453-8926-54A22461CD4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4" creationId="{AAFD0F2C-395E-4B23-8807-ECA9614D9180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5" creationId="{9971DFD0-AF09-4428-B3DA-0F8B776D4DDC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6" creationId="{46FD943F-7675-46D4-BEC9-8D9BA77B7D86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7" creationId="{A0470E1C-7517-499D-A57F-4B284ED8F7A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8" creationId="{87140F59-437B-41F6-938D-6214778478A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79" creationId="{42A2D67F-27E1-4949-92AF-B77E74751E9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0" creationId="{6A76B302-31D3-4D23-9ED0-256B0D129467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1" creationId="{0E3E9195-EB74-418D-BE73-5D861444739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2" creationId="{BCC98D45-6E46-4F85-8EA1-5F28A1AC3DD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4" creationId="{071DB49B-2299-4494-8116-CF863BE29EBE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5" creationId="{C2916B4D-0673-42CA-B4EE-C6FD03B12F7D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6" creationId="{F1DA7028-0592-4AE9-A5AC-E00C9E0CC7D5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7" creationId="{0FA4024C-E42F-4333-985B-C575BD5070C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8" creationId="{A84F05D3-DAC6-497A-AE21-8ABE03735745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89" creationId="{975D9256-BCB1-4384-96BF-EA4A7E7536F1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90" creationId="{A19642CD-CAEA-4466-96C5-395F6A5A3ED8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91" creationId="{D03FF927-AD7A-49C4-B755-34F5D4D8A799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92" creationId="{66E0DF48-0FD4-47A4-8AB7-22D99299F08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97" creationId="{8661B498-ABA6-4F5A-A82A-FD5C1AE33EEF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98" creationId="{9856441D-6DD3-4D1B-ADB2-105C58732BC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499" creationId="{6B6DC698-B4DB-4B69-A9D9-750FC19016A2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1" creationId="{B6876A49-3246-40BB-80B5-2A693B82875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2" creationId="{4A3A51AF-7D22-4985-9FBB-7B095251CB42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3" creationId="{301F2925-754F-4816-8D31-8913AB0E0D64}"/>
          </ac:inkMkLst>
        </pc:inkChg>
        <pc:inkChg chg="add de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5" creationId="{ECEF815D-6797-42F2-9185-25AE1554748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6" creationId="{320EAFF0-A203-4FED-AB9B-D1D82E674448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7" creationId="{0E0E6C88-DB5B-4254-9C13-57335C68014F}"/>
          </ac:inkMkLst>
        </pc:inkChg>
        <pc:inkChg chg="add del mod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08" creationId="{343AF6AF-09D5-443A-B9FA-5CFD1A56843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10" creationId="{91D5A427-603A-4987-A4FE-6649A5DA0BC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07.160" v="3254" actId="478"/>
          <ac:inkMkLst>
            <pc:docMk/>
            <pc:sldMk cId="436325254" sldId="258"/>
            <ac:inkMk id="511" creationId="{2901D537-3662-4E19-99D0-15D879932C04}"/>
          </ac:inkMkLst>
        </pc:inkChg>
      </pc:sldChg>
      <pc:sldChg chg="addSp delSp modSp mod">
        <pc:chgData name="Ninela  Marchant Neira" userId="0445fe62-3fdd-417c-a2b7-f13f715d869a" providerId="ADAL" clId="{7A64ED2C-B7D4-4D8C-B216-AB94F56C8D07}" dt="2021-04-15T23:58:21.532" v="3255" actId="478"/>
        <pc:sldMkLst>
          <pc:docMk/>
          <pc:sldMk cId="3707380218" sldId="259"/>
        </pc:sldMkLst>
        <pc:grpChg chg="mod">
          <ac:chgData name="Ninela  Marchant Neira" userId="0445fe62-3fdd-417c-a2b7-f13f715d869a" providerId="ADAL" clId="{7A64ED2C-B7D4-4D8C-B216-AB94F56C8D07}" dt="2021-04-08T06:25:29.279" v="5"/>
          <ac:grpSpMkLst>
            <pc:docMk/>
            <pc:sldMk cId="3707380218" sldId="259"/>
            <ac:grpSpMk id="7" creationId="{07CE35A3-8C41-476D-9A16-F2DC02E6949E}"/>
          </ac:grpSpMkLst>
        </pc:grpChg>
        <pc:grpChg chg="del mod">
          <ac:chgData name="Ninela  Marchant Neira" userId="0445fe62-3fdd-417c-a2b7-f13f715d869a" providerId="ADAL" clId="{7A64ED2C-B7D4-4D8C-B216-AB94F56C8D07}" dt="2021-04-15T19:16:04.938" v="491"/>
          <ac:grpSpMkLst>
            <pc:docMk/>
            <pc:sldMk cId="3707380218" sldId="259"/>
            <ac:grpSpMk id="12" creationId="{61534E9C-B846-4D3E-B130-07B52963E0F4}"/>
          </ac:grpSpMkLst>
        </pc:grpChg>
        <pc:grpChg chg="add del mod">
          <ac:chgData name="Ninela  Marchant Neira" userId="0445fe62-3fdd-417c-a2b7-f13f715d869a" providerId="ADAL" clId="{7A64ED2C-B7D4-4D8C-B216-AB94F56C8D07}" dt="2021-04-08T06:25:48.999" v="21"/>
          <ac:grpSpMkLst>
            <pc:docMk/>
            <pc:sldMk cId="3707380218" sldId="259"/>
            <ac:grpSpMk id="12" creationId="{B525C764-FC85-4FBD-B5A3-46F1D0F128EA}"/>
          </ac:grpSpMkLst>
        </pc:grpChg>
        <pc:grpChg chg="mod">
          <ac:chgData name="Ninela  Marchant Neira" userId="0445fe62-3fdd-417c-a2b7-f13f715d869a" providerId="ADAL" clId="{7A64ED2C-B7D4-4D8C-B216-AB94F56C8D07}" dt="2021-04-08T06:25:43.202" v="17"/>
          <ac:grpSpMkLst>
            <pc:docMk/>
            <pc:sldMk cId="3707380218" sldId="259"/>
            <ac:grpSpMk id="15" creationId="{CA31CE7D-5501-4164-B44D-BFE386D7A52D}"/>
          </ac:grpSpMkLst>
        </pc:grpChg>
        <pc:grpChg chg="del mod">
          <ac:chgData name="Ninela  Marchant Neira" userId="0445fe62-3fdd-417c-a2b7-f13f715d869a" providerId="ADAL" clId="{7A64ED2C-B7D4-4D8C-B216-AB94F56C8D07}" dt="2021-04-08T06:25:52.632" v="25"/>
          <ac:grpSpMkLst>
            <pc:docMk/>
            <pc:sldMk cId="3707380218" sldId="259"/>
            <ac:grpSpMk id="19" creationId="{770655B6-91E3-4E2E-9B5C-B5EECBCD0EE3}"/>
          </ac:grpSpMkLst>
        </pc:grpChg>
        <pc:grpChg chg="del mod">
          <ac:chgData name="Ninela  Marchant Neira" userId="0445fe62-3fdd-417c-a2b7-f13f715d869a" providerId="ADAL" clId="{7A64ED2C-B7D4-4D8C-B216-AB94F56C8D07}" dt="2021-04-08T06:26:00.403" v="36"/>
          <ac:grpSpMkLst>
            <pc:docMk/>
            <pc:sldMk cId="3707380218" sldId="259"/>
            <ac:grpSpMk id="23" creationId="{27B26EA6-5813-4959-96B9-46AF096A97BE}"/>
          </ac:grpSpMkLst>
        </pc:grpChg>
        <pc:grpChg chg="del mod">
          <ac:chgData name="Ninela  Marchant Neira" userId="0445fe62-3fdd-417c-a2b7-f13f715d869a" providerId="ADAL" clId="{7A64ED2C-B7D4-4D8C-B216-AB94F56C8D07}" dt="2021-04-08T06:26:00.403" v="36"/>
          <ac:grpSpMkLst>
            <pc:docMk/>
            <pc:sldMk cId="3707380218" sldId="259"/>
            <ac:grpSpMk id="29" creationId="{249AFFBA-CCDD-4C0C-8613-8EF484AF2A55}"/>
          </ac:grpSpMkLst>
        </pc:grpChg>
        <pc:grpChg chg="del mod">
          <ac:chgData name="Ninela  Marchant Neira" userId="0445fe62-3fdd-417c-a2b7-f13f715d869a" providerId="ADAL" clId="{7A64ED2C-B7D4-4D8C-B216-AB94F56C8D07}" dt="2021-04-08T06:26:00.403" v="36"/>
          <ac:grpSpMkLst>
            <pc:docMk/>
            <pc:sldMk cId="3707380218" sldId="259"/>
            <ac:grpSpMk id="30" creationId="{D8A063F0-0FB0-427F-9948-C3C6E3374101}"/>
          </ac:grpSpMkLst>
        </pc:grpChg>
        <pc:grpChg chg="del mod">
          <ac:chgData name="Ninela  Marchant Neira" userId="0445fe62-3fdd-417c-a2b7-f13f715d869a" providerId="ADAL" clId="{7A64ED2C-B7D4-4D8C-B216-AB94F56C8D07}" dt="2021-04-15T19:13:34.219" v="482"/>
          <ac:grpSpMkLst>
            <pc:docMk/>
            <pc:sldMk cId="3707380218" sldId="259"/>
            <ac:grpSpMk id="31" creationId="{E24795BB-9987-46C1-93BF-B0F266457EA3}"/>
          </ac:grpSpMkLst>
        </pc:grpChg>
        <pc:grpChg chg="del mod">
          <ac:chgData name="Ninela  Marchant Neira" userId="0445fe62-3fdd-417c-a2b7-f13f715d869a" providerId="ADAL" clId="{7A64ED2C-B7D4-4D8C-B216-AB94F56C8D07}" dt="2021-04-15T19:48:49.129" v="1484"/>
          <ac:grpSpMkLst>
            <pc:docMk/>
            <pc:sldMk cId="3707380218" sldId="259"/>
            <ac:grpSpMk id="32" creationId="{278D4E4E-69A9-4AA2-A9C8-362E4428898B}"/>
          </ac:grpSpMkLst>
        </pc:grpChg>
        <pc:grpChg chg="del mod">
          <ac:chgData name="Ninela  Marchant Neira" userId="0445fe62-3fdd-417c-a2b7-f13f715d869a" providerId="ADAL" clId="{7A64ED2C-B7D4-4D8C-B216-AB94F56C8D07}" dt="2021-04-08T06:26:02.424" v="39"/>
          <ac:grpSpMkLst>
            <pc:docMk/>
            <pc:sldMk cId="3707380218" sldId="259"/>
            <ac:grpSpMk id="35" creationId="{578A0051-A627-407B-9B40-42F2985D7B48}"/>
          </ac:grpSpMkLst>
        </pc:grpChg>
        <pc:grpChg chg="del mod">
          <ac:chgData name="Ninela  Marchant Neira" userId="0445fe62-3fdd-417c-a2b7-f13f715d869a" providerId="ADAL" clId="{7A64ED2C-B7D4-4D8C-B216-AB94F56C8D07}" dt="2021-04-15T19:48:49.166" v="1571"/>
          <ac:grpSpMkLst>
            <pc:docMk/>
            <pc:sldMk cId="3707380218" sldId="259"/>
            <ac:grpSpMk id="36" creationId="{F5117B62-FD2B-4553-97E1-159AA0CF8A63}"/>
          </ac:grpSpMkLst>
        </pc:grpChg>
        <pc:grpChg chg="del mod">
          <ac:chgData name="Ninela  Marchant Neira" userId="0445fe62-3fdd-417c-a2b7-f13f715d869a" providerId="ADAL" clId="{7A64ED2C-B7D4-4D8C-B216-AB94F56C8D07}" dt="2021-04-08T06:26:09.631" v="46"/>
          <ac:grpSpMkLst>
            <pc:docMk/>
            <pc:sldMk cId="3707380218" sldId="259"/>
            <ac:grpSpMk id="38" creationId="{3F65BBCA-4D91-49BD-8544-0DC2C1B05C48}"/>
          </ac:grpSpMkLst>
        </pc:grpChg>
        <pc:grpChg chg="del mod">
          <ac:chgData name="Ninela  Marchant Neira" userId="0445fe62-3fdd-417c-a2b7-f13f715d869a" providerId="ADAL" clId="{7A64ED2C-B7D4-4D8C-B216-AB94F56C8D07}" dt="2021-04-08T06:26:09.631" v="46"/>
          <ac:grpSpMkLst>
            <pc:docMk/>
            <pc:sldMk cId="3707380218" sldId="259"/>
            <ac:grpSpMk id="42" creationId="{C5ADF267-168B-49ED-ADDF-0089BF54F4D6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43" creationId="{A28B210F-ED25-4666-BE27-4F5E4350E421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44" creationId="{1499B91E-6BF4-4E6E-ACA5-B7B309BAAE50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45" creationId="{751518AB-583B-46A8-A278-DE44E0BDE382}"/>
          </ac:grpSpMkLst>
        </pc:grpChg>
        <pc:grpChg chg="del mod">
          <ac:chgData name="Ninela  Marchant Neira" userId="0445fe62-3fdd-417c-a2b7-f13f715d869a" providerId="ADAL" clId="{7A64ED2C-B7D4-4D8C-B216-AB94F56C8D07}" dt="2021-04-08T06:26:11.258" v="49"/>
          <ac:grpSpMkLst>
            <pc:docMk/>
            <pc:sldMk cId="3707380218" sldId="259"/>
            <ac:grpSpMk id="45" creationId="{DC46705F-16B4-4B40-8B51-63C1D6090CF4}"/>
          </ac:grpSpMkLst>
        </pc:grpChg>
        <pc:grpChg chg="del mod">
          <ac:chgData name="Ninela  Marchant Neira" userId="0445fe62-3fdd-417c-a2b7-f13f715d869a" providerId="ADAL" clId="{7A64ED2C-B7D4-4D8C-B216-AB94F56C8D07}" dt="2021-04-15T19:48:49.162" v="1561"/>
          <ac:grpSpMkLst>
            <pc:docMk/>
            <pc:sldMk cId="3707380218" sldId="259"/>
            <ac:grpSpMk id="47" creationId="{C40804BB-8B1E-4EAE-823A-8301C87FC1EA}"/>
          </ac:grpSpMkLst>
        </pc:grpChg>
        <pc:grpChg chg="del mod">
          <ac:chgData name="Ninela  Marchant Neira" userId="0445fe62-3fdd-417c-a2b7-f13f715d869a" providerId="ADAL" clId="{7A64ED2C-B7D4-4D8C-B216-AB94F56C8D07}" dt="2021-04-08T06:26:14.635" v="52"/>
          <ac:grpSpMkLst>
            <pc:docMk/>
            <pc:sldMk cId="3707380218" sldId="259"/>
            <ac:grpSpMk id="48" creationId="{B0476832-CA7D-4072-8F03-794FDADAD32E}"/>
          </ac:grpSpMkLst>
        </pc:grpChg>
        <pc:grpChg chg="del mod">
          <ac:chgData name="Ninela  Marchant Neira" userId="0445fe62-3fdd-417c-a2b7-f13f715d869a" providerId="ADAL" clId="{7A64ED2C-B7D4-4D8C-B216-AB94F56C8D07}" dt="2021-04-08T06:26:23.066" v="63"/>
          <ac:grpSpMkLst>
            <pc:docMk/>
            <pc:sldMk cId="3707380218" sldId="259"/>
            <ac:grpSpMk id="51" creationId="{977AF471-4F75-435F-8D89-21EDACB25F57}"/>
          </ac:grpSpMkLst>
        </pc:grpChg>
        <pc:grpChg chg="del mod">
          <ac:chgData name="Ninela  Marchant Neira" userId="0445fe62-3fdd-417c-a2b7-f13f715d869a" providerId="ADAL" clId="{7A64ED2C-B7D4-4D8C-B216-AB94F56C8D07}" dt="2021-04-08T06:26:23.066" v="63"/>
          <ac:grpSpMkLst>
            <pc:docMk/>
            <pc:sldMk cId="3707380218" sldId="259"/>
            <ac:grpSpMk id="60" creationId="{824B32C4-82D9-4DE2-98E0-14B649B3EC61}"/>
          </ac:grpSpMkLst>
        </pc:grpChg>
        <pc:grpChg chg="del mod">
          <ac:chgData name="Ninela  Marchant Neira" userId="0445fe62-3fdd-417c-a2b7-f13f715d869a" providerId="ADAL" clId="{7A64ED2C-B7D4-4D8C-B216-AB94F56C8D07}" dt="2021-04-08T06:26:23.066" v="63"/>
          <ac:grpSpMkLst>
            <pc:docMk/>
            <pc:sldMk cId="3707380218" sldId="259"/>
            <ac:grpSpMk id="61" creationId="{13325A73-82FA-46F8-8C75-83EEA89BB79B}"/>
          </ac:grpSpMkLst>
        </pc:grpChg>
        <pc:grpChg chg="del mod">
          <ac:chgData name="Ninela  Marchant Neira" userId="0445fe62-3fdd-417c-a2b7-f13f715d869a" providerId="ADAL" clId="{7A64ED2C-B7D4-4D8C-B216-AB94F56C8D07}" dt="2021-04-15T19:48:49.129" v="1486"/>
          <ac:grpSpMkLst>
            <pc:docMk/>
            <pc:sldMk cId="3707380218" sldId="259"/>
            <ac:grpSpMk id="61" creationId="{CB7B3350-F9C2-464F-915A-7DDA59733E2C}"/>
          </ac:grpSpMkLst>
        </pc:grpChg>
        <pc:grpChg chg="del mod">
          <ac:chgData name="Ninela  Marchant Neira" userId="0445fe62-3fdd-417c-a2b7-f13f715d869a" providerId="ADAL" clId="{7A64ED2C-B7D4-4D8C-B216-AB94F56C8D07}" dt="2021-04-15T19:19:32.670" v="520"/>
          <ac:grpSpMkLst>
            <pc:docMk/>
            <pc:sldMk cId="3707380218" sldId="259"/>
            <ac:grpSpMk id="62" creationId="{BE366A4B-9D9E-496E-9AEE-F0E5F1FFF001}"/>
          </ac:grpSpMkLst>
        </pc:grpChg>
        <pc:grpChg chg="del mod">
          <ac:chgData name="Ninela  Marchant Neira" userId="0445fe62-3fdd-417c-a2b7-f13f715d869a" providerId="ADAL" clId="{7A64ED2C-B7D4-4D8C-B216-AB94F56C8D07}" dt="2021-04-08T06:26:40.090" v="102"/>
          <ac:grpSpMkLst>
            <pc:docMk/>
            <pc:sldMk cId="3707380218" sldId="259"/>
            <ac:grpSpMk id="63" creationId="{3DECC55F-1130-468E-9419-2C8678BC4ECE}"/>
          </ac:grpSpMkLst>
        </pc:grpChg>
        <pc:grpChg chg="del mod">
          <ac:chgData name="Ninela  Marchant Neira" userId="0445fe62-3fdd-417c-a2b7-f13f715d869a" providerId="ADAL" clId="{7A64ED2C-B7D4-4D8C-B216-AB94F56C8D07}" dt="2021-04-15T19:48:52.042" v="1590"/>
          <ac:grpSpMkLst>
            <pc:docMk/>
            <pc:sldMk cId="3707380218" sldId="259"/>
            <ac:grpSpMk id="75" creationId="{52EDD804-1E13-4B53-A994-5CF320BACC20}"/>
          </ac:grpSpMkLst>
        </pc:grpChg>
        <pc:grpChg chg="del mod">
          <ac:chgData name="Ninela  Marchant Neira" userId="0445fe62-3fdd-417c-a2b7-f13f715d869a" providerId="ADAL" clId="{7A64ED2C-B7D4-4D8C-B216-AB94F56C8D07}" dt="2021-04-15T19:48:49.168" v="1576"/>
          <ac:grpSpMkLst>
            <pc:docMk/>
            <pc:sldMk cId="3707380218" sldId="259"/>
            <ac:grpSpMk id="77" creationId="{4BAE1C3E-95B7-4F8B-A138-FA0B171395BF}"/>
          </ac:grpSpMkLst>
        </pc:grpChg>
        <pc:grpChg chg="del mod">
          <ac:chgData name="Ninela  Marchant Neira" userId="0445fe62-3fdd-417c-a2b7-f13f715d869a" providerId="ADAL" clId="{7A64ED2C-B7D4-4D8C-B216-AB94F56C8D07}" dt="2021-04-15T19:19:42.853" v="531"/>
          <ac:grpSpMkLst>
            <pc:docMk/>
            <pc:sldMk cId="3707380218" sldId="259"/>
            <ac:grpSpMk id="86" creationId="{F1A31E09-1F15-4DB3-B906-CC3C719CCC98}"/>
          </ac:grpSpMkLst>
        </pc:grpChg>
        <pc:grpChg chg="del mod">
          <ac:chgData name="Ninela  Marchant Neira" userId="0445fe62-3fdd-417c-a2b7-f13f715d869a" providerId="ADAL" clId="{7A64ED2C-B7D4-4D8C-B216-AB94F56C8D07}" dt="2021-04-15T19:19:44.218" v="533"/>
          <ac:grpSpMkLst>
            <pc:docMk/>
            <pc:sldMk cId="3707380218" sldId="259"/>
            <ac:grpSpMk id="88" creationId="{D477303A-6529-4286-A8C7-DC615B19A2A4}"/>
          </ac:grpSpMkLst>
        </pc:grpChg>
        <pc:grpChg chg="del mod">
          <ac:chgData name="Ninela  Marchant Neira" userId="0445fe62-3fdd-417c-a2b7-f13f715d869a" providerId="ADAL" clId="{7A64ED2C-B7D4-4D8C-B216-AB94F56C8D07}" dt="2021-04-15T19:19:49.224" v="540"/>
          <ac:grpSpMkLst>
            <pc:docMk/>
            <pc:sldMk cId="3707380218" sldId="259"/>
            <ac:grpSpMk id="90" creationId="{7EAC03C5-7224-4BF4-93F2-F59E4B61C071}"/>
          </ac:grpSpMkLst>
        </pc:grpChg>
        <pc:grpChg chg="del mod">
          <ac:chgData name="Ninela  Marchant Neira" userId="0445fe62-3fdd-417c-a2b7-f13f715d869a" providerId="ADAL" clId="{7A64ED2C-B7D4-4D8C-B216-AB94F56C8D07}" dt="2021-04-15T19:19:49.224" v="540"/>
          <ac:grpSpMkLst>
            <pc:docMk/>
            <pc:sldMk cId="3707380218" sldId="259"/>
            <ac:grpSpMk id="97" creationId="{DFCBD702-0848-44EF-8EFC-70DC80ACE3C8}"/>
          </ac:grpSpMkLst>
        </pc:grpChg>
        <pc:grpChg chg="del mod">
          <ac:chgData name="Ninela  Marchant Neira" userId="0445fe62-3fdd-417c-a2b7-f13f715d869a" providerId="ADAL" clId="{7A64ED2C-B7D4-4D8C-B216-AB94F56C8D07}" dt="2021-04-15T19:19:53.663" v="542"/>
          <ac:grpSpMkLst>
            <pc:docMk/>
            <pc:sldMk cId="3707380218" sldId="259"/>
            <ac:grpSpMk id="98" creationId="{9B9D0C7F-31E2-44DA-BE30-72B029B7BDF8}"/>
          </ac:grpSpMkLst>
        </pc:grpChg>
        <pc:grpChg chg="del mod">
          <ac:chgData name="Ninela  Marchant Neira" userId="0445fe62-3fdd-417c-a2b7-f13f715d869a" providerId="ADAL" clId="{7A64ED2C-B7D4-4D8C-B216-AB94F56C8D07}" dt="2021-04-15T19:48:52.041" v="1587"/>
          <ac:grpSpMkLst>
            <pc:docMk/>
            <pc:sldMk cId="3707380218" sldId="259"/>
            <ac:grpSpMk id="100" creationId="{4D6C27F1-910D-4428-9CE1-A083087B92D6}"/>
          </ac:grpSpMkLst>
        </pc:grpChg>
        <pc:grpChg chg="del mod">
          <ac:chgData name="Ninela  Marchant Neira" userId="0445fe62-3fdd-417c-a2b7-f13f715d869a" providerId="ADAL" clId="{7A64ED2C-B7D4-4D8C-B216-AB94F56C8D07}" dt="2021-04-15T19:48:49.160" v="1556"/>
          <ac:grpSpMkLst>
            <pc:docMk/>
            <pc:sldMk cId="3707380218" sldId="259"/>
            <ac:grpSpMk id="107" creationId="{E54B6BF8-DE9D-453F-8DCA-45E83D9D953D}"/>
          </ac:grpSpMkLst>
        </pc:grpChg>
        <pc:grpChg chg="del mod">
          <ac:chgData name="Ninela  Marchant Neira" userId="0445fe62-3fdd-417c-a2b7-f13f715d869a" providerId="ADAL" clId="{7A64ED2C-B7D4-4D8C-B216-AB94F56C8D07}" dt="2021-04-15T19:48:49.142" v="1516"/>
          <ac:grpSpMkLst>
            <pc:docMk/>
            <pc:sldMk cId="3707380218" sldId="259"/>
            <ac:grpSpMk id="110" creationId="{3BA30E52-7F90-430F-AFFF-EAF0E0D63ED4}"/>
          </ac:grpSpMkLst>
        </pc:grpChg>
        <pc:grpChg chg="del mod">
          <ac:chgData name="Ninela  Marchant Neira" userId="0445fe62-3fdd-417c-a2b7-f13f715d869a" providerId="ADAL" clId="{7A64ED2C-B7D4-4D8C-B216-AB94F56C8D07}" dt="2021-04-15T19:21:08.586" v="557"/>
          <ac:grpSpMkLst>
            <pc:docMk/>
            <pc:sldMk cId="3707380218" sldId="259"/>
            <ac:grpSpMk id="113" creationId="{6804C5F7-E8F7-4F9E-AEBF-9975C497CB47}"/>
          </ac:grpSpMkLst>
        </pc:grpChg>
        <pc:grpChg chg="del mod">
          <ac:chgData name="Ninela  Marchant Neira" userId="0445fe62-3fdd-417c-a2b7-f13f715d869a" providerId="ADAL" clId="{7A64ED2C-B7D4-4D8C-B216-AB94F56C8D07}" dt="2021-04-15T19:48:49.136" v="1506"/>
          <ac:grpSpMkLst>
            <pc:docMk/>
            <pc:sldMk cId="3707380218" sldId="259"/>
            <ac:grpSpMk id="115" creationId="{F0B368EA-EBDA-4871-ACC2-41560A50647D}"/>
          </ac:grpSpMkLst>
        </pc:grpChg>
        <pc:grpChg chg="del mod">
          <ac:chgData name="Ninela  Marchant Neira" userId="0445fe62-3fdd-417c-a2b7-f13f715d869a" providerId="ADAL" clId="{7A64ED2C-B7D4-4D8C-B216-AB94F56C8D07}" dt="2021-04-15T19:48:49.152" v="1534"/>
          <ac:grpSpMkLst>
            <pc:docMk/>
            <pc:sldMk cId="3707380218" sldId="259"/>
            <ac:grpSpMk id="119" creationId="{2941E795-E26C-448B-9EA0-BB36DC0A78A9}"/>
          </ac:grpSpMkLst>
        </pc:grpChg>
        <pc:grpChg chg="del mod">
          <ac:chgData name="Ninela  Marchant Neira" userId="0445fe62-3fdd-417c-a2b7-f13f715d869a" providerId="ADAL" clId="{7A64ED2C-B7D4-4D8C-B216-AB94F56C8D07}" dt="2021-04-15T19:48:49.135" v="1503"/>
          <ac:grpSpMkLst>
            <pc:docMk/>
            <pc:sldMk cId="3707380218" sldId="259"/>
            <ac:grpSpMk id="122" creationId="{733D1CDD-C531-4F28-BA55-B4C70B2F3AE0}"/>
          </ac:grpSpMkLst>
        </pc:grpChg>
        <pc:grpChg chg="del mod">
          <ac:chgData name="Ninela  Marchant Neira" userId="0445fe62-3fdd-417c-a2b7-f13f715d869a" providerId="ADAL" clId="{7A64ED2C-B7D4-4D8C-B216-AB94F56C8D07}" dt="2021-04-15T19:22:26.369" v="575"/>
          <ac:grpSpMkLst>
            <pc:docMk/>
            <pc:sldMk cId="3707380218" sldId="259"/>
            <ac:grpSpMk id="126" creationId="{A07C6FBA-A623-46E2-8512-083CAF3BCDCD}"/>
          </ac:grpSpMkLst>
        </pc:grpChg>
        <pc:grpChg chg="del mod">
          <ac:chgData name="Ninela  Marchant Neira" userId="0445fe62-3fdd-417c-a2b7-f13f715d869a" providerId="ADAL" clId="{7A64ED2C-B7D4-4D8C-B216-AB94F56C8D07}" dt="2021-04-15T19:22:44.567" v="580"/>
          <ac:grpSpMkLst>
            <pc:docMk/>
            <pc:sldMk cId="3707380218" sldId="259"/>
            <ac:grpSpMk id="133" creationId="{4E26ECE0-C74B-4517-9D9B-A857DB7F7E3C}"/>
          </ac:grpSpMkLst>
        </pc:grpChg>
        <pc:grpChg chg="del mod">
          <ac:chgData name="Ninela  Marchant Neira" userId="0445fe62-3fdd-417c-a2b7-f13f715d869a" providerId="ADAL" clId="{7A64ED2C-B7D4-4D8C-B216-AB94F56C8D07}" dt="2021-04-15T19:22:46.181" v="583"/>
          <ac:grpSpMkLst>
            <pc:docMk/>
            <pc:sldMk cId="3707380218" sldId="259"/>
            <ac:grpSpMk id="138" creationId="{B32F0C70-D372-4BDC-8787-E255694F1502}"/>
          </ac:grpSpMkLst>
        </pc:grpChg>
        <pc:grpChg chg="del mod">
          <ac:chgData name="Ninela  Marchant Neira" userId="0445fe62-3fdd-417c-a2b7-f13f715d869a" providerId="ADAL" clId="{7A64ED2C-B7D4-4D8C-B216-AB94F56C8D07}" dt="2021-04-15T19:48:49.170" v="1582"/>
          <ac:grpSpMkLst>
            <pc:docMk/>
            <pc:sldMk cId="3707380218" sldId="259"/>
            <ac:grpSpMk id="141" creationId="{076B5FF4-4E7C-4C8D-8D1F-CA998A8BEFAC}"/>
          </ac:grpSpMkLst>
        </pc:grpChg>
        <pc:grpChg chg="del mod">
          <ac:chgData name="Ninela  Marchant Neira" userId="0445fe62-3fdd-417c-a2b7-f13f715d869a" providerId="ADAL" clId="{7A64ED2C-B7D4-4D8C-B216-AB94F56C8D07}" dt="2021-04-15T19:23:09.936" v="591"/>
          <ac:grpSpMkLst>
            <pc:docMk/>
            <pc:sldMk cId="3707380218" sldId="259"/>
            <ac:grpSpMk id="147" creationId="{C3134E34-4E2F-47A5-90A0-5470B9368F77}"/>
          </ac:grpSpMkLst>
        </pc:grpChg>
        <pc:grpChg chg="del mod">
          <ac:chgData name="Ninela  Marchant Neira" userId="0445fe62-3fdd-417c-a2b7-f13f715d869a" providerId="ADAL" clId="{7A64ED2C-B7D4-4D8C-B216-AB94F56C8D07}" dt="2021-04-15T19:23:36" v="601"/>
          <ac:grpSpMkLst>
            <pc:docMk/>
            <pc:sldMk cId="3707380218" sldId="259"/>
            <ac:grpSpMk id="149" creationId="{03E8177E-6F9E-4850-BA78-9D85796EE004}"/>
          </ac:grpSpMkLst>
        </pc:grpChg>
        <pc:grpChg chg="del mod">
          <ac:chgData name="Ninela  Marchant Neira" userId="0445fe62-3fdd-417c-a2b7-f13f715d869a" providerId="ADAL" clId="{7A64ED2C-B7D4-4D8C-B216-AB94F56C8D07}" dt="2021-04-15T19:24:21.885" v="610"/>
          <ac:grpSpMkLst>
            <pc:docMk/>
            <pc:sldMk cId="3707380218" sldId="259"/>
            <ac:grpSpMk id="155" creationId="{4BD10A27-C8F3-4571-BF8B-B39C027C6C78}"/>
          </ac:grpSpMkLst>
        </pc:grpChg>
        <pc:grpChg chg="del mod">
          <ac:chgData name="Ninela  Marchant Neira" userId="0445fe62-3fdd-417c-a2b7-f13f715d869a" providerId="ADAL" clId="{7A64ED2C-B7D4-4D8C-B216-AB94F56C8D07}" dt="2021-04-15T19:24:21.885" v="610"/>
          <ac:grpSpMkLst>
            <pc:docMk/>
            <pc:sldMk cId="3707380218" sldId="259"/>
            <ac:grpSpMk id="156" creationId="{36AF08B9-DD58-4971-8A32-7BB0559D6E62}"/>
          </ac:grpSpMkLst>
        </pc:grpChg>
        <pc:grpChg chg="del mod">
          <ac:chgData name="Ninela  Marchant Neira" userId="0445fe62-3fdd-417c-a2b7-f13f715d869a" providerId="ADAL" clId="{7A64ED2C-B7D4-4D8C-B216-AB94F56C8D07}" dt="2021-04-15T19:23:39.166" v="604"/>
          <ac:grpSpMkLst>
            <pc:docMk/>
            <pc:sldMk cId="3707380218" sldId="259"/>
            <ac:grpSpMk id="160" creationId="{ED37B419-0FCA-4004-B402-AFBCF4151FE6}"/>
          </ac:grpSpMkLst>
        </pc:grpChg>
        <pc:grpChg chg="del mod">
          <ac:chgData name="Ninela  Marchant Neira" userId="0445fe62-3fdd-417c-a2b7-f13f715d869a" providerId="ADAL" clId="{7A64ED2C-B7D4-4D8C-B216-AB94F56C8D07}" dt="2021-04-15T19:23:41.148" v="606"/>
          <ac:grpSpMkLst>
            <pc:docMk/>
            <pc:sldMk cId="3707380218" sldId="259"/>
            <ac:grpSpMk id="163" creationId="{DD0A6A50-8060-4981-81AC-29FFC32369C2}"/>
          </ac:grpSpMkLst>
        </pc:grpChg>
        <pc:grpChg chg="del mod">
          <ac:chgData name="Ninela  Marchant Neira" userId="0445fe62-3fdd-417c-a2b7-f13f715d869a" providerId="ADAL" clId="{7A64ED2C-B7D4-4D8C-B216-AB94F56C8D07}" dt="2021-04-15T19:23:44.616" v="608"/>
          <ac:grpSpMkLst>
            <pc:docMk/>
            <pc:sldMk cId="3707380218" sldId="259"/>
            <ac:grpSpMk id="165" creationId="{1764ECB7-B1B8-477D-9956-4B12B31A3C6D}"/>
          </ac:grpSpMkLst>
        </pc:grpChg>
        <pc:grpChg chg="del mod">
          <ac:chgData name="Ninela  Marchant Neira" userId="0445fe62-3fdd-417c-a2b7-f13f715d869a" providerId="ADAL" clId="{7A64ED2C-B7D4-4D8C-B216-AB94F56C8D07}" dt="2021-04-15T19:48:59.649" v="1654"/>
          <ac:grpSpMkLst>
            <pc:docMk/>
            <pc:sldMk cId="3707380218" sldId="259"/>
            <ac:grpSpMk id="167" creationId="{72297466-4431-4F2E-A0DE-7AE51A198480}"/>
          </ac:grpSpMkLst>
        </pc:grpChg>
        <pc:grpChg chg="del mod">
          <ac:chgData name="Ninela  Marchant Neira" userId="0445fe62-3fdd-417c-a2b7-f13f715d869a" providerId="ADAL" clId="{7A64ED2C-B7D4-4D8C-B216-AB94F56C8D07}" dt="2021-04-15T19:48:49.152" v="1536"/>
          <ac:grpSpMkLst>
            <pc:docMk/>
            <pc:sldMk cId="3707380218" sldId="259"/>
            <ac:grpSpMk id="169" creationId="{0E0C24C6-730E-4D66-9ECA-EA6144834610}"/>
          </ac:grpSpMkLst>
        </pc:grpChg>
        <pc:grpChg chg="del mod">
          <ac:chgData name="Ninela  Marchant Neira" userId="0445fe62-3fdd-417c-a2b7-f13f715d869a" providerId="ADAL" clId="{7A64ED2C-B7D4-4D8C-B216-AB94F56C8D07}" dt="2021-04-15T19:25:40.285" v="625"/>
          <ac:grpSpMkLst>
            <pc:docMk/>
            <pc:sldMk cId="3707380218" sldId="259"/>
            <ac:grpSpMk id="175" creationId="{2A8DA87E-B535-4B40-BAE1-458E50184C66}"/>
          </ac:grpSpMkLst>
        </pc:grpChg>
        <pc:grpChg chg="del mod">
          <ac:chgData name="Ninela  Marchant Neira" userId="0445fe62-3fdd-417c-a2b7-f13f715d869a" providerId="ADAL" clId="{7A64ED2C-B7D4-4D8C-B216-AB94F56C8D07}" dt="2021-04-15T19:48:59.644" v="1647"/>
          <ac:grpSpMkLst>
            <pc:docMk/>
            <pc:sldMk cId="3707380218" sldId="259"/>
            <ac:grpSpMk id="182" creationId="{345AD074-F219-4C43-B335-8B6482FA65DC}"/>
          </ac:grpSpMkLst>
        </pc:grpChg>
        <pc:grpChg chg="del mod">
          <ac:chgData name="Ninela  Marchant Neira" userId="0445fe62-3fdd-417c-a2b7-f13f715d869a" providerId="ADAL" clId="{7A64ED2C-B7D4-4D8C-B216-AB94F56C8D07}" dt="2021-04-15T19:26:19.057" v="651"/>
          <ac:grpSpMkLst>
            <pc:docMk/>
            <pc:sldMk cId="3707380218" sldId="259"/>
            <ac:grpSpMk id="185" creationId="{6F43FF4B-8AFD-4969-B0DF-A95968D29579}"/>
          </ac:grpSpMkLst>
        </pc:grpChg>
        <pc:grpChg chg="del mod">
          <ac:chgData name="Ninela  Marchant Neira" userId="0445fe62-3fdd-417c-a2b7-f13f715d869a" providerId="ADAL" clId="{7A64ED2C-B7D4-4D8C-B216-AB94F56C8D07}" dt="2021-04-15T19:26:19.057" v="651"/>
          <ac:grpSpMkLst>
            <pc:docMk/>
            <pc:sldMk cId="3707380218" sldId="259"/>
            <ac:grpSpMk id="192" creationId="{169CE315-59DC-4555-B187-06A4D7806BDC}"/>
          </ac:grpSpMkLst>
        </pc:grpChg>
        <pc:grpChg chg="del mod">
          <ac:chgData name="Ninela  Marchant Neira" userId="0445fe62-3fdd-417c-a2b7-f13f715d869a" providerId="ADAL" clId="{7A64ED2C-B7D4-4D8C-B216-AB94F56C8D07}" dt="2021-04-15T19:26:19.057" v="651"/>
          <ac:grpSpMkLst>
            <pc:docMk/>
            <pc:sldMk cId="3707380218" sldId="259"/>
            <ac:grpSpMk id="196" creationId="{97E9AA3D-B220-4D9A-8A81-3D6A70F9B572}"/>
          </ac:grpSpMkLst>
        </pc:grpChg>
        <pc:grpChg chg="del mod">
          <ac:chgData name="Ninela  Marchant Neira" userId="0445fe62-3fdd-417c-a2b7-f13f715d869a" providerId="ADAL" clId="{7A64ED2C-B7D4-4D8C-B216-AB94F56C8D07}" dt="2021-04-15T19:26:19.057" v="651"/>
          <ac:grpSpMkLst>
            <pc:docMk/>
            <pc:sldMk cId="3707380218" sldId="259"/>
            <ac:grpSpMk id="208" creationId="{7A162FCE-A473-4883-9B51-3667DE6B9BEA}"/>
          </ac:grpSpMkLst>
        </pc:grpChg>
        <pc:grpChg chg="del mod">
          <ac:chgData name="Ninela  Marchant Neira" userId="0445fe62-3fdd-417c-a2b7-f13f715d869a" providerId="ADAL" clId="{7A64ED2C-B7D4-4D8C-B216-AB94F56C8D07}" dt="2021-04-15T19:26:23.321" v="653"/>
          <ac:grpSpMkLst>
            <pc:docMk/>
            <pc:sldMk cId="3707380218" sldId="259"/>
            <ac:grpSpMk id="209" creationId="{EE6F63A3-5A64-4A8A-B006-9B3AD293782C}"/>
          </ac:grpSpMkLst>
        </pc:grpChg>
        <pc:grpChg chg="del mod">
          <ac:chgData name="Ninela  Marchant Neira" userId="0445fe62-3fdd-417c-a2b7-f13f715d869a" providerId="ADAL" clId="{7A64ED2C-B7D4-4D8C-B216-AB94F56C8D07}" dt="2021-04-15T19:26:25.734" v="655"/>
          <ac:grpSpMkLst>
            <pc:docMk/>
            <pc:sldMk cId="3707380218" sldId="259"/>
            <ac:grpSpMk id="211" creationId="{A53C1E0A-495A-41D1-8FE2-92F11C0C2480}"/>
          </ac:grpSpMkLst>
        </pc:grpChg>
        <pc:grpChg chg="del mod">
          <ac:chgData name="Ninela  Marchant Neira" userId="0445fe62-3fdd-417c-a2b7-f13f715d869a" providerId="ADAL" clId="{7A64ED2C-B7D4-4D8C-B216-AB94F56C8D07}" dt="2021-04-15T19:26:42.536" v="657"/>
          <ac:grpSpMkLst>
            <pc:docMk/>
            <pc:sldMk cId="3707380218" sldId="259"/>
            <ac:grpSpMk id="213" creationId="{DDF890F7-A236-4101-8991-4EC6694A05D9}"/>
          </ac:grpSpMkLst>
        </pc:grpChg>
        <pc:grpChg chg="del mod">
          <ac:chgData name="Ninela  Marchant Neira" userId="0445fe62-3fdd-417c-a2b7-f13f715d869a" providerId="ADAL" clId="{7A64ED2C-B7D4-4D8C-B216-AB94F56C8D07}" dt="2021-04-15T19:58:32.278" v="1966"/>
          <ac:grpSpMkLst>
            <pc:docMk/>
            <pc:sldMk cId="3707380218" sldId="259"/>
            <ac:grpSpMk id="215" creationId="{253E9E37-2BF4-4056-A3B2-D57B0DF37904}"/>
          </ac:grpSpMkLst>
        </pc:grpChg>
        <pc:grpChg chg="del mod">
          <ac:chgData name="Ninela  Marchant Neira" userId="0445fe62-3fdd-417c-a2b7-f13f715d869a" providerId="ADAL" clId="{7A64ED2C-B7D4-4D8C-B216-AB94F56C8D07}" dt="2021-04-15T19:48:59.615" v="1609"/>
          <ac:grpSpMkLst>
            <pc:docMk/>
            <pc:sldMk cId="3707380218" sldId="259"/>
            <ac:grpSpMk id="218" creationId="{2CD47D1C-898F-45F7-AAD1-306318DD8020}"/>
          </ac:grpSpMkLst>
        </pc:grpChg>
        <pc:grpChg chg="del mod">
          <ac:chgData name="Ninela  Marchant Neira" userId="0445fe62-3fdd-417c-a2b7-f13f715d869a" providerId="ADAL" clId="{7A64ED2C-B7D4-4D8C-B216-AB94F56C8D07}" dt="2021-04-15T19:27:21.112" v="681"/>
          <ac:grpSpMkLst>
            <pc:docMk/>
            <pc:sldMk cId="3707380218" sldId="259"/>
            <ac:grpSpMk id="235" creationId="{B5E14238-B2A7-48F7-B3CA-B1FFD78248A5}"/>
          </ac:grpSpMkLst>
        </pc:grpChg>
        <pc:grpChg chg="del mod">
          <ac:chgData name="Ninela  Marchant Neira" userId="0445fe62-3fdd-417c-a2b7-f13f715d869a" providerId="ADAL" clId="{7A64ED2C-B7D4-4D8C-B216-AB94F56C8D07}" dt="2021-04-15T19:48:49.165" v="1569"/>
          <ac:grpSpMkLst>
            <pc:docMk/>
            <pc:sldMk cId="3707380218" sldId="259"/>
            <ac:grpSpMk id="236" creationId="{50B7B9DC-F9AF-45AB-9FBE-A3F70EDA8561}"/>
          </ac:grpSpMkLst>
        </pc:grpChg>
        <pc:grpChg chg="del mod">
          <ac:chgData name="Ninela  Marchant Neira" userId="0445fe62-3fdd-417c-a2b7-f13f715d869a" providerId="ADAL" clId="{7A64ED2C-B7D4-4D8C-B216-AB94F56C8D07}" dt="2021-04-15T19:48:52.045" v="1596"/>
          <ac:grpSpMkLst>
            <pc:docMk/>
            <pc:sldMk cId="3707380218" sldId="259"/>
            <ac:grpSpMk id="240" creationId="{65F63768-9305-414B-99BD-1CBD1F7251ED}"/>
          </ac:grpSpMkLst>
        </pc:grpChg>
        <pc:grpChg chg="del mod">
          <ac:chgData name="Ninela  Marchant Neira" userId="0445fe62-3fdd-417c-a2b7-f13f715d869a" providerId="ADAL" clId="{7A64ED2C-B7D4-4D8C-B216-AB94F56C8D07}" dt="2021-04-15T19:27:48.115" v="686"/>
          <ac:grpSpMkLst>
            <pc:docMk/>
            <pc:sldMk cId="3707380218" sldId="259"/>
            <ac:grpSpMk id="243" creationId="{CCD632B7-F023-4988-89A7-1669F6C273F0}"/>
          </ac:grpSpMkLst>
        </pc:grpChg>
        <pc:grpChg chg="del mod">
          <ac:chgData name="Ninela  Marchant Neira" userId="0445fe62-3fdd-417c-a2b7-f13f715d869a" providerId="ADAL" clId="{7A64ED2C-B7D4-4D8C-B216-AB94F56C8D07}" dt="2021-04-15T19:58:32.275" v="1964"/>
          <ac:grpSpMkLst>
            <pc:docMk/>
            <pc:sldMk cId="3707380218" sldId="259"/>
            <ac:grpSpMk id="245" creationId="{BA3998D3-357D-4960-8B60-D61679572E23}"/>
          </ac:grpSpMkLst>
        </pc:grpChg>
        <pc:grpChg chg="del mod">
          <ac:chgData name="Ninela  Marchant Neira" userId="0445fe62-3fdd-417c-a2b7-f13f715d869a" providerId="ADAL" clId="{7A64ED2C-B7D4-4D8C-B216-AB94F56C8D07}" dt="2021-04-15T19:48:59.646" v="1651"/>
          <ac:grpSpMkLst>
            <pc:docMk/>
            <pc:sldMk cId="3707380218" sldId="259"/>
            <ac:grpSpMk id="252" creationId="{62B4C017-DA45-4319-8802-27B4158BDCA8}"/>
          </ac:grpSpMkLst>
        </pc:grpChg>
        <pc:grpChg chg="del mod">
          <ac:chgData name="Ninela  Marchant Neira" userId="0445fe62-3fdd-417c-a2b7-f13f715d869a" providerId="ADAL" clId="{7A64ED2C-B7D4-4D8C-B216-AB94F56C8D07}" dt="2021-04-15T19:48:59.621" v="1619"/>
          <ac:grpSpMkLst>
            <pc:docMk/>
            <pc:sldMk cId="3707380218" sldId="259"/>
            <ac:grpSpMk id="260" creationId="{79D9A3C2-5EDA-4327-9F9C-4F4D07240052}"/>
          </ac:grpSpMkLst>
        </pc:grpChg>
        <pc:grpChg chg="del mod">
          <ac:chgData name="Ninela  Marchant Neira" userId="0445fe62-3fdd-417c-a2b7-f13f715d869a" providerId="ADAL" clId="{7A64ED2C-B7D4-4D8C-B216-AB94F56C8D07}" dt="2021-04-15T19:48:59.619" v="1616"/>
          <ac:grpSpMkLst>
            <pc:docMk/>
            <pc:sldMk cId="3707380218" sldId="259"/>
            <ac:grpSpMk id="261" creationId="{7BFEDCB0-85A2-477A-902D-3951556F451D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273" creationId="{F443AADB-4D87-4BF7-8576-CD89DAB22469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277" creationId="{6A77542A-AFE2-475D-A3F4-11EB1C37B51E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283" creationId="{52241406-FAFD-4A2E-A32F-66E685C6F9BD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296" creationId="{BBEC1C86-11FD-4CC0-B075-829A0BE335AF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297" creationId="{739CEE88-3C6F-4ACD-96CD-2CD9776CA3D6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298" creationId="{6E822423-19C8-4999-81EC-4C90171EE5DF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301" creationId="{F1E8DFDC-6C79-45B4-ADCC-88D8F4C69A60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309" creationId="{814FAB2F-D6A3-44CF-9168-5D43B5E5363C}"/>
          </ac:grpSpMkLst>
        </pc:grpChg>
        <pc:grpChg chg="del mod">
          <ac:chgData name="Ninela  Marchant Neira" userId="0445fe62-3fdd-417c-a2b7-f13f715d869a" providerId="ADAL" clId="{7A64ED2C-B7D4-4D8C-B216-AB94F56C8D07}" dt="2021-04-15T19:59:51.470" v="2034"/>
          <ac:grpSpMkLst>
            <pc:docMk/>
            <pc:sldMk cId="3707380218" sldId="259"/>
            <ac:grpSpMk id="320" creationId="{97AEEE96-4938-4E0D-94FC-E986ED8023E3}"/>
          </ac:grpSpMkLst>
        </pc:grpChg>
        <pc:grpChg chg="del mod">
          <ac:chgData name="Ninela  Marchant Neira" userId="0445fe62-3fdd-417c-a2b7-f13f715d869a" providerId="ADAL" clId="{7A64ED2C-B7D4-4D8C-B216-AB94F56C8D07}" dt="2021-04-15T19:59:55.464" v="2040"/>
          <ac:grpSpMkLst>
            <pc:docMk/>
            <pc:sldMk cId="3707380218" sldId="259"/>
            <ac:grpSpMk id="325" creationId="{0B8CAB70-6053-40CF-BDD0-7BD5A2AA126D}"/>
          </ac:grpSpMkLst>
        </pc:grpChg>
        <pc:grpChg chg="del mod">
          <ac:chgData name="Ninela  Marchant Neira" userId="0445fe62-3fdd-417c-a2b7-f13f715d869a" providerId="ADAL" clId="{7A64ED2C-B7D4-4D8C-B216-AB94F56C8D07}" dt="2021-04-15T19:59:55.464" v="2040"/>
          <ac:grpSpMkLst>
            <pc:docMk/>
            <pc:sldMk cId="3707380218" sldId="259"/>
            <ac:grpSpMk id="331" creationId="{8927EBD9-A9EF-4EFE-8CE6-E0C8D224C251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332" creationId="{1FA52870-3391-4715-830B-D7DF39D9E9B7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344" creationId="{11CCCBC0-84A1-47B5-877B-E97C631500D9}"/>
          </ac:grpSpMkLst>
        </pc:grpChg>
        <pc:grpChg chg="del mod">
          <ac:chgData name="Ninela  Marchant Neira" userId="0445fe62-3fdd-417c-a2b7-f13f715d869a" providerId="ADAL" clId="{7A64ED2C-B7D4-4D8C-B216-AB94F56C8D07}" dt="2021-04-15T20:00:51.660" v="2073"/>
          <ac:grpSpMkLst>
            <pc:docMk/>
            <pc:sldMk cId="3707380218" sldId="259"/>
            <ac:grpSpMk id="351" creationId="{C6D7467F-D50F-4375-9BD6-236735153E48}"/>
          </ac:grpSpMkLst>
        </pc:grpChg>
        <pc:grpChg chg="del mod">
          <ac:chgData name="Ninela  Marchant Neira" userId="0445fe62-3fdd-417c-a2b7-f13f715d869a" providerId="ADAL" clId="{7A64ED2C-B7D4-4D8C-B216-AB94F56C8D07}" dt="2021-04-15T20:00:51.660" v="2073"/>
          <ac:grpSpMkLst>
            <pc:docMk/>
            <pc:sldMk cId="3707380218" sldId="259"/>
            <ac:grpSpMk id="365" creationId="{06D8F809-4901-429C-A22A-BEF592A4E656}"/>
          </ac:grpSpMkLst>
        </pc:grpChg>
        <pc:grpChg chg="del mod">
          <ac:chgData name="Ninela  Marchant Neira" userId="0445fe62-3fdd-417c-a2b7-f13f715d869a" providerId="ADAL" clId="{7A64ED2C-B7D4-4D8C-B216-AB94F56C8D07}" dt="2021-04-15T20:00:56.729" v="2080"/>
          <ac:grpSpMkLst>
            <pc:docMk/>
            <pc:sldMk cId="3707380218" sldId="259"/>
            <ac:grpSpMk id="366" creationId="{DEB1E787-9040-4B9F-9781-FA9963C64C3E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367" creationId="{003C6026-6B83-4AF0-933E-0BDA9235E390}"/>
          </ac:grpSpMkLst>
        </pc:grpChg>
        <pc:grpChg chg="del mod">
          <ac:chgData name="Ninela  Marchant Neira" userId="0445fe62-3fdd-417c-a2b7-f13f715d869a" providerId="ADAL" clId="{7A64ED2C-B7D4-4D8C-B216-AB94F56C8D07}" dt="2021-04-15T20:01:02.437" v="2094"/>
          <ac:grpSpMkLst>
            <pc:docMk/>
            <pc:sldMk cId="3707380218" sldId="259"/>
            <ac:grpSpMk id="373" creationId="{41F34CDC-97AA-4CB5-AE33-7CEABF1CEFF0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374" creationId="{CA006A8F-E990-42C5-AF06-384B2EEA8516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376" creationId="{43CECC08-23B9-4F9B-B702-7672C4E1B63C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379" creationId="{C3F32460-3838-4564-9FE2-3F6C939765A4}"/>
          </ac:grpSpMkLst>
        </pc:grpChg>
        <pc:grpChg chg="del mod">
          <ac:chgData name="Ninela  Marchant Neira" userId="0445fe62-3fdd-417c-a2b7-f13f715d869a" providerId="ADAL" clId="{7A64ED2C-B7D4-4D8C-B216-AB94F56C8D07}" dt="2021-04-15T20:01:44.714" v="2105"/>
          <ac:grpSpMkLst>
            <pc:docMk/>
            <pc:sldMk cId="3707380218" sldId="259"/>
            <ac:grpSpMk id="382" creationId="{1F60D7D8-4A95-4DED-9D0A-C5EA7A03681F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387" creationId="{A3DC1A04-D542-4656-A932-BC13ABEB86A3}"/>
          </ac:grpSpMkLst>
        </pc:grpChg>
        <pc:grpChg chg="del mod">
          <ac:chgData name="Ninela  Marchant Neira" userId="0445fe62-3fdd-417c-a2b7-f13f715d869a" providerId="ADAL" clId="{7A64ED2C-B7D4-4D8C-B216-AB94F56C8D07}" dt="2021-04-15T20:02:10.351" v="2129"/>
          <ac:grpSpMkLst>
            <pc:docMk/>
            <pc:sldMk cId="3707380218" sldId="259"/>
            <ac:grpSpMk id="391" creationId="{93EF024E-47E5-41B0-B71C-511C6951D640}"/>
          </ac:grpSpMkLst>
        </pc:grpChg>
        <pc:grpChg chg="del mod">
          <ac:chgData name="Ninela  Marchant Neira" userId="0445fe62-3fdd-417c-a2b7-f13f715d869a" providerId="ADAL" clId="{7A64ED2C-B7D4-4D8C-B216-AB94F56C8D07}" dt="2021-04-15T20:02:10.351" v="2129"/>
          <ac:grpSpMkLst>
            <pc:docMk/>
            <pc:sldMk cId="3707380218" sldId="259"/>
            <ac:grpSpMk id="394" creationId="{73D979B5-D570-496C-8A36-8D3C16C42AF0}"/>
          </ac:grpSpMkLst>
        </pc:grpChg>
        <pc:grpChg chg="del mod">
          <ac:chgData name="Ninela  Marchant Neira" userId="0445fe62-3fdd-417c-a2b7-f13f715d869a" providerId="ADAL" clId="{7A64ED2C-B7D4-4D8C-B216-AB94F56C8D07}" dt="2021-04-15T20:02:10.351" v="2129"/>
          <ac:grpSpMkLst>
            <pc:docMk/>
            <pc:sldMk cId="3707380218" sldId="259"/>
            <ac:grpSpMk id="401" creationId="{2064FF58-72E3-406C-853C-4F75030415F1}"/>
          </ac:grpSpMkLst>
        </pc:grpChg>
        <pc:grpChg chg="del mod">
          <ac:chgData name="Ninela  Marchant Neira" userId="0445fe62-3fdd-417c-a2b7-f13f715d869a" providerId="ADAL" clId="{7A64ED2C-B7D4-4D8C-B216-AB94F56C8D07}" dt="2021-04-15T20:02:10.351" v="2129"/>
          <ac:grpSpMkLst>
            <pc:docMk/>
            <pc:sldMk cId="3707380218" sldId="259"/>
            <ac:grpSpMk id="408" creationId="{213E02B9-1A52-4350-91B4-213A1088CDC9}"/>
          </ac:grpSpMkLst>
        </pc:grpChg>
        <pc:grpChg chg="del mod">
          <ac:chgData name="Ninela  Marchant Neira" userId="0445fe62-3fdd-417c-a2b7-f13f715d869a" providerId="ADAL" clId="{7A64ED2C-B7D4-4D8C-B216-AB94F56C8D07}" dt="2021-04-15T20:02:10.351" v="2129"/>
          <ac:grpSpMkLst>
            <pc:docMk/>
            <pc:sldMk cId="3707380218" sldId="259"/>
            <ac:grpSpMk id="409" creationId="{C6D750BD-B750-43C3-ABFB-5D4FF001D8FC}"/>
          </ac:grpSpMkLst>
        </pc:grpChg>
        <pc:grpChg chg="del mod">
          <ac:chgData name="Ninela  Marchant Neira" userId="0445fe62-3fdd-417c-a2b7-f13f715d869a" providerId="ADAL" clId="{7A64ED2C-B7D4-4D8C-B216-AB94F56C8D07}" dt="2021-04-15T20:02:40.900" v="2147"/>
          <ac:grpSpMkLst>
            <pc:docMk/>
            <pc:sldMk cId="3707380218" sldId="259"/>
            <ac:grpSpMk id="412" creationId="{DC30C09A-5185-451A-BEDC-55492BDB29AB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420" creationId="{88CB250D-8651-493E-B8F0-DC420F58FDF7}"/>
          </ac:grpSpMkLst>
        </pc:grpChg>
        <pc:grpChg chg="del mod">
          <ac:chgData name="Ninela  Marchant Neira" userId="0445fe62-3fdd-417c-a2b7-f13f715d869a" providerId="ADAL" clId="{7A64ED2C-B7D4-4D8C-B216-AB94F56C8D07}" dt="2021-04-15T20:03:42.828" v="2170"/>
          <ac:grpSpMkLst>
            <pc:docMk/>
            <pc:sldMk cId="3707380218" sldId="259"/>
            <ac:grpSpMk id="428" creationId="{621522EB-7897-406F-900B-1875D2FCADA1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434" creationId="{BB4594F7-17AE-4F29-977C-E7395F6F9688}"/>
          </ac:grpSpMkLst>
        </pc:grpChg>
        <pc:grpChg chg="del mod">
          <ac:chgData name="Ninela  Marchant Neira" userId="0445fe62-3fdd-417c-a2b7-f13f715d869a" providerId="ADAL" clId="{7A64ED2C-B7D4-4D8C-B216-AB94F56C8D07}" dt="2021-04-15T20:03:57.170" v="2179"/>
          <ac:grpSpMkLst>
            <pc:docMk/>
            <pc:sldMk cId="3707380218" sldId="259"/>
            <ac:grpSpMk id="439" creationId="{2B5BAC99-5EB0-4D0A-B3A5-042EC5E1F40B}"/>
          </ac:grpSpMkLst>
        </pc:grpChg>
        <pc:grpChg chg="del mod">
          <ac:chgData name="Ninela  Marchant Neira" userId="0445fe62-3fdd-417c-a2b7-f13f715d869a" providerId="ADAL" clId="{7A64ED2C-B7D4-4D8C-B216-AB94F56C8D07}" dt="2021-04-15T20:03:57.170" v="2179"/>
          <ac:grpSpMkLst>
            <pc:docMk/>
            <pc:sldMk cId="3707380218" sldId="259"/>
            <ac:grpSpMk id="440" creationId="{7C42D854-3401-4089-B46F-AE45225F59BA}"/>
          </ac:grpSpMkLst>
        </pc:grpChg>
        <pc:grpChg chg="del mod">
          <ac:chgData name="Ninela  Marchant Neira" userId="0445fe62-3fdd-417c-a2b7-f13f715d869a" providerId="ADAL" clId="{7A64ED2C-B7D4-4D8C-B216-AB94F56C8D07}" dt="2021-04-15T20:03:58.131" v="2181"/>
          <ac:grpSpMkLst>
            <pc:docMk/>
            <pc:sldMk cId="3707380218" sldId="259"/>
            <ac:grpSpMk id="444" creationId="{C5F17521-3983-4D5D-8281-FD5B9EFEF784}"/>
          </ac:grpSpMkLst>
        </pc:grpChg>
        <pc:grpChg chg="del mod">
          <ac:chgData name="Ninela  Marchant Neira" userId="0445fe62-3fdd-417c-a2b7-f13f715d869a" providerId="ADAL" clId="{7A64ED2C-B7D4-4D8C-B216-AB94F56C8D07}" dt="2021-04-15T20:04:00.596" v="2183"/>
          <ac:grpSpMkLst>
            <pc:docMk/>
            <pc:sldMk cId="3707380218" sldId="259"/>
            <ac:grpSpMk id="445" creationId="{F2E834D5-7440-4FCC-871B-DE4F40368196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447" creationId="{FD98A83E-49F5-4E99-B726-13DF9EC42AE9}"/>
          </ac:grpSpMkLst>
        </pc:grpChg>
        <pc:grpChg chg="del mod">
          <ac:chgData name="Ninela  Marchant Neira" userId="0445fe62-3fdd-417c-a2b7-f13f715d869a" providerId="ADAL" clId="{7A64ED2C-B7D4-4D8C-B216-AB94F56C8D07}" dt="2021-04-15T20:04:23.531" v="2193"/>
          <ac:grpSpMkLst>
            <pc:docMk/>
            <pc:sldMk cId="3707380218" sldId="259"/>
            <ac:grpSpMk id="452" creationId="{32F17387-F520-4E17-ACA3-CCD6FDE88EA5}"/>
          </ac:grpSpMkLst>
        </pc:grpChg>
        <pc:grpChg chg="del mod">
          <ac:chgData name="Ninela  Marchant Neira" userId="0445fe62-3fdd-417c-a2b7-f13f715d869a" providerId="ADAL" clId="{7A64ED2C-B7D4-4D8C-B216-AB94F56C8D07}" dt="2021-04-15T20:04:24.483" v="2196"/>
          <ac:grpSpMkLst>
            <pc:docMk/>
            <pc:sldMk cId="3707380218" sldId="259"/>
            <ac:grpSpMk id="456" creationId="{BEAEC095-DE4D-471F-B58E-DE4683E3BAEB}"/>
          </ac:grpSpMkLst>
        </pc:grpChg>
        <pc:grpChg chg="del mod">
          <ac:chgData name="Ninela  Marchant Neira" userId="0445fe62-3fdd-417c-a2b7-f13f715d869a" providerId="ADAL" clId="{7A64ED2C-B7D4-4D8C-B216-AB94F56C8D07}" dt="2021-04-15T20:04:36.908" v="2198"/>
          <ac:grpSpMkLst>
            <pc:docMk/>
            <pc:sldMk cId="3707380218" sldId="259"/>
            <ac:grpSpMk id="459" creationId="{B4FB5D34-D87E-425D-B401-B12D954699FA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461" creationId="{858E05C0-C803-436B-8E5D-AEC55620042C}"/>
          </ac:grpSpMkLst>
        </pc:grpChg>
        <pc:grpChg chg="del mod">
          <ac:chgData name="Ninela  Marchant Neira" userId="0445fe62-3fdd-417c-a2b7-f13f715d869a" providerId="ADAL" clId="{7A64ED2C-B7D4-4D8C-B216-AB94F56C8D07}" dt="2021-04-15T20:04:43.751" v="2203"/>
          <ac:grpSpMkLst>
            <pc:docMk/>
            <pc:sldMk cId="3707380218" sldId="259"/>
            <ac:grpSpMk id="464" creationId="{4749C60B-631F-45C7-A121-CA221123A0CC}"/>
          </ac:grpSpMkLst>
        </pc:grpChg>
        <pc:grpChg chg="del mod">
          <ac:chgData name="Ninela  Marchant Neira" userId="0445fe62-3fdd-417c-a2b7-f13f715d869a" providerId="ADAL" clId="{7A64ED2C-B7D4-4D8C-B216-AB94F56C8D07}" dt="2021-04-15T20:06:04.737" v="2250"/>
          <ac:grpSpMkLst>
            <pc:docMk/>
            <pc:sldMk cId="3707380218" sldId="259"/>
            <ac:grpSpMk id="466" creationId="{4C2B1500-9523-4757-A473-12723DDD1050}"/>
          </ac:grpSpMkLst>
        </pc:grpChg>
        <pc:grpChg chg="del mod">
          <ac:chgData name="Ninela  Marchant Neira" userId="0445fe62-3fdd-417c-a2b7-f13f715d869a" providerId="ADAL" clId="{7A64ED2C-B7D4-4D8C-B216-AB94F56C8D07}" dt="2021-04-15T20:05:35.260" v="2219"/>
          <ac:grpSpMkLst>
            <pc:docMk/>
            <pc:sldMk cId="3707380218" sldId="259"/>
            <ac:grpSpMk id="476" creationId="{6E900F95-9D0B-48A5-8001-823864C8480A}"/>
          </ac:grpSpMkLst>
        </pc:grpChg>
        <pc:grpChg chg="del mod">
          <ac:chgData name="Ninela  Marchant Neira" userId="0445fe62-3fdd-417c-a2b7-f13f715d869a" providerId="ADAL" clId="{7A64ED2C-B7D4-4D8C-B216-AB94F56C8D07}" dt="2021-04-15T20:05:35.260" v="2219"/>
          <ac:grpSpMkLst>
            <pc:docMk/>
            <pc:sldMk cId="3707380218" sldId="259"/>
            <ac:grpSpMk id="482" creationId="{44D25665-CE19-445F-98F9-17E8B4EC39D3}"/>
          </ac:grpSpMkLst>
        </pc:grpChg>
        <pc:grpChg chg="del mod">
          <ac:chgData name="Ninela  Marchant Neira" userId="0445fe62-3fdd-417c-a2b7-f13f715d869a" providerId="ADAL" clId="{7A64ED2C-B7D4-4D8C-B216-AB94F56C8D07}" dt="2021-04-15T20:06:51.327" v="2311"/>
          <ac:grpSpMkLst>
            <pc:docMk/>
            <pc:sldMk cId="3707380218" sldId="259"/>
            <ac:grpSpMk id="483" creationId="{7E1C6BE1-522D-4D34-906F-165356294DB5}"/>
          </ac:grpSpMkLst>
        </pc:grpChg>
        <pc:grpChg chg="del mod">
          <ac:chgData name="Ninela  Marchant Neira" userId="0445fe62-3fdd-417c-a2b7-f13f715d869a" providerId="ADAL" clId="{7A64ED2C-B7D4-4D8C-B216-AB94F56C8D07}" dt="2021-04-15T20:05:40.217" v="2226"/>
          <ac:grpSpMkLst>
            <pc:docMk/>
            <pc:sldMk cId="3707380218" sldId="259"/>
            <ac:grpSpMk id="486" creationId="{6DFDD1D5-B3F0-4808-9AA1-8174C1E05219}"/>
          </ac:grpSpMkLst>
        </pc:grpChg>
        <pc:grpChg chg="del mod">
          <ac:chgData name="Ninela  Marchant Neira" userId="0445fe62-3fdd-417c-a2b7-f13f715d869a" providerId="ADAL" clId="{7A64ED2C-B7D4-4D8C-B216-AB94F56C8D07}" dt="2021-04-15T20:06:51.325" v="2309"/>
          <ac:grpSpMkLst>
            <pc:docMk/>
            <pc:sldMk cId="3707380218" sldId="259"/>
            <ac:grpSpMk id="490" creationId="{03EA3FC7-263E-4602-B98E-CDDAA965FE6B}"/>
          </ac:grpSpMkLst>
        </pc:grpChg>
        <pc:grpChg chg="del mod">
          <ac:chgData name="Ninela  Marchant Neira" userId="0445fe62-3fdd-417c-a2b7-f13f715d869a" providerId="ADAL" clId="{7A64ED2C-B7D4-4D8C-B216-AB94F56C8D07}" dt="2021-04-15T20:06:01.470" v="2244"/>
          <ac:grpSpMkLst>
            <pc:docMk/>
            <pc:sldMk cId="3707380218" sldId="259"/>
            <ac:grpSpMk id="499" creationId="{2049955D-3633-44D9-974C-AF7367ECDBD4}"/>
          </ac:grpSpMkLst>
        </pc:grpChg>
        <pc:grpChg chg="del mod">
          <ac:chgData name="Ninela  Marchant Neira" userId="0445fe62-3fdd-417c-a2b7-f13f715d869a" providerId="ADAL" clId="{7A64ED2C-B7D4-4D8C-B216-AB94F56C8D07}" dt="2021-04-15T20:06:01.470" v="2244"/>
          <ac:grpSpMkLst>
            <pc:docMk/>
            <pc:sldMk cId="3707380218" sldId="259"/>
            <ac:grpSpMk id="500" creationId="{09568A09-E15F-432E-842A-0CE74578252C}"/>
          </ac:grpSpMkLst>
        </pc:grpChg>
        <pc:grpChg chg="del mod">
          <ac:chgData name="Ninela  Marchant Neira" userId="0445fe62-3fdd-417c-a2b7-f13f715d869a" providerId="ADAL" clId="{7A64ED2C-B7D4-4D8C-B216-AB94F56C8D07}" dt="2021-04-15T20:06:01.470" v="2244"/>
          <ac:grpSpMkLst>
            <pc:docMk/>
            <pc:sldMk cId="3707380218" sldId="259"/>
            <ac:grpSpMk id="509" creationId="{08B625BE-EAB3-4030-B1DA-8F140F6848A3}"/>
          </ac:grpSpMkLst>
        </pc:grpChg>
        <pc:grpChg chg="del mod">
          <ac:chgData name="Ninela  Marchant Neira" userId="0445fe62-3fdd-417c-a2b7-f13f715d869a" providerId="ADAL" clId="{7A64ED2C-B7D4-4D8C-B216-AB94F56C8D07}" dt="2021-04-15T20:06:01.470" v="2244"/>
          <ac:grpSpMkLst>
            <pc:docMk/>
            <pc:sldMk cId="3707380218" sldId="259"/>
            <ac:grpSpMk id="510" creationId="{9AD44F6C-095E-4FB2-83BE-46207AF840D6}"/>
          </ac:grpSpMkLst>
        </pc:grpChg>
        <pc:grpChg chg="del mod">
          <ac:chgData name="Ninela  Marchant Neira" userId="0445fe62-3fdd-417c-a2b7-f13f715d869a" providerId="ADAL" clId="{7A64ED2C-B7D4-4D8C-B216-AB94F56C8D07}" dt="2021-04-15T20:06:04.737" v="2250"/>
          <ac:grpSpMkLst>
            <pc:docMk/>
            <pc:sldMk cId="3707380218" sldId="259"/>
            <ac:grpSpMk id="511" creationId="{97141A42-45AB-481D-BE3F-CBFA6A042D92}"/>
          </ac:grpSpMkLst>
        </pc:grpChg>
        <pc:grpChg chg="del mod">
          <ac:chgData name="Ninela  Marchant Neira" userId="0445fe62-3fdd-417c-a2b7-f13f715d869a" providerId="ADAL" clId="{7A64ED2C-B7D4-4D8C-B216-AB94F56C8D07}" dt="2021-04-15T20:06:11.345" v="2256"/>
          <ac:grpSpMkLst>
            <pc:docMk/>
            <pc:sldMk cId="3707380218" sldId="259"/>
            <ac:grpSpMk id="517" creationId="{1B2B5C42-2BFA-4A3D-80E0-1882D1564FEC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23" creationId="{68331A2C-66C1-442E-AD17-AA22DA6DBADB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33" creationId="{9C5DFBC0-7F7D-49CD-A894-EBF982FE0FFB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34" creationId="{D32EFB68-0046-4918-975A-5F32E6407CDB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37" creationId="{A69FA891-8082-499F-9A92-0A8843DE08AE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40" creationId="{B7E4579C-A7DB-4F24-801F-0B0061EC7834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45" creationId="{C829A5EB-5D33-4C9B-BD39-2F9BF5500A25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46" creationId="{B57468E5-EF3E-4B54-8A21-C0E156B6383E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53" creationId="{383E976D-CB15-41D4-B260-8DB2F204CB70}"/>
          </ac:grpSpMkLst>
        </pc:grpChg>
        <pc:grpChg chg="del mod">
          <ac:chgData name="Ninela  Marchant Neira" userId="0445fe62-3fdd-417c-a2b7-f13f715d869a" providerId="ADAL" clId="{7A64ED2C-B7D4-4D8C-B216-AB94F56C8D07}" dt="2021-04-15T23:58:21.532" v="3255" actId="478"/>
          <ac:grpSpMkLst>
            <pc:docMk/>
            <pc:sldMk cId="3707380218" sldId="259"/>
            <ac:grpSpMk id="561" creationId="{7CDB8FEB-C54B-4D92-B22D-8061D000D8D0}"/>
          </ac:grpSpMkLst>
        </pc:grpChg>
        <pc:inkChg chg="add del mod">
          <ac:chgData name="Ninela  Marchant Neira" userId="0445fe62-3fdd-417c-a2b7-f13f715d869a" providerId="ADAL" clId="{7A64ED2C-B7D4-4D8C-B216-AB94F56C8D07}" dt="2021-04-08T06:26:37.686" v="72"/>
          <ac:inkMkLst>
            <pc:docMk/>
            <pc:sldMk cId="3707380218" sldId="259"/>
            <ac:inkMk id="4" creationId="{02D81898-7140-4633-8E0B-CFF8DCFF42C4}"/>
          </ac:inkMkLst>
        </pc:inkChg>
        <pc:inkChg chg="add de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" creationId="{06B0278E-C492-4930-801C-96AC59CFF4DD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0"/>
          <ac:inkMkLst>
            <pc:docMk/>
            <pc:sldMk cId="3707380218" sldId="259"/>
            <ac:inkMk id="5" creationId="{8EE054CB-8913-4BC8-9C90-96C4A772589D}"/>
          </ac:inkMkLst>
        </pc:inkChg>
        <pc:inkChg chg="add del">
          <ac:chgData name="Ninela  Marchant Neira" userId="0445fe62-3fdd-417c-a2b7-f13f715d869a" providerId="ADAL" clId="{7A64ED2C-B7D4-4D8C-B216-AB94F56C8D07}" dt="2021-04-15T19:48:49.161" v="1558"/>
          <ac:inkMkLst>
            <pc:docMk/>
            <pc:sldMk cId="3707380218" sldId="259"/>
            <ac:inkMk id="5" creationId="{FA939E84-339D-4760-B7EC-6EE88A9130F9}"/>
          </ac:inkMkLst>
        </pc:inkChg>
        <pc:inkChg chg="add del mod">
          <ac:chgData name="Ninela  Marchant Neira" userId="0445fe62-3fdd-417c-a2b7-f13f715d869a" providerId="ADAL" clId="{7A64ED2C-B7D4-4D8C-B216-AB94F56C8D07}" dt="2021-04-15T19:48:49.154" v="1539"/>
          <ac:inkMkLst>
            <pc:docMk/>
            <pc:sldMk cId="3707380218" sldId="259"/>
            <ac:inkMk id="6" creationId="{2A6E42F5-D537-4E0D-B045-B3C6F0A5103D}"/>
          </ac:inkMkLst>
        </pc:inkChg>
        <pc:inkChg chg="add del mod">
          <ac:chgData name="Ninela  Marchant Neira" userId="0445fe62-3fdd-417c-a2b7-f13f715d869a" providerId="ADAL" clId="{7A64ED2C-B7D4-4D8C-B216-AB94F56C8D07}" dt="2021-04-08T06:25:29.279" v="5"/>
          <ac:inkMkLst>
            <pc:docMk/>
            <pc:sldMk cId="3707380218" sldId="259"/>
            <ac:inkMk id="6" creationId="{ED45965C-F45D-4F03-8BBB-1E0C3466612B}"/>
          </ac:inkMkLst>
        </pc:inkChg>
        <pc:inkChg chg="add del mod">
          <ac:chgData name="Ninela  Marchant Neira" userId="0445fe62-3fdd-417c-a2b7-f13f715d869a" providerId="ADAL" clId="{7A64ED2C-B7D4-4D8C-B216-AB94F56C8D07}" dt="2021-04-15T19:48:49.143" v="1518"/>
          <ac:inkMkLst>
            <pc:docMk/>
            <pc:sldMk cId="3707380218" sldId="259"/>
            <ac:inkMk id="7" creationId="{B1DC861D-2A98-4E78-BA21-C44406195AFA}"/>
          </ac:inkMkLst>
        </pc:inkChg>
        <pc:inkChg chg="add del mod">
          <ac:chgData name="Ninela  Marchant Neira" userId="0445fe62-3fdd-417c-a2b7-f13f715d869a" providerId="ADAL" clId="{7A64ED2C-B7D4-4D8C-B216-AB94F56C8D07}" dt="2021-04-15T19:48:49.166" v="1573"/>
          <ac:inkMkLst>
            <pc:docMk/>
            <pc:sldMk cId="3707380218" sldId="259"/>
            <ac:inkMk id="8" creationId="{623BA1AE-3B15-4A3F-A6CB-EF81DB4F2368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69"/>
          <ac:inkMkLst>
            <pc:docMk/>
            <pc:sldMk cId="3707380218" sldId="259"/>
            <ac:inkMk id="8" creationId="{79523208-E829-4904-9CE7-C83C05A49E22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7"/>
          <ac:inkMkLst>
            <pc:docMk/>
            <pc:sldMk cId="3707380218" sldId="259"/>
            <ac:inkMk id="9" creationId="{89CBB0B4-93B2-44E2-BC3C-B1FF2C92B392}"/>
          </ac:inkMkLst>
        </pc:inkChg>
        <pc:inkChg chg="add del mod">
          <ac:chgData name="Ninela  Marchant Neira" userId="0445fe62-3fdd-417c-a2b7-f13f715d869a" providerId="ADAL" clId="{7A64ED2C-B7D4-4D8C-B216-AB94F56C8D07}" dt="2021-04-15T19:48:49.133" v="1499"/>
          <ac:inkMkLst>
            <pc:docMk/>
            <pc:sldMk cId="3707380218" sldId="259"/>
            <ac:inkMk id="9" creationId="{B6C7A24E-3FF5-4C6E-A0D9-2AF5F4E52D91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64"/>
          <ac:inkMkLst>
            <pc:docMk/>
            <pc:sldMk cId="3707380218" sldId="259"/>
            <ac:inkMk id="10" creationId="{1C720906-A4A8-4805-9D89-B0D66EA1CEB8}"/>
          </ac:inkMkLst>
        </pc:inkChg>
        <pc:inkChg chg="add del mod">
          <ac:chgData name="Ninela  Marchant Neira" userId="0445fe62-3fdd-417c-a2b7-f13f715d869a" providerId="ADAL" clId="{7A64ED2C-B7D4-4D8C-B216-AB94F56C8D07}" dt="2021-04-15T19:48:49.156" v="1545"/>
          <ac:inkMkLst>
            <pc:docMk/>
            <pc:sldMk cId="3707380218" sldId="259"/>
            <ac:inkMk id="10" creationId="{E1C94C14-B7DF-479E-B607-37D00BC73507}"/>
          </ac:inkMkLst>
        </pc:inkChg>
        <pc:inkChg chg="add del mod">
          <ac:chgData name="Ninela  Marchant Neira" userId="0445fe62-3fdd-417c-a2b7-f13f715d869a" providerId="ADAL" clId="{7A64ED2C-B7D4-4D8C-B216-AB94F56C8D07}" dt="2021-04-15T19:48:49.162" v="1561"/>
          <ac:inkMkLst>
            <pc:docMk/>
            <pc:sldMk cId="3707380218" sldId="259"/>
            <ac:inkMk id="11" creationId="{2E55D97A-C7B5-4C95-9AF8-42C766E68D0B}"/>
          </ac:inkMkLst>
        </pc:inkChg>
        <pc:inkChg chg="add del mod">
          <ac:chgData name="Ninela  Marchant Neira" userId="0445fe62-3fdd-417c-a2b7-f13f715d869a" providerId="ADAL" clId="{7A64ED2C-B7D4-4D8C-B216-AB94F56C8D07}" dt="2021-04-08T06:26:37.702" v="91"/>
          <ac:inkMkLst>
            <pc:docMk/>
            <pc:sldMk cId="3707380218" sldId="259"/>
            <ac:inkMk id="11" creationId="{6406777E-DB6F-4E13-A779-B829DC2C6CE6}"/>
          </ac:inkMkLst>
        </pc:inkChg>
        <pc:inkChg chg="add del mod">
          <ac:chgData name="Ninela  Marchant Neira" userId="0445fe62-3fdd-417c-a2b7-f13f715d869a" providerId="ADAL" clId="{7A64ED2C-B7D4-4D8C-B216-AB94F56C8D07}" dt="2021-04-08T06:25:43.804" v="18" actId="9405"/>
          <ac:inkMkLst>
            <pc:docMk/>
            <pc:sldMk cId="3707380218" sldId="259"/>
            <ac:inkMk id="13" creationId="{9D0806EC-EBF4-41A7-A3FF-AD2518C6CE4D}"/>
          </ac:inkMkLst>
        </pc:inkChg>
        <pc:inkChg chg="add del mod">
          <ac:chgData name="Ninela  Marchant Neira" userId="0445fe62-3fdd-417c-a2b7-f13f715d869a" providerId="ADAL" clId="{7A64ED2C-B7D4-4D8C-B216-AB94F56C8D07}" dt="2021-04-15T19:48:49.129" v="1484"/>
          <ac:inkMkLst>
            <pc:docMk/>
            <pc:sldMk cId="3707380218" sldId="259"/>
            <ac:inkMk id="13" creationId="{A695CCAF-6D10-41B6-9B69-5DD43005965C}"/>
          </ac:inkMkLst>
        </pc:inkChg>
        <pc:inkChg chg="add del mod">
          <ac:chgData name="Ninela  Marchant Neira" userId="0445fe62-3fdd-417c-a2b7-f13f715d869a" providerId="ADAL" clId="{7A64ED2C-B7D4-4D8C-B216-AB94F56C8D07}" dt="2021-04-08T06:25:43.202" v="17"/>
          <ac:inkMkLst>
            <pc:docMk/>
            <pc:sldMk cId="3707380218" sldId="259"/>
            <ac:inkMk id="14" creationId="{EE669FE7-3C77-4DE1-AB73-9D3B7411E289}"/>
          </ac:inkMkLst>
        </pc:inkChg>
        <pc:inkChg chg="add del mod">
          <ac:chgData name="Ninela  Marchant Neira" userId="0445fe62-3fdd-417c-a2b7-f13f715d869a" providerId="ADAL" clId="{7A64ED2C-B7D4-4D8C-B216-AB94F56C8D07}" dt="2021-04-15T19:48:49.128" v="1483"/>
          <ac:inkMkLst>
            <pc:docMk/>
            <pc:sldMk cId="3707380218" sldId="259"/>
            <ac:inkMk id="14" creationId="{FE214BE1-8928-45DB-BB6B-433A2584450C}"/>
          </ac:inkMkLst>
        </pc:inkChg>
        <pc:inkChg chg="add del mod">
          <ac:chgData name="Ninela  Marchant Neira" userId="0445fe62-3fdd-417c-a2b7-f13f715d869a" providerId="ADAL" clId="{7A64ED2C-B7D4-4D8C-B216-AB94F56C8D07}" dt="2021-04-15T19:48:49.135" v="1504"/>
          <ac:inkMkLst>
            <pc:docMk/>
            <pc:sldMk cId="3707380218" sldId="259"/>
            <ac:inkMk id="15" creationId="{9DE7F2A4-A32F-4A92-9379-19C1D089E4AD}"/>
          </ac:inkMkLst>
        </pc:inkChg>
        <pc:inkChg chg="add del">
          <ac:chgData name="Ninela  Marchant Neira" userId="0445fe62-3fdd-417c-a2b7-f13f715d869a" providerId="ADAL" clId="{7A64ED2C-B7D4-4D8C-B216-AB94F56C8D07}" dt="2021-04-08T06:25:42.703" v="15" actId="9405"/>
          <ac:inkMkLst>
            <pc:docMk/>
            <pc:sldMk cId="3707380218" sldId="259"/>
            <ac:inkMk id="16" creationId="{ACDA5A57-9E84-44BB-9E50-27F3291A1CBE}"/>
          </ac:inkMkLst>
        </pc:inkChg>
        <pc:inkChg chg="add del mod">
          <ac:chgData name="Ninela  Marchant Neira" userId="0445fe62-3fdd-417c-a2b7-f13f715d869a" providerId="ADAL" clId="{7A64ED2C-B7D4-4D8C-B216-AB94F56C8D07}" dt="2021-04-15T19:48:49.134" v="1501"/>
          <ac:inkMkLst>
            <pc:docMk/>
            <pc:sldMk cId="3707380218" sldId="259"/>
            <ac:inkMk id="16" creationId="{D44A15F4-16D6-40AD-A9FC-DB60F7AA6820}"/>
          </ac:inkMkLst>
        </pc:inkChg>
        <pc:inkChg chg="add del mod">
          <ac:chgData name="Ninela  Marchant Neira" userId="0445fe62-3fdd-417c-a2b7-f13f715d869a" providerId="ADAL" clId="{7A64ED2C-B7D4-4D8C-B216-AB94F56C8D07}" dt="2021-04-15T19:48:49.152" v="1535"/>
          <ac:inkMkLst>
            <pc:docMk/>
            <pc:sldMk cId="3707380218" sldId="259"/>
            <ac:inkMk id="17" creationId="{B74DBC15-6F2A-4E82-A28E-4B8E5760E3DE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9"/>
          <ac:inkMkLst>
            <pc:docMk/>
            <pc:sldMk cId="3707380218" sldId="259"/>
            <ac:inkMk id="17" creationId="{FD68B43A-FD88-448E-A2C5-CC1486CE6E51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2"/>
          <ac:inkMkLst>
            <pc:docMk/>
            <pc:sldMk cId="3707380218" sldId="259"/>
            <ac:inkMk id="18" creationId="{46641F1D-95DD-40EB-93C1-496D1392C1DC}"/>
          </ac:inkMkLst>
        </pc:inkChg>
        <pc:inkChg chg="add del mod">
          <ac:chgData name="Ninela  Marchant Neira" userId="0445fe62-3fdd-417c-a2b7-f13f715d869a" providerId="ADAL" clId="{7A64ED2C-B7D4-4D8C-B216-AB94F56C8D07}" dt="2021-04-15T19:48:49.153" v="1538"/>
          <ac:inkMkLst>
            <pc:docMk/>
            <pc:sldMk cId="3707380218" sldId="259"/>
            <ac:inkMk id="18" creationId="{FE4790CA-3539-46DE-B72E-483075F58789}"/>
          </ac:inkMkLst>
        </pc:inkChg>
        <pc:inkChg chg="add del mod">
          <ac:chgData name="Ninela  Marchant Neira" userId="0445fe62-3fdd-417c-a2b7-f13f715d869a" providerId="ADAL" clId="{7A64ED2C-B7D4-4D8C-B216-AB94F56C8D07}" dt="2021-04-15T19:48:49.141" v="1515"/>
          <ac:inkMkLst>
            <pc:docMk/>
            <pc:sldMk cId="3707380218" sldId="259"/>
            <ac:inkMk id="19" creationId="{01FA20C7-8DC8-4418-8F3D-159EA20CFDFE}"/>
          </ac:inkMkLst>
        </pc:inkChg>
        <pc:inkChg chg="add del mod">
          <ac:chgData name="Ninela  Marchant Neira" userId="0445fe62-3fdd-417c-a2b7-f13f715d869a" providerId="ADAL" clId="{7A64ED2C-B7D4-4D8C-B216-AB94F56C8D07}" dt="2021-04-15T19:48:49.170" v="1583"/>
          <ac:inkMkLst>
            <pc:docMk/>
            <pc:sldMk cId="3707380218" sldId="259"/>
            <ac:inkMk id="20" creationId="{91F303F3-30F6-4589-9F1A-ED4691065459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8"/>
          <ac:inkMkLst>
            <pc:docMk/>
            <pc:sldMk cId="3707380218" sldId="259"/>
            <ac:inkMk id="20" creationId="{C06479D6-6256-46CC-AC2D-6B9E59B744BA}"/>
          </ac:inkMkLst>
        </pc:inkChg>
        <pc:inkChg chg="add del mod">
          <ac:chgData name="Ninela  Marchant Neira" userId="0445fe62-3fdd-417c-a2b7-f13f715d869a" providerId="ADAL" clId="{7A64ED2C-B7D4-4D8C-B216-AB94F56C8D07}" dt="2021-04-15T19:48:49.135" v="1505"/>
          <ac:inkMkLst>
            <pc:docMk/>
            <pc:sldMk cId="3707380218" sldId="259"/>
            <ac:inkMk id="21" creationId="{161456CE-1B48-4756-B55A-EC300CB349D9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6"/>
          <ac:inkMkLst>
            <pc:docMk/>
            <pc:sldMk cId="3707380218" sldId="259"/>
            <ac:inkMk id="21" creationId="{1AC1A0F5-7AD7-4972-B288-B27BC556E462}"/>
          </ac:inkMkLst>
        </pc:inkChg>
        <pc:inkChg chg="add del mod">
          <ac:chgData name="Ninela  Marchant Neira" userId="0445fe62-3fdd-417c-a2b7-f13f715d869a" providerId="ADAL" clId="{7A64ED2C-B7D4-4D8C-B216-AB94F56C8D07}" dt="2021-04-15T19:48:49.130" v="1491"/>
          <ac:inkMkLst>
            <pc:docMk/>
            <pc:sldMk cId="3707380218" sldId="259"/>
            <ac:inkMk id="22" creationId="{014BDCA1-AA09-495A-AF9E-2C4E45CC4DBD}"/>
          </ac:inkMkLst>
        </pc:inkChg>
        <pc:inkChg chg="add del mod">
          <ac:chgData name="Ninela  Marchant Neira" userId="0445fe62-3fdd-417c-a2b7-f13f715d869a" providerId="ADAL" clId="{7A64ED2C-B7D4-4D8C-B216-AB94F56C8D07}" dt="2021-04-08T06:26:37.702" v="92"/>
          <ac:inkMkLst>
            <pc:docMk/>
            <pc:sldMk cId="3707380218" sldId="259"/>
            <ac:inkMk id="22" creationId="{D7699276-C724-466E-921F-1A03BDD9003C}"/>
          </ac:inkMkLst>
        </pc:inkChg>
        <pc:inkChg chg="add del mod">
          <ac:chgData name="Ninela  Marchant Neira" userId="0445fe62-3fdd-417c-a2b7-f13f715d869a" providerId="ADAL" clId="{7A64ED2C-B7D4-4D8C-B216-AB94F56C8D07}" dt="2021-04-15T19:48:49.144" v="1521"/>
          <ac:inkMkLst>
            <pc:docMk/>
            <pc:sldMk cId="3707380218" sldId="259"/>
            <ac:inkMk id="23" creationId="{651CA0A1-3A3C-47E6-8051-C669ECE615F9}"/>
          </ac:inkMkLst>
        </pc:inkChg>
        <pc:inkChg chg="add del mod">
          <ac:chgData name="Ninela  Marchant Neira" userId="0445fe62-3fdd-417c-a2b7-f13f715d869a" providerId="ADAL" clId="{7A64ED2C-B7D4-4D8C-B216-AB94F56C8D07}" dt="2021-04-15T19:48:49.165" v="1568"/>
          <ac:inkMkLst>
            <pc:docMk/>
            <pc:sldMk cId="3707380218" sldId="259"/>
            <ac:inkMk id="24" creationId="{0B173409-C7B6-43D1-9FA3-22B02A825FE7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65"/>
          <ac:inkMkLst>
            <pc:docMk/>
            <pc:sldMk cId="3707380218" sldId="259"/>
            <ac:inkMk id="24" creationId="{16269A80-1F36-4822-80CC-963EE844B903}"/>
          </ac:inkMkLst>
        </pc:inkChg>
        <pc:inkChg chg="add del mod">
          <ac:chgData name="Ninela  Marchant Neira" userId="0445fe62-3fdd-417c-a2b7-f13f715d869a" providerId="ADAL" clId="{7A64ED2C-B7D4-4D8C-B216-AB94F56C8D07}" dt="2021-04-15T19:48:49.128" v="1481"/>
          <ac:inkMkLst>
            <pc:docMk/>
            <pc:sldMk cId="3707380218" sldId="259"/>
            <ac:inkMk id="25" creationId="{05746F86-9F8C-4919-9A72-325666792BE5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8"/>
          <ac:inkMkLst>
            <pc:docMk/>
            <pc:sldMk cId="3707380218" sldId="259"/>
            <ac:inkMk id="25" creationId="{7082A6DF-A529-421F-8673-B6691FDA12AC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3"/>
          <ac:inkMkLst>
            <pc:docMk/>
            <pc:sldMk cId="3707380218" sldId="259"/>
            <ac:inkMk id="26" creationId="{861543F5-D3F9-40BB-AF7E-AF040B2F1A5A}"/>
          </ac:inkMkLst>
        </pc:inkChg>
        <pc:inkChg chg="add del mod">
          <ac:chgData name="Ninela  Marchant Neira" userId="0445fe62-3fdd-417c-a2b7-f13f715d869a" providerId="ADAL" clId="{7A64ED2C-B7D4-4D8C-B216-AB94F56C8D07}" dt="2021-04-15T19:48:49.134" v="1500"/>
          <ac:inkMkLst>
            <pc:docMk/>
            <pc:sldMk cId="3707380218" sldId="259"/>
            <ac:inkMk id="26" creationId="{A6E25192-61EF-41AA-B621-D7BEFDDB4522}"/>
          </ac:inkMkLst>
        </pc:inkChg>
        <pc:inkChg chg="add del mod">
          <ac:chgData name="Ninela  Marchant Neira" userId="0445fe62-3fdd-417c-a2b7-f13f715d869a" providerId="ADAL" clId="{7A64ED2C-B7D4-4D8C-B216-AB94F56C8D07}" dt="2021-04-15T19:48:49.145" v="1524"/>
          <ac:inkMkLst>
            <pc:docMk/>
            <pc:sldMk cId="3707380218" sldId="259"/>
            <ac:inkMk id="27" creationId="{6027F952-4467-430E-9EEF-A486A4053671}"/>
          </ac:inkMkLst>
        </pc:inkChg>
        <pc:inkChg chg="add del mod">
          <ac:chgData name="Ninela  Marchant Neira" userId="0445fe62-3fdd-417c-a2b7-f13f715d869a" providerId="ADAL" clId="{7A64ED2C-B7D4-4D8C-B216-AB94F56C8D07}" dt="2021-04-08T06:26:37.702" v="93"/>
          <ac:inkMkLst>
            <pc:docMk/>
            <pc:sldMk cId="3707380218" sldId="259"/>
            <ac:inkMk id="27" creationId="{B45DDCED-61C2-4053-B5EE-8A28B2FB4E25}"/>
          </ac:inkMkLst>
        </pc:inkChg>
        <pc:inkChg chg="add del mod">
          <ac:chgData name="Ninela  Marchant Neira" userId="0445fe62-3fdd-417c-a2b7-f13f715d869a" providerId="ADAL" clId="{7A64ED2C-B7D4-4D8C-B216-AB94F56C8D07}" dt="2021-04-15T19:48:49.126" v="1479"/>
          <ac:inkMkLst>
            <pc:docMk/>
            <pc:sldMk cId="3707380218" sldId="259"/>
            <ac:inkMk id="28" creationId="{1F11D69D-CF26-4CA4-B28C-8DCE02D297A0}"/>
          </ac:inkMkLst>
        </pc:inkChg>
        <pc:inkChg chg="add del mod">
          <ac:chgData name="Ninela  Marchant Neira" userId="0445fe62-3fdd-417c-a2b7-f13f715d869a" providerId="ADAL" clId="{7A64ED2C-B7D4-4D8C-B216-AB94F56C8D07}" dt="2021-04-08T06:26:37.702" v="94"/>
          <ac:inkMkLst>
            <pc:docMk/>
            <pc:sldMk cId="3707380218" sldId="259"/>
            <ac:inkMk id="28" creationId="{ACE0E62D-42CC-40E4-BB8A-864CD8E34FA9}"/>
          </ac:inkMkLst>
        </pc:inkChg>
        <pc:inkChg chg="add del mod">
          <ac:chgData name="Ninela  Marchant Neira" userId="0445fe62-3fdd-417c-a2b7-f13f715d869a" providerId="ADAL" clId="{7A64ED2C-B7D4-4D8C-B216-AB94F56C8D07}" dt="2021-04-15T19:48:49.147" v="1527"/>
          <ac:inkMkLst>
            <pc:docMk/>
            <pc:sldMk cId="3707380218" sldId="259"/>
            <ac:inkMk id="29" creationId="{905C9F58-E734-4C7F-AEFB-DEC4326BC4C2}"/>
          </ac:inkMkLst>
        </pc:inkChg>
        <pc:inkChg chg="add del mod">
          <ac:chgData name="Ninela  Marchant Neira" userId="0445fe62-3fdd-417c-a2b7-f13f715d869a" providerId="ADAL" clId="{7A64ED2C-B7D4-4D8C-B216-AB94F56C8D07}" dt="2021-04-15T19:48:49.137" v="1507"/>
          <ac:inkMkLst>
            <pc:docMk/>
            <pc:sldMk cId="3707380218" sldId="259"/>
            <ac:inkMk id="30" creationId="{1FB5E8F4-67F4-4C99-9826-402F67A106A4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7"/>
          <ac:inkMkLst>
            <pc:docMk/>
            <pc:sldMk cId="3707380218" sldId="259"/>
            <ac:inkMk id="31" creationId="{EDEB2722-E4D1-4489-ACF6-6248A18CEAE0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90"/>
          <ac:inkMkLst>
            <pc:docMk/>
            <pc:sldMk cId="3707380218" sldId="259"/>
            <ac:inkMk id="32" creationId="{AF80FE90-54EF-4993-90EF-75D1A12D38D3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67"/>
          <ac:inkMkLst>
            <pc:docMk/>
            <pc:sldMk cId="3707380218" sldId="259"/>
            <ac:inkMk id="33" creationId="{1EC12F74-F342-4681-8A47-C7EB51F5130B}"/>
          </ac:inkMkLst>
        </pc:inkChg>
        <pc:inkChg chg="add del mod">
          <ac:chgData name="Ninela  Marchant Neira" userId="0445fe62-3fdd-417c-a2b7-f13f715d869a" providerId="ADAL" clId="{7A64ED2C-B7D4-4D8C-B216-AB94F56C8D07}" dt="2021-04-15T19:48:49.158" v="1549"/>
          <ac:inkMkLst>
            <pc:docMk/>
            <pc:sldMk cId="3707380218" sldId="259"/>
            <ac:inkMk id="33" creationId="{72EF70BB-6BDF-4C49-9768-37D5C6DE5E38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66"/>
          <ac:inkMkLst>
            <pc:docMk/>
            <pc:sldMk cId="3707380218" sldId="259"/>
            <ac:inkMk id="34" creationId="{63C2A6A8-3A9B-43F6-8831-D39102F264EE}"/>
          </ac:inkMkLst>
        </pc:inkChg>
        <pc:inkChg chg="add del mod">
          <ac:chgData name="Ninela  Marchant Neira" userId="0445fe62-3fdd-417c-a2b7-f13f715d869a" providerId="ADAL" clId="{7A64ED2C-B7D4-4D8C-B216-AB94F56C8D07}" dt="2021-04-15T19:48:49.159" v="1551"/>
          <ac:inkMkLst>
            <pc:docMk/>
            <pc:sldMk cId="3707380218" sldId="259"/>
            <ac:inkMk id="34" creationId="{EA9BF6AA-E627-4143-80E8-5C09B4D7676A}"/>
          </ac:inkMkLst>
        </pc:inkChg>
        <pc:inkChg chg="add del mod">
          <ac:chgData name="Ninela  Marchant Neira" userId="0445fe62-3fdd-417c-a2b7-f13f715d869a" providerId="ADAL" clId="{7A64ED2C-B7D4-4D8C-B216-AB94F56C8D07}" dt="2021-04-15T19:48:49.166" v="1571"/>
          <ac:inkMkLst>
            <pc:docMk/>
            <pc:sldMk cId="3707380218" sldId="259"/>
            <ac:inkMk id="35" creationId="{D58BD48A-F3D4-4AB8-9FBB-DC765F30A33F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5"/>
          <ac:inkMkLst>
            <pc:docMk/>
            <pc:sldMk cId="3707380218" sldId="259"/>
            <ac:inkMk id="36" creationId="{01B915DA-6AB6-4254-A026-A0C48E36994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" creationId="{4A0E6140-098A-431B-801B-85D0C8A8ACA0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1"/>
          <ac:inkMkLst>
            <pc:docMk/>
            <pc:sldMk cId="3707380218" sldId="259"/>
            <ac:inkMk id="37" creationId="{62464558-586B-470E-BB5B-B64CB1E0277F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" creationId="{6D3229E9-6C97-4DCB-8B2A-082A29F8726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9" creationId="{9714A27A-CE88-47A4-9AAC-A2B7CABBA045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3"/>
          <ac:inkMkLst>
            <pc:docMk/>
            <pc:sldMk cId="3707380218" sldId="259"/>
            <ac:inkMk id="39" creationId="{FD49DAB7-CE6E-44FE-92FD-278C21E2DAD3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0" creationId="{23416285-E298-449B-9738-F251BE7F49C9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68"/>
          <ac:inkMkLst>
            <pc:docMk/>
            <pc:sldMk cId="3707380218" sldId="259"/>
            <ac:inkMk id="40" creationId="{5071F31A-E432-4495-97C5-577F930F2E2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" creationId="{D2B8032B-4B3C-4DAE-BAD4-B1859ADA32BE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4"/>
          <ac:inkMkLst>
            <pc:docMk/>
            <pc:sldMk cId="3707380218" sldId="259"/>
            <ac:inkMk id="41" creationId="{E0DB4E8F-3367-4193-B87A-60A5D7DFC4A2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" creationId="{2B043BC2-20A5-4B7F-B98C-62F90043DFC9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6"/>
          <ac:inkMkLst>
            <pc:docMk/>
            <pc:sldMk cId="3707380218" sldId="259"/>
            <ac:inkMk id="43" creationId="{D433A388-E330-48C9-8DB4-477A65F00B26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0"/>
          <ac:inkMkLst>
            <pc:docMk/>
            <pc:sldMk cId="3707380218" sldId="259"/>
            <ac:inkMk id="44" creationId="{3F654E71-2E64-4DCF-996C-1A56EFCA145C}"/>
          </ac:inkMkLst>
        </pc:inkChg>
        <pc:inkChg chg="add del mod">
          <ac:chgData name="Ninela  Marchant Neira" userId="0445fe62-3fdd-417c-a2b7-f13f715d869a" providerId="ADAL" clId="{7A64ED2C-B7D4-4D8C-B216-AB94F56C8D07}" dt="2021-04-15T19:48:49.128" v="1482"/>
          <ac:inkMkLst>
            <pc:docMk/>
            <pc:sldMk cId="3707380218" sldId="259"/>
            <ac:inkMk id="46" creationId="{20791233-8801-4761-88C1-248CA548DB6D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5"/>
          <ac:inkMkLst>
            <pc:docMk/>
            <pc:sldMk cId="3707380218" sldId="259"/>
            <ac:inkMk id="46" creationId="{60FE92D8-CB3D-4AEE-9973-F01788A3703C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1"/>
          <ac:inkMkLst>
            <pc:docMk/>
            <pc:sldMk cId="3707380218" sldId="259"/>
            <ac:inkMk id="47" creationId="{FF9CB399-B875-4D1D-AC95-5744CB63FF90}"/>
          </ac:inkMkLst>
        </pc:inkChg>
        <pc:inkChg chg="add del mod">
          <ac:chgData name="Ninela  Marchant Neira" userId="0445fe62-3fdd-417c-a2b7-f13f715d869a" providerId="ADAL" clId="{7A64ED2C-B7D4-4D8C-B216-AB94F56C8D07}" dt="2021-04-15T19:48:49.126" v="1480"/>
          <ac:inkMkLst>
            <pc:docMk/>
            <pc:sldMk cId="3707380218" sldId="259"/>
            <ac:inkMk id="48" creationId="{7D28EE30-6849-4499-A904-BBA2055DD05E}"/>
          </ac:inkMkLst>
        </pc:inkChg>
        <pc:inkChg chg="add del mod">
          <ac:chgData name="Ninela  Marchant Neira" userId="0445fe62-3fdd-417c-a2b7-f13f715d869a" providerId="ADAL" clId="{7A64ED2C-B7D4-4D8C-B216-AB94F56C8D07}" dt="2021-04-15T19:48:49.139" v="1513"/>
          <ac:inkMkLst>
            <pc:docMk/>
            <pc:sldMk cId="3707380218" sldId="259"/>
            <ac:inkMk id="49" creationId="{13A0D5FE-F504-435D-9DA3-F815775B1470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89"/>
          <ac:inkMkLst>
            <pc:docMk/>
            <pc:sldMk cId="3707380218" sldId="259"/>
            <ac:inkMk id="49" creationId="{7C96DB1C-BD03-4101-A7A6-9113C6B9E33E}"/>
          </ac:inkMkLst>
        </pc:inkChg>
        <pc:inkChg chg="add del mod">
          <ac:chgData name="Ninela  Marchant Neira" userId="0445fe62-3fdd-417c-a2b7-f13f715d869a" providerId="ADAL" clId="{7A64ED2C-B7D4-4D8C-B216-AB94F56C8D07}" dt="2021-04-15T19:48:49.168" v="1576"/>
          <ac:inkMkLst>
            <pc:docMk/>
            <pc:sldMk cId="3707380218" sldId="259"/>
            <ac:inkMk id="50" creationId="{0CD0EF90-1B20-46C6-9374-8CED087706B0}"/>
          </ac:inkMkLst>
        </pc:inkChg>
        <pc:inkChg chg="add del mod">
          <ac:chgData name="Ninela  Marchant Neira" userId="0445fe62-3fdd-417c-a2b7-f13f715d869a" providerId="ADAL" clId="{7A64ED2C-B7D4-4D8C-B216-AB94F56C8D07}" dt="2021-04-08T06:26:37.686" v="74"/>
          <ac:inkMkLst>
            <pc:docMk/>
            <pc:sldMk cId="3707380218" sldId="259"/>
            <ac:inkMk id="50" creationId="{D3870A0C-E73D-48EA-AC8F-2B69120F6E69}"/>
          </ac:inkMkLst>
        </pc:inkChg>
        <pc:inkChg chg="add del mod">
          <ac:chgData name="Ninela  Marchant Neira" userId="0445fe62-3fdd-417c-a2b7-f13f715d869a" providerId="ADAL" clId="{7A64ED2C-B7D4-4D8C-B216-AB94F56C8D07}" dt="2021-04-15T19:48:49.161" v="1559"/>
          <ac:inkMkLst>
            <pc:docMk/>
            <pc:sldMk cId="3707380218" sldId="259"/>
            <ac:inkMk id="51" creationId="{F1B3A4FD-F3A3-47E8-8CD9-00153340BDFA}"/>
          </ac:inkMkLst>
        </pc:inkChg>
        <pc:inkChg chg="add del mod">
          <ac:chgData name="Ninela  Marchant Neira" userId="0445fe62-3fdd-417c-a2b7-f13f715d869a" providerId="ADAL" clId="{7A64ED2C-B7D4-4D8C-B216-AB94F56C8D07}" dt="2021-04-08T06:26:40.090" v="101"/>
          <ac:inkMkLst>
            <pc:docMk/>
            <pc:sldMk cId="3707380218" sldId="259"/>
            <ac:inkMk id="52" creationId="{6B1BC8F8-6F5F-4B36-806B-5E6345EB60DF}"/>
          </ac:inkMkLst>
        </pc:inkChg>
        <pc:inkChg chg="add del mod">
          <ac:chgData name="Ninela  Marchant Neira" userId="0445fe62-3fdd-417c-a2b7-f13f715d869a" providerId="ADAL" clId="{7A64ED2C-B7D4-4D8C-B216-AB94F56C8D07}" dt="2021-04-15T19:48:49.134" v="1502"/>
          <ac:inkMkLst>
            <pc:docMk/>
            <pc:sldMk cId="3707380218" sldId="259"/>
            <ac:inkMk id="52" creationId="{FA05504B-15A3-48E9-BE2B-B3E7F062E018}"/>
          </ac:inkMkLst>
        </pc:inkChg>
        <pc:inkChg chg="add del mod">
          <ac:chgData name="Ninela  Marchant Neira" userId="0445fe62-3fdd-417c-a2b7-f13f715d869a" providerId="ADAL" clId="{7A64ED2C-B7D4-4D8C-B216-AB94F56C8D07}" dt="2021-04-15T19:48:49.145" v="1523"/>
          <ac:inkMkLst>
            <pc:docMk/>
            <pc:sldMk cId="3707380218" sldId="259"/>
            <ac:inkMk id="53" creationId="{47F62B2C-76C1-4E2A-8A70-226B7282A43F}"/>
          </ac:inkMkLst>
        </pc:inkChg>
        <pc:inkChg chg="add del mod">
          <ac:chgData name="Ninela  Marchant Neira" userId="0445fe62-3fdd-417c-a2b7-f13f715d869a" providerId="ADAL" clId="{7A64ED2C-B7D4-4D8C-B216-AB94F56C8D07}" dt="2021-04-08T06:26:40.075" v="98"/>
          <ac:inkMkLst>
            <pc:docMk/>
            <pc:sldMk cId="3707380218" sldId="259"/>
            <ac:inkMk id="53" creationId="{C44BCC1E-1408-4111-AD1E-773F5E5FA9EC}"/>
          </ac:inkMkLst>
        </pc:inkChg>
        <pc:inkChg chg="add del mod">
          <ac:chgData name="Ninela  Marchant Neira" userId="0445fe62-3fdd-417c-a2b7-f13f715d869a" providerId="ADAL" clId="{7A64ED2C-B7D4-4D8C-B216-AB94F56C8D07}" dt="2021-04-15T19:48:49.138" v="1509"/>
          <ac:inkMkLst>
            <pc:docMk/>
            <pc:sldMk cId="3707380218" sldId="259"/>
            <ac:inkMk id="54" creationId="{8BD4EB0B-29EF-4B49-9F58-2E2517523F4A}"/>
          </ac:inkMkLst>
        </pc:inkChg>
        <pc:inkChg chg="add del mod">
          <ac:chgData name="Ninela  Marchant Neira" userId="0445fe62-3fdd-417c-a2b7-f13f715d869a" providerId="ADAL" clId="{7A64ED2C-B7D4-4D8C-B216-AB94F56C8D07}" dt="2021-04-08T06:26:40.090" v="103"/>
          <ac:inkMkLst>
            <pc:docMk/>
            <pc:sldMk cId="3707380218" sldId="259"/>
            <ac:inkMk id="54" creationId="{FBFCFB2A-3628-46BC-9A8D-EE01DE1AAADE}"/>
          </ac:inkMkLst>
        </pc:inkChg>
        <pc:inkChg chg="add del mod">
          <ac:chgData name="Ninela  Marchant Neira" userId="0445fe62-3fdd-417c-a2b7-f13f715d869a" providerId="ADAL" clId="{7A64ED2C-B7D4-4D8C-B216-AB94F56C8D07}" dt="2021-04-15T19:48:49.123" v="1476"/>
          <ac:inkMkLst>
            <pc:docMk/>
            <pc:sldMk cId="3707380218" sldId="259"/>
            <ac:inkMk id="55" creationId="{375AF9F8-88B3-42DA-8DA9-F83F12C1998F}"/>
          </ac:inkMkLst>
        </pc:inkChg>
        <pc:inkChg chg="add del mod">
          <ac:chgData name="Ninela  Marchant Neira" userId="0445fe62-3fdd-417c-a2b7-f13f715d869a" providerId="ADAL" clId="{7A64ED2C-B7D4-4D8C-B216-AB94F56C8D07}" dt="2021-04-08T06:26:40.090" v="102"/>
          <ac:inkMkLst>
            <pc:docMk/>
            <pc:sldMk cId="3707380218" sldId="259"/>
            <ac:inkMk id="55" creationId="{CF22D938-FF51-4236-8C96-D3B37B04117D}"/>
          </ac:inkMkLst>
        </pc:inkChg>
        <pc:inkChg chg="add del mod">
          <ac:chgData name="Ninela  Marchant Neira" userId="0445fe62-3fdd-417c-a2b7-f13f715d869a" providerId="ADAL" clId="{7A64ED2C-B7D4-4D8C-B216-AB94F56C8D07}" dt="2021-04-08T06:26:40.090" v="99"/>
          <ac:inkMkLst>
            <pc:docMk/>
            <pc:sldMk cId="3707380218" sldId="259"/>
            <ac:inkMk id="56" creationId="{4FFB2955-669C-453B-8623-35BF8B2DCF7B}"/>
          </ac:inkMkLst>
        </pc:inkChg>
        <pc:inkChg chg="add del mod">
          <ac:chgData name="Ninela  Marchant Neira" userId="0445fe62-3fdd-417c-a2b7-f13f715d869a" providerId="ADAL" clId="{7A64ED2C-B7D4-4D8C-B216-AB94F56C8D07}" dt="2021-04-15T19:48:49.168" v="1577"/>
          <ac:inkMkLst>
            <pc:docMk/>
            <pc:sldMk cId="3707380218" sldId="259"/>
            <ac:inkMk id="56" creationId="{C540D9DA-7606-4ED8-8343-47396B067A49}"/>
          </ac:inkMkLst>
        </pc:inkChg>
        <pc:inkChg chg="add del mod">
          <ac:chgData name="Ninela  Marchant Neira" userId="0445fe62-3fdd-417c-a2b7-f13f715d869a" providerId="ADAL" clId="{7A64ED2C-B7D4-4D8C-B216-AB94F56C8D07}" dt="2021-04-15T19:48:49.146" v="1526"/>
          <ac:inkMkLst>
            <pc:docMk/>
            <pc:sldMk cId="3707380218" sldId="259"/>
            <ac:inkMk id="57" creationId="{4AC6F2C6-5D55-41B9-8700-E3EED6B3CB0E}"/>
          </ac:inkMkLst>
        </pc:inkChg>
        <pc:inkChg chg="add del mod">
          <ac:chgData name="Ninela  Marchant Neira" userId="0445fe62-3fdd-417c-a2b7-f13f715d869a" providerId="ADAL" clId="{7A64ED2C-B7D4-4D8C-B216-AB94F56C8D07}" dt="2021-04-08T06:26:40.090" v="100"/>
          <ac:inkMkLst>
            <pc:docMk/>
            <pc:sldMk cId="3707380218" sldId="259"/>
            <ac:inkMk id="57" creationId="{812383CC-D67C-4FD1-8003-FA33D7EBEF3C}"/>
          </ac:inkMkLst>
        </pc:inkChg>
        <pc:inkChg chg="add del mod">
          <ac:chgData name="Ninela  Marchant Neira" userId="0445fe62-3fdd-417c-a2b7-f13f715d869a" providerId="ADAL" clId="{7A64ED2C-B7D4-4D8C-B216-AB94F56C8D07}" dt="2021-04-15T19:48:49.129" v="1486"/>
          <ac:inkMkLst>
            <pc:docMk/>
            <pc:sldMk cId="3707380218" sldId="259"/>
            <ac:inkMk id="58" creationId="{10BF6AE2-C337-452A-B126-4E1AAA817A26}"/>
          </ac:inkMkLst>
        </pc:inkChg>
        <pc:inkChg chg="add del mod">
          <ac:chgData name="Ninela  Marchant Neira" userId="0445fe62-3fdd-417c-a2b7-f13f715d869a" providerId="ADAL" clId="{7A64ED2C-B7D4-4D8C-B216-AB94F56C8D07}" dt="2021-04-08T06:26:40.075" v="95"/>
          <ac:inkMkLst>
            <pc:docMk/>
            <pc:sldMk cId="3707380218" sldId="259"/>
            <ac:inkMk id="58" creationId="{2129CDBD-E6BD-4C9F-90E2-69D713869474}"/>
          </ac:inkMkLst>
        </pc:inkChg>
        <pc:inkChg chg="add del mod">
          <ac:chgData name="Ninela  Marchant Neira" userId="0445fe62-3fdd-417c-a2b7-f13f715d869a" providerId="ADAL" clId="{7A64ED2C-B7D4-4D8C-B216-AB94F56C8D07}" dt="2021-04-15T19:48:49.132" v="1495"/>
          <ac:inkMkLst>
            <pc:docMk/>
            <pc:sldMk cId="3707380218" sldId="259"/>
            <ac:inkMk id="59" creationId="{4F8C047E-9920-460E-8B5E-5FA8F7AAF527}"/>
          </ac:inkMkLst>
        </pc:inkChg>
        <pc:inkChg chg="add del mod">
          <ac:chgData name="Ninela  Marchant Neira" userId="0445fe62-3fdd-417c-a2b7-f13f715d869a" providerId="ADAL" clId="{7A64ED2C-B7D4-4D8C-B216-AB94F56C8D07}" dt="2021-04-08T06:26:40.075" v="97"/>
          <ac:inkMkLst>
            <pc:docMk/>
            <pc:sldMk cId="3707380218" sldId="259"/>
            <ac:inkMk id="59" creationId="{6F784953-2383-43E3-950D-2EE03A9F20E6}"/>
          </ac:inkMkLst>
        </pc:inkChg>
        <pc:inkChg chg="add del">
          <ac:chgData name="Ninela  Marchant Neira" userId="0445fe62-3fdd-417c-a2b7-f13f715d869a" providerId="ADAL" clId="{7A64ED2C-B7D4-4D8C-B216-AB94F56C8D07}" dt="2021-04-15T19:48:49.157" v="1547"/>
          <ac:inkMkLst>
            <pc:docMk/>
            <pc:sldMk cId="3707380218" sldId="259"/>
            <ac:inkMk id="60" creationId="{8C7AD8FE-474E-486E-89DB-1D297C53A254}"/>
          </ac:inkMkLst>
        </pc:inkChg>
        <pc:inkChg chg="add del mod">
          <ac:chgData name="Ninela  Marchant Neira" userId="0445fe62-3fdd-417c-a2b7-f13f715d869a" providerId="ADAL" clId="{7A64ED2C-B7D4-4D8C-B216-AB94F56C8D07}" dt="2021-04-08T06:26:40.075" v="96"/>
          <ac:inkMkLst>
            <pc:docMk/>
            <pc:sldMk cId="3707380218" sldId="259"/>
            <ac:inkMk id="62" creationId="{27153AFF-5AE5-4E4D-9280-C5AC694A6F81}"/>
          </ac:inkMkLst>
        </pc:inkChg>
        <pc:inkChg chg="add del">
          <ac:chgData name="Ninela  Marchant Neira" userId="0445fe62-3fdd-417c-a2b7-f13f715d869a" providerId="ADAL" clId="{7A64ED2C-B7D4-4D8C-B216-AB94F56C8D07}" dt="2021-04-15T19:48:49.150" v="1531"/>
          <ac:inkMkLst>
            <pc:docMk/>
            <pc:sldMk cId="3707380218" sldId="259"/>
            <ac:inkMk id="63" creationId="{69FC82D3-992B-49EC-BA45-DE78919A7040}"/>
          </ac:inkMkLst>
        </pc:inkChg>
        <pc:inkChg chg="add del mod">
          <ac:chgData name="Ninela  Marchant Neira" userId="0445fe62-3fdd-417c-a2b7-f13f715d869a" providerId="ADAL" clId="{7A64ED2C-B7D4-4D8C-B216-AB94F56C8D07}" dt="2021-04-15T19:48:49.151" v="1533"/>
          <ac:inkMkLst>
            <pc:docMk/>
            <pc:sldMk cId="3707380218" sldId="259"/>
            <ac:inkMk id="64" creationId="{2C82C8FF-C457-44F8-B666-3C5CD3753E39}"/>
          </ac:inkMkLst>
        </pc:inkChg>
        <pc:inkChg chg="add del mod">
          <ac:chgData name="Ninela  Marchant Neira" userId="0445fe62-3fdd-417c-a2b7-f13f715d869a" providerId="ADAL" clId="{7A64ED2C-B7D4-4D8C-B216-AB94F56C8D07}" dt="2021-04-15T19:48:49.129" v="1485"/>
          <ac:inkMkLst>
            <pc:docMk/>
            <pc:sldMk cId="3707380218" sldId="259"/>
            <ac:inkMk id="65" creationId="{69BD7F8A-8861-45A4-829F-B19F37C15026}"/>
          </ac:inkMkLst>
        </pc:inkChg>
        <pc:inkChg chg="add del mod">
          <ac:chgData name="Ninela  Marchant Neira" userId="0445fe62-3fdd-417c-a2b7-f13f715d869a" providerId="ADAL" clId="{7A64ED2C-B7D4-4D8C-B216-AB94F56C8D07}" dt="2021-04-15T19:48:49.153" v="1537"/>
          <ac:inkMkLst>
            <pc:docMk/>
            <pc:sldMk cId="3707380218" sldId="259"/>
            <ac:inkMk id="66" creationId="{FC19983F-4AE2-4B43-959C-A352150A7894}"/>
          </ac:inkMkLst>
        </pc:inkChg>
        <pc:inkChg chg="add del mod">
          <ac:chgData name="Ninela  Marchant Neira" userId="0445fe62-3fdd-417c-a2b7-f13f715d869a" providerId="ADAL" clId="{7A64ED2C-B7D4-4D8C-B216-AB94F56C8D07}" dt="2021-04-15T19:48:52.044" v="1594"/>
          <ac:inkMkLst>
            <pc:docMk/>
            <pc:sldMk cId="3707380218" sldId="259"/>
            <ac:inkMk id="67" creationId="{AFAE15AC-F038-432D-8838-47A9449F676D}"/>
          </ac:inkMkLst>
        </pc:inkChg>
        <pc:inkChg chg="add del mod">
          <ac:chgData name="Ninela  Marchant Neira" userId="0445fe62-3fdd-417c-a2b7-f13f715d869a" providerId="ADAL" clId="{7A64ED2C-B7D4-4D8C-B216-AB94F56C8D07}" dt="2021-04-15T19:48:52.042" v="1590"/>
          <ac:inkMkLst>
            <pc:docMk/>
            <pc:sldMk cId="3707380218" sldId="259"/>
            <ac:inkMk id="68" creationId="{DE992455-1933-4FEF-8D42-06E2BB182E20}"/>
          </ac:inkMkLst>
        </pc:inkChg>
        <pc:inkChg chg="add del mod">
          <ac:chgData name="Ninela  Marchant Neira" userId="0445fe62-3fdd-417c-a2b7-f13f715d869a" providerId="ADAL" clId="{7A64ED2C-B7D4-4D8C-B216-AB94F56C8D07}" dt="2021-04-15T19:48:49.164" v="1564"/>
          <ac:inkMkLst>
            <pc:docMk/>
            <pc:sldMk cId="3707380218" sldId="259"/>
            <ac:inkMk id="69" creationId="{B6469613-FAA2-4F5D-A7CE-3428B5A9D3CA}"/>
          </ac:inkMkLst>
        </pc:inkChg>
        <pc:inkChg chg="add del mod">
          <ac:chgData name="Ninela  Marchant Neira" userId="0445fe62-3fdd-417c-a2b7-f13f715d869a" providerId="ADAL" clId="{7A64ED2C-B7D4-4D8C-B216-AB94F56C8D07}" dt="2021-04-15T19:48:49.148" v="1528"/>
          <ac:inkMkLst>
            <pc:docMk/>
            <pc:sldMk cId="3707380218" sldId="259"/>
            <ac:inkMk id="70" creationId="{F02517DA-0CCC-4D0A-8ABE-E9DE6793E409}"/>
          </ac:inkMkLst>
        </pc:inkChg>
        <pc:inkChg chg="add del mod">
          <ac:chgData name="Ninela  Marchant Neira" userId="0445fe62-3fdd-417c-a2b7-f13f715d869a" providerId="ADAL" clId="{7A64ED2C-B7D4-4D8C-B216-AB94F56C8D07}" dt="2021-04-15T19:48:49.164" v="1566"/>
          <ac:inkMkLst>
            <pc:docMk/>
            <pc:sldMk cId="3707380218" sldId="259"/>
            <ac:inkMk id="71" creationId="{A21CD4A3-B2D7-40DF-A0A7-88120F344785}"/>
          </ac:inkMkLst>
        </pc:inkChg>
        <pc:inkChg chg="add del mod">
          <ac:chgData name="Ninela  Marchant Neira" userId="0445fe62-3fdd-417c-a2b7-f13f715d869a" providerId="ADAL" clId="{7A64ED2C-B7D4-4D8C-B216-AB94F56C8D07}" dt="2021-04-15T19:48:52.042" v="1589"/>
          <ac:inkMkLst>
            <pc:docMk/>
            <pc:sldMk cId="3707380218" sldId="259"/>
            <ac:inkMk id="72" creationId="{B33AAFE7-E1C7-4B21-B9FC-ADC9DF56A7D3}"/>
          </ac:inkMkLst>
        </pc:inkChg>
        <pc:inkChg chg="add del mod">
          <ac:chgData name="Ninela  Marchant Neira" userId="0445fe62-3fdd-417c-a2b7-f13f715d869a" providerId="ADAL" clId="{7A64ED2C-B7D4-4D8C-B216-AB94F56C8D07}" dt="2021-04-15T19:48:52.040" v="1586"/>
          <ac:inkMkLst>
            <pc:docMk/>
            <pc:sldMk cId="3707380218" sldId="259"/>
            <ac:inkMk id="73" creationId="{93AFD66F-707C-4BA7-8B75-CCF654B8A71B}"/>
          </ac:inkMkLst>
        </pc:inkChg>
        <pc:inkChg chg="add del">
          <ac:chgData name="Ninela  Marchant Neira" userId="0445fe62-3fdd-417c-a2b7-f13f715d869a" providerId="ADAL" clId="{7A64ED2C-B7D4-4D8C-B216-AB94F56C8D07}" dt="2021-04-15T19:48:49.166" v="1572"/>
          <ac:inkMkLst>
            <pc:docMk/>
            <pc:sldMk cId="3707380218" sldId="259"/>
            <ac:inkMk id="74" creationId="{59926D25-3294-4A9E-8DFE-01EDAC41EF65}"/>
          </ac:inkMkLst>
        </pc:inkChg>
        <pc:inkChg chg="add del mod">
          <ac:chgData name="Ninela  Marchant Neira" userId="0445fe62-3fdd-417c-a2b7-f13f715d869a" providerId="ADAL" clId="{7A64ED2C-B7D4-4D8C-B216-AB94F56C8D07}" dt="2021-04-15T19:48:49.130" v="1490"/>
          <ac:inkMkLst>
            <pc:docMk/>
            <pc:sldMk cId="3707380218" sldId="259"/>
            <ac:inkMk id="76" creationId="{EFCB1B2A-4AF8-48F7-A26C-28772C071340}"/>
          </ac:inkMkLst>
        </pc:inkChg>
        <pc:inkChg chg="add del">
          <ac:chgData name="Ninela  Marchant Neira" userId="0445fe62-3fdd-417c-a2b7-f13f715d869a" providerId="ADAL" clId="{7A64ED2C-B7D4-4D8C-B216-AB94F56C8D07}" dt="2021-04-15T19:48:49.150" v="1532"/>
          <ac:inkMkLst>
            <pc:docMk/>
            <pc:sldMk cId="3707380218" sldId="259"/>
            <ac:inkMk id="78" creationId="{892809F0-8A2D-48DB-B02A-9251C8982BE6}"/>
          </ac:inkMkLst>
        </pc:inkChg>
        <pc:inkChg chg="add del mod">
          <ac:chgData name="Ninela  Marchant Neira" userId="0445fe62-3fdd-417c-a2b7-f13f715d869a" providerId="ADAL" clId="{7A64ED2C-B7D4-4D8C-B216-AB94F56C8D07}" dt="2021-04-15T19:48:52.041" v="1588"/>
          <ac:inkMkLst>
            <pc:docMk/>
            <pc:sldMk cId="3707380218" sldId="259"/>
            <ac:inkMk id="79" creationId="{6F554ECF-292E-4F6F-99A2-0A7625710566}"/>
          </ac:inkMkLst>
        </pc:inkChg>
        <pc:inkChg chg="add del mod">
          <ac:chgData name="Ninela  Marchant Neira" userId="0445fe62-3fdd-417c-a2b7-f13f715d869a" providerId="ADAL" clId="{7A64ED2C-B7D4-4D8C-B216-AB94F56C8D07}" dt="2021-04-15T19:48:52.046" v="1598"/>
          <ac:inkMkLst>
            <pc:docMk/>
            <pc:sldMk cId="3707380218" sldId="259"/>
            <ac:inkMk id="80" creationId="{B0E95A80-23DD-4CDA-A0AE-D2120CBAA1F5}"/>
          </ac:inkMkLst>
        </pc:inkChg>
        <pc:inkChg chg="add del mod">
          <ac:chgData name="Ninela  Marchant Neira" userId="0445fe62-3fdd-417c-a2b7-f13f715d869a" providerId="ADAL" clId="{7A64ED2C-B7D4-4D8C-B216-AB94F56C8D07}" dt="2021-04-15T19:48:52.043" v="1592"/>
          <ac:inkMkLst>
            <pc:docMk/>
            <pc:sldMk cId="3707380218" sldId="259"/>
            <ac:inkMk id="81" creationId="{82C8C8A0-F495-4F0A-9540-61F68E8C3B7A}"/>
          </ac:inkMkLst>
        </pc:inkChg>
        <pc:inkChg chg="add del mod">
          <ac:chgData name="Ninela  Marchant Neira" userId="0445fe62-3fdd-417c-a2b7-f13f715d869a" providerId="ADAL" clId="{7A64ED2C-B7D4-4D8C-B216-AB94F56C8D07}" dt="2021-04-15T19:48:52.044" v="1593"/>
          <ac:inkMkLst>
            <pc:docMk/>
            <pc:sldMk cId="3707380218" sldId="259"/>
            <ac:inkMk id="82" creationId="{1746F42D-CCF6-40BE-94C9-9450A30F4291}"/>
          </ac:inkMkLst>
        </pc:inkChg>
        <pc:inkChg chg="add del mod">
          <ac:chgData name="Ninela  Marchant Neira" userId="0445fe62-3fdd-417c-a2b7-f13f715d869a" providerId="ADAL" clId="{7A64ED2C-B7D4-4D8C-B216-AB94F56C8D07}" dt="2021-04-15T19:48:52.046" v="1597"/>
          <ac:inkMkLst>
            <pc:docMk/>
            <pc:sldMk cId="3707380218" sldId="259"/>
            <ac:inkMk id="83" creationId="{276633F7-C25B-4792-9056-6CBD89FD7BD9}"/>
          </ac:inkMkLst>
        </pc:inkChg>
        <pc:inkChg chg="add del mod">
          <ac:chgData name="Ninela  Marchant Neira" userId="0445fe62-3fdd-417c-a2b7-f13f715d869a" providerId="ADAL" clId="{7A64ED2C-B7D4-4D8C-B216-AB94F56C8D07}" dt="2021-04-15T19:48:49.131" v="1493"/>
          <ac:inkMkLst>
            <pc:docMk/>
            <pc:sldMk cId="3707380218" sldId="259"/>
            <ac:inkMk id="84" creationId="{B0D7A86A-C859-415F-8708-CEB6123B421E}"/>
          </ac:inkMkLst>
        </pc:inkChg>
        <pc:inkChg chg="add del mod">
          <ac:chgData name="Ninela  Marchant Neira" userId="0445fe62-3fdd-417c-a2b7-f13f715d869a" providerId="ADAL" clId="{7A64ED2C-B7D4-4D8C-B216-AB94F56C8D07}" dt="2021-04-15T19:48:49.145" v="1522"/>
          <ac:inkMkLst>
            <pc:docMk/>
            <pc:sldMk cId="3707380218" sldId="259"/>
            <ac:inkMk id="85" creationId="{4C3C86E3-406C-404D-ABEE-280C763A1D86}"/>
          </ac:inkMkLst>
        </pc:inkChg>
        <pc:inkChg chg="add del mod">
          <ac:chgData name="Ninela  Marchant Neira" userId="0445fe62-3fdd-417c-a2b7-f13f715d869a" providerId="ADAL" clId="{7A64ED2C-B7D4-4D8C-B216-AB94F56C8D07}" dt="2021-04-15T19:48:49.133" v="1498"/>
          <ac:inkMkLst>
            <pc:docMk/>
            <pc:sldMk cId="3707380218" sldId="259"/>
            <ac:inkMk id="87" creationId="{E7CB9E9A-9076-47D9-83DA-F49A3E0D3E9C}"/>
          </ac:inkMkLst>
        </pc:inkChg>
        <pc:inkChg chg="add del mod">
          <ac:chgData name="Ninela  Marchant Neira" userId="0445fe62-3fdd-417c-a2b7-f13f715d869a" providerId="ADAL" clId="{7A64ED2C-B7D4-4D8C-B216-AB94F56C8D07}" dt="2021-04-15T19:48:52.045" v="1595"/>
          <ac:inkMkLst>
            <pc:docMk/>
            <pc:sldMk cId="3707380218" sldId="259"/>
            <ac:inkMk id="89" creationId="{C25FB937-7658-4CB8-9557-B770C8B58571}"/>
          </ac:inkMkLst>
        </pc:inkChg>
        <pc:inkChg chg="add del mod">
          <ac:chgData name="Ninela  Marchant Neira" userId="0445fe62-3fdd-417c-a2b7-f13f715d869a" providerId="ADAL" clId="{7A64ED2C-B7D4-4D8C-B216-AB94F56C8D07}" dt="2021-04-15T19:48:49.129" v="1487"/>
          <ac:inkMkLst>
            <pc:docMk/>
            <pc:sldMk cId="3707380218" sldId="259"/>
            <ac:inkMk id="91" creationId="{6F9FBC03-EFE2-4D10-8FDC-56A77C6B2D6A}"/>
          </ac:inkMkLst>
        </pc:inkChg>
        <pc:inkChg chg="add del mod">
          <ac:chgData name="Ninela  Marchant Neira" userId="0445fe62-3fdd-417c-a2b7-f13f715d869a" providerId="ADAL" clId="{7A64ED2C-B7D4-4D8C-B216-AB94F56C8D07}" dt="2021-04-15T19:48:49.144" v="1520"/>
          <ac:inkMkLst>
            <pc:docMk/>
            <pc:sldMk cId="3707380218" sldId="259"/>
            <ac:inkMk id="92" creationId="{853E6A21-35F5-4026-8571-9DC2781A0978}"/>
          </ac:inkMkLst>
        </pc:inkChg>
        <pc:inkChg chg="add del mod">
          <ac:chgData name="Ninela  Marchant Neira" userId="0445fe62-3fdd-417c-a2b7-f13f715d869a" providerId="ADAL" clId="{7A64ED2C-B7D4-4D8C-B216-AB94F56C8D07}" dt="2021-04-15T19:48:49.169" v="1579"/>
          <ac:inkMkLst>
            <pc:docMk/>
            <pc:sldMk cId="3707380218" sldId="259"/>
            <ac:inkMk id="93" creationId="{38CB78A8-3A7B-4E65-8A7C-4417C71613B8}"/>
          </ac:inkMkLst>
        </pc:inkChg>
        <pc:inkChg chg="add del mod">
          <ac:chgData name="Ninela  Marchant Neira" userId="0445fe62-3fdd-417c-a2b7-f13f715d869a" providerId="ADAL" clId="{7A64ED2C-B7D4-4D8C-B216-AB94F56C8D07}" dt="2021-04-15T19:48:49.150" v="1530"/>
          <ac:inkMkLst>
            <pc:docMk/>
            <pc:sldMk cId="3707380218" sldId="259"/>
            <ac:inkMk id="94" creationId="{7FAE01EE-624E-4E7C-9F2B-9C658B458086}"/>
          </ac:inkMkLst>
        </pc:inkChg>
        <pc:inkChg chg="add del mod">
          <ac:chgData name="Ninela  Marchant Neira" userId="0445fe62-3fdd-417c-a2b7-f13f715d869a" providerId="ADAL" clId="{7A64ED2C-B7D4-4D8C-B216-AB94F56C8D07}" dt="2021-04-15T19:48:52.047" v="1599"/>
          <ac:inkMkLst>
            <pc:docMk/>
            <pc:sldMk cId="3707380218" sldId="259"/>
            <ac:inkMk id="95" creationId="{E917CDE6-878A-4B48-9B4B-72B8E09BBB28}"/>
          </ac:inkMkLst>
        </pc:inkChg>
        <pc:inkChg chg="add del mod">
          <ac:chgData name="Ninela  Marchant Neira" userId="0445fe62-3fdd-417c-a2b7-f13f715d869a" providerId="ADAL" clId="{7A64ED2C-B7D4-4D8C-B216-AB94F56C8D07}" dt="2021-04-15T19:48:49.169" v="1580"/>
          <ac:inkMkLst>
            <pc:docMk/>
            <pc:sldMk cId="3707380218" sldId="259"/>
            <ac:inkMk id="96" creationId="{5A2A8862-4A12-4D18-BB54-A08784603094}"/>
          </ac:inkMkLst>
        </pc:inkChg>
        <pc:inkChg chg="add del mod">
          <ac:chgData name="Ninela  Marchant Neira" userId="0445fe62-3fdd-417c-a2b7-f13f715d869a" providerId="ADAL" clId="{7A64ED2C-B7D4-4D8C-B216-AB94F56C8D07}" dt="2021-04-15T19:48:52.041" v="1587"/>
          <ac:inkMkLst>
            <pc:docMk/>
            <pc:sldMk cId="3707380218" sldId="259"/>
            <ac:inkMk id="99" creationId="{4A12CCB0-5269-4CA5-8F08-B01480B9206F}"/>
          </ac:inkMkLst>
        </pc:inkChg>
        <pc:inkChg chg="add del">
          <ac:chgData name="Ninela  Marchant Neira" userId="0445fe62-3fdd-417c-a2b7-f13f715d869a" providerId="ADAL" clId="{7A64ED2C-B7D4-4D8C-B216-AB94F56C8D07}" dt="2021-04-15T19:48:49.171" v="1585"/>
          <ac:inkMkLst>
            <pc:docMk/>
            <pc:sldMk cId="3707380218" sldId="259"/>
            <ac:inkMk id="101" creationId="{BAC679C3-D4E6-40DE-95DF-4E5028B1DCDE}"/>
          </ac:inkMkLst>
        </pc:inkChg>
        <pc:inkChg chg="add del mod">
          <ac:chgData name="Ninela  Marchant Neira" userId="0445fe62-3fdd-417c-a2b7-f13f715d869a" providerId="ADAL" clId="{7A64ED2C-B7D4-4D8C-B216-AB94F56C8D07}" dt="2021-04-15T19:48:49.139" v="1511"/>
          <ac:inkMkLst>
            <pc:docMk/>
            <pc:sldMk cId="3707380218" sldId="259"/>
            <ac:inkMk id="102" creationId="{F7FB3B4F-6DAF-4193-A5C8-1344FE4481B7}"/>
          </ac:inkMkLst>
        </pc:inkChg>
        <pc:inkChg chg="add del mod">
          <ac:chgData name="Ninela  Marchant Neira" userId="0445fe62-3fdd-417c-a2b7-f13f715d869a" providerId="ADAL" clId="{7A64ED2C-B7D4-4D8C-B216-AB94F56C8D07}" dt="2021-04-15T19:48:49.160" v="1557"/>
          <ac:inkMkLst>
            <pc:docMk/>
            <pc:sldMk cId="3707380218" sldId="259"/>
            <ac:inkMk id="103" creationId="{34E7D2BC-9861-463D-A475-8AD039BEEB9B}"/>
          </ac:inkMkLst>
        </pc:inkChg>
        <pc:inkChg chg="add del mod">
          <ac:chgData name="Ninela  Marchant Neira" userId="0445fe62-3fdd-417c-a2b7-f13f715d869a" providerId="ADAL" clId="{7A64ED2C-B7D4-4D8C-B216-AB94F56C8D07}" dt="2021-04-15T19:48:49.159" v="1552"/>
          <ac:inkMkLst>
            <pc:docMk/>
            <pc:sldMk cId="3707380218" sldId="259"/>
            <ac:inkMk id="104" creationId="{84C7193A-30E4-494D-BF09-BC5EE75D37FB}"/>
          </ac:inkMkLst>
        </pc:inkChg>
        <pc:inkChg chg="add del mod">
          <ac:chgData name="Ninela  Marchant Neira" userId="0445fe62-3fdd-417c-a2b7-f13f715d869a" providerId="ADAL" clId="{7A64ED2C-B7D4-4D8C-B216-AB94F56C8D07}" dt="2021-04-15T19:48:49.145" v="1525"/>
          <ac:inkMkLst>
            <pc:docMk/>
            <pc:sldMk cId="3707380218" sldId="259"/>
            <ac:inkMk id="105" creationId="{4346BDEB-C633-40FF-8FAA-82B5FFBC91C1}"/>
          </ac:inkMkLst>
        </pc:inkChg>
        <pc:inkChg chg="add del mod">
          <ac:chgData name="Ninela  Marchant Neira" userId="0445fe62-3fdd-417c-a2b7-f13f715d869a" providerId="ADAL" clId="{7A64ED2C-B7D4-4D8C-B216-AB94F56C8D07}" dt="2021-04-15T19:48:49.160" v="1556"/>
          <ac:inkMkLst>
            <pc:docMk/>
            <pc:sldMk cId="3707380218" sldId="259"/>
            <ac:inkMk id="106" creationId="{277E863A-F7D8-4FE7-B66C-5DC57229B297}"/>
          </ac:inkMkLst>
        </pc:inkChg>
        <pc:inkChg chg="add del mod">
          <ac:chgData name="Ninela  Marchant Neira" userId="0445fe62-3fdd-417c-a2b7-f13f715d869a" providerId="ADAL" clId="{7A64ED2C-B7D4-4D8C-B216-AB94F56C8D07}" dt="2021-04-15T19:48:49.154" v="1540"/>
          <ac:inkMkLst>
            <pc:docMk/>
            <pc:sldMk cId="3707380218" sldId="259"/>
            <ac:inkMk id="108" creationId="{AD4693E1-2328-482C-9E65-9F53DA6B9231}"/>
          </ac:inkMkLst>
        </pc:inkChg>
        <pc:inkChg chg="add del mod">
          <ac:chgData name="Ninela  Marchant Neira" userId="0445fe62-3fdd-417c-a2b7-f13f715d869a" providerId="ADAL" clId="{7A64ED2C-B7D4-4D8C-B216-AB94F56C8D07}" dt="2021-04-15T19:48:49.142" v="1516"/>
          <ac:inkMkLst>
            <pc:docMk/>
            <pc:sldMk cId="3707380218" sldId="259"/>
            <ac:inkMk id="109" creationId="{01E93217-9F40-449E-B4C4-C24CF3ACD157}"/>
          </ac:inkMkLst>
        </pc:inkChg>
        <pc:inkChg chg="add del mod">
          <ac:chgData name="Ninela  Marchant Neira" userId="0445fe62-3fdd-417c-a2b7-f13f715d869a" providerId="ADAL" clId="{7A64ED2C-B7D4-4D8C-B216-AB94F56C8D07}" dt="2021-04-15T19:48:49.156" v="1543"/>
          <ac:inkMkLst>
            <pc:docMk/>
            <pc:sldMk cId="3707380218" sldId="259"/>
            <ac:inkMk id="111" creationId="{E931E653-1FEC-41B9-979D-6E0144526551}"/>
          </ac:inkMkLst>
        </pc:inkChg>
        <pc:inkChg chg="add del mod">
          <ac:chgData name="Ninela  Marchant Neira" userId="0445fe62-3fdd-417c-a2b7-f13f715d869a" providerId="ADAL" clId="{7A64ED2C-B7D4-4D8C-B216-AB94F56C8D07}" dt="2021-04-15T19:48:49.136" v="1506"/>
          <ac:inkMkLst>
            <pc:docMk/>
            <pc:sldMk cId="3707380218" sldId="259"/>
            <ac:inkMk id="112" creationId="{62549382-A7F4-44F9-9670-9C6B29BCCF09}"/>
          </ac:inkMkLst>
        </pc:inkChg>
        <pc:inkChg chg="add del mod">
          <ac:chgData name="Ninela  Marchant Neira" userId="0445fe62-3fdd-417c-a2b7-f13f715d869a" providerId="ADAL" clId="{7A64ED2C-B7D4-4D8C-B216-AB94F56C8D07}" dt="2021-04-15T19:48:49.122" v="1475"/>
          <ac:inkMkLst>
            <pc:docMk/>
            <pc:sldMk cId="3707380218" sldId="259"/>
            <ac:inkMk id="114" creationId="{FBBE83FC-F091-47F3-8C7C-2413195395AE}"/>
          </ac:inkMkLst>
        </pc:inkChg>
        <pc:inkChg chg="add del mod">
          <ac:chgData name="Ninela  Marchant Neira" userId="0445fe62-3fdd-417c-a2b7-f13f715d869a" providerId="ADAL" clId="{7A64ED2C-B7D4-4D8C-B216-AB94F56C8D07}" dt="2021-04-15T19:48:49.131" v="1494"/>
          <ac:inkMkLst>
            <pc:docMk/>
            <pc:sldMk cId="3707380218" sldId="259"/>
            <ac:inkMk id="116" creationId="{67436528-FF32-43F1-B280-245FDCF6AF36}"/>
          </ac:inkMkLst>
        </pc:inkChg>
        <pc:inkChg chg="add del mod">
          <ac:chgData name="Ninela  Marchant Neira" userId="0445fe62-3fdd-417c-a2b7-f13f715d869a" providerId="ADAL" clId="{7A64ED2C-B7D4-4D8C-B216-AB94F56C8D07}" dt="2021-04-15T19:48:49.160" v="1555"/>
          <ac:inkMkLst>
            <pc:docMk/>
            <pc:sldMk cId="3707380218" sldId="259"/>
            <ac:inkMk id="117" creationId="{5B8FF58F-5856-4657-8044-462C8F4CFAF5}"/>
          </ac:inkMkLst>
        </pc:inkChg>
        <pc:inkChg chg="add del mod">
          <ac:chgData name="Ninela  Marchant Neira" userId="0445fe62-3fdd-417c-a2b7-f13f715d869a" providerId="ADAL" clId="{7A64ED2C-B7D4-4D8C-B216-AB94F56C8D07}" dt="2021-04-15T19:48:49.152" v="1534"/>
          <ac:inkMkLst>
            <pc:docMk/>
            <pc:sldMk cId="3707380218" sldId="259"/>
            <ac:inkMk id="118" creationId="{FC120616-20DC-4D8F-AB97-826DE935BB31}"/>
          </ac:inkMkLst>
        </pc:inkChg>
        <pc:inkChg chg="add del mod">
          <ac:chgData name="Ninela  Marchant Neira" userId="0445fe62-3fdd-417c-a2b7-f13f715d869a" providerId="ADAL" clId="{7A64ED2C-B7D4-4D8C-B216-AB94F56C8D07}" dt="2021-04-15T19:48:49.158" v="1550"/>
          <ac:inkMkLst>
            <pc:docMk/>
            <pc:sldMk cId="3707380218" sldId="259"/>
            <ac:inkMk id="120" creationId="{1DE5C190-D775-4901-8B76-6715A4311AA5}"/>
          </ac:inkMkLst>
        </pc:inkChg>
        <pc:inkChg chg="add del mod">
          <ac:chgData name="Ninela  Marchant Neira" userId="0445fe62-3fdd-417c-a2b7-f13f715d869a" providerId="ADAL" clId="{7A64ED2C-B7D4-4D8C-B216-AB94F56C8D07}" dt="2021-04-15T19:48:49.135" v="1503"/>
          <ac:inkMkLst>
            <pc:docMk/>
            <pc:sldMk cId="3707380218" sldId="259"/>
            <ac:inkMk id="121" creationId="{2ECA9116-DAA9-45F9-BCB0-0F83AABA5BCD}"/>
          </ac:inkMkLst>
        </pc:inkChg>
        <pc:inkChg chg="add del mod">
          <ac:chgData name="Ninela  Marchant Neira" userId="0445fe62-3fdd-417c-a2b7-f13f715d869a" providerId="ADAL" clId="{7A64ED2C-B7D4-4D8C-B216-AB94F56C8D07}" dt="2021-04-15T19:48:49.170" v="1582"/>
          <ac:inkMkLst>
            <pc:docMk/>
            <pc:sldMk cId="3707380218" sldId="259"/>
            <ac:inkMk id="123" creationId="{08F8452B-F22F-4DBC-8C72-FD0A53159595}"/>
          </ac:inkMkLst>
        </pc:inkChg>
        <pc:inkChg chg="add del mod">
          <ac:chgData name="Ninela  Marchant Neira" userId="0445fe62-3fdd-417c-a2b7-f13f715d869a" providerId="ADAL" clId="{7A64ED2C-B7D4-4D8C-B216-AB94F56C8D07}" dt="2021-04-15T19:48:49.154" v="1541"/>
          <ac:inkMkLst>
            <pc:docMk/>
            <pc:sldMk cId="3707380218" sldId="259"/>
            <ac:inkMk id="124" creationId="{94A8876A-63CF-4833-9CA4-69F2061BE38B}"/>
          </ac:inkMkLst>
        </pc:inkChg>
        <pc:inkChg chg="add del mod">
          <ac:chgData name="Ninela  Marchant Neira" userId="0445fe62-3fdd-417c-a2b7-f13f715d869a" providerId="ADAL" clId="{7A64ED2C-B7D4-4D8C-B216-AB94F56C8D07}" dt="2021-04-15T19:48:49.143" v="1519"/>
          <ac:inkMkLst>
            <pc:docMk/>
            <pc:sldMk cId="3707380218" sldId="259"/>
            <ac:inkMk id="125" creationId="{A11116B9-719C-4806-85FF-2EADB0CED1D3}"/>
          </ac:inkMkLst>
        </pc:inkChg>
        <pc:inkChg chg="add del mod">
          <ac:chgData name="Ninela  Marchant Neira" userId="0445fe62-3fdd-417c-a2b7-f13f715d869a" providerId="ADAL" clId="{7A64ED2C-B7D4-4D8C-B216-AB94F56C8D07}" dt="2021-04-15T19:48:49.157" v="1546"/>
          <ac:inkMkLst>
            <pc:docMk/>
            <pc:sldMk cId="3707380218" sldId="259"/>
            <ac:inkMk id="127" creationId="{BFE2250D-435C-4E33-AF6F-C9DA52CD2C6B}"/>
          </ac:inkMkLst>
        </pc:inkChg>
        <pc:inkChg chg="add del mod">
          <ac:chgData name="Ninela  Marchant Neira" userId="0445fe62-3fdd-417c-a2b7-f13f715d869a" providerId="ADAL" clId="{7A64ED2C-B7D4-4D8C-B216-AB94F56C8D07}" dt="2021-04-15T19:48:49.169" v="1578"/>
          <ac:inkMkLst>
            <pc:docMk/>
            <pc:sldMk cId="3707380218" sldId="259"/>
            <ac:inkMk id="128" creationId="{84C23BBB-2EF5-4C3B-815B-39AB00A645D8}"/>
          </ac:inkMkLst>
        </pc:inkChg>
        <pc:inkChg chg="add del mod">
          <ac:chgData name="Ninela  Marchant Neira" userId="0445fe62-3fdd-417c-a2b7-f13f715d869a" providerId="ADAL" clId="{7A64ED2C-B7D4-4D8C-B216-AB94F56C8D07}" dt="2021-04-15T19:48:49.166" v="1570"/>
          <ac:inkMkLst>
            <pc:docMk/>
            <pc:sldMk cId="3707380218" sldId="259"/>
            <ac:inkMk id="129" creationId="{4C8DECB5-26B3-4184-B29B-3456B5FAB4D3}"/>
          </ac:inkMkLst>
        </pc:inkChg>
        <pc:inkChg chg="add del mod">
          <ac:chgData name="Ninela  Marchant Neira" userId="0445fe62-3fdd-417c-a2b7-f13f715d869a" providerId="ADAL" clId="{7A64ED2C-B7D4-4D8C-B216-AB94F56C8D07}" dt="2021-04-15T19:48:49.133" v="1497"/>
          <ac:inkMkLst>
            <pc:docMk/>
            <pc:sldMk cId="3707380218" sldId="259"/>
            <ac:inkMk id="130" creationId="{CE539EF8-9BFA-4095-A990-0D1D2EA4F0A7}"/>
          </ac:inkMkLst>
        </pc:inkChg>
        <pc:inkChg chg="add del mod">
          <ac:chgData name="Ninela  Marchant Neira" userId="0445fe62-3fdd-417c-a2b7-f13f715d869a" providerId="ADAL" clId="{7A64ED2C-B7D4-4D8C-B216-AB94F56C8D07}" dt="2021-04-15T19:48:49.124" v="1477"/>
          <ac:inkMkLst>
            <pc:docMk/>
            <pc:sldMk cId="3707380218" sldId="259"/>
            <ac:inkMk id="131" creationId="{14EBD230-B8AD-4F83-B336-2FD6D48E8239}"/>
          </ac:inkMkLst>
        </pc:inkChg>
        <pc:inkChg chg="add del mod">
          <ac:chgData name="Ninela  Marchant Neira" userId="0445fe62-3fdd-417c-a2b7-f13f715d869a" providerId="ADAL" clId="{7A64ED2C-B7D4-4D8C-B216-AB94F56C8D07}" dt="2021-04-15T19:48:49.139" v="1512"/>
          <ac:inkMkLst>
            <pc:docMk/>
            <pc:sldMk cId="3707380218" sldId="259"/>
            <ac:inkMk id="132" creationId="{9ECC002F-DC21-4112-B08E-FB54B35CC89E}"/>
          </ac:inkMkLst>
        </pc:inkChg>
        <pc:inkChg chg="add del mod">
          <ac:chgData name="Ninela  Marchant Neira" userId="0445fe62-3fdd-417c-a2b7-f13f715d869a" providerId="ADAL" clId="{7A64ED2C-B7D4-4D8C-B216-AB94F56C8D07}" dt="2021-04-15T19:48:49.165" v="1567"/>
          <ac:inkMkLst>
            <pc:docMk/>
            <pc:sldMk cId="3707380218" sldId="259"/>
            <ac:inkMk id="134" creationId="{F1EE5CF7-5A56-45ED-A356-A7AE906A94D9}"/>
          </ac:inkMkLst>
        </pc:inkChg>
        <pc:inkChg chg="add del mod">
          <ac:chgData name="Ninela  Marchant Neira" userId="0445fe62-3fdd-417c-a2b7-f13f715d869a" providerId="ADAL" clId="{7A64ED2C-B7D4-4D8C-B216-AB94F56C8D07}" dt="2021-04-15T19:48:49.167" v="1574"/>
          <ac:inkMkLst>
            <pc:docMk/>
            <pc:sldMk cId="3707380218" sldId="259"/>
            <ac:inkMk id="135" creationId="{F3B08B98-DED5-4537-B379-A460636CDEA3}"/>
          </ac:inkMkLst>
        </pc:inkChg>
        <pc:inkChg chg="add del mod">
          <ac:chgData name="Ninela  Marchant Neira" userId="0445fe62-3fdd-417c-a2b7-f13f715d869a" providerId="ADAL" clId="{7A64ED2C-B7D4-4D8C-B216-AB94F56C8D07}" dt="2021-04-15T19:48:49.171" v="1584"/>
          <ac:inkMkLst>
            <pc:docMk/>
            <pc:sldMk cId="3707380218" sldId="259"/>
            <ac:inkMk id="136" creationId="{C0790D43-235B-4034-BB19-A88A9BC5FD1F}"/>
          </ac:inkMkLst>
        </pc:inkChg>
        <pc:inkChg chg="add del mod">
          <ac:chgData name="Ninela  Marchant Neira" userId="0445fe62-3fdd-417c-a2b7-f13f715d869a" providerId="ADAL" clId="{7A64ED2C-B7D4-4D8C-B216-AB94F56C8D07}" dt="2021-04-15T19:48:49.162" v="1562"/>
          <ac:inkMkLst>
            <pc:docMk/>
            <pc:sldMk cId="3707380218" sldId="259"/>
            <ac:inkMk id="137" creationId="{F2D374AF-9378-44DF-B147-7294ABF0A755}"/>
          </ac:inkMkLst>
        </pc:inkChg>
        <pc:inkChg chg="add del mod">
          <ac:chgData name="Ninela  Marchant Neira" userId="0445fe62-3fdd-417c-a2b7-f13f715d869a" providerId="ADAL" clId="{7A64ED2C-B7D4-4D8C-B216-AB94F56C8D07}" dt="2021-04-15T19:48:49.158" v="1548"/>
          <ac:inkMkLst>
            <pc:docMk/>
            <pc:sldMk cId="3707380218" sldId="259"/>
            <ac:inkMk id="139" creationId="{B54B4168-D07C-4AEB-B975-BE0D9535F996}"/>
          </ac:inkMkLst>
        </pc:inkChg>
        <pc:inkChg chg="add del mod">
          <ac:chgData name="Ninela  Marchant Neira" userId="0445fe62-3fdd-417c-a2b7-f13f715d869a" providerId="ADAL" clId="{7A64ED2C-B7D4-4D8C-B216-AB94F56C8D07}" dt="2021-04-15T19:48:49.138" v="1510"/>
          <ac:inkMkLst>
            <pc:docMk/>
            <pc:sldMk cId="3707380218" sldId="259"/>
            <ac:inkMk id="140" creationId="{F1F87897-FC7C-43DB-BB9A-214645FFB99A}"/>
          </ac:inkMkLst>
        </pc:inkChg>
        <pc:inkChg chg="add del mod">
          <ac:chgData name="Ninela  Marchant Neira" userId="0445fe62-3fdd-417c-a2b7-f13f715d869a" providerId="ADAL" clId="{7A64ED2C-B7D4-4D8C-B216-AB94F56C8D07}" dt="2021-04-15T19:48:59.630" v="1634"/>
          <ac:inkMkLst>
            <pc:docMk/>
            <pc:sldMk cId="3707380218" sldId="259"/>
            <ac:inkMk id="142" creationId="{14C215C2-A5B1-4DE7-9139-B5109D1CEB62}"/>
          </ac:inkMkLst>
        </pc:inkChg>
        <pc:inkChg chg="add del mod">
          <ac:chgData name="Ninela  Marchant Neira" userId="0445fe62-3fdd-417c-a2b7-f13f715d869a" providerId="ADAL" clId="{7A64ED2C-B7D4-4D8C-B216-AB94F56C8D07}" dt="2021-04-15T19:48:59.616" v="1611"/>
          <ac:inkMkLst>
            <pc:docMk/>
            <pc:sldMk cId="3707380218" sldId="259"/>
            <ac:inkMk id="143" creationId="{6E9F0225-9150-4C42-89EE-2925CB855330}"/>
          </ac:inkMkLst>
        </pc:inkChg>
        <pc:inkChg chg="add del mod">
          <ac:chgData name="Ninela  Marchant Neira" userId="0445fe62-3fdd-417c-a2b7-f13f715d869a" providerId="ADAL" clId="{7A64ED2C-B7D4-4D8C-B216-AB94F56C8D07}" dt="2021-04-15T19:48:59.625" v="1626"/>
          <ac:inkMkLst>
            <pc:docMk/>
            <pc:sldMk cId="3707380218" sldId="259"/>
            <ac:inkMk id="144" creationId="{03F4240B-303B-4D22-A455-294881E5A8FF}"/>
          </ac:inkMkLst>
        </pc:inkChg>
        <pc:inkChg chg="add del mod">
          <ac:chgData name="Ninela  Marchant Neira" userId="0445fe62-3fdd-417c-a2b7-f13f715d869a" providerId="ADAL" clId="{7A64ED2C-B7D4-4D8C-B216-AB94F56C8D07}" dt="2021-04-15T19:48:59.638" v="1641"/>
          <ac:inkMkLst>
            <pc:docMk/>
            <pc:sldMk cId="3707380218" sldId="259"/>
            <ac:inkMk id="145" creationId="{07C0AD13-6ACB-460C-9D78-C847CC32AA2F}"/>
          </ac:inkMkLst>
        </pc:inkChg>
        <pc:inkChg chg="add del mod">
          <ac:chgData name="Ninela  Marchant Neira" userId="0445fe62-3fdd-417c-a2b7-f13f715d869a" providerId="ADAL" clId="{7A64ED2C-B7D4-4D8C-B216-AB94F56C8D07}" dt="2021-04-15T19:48:59.649" v="1654"/>
          <ac:inkMkLst>
            <pc:docMk/>
            <pc:sldMk cId="3707380218" sldId="259"/>
            <ac:inkMk id="146" creationId="{17BBFD45-7855-4846-A2E4-2EECE4C0CC15}"/>
          </ac:inkMkLst>
        </pc:inkChg>
        <pc:inkChg chg="add del mod">
          <ac:chgData name="Ninela  Marchant Neira" userId="0445fe62-3fdd-417c-a2b7-f13f715d869a" providerId="ADAL" clId="{7A64ED2C-B7D4-4D8C-B216-AB94F56C8D07}" dt="2021-04-15T19:48:59.642" v="1645"/>
          <ac:inkMkLst>
            <pc:docMk/>
            <pc:sldMk cId="3707380218" sldId="259"/>
            <ac:inkMk id="148" creationId="{4292A206-77C7-4D53-964F-B7CCFCF788E1}"/>
          </ac:inkMkLst>
        </pc:inkChg>
        <pc:inkChg chg="add del mod">
          <ac:chgData name="Ninela  Marchant Neira" userId="0445fe62-3fdd-417c-a2b7-f13f715d869a" providerId="ADAL" clId="{7A64ED2C-B7D4-4D8C-B216-AB94F56C8D07}" dt="2021-04-15T19:48:49.137" v="1508"/>
          <ac:inkMkLst>
            <pc:docMk/>
            <pc:sldMk cId="3707380218" sldId="259"/>
            <ac:inkMk id="150" creationId="{B0F03527-2822-4A79-B6D5-EA6BCF50EAA3}"/>
          </ac:inkMkLst>
        </pc:inkChg>
        <pc:inkChg chg="add del mod">
          <ac:chgData name="Ninela  Marchant Neira" userId="0445fe62-3fdd-417c-a2b7-f13f715d869a" providerId="ADAL" clId="{7A64ED2C-B7D4-4D8C-B216-AB94F56C8D07}" dt="2021-04-15T19:48:49.129" v="1488"/>
          <ac:inkMkLst>
            <pc:docMk/>
            <pc:sldMk cId="3707380218" sldId="259"/>
            <ac:inkMk id="151" creationId="{38D6FDD6-BD69-4193-808B-89376BBC824F}"/>
          </ac:inkMkLst>
        </pc:inkChg>
        <pc:inkChg chg="add del mod">
          <ac:chgData name="Ninela  Marchant Neira" userId="0445fe62-3fdd-417c-a2b7-f13f715d869a" providerId="ADAL" clId="{7A64ED2C-B7D4-4D8C-B216-AB94F56C8D07}" dt="2021-04-15T19:48:49.149" v="1529"/>
          <ac:inkMkLst>
            <pc:docMk/>
            <pc:sldMk cId="3707380218" sldId="259"/>
            <ac:inkMk id="152" creationId="{A5D545CC-2CED-4895-B5D9-26355AC7C929}"/>
          </ac:inkMkLst>
        </pc:inkChg>
        <pc:inkChg chg="add del mod">
          <ac:chgData name="Ninela  Marchant Neira" userId="0445fe62-3fdd-417c-a2b7-f13f715d869a" providerId="ADAL" clId="{7A64ED2C-B7D4-4D8C-B216-AB94F56C8D07}" dt="2021-04-15T19:48:49.159" v="1553"/>
          <ac:inkMkLst>
            <pc:docMk/>
            <pc:sldMk cId="3707380218" sldId="259"/>
            <ac:inkMk id="153" creationId="{3F9DE384-4F43-46E5-B51D-3FCD6C25194A}"/>
          </ac:inkMkLst>
        </pc:inkChg>
        <pc:inkChg chg="add del mod">
          <ac:chgData name="Ninela  Marchant Neira" userId="0445fe62-3fdd-417c-a2b7-f13f715d869a" providerId="ADAL" clId="{7A64ED2C-B7D4-4D8C-B216-AB94F56C8D07}" dt="2021-04-15T19:48:49.152" v="1536"/>
          <ac:inkMkLst>
            <pc:docMk/>
            <pc:sldMk cId="3707380218" sldId="259"/>
            <ac:inkMk id="154" creationId="{6FB7F76A-2DCE-4061-93F4-ED0C21ABC93C}"/>
          </ac:inkMkLst>
        </pc:inkChg>
        <pc:inkChg chg="add del mod">
          <ac:chgData name="Ninela  Marchant Neira" userId="0445fe62-3fdd-417c-a2b7-f13f715d869a" providerId="ADAL" clId="{7A64ED2C-B7D4-4D8C-B216-AB94F56C8D07}" dt="2021-04-15T19:48:59.637" v="1640"/>
          <ac:inkMkLst>
            <pc:docMk/>
            <pc:sldMk cId="3707380218" sldId="259"/>
            <ac:inkMk id="157" creationId="{2B0B8C2B-193B-45C6-8B30-7CB8B04057A9}"/>
          </ac:inkMkLst>
        </pc:inkChg>
        <pc:inkChg chg="add del mod">
          <ac:chgData name="Ninela  Marchant Neira" userId="0445fe62-3fdd-417c-a2b7-f13f715d869a" providerId="ADAL" clId="{7A64ED2C-B7D4-4D8C-B216-AB94F56C8D07}" dt="2021-04-15T19:48:52.186" v="1601"/>
          <ac:inkMkLst>
            <pc:docMk/>
            <pc:sldMk cId="3707380218" sldId="259"/>
            <ac:inkMk id="158" creationId="{89C9B35B-6DDA-4DA5-BF1A-8B0DC461CDF4}"/>
          </ac:inkMkLst>
        </pc:inkChg>
        <pc:inkChg chg="add del mod">
          <ac:chgData name="Ninela  Marchant Neira" userId="0445fe62-3fdd-417c-a2b7-f13f715d869a" providerId="ADAL" clId="{7A64ED2C-B7D4-4D8C-B216-AB94F56C8D07}" dt="2021-04-15T19:48:59.622" v="1620"/>
          <ac:inkMkLst>
            <pc:docMk/>
            <pc:sldMk cId="3707380218" sldId="259"/>
            <ac:inkMk id="159" creationId="{6E9AF5D8-42F4-470F-973F-AAAB80106F8C}"/>
          </ac:inkMkLst>
        </pc:inkChg>
        <pc:inkChg chg="add del mod">
          <ac:chgData name="Ninela  Marchant Neira" userId="0445fe62-3fdd-417c-a2b7-f13f715d869a" providerId="ADAL" clId="{7A64ED2C-B7D4-4D8C-B216-AB94F56C8D07}" dt="2021-04-15T19:48:59.650" v="1656"/>
          <ac:inkMkLst>
            <pc:docMk/>
            <pc:sldMk cId="3707380218" sldId="259"/>
            <ac:inkMk id="161" creationId="{D3D4D5B2-1793-40E6-9486-7D39B7B84C5C}"/>
          </ac:inkMkLst>
        </pc:inkChg>
        <pc:inkChg chg="add del">
          <ac:chgData name="Ninela  Marchant Neira" userId="0445fe62-3fdd-417c-a2b7-f13f715d869a" providerId="ADAL" clId="{7A64ED2C-B7D4-4D8C-B216-AB94F56C8D07}" dt="2021-04-15T19:24:39.708" v="613"/>
          <ac:inkMkLst>
            <pc:docMk/>
            <pc:sldMk cId="3707380218" sldId="259"/>
            <ac:inkMk id="162" creationId="{6FAAD47D-724F-4905-AB2A-A57058531149}"/>
          </ac:inkMkLst>
        </pc:inkChg>
        <pc:inkChg chg="add del mod">
          <ac:chgData name="Ninela  Marchant Neira" userId="0445fe62-3fdd-417c-a2b7-f13f715d869a" providerId="ADAL" clId="{7A64ED2C-B7D4-4D8C-B216-AB94F56C8D07}" dt="2021-04-15T19:48:59.648" v="1652"/>
          <ac:inkMkLst>
            <pc:docMk/>
            <pc:sldMk cId="3707380218" sldId="259"/>
            <ac:inkMk id="164" creationId="{521A4A96-C91B-468B-BF3B-F3DA1CC56836}"/>
          </ac:inkMkLst>
        </pc:inkChg>
        <pc:inkChg chg="add del mod">
          <ac:chgData name="Ninela  Marchant Neira" userId="0445fe62-3fdd-417c-a2b7-f13f715d869a" providerId="ADAL" clId="{7A64ED2C-B7D4-4D8C-B216-AB94F56C8D07}" dt="2021-04-15T19:48:59.635" v="1637"/>
          <ac:inkMkLst>
            <pc:docMk/>
            <pc:sldMk cId="3707380218" sldId="259"/>
            <ac:inkMk id="166" creationId="{6E16448B-11FE-45B4-A403-B412A9D2F71C}"/>
          </ac:inkMkLst>
        </pc:inkChg>
        <pc:inkChg chg="add del mod">
          <ac:chgData name="Ninela  Marchant Neira" userId="0445fe62-3fdd-417c-a2b7-f13f715d869a" providerId="ADAL" clId="{7A64ED2C-B7D4-4D8C-B216-AB94F56C8D07}" dt="2021-04-15T19:48:49.142" v="1517"/>
          <ac:inkMkLst>
            <pc:docMk/>
            <pc:sldMk cId="3707380218" sldId="259"/>
            <ac:inkMk id="168" creationId="{B9B1ADC2-CD40-4233-999E-F30FB8E0B690}"/>
          </ac:inkMkLst>
        </pc:inkChg>
        <pc:inkChg chg="add del">
          <ac:chgData name="Ninela  Marchant Neira" userId="0445fe62-3fdd-417c-a2b7-f13f715d869a" providerId="ADAL" clId="{7A64ED2C-B7D4-4D8C-B216-AB94F56C8D07}" dt="2021-04-15T19:24:39.708" v="612"/>
          <ac:inkMkLst>
            <pc:docMk/>
            <pc:sldMk cId="3707380218" sldId="259"/>
            <ac:inkMk id="170" creationId="{22A9E46C-F3C4-47C6-9BE2-2DB43F78A247}"/>
          </ac:inkMkLst>
        </pc:inkChg>
        <pc:inkChg chg="add del">
          <ac:chgData name="Ninela  Marchant Neira" userId="0445fe62-3fdd-417c-a2b7-f13f715d869a" providerId="ADAL" clId="{7A64ED2C-B7D4-4D8C-B216-AB94F56C8D07}" dt="2021-04-15T19:48:59.616" v="1610"/>
          <ac:inkMkLst>
            <pc:docMk/>
            <pc:sldMk cId="3707380218" sldId="259"/>
            <ac:inkMk id="171" creationId="{ACBA9EC2-4210-4AC9-B116-26260B184C70}"/>
          </ac:inkMkLst>
        </pc:inkChg>
        <pc:inkChg chg="add del">
          <ac:chgData name="Ninela  Marchant Neira" userId="0445fe62-3fdd-417c-a2b7-f13f715d869a" providerId="ADAL" clId="{7A64ED2C-B7D4-4D8C-B216-AB94F56C8D07}" dt="2021-04-15T19:48:59.625" v="1627"/>
          <ac:inkMkLst>
            <pc:docMk/>
            <pc:sldMk cId="3707380218" sldId="259"/>
            <ac:inkMk id="172" creationId="{10B84A44-C262-4847-9789-EBE11001D720}"/>
          </ac:inkMkLst>
        </pc:inkChg>
        <pc:inkChg chg="add del mod">
          <ac:chgData name="Ninela  Marchant Neira" userId="0445fe62-3fdd-417c-a2b7-f13f715d869a" providerId="ADAL" clId="{7A64ED2C-B7D4-4D8C-B216-AB94F56C8D07}" dt="2021-04-15T19:48:59.633" v="1636"/>
          <ac:inkMkLst>
            <pc:docMk/>
            <pc:sldMk cId="3707380218" sldId="259"/>
            <ac:inkMk id="173" creationId="{DF949839-1162-4F10-A8DA-8D5A64E8C983}"/>
          </ac:inkMkLst>
        </pc:inkChg>
        <pc:inkChg chg="add del mod">
          <ac:chgData name="Ninela  Marchant Neira" userId="0445fe62-3fdd-417c-a2b7-f13f715d869a" providerId="ADAL" clId="{7A64ED2C-B7D4-4D8C-B216-AB94F56C8D07}" dt="2021-04-15T19:48:59.627" v="1630"/>
          <ac:inkMkLst>
            <pc:docMk/>
            <pc:sldMk cId="3707380218" sldId="259"/>
            <ac:inkMk id="174" creationId="{A23BA3DB-9B98-4765-9F04-C943672E9BC9}"/>
          </ac:inkMkLst>
        </pc:inkChg>
        <pc:inkChg chg="add del">
          <ac:chgData name="Ninela  Marchant Neira" userId="0445fe62-3fdd-417c-a2b7-f13f715d869a" providerId="ADAL" clId="{7A64ED2C-B7D4-4D8C-B216-AB94F56C8D07}" dt="2021-04-15T19:48:59.645" v="1649"/>
          <ac:inkMkLst>
            <pc:docMk/>
            <pc:sldMk cId="3707380218" sldId="259"/>
            <ac:inkMk id="176" creationId="{BAA93760-8A20-43AD-981D-E3330EEDEE68}"/>
          </ac:inkMkLst>
        </pc:inkChg>
        <pc:inkChg chg="add del">
          <ac:chgData name="Ninela  Marchant Neira" userId="0445fe62-3fdd-417c-a2b7-f13f715d869a" providerId="ADAL" clId="{7A64ED2C-B7D4-4D8C-B216-AB94F56C8D07}" dt="2021-04-15T19:48:59.618" v="1614"/>
          <ac:inkMkLst>
            <pc:docMk/>
            <pc:sldMk cId="3707380218" sldId="259"/>
            <ac:inkMk id="177" creationId="{7EDD0796-5F73-4633-AFC1-0729E6A82B7C}"/>
          </ac:inkMkLst>
        </pc:inkChg>
        <pc:inkChg chg="add del mod">
          <ac:chgData name="Ninela  Marchant Neira" userId="0445fe62-3fdd-417c-a2b7-f13f715d869a" providerId="ADAL" clId="{7A64ED2C-B7D4-4D8C-B216-AB94F56C8D07}" dt="2021-04-15T19:48:59.621" v="1618"/>
          <ac:inkMkLst>
            <pc:docMk/>
            <pc:sldMk cId="3707380218" sldId="259"/>
            <ac:inkMk id="178" creationId="{A57618E0-B8EB-40C5-8B73-51AAE8592647}"/>
          </ac:inkMkLst>
        </pc:inkChg>
        <pc:inkChg chg="add del mod">
          <ac:chgData name="Ninela  Marchant Neira" userId="0445fe62-3fdd-417c-a2b7-f13f715d869a" providerId="ADAL" clId="{7A64ED2C-B7D4-4D8C-B216-AB94F56C8D07}" dt="2021-04-15T19:48:59.644" v="1647"/>
          <ac:inkMkLst>
            <pc:docMk/>
            <pc:sldMk cId="3707380218" sldId="259"/>
            <ac:inkMk id="179" creationId="{689518BD-1BA5-4182-A72C-3AB7D5ABB4B0}"/>
          </ac:inkMkLst>
        </pc:inkChg>
        <pc:inkChg chg="add del mod">
          <ac:chgData name="Ninela  Marchant Neira" userId="0445fe62-3fdd-417c-a2b7-f13f715d869a" providerId="ADAL" clId="{7A64ED2C-B7D4-4D8C-B216-AB94F56C8D07}" dt="2021-04-15T19:48:59.648" v="1653"/>
          <ac:inkMkLst>
            <pc:docMk/>
            <pc:sldMk cId="3707380218" sldId="259"/>
            <ac:inkMk id="180" creationId="{FBF1AA1B-ACCE-4006-96FC-C5E69EDD8CB3}"/>
          </ac:inkMkLst>
        </pc:inkChg>
        <pc:inkChg chg="add del mod">
          <ac:chgData name="Ninela  Marchant Neira" userId="0445fe62-3fdd-417c-a2b7-f13f715d869a" providerId="ADAL" clId="{7A64ED2C-B7D4-4D8C-B216-AB94F56C8D07}" dt="2021-04-15T19:48:59.628" v="1631"/>
          <ac:inkMkLst>
            <pc:docMk/>
            <pc:sldMk cId="3707380218" sldId="259"/>
            <ac:inkMk id="181" creationId="{363939D9-02EC-4F10-8C5D-BBC3338857C7}"/>
          </ac:inkMkLst>
        </pc:inkChg>
        <pc:inkChg chg="add del mod">
          <ac:chgData name="Ninela  Marchant Neira" userId="0445fe62-3fdd-417c-a2b7-f13f715d869a" providerId="ADAL" clId="{7A64ED2C-B7D4-4D8C-B216-AB94F56C8D07}" dt="2021-04-15T19:48:59.628" v="1632"/>
          <ac:inkMkLst>
            <pc:docMk/>
            <pc:sldMk cId="3707380218" sldId="259"/>
            <ac:inkMk id="183" creationId="{E013D669-DB03-43EA-A24A-15C2DFED62E4}"/>
          </ac:inkMkLst>
        </pc:inkChg>
        <pc:inkChg chg="add del mod">
          <ac:chgData name="Ninela  Marchant Neira" userId="0445fe62-3fdd-417c-a2b7-f13f715d869a" providerId="ADAL" clId="{7A64ED2C-B7D4-4D8C-B216-AB94F56C8D07}" dt="2021-04-15T19:48:59.626" v="1629"/>
          <ac:inkMkLst>
            <pc:docMk/>
            <pc:sldMk cId="3707380218" sldId="259"/>
            <ac:inkMk id="184" creationId="{41C099C8-31B7-4EFD-95E5-8634D65B55B7}"/>
          </ac:inkMkLst>
        </pc:inkChg>
        <pc:inkChg chg="add del mod">
          <ac:chgData name="Ninela  Marchant Neira" userId="0445fe62-3fdd-417c-a2b7-f13f715d869a" providerId="ADAL" clId="{7A64ED2C-B7D4-4D8C-B216-AB94F56C8D07}" dt="2021-04-15T19:48:59.629" v="1633"/>
          <ac:inkMkLst>
            <pc:docMk/>
            <pc:sldMk cId="3707380218" sldId="259"/>
            <ac:inkMk id="186" creationId="{705C45C8-FD33-4D62-BB5A-36EEED36B8BD}"/>
          </ac:inkMkLst>
        </pc:inkChg>
        <pc:inkChg chg="add del mod">
          <ac:chgData name="Ninela  Marchant Neira" userId="0445fe62-3fdd-417c-a2b7-f13f715d869a" providerId="ADAL" clId="{7A64ED2C-B7D4-4D8C-B216-AB94F56C8D07}" dt="2021-04-15T19:48:59.623" v="1621"/>
          <ac:inkMkLst>
            <pc:docMk/>
            <pc:sldMk cId="3707380218" sldId="259"/>
            <ac:inkMk id="187" creationId="{80038BA3-3701-4BC3-A1B2-2E403EE638B7}"/>
          </ac:inkMkLst>
        </pc:inkChg>
        <pc:inkChg chg="add del mod">
          <ac:chgData name="Ninela  Marchant Neira" userId="0445fe62-3fdd-417c-a2b7-f13f715d869a" providerId="ADAL" clId="{7A64ED2C-B7D4-4D8C-B216-AB94F56C8D07}" dt="2021-04-15T19:48:59.609" v="1602"/>
          <ac:inkMkLst>
            <pc:docMk/>
            <pc:sldMk cId="3707380218" sldId="259"/>
            <ac:inkMk id="188" creationId="{F0DD52F6-4333-4B21-8F80-39D005E31CE9}"/>
          </ac:inkMkLst>
        </pc:inkChg>
        <pc:inkChg chg="add del mod">
          <ac:chgData name="Ninela  Marchant Neira" userId="0445fe62-3fdd-417c-a2b7-f13f715d869a" providerId="ADAL" clId="{7A64ED2C-B7D4-4D8C-B216-AB94F56C8D07}" dt="2021-04-15T19:48:59.618" v="1615"/>
          <ac:inkMkLst>
            <pc:docMk/>
            <pc:sldMk cId="3707380218" sldId="259"/>
            <ac:inkMk id="189" creationId="{A276C3AC-06E4-4FE8-BFBB-8CA221F6B5B4}"/>
          </ac:inkMkLst>
        </pc:inkChg>
        <pc:inkChg chg="add del mod">
          <ac:chgData name="Ninela  Marchant Neira" userId="0445fe62-3fdd-417c-a2b7-f13f715d869a" providerId="ADAL" clId="{7A64ED2C-B7D4-4D8C-B216-AB94F56C8D07}" dt="2021-04-15T19:48:59.635" v="1638"/>
          <ac:inkMkLst>
            <pc:docMk/>
            <pc:sldMk cId="3707380218" sldId="259"/>
            <ac:inkMk id="190" creationId="{F7F7AA68-AC97-42EA-80AA-A85B96AB3D82}"/>
          </ac:inkMkLst>
        </pc:inkChg>
        <pc:inkChg chg="add del mod">
          <ac:chgData name="Ninela  Marchant Neira" userId="0445fe62-3fdd-417c-a2b7-f13f715d869a" providerId="ADAL" clId="{7A64ED2C-B7D4-4D8C-B216-AB94F56C8D07}" dt="2021-04-15T19:58:32.275" v="1963"/>
          <ac:inkMkLst>
            <pc:docMk/>
            <pc:sldMk cId="3707380218" sldId="259"/>
            <ac:inkMk id="191" creationId="{914196D4-0D69-4AF4-A475-CDE1BE610412}"/>
          </ac:inkMkLst>
        </pc:inkChg>
        <pc:inkChg chg="add del mod">
          <ac:chgData name="Ninela  Marchant Neira" userId="0445fe62-3fdd-417c-a2b7-f13f715d869a" providerId="ADAL" clId="{7A64ED2C-B7D4-4D8C-B216-AB94F56C8D07}" dt="2021-04-15T19:48:59.639" v="1642"/>
          <ac:inkMkLst>
            <pc:docMk/>
            <pc:sldMk cId="3707380218" sldId="259"/>
            <ac:inkMk id="193" creationId="{408C613F-6551-42B9-B077-78AED7F0ED5B}"/>
          </ac:inkMkLst>
        </pc:inkChg>
        <pc:inkChg chg="add del mod">
          <ac:chgData name="Ninela  Marchant Neira" userId="0445fe62-3fdd-417c-a2b7-f13f715d869a" providerId="ADAL" clId="{7A64ED2C-B7D4-4D8C-B216-AB94F56C8D07}" dt="2021-04-15T19:48:59.617" v="1613"/>
          <ac:inkMkLst>
            <pc:docMk/>
            <pc:sldMk cId="3707380218" sldId="259"/>
            <ac:inkMk id="194" creationId="{32B706E3-6AAF-4CD0-A2CD-33CA6EF176D7}"/>
          </ac:inkMkLst>
        </pc:inkChg>
        <pc:inkChg chg="add del mod">
          <ac:chgData name="Ninela  Marchant Neira" userId="0445fe62-3fdd-417c-a2b7-f13f715d869a" providerId="ADAL" clId="{7A64ED2C-B7D4-4D8C-B216-AB94F56C8D07}" dt="2021-04-15T19:58:32.278" v="1966"/>
          <ac:inkMkLst>
            <pc:docMk/>
            <pc:sldMk cId="3707380218" sldId="259"/>
            <ac:inkMk id="195" creationId="{96C399A0-D3B1-4D21-B5A6-2CCA173271D9}"/>
          </ac:inkMkLst>
        </pc:inkChg>
        <pc:inkChg chg="add del mod">
          <ac:chgData name="Ninela  Marchant Neira" userId="0445fe62-3fdd-417c-a2b7-f13f715d869a" providerId="ADAL" clId="{7A64ED2C-B7D4-4D8C-B216-AB94F56C8D07}" dt="2021-04-15T19:58:32.277" v="1965"/>
          <ac:inkMkLst>
            <pc:docMk/>
            <pc:sldMk cId="3707380218" sldId="259"/>
            <ac:inkMk id="197" creationId="{E37B7106-C37A-44B5-A9E2-DA1CB716C848}"/>
          </ac:inkMkLst>
        </pc:inkChg>
        <pc:inkChg chg="add del mod">
          <ac:chgData name="Ninela  Marchant Neira" userId="0445fe62-3fdd-417c-a2b7-f13f715d869a" providerId="ADAL" clId="{7A64ED2C-B7D4-4D8C-B216-AB94F56C8D07}" dt="2021-04-15T19:48:59.640" v="1643"/>
          <ac:inkMkLst>
            <pc:docMk/>
            <pc:sldMk cId="3707380218" sldId="259"/>
            <ac:inkMk id="198" creationId="{793A0519-8674-46C5-B190-45A08E94ED9E}"/>
          </ac:inkMkLst>
        </pc:inkChg>
        <pc:inkChg chg="add del mod">
          <ac:chgData name="Ninela  Marchant Neira" userId="0445fe62-3fdd-417c-a2b7-f13f715d869a" providerId="ADAL" clId="{7A64ED2C-B7D4-4D8C-B216-AB94F56C8D07}" dt="2021-04-15T19:48:59.624" v="1624"/>
          <ac:inkMkLst>
            <pc:docMk/>
            <pc:sldMk cId="3707380218" sldId="259"/>
            <ac:inkMk id="199" creationId="{58CCDF74-1D37-4A4A-8F9F-292182A8AD27}"/>
          </ac:inkMkLst>
        </pc:inkChg>
        <pc:inkChg chg="add del mod">
          <ac:chgData name="Ninela  Marchant Neira" userId="0445fe62-3fdd-417c-a2b7-f13f715d869a" providerId="ADAL" clId="{7A64ED2C-B7D4-4D8C-B216-AB94F56C8D07}" dt="2021-04-15T19:48:59.624" v="1623"/>
          <ac:inkMkLst>
            <pc:docMk/>
            <pc:sldMk cId="3707380218" sldId="259"/>
            <ac:inkMk id="200" creationId="{E4693730-19A0-449C-8A36-ABCC36256EAD}"/>
          </ac:inkMkLst>
        </pc:inkChg>
        <pc:inkChg chg="add del mod">
          <ac:chgData name="Ninela  Marchant Neira" userId="0445fe62-3fdd-417c-a2b7-f13f715d869a" providerId="ADAL" clId="{7A64ED2C-B7D4-4D8C-B216-AB94F56C8D07}" dt="2021-04-15T19:48:59.644" v="1648"/>
          <ac:inkMkLst>
            <pc:docMk/>
            <pc:sldMk cId="3707380218" sldId="259"/>
            <ac:inkMk id="201" creationId="{9B136136-0BEA-40AF-AA07-EF8830EFC4E3}"/>
          </ac:inkMkLst>
        </pc:inkChg>
        <pc:inkChg chg="add del mod">
          <ac:chgData name="Ninela  Marchant Neira" userId="0445fe62-3fdd-417c-a2b7-f13f715d869a" providerId="ADAL" clId="{7A64ED2C-B7D4-4D8C-B216-AB94F56C8D07}" dt="2021-04-15T19:58:32.280" v="1970"/>
          <ac:inkMkLst>
            <pc:docMk/>
            <pc:sldMk cId="3707380218" sldId="259"/>
            <ac:inkMk id="202" creationId="{FE924B9C-B1C2-47E0-B8F8-715674E7826D}"/>
          </ac:inkMkLst>
        </pc:inkChg>
        <pc:inkChg chg="add del mod">
          <ac:chgData name="Ninela  Marchant Neira" userId="0445fe62-3fdd-417c-a2b7-f13f715d869a" providerId="ADAL" clId="{7A64ED2C-B7D4-4D8C-B216-AB94F56C8D07}" dt="2021-04-15T19:48:59.614" v="1607"/>
          <ac:inkMkLst>
            <pc:docMk/>
            <pc:sldMk cId="3707380218" sldId="259"/>
            <ac:inkMk id="203" creationId="{C121B8F2-E350-4F8C-9098-7CBD0BD3B246}"/>
          </ac:inkMkLst>
        </pc:inkChg>
        <pc:inkChg chg="add del mod">
          <ac:chgData name="Ninela  Marchant Neira" userId="0445fe62-3fdd-417c-a2b7-f13f715d869a" providerId="ADAL" clId="{7A64ED2C-B7D4-4D8C-B216-AB94F56C8D07}" dt="2021-04-15T19:48:59.614" v="1608"/>
          <ac:inkMkLst>
            <pc:docMk/>
            <pc:sldMk cId="3707380218" sldId="259"/>
            <ac:inkMk id="204" creationId="{7872554C-6AC3-4394-84EE-FC3653DF1F22}"/>
          </ac:inkMkLst>
        </pc:inkChg>
        <pc:inkChg chg="add del mod">
          <ac:chgData name="Ninela  Marchant Neira" userId="0445fe62-3fdd-417c-a2b7-f13f715d869a" providerId="ADAL" clId="{7A64ED2C-B7D4-4D8C-B216-AB94F56C8D07}" dt="2021-04-15T19:58:32.279" v="1968"/>
          <ac:inkMkLst>
            <pc:docMk/>
            <pc:sldMk cId="3707380218" sldId="259"/>
            <ac:inkMk id="205" creationId="{CAF1E1B3-49EE-4BAE-82FA-ED9AA4B7C21B}"/>
          </ac:inkMkLst>
        </pc:inkChg>
        <pc:inkChg chg="add del mod">
          <ac:chgData name="Ninela  Marchant Neira" userId="0445fe62-3fdd-417c-a2b7-f13f715d869a" providerId="ADAL" clId="{7A64ED2C-B7D4-4D8C-B216-AB94F56C8D07}" dt="2021-04-15T19:48:59.651" v="1657"/>
          <ac:inkMkLst>
            <pc:docMk/>
            <pc:sldMk cId="3707380218" sldId="259"/>
            <ac:inkMk id="206" creationId="{3A11EA05-4F74-4748-9468-D0784392477A}"/>
          </ac:inkMkLst>
        </pc:inkChg>
        <pc:inkChg chg="add del mod">
          <ac:chgData name="Ninela  Marchant Neira" userId="0445fe62-3fdd-417c-a2b7-f13f715d869a" providerId="ADAL" clId="{7A64ED2C-B7D4-4D8C-B216-AB94F56C8D07}" dt="2021-04-15T19:48:59.631" v="1635"/>
          <ac:inkMkLst>
            <pc:docMk/>
            <pc:sldMk cId="3707380218" sldId="259"/>
            <ac:inkMk id="207" creationId="{1ADB1B25-0E8F-4830-A4A1-8283776F3D88}"/>
          </ac:inkMkLst>
        </pc:inkChg>
        <pc:inkChg chg="add del mod">
          <ac:chgData name="Ninela  Marchant Neira" userId="0445fe62-3fdd-417c-a2b7-f13f715d869a" providerId="ADAL" clId="{7A64ED2C-B7D4-4D8C-B216-AB94F56C8D07}" dt="2021-04-15T19:48:59.636" v="1639"/>
          <ac:inkMkLst>
            <pc:docMk/>
            <pc:sldMk cId="3707380218" sldId="259"/>
            <ac:inkMk id="210" creationId="{E0B17B06-7292-44E1-B840-4BCA755C5D1A}"/>
          </ac:inkMkLst>
        </pc:inkChg>
        <pc:inkChg chg="add del mod">
          <ac:chgData name="Ninela  Marchant Neira" userId="0445fe62-3fdd-417c-a2b7-f13f715d869a" providerId="ADAL" clId="{7A64ED2C-B7D4-4D8C-B216-AB94F56C8D07}" dt="2021-04-15T19:48:59.617" v="1612"/>
          <ac:inkMkLst>
            <pc:docMk/>
            <pc:sldMk cId="3707380218" sldId="259"/>
            <ac:inkMk id="212" creationId="{AF6013BC-44A5-4B85-9D73-9AECCD392497}"/>
          </ac:inkMkLst>
        </pc:inkChg>
        <pc:inkChg chg="add del mod">
          <ac:chgData name="Ninela  Marchant Neira" userId="0445fe62-3fdd-417c-a2b7-f13f715d869a" providerId="ADAL" clId="{7A64ED2C-B7D4-4D8C-B216-AB94F56C8D07}" dt="2021-04-15T19:58:32.281" v="1971"/>
          <ac:inkMkLst>
            <pc:docMk/>
            <pc:sldMk cId="3707380218" sldId="259"/>
            <ac:inkMk id="214" creationId="{FFE9867A-436D-4332-8C6F-49163927ADD8}"/>
          </ac:inkMkLst>
        </pc:inkChg>
        <pc:inkChg chg="add del mod">
          <ac:chgData name="Ninela  Marchant Neira" userId="0445fe62-3fdd-417c-a2b7-f13f715d869a" providerId="ADAL" clId="{7A64ED2C-B7D4-4D8C-B216-AB94F56C8D07}" dt="2021-04-15T19:58:32.278" v="1967"/>
          <ac:inkMkLst>
            <pc:docMk/>
            <pc:sldMk cId="3707380218" sldId="259"/>
            <ac:inkMk id="216" creationId="{E35E3EFC-3731-44D4-95BB-B6431CF71F7A}"/>
          </ac:inkMkLst>
        </pc:inkChg>
        <pc:inkChg chg="add del mod">
          <ac:chgData name="Ninela  Marchant Neira" userId="0445fe62-3fdd-417c-a2b7-f13f715d869a" providerId="ADAL" clId="{7A64ED2C-B7D4-4D8C-B216-AB94F56C8D07}" dt="2021-04-15T19:48:59.615" v="1609"/>
          <ac:inkMkLst>
            <pc:docMk/>
            <pc:sldMk cId="3707380218" sldId="259"/>
            <ac:inkMk id="217" creationId="{CAF46C37-3C8C-49E2-9704-7B1291B0E20A}"/>
          </ac:inkMkLst>
        </pc:inkChg>
        <pc:inkChg chg="add del">
          <ac:chgData name="Ninela  Marchant Neira" userId="0445fe62-3fdd-417c-a2b7-f13f715d869a" providerId="ADAL" clId="{7A64ED2C-B7D4-4D8C-B216-AB94F56C8D07}" dt="2021-04-15T19:48:59.646" v="1650"/>
          <ac:inkMkLst>
            <pc:docMk/>
            <pc:sldMk cId="3707380218" sldId="259"/>
            <ac:inkMk id="219" creationId="{3D660215-BE77-4FC7-802F-DD3F63B13E74}"/>
          </ac:inkMkLst>
        </pc:inkChg>
        <pc:inkChg chg="add del">
          <ac:chgData name="Ninela  Marchant Neira" userId="0445fe62-3fdd-417c-a2b7-f13f715d869a" providerId="ADAL" clId="{7A64ED2C-B7D4-4D8C-B216-AB94F56C8D07}" dt="2021-04-15T19:48:59.623" v="1622"/>
          <ac:inkMkLst>
            <pc:docMk/>
            <pc:sldMk cId="3707380218" sldId="259"/>
            <ac:inkMk id="220" creationId="{10D78DF6-4A52-40EA-AAA0-93171AC47B84}"/>
          </ac:inkMkLst>
        </pc:inkChg>
        <pc:inkChg chg="add del mod">
          <ac:chgData name="Ninela  Marchant Neira" userId="0445fe62-3fdd-417c-a2b7-f13f715d869a" providerId="ADAL" clId="{7A64ED2C-B7D4-4D8C-B216-AB94F56C8D07}" dt="2021-04-15T19:48:49.132" v="1496"/>
          <ac:inkMkLst>
            <pc:docMk/>
            <pc:sldMk cId="3707380218" sldId="259"/>
            <ac:inkMk id="221" creationId="{7BEBAA59-A0A5-427B-806C-30093E02365D}"/>
          </ac:inkMkLst>
        </pc:inkChg>
        <pc:inkChg chg="add del mod">
          <ac:chgData name="Ninela  Marchant Neira" userId="0445fe62-3fdd-417c-a2b7-f13f715d869a" providerId="ADAL" clId="{7A64ED2C-B7D4-4D8C-B216-AB94F56C8D07}" dt="2021-04-15T19:48:49.162" v="1563"/>
          <ac:inkMkLst>
            <pc:docMk/>
            <pc:sldMk cId="3707380218" sldId="259"/>
            <ac:inkMk id="222" creationId="{B851B58C-B9C3-4362-A19B-B7E90B216C55}"/>
          </ac:inkMkLst>
        </pc:inkChg>
        <pc:inkChg chg="add del mod">
          <ac:chgData name="Ninela  Marchant Neira" userId="0445fe62-3fdd-417c-a2b7-f13f715d869a" providerId="ADAL" clId="{7A64ED2C-B7D4-4D8C-B216-AB94F56C8D07}" dt="2021-04-15T19:48:49.156" v="1544"/>
          <ac:inkMkLst>
            <pc:docMk/>
            <pc:sldMk cId="3707380218" sldId="259"/>
            <ac:inkMk id="223" creationId="{8D9C24F1-A890-4A61-9B2C-9CDD27C8BB14}"/>
          </ac:inkMkLst>
        </pc:inkChg>
        <pc:inkChg chg="add del mod">
          <ac:chgData name="Ninela  Marchant Neira" userId="0445fe62-3fdd-417c-a2b7-f13f715d869a" providerId="ADAL" clId="{7A64ED2C-B7D4-4D8C-B216-AB94F56C8D07}" dt="2021-04-15T19:48:49.165" v="1569"/>
          <ac:inkMkLst>
            <pc:docMk/>
            <pc:sldMk cId="3707380218" sldId="259"/>
            <ac:inkMk id="224" creationId="{8B52A5BB-9DAF-49DF-8F64-7B302F35FDDE}"/>
          </ac:inkMkLst>
        </pc:inkChg>
        <pc:inkChg chg="add del mod">
          <ac:chgData name="Ninela  Marchant Neira" userId="0445fe62-3fdd-417c-a2b7-f13f715d869a" providerId="ADAL" clId="{7A64ED2C-B7D4-4D8C-B216-AB94F56C8D07}" dt="2021-04-15T19:48:49.130" v="1492"/>
          <ac:inkMkLst>
            <pc:docMk/>
            <pc:sldMk cId="3707380218" sldId="259"/>
            <ac:inkMk id="225" creationId="{EE694906-33ED-47A9-A84B-BACA6D9BE053}"/>
          </ac:inkMkLst>
        </pc:inkChg>
        <pc:inkChg chg="add del mod">
          <ac:chgData name="Ninela  Marchant Neira" userId="0445fe62-3fdd-417c-a2b7-f13f715d869a" providerId="ADAL" clId="{7A64ED2C-B7D4-4D8C-B216-AB94F56C8D07}" dt="2021-04-15T19:48:49.161" v="1560"/>
          <ac:inkMkLst>
            <pc:docMk/>
            <pc:sldMk cId="3707380218" sldId="259"/>
            <ac:inkMk id="226" creationId="{234D0576-5760-4DE5-BE14-E3DB5C2087B4}"/>
          </ac:inkMkLst>
        </pc:inkChg>
        <pc:inkChg chg="add del mod">
          <ac:chgData name="Ninela  Marchant Neira" userId="0445fe62-3fdd-417c-a2b7-f13f715d869a" providerId="ADAL" clId="{7A64ED2C-B7D4-4D8C-B216-AB94F56C8D07}" dt="2021-04-15T19:48:49.160" v="1554"/>
          <ac:inkMkLst>
            <pc:docMk/>
            <pc:sldMk cId="3707380218" sldId="259"/>
            <ac:inkMk id="227" creationId="{60D75FB3-51CF-4AFE-B1D9-B73DB6BFF88A}"/>
          </ac:inkMkLst>
        </pc:inkChg>
        <pc:inkChg chg="add del mod">
          <ac:chgData name="Ninela  Marchant Neira" userId="0445fe62-3fdd-417c-a2b7-f13f715d869a" providerId="ADAL" clId="{7A64ED2C-B7D4-4D8C-B216-AB94F56C8D07}" dt="2021-04-15T19:48:49.125" v="1478"/>
          <ac:inkMkLst>
            <pc:docMk/>
            <pc:sldMk cId="3707380218" sldId="259"/>
            <ac:inkMk id="228" creationId="{11BCFF68-922D-415E-88CC-9063C5098182}"/>
          </ac:inkMkLst>
        </pc:inkChg>
        <pc:inkChg chg="add del mod">
          <ac:chgData name="Ninela  Marchant Neira" userId="0445fe62-3fdd-417c-a2b7-f13f715d869a" providerId="ADAL" clId="{7A64ED2C-B7D4-4D8C-B216-AB94F56C8D07}" dt="2021-04-15T19:48:49.155" v="1542"/>
          <ac:inkMkLst>
            <pc:docMk/>
            <pc:sldMk cId="3707380218" sldId="259"/>
            <ac:inkMk id="229" creationId="{6FDF7FFD-A08F-45D1-B7CF-51003A76A0C9}"/>
          </ac:inkMkLst>
        </pc:inkChg>
        <pc:inkChg chg="add del mod">
          <ac:chgData name="Ninela  Marchant Neira" userId="0445fe62-3fdd-417c-a2b7-f13f715d869a" providerId="ADAL" clId="{7A64ED2C-B7D4-4D8C-B216-AB94F56C8D07}" dt="2021-04-15T19:48:49.167" v="1575"/>
          <ac:inkMkLst>
            <pc:docMk/>
            <pc:sldMk cId="3707380218" sldId="259"/>
            <ac:inkMk id="230" creationId="{9E611C1E-FF15-4E0A-87BB-F69E63D3B980}"/>
          </ac:inkMkLst>
        </pc:inkChg>
        <pc:inkChg chg="add del mod">
          <ac:chgData name="Ninela  Marchant Neira" userId="0445fe62-3fdd-417c-a2b7-f13f715d869a" providerId="ADAL" clId="{7A64ED2C-B7D4-4D8C-B216-AB94F56C8D07}" dt="2021-04-15T19:48:49.141" v="1514"/>
          <ac:inkMkLst>
            <pc:docMk/>
            <pc:sldMk cId="3707380218" sldId="259"/>
            <ac:inkMk id="231" creationId="{52A515C4-CF9E-46A9-AE29-20DBCAA29C87}"/>
          </ac:inkMkLst>
        </pc:inkChg>
        <pc:inkChg chg="add del mod">
          <ac:chgData name="Ninela  Marchant Neira" userId="0445fe62-3fdd-417c-a2b7-f13f715d869a" providerId="ADAL" clId="{7A64ED2C-B7D4-4D8C-B216-AB94F56C8D07}" dt="2021-04-15T19:48:52.043" v="1591"/>
          <ac:inkMkLst>
            <pc:docMk/>
            <pc:sldMk cId="3707380218" sldId="259"/>
            <ac:inkMk id="232" creationId="{1C162837-C67C-4CCA-933E-C216746E6DDE}"/>
          </ac:inkMkLst>
        </pc:inkChg>
        <pc:inkChg chg="add del mod">
          <ac:chgData name="Ninela  Marchant Neira" userId="0445fe62-3fdd-417c-a2b7-f13f715d869a" providerId="ADAL" clId="{7A64ED2C-B7D4-4D8C-B216-AB94F56C8D07}" dt="2021-04-15T19:48:52.047" v="1600"/>
          <ac:inkMkLst>
            <pc:docMk/>
            <pc:sldMk cId="3707380218" sldId="259"/>
            <ac:inkMk id="233" creationId="{4CD6A29F-0E1B-4FD9-B9EE-EEBF09FAEB90}"/>
          </ac:inkMkLst>
        </pc:inkChg>
        <pc:inkChg chg="add del mod">
          <ac:chgData name="Ninela  Marchant Neira" userId="0445fe62-3fdd-417c-a2b7-f13f715d869a" providerId="ADAL" clId="{7A64ED2C-B7D4-4D8C-B216-AB94F56C8D07}" dt="2021-04-15T19:48:49.164" v="1565"/>
          <ac:inkMkLst>
            <pc:docMk/>
            <pc:sldMk cId="3707380218" sldId="259"/>
            <ac:inkMk id="234" creationId="{8A2E71DC-11BD-4CE7-870A-B6773B95A0F4}"/>
          </ac:inkMkLst>
        </pc:inkChg>
        <pc:inkChg chg="add del mod">
          <ac:chgData name="Ninela  Marchant Neira" userId="0445fe62-3fdd-417c-a2b7-f13f715d869a" providerId="ADAL" clId="{7A64ED2C-B7D4-4D8C-B216-AB94F56C8D07}" dt="2021-04-15T19:48:52.045" v="1596"/>
          <ac:inkMkLst>
            <pc:docMk/>
            <pc:sldMk cId="3707380218" sldId="259"/>
            <ac:inkMk id="237" creationId="{BDE1B62F-AECC-4548-BF20-A1684D0305F9}"/>
          </ac:inkMkLst>
        </pc:inkChg>
        <pc:inkChg chg="add del mod">
          <ac:chgData name="Ninela  Marchant Neira" userId="0445fe62-3fdd-417c-a2b7-f13f715d869a" providerId="ADAL" clId="{7A64ED2C-B7D4-4D8C-B216-AB94F56C8D07}" dt="2021-04-15T19:48:49.130" v="1489"/>
          <ac:inkMkLst>
            <pc:docMk/>
            <pc:sldMk cId="3707380218" sldId="259"/>
            <ac:inkMk id="238" creationId="{4459575D-02DF-43E4-8F38-9FBB6911FEB6}"/>
          </ac:inkMkLst>
        </pc:inkChg>
        <pc:inkChg chg="add del">
          <ac:chgData name="Ninela  Marchant Neira" userId="0445fe62-3fdd-417c-a2b7-f13f715d869a" providerId="ADAL" clId="{7A64ED2C-B7D4-4D8C-B216-AB94F56C8D07}" dt="2021-04-15T19:48:49.169" v="1581"/>
          <ac:inkMkLst>
            <pc:docMk/>
            <pc:sldMk cId="3707380218" sldId="259"/>
            <ac:inkMk id="239" creationId="{63F67D11-2AA8-4690-AAD7-56E760CD3BAA}"/>
          </ac:inkMkLst>
        </pc:inkChg>
        <pc:inkChg chg="add del mod">
          <ac:chgData name="Ninela  Marchant Neira" userId="0445fe62-3fdd-417c-a2b7-f13f715d869a" providerId="ADAL" clId="{7A64ED2C-B7D4-4D8C-B216-AB94F56C8D07}" dt="2021-04-15T19:58:32.280" v="1969"/>
          <ac:inkMkLst>
            <pc:docMk/>
            <pc:sldMk cId="3707380218" sldId="259"/>
            <ac:inkMk id="241" creationId="{D92F132A-1B47-458E-BFD4-D137DB2DE712}"/>
          </ac:inkMkLst>
        </pc:inkChg>
        <pc:inkChg chg="add del mod">
          <ac:chgData name="Ninela  Marchant Neira" userId="0445fe62-3fdd-417c-a2b7-f13f715d869a" providerId="ADAL" clId="{7A64ED2C-B7D4-4D8C-B216-AB94F56C8D07}" dt="2021-04-15T19:58:32.275" v="1964"/>
          <ac:inkMkLst>
            <pc:docMk/>
            <pc:sldMk cId="3707380218" sldId="259"/>
            <ac:inkMk id="242" creationId="{3BC18E60-474C-40C1-B4B6-EBD014210299}"/>
          </ac:inkMkLst>
        </pc:inkChg>
        <pc:inkChg chg="add del mod">
          <ac:chgData name="Ninela  Marchant Neira" userId="0445fe62-3fdd-417c-a2b7-f13f715d869a" providerId="ADAL" clId="{7A64ED2C-B7D4-4D8C-B216-AB94F56C8D07}" dt="2021-04-15T19:48:59.643" v="1646"/>
          <ac:inkMkLst>
            <pc:docMk/>
            <pc:sldMk cId="3707380218" sldId="259"/>
            <ac:inkMk id="244" creationId="{5106A80F-0809-4ABC-BE91-DED5B04E5C49}"/>
          </ac:inkMkLst>
        </pc:inkChg>
        <pc:inkChg chg="add del mod">
          <ac:chgData name="Ninela  Marchant Neira" userId="0445fe62-3fdd-417c-a2b7-f13f715d869a" providerId="ADAL" clId="{7A64ED2C-B7D4-4D8C-B216-AB94F56C8D07}" dt="2021-04-15T19:48:59.646" v="1651"/>
          <ac:inkMkLst>
            <pc:docMk/>
            <pc:sldMk cId="3707380218" sldId="259"/>
            <ac:inkMk id="246" creationId="{B92EBA8E-3997-47EA-AF73-3FBD5E54FD65}"/>
          </ac:inkMkLst>
        </pc:inkChg>
        <pc:inkChg chg="add del mod">
          <ac:chgData name="Ninela  Marchant Neira" userId="0445fe62-3fdd-417c-a2b7-f13f715d869a" providerId="ADAL" clId="{7A64ED2C-B7D4-4D8C-B216-AB94F56C8D07}" dt="2021-04-15T19:48:59.610" v="1603"/>
          <ac:inkMkLst>
            <pc:docMk/>
            <pc:sldMk cId="3707380218" sldId="259"/>
            <ac:inkMk id="247" creationId="{1E791BD0-4D0A-4334-B753-F2B0A409E3E3}"/>
          </ac:inkMkLst>
        </pc:inkChg>
        <pc:inkChg chg="add del mod">
          <ac:chgData name="Ninela  Marchant Neira" userId="0445fe62-3fdd-417c-a2b7-f13f715d869a" providerId="ADAL" clId="{7A64ED2C-B7D4-4D8C-B216-AB94F56C8D07}" dt="2021-04-15T19:48:59.624" v="1625"/>
          <ac:inkMkLst>
            <pc:docMk/>
            <pc:sldMk cId="3707380218" sldId="259"/>
            <ac:inkMk id="248" creationId="{CD6E27DE-22A7-4AFF-AE3C-FE5A140D3C83}"/>
          </ac:inkMkLst>
        </pc:inkChg>
        <pc:inkChg chg="add del mod">
          <ac:chgData name="Ninela  Marchant Neira" userId="0445fe62-3fdd-417c-a2b7-f13f715d869a" providerId="ADAL" clId="{7A64ED2C-B7D4-4D8C-B216-AB94F56C8D07}" dt="2021-04-15T19:48:59.649" v="1655"/>
          <ac:inkMkLst>
            <pc:docMk/>
            <pc:sldMk cId="3707380218" sldId="259"/>
            <ac:inkMk id="249" creationId="{FBB9F2A8-11CC-407B-A25E-6F992A62A335}"/>
          </ac:inkMkLst>
        </pc:inkChg>
        <pc:inkChg chg="add del mod">
          <ac:chgData name="Ninela  Marchant Neira" userId="0445fe62-3fdd-417c-a2b7-f13f715d869a" providerId="ADAL" clId="{7A64ED2C-B7D4-4D8C-B216-AB94F56C8D07}" dt="2021-04-15T19:48:59.613" v="1606"/>
          <ac:inkMkLst>
            <pc:docMk/>
            <pc:sldMk cId="3707380218" sldId="259"/>
            <ac:inkMk id="250" creationId="{7749FF73-1656-440A-B4C2-021AF35892E0}"/>
          </ac:inkMkLst>
        </pc:inkChg>
        <pc:inkChg chg="add del mod">
          <ac:chgData name="Ninela  Marchant Neira" userId="0445fe62-3fdd-417c-a2b7-f13f715d869a" providerId="ADAL" clId="{7A64ED2C-B7D4-4D8C-B216-AB94F56C8D07}" dt="2021-04-15T19:48:59.626" v="1628"/>
          <ac:inkMkLst>
            <pc:docMk/>
            <pc:sldMk cId="3707380218" sldId="259"/>
            <ac:inkMk id="251" creationId="{E14908B1-BC87-460C-AD76-2DC419A534A1}"/>
          </ac:inkMkLst>
        </pc:inkChg>
        <pc:inkChg chg="add del mod">
          <ac:chgData name="Ninela  Marchant Neira" userId="0445fe62-3fdd-417c-a2b7-f13f715d869a" providerId="ADAL" clId="{7A64ED2C-B7D4-4D8C-B216-AB94F56C8D07}" dt="2021-04-15T19:48:59.619" v="1616"/>
          <ac:inkMkLst>
            <pc:docMk/>
            <pc:sldMk cId="3707380218" sldId="259"/>
            <ac:inkMk id="253" creationId="{1415B86D-964B-4F3D-831B-B6BE10F62587}"/>
          </ac:inkMkLst>
        </pc:inkChg>
        <pc:inkChg chg="add del mod">
          <ac:chgData name="Ninela  Marchant Neira" userId="0445fe62-3fdd-417c-a2b7-f13f715d869a" providerId="ADAL" clId="{7A64ED2C-B7D4-4D8C-B216-AB94F56C8D07}" dt="2021-04-15T19:48:59.641" v="1644"/>
          <ac:inkMkLst>
            <pc:docMk/>
            <pc:sldMk cId="3707380218" sldId="259"/>
            <ac:inkMk id="254" creationId="{B2B6EE01-3DC0-4CA6-A41D-66A1DAEC908F}"/>
          </ac:inkMkLst>
        </pc:inkChg>
        <pc:inkChg chg="add del mod">
          <ac:chgData name="Ninela  Marchant Neira" userId="0445fe62-3fdd-417c-a2b7-f13f715d869a" providerId="ADAL" clId="{7A64ED2C-B7D4-4D8C-B216-AB94F56C8D07}" dt="2021-04-15T19:48:59.612" v="1604"/>
          <ac:inkMkLst>
            <pc:docMk/>
            <pc:sldMk cId="3707380218" sldId="259"/>
            <ac:inkMk id="255" creationId="{112F2B6B-5978-40BE-97A2-6E32C9052439}"/>
          </ac:inkMkLst>
        </pc:inkChg>
        <pc:inkChg chg="add del mod">
          <ac:chgData name="Ninela  Marchant Neira" userId="0445fe62-3fdd-417c-a2b7-f13f715d869a" providerId="ADAL" clId="{7A64ED2C-B7D4-4D8C-B216-AB94F56C8D07}" dt="2021-04-15T19:48:59.620" v="1617"/>
          <ac:inkMkLst>
            <pc:docMk/>
            <pc:sldMk cId="3707380218" sldId="259"/>
            <ac:inkMk id="256" creationId="{476269D7-A13E-4697-B787-EFA310BC38EA}"/>
          </ac:inkMkLst>
        </pc:inkChg>
        <pc:inkChg chg="add del mod">
          <ac:chgData name="Ninela  Marchant Neira" userId="0445fe62-3fdd-417c-a2b7-f13f715d869a" providerId="ADAL" clId="{7A64ED2C-B7D4-4D8C-B216-AB94F56C8D07}" dt="2021-04-15T19:48:59.621" v="1619"/>
          <ac:inkMkLst>
            <pc:docMk/>
            <pc:sldMk cId="3707380218" sldId="259"/>
            <ac:inkMk id="257" creationId="{EDAB28CC-17A5-4A37-8437-5C28393AAFF5}"/>
          </ac:inkMkLst>
        </pc:inkChg>
        <pc:inkChg chg="add del mod">
          <ac:chgData name="Ninela  Marchant Neira" userId="0445fe62-3fdd-417c-a2b7-f13f715d869a" providerId="ADAL" clId="{7A64ED2C-B7D4-4D8C-B216-AB94F56C8D07}" dt="2021-04-15T19:48:59.612" v="1605"/>
          <ac:inkMkLst>
            <pc:docMk/>
            <pc:sldMk cId="3707380218" sldId="259"/>
            <ac:inkMk id="258" creationId="{203CEECA-2F1E-4FF7-8CEA-493B24C076E3}"/>
          </ac:inkMkLst>
        </pc:inkChg>
        <pc:inkChg chg="add del mod">
          <ac:chgData name="Ninela  Marchant Neira" userId="0445fe62-3fdd-417c-a2b7-f13f715d869a" providerId="ADAL" clId="{7A64ED2C-B7D4-4D8C-B216-AB94F56C8D07}" dt="2021-04-15T19:58:32.282" v="1972"/>
          <ac:inkMkLst>
            <pc:docMk/>
            <pc:sldMk cId="3707380218" sldId="259"/>
            <ac:inkMk id="259" creationId="{C0E64A94-BB9B-425C-B3EF-45580F17FAF1}"/>
          </ac:inkMkLst>
        </pc:inkChg>
        <pc:inkChg chg="add de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2" creationId="{CE54DD67-ADC4-4CBE-9D48-73FF1964721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3" creationId="{E1508437-24A0-4879-A1EE-DFAFA7CC6B3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4" creationId="{BC257AEE-9FDF-49A9-9BE4-FF6FAC91A15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5" creationId="{2F20F05B-8483-4383-9E5C-075B8F06E7C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6" creationId="{977D2032-B12E-4BAF-9C47-91559586B9B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7" creationId="{22A927AE-074D-44CA-ABED-41D54608E571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8" creationId="{0E991C66-FFB7-4052-8698-E413114FA27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69" creationId="{EA27936D-B738-494B-AC8C-C1066303373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0" creationId="{8BAF5DC0-89C2-457E-B189-27508E960FB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1" creationId="{173E4EE6-B78B-4C95-9983-14B1071773A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2" creationId="{F4FABDE2-9525-47B7-A794-227E1E3D2D9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4" creationId="{A76968BD-6854-4C53-996F-0A8044A703C1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5" creationId="{D13BC020-A07C-42D3-B85B-47C2DADAA99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6" creationId="{E3B558AF-BC1A-4FAC-A21D-30DB7FA5997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8" creationId="{6048E66C-1754-4157-A965-EE7A741909BA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79" creationId="{258E1CA7-12A7-4DE0-8702-436AD801A1C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0" creationId="{07663B63-676D-4458-95C4-BA98DAA3ACFF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1" creationId="{36E88138-E8BD-4D6D-A48F-48B72041F6D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2" creationId="{2EE405FB-F19A-4196-BF47-54CEEC15B17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4" creationId="{EA4B77BC-CC88-40F3-9729-7AD84AA39F5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5" creationId="{78852391-304B-448A-94D5-129B462B276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6" creationId="{7F46A8BE-6199-40FA-9461-121DC833D3F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7" creationId="{949AED6B-21FB-413E-9BB3-1F2DCC9C020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8" creationId="{7D979F9D-014F-445B-976B-80479C23A8A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89" creationId="{5504754C-B643-4FA3-B6A7-BA782C1C02E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0" creationId="{9A2DAC1A-FB10-418C-A217-29AB70BF353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1" creationId="{08A72E7A-5DB0-4317-B7F1-BE5F62EEC3D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2" creationId="{B9DD24F8-8729-4D3E-AA6F-C774D2106C6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3" creationId="{B3B50A2B-DA4E-4A3D-8E93-F4D7E85B7AE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4" creationId="{E7ACCC26-375A-4958-8174-7F4F8C7D1F0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5" creationId="{55213614-2F36-43FE-A97D-CA627DDF4B6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299" creationId="{ED96FBBD-0798-4AD7-AD51-41207C682AE8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0" creationId="{334E89C0-1D84-41E0-986F-645B0A0E691D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2" creationId="{95DF9375-CD2B-4A9F-B783-6C7C80D73F2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3" creationId="{0665798C-EA5B-4C85-80BA-298E018FA75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4" creationId="{F2D59161-8231-44B4-A40D-1E542D26E7E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5" creationId="{F5566907-F413-47DD-90F0-9D1654F0A98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6" creationId="{AE19B76E-A9A1-4A2C-9FBC-F8B18CB33372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7" creationId="{8871AE01-F21E-4BCF-9749-7648CBC9E87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08" creationId="{37FFA8E9-C5E7-406C-AEFB-A9F545DAB1CA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0" creationId="{2F37967D-FE69-4048-8156-C6CD47386AA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1" creationId="{D5C2EA90-9E09-4037-B09E-54F7750FEE5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2" creationId="{8C397272-2BDF-4E59-9EB6-CC7F8F33CA0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3" creationId="{7FEC28BC-8DBA-4B8C-8633-A6E61E3ED45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4" creationId="{CB4C8812-CC08-4EC3-9688-F9DD245CD80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5" creationId="{E5DE3176-6928-4879-93B7-1754737A6A06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6" creationId="{26730F14-20FE-40E4-AF47-89D8B2D383B5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7" creationId="{918C9C3F-0D18-4CB6-9CCA-159721FF5A36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8" creationId="{090AEFC9-452A-401C-9C40-D25800DAF4D6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19" creationId="{16DF4DE9-21BB-4DAC-9933-9D785276FECC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1" creationId="{8647D2DA-39C1-4A9A-B225-36333876BD4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2" creationId="{DC21088D-552C-4285-BC2F-95DC7A3DB18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3" creationId="{53BA2F17-2B7A-49CC-92FD-6F84E52C67E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4" creationId="{5752E89C-809F-4F75-9F04-E3A109ED2B1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6" creationId="{C081235E-B836-4EF9-B9BC-30E31EA51E8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7" creationId="{4F643B8F-E600-4208-9CBD-BE5349C2AD9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8" creationId="{8092DC2B-7BAE-49F3-900A-9EB6B7D0F7C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29" creationId="{DC636F64-9F40-4222-89FD-66E4C4E5B99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0" creationId="{A45C755B-8E6D-444D-87EF-982CF6178A77}"/>
          </ac:inkMkLst>
        </pc:inkChg>
        <pc:inkChg chg="add de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3" creationId="{58C3BF58-8968-4AE1-B835-BCC86008DC5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4" creationId="{8BF9DD94-F0F3-4690-A995-24A2201FE48D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5" creationId="{AD385C10-C965-4E21-85B2-C166526C089C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6" creationId="{70768D92-6378-4EF2-8FC3-4FFE9DCBF85C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7" creationId="{73AD5E87-0007-432D-9F91-71FC273F061A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8" creationId="{CCD3AC27-EDEA-4E6F-8ADA-4B84598FFBB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39" creationId="{475A24A7-6971-437B-B006-C8888D106D9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0" creationId="{780F0C25-7D48-4906-923E-93411D3D65D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1" creationId="{2B28B90D-8A3E-44F6-8B3C-4A4A5D8D00D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2" creationId="{BD56677E-8FFB-4F5B-983A-25F67A60CF1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3" creationId="{C7C1312A-9894-4698-B293-89A105144DA6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5" creationId="{6092A0E8-7D56-4A23-A07F-77BB53F109D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6" creationId="{43035FFA-5833-465C-91CE-E49D8756FB1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7" creationId="{0C8B506D-3AA8-43BF-8718-BEDBA3A16C5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8" creationId="{42DAD8AD-75E7-43DE-BB93-0F973CC585C5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49" creationId="{6921421F-7218-43F1-A9CF-EC57B397086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50" creationId="{1FA5522A-2D18-4F1A-8466-93BA8FBAC9F9}"/>
          </ac:inkMkLst>
        </pc:inkChg>
        <pc:inkChg chg="add del mod">
          <ac:chgData name="Ninela  Marchant Neira" userId="0445fe62-3fdd-417c-a2b7-f13f715d869a" providerId="ADAL" clId="{7A64ED2C-B7D4-4D8C-B216-AB94F56C8D07}" dt="2021-04-15T20:00:56.726" v="2076"/>
          <ac:inkMkLst>
            <pc:docMk/>
            <pc:sldMk cId="3707380218" sldId="259"/>
            <ac:inkMk id="352" creationId="{456839CC-53E1-47E0-A1CA-2737429B276F}"/>
          </ac:inkMkLst>
        </pc:inkChg>
        <pc:inkChg chg="add del mod">
          <ac:chgData name="Ninela  Marchant Neira" userId="0445fe62-3fdd-417c-a2b7-f13f715d869a" providerId="ADAL" clId="{7A64ED2C-B7D4-4D8C-B216-AB94F56C8D07}" dt="2021-04-15T20:00:56.732" v="2085"/>
          <ac:inkMkLst>
            <pc:docMk/>
            <pc:sldMk cId="3707380218" sldId="259"/>
            <ac:inkMk id="353" creationId="{2B7395F6-851C-4E97-8FCE-1698A29AF810}"/>
          </ac:inkMkLst>
        </pc:inkChg>
        <pc:inkChg chg="add del mod">
          <ac:chgData name="Ninela  Marchant Neira" userId="0445fe62-3fdd-417c-a2b7-f13f715d869a" providerId="ADAL" clId="{7A64ED2C-B7D4-4D8C-B216-AB94F56C8D07}" dt="2021-04-15T20:00:56.728" v="2079"/>
          <ac:inkMkLst>
            <pc:docMk/>
            <pc:sldMk cId="3707380218" sldId="259"/>
            <ac:inkMk id="354" creationId="{208B17E2-05AF-425C-AAAF-E267649785C3}"/>
          </ac:inkMkLst>
        </pc:inkChg>
        <pc:inkChg chg="add del mod">
          <ac:chgData name="Ninela  Marchant Neira" userId="0445fe62-3fdd-417c-a2b7-f13f715d869a" providerId="ADAL" clId="{7A64ED2C-B7D4-4D8C-B216-AB94F56C8D07}" dt="2021-04-15T20:00:56.730" v="2082"/>
          <ac:inkMkLst>
            <pc:docMk/>
            <pc:sldMk cId="3707380218" sldId="259"/>
            <ac:inkMk id="355" creationId="{80D871A3-0A76-41F1-9E61-4ADC94CFCE2D}"/>
          </ac:inkMkLst>
        </pc:inkChg>
        <pc:inkChg chg="add del mod">
          <ac:chgData name="Ninela  Marchant Neira" userId="0445fe62-3fdd-417c-a2b7-f13f715d869a" providerId="ADAL" clId="{7A64ED2C-B7D4-4D8C-B216-AB94F56C8D07}" dt="2021-04-15T20:00:56.725" v="2075"/>
          <ac:inkMkLst>
            <pc:docMk/>
            <pc:sldMk cId="3707380218" sldId="259"/>
            <ac:inkMk id="356" creationId="{058E0547-E895-43B2-AFB4-6B41E15F8037}"/>
          </ac:inkMkLst>
        </pc:inkChg>
        <pc:inkChg chg="add del mod">
          <ac:chgData name="Ninela  Marchant Neira" userId="0445fe62-3fdd-417c-a2b7-f13f715d869a" providerId="ADAL" clId="{7A64ED2C-B7D4-4D8C-B216-AB94F56C8D07}" dt="2021-04-15T20:00:56.731" v="2083"/>
          <ac:inkMkLst>
            <pc:docMk/>
            <pc:sldMk cId="3707380218" sldId="259"/>
            <ac:inkMk id="357" creationId="{5EB74F0D-0F5F-4B35-9040-DAFB75B5116C}"/>
          </ac:inkMkLst>
        </pc:inkChg>
        <pc:inkChg chg="add del mod">
          <ac:chgData name="Ninela  Marchant Neira" userId="0445fe62-3fdd-417c-a2b7-f13f715d869a" providerId="ADAL" clId="{7A64ED2C-B7D4-4D8C-B216-AB94F56C8D07}" dt="2021-04-15T20:00:56.729" v="2081"/>
          <ac:inkMkLst>
            <pc:docMk/>
            <pc:sldMk cId="3707380218" sldId="259"/>
            <ac:inkMk id="358" creationId="{0938EE8B-6E7F-47F6-AF5F-A9E0DDCF8743}"/>
          </ac:inkMkLst>
        </pc:inkChg>
        <pc:inkChg chg="add del mod">
          <ac:chgData name="Ninela  Marchant Neira" userId="0445fe62-3fdd-417c-a2b7-f13f715d869a" providerId="ADAL" clId="{7A64ED2C-B7D4-4D8C-B216-AB94F56C8D07}" dt="2021-04-15T20:00:56.734" v="2086"/>
          <ac:inkMkLst>
            <pc:docMk/>
            <pc:sldMk cId="3707380218" sldId="259"/>
            <ac:inkMk id="359" creationId="{24F84267-885C-414A-B105-5B3D0FDCEF26}"/>
          </ac:inkMkLst>
        </pc:inkChg>
        <pc:inkChg chg="add del mod">
          <ac:chgData name="Ninela  Marchant Neira" userId="0445fe62-3fdd-417c-a2b7-f13f715d869a" providerId="ADAL" clId="{7A64ED2C-B7D4-4D8C-B216-AB94F56C8D07}" dt="2021-04-15T20:00:56.724" v="2074"/>
          <ac:inkMkLst>
            <pc:docMk/>
            <pc:sldMk cId="3707380218" sldId="259"/>
            <ac:inkMk id="360" creationId="{8618B5EC-845A-4779-8D98-6858CED0654E}"/>
          </ac:inkMkLst>
        </pc:inkChg>
        <pc:inkChg chg="add del mod">
          <ac:chgData name="Ninela  Marchant Neira" userId="0445fe62-3fdd-417c-a2b7-f13f715d869a" providerId="ADAL" clId="{7A64ED2C-B7D4-4D8C-B216-AB94F56C8D07}" dt="2021-04-15T20:00:56.731" v="2084"/>
          <ac:inkMkLst>
            <pc:docMk/>
            <pc:sldMk cId="3707380218" sldId="259"/>
            <ac:inkMk id="361" creationId="{F4835CFD-513A-46A3-B417-F986C825E096}"/>
          </ac:inkMkLst>
        </pc:inkChg>
        <pc:inkChg chg="add del mod">
          <ac:chgData name="Ninela  Marchant Neira" userId="0445fe62-3fdd-417c-a2b7-f13f715d869a" providerId="ADAL" clId="{7A64ED2C-B7D4-4D8C-B216-AB94F56C8D07}" dt="2021-04-15T20:00:56.726" v="2077"/>
          <ac:inkMkLst>
            <pc:docMk/>
            <pc:sldMk cId="3707380218" sldId="259"/>
            <ac:inkMk id="362" creationId="{012F4B09-A0B2-429E-B256-AB794AD3545D}"/>
          </ac:inkMkLst>
        </pc:inkChg>
        <pc:inkChg chg="add del mod">
          <ac:chgData name="Ninela  Marchant Neira" userId="0445fe62-3fdd-417c-a2b7-f13f715d869a" providerId="ADAL" clId="{7A64ED2C-B7D4-4D8C-B216-AB94F56C8D07}" dt="2021-04-15T20:00:56.728" v="2078"/>
          <ac:inkMkLst>
            <pc:docMk/>
            <pc:sldMk cId="3707380218" sldId="259"/>
            <ac:inkMk id="363" creationId="{B06CD05D-AD34-4A9F-9C05-3685B5D4690C}"/>
          </ac:inkMkLst>
        </pc:inkChg>
        <pc:inkChg chg="add del mod">
          <ac:chgData name="Ninela  Marchant Neira" userId="0445fe62-3fdd-417c-a2b7-f13f715d869a" providerId="ADAL" clId="{7A64ED2C-B7D4-4D8C-B216-AB94F56C8D07}" dt="2021-04-15T20:00:56.729" v="2080"/>
          <ac:inkMkLst>
            <pc:docMk/>
            <pc:sldMk cId="3707380218" sldId="259"/>
            <ac:inkMk id="364" creationId="{C08A2F8B-196D-4A2D-8EE5-1206DC66A0E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68" creationId="{E44BE5BF-4B89-4A0F-9425-562D0DF87225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69" creationId="{AD420C2E-0638-4E11-8056-CFFD6BC388F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0" creationId="{283A8D3C-E0F7-43B7-9044-9495C230DFC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1" creationId="{4AF5CEC6-BA17-4537-87EC-BEDF58789F0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2" creationId="{35E168E9-7615-4600-9070-190EC0640DE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5" creationId="{F8BC6682-E8B6-4745-B90E-6909351394D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7" creationId="{AEA6199C-C873-429A-8CDD-CF2619F9BB3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78" creationId="{6CAE3C62-0DBF-42B0-8F9C-386B0062125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0" creationId="{F7580D44-FEAC-4D60-BA95-890DE4FC7BF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1" creationId="{A9F069D8-10FD-43BA-8CBC-2A572F2FB5E8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3" creationId="{50407A87-4ADA-4027-8840-43EF8179F51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4" creationId="{0AA9391E-2969-4D43-AEE7-810A3BA7408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5" creationId="{577CB91B-FE78-4582-873D-B0E1F015991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386" creationId="{A84B5549-B0F6-47AC-8C4D-9137B1A0CE53}"/>
          </ac:inkMkLst>
        </pc:inkChg>
        <pc:inkChg chg="add del mod">
          <ac:chgData name="Ninela  Marchant Neira" userId="0445fe62-3fdd-417c-a2b7-f13f715d869a" providerId="ADAL" clId="{7A64ED2C-B7D4-4D8C-B216-AB94F56C8D07}" dt="2021-04-15T20:02:40.895" v="2138"/>
          <ac:inkMkLst>
            <pc:docMk/>
            <pc:sldMk cId="3707380218" sldId="259"/>
            <ac:inkMk id="388" creationId="{81DE4597-725D-4C57-8D28-B926963A2B95}"/>
          </ac:inkMkLst>
        </pc:inkChg>
        <pc:inkChg chg="add del mod">
          <ac:chgData name="Ninela  Marchant Neira" userId="0445fe62-3fdd-417c-a2b7-f13f715d869a" providerId="ADAL" clId="{7A64ED2C-B7D4-4D8C-B216-AB94F56C8D07}" dt="2021-04-15T20:02:40.899" v="2146"/>
          <ac:inkMkLst>
            <pc:docMk/>
            <pc:sldMk cId="3707380218" sldId="259"/>
            <ac:inkMk id="389" creationId="{450EDB1F-4F62-4B51-9B5D-296537FA1C94}"/>
          </ac:inkMkLst>
        </pc:inkChg>
        <pc:inkChg chg="add del mod">
          <ac:chgData name="Ninela  Marchant Neira" userId="0445fe62-3fdd-417c-a2b7-f13f715d869a" providerId="ADAL" clId="{7A64ED2C-B7D4-4D8C-B216-AB94F56C8D07}" dt="2021-04-15T20:02:40.893" v="2134"/>
          <ac:inkMkLst>
            <pc:docMk/>
            <pc:sldMk cId="3707380218" sldId="259"/>
            <ac:inkMk id="390" creationId="{83FF6906-E98E-4A8A-BFF1-B104F3ADD9D7}"/>
          </ac:inkMkLst>
        </pc:inkChg>
        <pc:inkChg chg="add del mod">
          <ac:chgData name="Ninela  Marchant Neira" userId="0445fe62-3fdd-417c-a2b7-f13f715d869a" providerId="ADAL" clId="{7A64ED2C-B7D4-4D8C-B216-AB94F56C8D07}" dt="2021-04-15T20:02:40.898" v="2143"/>
          <ac:inkMkLst>
            <pc:docMk/>
            <pc:sldMk cId="3707380218" sldId="259"/>
            <ac:inkMk id="392" creationId="{89B3699A-D4AC-4039-83DE-A143BA32F60A}"/>
          </ac:inkMkLst>
        </pc:inkChg>
        <pc:inkChg chg="add del mod">
          <ac:chgData name="Ninela  Marchant Neira" userId="0445fe62-3fdd-417c-a2b7-f13f715d869a" providerId="ADAL" clId="{7A64ED2C-B7D4-4D8C-B216-AB94F56C8D07}" dt="2021-04-15T20:02:40.897" v="2140"/>
          <ac:inkMkLst>
            <pc:docMk/>
            <pc:sldMk cId="3707380218" sldId="259"/>
            <ac:inkMk id="393" creationId="{EB5B4F24-48FE-4D56-BE2D-397C48972EE2}"/>
          </ac:inkMkLst>
        </pc:inkChg>
        <pc:inkChg chg="add del mod">
          <ac:chgData name="Ninela  Marchant Neira" userId="0445fe62-3fdd-417c-a2b7-f13f715d869a" providerId="ADAL" clId="{7A64ED2C-B7D4-4D8C-B216-AB94F56C8D07}" dt="2021-04-15T20:02:40.899" v="2145"/>
          <ac:inkMkLst>
            <pc:docMk/>
            <pc:sldMk cId="3707380218" sldId="259"/>
            <ac:inkMk id="395" creationId="{4C5067DE-9407-4A03-8267-1D3183863E62}"/>
          </ac:inkMkLst>
        </pc:inkChg>
        <pc:inkChg chg="add del mod">
          <ac:chgData name="Ninela  Marchant Neira" userId="0445fe62-3fdd-417c-a2b7-f13f715d869a" providerId="ADAL" clId="{7A64ED2C-B7D4-4D8C-B216-AB94F56C8D07}" dt="2021-04-15T20:02:40.900" v="2148"/>
          <ac:inkMkLst>
            <pc:docMk/>
            <pc:sldMk cId="3707380218" sldId="259"/>
            <ac:inkMk id="396" creationId="{1E788A56-BD79-44CE-8800-BD8A4B550B98}"/>
          </ac:inkMkLst>
        </pc:inkChg>
        <pc:inkChg chg="add del mod">
          <ac:chgData name="Ninela  Marchant Neira" userId="0445fe62-3fdd-417c-a2b7-f13f715d869a" providerId="ADAL" clId="{7A64ED2C-B7D4-4D8C-B216-AB94F56C8D07}" dt="2021-04-15T20:02:40.894" v="2135"/>
          <ac:inkMkLst>
            <pc:docMk/>
            <pc:sldMk cId="3707380218" sldId="259"/>
            <ac:inkMk id="397" creationId="{C106822D-E328-4B74-B42E-592D50422302}"/>
          </ac:inkMkLst>
        </pc:inkChg>
        <pc:inkChg chg="add del mod">
          <ac:chgData name="Ninela  Marchant Neira" userId="0445fe62-3fdd-417c-a2b7-f13f715d869a" providerId="ADAL" clId="{7A64ED2C-B7D4-4D8C-B216-AB94F56C8D07}" dt="2021-04-15T20:02:40.893" v="2133"/>
          <ac:inkMkLst>
            <pc:docMk/>
            <pc:sldMk cId="3707380218" sldId="259"/>
            <ac:inkMk id="398" creationId="{991CD037-7E90-488F-BF4F-07AB0F51388E}"/>
          </ac:inkMkLst>
        </pc:inkChg>
        <pc:inkChg chg="add del mod">
          <ac:chgData name="Ninela  Marchant Neira" userId="0445fe62-3fdd-417c-a2b7-f13f715d869a" providerId="ADAL" clId="{7A64ED2C-B7D4-4D8C-B216-AB94F56C8D07}" dt="2021-04-15T20:02:40.894" v="2136"/>
          <ac:inkMkLst>
            <pc:docMk/>
            <pc:sldMk cId="3707380218" sldId="259"/>
            <ac:inkMk id="399" creationId="{C9CA9E57-BADF-46BD-B0F0-4EE209882D84}"/>
          </ac:inkMkLst>
        </pc:inkChg>
        <pc:inkChg chg="add del mod">
          <ac:chgData name="Ninela  Marchant Neira" userId="0445fe62-3fdd-417c-a2b7-f13f715d869a" providerId="ADAL" clId="{7A64ED2C-B7D4-4D8C-B216-AB94F56C8D07}" dt="2021-04-15T20:02:40.900" v="2147"/>
          <ac:inkMkLst>
            <pc:docMk/>
            <pc:sldMk cId="3707380218" sldId="259"/>
            <ac:inkMk id="400" creationId="{D3F07DCD-E9F8-47CE-AF77-EA99176C7EA7}"/>
          </ac:inkMkLst>
        </pc:inkChg>
        <pc:inkChg chg="add del mod">
          <ac:chgData name="Ninela  Marchant Neira" userId="0445fe62-3fdd-417c-a2b7-f13f715d869a" providerId="ADAL" clId="{7A64ED2C-B7D4-4D8C-B216-AB94F56C8D07}" dt="2021-04-15T20:02:40.892" v="2132"/>
          <ac:inkMkLst>
            <pc:docMk/>
            <pc:sldMk cId="3707380218" sldId="259"/>
            <ac:inkMk id="402" creationId="{6A52A580-F033-4547-B3D4-F7C390930D33}"/>
          </ac:inkMkLst>
        </pc:inkChg>
        <pc:inkChg chg="add del mod">
          <ac:chgData name="Ninela  Marchant Neira" userId="0445fe62-3fdd-417c-a2b7-f13f715d869a" providerId="ADAL" clId="{7A64ED2C-B7D4-4D8C-B216-AB94F56C8D07}" dt="2021-04-15T20:02:40.899" v="2144"/>
          <ac:inkMkLst>
            <pc:docMk/>
            <pc:sldMk cId="3707380218" sldId="259"/>
            <ac:inkMk id="403" creationId="{632AACA7-0437-444B-A108-7FB21A671A3A}"/>
          </ac:inkMkLst>
        </pc:inkChg>
        <pc:inkChg chg="add del mod">
          <ac:chgData name="Ninela  Marchant Neira" userId="0445fe62-3fdd-417c-a2b7-f13f715d869a" providerId="ADAL" clId="{7A64ED2C-B7D4-4D8C-B216-AB94F56C8D07}" dt="2021-04-15T20:02:40.896" v="2139"/>
          <ac:inkMkLst>
            <pc:docMk/>
            <pc:sldMk cId="3707380218" sldId="259"/>
            <ac:inkMk id="404" creationId="{9ACE58EF-F934-4216-A3FA-D6780C5D42B2}"/>
          </ac:inkMkLst>
        </pc:inkChg>
        <pc:inkChg chg="add del mod">
          <ac:chgData name="Ninela  Marchant Neira" userId="0445fe62-3fdd-417c-a2b7-f13f715d869a" providerId="ADAL" clId="{7A64ED2C-B7D4-4D8C-B216-AB94F56C8D07}" dt="2021-04-15T20:02:40.897" v="2141"/>
          <ac:inkMkLst>
            <pc:docMk/>
            <pc:sldMk cId="3707380218" sldId="259"/>
            <ac:inkMk id="405" creationId="{5C9D4410-B074-4EE1-A55E-13BB01EEAC38}"/>
          </ac:inkMkLst>
        </pc:inkChg>
        <pc:inkChg chg="add del mod">
          <ac:chgData name="Ninela  Marchant Neira" userId="0445fe62-3fdd-417c-a2b7-f13f715d869a" providerId="ADAL" clId="{7A64ED2C-B7D4-4D8C-B216-AB94F56C8D07}" dt="2021-04-15T20:02:40.898" v="2142"/>
          <ac:inkMkLst>
            <pc:docMk/>
            <pc:sldMk cId="3707380218" sldId="259"/>
            <ac:inkMk id="406" creationId="{72C53EF0-93D1-4A50-AADE-ABF20FB86F41}"/>
          </ac:inkMkLst>
        </pc:inkChg>
        <pc:inkChg chg="add del mod">
          <ac:chgData name="Ninela  Marchant Neira" userId="0445fe62-3fdd-417c-a2b7-f13f715d869a" providerId="ADAL" clId="{7A64ED2C-B7D4-4D8C-B216-AB94F56C8D07}" dt="2021-04-15T20:02:40.895" v="2137"/>
          <ac:inkMkLst>
            <pc:docMk/>
            <pc:sldMk cId="3707380218" sldId="259"/>
            <ac:inkMk id="407" creationId="{FEC95B3E-E345-41AD-97D3-058279AC8687}"/>
          </ac:inkMkLst>
        </pc:inkChg>
        <pc:inkChg chg="add del mod">
          <ac:chgData name="Ninela  Marchant Neira" userId="0445fe62-3fdd-417c-a2b7-f13f715d869a" providerId="ADAL" clId="{7A64ED2C-B7D4-4D8C-B216-AB94F56C8D07}" dt="2021-04-15T20:02:18.886" v="2131"/>
          <ac:inkMkLst>
            <pc:docMk/>
            <pc:sldMk cId="3707380218" sldId="259"/>
            <ac:inkMk id="410" creationId="{6989A6B2-6B29-493F-90C2-92953C71CC50}"/>
          </ac:inkMkLst>
        </pc:inkChg>
        <pc:inkChg chg="add del mod">
          <ac:chgData name="Ninela  Marchant Neira" userId="0445fe62-3fdd-417c-a2b7-f13f715d869a" providerId="ADAL" clId="{7A64ED2C-B7D4-4D8C-B216-AB94F56C8D07}" dt="2021-04-15T20:02:16.065" v="2130"/>
          <ac:inkMkLst>
            <pc:docMk/>
            <pc:sldMk cId="3707380218" sldId="259"/>
            <ac:inkMk id="411" creationId="{16E92DFF-4D8E-4276-96D0-81C5218E69CC}"/>
          </ac:inkMkLst>
        </pc:inkChg>
        <pc:inkChg chg="add de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3" creationId="{614397FA-CC59-4355-92EB-1D26DD77678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4" creationId="{9A27EA0B-84D5-46AD-B83F-A710AC1F4A5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5" creationId="{A1CC03B3-0011-40A0-AB97-DA4553F04B25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6" creationId="{C3EE83AC-65D0-41A0-95BA-B4CFFA38536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7" creationId="{9045850D-11B9-4C35-B552-27140735692C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8" creationId="{B70841C5-670B-4154-A55D-29DBB871556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19" creationId="{9F99C51D-646E-48F5-B875-57DAB32437D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1" creationId="{B1688314-18CD-4F4F-A4BD-1ACE8536A76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2" creationId="{EE0703BD-56C4-4080-A430-F153C3153D9C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3" creationId="{0D24EAFC-E607-477A-8E55-973F31763F6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4" creationId="{EC85EFE4-C7A3-46DE-A6DB-1654C86C021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5" creationId="{78ACF54C-5A0F-44C7-A3F6-61BCD7B9A704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6" creationId="{533096CB-AC05-4A93-811C-CDEDB8447AE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7" creationId="{1829B0F5-DC43-4D66-A6D6-1057E8FD963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29" creationId="{6353A94A-FF7B-4790-8641-93E9E34BB4C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30" creationId="{364A6D88-3FDE-4DD4-8B36-381278D3ECA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31" creationId="{97B26E82-5811-4467-9F93-3D8CA497FF61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32" creationId="{6BCAD4D9-6BDE-4C42-8961-39E7D4A1431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33" creationId="{1F828250-C434-44AD-95BC-BF05AF20D038}"/>
          </ac:inkMkLst>
        </pc:inkChg>
        <pc:inkChg chg="add del mod">
          <ac:chgData name="Ninela  Marchant Neira" userId="0445fe62-3fdd-417c-a2b7-f13f715d869a" providerId="ADAL" clId="{7A64ED2C-B7D4-4D8C-B216-AB94F56C8D07}" dt="2021-04-15T20:04:00.595" v="2182"/>
          <ac:inkMkLst>
            <pc:docMk/>
            <pc:sldMk cId="3707380218" sldId="259"/>
            <ac:inkMk id="435" creationId="{D56870CE-3BEE-4E50-A91E-7AABC39F5696}"/>
          </ac:inkMkLst>
        </pc:inkChg>
        <pc:inkChg chg="add del mod">
          <ac:chgData name="Ninela  Marchant Neira" userId="0445fe62-3fdd-417c-a2b7-f13f715d869a" providerId="ADAL" clId="{7A64ED2C-B7D4-4D8C-B216-AB94F56C8D07}" dt="2021-04-15T20:04:00.596" v="2183"/>
          <ac:inkMkLst>
            <pc:docMk/>
            <pc:sldMk cId="3707380218" sldId="259"/>
            <ac:inkMk id="436" creationId="{A5946488-02BB-4AA1-83F9-F139DBD55DC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37" creationId="{17AD1456-9B4A-43A3-979B-B72D814234A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38" creationId="{591A2ACB-A7D0-4BC7-B1B2-FFEA3195BEEA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41" creationId="{51A87C01-4A8A-4046-99FA-497292ABD02A}"/>
          </ac:inkMkLst>
        </pc:inkChg>
        <pc:inkChg chg="add del mod">
          <ac:chgData name="Ninela  Marchant Neira" userId="0445fe62-3fdd-417c-a2b7-f13f715d869a" providerId="ADAL" clId="{7A64ED2C-B7D4-4D8C-B216-AB94F56C8D07}" dt="2021-04-15T20:04:00.596" v="2184"/>
          <ac:inkMkLst>
            <pc:docMk/>
            <pc:sldMk cId="3707380218" sldId="259"/>
            <ac:inkMk id="442" creationId="{DF5C7EE3-044C-4407-8253-98EF5D9E9DBA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43" creationId="{976154C6-9E3B-4768-B073-C8820AB740ED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46" creationId="{9E3E0CF5-C406-4807-A565-A87069944AFF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48" creationId="{ACB43F9F-4F19-4F7E-B901-81B70AE983F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49" creationId="{E0845C66-E127-496C-A3E6-E7E7B9872543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0" creationId="{213E1351-69BE-41AE-83B7-5300527C5BB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1" creationId="{D0FA622C-4883-4AE0-AFBB-D6AB7B9D429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3" creationId="{2482158B-D3B7-4CA6-A4BF-91980B5E248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4" creationId="{9D719517-CCC2-4D92-BED6-32AF5800EDE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5" creationId="{0D2F3186-71CA-4069-A69D-A94B7F42D2D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7" creationId="{D6506560-A0F7-4123-93F9-AA114A99BB3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58" creationId="{9B043F3C-9406-42E6-B37E-85CC6028F59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60" creationId="{07303BF2-3CB9-462D-AD5C-0509D401401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62" creationId="{D357A733-B8A6-4B3A-BC1E-5F98A6CBADB6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63" creationId="{60B29B00-180B-4FF7-A328-C8C089F1F42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65" creationId="{56D29A28-9456-4834-8D22-2EA70FEAC562}"/>
          </ac:inkMkLst>
        </pc:inkChg>
        <pc:inkChg chg="add de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67" creationId="{67F8A4FA-1246-48BE-8A66-DFBE5EFA2909}"/>
          </ac:inkMkLst>
        </pc:inkChg>
        <pc:inkChg chg="add del mod">
          <ac:chgData name="Ninela  Marchant Neira" userId="0445fe62-3fdd-417c-a2b7-f13f715d869a" providerId="ADAL" clId="{7A64ED2C-B7D4-4D8C-B216-AB94F56C8D07}" dt="2021-04-15T20:06:51.323" v="2306"/>
          <ac:inkMkLst>
            <pc:docMk/>
            <pc:sldMk cId="3707380218" sldId="259"/>
            <ac:inkMk id="468" creationId="{E375EE1D-E48C-484D-987F-8B836D297DE5}"/>
          </ac:inkMkLst>
        </pc:inkChg>
        <pc:inkChg chg="add del mod">
          <ac:chgData name="Ninela  Marchant Neira" userId="0445fe62-3fdd-417c-a2b7-f13f715d869a" providerId="ADAL" clId="{7A64ED2C-B7D4-4D8C-B216-AB94F56C8D07}" dt="2021-04-15T20:06:51.327" v="2311"/>
          <ac:inkMkLst>
            <pc:docMk/>
            <pc:sldMk cId="3707380218" sldId="259"/>
            <ac:inkMk id="469" creationId="{5AC86115-147E-40BF-ADEF-4FBF831DDE42}"/>
          </ac:inkMkLst>
        </pc:inkChg>
        <pc:inkChg chg="add del mod">
          <ac:chgData name="Ninela  Marchant Neira" userId="0445fe62-3fdd-417c-a2b7-f13f715d869a" providerId="ADAL" clId="{7A64ED2C-B7D4-4D8C-B216-AB94F56C8D07}" dt="2021-04-15T20:06:51.326" v="2310"/>
          <ac:inkMkLst>
            <pc:docMk/>
            <pc:sldMk cId="3707380218" sldId="259"/>
            <ac:inkMk id="470" creationId="{F88A93C9-D8B3-4BAD-B2E4-A7DCF5135EC1}"/>
          </ac:inkMkLst>
        </pc:inkChg>
        <pc:inkChg chg="add del mod">
          <ac:chgData name="Ninela  Marchant Neira" userId="0445fe62-3fdd-417c-a2b7-f13f715d869a" providerId="ADAL" clId="{7A64ED2C-B7D4-4D8C-B216-AB94F56C8D07}" dt="2021-04-15T20:06:51.322" v="2305"/>
          <ac:inkMkLst>
            <pc:docMk/>
            <pc:sldMk cId="3707380218" sldId="259"/>
            <ac:inkMk id="471" creationId="{A2CBBDCF-89B5-41DD-875B-B770FCCED6D0}"/>
          </ac:inkMkLst>
        </pc:inkChg>
        <pc:inkChg chg="add del mod">
          <ac:chgData name="Ninela  Marchant Neira" userId="0445fe62-3fdd-417c-a2b7-f13f715d869a" providerId="ADAL" clId="{7A64ED2C-B7D4-4D8C-B216-AB94F56C8D07}" dt="2021-04-15T20:06:51.318" v="2299"/>
          <ac:inkMkLst>
            <pc:docMk/>
            <pc:sldMk cId="3707380218" sldId="259"/>
            <ac:inkMk id="472" creationId="{65D1EBE6-0205-4495-8CA6-30AA33B684DC}"/>
          </ac:inkMkLst>
        </pc:inkChg>
        <pc:inkChg chg="add del mod">
          <ac:chgData name="Ninela  Marchant Neira" userId="0445fe62-3fdd-417c-a2b7-f13f715d869a" providerId="ADAL" clId="{7A64ED2C-B7D4-4D8C-B216-AB94F56C8D07}" dt="2021-04-15T20:06:51.324" v="2307"/>
          <ac:inkMkLst>
            <pc:docMk/>
            <pc:sldMk cId="3707380218" sldId="259"/>
            <ac:inkMk id="473" creationId="{FE7B5712-984E-47FA-BEF5-A64DC9C74F93}"/>
          </ac:inkMkLst>
        </pc:inkChg>
        <pc:inkChg chg="add del mod">
          <ac:chgData name="Ninela  Marchant Neira" userId="0445fe62-3fdd-417c-a2b7-f13f715d869a" providerId="ADAL" clId="{7A64ED2C-B7D4-4D8C-B216-AB94F56C8D07}" dt="2021-04-15T20:06:51.319" v="2301"/>
          <ac:inkMkLst>
            <pc:docMk/>
            <pc:sldMk cId="3707380218" sldId="259"/>
            <ac:inkMk id="474" creationId="{3F463B8C-AFB3-4A30-8A15-FC78A41E230D}"/>
          </ac:inkMkLst>
        </pc:inkChg>
        <pc:inkChg chg="add del mod">
          <ac:chgData name="Ninela  Marchant Neira" userId="0445fe62-3fdd-417c-a2b7-f13f715d869a" providerId="ADAL" clId="{7A64ED2C-B7D4-4D8C-B216-AB94F56C8D07}" dt="2021-04-15T20:06:51.315" v="2296"/>
          <ac:inkMkLst>
            <pc:docMk/>
            <pc:sldMk cId="3707380218" sldId="259"/>
            <ac:inkMk id="475" creationId="{102FC2BD-B602-4DA4-929B-D4D87A8596DE}"/>
          </ac:inkMkLst>
        </pc:inkChg>
        <pc:inkChg chg="add del mod">
          <ac:chgData name="Ninela  Marchant Neira" userId="0445fe62-3fdd-417c-a2b7-f13f715d869a" providerId="ADAL" clId="{7A64ED2C-B7D4-4D8C-B216-AB94F56C8D07}" dt="2021-04-15T20:06:51.327" v="2312"/>
          <ac:inkMkLst>
            <pc:docMk/>
            <pc:sldMk cId="3707380218" sldId="259"/>
            <ac:inkMk id="477" creationId="{987E1335-4B8D-4179-9664-F5BAAF4069E4}"/>
          </ac:inkMkLst>
        </pc:inkChg>
        <pc:inkChg chg="add del mod">
          <ac:chgData name="Ninela  Marchant Neira" userId="0445fe62-3fdd-417c-a2b7-f13f715d869a" providerId="ADAL" clId="{7A64ED2C-B7D4-4D8C-B216-AB94F56C8D07}" dt="2021-04-15T20:06:51.325" v="2308"/>
          <ac:inkMkLst>
            <pc:docMk/>
            <pc:sldMk cId="3707380218" sldId="259"/>
            <ac:inkMk id="478" creationId="{98D82414-FDDB-4A6B-A813-40BC5F58EB5E}"/>
          </ac:inkMkLst>
        </pc:inkChg>
        <pc:inkChg chg="add del mod">
          <ac:chgData name="Ninela  Marchant Neira" userId="0445fe62-3fdd-417c-a2b7-f13f715d869a" providerId="ADAL" clId="{7A64ED2C-B7D4-4D8C-B216-AB94F56C8D07}" dt="2021-04-15T20:06:51.321" v="2303"/>
          <ac:inkMkLst>
            <pc:docMk/>
            <pc:sldMk cId="3707380218" sldId="259"/>
            <ac:inkMk id="479" creationId="{D8E76704-251A-496B-A7A5-4637A70CAE3E}"/>
          </ac:inkMkLst>
        </pc:inkChg>
        <pc:inkChg chg="add del mod">
          <ac:chgData name="Ninela  Marchant Neira" userId="0445fe62-3fdd-417c-a2b7-f13f715d869a" providerId="ADAL" clId="{7A64ED2C-B7D4-4D8C-B216-AB94F56C8D07}" dt="2021-04-15T20:06:51.318" v="2300"/>
          <ac:inkMkLst>
            <pc:docMk/>
            <pc:sldMk cId="3707380218" sldId="259"/>
            <ac:inkMk id="480" creationId="{980C5955-B584-4FF7-B79B-47573C5CDF6F}"/>
          </ac:inkMkLst>
        </pc:inkChg>
        <pc:inkChg chg="add del mod">
          <ac:chgData name="Ninela  Marchant Neira" userId="0445fe62-3fdd-417c-a2b7-f13f715d869a" providerId="ADAL" clId="{7A64ED2C-B7D4-4D8C-B216-AB94F56C8D07}" dt="2021-04-15T20:06:51.317" v="2298"/>
          <ac:inkMkLst>
            <pc:docMk/>
            <pc:sldMk cId="3707380218" sldId="259"/>
            <ac:inkMk id="481" creationId="{DBD59030-47E8-4444-B0FB-281C38571257}"/>
          </ac:inkMkLst>
        </pc:inkChg>
        <pc:inkChg chg="add del mod">
          <ac:chgData name="Ninela  Marchant Neira" userId="0445fe62-3fdd-417c-a2b7-f13f715d869a" providerId="ADAL" clId="{7A64ED2C-B7D4-4D8C-B216-AB94F56C8D07}" dt="2021-04-15T20:06:51.316" v="2297"/>
          <ac:inkMkLst>
            <pc:docMk/>
            <pc:sldMk cId="3707380218" sldId="259"/>
            <ac:inkMk id="484" creationId="{298DB301-5E7E-44BB-A171-558ECE22AFC6}"/>
          </ac:inkMkLst>
        </pc:inkChg>
        <pc:inkChg chg="add del mod">
          <ac:chgData name="Ninela  Marchant Neira" userId="0445fe62-3fdd-417c-a2b7-f13f715d869a" providerId="ADAL" clId="{7A64ED2C-B7D4-4D8C-B216-AB94F56C8D07}" dt="2021-04-15T20:06:51.327" v="2313"/>
          <ac:inkMkLst>
            <pc:docMk/>
            <pc:sldMk cId="3707380218" sldId="259"/>
            <ac:inkMk id="485" creationId="{31E1D659-C8EF-4E17-8F38-21006CA1FF33}"/>
          </ac:inkMkLst>
        </pc:inkChg>
        <pc:inkChg chg="add del mod">
          <ac:chgData name="Ninela  Marchant Neira" userId="0445fe62-3fdd-417c-a2b7-f13f715d869a" providerId="ADAL" clId="{7A64ED2C-B7D4-4D8C-B216-AB94F56C8D07}" dt="2021-04-15T20:06:51.321" v="2304"/>
          <ac:inkMkLst>
            <pc:docMk/>
            <pc:sldMk cId="3707380218" sldId="259"/>
            <ac:inkMk id="487" creationId="{7E2F6FAB-B92B-4F42-A2E9-F011675DB0B6}"/>
          </ac:inkMkLst>
        </pc:inkChg>
        <pc:inkChg chg="add del mod">
          <ac:chgData name="Ninela  Marchant Neira" userId="0445fe62-3fdd-417c-a2b7-f13f715d869a" providerId="ADAL" clId="{7A64ED2C-B7D4-4D8C-B216-AB94F56C8D07}" dt="2021-04-15T20:06:51.325" v="2309"/>
          <ac:inkMkLst>
            <pc:docMk/>
            <pc:sldMk cId="3707380218" sldId="259"/>
            <ac:inkMk id="488" creationId="{F416DD68-2707-449C-A1CC-020826E47E05}"/>
          </ac:inkMkLst>
        </pc:inkChg>
        <pc:inkChg chg="add del mod">
          <ac:chgData name="Ninela  Marchant Neira" userId="0445fe62-3fdd-417c-a2b7-f13f715d869a" providerId="ADAL" clId="{7A64ED2C-B7D4-4D8C-B216-AB94F56C8D07}" dt="2021-04-15T20:06:51.319" v="2302"/>
          <ac:inkMkLst>
            <pc:docMk/>
            <pc:sldMk cId="3707380218" sldId="259"/>
            <ac:inkMk id="489" creationId="{603D09E8-5ECE-4C79-93D5-293B4DCF385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91" creationId="{29512F7C-3919-48A4-BA19-A3098D9E562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92" creationId="{A2ED7A4D-0281-4F70-B32F-9E9787A2EE16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493" creationId="{DA9B1A7C-B683-4A88-9926-3A6476FA58B9}"/>
          </ac:inkMkLst>
        </pc:inkChg>
        <pc:inkChg chg="add del mod">
          <ac:chgData name="Ninela  Marchant Neira" userId="0445fe62-3fdd-417c-a2b7-f13f715d869a" providerId="ADAL" clId="{7A64ED2C-B7D4-4D8C-B216-AB94F56C8D07}" dt="2021-04-15T20:06:47.220" v="2285"/>
          <ac:inkMkLst>
            <pc:docMk/>
            <pc:sldMk cId="3707380218" sldId="259"/>
            <ac:inkMk id="494" creationId="{A07DE6B0-3660-4637-BD6B-C6C8B7E87315}"/>
          </ac:inkMkLst>
        </pc:inkChg>
        <pc:inkChg chg="add del mod">
          <ac:chgData name="Ninela  Marchant Neira" userId="0445fe62-3fdd-417c-a2b7-f13f715d869a" providerId="ADAL" clId="{7A64ED2C-B7D4-4D8C-B216-AB94F56C8D07}" dt="2021-04-15T20:06:47.223" v="2293"/>
          <ac:inkMkLst>
            <pc:docMk/>
            <pc:sldMk cId="3707380218" sldId="259"/>
            <ac:inkMk id="495" creationId="{025A9A04-C8F5-42BD-ADF7-D0E69ED666DC}"/>
          </ac:inkMkLst>
        </pc:inkChg>
        <pc:inkChg chg="add del mod">
          <ac:chgData name="Ninela  Marchant Neira" userId="0445fe62-3fdd-417c-a2b7-f13f715d869a" providerId="ADAL" clId="{7A64ED2C-B7D4-4D8C-B216-AB94F56C8D07}" dt="2021-04-15T20:06:47.218" v="2279"/>
          <ac:inkMkLst>
            <pc:docMk/>
            <pc:sldMk cId="3707380218" sldId="259"/>
            <ac:inkMk id="496" creationId="{FDB70550-7A16-47C3-BA8A-BB313638A97E}"/>
          </ac:inkMkLst>
        </pc:inkChg>
        <pc:inkChg chg="add del mod">
          <ac:chgData name="Ninela  Marchant Neira" userId="0445fe62-3fdd-417c-a2b7-f13f715d869a" providerId="ADAL" clId="{7A64ED2C-B7D4-4D8C-B216-AB94F56C8D07}" dt="2021-04-15T20:06:47.223" v="2292"/>
          <ac:inkMkLst>
            <pc:docMk/>
            <pc:sldMk cId="3707380218" sldId="259"/>
            <ac:inkMk id="497" creationId="{392E2E7C-C321-44FB-9EEF-77F2C165B2FC}"/>
          </ac:inkMkLst>
        </pc:inkChg>
        <pc:inkChg chg="add del mod">
          <ac:chgData name="Ninela  Marchant Neira" userId="0445fe62-3fdd-417c-a2b7-f13f715d869a" providerId="ADAL" clId="{7A64ED2C-B7D4-4D8C-B216-AB94F56C8D07}" dt="2021-04-15T20:06:47.219" v="2281"/>
          <ac:inkMkLst>
            <pc:docMk/>
            <pc:sldMk cId="3707380218" sldId="259"/>
            <ac:inkMk id="498" creationId="{FD093B47-A24B-4F65-95CC-D337D0E01EF9}"/>
          </ac:inkMkLst>
        </pc:inkChg>
        <pc:inkChg chg="add del mod">
          <ac:chgData name="Ninela  Marchant Neira" userId="0445fe62-3fdd-417c-a2b7-f13f715d869a" providerId="ADAL" clId="{7A64ED2C-B7D4-4D8C-B216-AB94F56C8D07}" dt="2021-04-15T20:06:47.220" v="2286"/>
          <ac:inkMkLst>
            <pc:docMk/>
            <pc:sldMk cId="3707380218" sldId="259"/>
            <ac:inkMk id="501" creationId="{75E56D56-FAC9-41FE-B21C-4D1B7227DDAF}"/>
          </ac:inkMkLst>
        </pc:inkChg>
        <pc:inkChg chg="add del mod">
          <ac:chgData name="Ninela  Marchant Neira" userId="0445fe62-3fdd-417c-a2b7-f13f715d869a" providerId="ADAL" clId="{7A64ED2C-B7D4-4D8C-B216-AB94F56C8D07}" dt="2021-04-15T20:06:47.221" v="2287"/>
          <ac:inkMkLst>
            <pc:docMk/>
            <pc:sldMk cId="3707380218" sldId="259"/>
            <ac:inkMk id="502" creationId="{B58B4352-F95E-42AB-9782-470DD908891F}"/>
          </ac:inkMkLst>
        </pc:inkChg>
        <pc:inkChg chg="add del mod">
          <ac:chgData name="Ninela  Marchant Neira" userId="0445fe62-3fdd-417c-a2b7-f13f715d869a" providerId="ADAL" clId="{7A64ED2C-B7D4-4D8C-B216-AB94F56C8D07}" dt="2021-04-15T20:06:47.220" v="2284"/>
          <ac:inkMkLst>
            <pc:docMk/>
            <pc:sldMk cId="3707380218" sldId="259"/>
            <ac:inkMk id="503" creationId="{3447D400-7D50-4515-8DB3-D61656A97248}"/>
          </ac:inkMkLst>
        </pc:inkChg>
        <pc:inkChg chg="add del mod">
          <ac:chgData name="Ninela  Marchant Neira" userId="0445fe62-3fdd-417c-a2b7-f13f715d869a" providerId="ADAL" clId="{7A64ED2C-B7D4-4D8C-B216-AB94F56C8D07}" dt="2021-04-15T20:06:47.218" v="2280"/>
          <ac:inkMkLst>
            <pc:docMk/>
            <pc:sldMk cId="3707380218" sldId="259"/>
            <ac:inkMk id="504" creationId="{8860B6E4-FA78-4759-BFBF-C8B7561EB37D}"/>
          </ac:inkMkLst>
        </pc:inkChg>
        <pc:inkChg chg="add del mod">
          <ac:chgData name="Ninela  Marchant Neira" userId="0445fe62-3fdd-417c-a2b7-f13f715d869a" providerId="ADAL" clId="{7A64ED2C-B7D4-4D8C-B216-AB94F56C8D07}" dt="2021-04-15T20:06:47.223" v="2291"/>
          <ac:inkMkLst>
            <pc:docMk/>
            <pc:sldMk cId="3707380218" sldId="259"/>
            <ac:inkMk id="505" creationId="{D0A920D4-8D72-4C82-9ED4-02633C7DCE83}"/>
          </ac:inkMkLst>
        </pc:inkChg>
        <pc:inkChg chg="add del mod">
          <ac:chgData name="Ninela  Marchant Neira" userId="0445fe62-3fdd-417c-a2b7-f13f715d869a" providerId="ADAL" clId="{7A64ED2C-B7D4-4D8C-B216-AB94F56C8D07}" dt="2021-04-15T20:06:47.222" v="2290"/>
          <ac:inkMkLst>
            <pc:docMk/>
            <pc:sldMk cId="3707380218" sldId="259"/>
            <ac:inkMk id="506" creationId="{28E4755F-6D91-4523-9B34-71D6DD1A9AF9}"/>
          </ac:inkMkLst>
        </pc:inkChg>
        <pc:inkChg chg="add del mod">
          <ac:chgData name="Ninela  Marchant Neira" userId="0445fe62-3fdd-417c-a2b7-f13f715d869a" providerId="ADAL" clId="{7A64ED2C-B7D4-4D8C-B216-AB94F56C8D07}" dt="2021-04-15T20:06:47.217" v="2278"/>
          <ac:inkMkLst>
            <pc:docMk/>
            <pc:sldMk cId="3707380218" sldId="259"/>
            <ac:inkMk id="507" creationId="{3DC69F30-3381-49B8-B0EE-4AA1F2521998}"/>
          </ac:inkMkLst>
        </pc:inkChg>
        <pc:inkChg chg="add del mod">
          <ac:chgData name="Ninela  Marchant Neira" userId="0445fe62-3fdd-417c-a2b7-f13f715d869a" providerId="ADAL" clId="{7A64ED2C-B7D4-4D8C-B216-AB94F56C8D07}" dt="2021-04-15T20:06:47.222" v="2289"/>
          <ac:inkMkLst>
            <pc:docMk/>
            <pc:sldMk cId="3707380218" sldId="259"/>
            <ac:inkMk id="508" creationId="{5BBF0A45-D518-4A74-9913-19947E2AA3E7}"/>
          </ac:inkMkLst>
        </pc:inkChg>
        <pc:inkChg chg="add del mod">
          <ac:chgData name="Ninela  Marchant Neira" userId="0445fe62-3fdd-417c-a2b7-f13f715d869a" providerId="ADAL" clId="{7A64ED2C-B7D4-4D8C-B216-AB94F56C8D07}" dt="2021-04-15T20:06:47.219" v="2282"/>
          <ac:inkMkLst>
            <pc:docMk/>
            <pc:sldMk cId="3707380218" sldId="259"/>
            <ac:inkMk id="512" creationId="{CD1A31D5-AB6C-4697-B0A7-5C44475E71D1}"/>
          </ac:inkMkLst>
        </pc:inkChg>
        <pc:inkChg chg="add del mod">
          <ac:chgData name="Ninela  Marchant Neira" userId="0445fe62-3fdd-417c-a2b7-f13f715d869a" providerId="ADAL" clId="{7A64ED2C-B7D4-4D8C-B216-AB94F56C8D07}" dt="2021-04-15T20:06:47.225" v="2295"/>
          <ac:inkMkLst>
            <pc:docMk/>
            <pc:sldMk cId="3707380218" sldId="259"/>
            <ac:inkMk id="513" creationId="{EF99F9B0-761D-4B4B-9930-6F78B230DB52}"/>
          </ac:inkMkLst>
        </pc:inkChg>
        <pc:inkChg chg="add del mod">
          <ac:chgData name="Ninela  Marchant Neira" userId="0445fe62-3fdd-417c-a2b7-f13f715d869a" providerId="ADAL" clId="{7A64ED2C-B7D4-4D8C-B216-AB94F56C8D07}" dt="2021-04-15T20:06:47.219" v="2283"/>
          <ac:inkMkLst>
            <pc:docMk/>
            <pc:sldMk cId="3707380218" sldId="259"/>
            <ac:inkMk id="514" creationId="{041BFAFC-6B9C-40AA-A698-03AA12E0C3DE}"/>
          </ac:inkMkLst>
        </pc:inkChg>
        <pc:inkChg chg="add del mod">
          <ac:chgData name="Ninela  Marchant Neira" userId="0445fe62-3fdd-417c-a2b7-f13f715d869a" providerId="ADAL" clId="{7A64ED2C-B7D4-4D8C-B216-AB94F56C8D07}" dt="2021-04-15T20:06:47.221" v="2288"/>
          <ac:inkMkLst>
            <pc:docMk/>
            <pc:sldMk cId="3707380218" sldId="259"/>
            <ac:inkMk id="515" creationId="{9E7CD35F-1A35-4741-8853-216787FDE419}"/>
          </ac:inkMkLst>
        </pc:inkChg>
        <pc:inkChg chg="add del mod">
          <ac:chgData name="Ninela  Marchant Neira" userId="0445fe62-3fdd-417c-a2b7-f13f715d869a" providerId="ADAL" clId="{7A64ED2C-B7D4-4D8C-B216-AB94F56C8D07}" dt="2021-04-15T20:06:47.224" v="2294"/>
          <ac:inkMkLst>
            <pc:docMk/>
            <pc:sldMk cId="3707380218" sldId="259"/>
            <ac:inkMk id="516" creationId="{EEDD40F4-12F4-4C81-8AC7-BC7849E91BA9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18" creationId="{B9AA9230-1046-4EAF-BB15-49C68579D6BC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19" creationId="{90C70911-2E54-4C4B-BAAC-789B57B7E455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0" creationId="{90703202-1157-4835-B051-07ED4DB00E0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1" creationId="{D24F4029-5D10-44CF-9391-3C8ACEB314E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2" creationId="{3185EEDB-FC57-4F9A-9D84-E26C431A9FE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4" creationId="{0B8986FA-1248-4A6A-BD1F-8289D5679A20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5" creationId="{F721B4CA-7C03-49F4-9F5F-2FEB65426B9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6" creationId="{5F956183-1E9C-45A5-A035-F4A205133BB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7" creationId="{96FCE436-66D8-4D9E-A5A3-93C389AF96E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8" creationId="{8DBE631B-D3B4-4582-9376-0347C1982AB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29" creationId="{B6FC9271-C47D-44A3-8DCC-1EC69AE19E8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0" creationId="{09F8F73E-BB52-41A8-8BD6-42186B01BBB8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1" creationId="{92C6C136-2F72-4CAE-82B9-B2D3E917AB0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2" creationId="{746ED691-B563-412F-9A20-1BA64EE9B63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5" creationId="{B0410ADE-3330-43E3-909B-CA48D36DF3D3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6" creationId="{A103A3D5-5783-44DB-81B5-D331102BACC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8" creationId="{A655388B-8B04-4DD6-8822-72AC79EECD7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39" creationId="{EE2CFC8D-1A8A-4C22-902E-49B5800132D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1" creationId="{30F5BAD0-18CA-4267-9C69-BE0F5797627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2" creationId="{F469AFCB-151A-4303-BECD-85D1AD6C718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3" creationId="{F29D78F1-37D9-47A1-AD80-965DC7F178C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4" creationId="{42585119-BF07-402F-AB19-80F1205FED69}"/>
          </ac:inkMkLst>
        </pc:inkChg>
        <pc:inkChg chg="add de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7" creationId="{AE7A1780-E8E1-4994-9AB6-E288F2AA6E6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8" creationId="{4B0E41DE-1CB6-40B3-A0B3-084307AD77A2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49" creationId="{82CE4E77-C555-4CD0-812C-3C86BFCE7342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0" creationId="{1989A946-2F48-4368-9003-60EF0C917B6A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1" creationId="{A298C47B-E3B7-4A53-A68F-DEE84B0C5D1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2" creationId="{C9A2FD2B-708B-4F81-85F9-15B511738EAB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4" creationId="{51F80925-DB57-46CA-8743-B4CAC5771287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5" creationId="{7446628E-F05A-4909-B22B-5547D69ED37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6" creationId="{233A2B02-DC49-455B-A1B6-A3CF7061D13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7" creationId="{1B6B62C3-6721-4B2F-B091-516D0EF3D97E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8" creationId="{D289370C-33D3-4279-AAFF-4025DB947B60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59" creationId="{0AF85F3C-F602-4CAA-9A8E-69B9692D2C88}"/>
          </ac:inkMkLst>
        </pc:inkChg>
        <pc:inkChg chg="add del mod">
          <ac:chgData name="Ninela  Marchant Neira" userId="0445fe62-3fdd-417c-a2b7-f13f715d869a" providerId="ADAL" clId="{7A64ED2C-B7D4-4D8C-B216-AB94F56C8D07}" dt="2021-04-15T23:58:21.532" v="3255" actId="478"/>
          <ac:inkMkLst>
            <pc:docMk/>
            <pc:sldMk cId="3707380218" sldId="259"/>
            <ac:inkMk id="560" creationId="{A639F1A6-43E1-4647-8A78-2B9B8F823CC7}"/>
          </ac:inkMkLst>
        </pc:inkChg>
      </pc:sldChg>
      <pc:sldChg chg="addSp delSp modSp mod">
        <pc:chgData name="Ninela  Marchant Neira" userId="0445fe62-3fdd-417c-a2b7-f13f715d869a" providerId="ADAL" clId="{7A64ED2C-B7D4-4D8C-B216-AB94F56C8D07}" dt="2021-04-15T23:58:29.659" v="3256" actId="478"/>
        <pc:sldMkLst>
          <pc:docMk/>
          <pc:sldMk cId="526230543" sldId="260"/>
        </pc:sldMkLst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1" creationId="{C978740A-249E-44CA-A861-DD98B6FC46D3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2" creationId="{6F872AE2-8756-4ABB-A2C1-D6D9AA91E124}"/>
          </ac:grpSpMkLst>
        </pc:grpChg>
        <pc:grpChg chg="del mod">
          <ac:chgData name="Ninela  Marchant Neira" userId="0445fe62-3fdd-417c-a2b7-f13f715d869a" providerId="ADAL" clId="{7A64ED2C-B7D4-4D8C-B216-AB94F56C8D07}" dt="2021-04-15T19:29:31.054" v="724"/>
          <ac:grpSpMkLst>
            <pc:docMk/>
            <pc:sldMk cId="526230543" sldId="260"/>
            <ac:grpSpMk id="15" creationId="{524CD125-5F0B-4FC8-A7CA-55809057AD40}"/>
          </ac:grpSpMkLst>
        </pc:grpChg>
        <pc:grpChg chg="del mod">
          <ac:chgData name="Ninela  Marchant Neira" userId="0445fe62-3fdd-417c-a2b7-f13f715d869a" providerId="ADAL" clId="{7A64ED2C-B7D4-4D8C-B216-AB94F56C8D07}" dt="2021-04-15T19:30:20.955" v="741"/>
          <ac:grpSpMkLst>
            <pc:docMk/>
            <pc:sldMk cId="526230543" sldId="260"/>
            <ac:grpSpMk id="27" creationId="{827C469F-69CD-44D1-B8DF-0DA2230D7BF0}"/>
          </ac:grpSpMkLst>
        </pc:grpChg>
        <pc:grpChg chg="del mod">
          <ac:chgData name="Ninela  Marchant Neira" userId="0445fe62-3fdd-417c-a2b7-f13f715d869a" providerId="ADAL" clId="{7A64ED2C-B7D4-4D8C-B216-AB94F56C8D07}" dt="2021-04-15T19:30:20.955" v="741"/>
          <ac:grpSpMkLst>
            <pc:docMk/>
            <pc:sldMk cId="526230543" sldId="260"/>
            <ac:grpSpMk id="28" creationId="{733B9C19-643C-40C6-B62A-28CD7D4C0579}"/>
          </ac:grpSpMkLst>
        </pc:grpChg>
        <pc:grpChg chg="del mod">
          <ac:chgData name="Ninela  Marchant Neira" userId="0445fe62-3fdd-417c-a2b7-f13f715d869a" providerId="ADAL" clId="{7A64ED2C-B7D4-4D8C-B216-AB94F56C8D07}" dt="2021-04-15T19:30:13.880" v="739"/>
          <ac:grpSpMkLst>
            <pc:docMk/>
            <pc:sldMk cId="526230543" sldId="260"/>
            <ac:grpSpMk id="31" creationId="{D6B592EB-87B3-420B-A4A8-071A9519B429}"/>
          </ac:grpSpMkLst>
        </pc:grpChg>
        <pc:grpChg chg="del mod">
          <ac:chgData name="Ninela  Marchant Neira" userId="0445fe62-3fdd-417c-a2b7-f13f715d869a" providerId="ADAL" clId="{7A64ED2C-B7D4-4D8C-B216-AB94F56C8D07}" dt="2021-04-15T19:49:21.319" v="1677" actId="478"/>
          <ac:grpSpMkLst>
            <pc:docMk/>
            <pc:sldMk cId="526230543" sldId="260"/>
            <ac:grpSpMk id="43" creationId="{1BA0711A-9219-41D0-AD04-51BFB7C76232}"/>
          </ac:grpSpMkLst>
        </pc:grpChg>
        <pc:grpChg chg="del mod">
          <ac:chgData name="Ninela  Marchant Neira" userId="0445fe62-3fdd-417c-a2b7-f13f715d869a" providerId="ADAL" clId="{7A64ED2C-B7D4-4D8C-B216-AB94F56C8D07}" dt="2021-04-15T19:30:20.955" v="741"/>
          <ac:grpSpMkLst>
            <pc:docMk/>
            <pc:sldMk cId="526230543" sldId="260"/>
            <ac:grpSpMk id="44" creationId="{9C9835B7-7656-4A96-9F54-57D5E1023D09}"/>
          </ac:grpSpMkLst>
        </pc:grpChg>
        <pc:grpChg chg="del mod">
          <ac:chgData name="Ninela  Marchant Neira" userId="0445fe62-3fdd-417c-a2b7-f13f715d869a" providerId="ADAL" clId="{7A64ED2C-B7D4-4D8C-B216-AB94F56C8D07}" dt="2021-04-15T19:30:29.319" v="749"/>
          <ac:grpSpMkLst>
            <pc:docMk/>
            <pc:sldMk cId="526230543" sldId="260"/>
            <ac:grpSpMk id="46" creationId="{AD3EAC5D-6095-4D6D-941B-544A91F2B510}"/>
          </ac:grpSpMkLst>
        </pc:grpChg>
        <pc:grpChg chg="del mod">
          <ac:chgData name="Ninela  Marchant Neira" userId="0445fe62-3fdd-417c-a2b7-f13f715d869a" providerId="ADAL" clId="{7A64ED2C-B7D4-4D8C-B216-AB94F56C8D07}" dt="2021-04-15T19:30:27.256" v="747"/>
          <ac:grpSpMkLst>
            <pc:docMk/>
            <pc:sldMk cId="526230543" sldId="260"/>
            <ac:grpSpMk id="50" creationId="{959C567A-3CD1-4E65-887B-26732357D697}"/>
          </ac:grpSpMkLst>
        </pc:grpChg>
        <pc:grpChg chg="del mod">
          <ac:chgData name="Ninela  Marchant Neira" userId="0445fe62-3fdd-417c-a2b7-f13f715d869a" providerId="ADAL" clId="{7A64ED2C-B7D4-4D8C-B216-AB94F56C8D07}" dt="2021-04-15T19:30:29.319" v="749"/>
          <ac:grpSpMkLst>
            <pc:docMk/>
            <pc:sldMk cId="526230543" sldId="260"/>
            <ac:grpSpMk id="52" creationId="{6792B254-3315-404A-8D34-C18A8FA36D8D}"/>
          </ac:grpSpMkLst>
        </pc:grpChg>
        <pc:grpChg chg="del mod">
          <ac:chgData name="Ninela  Marchant Neira" userId="0445fe62-3fdd-417c-a2b7-f13f715d869a" providerId="ADAL" clId="{7A64ED2C-B7D4-4D8C-B216-AB94F56C8D07}" dt="2021-04-15T19:30:33.189" v="757"/>
          <ac:grpSpMkLst>
            <pc:docMk/>
            <pc:sldMk cId="526230543" sldId="260"/>
            <ac:grpSpMk id="54" creationId="{F67431DC-3169-4383-B494-CF7E5AF5AFDB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62" creationId="{441F89D0-56C5-4990-9B2A-C57FB32F7C13}"/>
          </ac:grpSpMkLst>
        </pc:grpChg>
        <pc:grpChg chg="del mod">
          <ac:chgData name="Ninela  Marchant Neira" userId="0445fe62-3fdd-417c-a2b7-f13f715d869a" providerId="ADAL" clId="{7A64ED2C-B7D4-4D8C-B216-AB94F56C8D07}" dt="2021-04-15T19:31:34.821" v="788"/>
          <ac:grpSpMkLst>
            <pc:docMk/>
            <pc:sldMk cId="526230543" sldId="260"/>
            <ac:grpSpMk id="65" creationId="{0099A808-3151-4AC2-8CE0-1DFFD7E29366}"/>
          </ac:grpSpMkLst>
        </pc:grpChg>
        <pc:grpChg chg="del mod">
          <ac:chgData name="Ninela  Marchant Neira" userId="0445fe62-3fdd-417c-a2b7-f13f715d869a" providerId="ADAL" clId="{7A64ED2C-B7D4-4D8C-B216-AB94F56C8D07}" dt="2021-04-15T19:31:12.276" v="768"/>
          <ac:grpSpMkLst>
            <pc:docMk/>
            <pc:sldMk cId="526230543" sldId="260"/>
            <ac:grpSpMk id="70" creationId="{0F130301-1835-46BF-A114-0D7775862D5E}"/>
          </ac:grpSpMkLst>
        </pc:grpChg>
        <pc:grpChg chg="del mod">
          <ac:chgData name="Ninela  Marchant Neira" userId="0445fe62-3fdd-417c-a2b7-f13f715d869a" providerId="ADAL" clId="{7A64ED2C-B7D4-4D8C-B216-AB94F56C8D07}" dt="2021-04-15T19:31:23.515" v="776"/>
          <ac:grpSpMkLst>
            <pc:docMk/>
            <pc:sldMk cId="526230543" sldId="260"/>
            <ac:grpSpMk id="73" creationId="{D83DDCC8-E1F1-417A-9DF2-3E6E33B15E65}"/>
          </ac:grpSpMkLst>
        </pc:grpChg>
        <pc:grpChg chg="del mod">
          <ac:chgData name="Ninela  Marchant Neira" userId="0445fe62-3fdd-417c-a2b7-f13f715d869a" providerId="ADAL" clId="{7A64ED2C-B7D4-4D8C-B216-AB94F56C8D07}" dt="2021-04-15T19:31:26.104" v="780"/>
          <ac:grpSpMkLst>
            <pc:docMk/>
            <pc:sldMk cId="526230543" sldId="260"/>
            <ac:grpSpMk id="79" creationId="{51ED7A01-241B-4044-944D-6FD30ECEAD4F}"/>
          </ac:grpSpMkLst>
        </pc:grpChg>
        <pc:grpChg chg="del mod">
          <ac:chgData name="Ninela  Marchant Neira" userId="0445fe62-3fdd-417c-a2b7-f13f715d869a" providerId="ADAL" clId="{7A64ED2C-B7D4-4D8C-B216-AB94F56C8D07}" dt="2021-04-15T19:31:34.821" v="788"/>
          <ac:grpSpMkLst>
            <pc:docMk/>
            <pc:sldMk cId="526230543" sldId="260"/>
            <ac:grpSpMk id="83" creationId="{D4CE87D3-4742-43B7-941A-8FE28971A113}"/>
          </ac:grpSpMkLst>
        </pc:grpChg>
        <pc:grpChg chg="del mod">
          <ac:chgData name="Ninela  Marchant Neira" userId="0445fe62-3fdd-417c-a2b7-f13f715d869a" providerId="ADAL" clId="{7A64ED2C-B7D4-4D8C-B216-AB94F56C8D07}" dt="2021-04-15T19:31:34.821" v="788"/>
          <ac:grpSpMkLst>
            <pc:docMk/>
            <pc:sldMk cId="526230543" sldId="260"/>
            <ac:grpSpMk id="87" creationId="{50D7A296-A197-46A6-A516-4ED3860125F0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91" creationId="{A7DCE95D-33A1-4298-8A89-52CB9E3C4D5E}"/>
          </ac:grpSpMkLst>
        </pc:grpChg>
        <pc:grpChg chg="del mod">
          <ac:chgData name="Ninela  Marchant Neira" userId="0445fe62-3fdd-417c-a2b7-f13f715d869a" providerId="ADAL" clId="{7A64ED2C-B7D4-4D8C-B216-AB94F56C8D07}" dt="2021-04-15T19:32:03.704" v="795"/>
          <ac:grpSpMkLst>
            <pc:docMk/>
            <pc:sldMk cId="526230543" sldId="260"/>
            <ac:grpSpMk id="94" creationId="{0AC9D981-844B-45AB-B12F-587CF45D2213}"/>
          </ac:grpSpMkLst>
        </pc:grpChg>
        <pc:grpChg chg="del mod">
          <ac:chgData name="Ninela  Marchant Neira" userId="0445fe62-3fdd-417c-a2b7-f13f715d869a" providerId="ADAL" clId="{7A64ED2C-B7D4-4D8C-B216-AB94F56C8D07}" dt="2021-04-15T19:32:08.928" v="803"/>
          <ac:grpSpMkLst>
            <pc:docMk/>
            <pc:sldMk cId="526230543" sldId="260"/>
            <ac:grpSpMk id="98" creationId="{D2C4DA8C-79D3-4D4C-894C-5B1D47A301AB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106" creationId="{E9237F06-2BBE-4D04-989B-1C91091B0890}"/>
          </ac:grpSpMkLst>
        </pc:grpChg>
        <pc:grpChg chg="del mod">
          <ac:chgData name="Ninela  Marchant Neira" userId="0445fe62-3fdd-417c-a2b7-f13f715d869a" providerId="ADAL" clId="{7A64ED2C-B7D4-4D8C-B216-AB94F56C8D07}" dt="2021-04-15T19:32:16.357" v="811"/>
          <ac:grpSpMkLst>
            <pc:docMk/>
            <pc:sldMk cId="526230543" sldId="260"/>
            <ac:grpSpMk id="109" creationId="{D887E7AA-6B7B-4C20-BE6D-0BAD5D3CA7D9}"/>
          </ac:grpSpMkLst>
        </pc:grpChg>
        <pc:grpChg chg="del mod">
          <ac:chgData name="Ninela  Marchant Neira" userId="0445fe62-3fdd-417c-a2b7-f13f715d869a" providerId="ADAL" clId="{7A64ED2C-B7D4-4D8C-B216-AB94F56C8D07}" dt="2021-04-15T19:38:33.097" v="1143"/>
          <ac:grpSpMkLst>
            <pc:docMk/>
            <pc:sldMk cId="526230543" sldId="260"/>
            <ac:grpSpMk id="114" creationId="{8AFBFDE7-4C81-434E-AC0B-C4B1283E3A54}"/>
          </ac:grpSpMkLst>
        </pc:grpChg>
        <pc:grpChg chg="del mod">
          <ac:chgData name="Ninela  Marchant Neira" userId="0445fe62-3fdd-417c-a2b7-f13f715d869a" providerId="ADAL" clId="{7A64ED2C-B7D4-4D8C-B216-AB94F56C8D07}" dt="2021-04-15T19:38:33.096" v="1141"/>
          <ac:grpSpMkLst>
            <pc:docMk/>
            <pc:sldMk cId="526230543" sldId="260"/>
            <ac:grpSpMk id="115" creationId="{59961F42-FB53-41BC-8420-CC025724F8ED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118" creationId="{B97B67C9-9D11-4F0E-811A-4D895FBDB8BD}"/>
          </ac:grpSpMkLst>
        </pc:grpChg>
        <pc:grpChg chg="del mod">
          <ac:chgData name="Ninela  Marchant Neira" userId="0445fe62-3fdd-417c-a2b7-f13f715d869a" providerId="ADAL" clId="{7A64ED2C-B7D4-4D8C-B216-AB94F56C8D07}" dt="2021-04-15T19:32:35.253" v="827"/>
          <ac:grpSpMkLst>
            <pc:docMk/>
            <pc:sldMk cId="526230543" sldId="260"/>
            <ac:grpSpMk id="123" creationId="{4D230AF9-1721-437E-9964-7F2801584EB4}"/>
          </ac:grpSpMkLst>
        </pc:grpChg>
        <pc:grpChg chg="del mod">
          <ac:chgData name="Ninela  Marchant Neira" userId="0445fe62-3fdd-417c-a2b7-f13f715d869a" providerId="ADAL" clId="{7A64ED2C-B7D4-4D8C-B216-AB94F56C8D07}" dt="2021-04-15T19:32:46.129" v="839"/>
          <ac:grpSpMkLst>
            <pc:docMk/>
            <pc:sldMk cId="526230543" sldId="260"/>
            <ac:grpSpMk id="131" creationId="{74D24724-5628-4DC0-88D4-9EAFB821A3DE}"/>
          </ac:grpSpMkLst>
        </pc:grpChg>
        <pc:grpChg chg="del mod">
          <ac:chgData name="Ninela  Marchant Neira" userId="0445fe62-3fdd-417c-a2b7-f13f715d869a" providerId="ADAL" clId="{7A64ED2C-B7D4-4D8C-B216-AB94F56C8D07}" dt="2021-04-15T19:32:49.840" v="844"/>
          <ac:grpSpMkLst>
            <pc:docMk/>
            <pc:sldMk cId="526230543" sldId="260"/>
            <ac:grpSpMk id="143" creationId="{A8710CEE-E2CF-4DB6-B8AC-AC86D873E143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148" creationId="{21CF5CDB-2204-409C-941E-A44A8EDB8C04}"/>
          </ac:grpSpMkLst>
        </pc:grpChg>
        <pc:grpChg chg="del mod">
          <ac:chgData name="Ninela  Marchant Neira" userId="0445fe62-3fdd-417c-a2b7-f13f715d869a" providerId="ADAL" clId="{7A64ED2C-B7D4-4D8C-B216-AB94F56C8D07}" dt="2021-04-15T19:33:06.420" v="871"/>
          <ac:grpSpMkLst>
            <pc:docMk/>
            <pc:sldMk cId="526230543" sldId="260"/>
            <ac:grpSpMk id="175" creationId="{CCA8F7AF-0BF1-45BA-8FDB-338AD7E0E827}"/>
          </ac:grpSpMkLst>
        </pc:grpChg>
        <pc:grpChg chg="del mod">
          <ac:chgData name="Ninela  Marchant Neira" userId="0445fe62-3fdd-417c-a2b7-f13f715d869a" providerId="ADAL" clId="{7A64ED2C-B7D4-4D8C-B216-AB94F56C8D07}" dt="2021-04-15T19:33:06.420" v="871"/>
          <ac:grpSpMkLst>
            <pc:docMk/>
            <pc:sldMk cId="526230543" sldId="260"/>
            <ac:grpSpMk id="176" creationId="{30E467D0-40E2-4363-A326-2251478392A1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177" creationId="{C259253C-CE34-4198-ABC0-78149B3B52D4}"/>
          </ac:grpSpMkLst>
        </pc:grpChg>
        <pc:grpChg chg="del mod">
          <ac:chgData name="Ninela  Marchant Neira" userId="0445fe62-3fdd-417c-a2b7-f13f715d869a" providerId="ADAL" clId="{7A64ED2C-B7D4-4D8C-B216-AB94F56C8D07}" dt="2021-04-15T19:33:19.644" v="883"/>
          <ac:grpSpMkLst>
            <pc:docMk/>
            <pc:sldMk cId="526230543" sldId="260"/>
            <ac:grpSpMk id="182" creationId="{251FB4B2-0E8D-4A1B-8B0E-6143C2CF5236}"/>
          </ac:grpSpMkLst>
        </pc:grpChg>
        <pc:grpChg chg="del mod">
          <ac:chgData name="Ninela  Marchant Neira" userId="0445fe62-3fdd-417c-a2b7-f13f715d869a" providerId="ADAL" clId="{7A64ED2C-B7D4-4D8C-B216-AB94F56C8D07}" dt="2021-04-15T19:33:28.541" v="904"/>
          <ac:grpSpMkLst>
            <pc:docMk/>
            <pc:sldMk cId="526230543" sldId="260"/>
            <ac:grpSpMk id="189" creationId="{1F45BC0D-93CE-4334-AF57-3BE1FFB8E360}"/>
          </ac:grpSpMkLst>
        </pc:grpChg>
        <pc:grpChg chg="del mod">
          <ac:chgData name="Ninela  Marchant Neira" userId="0445fe62-3fdd-417c-a2b7-f13f715d869a" providerId="ADAL" clId="{7A64ED2C-B7D4-4D8C-B216-AB94F56C8D07}" dt="2021-04-15T19:33:29.384" v="911"/>
          <ac:grpSpMkLst>
            <pc:docMk/>
            <pc:sldMk cId="526230543" sldId="260"/>
            <ac:grpSpMk id="199" creationId="{AC2D8A5F-991C-4B41-8BCE-EDB7CC68EF7F}"/>
          </ac:grpSpMkLst>
        </pc:grpChg>
        <pc:grpChg chg="del mod">
          <ac:chgData name="Ninela  Marchant Neira" userId="0445fe62-3fdd-417c-a2b7-f13f715d869a" providerId="ADAL" clId="{7A64ED2C-B7D4-4D8C-B216-AB94F56C8D07}" dt="2021-04-15T19:34:20.248" v="921"/>
          <ac:grpSpMkLst>
            <pc:docMk/>
            <pc:sldMk cId="526230543" sldId="260"/>
            <ac:grpSpMk id="203" creationId="{993077CE-E496-48D3-A90C-6CB4D01C9CFD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208" creationId="{3C2BC125-C905-49B2-AE4C-C4B0A79BA2B4}"/>
          </ac:grpSpMkLst>
        </pc:grpChg>
        <pc:grpChg chg="del mod">
          <ac:chgData name="Ninela  Marchant Neira" userId="0445fe62-3fdd-417c-a2b7-f13f715d869a" providerId="ADAL" clId="{7A64ED2C-B7D4-4D8C-B216-AB94F56C8D07}" dt="2021-04-15T19:34:27.983" v="928"/>
          <ac:grpSpMkLst>
            <pc:docMk/>
            <pc:sldMk cId="526230543" sldId="260"/>
            <ac:grpSpMk id="213" creationId="{64CE01F8-6CA6-4778-B639-7F2B0DC7569E}"/>
          </ac:grpSpMkLst>
        </pc:grpChg>
        <pc:grpChg chg="del mod">
          <ac:chgData name="Ninela  Marchant Neira" userId="0445fe62-3fdd-417c-a2b7-f13f715d869a" providerId="ADAL" clId="{7A64ED2C-B7D4-4D8C-B216-AB94F56C8D07}" dt="2021-04-15T19:34:33.229" v="934"/>
          <ac:grpSpMkLst>
            <pc:docMk/>
            <pc:sldMk cId="526230543" sldId="260"/>
            <ac:grpSpMk id="215" creationId="{1AE25068-78A0-4D40-BD45-9A420C143D51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221" creationId="{C5A5B887-72FC-4EB8-8B9B-14EF2E25674C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224" creationId="{B8D8B862-BB12-45DF-B145-4847533F068A}"/>
          </ac:grpSpMkLst>
        </pc:grpChg>
        <pc:grpChg chg="del mod">
          <ac:chgData name="Ninela  Marchant Neira" userId="0445fe62-3fdd-417c-a2b7-f13f715d869a" providerId="ADAL" clId="{7A64ED2C-B7D4-4D8C-B216-AB94F56C8D07}" dt="2021-04-15T19:35:01.716" v="948"/>
          <ac:grpSpMkLst>
            <pc:docMk/>
            <pc:sldMk cId="526230543" sldId="260"/>
            <ac:grpSpMk id="227" creationId="{A8469B0A-B1B7-49D6-8929-ECFF69DAA5A5}"/>
          </ac:grpSpMkLst>
        </pc:grpChg>
        <pc:grpChg chg="del mod">
          <ac:chgData name="Ninela  Marchant Neira" userId="0445fe62-3fdd-417c-a2b7-f13f715d869a" providerId="ADAL" clId="{7A64ED2C-B7D4-4D8C-B216-AB94F56C8D07}" dt="2021-04-15T19:35:18.851" v="951"/>
          <ac:grpSpMkLst>
            <pc:docMk/>
            <pc:sldMk cId="526230543" sldId="260"/>
            <ac:grpSpMk id="235" creationId="{CD3E4676-36AC-47C3-9A26-B4067AA5CB72}"/>
          </ac:grpSpMkLst>
        </pc:grpChg>
        <pc:grpChg chg="del mod">
          <ac:chgData name="Ninela  Marchant Neira" userId="0445fe62-3fdd-417c-a2b7-f13f715d869a" providerId="ADAL" clId="{7A64ED2C-B7D4-4D8C-B216-AB94F56C8D07}" dt="2021-04-15T19:35:22.247" v="954"/>
          <ac:grpSpMkLst>
            <pc:docMk/>
            <pc:sldMk cId="526230543" sldId="260"/>
            <ac:grpSpMk id="238" creationId="{A3474BF6-9DE9-4BD2-A3D2-A89E16A0926C}"/>
          </ac:grpSpMkLst>
        </pc:grpChg>
        <pc:grpChg chg="del mod">
          <ac:chgData name="Ninela  Marchant Neira" userId="0445fe62-3fdd-417c-a2b7-f13f715d869a" providerId="ADAL" clId="{7A64ED2C-B7D4-4D8C-B216-AB94F56C8D07}" dt="2021-04-15T19:35:27.044" v="961"/>
          <ac:grpSpMkLst>
            <pc:docMk/>
            <pc:sldMk cId="526230543" sldId="260"/>
            <ac:grpSpMk id="241" creationId="{6ECC7889-26DD-4BB7-8E09-F1EB0C213E6E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248" creationId="{F95C99F7-52CF-482D-8171-A91F1CB94361}"/>
          </ac:grpSpMkLst>
        </pc:grpChg>
        <pc:grpChg chg="del mod">
          <ac:chgData name="Ninela  Marchant Neira" userId="0445fe62-3fdd-417c-a2b7-f13f715d869a" providerId="ADAL" clId="{7A64ED2C-B7D4-4D8C-B216-AB94F56C8D07}" dt="2021-04-15T19:35:39.798" v="971"/>
          <ac:grpSpMkLst>
            <pc:docMk/>
            <pc:sldMk cId="526230543" sldId="260"/>
            <ac:grpSpMk id="256" creationId="{5E640D83-8F42-4E94-809F-4CCD014756AD}"/>
          </ac:grpSpMkLst>
        </pc:grpChg>
        <pc:grpChg chg="del mod">
          <ac:chgData name="Ninela  Marchant Neira" userId="0445fe62-3fdd-417c-a2b7-f13f715d869a" providerId="ADAL" clId="{7A64ED2C-B7D4-4D8C-B216-AB94F56C8D07}" dt="2021-04-15T19:37:45.736" v="1027"/>
          <ac:grpSpMkLst>
            <pc:docMk/>
            <pc:sldMk cId="526230543" sldId="260"/>
            <ac:grpSpMk id="258" creationId="{B2B02CB5-591C-47A1-BB06-DDFA43B6B8AC}"/>
          </ac:grpSpMkLst>
        </pc:grpChg>
        <pc:grpChg chg="del mod">
          <ac:chgData name="Ninela  Marchant Neira" userId="0445fe62-3fdd-417c-a2b7-f13f715d869a" providerId="ADAL" clId="{7A64ED2C-B7D4-4D8C-B216-AB94F56C8D07}" dt="2021-04-15T19:37:45.736" v="1027"/>
          <ac:grpSpMkLst>
            <pc:docMk/>
            <pc:sldMk cId="526230543" sldId="260"/>
            <ac:grpSpMk id="261" creationId="{B380078E-99F6-452B-AEA7-4387496AA462}"/>
          </ac:grpSpMkLst>
        </pc:grpChg>
        <pc:grpChg chg="del mod">
          <ac:chgData name="Ninela  Marchant Neira" userId="0445fe62-3fdd-417c-a2b7-f13f715d869a" providerId="ADAL" clId="{7A64ED2C-B7D4-4D8C-B216-AB94F56C8D07}" dt="2021-04-15T19:35:51.833" v="986"/>
          <ac:grpSpMkLst>
            <pc:docMk/>
            <pc:sldMk cId="526230543" sldId="260"/>
            <ac:grpSpMk id="270" creationId="{4DD05830-340D-41EE-B9BE-5DFF619A8172}"/>
          </ac:grpSpMkLst>
        </pc:grpChg>
        <pc:grpChg chg="del mod">
          <ac:chgData name="Ninela  Marchant Neira" userId="0445fe62-3fdd-417c-a2b7-f13f715d869a" providerId="ADAL" clId="{7A64ED2C-B7D4-4D8C-B216-AB94F56C8D07}" dt="2021-04-15T19:36:01.145" v="991"/>
          <ac:grpSpMkLst>
            <pc:docMk/>
            <pc:sldMk cId="526230543" sldId="260"/>
            <ac:grpSpMk id="273" creationId="{A40B2D95-133D-4615-8097-E922AF27A246}"/>
          </ac:grpSpMkLst>
        </pc:grpChg>
        <pc:grpChg chg="del mod">
          <ac:chgData name="Ninela  Marchant Neira" userId="0445fe62-3fdd-417c-a2b7-f13f715d869a" providerId="ADAL" clId="{7A64ED2C-B7D4-4D8C-B216-AB94F56C8D07}" dt="2021-04-15T19:37:45.736" v="1027"/>
          <ac:grpSpMkLst>
            <pc:docMk/>
            <pc:sldMk cId="526230543" sldId="260"/>
            <ac:grpSpMk id="275" creationId="{D71CFC7A-C5BA-4FC7-9C9A-A8DD7C113E02}"/>
          </ac:grpSpMkLst>
        </pc:grpChg>
        <pc:grpChg chg="del mod">
          <ac:chgData name="Ninela  Marchant Neira" userId="0445fe62-3fdd-417c-a2b7-f13f715d869a" providerId="ADAL" clId="{7A64ED2C-B7D4-4D8C-B216-AB94F56C8D07}" dt="2021-04-15T19:36:25.588" v="1000"/>
          <ac:grpSpMkLst>
            <pc:docMk/>
            <pc:sldMk cId="526230543" sldId="260"/>
            <ac:grpSpMk id="278" creationId="{2807F5CB-3C75-4A93-8C6E-ABC57789C3BA}"/>
          </ac:grpSpMkLst>
        </pc:grpChg>
        <pc:grpChg chg="del mod">
          <ac:chgData name="Ninela  Marchant Neira" userId="0445fe62-3fdd-417c-a2b7-f13f715d869a" providerId="ADAL" clId="{7A64ED2C-B7D4-4D8C-B216-AB94F56C8D07}" dt="2021-04-15T19:36:30.629" v="1006"/>
          <ac:grpSpMkLst>
            <pc:docMk/>
            <pc:sldMk cId="526230543" sldId="260"/>
            <ac:grpSpMk id="284" creationId="{1F12F98A-47C9-4D27-BCC2-393DBB0FA22C}"/>
          </ac:grpSpMkLst>
        </pc:grpChg>
        <pc:grpChg chg="del mod">
          <ac:chgData name="Ninela  Marchant Neira" userId="0445fe62-3fdd-417c-a2b7-f13f715d869a" providerId="ADAL" clId="{7A64ED2C-B7D4-4D8C-B216-AB94F56C8D07}" dt="2021-04-15T19:36:33.540" v="1010"/>
          <ac:grpSpMkLst>
            <pc:docMk/>
            <pc:sldMk cId="526230543" sldId="260"/>
            <ac:grpSpMk id="290" creationId="{F1513B03-1D62-42EC-9BB2-F4DE615D1009}"/>
          </ac:grpSpMkLst>
        </pc:grpChg>
        <pc:grpChg chg="del mod">
          <ac:chgData name="Ninela  Marchant Neira" userId="0445fe62-3fdd-417c-a2b7-f13f715d869a" providerId="ADAL" clId="{7A64ED2C-B7D4-4D8C-B216-AB94F56C8D07}" dt="2021-04-15T19:37:45.736" v="1027"/>
          <ac:grpSpMkLst>
            <pc:docMk/>
            <pc:sldMk cId="526230543" sldId="260"/>
            <ac:grpSpMk id="294" creationId="{8596DE90-B0AD-4281-975C-85BAF953205F}"/>
          </ac:grpSpMkLst>
        </pc:grpChg>
        <pc:grpChg chg="del mod">
          <ac:chgData name="Ninela  Marchant Neira" userId="0445fe62-3fdd-417c-a2b7-f13f715d869a" providerId="ADAL" clId="{7A64ED2C-B7D4-4D8C-B216-AB94F56C8D07}" dt="2021-04-15T19:37:45.736" v="1027"/>
          <ac:grpSpMkLst>
            <pc:docMk/>
            <pc:sldMk cId="526230543" sldId="260"/>
            <ac:grpSpMk id="308" creationId="{40360B34-F62A-4147-8B79-93391AD69F62}"/>
          </ac:grpSpMkLst>
        </pc:grpChg>
        <pc:grpChg chg="del mod">
          <ac:chgData name="Ninela  Marchant Neira" userId="0445fe62-3fdd-417c-a2b7-f13f715d869a" providerId="ADAL" clId="{7A64ED2C-B7D4-4D8C-B216-AB94F56C8D07}" dt="2021-04-15T19:37:45.736" v="1027"/>
          <ac:grpSpMkLst>
            <pc:docMk/>
            <pc:sldMk cId="526230543" sldId="260"/>
            <ac:grpSpMk id="309" creationId="{3642C218-8B23-45FD-8693-121555F1F0FE}"/>
          </ac:grpSpMkLst>
        </pc:grpChg>
        <pc:grpChg chg="del mod">
          <ac:chgData name="Ninela  Marchant Neira" userId="0445fe62-3fdd-417c-a2b7-f13f715d869a" providerId="ADAL" clId="{7A64ED2C-B7D4-4D8C-B216-AB94F56C8D07}" dt="2021-04-15T19:38:28.809" v="1136"/>
          <ac:grpSpMkLst>
            <pc:docMk/>
            <pc:sldMk cId="526230543" sldId="260"/>
            <ac:grpSpMk id="312" creationId="{57917078-7E46-45F1-BB96-E24D4117E94E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14" creationId="{47EDBD30-82BF-45BF-B172-40C50E6CAAD5}"/>
          </ac:grpSpMkLst>
        </pc:grpChg>
        <pc:grpChg chg="del mod">
          <ac:chgData name="Ninela  Marchant Neira" userId="0445fe62-3fdd-417c-a2b7-f13f715d869a" providerId="ADAL" clId="{7A64ED2C-B7D4-4D8C-B216-AB94F56C8D07}" dt="2021-04-15T19:49:21.319" v="1677" actId="478"/>
          <ac:grpSpMkLst>
            <pc:docMk/>
            <pc:sldMk cId="526230543" sldId="260"/>
            <ac:grpSpMk id="323" creationId="{5F0CEE30-DF6F-44EF-B954-CB4DCEF56458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24" creationId="{92D40479-AC21-4695-9246-0DE83D4EE7B6}"/>
          </ac:grpSpMkLst>
        </pc:grpChg>
        <pc:grpChg chg="del mod">
          <ac:chgData name="Ninela  Marchant Neira" userId="0445fe62-3fdd-417c-a2b7-f13f715d869a" providerId="ADAL" clId="{7A64ED2C-B7D4-4D8C-B216-AB94F56C8D07}" dt="2021-04-15T19:39:04.023" v="1172"/>
          <ac:grpSpMkLst>
            <pc:docMk/>
            <pc:sldMk cId="526230543" sldId="260"/>
            <ac:grpSpMk id="331" creationId="{572BFED2-8D9E-4813-A3DF-F0C8960F048F}"/>
          </ac:grpSpMkLst>
        </pc:grpChg>
        <pc:grpChg chg="del mod">
          <ac:chgData name="Ninela  Marchant Neira" userId="0445fe62-3fdd-417c-a2b7-f13f715d869a" providerId="ADAL" clId="{7A64ED2C-B7D4-4D8C-B216-AB94F56C8D07}" dt="2021-04-15T19:39:15.846" v="1181"/>
          <ac:grpSpMkLst>
            <pc:docMk/>
            <pc:sldMk cId="526230543" sldId="260"/>
            <ac:grpSpMk id="340" creationId="{54BD0D17-5AE2-4ED6-BA58-B43DF2A9AF15}"/>
          </ac:grpSpMkLst>
        </pc:grpChg>
        <pc:grpChg chg="del mod">
          <ac:chgData name="Ninela  Marchant Neira" userId="0445fe62-3fdd-417c-a2b7-f13f715d869a" providerId="ADAL" clId="{7A64ED2C-B7D4-4D8C-B216-AB94F56C8D07}" dt="2021-04-15T19:39:06.604" v="1174"/>
          <ac:grpSpMkLst>
            <pc:docMk/>
            <pc:sldMk cId="526230543" sldId="260"/>
            <ac:grpSpMk id="341" creationId="{7460715F-C6C2-4940-B43C-17BAF2DCC63C}"/>
          </ac:grpSpMkLst>
        </pc:grpChg>
        <pc:grpChg chg="del mod">
          <ac:chgData name="Ninela  Marchant Neira" userId="0445fe62-3fdd-417c-a2b7-f13f715d869a" providerId="ADAL" clId="{7A64ED2C-B7D4-4D8C-B216-AB94F56C8D07}" dt="2021-04-15T19:39:15.846" v="1181"/>
          <ac:grpSpMkLst>
            <pc:docMk/>
            <pc:sldMk cId="526230543" sldId="260"/>
            <ac:grpSpMk id="343" creationId="{EEFD391C-DDE1-431E-A184-A7C9149250D6}"/>
          </ac:grpSpMkLst>
        </pc:grpChg>
        <pc:grpChg chg="del mod">
          <ac:chgData name="Ninela  Marchant Neira" userId="0445fe62-3fdd-417c-a2b7-f13f715d869a" providerId="ADAL" clId="{7A64ED2C-B7D4-4D8C-B216-AB94F56C8D07}" dt="2021-04-15T19:39:15.846" v="1181"/>
          <ac:grpSpMkLst>
            <pc:docMk/>
            <pc:sldMk cId="526230543" sldId="260"/>
            <ac:grpSpMk id="347" creationId="{9ED8A10E-0C06-45F5-81C8-938AE53B168C}"/>
          </ac:grpSpMkLst>
        </pc:grpChg>
        <pc:grpChg chg="del mod">
          <ac:chgData name="Ninela  Marchant Neira" userId="0445fe62-3fdd-417c-a2b7-f13f715d869a" providerId="ADAL" clId="{7A64ED2C-B7D4-4D8C-B216-AB94F56C8D07}" dt="2021-04-15T19:39:29.714" v="1187"/>
          <ac:grpSpMkLst>
            <pc:docMk/>
            <pc:sldMk cId="526230543" sldId="260"/>
            <ac:grpSpMk id="350" creationId="{4DBC6C5F-3770-45DE-9BEB-95BDD458F535}"/>
          </ac:grpSpMkLst>
        </pc:grpChg>
        <pc:grpChg chg="del mod">
          <ac:chgData name="Ninela  Marchant Neira" userId="0445fe62-3fdd-417c-a2b7-f13f715d869a" providerId="ADAL" clId="{7A64ED2C-B7D4-4D8C-B216-AB94F56C8D07}" dt="2021-04-15T19:39:29.714" v="1187"/>
          <ac:grpSpMkLst>
            <pc:docMk/>
            <pc:sldMk cId="526230543" sldId="260"/>
            <ac:grpSpMk id="353" creationId="{42589DE7-6C98-44CD-AAEA-18F8F6EAEE5C}"/>
          </ac:grpSpMkLst>
        </pc:grpChg>
        <pc:grpChg chg="del mod">
          <ac:chgData name="Ninela  Marchant Neira" userId="0445fe62-3fdd-417c-a2b7-f13f715d869a" providerId="ADAL" clId="{7A64ED2C-B7D4-4D8C-B216-AB94F56C8D07}" dt="2021-04-15T19:39:32.900" v="1193"/>
          <ac:grpSpMkLst>
            <pc:docMk/>
            <pc:sldMk cId="526230543" sldId="260"/>
            <ac:grpSpMk id="356" creationId="{2426B938-E57F-4528-A39F-9AB4E3C1A9D3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62" creationId="{78E58135-20FA-4F82-90E6-928FF0302D03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67" creationId="{5E8D6C5F-F9B8-4A81-B652-0822053C8533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71" creationId="{0E6FACFA-2A80-43B6-A72C-A8F55655962E}"/>
          </ac:grpSpMkLst>
        </pc:grpChg>
        <pc:grpChg chg="del mod">
          <ac:chgData name="Ninela  Marchant Neira" userId="0445fe62-3fdd-417c-a2b7-f13f715d869a" providerId="ADAL" clId="{7A64ED2C-B7D4-4D8C-B216-AB94F56C8D07}" dt="2021-04-15T19:42:38.717" v="1210"/>
          <ac:grpSpMkLst>
            <pc:docMk/>
            <pc:sldMk cId="526230543" sldId="260"/>
            <ac:grpSpMk id="376" creationId="{FF76E8A4-3DA6-44D7-953A-544D5D2E85A1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78" creationId="{CDEEA291-C636-42CF-A148-80E1A9C8115F}"/>
          </ac:grpSpMkLst>
        </pc:grpChg>
        <pc:grpChg chg="del mod">
          <ac:chgData name="Ninela  Marchant Neira" userId="0445fe62-3fdd-417c-a2b7-f13f715d869a" providerId="ADAL" clId="{7A64ED2C-B7D4-4D8C-B216-AB94F56C8D07}" dt="2021-04-15T19:44:33.417" v="1284"/>
          <ac:grpSpMkLst>
            <pc:docMk/>
            <pc:sldMk cId="526230543" sldId="260"/>
            <ac:grpSpMk id="387" creationId="{140A77B0-C378-4A06-B9E4-AF426FD3A39A}"/>
          </ac:grpSpMkLst>
        </pc:grpChg>
        <pc:grpChg chg="del mod">
          <ac:chgData name="Ninela  Marchant Neira" userId="0445fe62-3fdd-417c-a2b7-f13f715d869a" providerId="ADAL" clId="{7A64ED2C-B7D4-4D8C-B216-AB94F56C8D07}" dt="2021-04-15T19:44:33.417" v="1284"/>
          <ac:grpSpMkLst>
            <pc:docMk/>
            <pc:sldMk cId="526230543" sldId="260"/>
            <ac:grpSpMk id="388" creationId="{23337A6F-ED93-4EBD-BC2B-FD07117B7F68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394" creationId="{BD2EBE07-FE42-4B21-8580-696B1DCF4F2B}"/>
          </ac:grpSpMkLst>
        </pc:grpChg>
        <pc:grpChg chg="del mod">
          <ac:chgData name="Ninela  Marchant Neira" userId="0445fe62-3fdd-417c-a2b7-f13f715d869a" providerId="ADAL" clId="{7A64ED2C-B7D4-4D8C-B216-AB94F56C8D07}" dt="2021-04-15T19:43:44.274" v="1254"/>
          <ac:grpSpMkLst>
            <pc:docMk/>
            <pc:sldMk cId="526230543" sldId="260"/>
            <ac:grpSpMk id="397" creationId="{54B1B2C8-08DA-41A3-9609-404A99EE1A59}"/>
          </ac:grpSpMkLst>
        </pc:grpChg>
        <pc:grpChg chg="del mod">
          <ac:chgData name="Ninela  Marchant Neira" userId="0445fe62-3fdd-417c-a2b7-f13f715d869a" providerId="ADAL" clId="{7A64ED2C-B7D4-4D8C-B216-AB94F56C8D07}" dt="2021-04-15T19:43:22.097" v="1240"/>
          <ac:grpSpMkLst>
            <pc:docMk/>
            <pc:sldMk cId="526230543" sldId="260"/>
            <ac:grpSpMk id="400" creationId="{D995E1CE-A4D5-4924-A59A-ED6C8980CB88}"/>
          </ac:grpSpMkLst>
        </pc:grpChg>
        <pc:grpChg chg="del mod">
          <ac:chgData name="Ninela  Marchant Neira" userId="0445fe62-3fdd-417c-a2b7-f13f715d869a" providerId="ADAL" clId="{7A64ED2C-B7D4-4D8C-B216-AB94F56C8D07}" dt="2021-04-15T19:49:21.319" v="1677" actId="478"/>
          <ac:grpSpMkLst>
            <pc:docMk/>
            <pc:sldMk cId="526230543" sldId="260"/>
            <ac:grpSpMk id="409" creationId="{4065B77A-C9FE-4FDF-B576-325C46034B5A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412" creationId="{719F8751-E343-46B5-AA9C-63F8B201EFAB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415" creationId="{FAA49685-D405-4005-98CB-87D12E8498D9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420" creationId="{686EF517-CB14-4A44-BCD6-243005B435A7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423" creationId="{9FB265B0-D9EE-44A3-8175-3B50A628778C}"/>
          </ac:grpSpMkLst>
        </pc:grpChg>
        <pc:grpChg chg="del mod">
          <ac:chgData name="Ninela  Marchant Neira" userId="0445fe62-3fdd-417c-a2b7-f13f715d869a" providerId="ADAL" clId="{7A64ED2C-B7D4-4D8C-B216-AB94F56C8D07}" dt="2021-04-15T19:44:02.741" v="1263"/>
          <ac:grpSpMkLst>
            <pc:docMk/>
            <pc:sldMk cId="526230543" sldId="260"/>
            <ac:grpSpMk id="428" creationId="{E9F6ACEA-E6B4-4005-9BC8-11D19D57FAFD}"/>
          </ac:grpSpMkLst>
        </pc:grpChg>
        <pc:grpChg chg="del mod">
          <ac:chgData name="Ninela  Marchant Neira" userId="0445fe62-3fdd-417c-a2b7-f13f715d869a" providerId="ADAL" clId="{7A64ED2C-B7D4-4D8C-B216-AB94F56C8D07}" dt="2021-04-15T19:44:04.205" v="1266"/>
          <ac:grpSpMkLst>
            <pc:docMk/>
            <pc:sldMk cId="526230543" sldId="260"/>
            <ac:grpSpMk id="432" creationId="{BF5C40C4-8B61-4739-85AC-73AB832E1980}"/>
          </ac:grpSpMkLst>
        </pc:grpChg>
        <pc:grpChg chg="del mod">
          <ac:chgData name="Ninela  Marchant Neira" userId="0445fe62-3fdd-417c-a2b7-f13f715d869a" providerId="ADAL" clId="{7A64ED2C-B7D4-4D8C-B216-AB94F56C8D07}" dt="2021-04-15T19:44:44.003" v="1300"/>
          <ac:grpSpMkLst>
            <pc:docMk/>
            <pc:sldMk cId="526230543" sldId="260"/>
            <ac:grpSpMk id="435" creationId="{8A060895-DE57-41C6-9F51-ACAC16FA6F89}"/>
          </ac:grpSpMkLst>
        </pc:grpChg>
        <pc:grpChg chg="del mod">
          <ac:chgData name="Ninela  Marchant Neira" userId="0445fe62-3fdd-417c-a2b7-f13f715d869a" providerId="ADAL" clId="{7A64ED2C-B7D4-4D8C-B216-AB94F56C8D07}" dt="2021-04-15T19:49:08.561" v="1676" actId="478"/>
          <ac:grpSpMkLst>
            <pc:docMk/>
            <pc:sldMk cId="526230543" sldId="260"/>
            <ac:grpSpMk id="446" creationId="{5F8B89E4-EF51-4AF5-B438-42811A04E594}"/>
          </ac:grpSpMkLst>
        </pc:grpChg>
        <pc:grpChg chg="del mod">
          <ac:chgData name="Ninela  Marchant Neira" userId="0445fe62-3fdd-417c-a2b7-f13f715d869a" providerId="ADAL" clId="{7A64ED2C-B7D4-4D8C-B216-AB94F56C8D07}" dt="2021-04-15T19:44:38.080" v="1292"/>
          <ac:grpSpMkLst>
            <pc:docMk/>
            <pc:sldMk cId="526230543" sldId="260"/>
            <ac:grpSpMk id="453" creationId="{33CC3B44-6B75-44E3-94AC-D5F6150A3C88}"/>
          </ac:grpSpMkLst>
        </pc:grpChg>
        <pc:grpChg chg="del mod">
          <ac:chgData name="Ninela  Marchant Neira" userId="0445fe62-3fdd-417c-a2b7-f13f715d869a" providerId="ADAL" clId="{7A64ED2C-B7D4-4D8C-B216-AB94F56C8D07}" dt="2021-04-15T19:44:44.003" v="1300"/>
          <ac:grpSpMkLst>
            <pc:docMk/>
            <pc:sldMk cId="526230543" sldId="260"/>
            <ac:grpSpMk id="461" creationId="{26C527E6-2F57-463A-BA11-61CFA1BFE014}"/>
          </ac:grpSpMkLst>
        </pc:grpChg>
        <pc:grpChg chg="del mod">
          <ac:chgData name="Ninela  Marchant Neira" userId="0445fe62-3fdd-417c-a2b7-f13f715d869a" providerId="ADAL" clId="{7A64ED2C-B7D4-4D8C-B216-AB94F56C8D07}" dt="2021-04-15T19:44:44.003" v="1300"/>
          <ac:grpSpMkLst>
            <pc:docMk/>
            <pc:sldMk cId="526230543" sldId="260"/>
            <ac:grpSpMk id="462" creationId="{AD9F7750-479A-4B7E-8819-8033DA8C9BFC}"/>
          </ac:grpSpMkLst>
        </pc:grpChg>
        <pc:grpChg chg="del mod">
          <ac:chgData name="Ninela  Marchant Neira" userId="0445fe62-3fdd-417c-a2b7-f13f715d869a" providerId="ADAL" clId="{7A64ED2C-B7D4-4D8C-B216-AB94F56C8D07}" dt="2021-04-15T19:44:45.790" v="1303"/>
          <ac:grpSpMkLst>
            <pc:docMk/>
            <pc:sldMk cId="526230543" sldId="260"/>
            <ac:grpSpMk id="470" creationId="{16225E22-D151-4BA7-BE69-38686045C495}"/>
          </ac:grpSpMkLst>
        </pc:grpChg>
        <pc:grpChg chg="del mod">
          <ac:chgData name="Ninela  Marchant Neira" userId="0445fe62-3fdd-417c-a2b7-f13f715d869a" providerId="ADAL" clId="{7A64ED2C-B7D4-4D8C-B216-AB94F56C8D07}" dt="2021-04-15T19:44:51.840" v="1312"/>
          <ac:grpSpMkLst>
            <pc:docMk/>
            <pc:sldMk cId="526230543" sldId="260"/>
            <ac:grpSpMk id="473" creationId="{B8E2B0E0-625F-4965-9F81-2CD94846E0A2}"/>
          </ac:grpSpMkLst>
        </pc:grpChg>
        <pc:grpChg chg="del mod">
          <ac:chgData name="Ninela  Marchant Neira" userId="0445fe62-3fdd-417c-a2b7-f13f715d869a" providerId="ADAL" clId="{7A64ED2C-B7D4-4D8C-B216-AB94F56C8D07}" dt="2021-04-15T19:44:57.614" v="1315"/>
          <ac:grpSpMkLst>
            <pc:docMk/>
            <pc:sldMk cId="526230543" sldId="260"/>
            <ac:grpSpMk id="482" creationId="{3F65743F-2DA8-47B3-B172-9CA07F24DA98}"/>
          </ac:grpSpMkLst>
        </pc:grpChg>
        <pc:grpChg chg="del mod">
          <ac:chgData name="Ninela  Marchant Neira" userId="0445fe62-3fdd-417c-a2b7-f13f715d869a" providerId="ADAL" clId="{7A64ED2C-B7D4-4D8C-B216-AB94F56C8D07}" dt="2021-04-15T20:21:55.070" v="2720"/>
          <ac:grpSpMkLst>
            <pc:docMk/>
            <pc:sldMk cId="526230543" sldId="260"/>
            <ac:grpSpMk id="485" creationId="{32B5B27A-0BDA-4B87-8415-C3D93B77A098}"/>
          </ac:grpSpMkLst>
        </pc:grpChg>
        <pc:grpChg chg="del mod">
          <ac:chgData name="Ninela  Marchant Neira" userId="0445fe62-3fdd-417c-a2b7-f13f715d869a" providerId="ADAL" clId="{7A64ED2C-B7D4-4D8C-B216-AB94F56C8D07}" dt="2021-04-15T20:13:22.628" v="2337"/>
          <ac:grpSpMkLst>
            <pc:docMk/>
            <pc:sldMk cId="526230543" sldId="260"/>
            <ac:grpSpMk id="494" creationId="{B9791B93-DE1C-48B6-AE8C-06BF669E0A55}"/>
          </ac:grpSpMkLst>
        </pc:grpChg>
        <pc:grpChg chg="del mod">
          <ac:chgData name="Ninela  Marchant Neira" userId="0445fe62-3fdd-417c-a2b7-f13f715d869a" providerId="ADAL" clId="{7A64ED2C-B7D4-4D8C-B216-AB94F56C8D07}" dt="2021-04-15T20:13:28.500" v="2345"/>
          <ac:grpSpMkLst>
            <pc:docMk/>
            <pc:sldMk cId="526230543" sldId="260"/>
            <ac:grpSpMk id="495" creationId="{D60DB402-5631-4B31-B492-A0927EAC0830}"/>
          </ac:grpSpMkLst>
        </pc:grpChg>
        <pc:grpChg chg="del mod">
          <ac:chgData name="Ninela  Marchant Neira" userId="0445fe62-3fdd-417c-a2b7-f13f715d869a" providerId="ADAL" clId="{7A64ED2C-B7D4-4D8C-B216-AB94F56C8D07}" dt="2021-04-15T20:27:34.506" v="3026"/>
          <ac:grpSpMkLst>
            <pc:docMk/>
            <pc:sldMk cId="526230543" sldId="260"/>
            <ac:grpSpMk id="503" creationId="{5E0F21B8-C297-48D5-84BA-494B8E75ECD4}"/>
          </ac:grpSpMkLst>
        </pc:grpChg>
        <pc:grpChg chg="del mod">
          <ac:chgData name="Ninela  Marchant Neira" userId="0445fe62-3fdd-417c-a2b7-f13f715d869a" providerId="ADAL" clId="{7A64ED2C-B7D4-4D8C-B216-AB94F56C8D07}" dt="2021-04-15T20:27:34.502" v="3019"/>
          <ac:grpSpMkLst>
            <pc:docMk/>
            <pc:sldMk cId="526230543" sldId="260"/>
            <ac:grpSpMk id="504" creationId="{4CAB5B2F-E25A-4A5E-9E8E-B8C0C71AE7EE}"/>
          </ac:grpSpMkLst>
        </pc:grpChg>
        <pc:grpChg chg="del mod">
          <ac:chgData name="Ninela  Marchant Neira" userId="0445fe62-3fdd-417c-a2b7-f13f715d869a" providerId="ADAL" clId="{7A64ED2C-B7D4-4D8C-B216-AB94F56C8D07}" dt="2021-04-15T20:13:48.709" v="2352"/>
          <ac:grpSpMkLst>
            <pc:docMk/>
            <pc:sldMk cId="526230543" sldId="260"/>
            <ac:grpSpMk id="509" creationId="{94DA3574-8437-4515-9C0C-5E67092D8861}"/>
          </ac:grpSpMkLst>
        </pc:grpChg>
        <pc:grpChg chg="del mod">
          <ac:chgData name="Ninela  Marchant Neira" userId="0445fe62-3fdd-417c-a2b7-f13f715d869a" providerId="ADAL" clId="{7A64ED2C-B7D4-4D8C-B216-AB94F56C8D07}" dt="2021-04-15T20:27:34.489" v="2997"/>
          <ac:grpSpMkLst>
            <pc:docMk/>
            <pc:sldMk cId="526230543" sldId="260"/>
            <ac:grpSpMk id="511" creationId="{473F4D0B-D6B8-4CB6-A43B-BC500FE8380E}"/>
          </ac:grpSpMkLst>
        </pc:grpChg>
        <pc:grpChg chg="del mod">
          <ac:chgData name="Ninela  Marchant Neira" userId="0445fe62-3fdd-417c-a2b7-f13f715d869a" providerId="ADAL" clId="{7A64ED2C-B7D4-4D8C-B216-AB94F56C8D07}" dt="2021-04-15T20:13:54.784" v="2363"/>
          <ac:grpSpMkLst>
            <pc:docMk/>
            <pc:sldMk cId="526230543" sldId="260"/>
            <ac:grpSpMk id="520" creationId="{FE41EE5D-0E08-41A9-B28A-9D4A5099C038}"/>
          </ac:grpSpMkLst>
        </pc:grpChg>
        <pc:grpChg chg="del mod">
          <ac:chgData name="Ninela  Marchant Neira" userId="0445fe62-3fdd-417c-a2b7-f13f715d869a" providerId="ADAL" clId="{7A64ED2C-B7D4-4D8C-B216-AB94F56C8D07}" dt="2021-04-15T20:13:58.735" v="2368"/>
          <ac:grpSpMkLst>
            <pc:docMk/>
            <pc:sldMk cId="526230543" sldId="260"/>
            <ac:grpSpMk id="522" creationId="{79BA9FA9-DE7A-41E4-8DFA-785BD07C0AE0}"/>
          </ac:grpSpMkLst>
        </pc:grpChg>
        <pc:grpChg chg="del mod">
          <ac:chgData name="Ninela  Marchant Neira" userId="0445fe62-3fdd-417c-a2b7-f13f715d869a" providerId="ADAL" clId="{7A64ED2C-B7D4-4D8C-B216-AB94F56C8D07}" dt="2021-04-15T20:27:22.930" v="2946"/>
          <ac:grpSpMkLst>
            <pc:docMk/>
            <pc:sldMk cId="526230543" sldId="260"/>
            <ac:grpSpMk id="527" creationId="{970C94F2-556F-4352-BD43-BBF5F856CC84}"/>
          </ac:grpSpMkLst>
        </pc:grpChg>
        <pc:grpChg chg="del mod">
          <ac:chgData name="Ninela  Marchant Neira" userId="0445fe62-3fdd-417c-a2b7-f13f715d869a" providerId="ADAL" clId="{7A64ED2C-B7D4-4D8C-B216-AB94F56C8D07}" dt="2021-04-15T20:14:21.210" v="2379"/>
          <ac:grpSpMkLst>
            <pc:docMk/>
            <pc:sldMk cId="526230543" sldId="260"/>
            <ac:grpSpMk id="534" creationId="{60D780B8-7B6A-480C-9FB2-CC57CE3D4E73}"/>
          </ac:grpSpMkLst>
        </pc:grpChg>
        <pc:grpChg chg="del mod">
          <ac:chgData name="Ninela  Marchant Neira" userId="0445fe62-3fdd-417c-a2b7-f13f715d869a" providerId="ADAL" clId="{7A64ED2C-B7D4-4D8C-B216-AB94F56C8D07}" dt="2021-04-15T20:15:11.547" v="2408"/>
          <ac:grpSpMkLst>
            <pc:docMk/>
            <pc:sldMk cId="526230543" sldId="260"/>
            <ac:grpSpMk id="538" creationId="{F3D66983-CF49-40C2-AD21-F36447F0465C}"/>
          </ac:grpSpMkLst>
        </pc:grpChg>
        <pc:grpChg chg="del mod">
          <ac:chgData name="Ninela  Marchant Neira" userId="0445fe62-3fdd-417c-a2b7-f13f715d869a" providerId="ADAL" clId="{7A64ED2C-B7D4-4D8C-B216-AB94F56C8D07}" dt="2021-04-15T20:15:17.677" v="2417"/>
          <ac:grpSpMkLst>
            <pc:docMk/>
            <pc:sldMk cId="526230543" sldId="260"/>
            <ac:grpSpMk id="546" creationId="{B802723B-8BE5-4977-8DE1-1A403994D863}"/>
          </ac:grpSpMkLst>
        </pc:grpChg>
        <pc:grpChg chg="del mod">
          <ac:chgData name="Ninela  Marchant Neira" userId="0445fe62-3fdd-417c-a2b7-f13f715d869a" providerId="ADAL" clId="{7A64ED2C-B7D4-4D8C-B216-AB94F56C8D07}" dt="2021-04-15T20:14:39.985" v="2398"/>
          <ac:grpSpMkLst>
            <pc:docMk/>
            <pc:sldMk cId="526230543" sldId="260"/>
            <ac:grpSpMk id="549" creationId="{0CF929EB-1B1B-4CEF-98E7-C6241AE0F3F5}"/>
          </ac:grpSpMkLst>
        </pc:grpChg>
        <pc:grpChg chg="del mod">
          <ac:chgData name="Ninela  Marchant Neira" userId="0445fe62-3fdd-417c-a2b7-f13f715d869a" providerId="ADAL" clId="{7A64ED2C-B7D4-4D8C-B216-AB94F56C8D07}" dt="2021-04-15T20:14:34.629" v="2396"/>
          <ac:grpSpMkLst>
            <pc:docMk/>
            <pc:sldMk cId="526230543" sldId="260"/>
            <ac:grpSpMk id="553" creationId="{6C797131-6D7D-4FD0-ACCA-905A148639C6}"/>
          </ac:grpSpMkLst>
        </pc:grpChg>
        <pc:grpChg chg="del mod">
          <ac:chgData name="Ninela  Marchant Neira" userId="0445fe62-3fdd-417c-a2b7-f13f715d869a" providerId="ADAL" clId="{7A64ED2C-B7D4-4D8C-B216-AB94F56C8D07}" dt="2021-04-15T20:14:39.985" v="2398"/>
          <ac:grpSpMkLst>
            <pc:docMk/>
            <pc:sldMk cId="526230543" sldId="260"/>
            <ac:grpSpMk id="555" creationId="{39D4A7A0-CA87-4C1F-A4BE-CCB036AB15D6}"/>
          </ac:grpSpMkLst>
        </pc:grpChg>
        <pc:grpChg chg="del mod">
          <ac:chgData name="Ninela  Marchant Neira" userId="0445fe62-3fdd-417c-a2b7-f13f715d869a" providerId="ADAL" clId="{7A64ED2C-B7D4-4D8C-B216-AB94F56C8D07}" dt="2021-04-15T20:14:53.085" v="2400"/>
          <ac:grpSpMkLst>
            <pc:docMk/>
            <pc:sldMk cId="526230543" sldId="260"/>
            <ac:grpSpMk id="557" creationId="{BE676C12-CC42-4FC2-8BA9-8FA0A9063946}"/>
          </ac:grpSpMkLst>
        </pc:grpChg>
        <pc:grpChg chg="del mod">
          <ac:chgData name="Ninela  Marchant Neira" userId="0445fe62-3fdd-417c-a2b7-f13f715d869a" providerId="ADAL" clId="{7A64ED2C-B7D4-4D8C-B216-AB94F56C8D07}" dt="2021-04-15T20:16:08.408" v="2446"/>
          <ac:grpSpMkLst>
            <pc:docMk/>
            <pc:sldMk cId="526230543" sldId="260"/>
            <ac:grpSpMk id="559" creationId="{1789AFE7-09E0-4FA6-B0E7-851D759B1DC3}"/>
          </ac:grpSpMkLst>
        </pc:grpChg>
        <pc:grpChg chg="del mod">
          <ac:chgData name="Ninela  Marchant Neira" userId="0445fe62-3fdd-417c-a2b7-f13f715d869a" providerId="ADAL" clId="{7A64ED2C-B7D4-4D8C-B216-AB94F56C8D07}" dt="2021-04-15T20:15:40.080" v="2422"/>
          <ac:grpSpMkLst>
            <pc:docMk/>
            <pc:sldMk cId="526230543" sldId="260"/>
            <ac:grpSpMk id="565" creationId="{F69DDF45-C319-497A-BCF0-3DACB92AF4F8}"/>
          </ac:grpSpMkLst>
        </pc:grpChg>
        <pc:grpChg chg="del mod">
          <ac:chgData name="Ninela  Marchant Neira" userId="0445fe62-3fdd-417c-a2b7-f13f715d869a" providerId="ADAL" clId="{7A64ED2C-B7D4-4D8C-B216-AB94F56C8D07}" dt="2021-04-15T20:15:17.677" v="2417"/>
          <ac:grpSpMkLst>
            <pc:docMk/>
            <pc:sldMk cId="526230543" sldId="260"/>
            <ac:grpSpMk id="567" creationId="{A6D778EC-EBAC-4B63-84F8-C5338EF84C4F}"/>
          </ac:grpSpMkLst>
        </pc:grpChg>
        <pc:grpChg chg="del mod">
          <ac:chgData name="Ninela  Marchant Neira" userId="0445fe62-3fdd-417c-a2b7-f13f715d869a" providerId="ADAL" clId="{7A64ED2C-B7D4-4D8C-B216-AB94F56C8D07}" dt="2021-04-15T20:27:34.509" v="3029"/>
          <ac:grpSpMkLst>
            <pc:docMk/>
            <pc:sldMk cId="526230543" sldId="260"/>
            <ac:grpSpMk id="576" creationId="{BB51F03F-76DE-4C4F-802A-CAA9EE6C84CF}"/>
          </ac:grpSpMkLst>
        </pc:grpChg>
        <pc:grpChg chg="del mod">
          <ac:chgData name="Ninela  Marchant Neira" userId="0445fe62-3fdd-417c-a2b7-f13f715d869a" providerId="ADAL" clId="{7A64ED2C-B7D4-4D8C-B216-AB94F56C8D07}" dt="2021-04-15T20:16:08.408" v="2446"/>
          <ac:grpSpMkLst>
            <pc:docMk/>
            <pc:sldMk cId="526230543" sldId="260"/>
            <ac:grpSpMk id="581" creationId="{80DF7454-A235-4617-AF18-5C963712E387}"/>
          </ac:grpSpMkLst>
        </pc:grpChg>
        <pc:grpChg chg="del mod">
          <ac:chgData name="Ninela  Marchant Neira" userId="0445fe62-3fdd-417c-a2b7-f13f715d869a" providerId="ADAL" clId="{7A64ED2C-B7D4-4D8C-B216-AB94F56C8D07}" dt="2021-04-15T20:16:08.408" v="2446"/>
          <ac:grpSpMkLst>
            <pc:docMk/>
            <pc:sldMk cId="526230543" sldId="260"/>
            <ac:grpSpMk id="587" creationId="{61171DED-BA01-4C13-AE47-15C980BD12D9}"/>
          </ac:grpSpMkLst>
        </pc:grpChg>
        <pc:grpChg chg="del mod">
          <ac:chgData name="Ninela  Marchant Neira" userId="0445fe62-3fdd-417c-a2b7-f13f715d869a" providerId="ADAL" clId="{7A64ED2C-B7D4-4D8C-B216-AB94F56C8D07}" dt="2021-04-15T20:16:15.173" v="2455"/>
          <ac:grpSpMkLst>
            <pc:docMk/>
            <pc:sldMk cId="526230543" sldId="260"/>
            <ac:grpSpMk id="597" creationId="{C6929B67-915E-48C3-8D4C-6A9459421EB9}"/>
          </ac:grpSpMkLst>
        </pc:grpChg>
        <pc:grpChg chg="del mod">
          <ac:chgData name="Ninela  Marchant Neira" userId="0445fe62-3fdd-417c-a2b7-f13f715d869a" providerId="ADAL" clId="{7A64ED2C-B7D4-4D8C-B216-AB94F56C8D07}" dt="2021-04-15T20:27:28.232" v="2983"/>
          <ac:grpSpMkLst>
            <pc:docMk/>
            <pc:sldMk cId="526230543" sldId="260"/>
            <ac:grpSpMk id="598" creationId="{9F50407F-3574-4280-9E73-BBD634196EE6}"/>
          </ac:grpSpMkLst>
        </pc:grpChg>
        <pc:grpChg chg="del mod">
          <ac:chgData name="Ninela  Marchant Neira" userId="0445fe62-3fdd-417c-a2b7-f13f715d869a" providerId="ADAL" clId="{7A64ED2C-B7D4-4D8C-B216-AB94F56C8D07}" dt="2021-04-15T20:27:28.231" v="2979"/>
          <ac:grpSpMkLst>
            <pc:docMk/>
            <pc:sldMk cId="526230543" sldId="260"/>
            <ac:grpSpMk id="607" creationId="{51CECEC4-220F-418C-8377-C3A36937312D}"/>
          </ac:grpSpMkLst>
        </pc:grpChg>
        <pc:grpChg chg="del mod">
          <ac:chgData name="Ninela  Marchant Neira" userId="0445fe62-3fdd-417c-a2b7-f13f715d869a" providerId="ADAL" clId="{7A64ED2C-B7D4-4D8C-B216-AB94F56C8D07}" dt="2021-04-15T20:27:28.211" v="2949"/>
          <ac:grpSpMkLst>
            <pc:docMk/>
            <pc:sldMk cId="526230543" sldId="260"/>
            <ac:grpSpMk id="616" creationId="{DA9AE02C-9C03-4A82-A4F1-9E979E074BEB}"/>
          </ac:grpSpMkLst>
        </pc:grpChg>
        <pc:grpChg chg="del mod">
          <ac:chgData name="Ninela  Marchant Neira" userId="0445fe62-3fdd-417c-a2b7-f13f715d869a" providerId="ADAL" clId="{7A64ED2C-B7D4-4D8C-B216-AB94F56C8D07}" dt="2021-04-15T20:17:21.006" v="2495"/>
          <ac:grpSpMkLst>
            <pc:docMk/>
            <pc:sldMk cId="526230543" sldId="260"/>
            <ac:grpSpMk id="625" creationId="{9BE11803-5027-47FB-8DA7-FF5E25527EED}"/>
          </ac:grpSpMkLst>
        </pc:grpChg>
        <pc:grpChg chg="del mod">
          <ac:chgData name="Ninela  Marchant Neira" userId="0445fe62-3fdd-417c-a2b7-f13f715d869a" providerId="ADAL" clId="{7A64ED2C-B7D4-4D8C-B216-AB94F56C8D07}" dt="2021-04-15T20:17:21.008" v="2499"/>
          <ac:grpSpMkLst>
            <pc:docMk/>
            <pc:sldMk cId="526230543" sldId="260"/>
            <ac:grpSpMk id="635" creationId="{9F80AA68-2C8E-4199-8243-FDAA88740A82}"/>
          </ac:grpSpMkLst>
        </pc:grpChg>
        <pc:grpChg chg="del mod">
          <ac:chgData name="Ninela  Marchant Neira" userId="0445fe62-3fdd-417c-a2b7-f13f715d869a" providerId="ADAL" clId="{7A64ED2C-B7D4-4D8C-B216-AB94F56C8D07}" dt="2021-04-15T20:18:00.877" v="2515"/>
          <ac:grpSpMkLst>
            <pc:docMk/>
            <pc:sldMk cId="526230543" sldId="260"/>
            <ac:grpSpMk id="640" creationId="{84027472-69A7-40A9-A904-71B318F80FA8}"/>
          </ac:grpSpMkLst>
        </pc:grpChg>
        <pc:grpChg chg="del mod">
          <ac:chgData name="Ninela  Marchant Neira" userId="0445fe62-3fdd-417c-a2b7-f13f715d869a" providerId="ADAL" clId="{7A64ED2C-B7D4-4D8C-B216-AB94F56C8D07}" dt="2021-04-15T20:18:04.446" v="2520"/>
          <ac:grpSpMkLst>
            <pc:docMk/>
            <pc:sldMk cId="526230543" sldId="260"/>
            <ac:grpSpMk id="649" creationId="{1FF4D06D-BAA8-4B51-82A7-05B02B0C29DE}"/>
          </ac:grpSpMkLst>
        </pc:grpChg>
        <pc:grpChg chg="del mod">
          <ac:chgData name="Ninela  Marchant Neira" userId="0445fe62-3fdd-417c-a2b7-f13f715d869a" providerId="ADAL" clId="{7A64ED2C-B7D4-4D8C-B216-AB94F56C8D07}" dt="2021-04-15T20:18:55.032" v="2578"/>
          <ac:grpSpMkLst>
            <pc:docMk/>
            <pc:sldMk cId="526230543" sldId="260"/>
            <ac:grpSpMk id="654" creationId="{BC7CAEAA-4A95-47D1-9504-BBC878E5067A}"/>
          </ac:grpSpMkLst>
        </pc:grpChg>
        <pc:grpChg chg="del mod">
          <ac:chgData name="Ninela  Marchant Neira" userId="0445fe62-3fdd-417c-a2b7-f13f715d869a" providerId="ADAL" clId="{7A64ED2C-B7D4-4D8C-B216-AB94F56C8D07}" dt="2021-04-15T20:27:37.831" v="3051"/>
          <ac:grpSpMkLst>
            <pc:docMk/>
            <pc:sldMk cId="526230543" sldId="260"/>
            <ac:grpSpMk id="661" creationId="{23318D93-3A6A-42D4-B046-0AD8F4F90200}"/>
          </ac:grpSpMkLst>
        </pc:grpChg>
        <pc:grpChg chg="del mod">
          <ac:chgData name="Ninela  Marchant Neira" userId="0445fe62-3fdd-417c-a2b7-f13f715d869a" providerId="ADAL" clId="{7A64ED2C-B7D4-4D8C-B216-AB94F56C8D07}" dt="2021-04-15T20:27:37.835" v="3067"/>
          <ac:grpSpMkLst>
            <pc:docMk/>
            <pc:sldMk cId="526230543" sldId="260"/>
            <ac:grpSpMk id="672" creationId="{9B886F72-B084-4D08-8221-A282295C1A1A}"/>
          </ac:grpSpMkLst>
        </pc:grpChg>
        <pc:grpChg chg="del mod">
          <ac:chgData name="Ninela  Marchant Neira" userId="0445fe62-3fdd-417c-a2b7-f13f715d869a" providerId="ADAL" clId="{7A64ED2C-B7D4-4D8C-B216-AB94F56C8D07}" dt="2021-04-15T20:18:45.619" v="2568"/>
          <ac:grpSpMkLst>
            <pc:docMk/>
            <pc:sldMk cId="526230543" sldId="260"/>
            <ac:grpSpMk id="677" creationId="{5016C090-0245-47E9-ABAA-13635A8DBC6A}"/>
          </ac:grpSpMkLst>
        </pc:grpChg>
        <pc:grpChg chg="del mod">
          <ac:chgData name="Ninela  Marchant Neira" userId="0445fe62-3fdd-417c-a2b7-f13f715d869a" providerId="ADAL" clId="{7A64ED2C-B7D4-4D8C-B216-AB94F56C8D07}" dt="2021-04-15T20:18:45.620" v="2569"/>
          <ac:grpSpMkLst>
            <pc:docMk/>
            <pc:sldMk cId="526230543" sldId="260"/>
            <ac:grpSpMk id="690" creationId="{2616C01B-3E77-4071-AC66-D87C365D5D75}"/>
          </ac:grpSpMkLst>
        </pc:grpChg>
        <pc:grpChg chg="del mod">
          <ac:chgData name="Ninela  Marchant Neira" userId="0445fe62-3fdd-417c-a2b7-f13f715d869a" providerId="ADAL" clId="{7A64ED2C-B7D4-4D8C-B216-AB94F56C8D07}" dt="2021-04-15T20:18:45.616" v="2562"/>
          <ac:grpSpMkLst>
            <pc:docMk/>
            <pc:sldMk cId="526230543" sldId="260"/>
            <ac:grpSpMk id="691" creationId="{3DE0805D-0D7E-4912-9FF7-61709A46C884}"/>
          </ac:grpSpMkLst>
        </pc:grpChg>
        <pc:grpChg chg="del mod">
          <ac:chgData name="Ninela  Marchant Neira" userId="0445fe62-3fdd-417c-a2b7-f13f715d869a" providerId="ADAL" clId="{7A64ED2C-B7D4-4D8C-B216-AB94F56C8D07}" dt="2021-04-15T20:27:37.828" v="3040"/>
          <ac:grpSpMkLst>
            <pc:docMk/>
            <pc:sldMk cId="526230543" sldId="260"/>
            <ac:grpSpMk id="695" creationId="{FE783458-2539-429A-8A99-4F1EF0EC7123}"/>
          </ac:grpSpMkLst>
        </pc:grpChg>
        <pc:grpChg chg="del mod">
          <ac:chgData name="Ninela  Marchant Neira" userId="0445fe62-3fdd-417c-a2b7-f13f715d869a" providerId="ADAL" clId="{7A64ED2C-B7D4-4D8C-B216-AB94F56C8D07}" dt="2021-04-15T20:19:06.473" v="2580"/>
          <ac:grpSpMkLst>
            <pc:docMk/>
            <pc:sldMk cId="526230543" sldId="260"/>
            <ac:grpSpMk id="697" creationId="{C53814CC-EC40-46FD-875A-B2EB5CCA2685}"/>
          </ac:grpSpMkLst>
        </pc:grpChg>
        <pc:grpChg chg="del mod">
          <ac:chgData name="Ninela  Marchant Neira" userId="0445fe62-3fdd-417c-a2b7-f13f715d869a" providerId="ADAL" clId="{7A64ED2C-B7D4-4D8C-B216-AB94F56C8D07}" dt="2021-04-15T20:27:34.514" v="3035"/>
          <ac:grpSpMkLst>
            <pc:docMk/>
            <pc:sldMk cId="526230543" sldId="260"/>
            <ac:grpSpMk id="699" creationId="{11C550AE-F467-4950-8AA9-9687A5B6E985}"/>
          </ac:grpSpMkLst>
        </pc:grpChg>
        <pc:grpChg chg="del mod">
          <ac:chgData name="Ninela  Marchant Neira" userId="0445fe62-3fdd-417c-a2b7-f13f715d869a" providerId="ADAL" clId="{7A64ED2C-B7D4-4D8C-B216-AB94F56C8D07}" dt="2021-04-15T20:27:37.827" v="3036"/>
          <ac:grpSpMkLst>
            <pc:docMk/>
            <pc:sldMk cId="526230543" sldId="260"/>
            <ac:grpSpMk id="702" creationId="{CB6155F8-5855-45D8-8381-DB18DFF52F83}"/>
          </ac:grpSpMkLst>
        </pc:grpChg>
        <pc:grpChg chg="del mod">
          <ac:chgData name="Ninela  Marchant Neira" userId="0445fe62-3fdd-417c-a2b7-f13f715d869a" providerId="ADAL" clId="{7A64ED2C-B7D4-4D8C-B216-AB94F56C8D07}" dt="2021-04-15T20:27:37.833" v="3058"/>
          <ac:grpSpMkLst>
            <pc:docMk/>
            <pc:sldMk cId="526230543" sldId="260"/>
            <ac:grpSpMk id="709" creationId="{609B77A7-5CE8-43E9-BF26-EA4B529BE570}"/>
          </ac:grpSpMkLst>
        </pc:grpChg>
        <pc:grpChg chg="del mod">
          <ac:chgData name="Ninela  Marchant Neira" userId="0445fe62-3fdd-417c-a2b7-f13f715d869a" providerId="ADAL" clId="{7A64ED2C-B7D4-4D8C-B216-AB94F56C8D07}" dt="2021-04-15T20:27:37.833" v="3056"/>
          <ac:grpSpMkLst>
            <pc:docMk/>
            <pc:sldMk cId="526230543" sldId="260"/>
            <ac:grpSpMk id="715" creationId="{A112B9CA-95BA-41C8-A800-58C7CEDB8E68}"/>
          </ac:grpSpMkLst>
        </pc:grpChg>
        <pc:grpChg chg="del mod">
          <ac:chgData name="Ninela  Marchant Neira" userId="0445fe62-3fdd-417c-a2b7-f13f715d869a" providerId="ADAL" clId="{7A64ED2C-B7D4-4D8C-B216-AB94F56C8D07}" dt="2021-04-15T20:19:49.828" v="2612"/>
          <ac:grpSpMkLst>
            <pc:docMk/>
            <pc:sldMk cId="526230543" sldId="260"/>
            <ac:grpSpMk id="718" creationId="{C34C4868-AF27-4F5E-BD1E-8334EF45D269}"/>
          </ac:grpSpMkLst>
        </pc:grpChg>
        <pc:grpChg chg="del mod">
          <ac:chgData name="Ninela  Marchant Neira" userId="0445fe62-3fdd-417c-a2b7-f13f715d869a" providerId="ADAL" clId="{7A64ED2C-B7D4-4D8C-B216-AB94F56C8D07}" dt="2021-04-15T20:19:59.479" v="2621"/>
          <ac:grpSpMkLst>
            <pc:docMk/>
            <pc:sldMk cId="526230543" sldId="260"/>
            <ac:grpSpMk id="728" creationId="{3FCD164B-77DA-43DA-B284-0F4E15BBC04C}"/>
          </ac:grpSpMkLst>
        </pc:grpChg>
        <pc:grpChg chg="del mod">
          <ac:chgData name="Ninela  Marchant Neira" userId="0445fe62-3fdd-417c-a2b7-f13f715d869a" providerId="ADAL" clId="{7A64ED2C-B7D4-4D8C-B216-AB94F56C8D07}" dt="2021-04-15T20:27:37.833" v="3055"/>
          <ac:grpSpMkLst>
            <pc:docMk/>
            <pc:sldMk cId="526230543" sldId="260"/>
            <ac:grpSpMk id="731" creationId="{3A3CDF4D-3B06-4901-AFED-DEAD5B898B2D}"/>
          </ac:grpSpMkLst>
        </pc:grpChg>
        <pc:grpChg chg="del mod">
          <ac:chgData name="Ninela  Marchant Neira" userId="0445fe62-3fdd-417c-a2b7-f13f715d869a" providerId="ADAL" clId="{7A64ED2C-B7D4-4D8C-B216-AB94F56C8D07}" dt="2021-04-15T20:21:55.065" v="2704"/>
          <ac:grpSpMkLst>
            <pc:docMk/>
            <pc:sldMk cId="526230543" sldId="260"/>
            <ac:grpSpMk id="741" creationId="{9EA87571-B193-415D-91E4-936D3294C0CC}"/>
          </ac:grpSpMkLst>
        </pc:grpChg>
        <pc:grpChg chg="del mod">
          <ac:chgData name="Ninela  Marchant Neira" userId="0445fe62-3fdd-417c-a2b7-f13f715d869a" providerId="ADAL" clId="{7A64ED2C-B7D4-4D8C-B216-AB94F56C8D07}" dt="2021-04-15T20:21:55.065" v="2705"/>
          <ac:grpSpMkLst>
            <pc:docMk/>
            <pc:sldMk cId="526230543" sldId="260"/>
            <ac:grpSpMk id="742" creationId="{FD3745AA-7E65-4F33-B8CD-51AE6E18A989}"/>
          </ac:grpSpMkLst>
        </pc:grpChg>
        <pc:grpChg chg="del mod">
          <ac:chgData name="Ninela  Marchant Neira" userId="0445fe62-3fdd-417c-a2b7-f13f715d869a" providerId="ADAL" clId="{7A64ED2C-B7D4-4D8C-B216-AB94F56C8D07}" dt="2021-04-15T20:21:55.062" v="2697"/>
          <ac:grpSpMkLst>
            <pc:docMk/>
            <pc:sldMk cId="526230543" sldId="260"/>
            <ac:grpSpMk id="746" creationId="{6001EA21-0B77-45AA-B8FF-AA053A3E8A0B}"/>
          </ac:grpSpMkLst>
        </pc:grpChg>
        <pc:grpChg chg="del mod">
          <ac:chgData name="Ninela  Marchant Neira" userId="0445fe62-3fdd-417c-a2b7-f13f715d869a" providerId="ADAL" clId="{7A64ED2C-B7D4-4D8C-B216-AB94F56C8D07}" dt="2021-04-15T20:21:55.065" v="2703"/>
          <ac:grpSpMkLst>
            <pc:docMk/>
            <pc:sldMk cId="526230543" sldId="260"/>
            <ac:grpSpMk id="753" creationId="{972C6A99-56BC-4703-89EE-AE2362306A0A}"/>
          </ac:grpSpMkLst>
        </pc:grpChg>
        <pc:grpChg chg="del mod">
          <ac:chgData name="Ninela  Marchant Neira" userId="0445fe62-3fdd-417c-a2b7-f13f715d869a" providerId="ADAL" clId="{7A64ED2C-B7D4-4D8C-B216-AB94F56C8D07}" dt="2021-04-15T20:20:54.160" v="2648"/>
          <ac:grpSpMkLst>
            <pc:docMk/>
            <pc:sldMk cId="526230543" sldId="260"/>
            <ac:grpSpMk id="756" creationId="{F1993D45-9705-40EF-9922-310CC5B06E38}"/>
          </ac:grpSpMkLst>
        </pc:grpChg>
        <pc:grpChg chg="del mod">
          <ac:chgData name="Ninela  Marchant Neira" userId="0445fe62-3fdd-417c-a2b7-f13f715d869a" providerId="ADAL" clId="{7A64ED2C-B7D4-4D8C-B216-AB94F56C8D07}" dt="2021-04-15T20:20:58.892" v="2653"/>
          <ac:grpSpMkLst>
            <pc:docMk/>
            <pc:sldMk cId="526230543" sldId="260"/>
            <ac:grpSpMk id="759" creationId="{82B26FD2-2CC8-4013-B730-9BB16D6E45DC}"/>
          </ac:grpSpMkLst>
        </pc:grpChg>
        <pc:grpChg chg="del mod">
          <ac:chgData name="Ninela  Marchant Neira" userId="0445fe62-3fdd-417c-a2b7-f13f715d869a" providerId="ADAL" clId="{7A64ED2C-B7D4-4D8C-B216-AB94F56C8D07}" dt="2021-04-15T20:20:59.863" v="2655"/>
          <ac:grpSpMkLst>
            <pc:docMk/>
            <pc:sldMk cId="526230543" sldId="260"/>
            <ac:grpSpMk id="764" creationId="{CC991706-0416-42F1-BABC-63E1A55D9832}"/>
          </ac:grpSpMkLst>
        </pc:grpChg>
        <pc:grpChg chg="del mod">
          <ac:chgData name="Ninela  Marchant Neira" userId="0445fe62-3fdd-417c-a2b7-f13f715d869a" providerId="ADAL" clId="{7A64ED2C-B7D4-4D8C-B216-AB94F56C8D07}" dt="2021-04-15T20:21:55.070" v="2719"/>
          <ac:grpSpMkLst>
            <pc:docMk/>
            <pc:sldMk cId="526230543" sldId="260"/>
            <ac:grpSpMk id="765" creationId="{A3CEB7DB-B83C-45CB-82F3-22DF3577A0D4}"/>
          </ac:grpSpMkLst>
        </pc:grpChg>
        <pc:grpChg chg="del mod">
          <ac:chgData name="Ninela  Marchant Neira" userId="0445fe62-3fdd-417c-a2b7-f13f715d869a" providerId="ADAL" clId="{7A64ED2C-B7D4-4D8C-B216-AB94F56C8D07}" dt="2021-04-15T20:21:55.067" v="2711"/>
          <ac:grpSpMkLst>
            <pc:docMk/>
            <pc:sldMk cId="526230543" sldId="260"/>
            <ac:grpSpMk id="767" creationId="{17785213-033E-4990-8728-10AC38E2DE58}"/>
          </ac:grpSpMkLst>
        </pc:grpChg>
        <pc:grpChg chg="del mod">
          <ac:chgData name="Ninela  Marchant Neira" userId="0445fe62-3fdd-417c-a2b7-f13f715d869a" providerId="ADAL" clId="{7A64ED2C-B7D4-4D8C-B216-AB94F56C8D07}" dt="2021-04-15T20:21:55.061" v="2696"/>
          <ac:grpSpMkLst>
            <pc:docMk/>
            <pc:sldMk cId="526230543" sldId="260"/>
            <ac:grpSpMk id="770" creationId="{75BD0B8E-7AFE-46CF-A3FB-C0E718709A7B}"/>
          </ac:grpSpMkLst>
        </pc:grpChg>
        <pc:grpChg chg="del mod">
          <ac:chgData name="Ninela  Marchant Neira" userId="0445fe62-3fdd-417c-a2b7-f13f715d869a" providerId="ADAL" clId="{7A64ED2C-B7D4-4D8C-B216-AB94F56C8D07}" dt="2021-04-15T20:21:18.279" v="2678"/>
          <ac:grpSpMkLst>
            <pc:docMk/>
            <pc:sldMk cId="526230543" sldId="260"/>
            <ac:grpSpMk id="778" creationId="{D67A4ABB-172A-49CD-982A-38562D2ECF3B}"/>
          </ac:grpSpMkLst>
        </pc:grpChg>
        <pc:grpChg chg="del mod">
          <ac:chgData name="Ninela  Marchant Neira" userId="0445fe62-3fdd-417c-a2b7-f13f715d869a" providerId="ADAL" clId="{7A64ED2C-B7D4-4D8C-B216-AB94F56C8D07}" dt="2021-04-15T20:21:18.279" v="2678"/>
          <ac:grpSpMkLst>
            <pc:docMk/>
            <pc:sldMk cId="526230543" sldId="260"/>
            <ac:grpSpMk id="784" creationId="{F65A91D2-A6C4-481F-9793-35C4189D2C3B}"/>
          </ac:grpSpMkLst>
        </pc:grpChg>
        <pc:grpChg chg="del mod">
          <ac:chgData name="Ninela  Marchant Neira" userId="0445fe62-3fdd-417c-a2b7-f13f715d869a" providerId="ADAL" clId="{7A64ED2C-B7D4-4D8C-B216-AB94F56C8D07}" dt="2021-04-15T20:21:55.069" v="2718"/>
          <ac:grpSpMkLst>
            <pc:docMk/>
            <pc:sldMk cId="526230543" sldId="260"/>
            <ac:grpSpMk id="790" creationId="{93D2BBE8-9179-4E8C-8FB1-5CD23951D99C}"/>
          </ac:grpSpMkLst>
        </pc:grpChg>
        <pc:grpChg chg="del mod">
          <ac:chgData name="Ninela  Marchant Neira" userId="0445fe62-3fdd-417c-a2b7-f13f715d869a" providerId="ADAL" clId="{7A64ED2C-B7D4-4D8C-B216-AB94F56C8D07}" dt="2021-04-15T20:22:42.485" v="2740"/>
          <ac:grpSpMkLst>
            <pc:docMk/>
            <pc:sldMk cId="526230543" sldId="260"/>
            <ac:grpSpMk id="803" creationId="{3055A89B-87AB-4176-99A0-A0BC2B346DB8}"/>
          </ac:grpSpMkLst>
        </pc:grpChg>
        <pc:grpChg chg="del mod">
          <ac:chgData name="Ninela  Marchant Neira" userId="0445fe62-3fdd-417c-a2b7-f13f715d869a" providerId="ADAL" clId="{7A64ED2C-B7D4-4D8C-B216-AB94F56C8D07}" dt="2021-04-15T20:23:25.062" v="2751"/>
          <ac:grpSpMkLst>
            <pc:docMk/>
            <pc:sldMk cId="526230543" sldId="260"/>
            <ac:grpSpMk id="806" creationId="{2E654B40-20BE-4A49-8580-BB23DB0E059C}"/>
          </ac:grpSpMkLst>
        </pc:grpChg>
        <pc:grpChg chg="del mod">
          <ac:chgData name="Ninela  Marchant Neira" userId="0445fe62-3fdd-417c-a2b7-f13f715d869a" providerId="ADAL" clId="{7A64ED2C-B7D4-4D8C-B216-AB94F56C8D07}" dt="2021-04-15T20:23:17.405" v="2747"/>
          <ac:grpSpMkLst>
            <pc:docMk/>
            <pc:sldMk cId="526230543" sldId="260"/>
            <ac:grpSpMk id="811" creationId="{CE0A0A4F-581B-443F-88E2-7BD59CD86596}"/>
          </ac:grpSpMkLst>
        </pc:grpChg>
        <pc:grpChg chg="del mod">
          <ac:chgData name="Ninela  Marchant Neira" userId="0445fe62-3fdd-417c-a2b7-f13f715d869a" providerId="ADAL" clId="{7A64ED2C-B7D4-4D8C-B216-AB94F56C8D07}" dt="2021-04-15T20:23:19.138" v="2749"/>
          <ac:grpSpMkLst>
            <pc:docMk/>
            <pc:sldMk cId="526230543" sldId="260"/>
            <ac:grpSpMk id="813" creationId="{9B178DBD-3303-4069-BF44-E133735DD9A5}"/>
          </ac:grpSpMkLst>
        </pc:grpChg>
        <pc:grpChg chg="del mod">
          <ac:chgData name="Ninela  Marchant Neira" userId="0445fe62-3fdd-417c-a2b7-f13f715d869a" providerId="ADAL" clId="{7A64ED2C-B7D4-4D8C-B216-AB94F56C8D07}" dt="2021-04-15T20:23:25.062" v="2751"/>
          <ac:grpSpMkLst>
            <pc:docMk/>
            <pc:sldMk cId="526230543" sldId="260"/>
            <ac:grpSpMk id="815" creationId="{AD07B029-8857-4292-ACD2-4F55A97F35D3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17" creationId="{F2E9FFD3-C5B4-463C-8710-6D4232BC551B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23" creationId="{B20D56CD-5C89-4817-AC37-DFBCC31CC2D3}"/>
          </ac:grpSpMkLst>
        </pc:grpChg>
        <pc:grpChg chg="del mod">
          <ac:chgData name="Ninela  Marchant Neira" userId="0445fe62-3fdd-417c-a2b7-f13f715d869a" providerId="ADAL" clId="{7A64ED2C-B7D4-4D8C-B216-AB94F56C8D07}" dt="2021-04-15T20:24:14.653" v="2795"/>
          <ac:grpSpMkLst>
            <pc:docMk/>
            <pc:sldMk cId="526230543" sldId="260"/>
            <ac:grpSpMk id="843" creationId="{8CA9565B-5798-4F65-98C8-B362BB08AED5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59" creationId="{F83DB77B-EFED-4655-8EC5-63CD6A177BD3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60" creationId="{53DFA586-EF05-4279-A24B-B3903D079904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68" creationId="{72E75AA1-DE29-4C33-BBF3-EBC6F952ADC0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71" creationId="{3A0CB368-460D-4DCF-8C77-274B801659E8}"/>
          </ac:grpSpMkLst>
        </pc:grpChg>
        <pc:grpChg chg="del mod">
          <ac:chgData name="Ninela  Marchant Neira" userId="0445fe62-3fdd-417c-a2b7-f13f715d869a" providerId="ADAL" clId="{7A64ED2C-B7D4-4D8C-B216-AB94F56C8D07}" dt="2021-04-15T20:25:21.342" v="2832"/>
          <ac:grpSpMkLst>
            <pc:docMk/>
            <pc:sldMk cId="526230543" sldId="260"/>
            <ac:grpSpMk id="877" creationId="{B75B4569-D9A4-44A5-A6AC-B44BE2634B7C}"/>
          </ac:grpSpMkLst>
        </pc:grpChg>
        <pc:grpChg chg="del mod">
          <ac:chgData name="Ninela  Marchant Neira" userId="0445fe62-3fdd-417c-a2b7-f13f715d869a" providerId="ADAL" clId="{7A64ED2C-B7D4-4D8C-B216-AB94F56C8D07}" dt="2021-04-15T20:25:25.508" v="2839"/>
          <ac:grpSpMkLst>
            <pc:docMk/>
            <pc:sldMk cId="526230543" sldId="260"/>
            <ac:grpSpMk id="880" creationId="{4C418242-D757-43AE-8CAA-121D0E1BA853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87" creationId="{B7ADB070-8C0B-4F10-9D0C-5453ED1DFF90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890" creationId="{75A2B68B-28E5-44A1-94A8-D9558A405A77}"/>
          </ac:grpSpMkLst>
        </pc:grpChg>
        <pc:grpChg chg="del mod">
          <ac:chgData name="Ninela  Marchant Neira" userId="0445fe62-3fdd-417c-a2b7-f13f715d869a" providerId="ADAL" clId="{7A64ED2C-B7D4-4D8C-B216-AB94F56C8D07}" dt="2021-04-15T20:25:51.742" v="2861"/>
          <ac:grpSpMkLst>
            <pc:docMk/>
            <pc:sldMk cId="526230543" sldId="260"/>
            <ac:grpSpMk id="901" creationId="{8716BD57-2323-48B0-B22A-8483A1C847A0}"/>
          </ac:grpSpMkLst>
        </pc:grpChg>
        <pc:grpChg chg="del mod">
          <ac:chgData name="Ninela  Marchant Neira" userId="0445fe62-3fdd-417c-a2b7-f13f715d869a" providerId="ADAL" clId="{7A64ED2C-B7D4-4D8C-B216-AB94F56C8D07}" dt="2021-04-15T20:25:55.117" v="2868"/>
          <ac:grpSpMkLst>
            <pc:docMk/>
            <pc:sldMk cId="526230543" sldId="260"/>
            <ac:grpSpMk id="908" creationId="{803BBF10-BE73-42AF-A639-DD65B410635E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909" creationId="{AEAF75A6-5890-4DF5-AB07-F4782954195C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916" creationId="{2BB7DFB3-4452-46D2-9B7C-67713A44FC61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919" creationId="{A4739012-04D0-4F82-8138-40425FEFDE59}"/>
          </ac:grpSpMkLst>
        </pc:grpChg>
        <pc:grpChg chg="del mod">
          <ac:chgData name="Ninela  Marchant Neira" userId="0445fe62-3fdd-417c-a2b7-f13f715d869a" providerId="ADAL" clId="{7A64ED2C-B7D4-4D8C-B216-AB94F56C8D07}" dt="2021-04-15T20:26:03.609" v="2877"/>
          <ac:grpSpMkLst>
            <pc:docMk/>
            <pc:sldMk cId="526230543" sldId="260"/>
            <ac:grpSpMk id="925" creationId="{D066E6DE-4084-49C7-90BE-D104BF30A4F3}"/>
          </ac:grpSpMkLst>
        </pc:grpChg>
        <pc:grpChg chg="del mod">
          <ac:chgData name="Ninela  Marchant Neira" userId="0445fe62-3fdd-417c-a2b7-f13f715d869a" providerId="ADAL" clId="{7A64ED2C-B7D4-4D8C-B216-AB94F56C8D07}" dt="2021-04-15T20:26:27.699" v="2897"/>
          <ac:grpSpMkLst>
            <pc:docMk/>
            <pc:sldMk cId="526230543" sldId="260"/>
            <ac:grpSpMk id="926" creationId="{8D19875B-4977-4014-A93A-C096A4EDF4F8}"/>
          </ac:grpSpMkLst>
        </pc:grpChg>
        <pc:grpChg chg="del mod">
          <ac:chgData name="Ninela  Marchant Neira" userId="0445fe62-3fdd-417c-a2b7-f13f715d869a" providerId="ADAL" clId="{7A64ED2C-B7D4-4D8C-B216-AB94F56C8D07}" dt="2021-04-15T20:26:18.582" v="2894"/>
          <ac:grpSpMkLst>
            <pc:docMk/>
            <pc:sldMk cId="526230543" sldId="260"/>
            <ac:grpSpMk id="934" creationId="{03ADD0B9-3222-47F3-9613-E1E4122AC9C8}"/>
          </ac:grpSpMkLst>
        </pc:grpChg>
        <pc:grpChg chg="del mod">
          <ac:chgData name="Ninela  Marchant Neira" userId="0445fe62-3fdd-417c-a2b7-f13f715d869a" providerId="ADAL" clId="{7A64ED2C-B7D4-4D8C-B216-AB94F56C8D07}" dt="2021-04-15T20:26:18.582" v="2894"/>
          <ac:grpSpMkLst>
            <pc:docMk/>
            <pc:sldMk cId="526230543" sldId="260"/>
            <ac:grpSpMk id="935" creationId="{F8EB3621-0C78-4325-9404-BE9C0536B3CE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944" creationId="{5D069D29-C3B3-4235-A6F3-AB6FF98B013B}"/>
          </ac:grpSpMkLst>
        </pc:grpChg>
        <pc:grpChg chg="del mod">
          <ac:chgData name="Ninela  Marchant Neira" userId="0445fe62-3fdd-417c-a2b7-f13f715d869a" providerId="ADAL" clId="{7A64ED2C-B7D4-4D8C-B216-AB94F56C8D07}" dt="2021-04-15T20:26:34.958" v="2904"/>
          <ac:grpSpMkLst>
            <pc:docMk/>
            <pc:sldMk cId="526230543" sldId="260"/>
            <ac:grpSpMk id="947" creationId="{DED4CA51-44D7-4C71-B374-C88E70180076}"/>
          </ac:grpSpMkLst>
        </pc:grpChg>
        <pc:grpChg chg="del mod">
          <ac:chgData name="Ninela  Marchant Neira" userId="0445fe62-3fdd-417c-a2b7-f13f715d869a" providerId="ADAL" clId="{7A64ED2C-B7D4-4D8C-B216-AB94F56C8D07}" dt="2021-04-15T20:26:40.972" v="2913"/>
          <ac:grpSpMkLst>
            <pc:docMk/>
            <pc:sldMk cId="526230543" sldId="260"/>
            <ac:grpSpMk id="954" creationId="{EB58BDC2-236E-4BF1-AF89-76190FA8902A}"/>
          </ac:grpSpMkLst>
        </pc:grpChg>
        <pc:grpChg chg="del mod">
          <ac:chgData name="Ninela  Marchant Neira" userId="0445fe62-3fdd-417c-a2b7-f13f715d869a" providerId="ADAL" clId="{7A64ED2C-B7D4-4D8C-B216-AB94F56C8D07}" dt="2021-04-15T20:26:40.972" v="2913"/>
          <ac:grpSpMkLst>
            <pc:docMk/>
            <pc:sldMk cId="526230543" sldId="260"/>
            <ac:grpSpMk id="957" creationId="{7AD50819-9F48-4436-A574-C7B46EA94D20}"/>
          </ac:grpSpMkLst>
        </pc:grpChg>
        <pc:grpChg chg="del mod">
          <ac:chgData name="Ninela  Marchant Neira" userId="0445fe62-3fdd-417c-a2b7-f13f715d869a" providerId="ADAL" clId="{7A64ED2C-B7D4-4D8C-B216-AB94F56C8D07}" dt="2021-04-15T20:26:44.056" v="2916"/>
          <ac:grpSpMkLst>
            <pc:docMk/>
            <pc:sldMk cId="526230543" sldId="260"/>
            <ac:grpSpMk id="963" creationId="{000A8112-4CFC-4D69-8060-258835C651E3}"/>
          </ac:grpSpMkLst>
        </pc:grpChg>
        <pc:grpChg chg="del mod">
          <ac:chgData name="Ninela  Marchant Neira" userId="0445fe62-3fdd-417c-a2b7-f13f715d869a" providerId="ADAL" clId="{7A64ED2C-B7D4-4D8C-B216-AB94F56C8D07}" dt="2021-04-15T20:26:51.988" v="2923"/>
          <ac:grpSpMkLst>
            <pc:docMk/>
            <pc:sldMk cId="526230543" sldId="260"/>
            <ac:grpSpMk id="966" creationId="{E1F9A2E8-4632-411F-A8A7-A3DF19947113}"/>
          </ac:grpSpMkLst>
        </pc:grpChg>
        <pc:grpChg chg="del mod">
          <ac:chgData name="Ninela  Marchant Neira" userId="0445fe62-3fdd-417c-a2b7-f13f715d869a" providerId="ADAL" clId="{7A64ED2C-B7D4-4D8C-B216-AB94F56C8D07}" dt="2021-04-15T20:26:54.459" v="2926"/>
          <ac:grpSpMkLst>
            <pc:docMk/>
            <pc:sldMk cId="526230543" sldId="260"/>
            <ac:grpSpMk id="973" creationId="{C66B833B-EEB9-4AE8-898F-53296CDE635B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976" creationId="{AC60554E-7550-4251-B9D4-599F19A763EF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980" creationId="{B64BD508-574B-4D59-B2DA-A2E4F3FC9046}"/>
          </ac:grpSpMkLst>
        </pc:grpChg>
        <pc:grpChg chg="del mod">
          <ac:chgData name="Ninela  Marchant Neira" userId="0445fe62-3fdd-417c-a2b7-f13f715d869a" providerId="ADAL" clId="{7A64ED2C-B7D4-4D8C-B216-AB94F56C8D07}" dt="2021-04-15T20:28:09.410" v="3094"/>
          <ac:grpSpMkLst>
            <pc:docMk/>
            <pc:sldMk cId="526230543" sldId="260"/>
            <ac:grpSpMk id="988" creationId="{ECB943F2-938A-4DA9-9233-5DE4E1954BDF}"/>
          </ac:grpSpMkLst>
        </pc:grpChg>
        <pc:grpChg chg="del mod">
          <ac:chgData name="Ninela  Marchant Neira" userId="0445fe62-3fdd-417c-a2b7-f13f715d869a" providerId="ADAL" clId="{7A64ED2C-B7D4-4D8C-B216-AB94F56C8D07}" dt="2021-04-15T20:28:09.410" v="3094"/>
          <ac:grpSpMkLst>
            <pc:docMk/>
            <pc:sldMk cId="526230543" sldId="260"/>
            <ac:grpSpMk id="995" creationId="{85742756-B001-4F68-96FF-D41100212325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999" creationId="{68ADB624-C5B4-49BD-A4F3-8FCDD61A06BD}"/>
          </ac:grpSpMkLst>
        </pc:grpChg>
        <pc:grpChg chg="del mod">
          <ac:chgData name="Ninela  Marchant Neira" userId="0445fe62-3fdd-417c-a2b7-f13f715d869a" providerId="ADAL" clId="{7A64ED2C-B7D4-4D8C-B216-AB94F56C8D07}" dt="2021-04-15T20:28:30.268" v="3120"/>
          <ac:grpSpMkLst>
            <pc:docMk/>
            <pc:sldMk cId="526230543" sldId="260"/>
            <ac:grpSpMk id="1002" creationId="{E8A13B8E-5859-43C8-81F8-32925B03255E}"/>
          </ac:grpSpMkLst>
        </pc:grpChg>
        <pc:grpChg chg="del mod">
          <ac:chgData name="Ninela  Marchant Neira" userId="0445fe62-3fdd-417c-a2b7-f13f715d869a" providerId="ADAL" clId="{7A64ED2C-B7D4-4D8C-B216-AB94F56C8D07}" dt="2021-04-15T20:28:21.221" v="3113"/>
          <ac:grpSpMkLst>
            <pc:docMk/>
            <pc:sldMk cId="526230543" sldId="260"/>
            <ac:grpSpMk id="1009" creationId="{B1A74CE0-481C-438D-B0DC-86A8F835181F}"/>
          </ac:grpSpMkLst>
        </pc:grpChg>
        <pc:grpChg chg="del mod">
          <ac:chgData name="Ninela  Marchant Neira" userId="0445fe62-3fdd-417c-a2b7-f13f715d869a" providerId="ADAL" clId="{7A64ED2C-B7D4-4D8C-B216-AB94F56C8D07}" dt="2021-04-15T20:28:21.221" v="3113"/>
          <ac:grpSpMkLst>
            <pc:docMk/>
            <pc:sldMk cId="526230543" sldId="260"/>
            <ac:grpSpMk id="1013" creationId="{655389F2-AE3C-4D81-B9F1-5CD6579D93FA}"/>
          </ac:grpSpMkLst>
        </pc:grpChg>
        <pc:grpChg chg="del mod">
          <ac:chgData name="Ninela  Marchant Neira" userId="0445fe62-3fdd-417c-a2b7-f13f715d869a" providerId="ADAL" clId="{7A64ED2C-B7D4-4D8C-B216-AB94F56C8D07}" dt="2021-04-15T20:29:07.521" v="3153"/>
          <ac:grpSpMkLst>
            <pc:docMk/>
            <pc:sldMk cId="526230543" sldId="260"/>
            <ac:grpSpMk id="1018" creationId="{B65BE630-9FFE-4016-867B-3F8D2D56E075}"/>
          </ac:grpSpMkLst>
        </pc:grpChg>
        <pc:grpChg chg="del mod">
          <ac:chgData name="Ninela  Marchant Neira" userId="0445fe62-3fdd-417c-a2b7-f13f715d869a" providerId="ADAL" clId="{7A64ED2C-B7D4-4D8C-B216-AB94F56C8D07}" dt="2021-04-15T20:28:34.678" v="3128"/>
          <ac:grpSpMkLst>
            <pc:docMk/>
            <pc:sldMk cId="526230543" sldId="260"/>
            <ac:grpSpMk id="1025" creationId="{88B59127-E0FF-4B15-BB6E-C20C4EA93822}"/>
          </ac:grpSpMkLst>
        </pc:grpChg>
        <pc:grpChg chg="del mod">
          <ac:chgData name="Ninela  Marchant Neira" userId="0445fe62-3fdd-417c-a2b7-f13f715d869a" providerId="ADAL" clId="{7A64ED2C-B7D4-4D8C-B216-AB94F56C8D07}" dt="2021-04-15T20:28:36.773" v="3131"/>
          <ac:grpSpMkLst>
            <pc:docMk/>
            <pc:sldMk cId="526230543" sldId="260"/>
            <ac:grpSpMk id="1033" creationId="{08AD2D94-8A20-48A8-9B54-8B49D214F30C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36" creationId="{C88A51BD-8247-4722-AAAB-B2E53FC3198F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39" creationId="{5DCCF99B-B359-4A3C-8CFA-1063C6BE90DE}"/>
          </ac:grpSpMkLst>
        </pc:grpChg>
        <pc:grpChg chg="del mod">
          <ac:chgData name="Ninela  Marchant Neira" userId="0445fe62-3fdd-417c-a2b7-f13f715d869a" providerId="ADAL" clId="{7A64ED2C-B7D4-4D8C-B216-AB94F56C8D07}" dt="2021-04-15T20:29:04.291" v="3141"/>
          <ac:grpSpMkLst>
            <pc:docMk/>
            <pc:sldMk cId="526230543" sldId="260"/>
            <ac:grpSpMk id="1042" creationId="{4B54ADC2-802D-4F77-926A-797905F62D81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46" creationId="{17927182-45F0-4BBA-B064-23DA2CF41EA6}"/>
          </ac:grpSpMkLst>
        </pc:grpChg>
        <pc:grpChg chg="del mod">
          <ac:chgData name="Ninela  Marchant Neira" userId="0445fe62-3fdd-417c-a2b7-f13f715d869a" providerId="ADAL" clId="{7A64ED2C-B7D4-4D8C-B216-AB94F56C8D07}" dt="2021-04-15T20:31:22.122" v="3207"/>
          <ac:grpSpMkLst>
            <pc:docMk/>
            <pc:sldMk cId="526230543" sldId="260"/>
            <ac:grpSpMk id="1058" creationId="{9008BA5D-FD44-43CD-91BD-A03555A0297B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61" creationId="{C517CE8D-C885-44B3-8477-FAF8E5529F2B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66" creationId="{BC56DA9A-CFDD-450B-B5A6-479BC5991A6B}"/>
          </ac:grpSpMkLst>
        </pc:grpChg>
        <pc:grpChg chg="del mod">
          <ac:chgData name="Ninela  Marchant Neira" userId="0445fe62-3fdd-417c-a2b7-f13f715d869a" providerId="ADAL" clId="{7A64ED2C-B7D4-4D8C-B216-AB94F56C8D07}" dt="2021-04-15T20:29:59.971" v="3182"/>
          <ac:grpSpMkLst>
            <pc:docMk/>
            <pc:sldMk cId="526230543" sldId="260"/>
            <ac:grpSpMk id="1072" creationId="{A0B26CE9-7C36-4257-B849-D012E0806E20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74" creationId="{D4AD822C-142C-4710-8520-91DF762B43A7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77" creationId="{C4FBB5EE-3ABE-42F7-8E53-8908494D43A7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85" creationId="{1D7104BE-5C6F-4982-946E-64ECB297E156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93" creationId="{308F874D-3A1D-4A29-BA46-A8F4E2078A06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094" creationId="{544414D7-6B7B-4D52-A638-D08052405095}"/>
          </ac:grpSpMkLst>
        </pc:grpChg>
        <pc:grpChg chg="del mod">
          <ac:chgData name="Ninela  Marchant Neira" userId="0445fe62-3fdd-417c-a2b7-f13f715d869a" providerId="ADAL" clId="{7A64ED2C-B7D4-4D8C-B216-AB94F56C8D07}" dt="2021-04-15T20:31:25.727" v="3213"/>
          <ac:grpSpMkLst>
            <pc:docMk/>
            <pc:sldMk cId="526230543" sldId="260"/>
            <ac:grpSpMk id="1100" creationId="{33D4C28A-44D3-4BA6-9F64-F1A4AA9497C2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106" creationId="{999DB3AC-9505-4CF4-B2D5-76ACA7795D5C}"/>
          </ac:grpSpMkLst>
        </pc:grpChg>
        <pc:grpChg chg="del mod">
          <ac:chgData name="Ninela  Marchant Neira" userId="0445fe62-3fdd-417c-a2b7-f13f715d869a" providerId="ADAL" clId="{7A64ED2C-B7D4-4D8C-B216-AB94F56C8D07}" dt="2021-04-15T23:58:29.659" v="3256" actId="478"/>
          <ac:grpSpMkLst>
            <pc:docMk/>
            <pc:sldMk cId="526230543" sldId="260"/>
            <ac:grpSpMk id="1110" creationId="{7068C57D-770C-4CE0-9A6E-B936E092E04D}"/>
          </ac:grpSpMkLst>
        </pc:grp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3" creationId="{AA0A03FE-5C22-4F7D-A70E-70B0AE0C9CCF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4" creationId="{838A4816-6C8D-448F-A0D7-152AB122C29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6" creationId="{E32E1647-5CAC-46BD-AF99-2F2CEE7BB67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" creationId="{08E95DE9-0089-4693-950D-27F13731A91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" creationId="{9FC913BA-1DDD-4CE0-B071-35AC4ABEFBB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" creationId="{23BC8FF5-3D16-4EA0-A2B8-838B46C9FB36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" creationId="{F67FD0D0-48D9-4E65-B9E6-948AE4F0E2F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" creationId="{C73CFF2F-00B3-41F7-85F9-7B2C6FF78DB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" creationId="{79CBF31B-8C81-4A75-9ED2-8046E2ECD96C}"/>
          </ac:inkMkLst>
        </pc:inkChg>
        <pc:inkChg chg="add del mod">
          <ac:chgData name="Ninela  Marchant Neira" userId="0445fe62-3fdd-417c-a2b7-f13f715d869a" providerId="ADAL" clId="{7A64ED2C-B7D4-4D8C-B216-AB94F56C8D07}" dt="2021-04-15T19:49:02.726" v="1659"/>
          <ac:inkMkLst>
            <pc:docMk/>
            <pc:sldMk cId="526230543" sldId="260"/>
            <ac:inkMk id="16" creationId="{5B46535A-4039-40C9-9E9C-09DBB5BACEA3}"/>
          </ac:inkMkLst>
        </pc:inkChg>
        <pc:inkChg chg="add del mod">
          <ac:chgData name="Ninela  Marchant Neira" userId="0445fe62-3fdd-417c-a2b7-f13f715d869a" providerId="ADAL" clId="{7A64ED2C-B7D4-4D8C-B216-AB94F56C8D07}" dt="2021-04-15T19:49:02.743" v="1666"/>
          <ac:inkMkLst>
            <pc:docMk/>
            <pc:sldMk cId="526230543" sldId="260"/>
            <ac:inkMk id="17" creationId="{4B99170D-13BF-4043-A7EB-6314DFAB99F9}"/>
          </ac:inkMkLst>
        </pc:inkChg>
        <pc:inkChg chg="add del mod">
          <ac:chgData name="Ninela  Marchant Neira" userId="0445fe62-3fdd-417c-a2b7-f13f715d869a" providerId="ADAL" clId="{7A64ED2C-B7D4-4D8C-B216-AB94F56C8D07}" dt="2021-04-15T19:49:02.729" v="1660"/>
          <ac:inkMkLst>
            <pc:docMk/>
            <pc:sldMk cId="526230543" sldId="260"/>
            <ac:inkMk id="18" creationId="{4DEAD590-A4D1-449D-AFA0-F3D73D69EC2A}"/>
          </ac:inkMkLst>
        </pc:inkChg>
        <pc:inkChg chg="add del mod">
          <ac:chgData name="Ninela  Marchant Neira" userId="0445fe62-3fdd-417c-a2b7-f13f715d869a" providerId="ADAL" clId="{7A64ED2C-B7D4-4D8C-B216-AB94F56C8D07}" dt="2021-04-15T19:49:02.767" v="1675"/>
          <ac:inkMkLst>
            <pc:docMk/>
            <pc:sldMk cId="526230543" sldId="260"/>
            <ac:inkMk id="19" creationId="{23EB54F7-C5C0-4521-877A-246CB2460E4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20" creationId="{607DA694-1EA6-4D0D-8DB6-DA758F345722}"/>
          </ac:inkMkLst>
        </pc:inkChg>
        <pc:inkChg chg="add del mod">
          <ac:chgData name="Ninela  Marchant Neira" userId="0445fe62-3fdd-417c-a2b7-f13f715d869a" providerId="ADAL" clId="{7A64ED2C-B7D4-4D8C-B216-AB94F56C8D07}" dt="2021-04-15T19:49:02.761" v="1673"/>
          <ac:inkMkLst>
            <pc:docMk/>
            <pc:sldMk cId="526230543" sldId="260"/>
            <ac:inkMk id="21" creationId="{6DD59CEF-43CB-47B8-B89A-22F0B19E3C6C}"/>
          </ac:inkMkLst>
        </pc:inkChg>
        <pc:inkChg chg="add del mod">
          <ac:chgData name="Ninela  Marchant Neira" userId="0445fe62-3fdd-417c-a2b7-f13f715d869a" providerId="ADAL" clId="{7A64ED2C-B7D4-4D8C-B216-AB94F56C8D07}" dt="2021-04-15T19:49:02.722" v="1658"/>
          <ac:inkMkLst>
            <pc:docMk/>
            <pc:sldMk cId="526230543" sldId="260"/>
            <ac:inkMk id="22" creationId="{7913DDAD-1217-411E-844D-71382EF4F3AA}"/>
          </ac:inkMkLst>
        </pc:inkChg>
        <pc:inkChg chg="add del mod">
          <ac:chgData name="Ninela  Marchant Neira" userId="0445fe62-3fdd-417c-a2b7-f13f715d869a" providerId="ADAL" clId="{7A64ED2C-B7D4-4D8C-B216-AB94F56C8D07}" dt="2021-04-15T19:49:02.749" v="1668"/>
          <ac:inkMkLst>
            <pc:docMk/>
            <pc:sldMk cId="526230543" sldId="260"/>
            <ac:inkMk id="23" creationId="{A69D6484-2BFC-4F8D-A709-B5F4B127BE77}"/>
          </ac:inkMkLst>
        </pc:inkChg>
        <pc:inkChg chg="add del mod">
          <ac:chgData name="Ninela  Marchant Neira" userId="0445fe62-3fdd-417c-a2b7-f13f715d869a" providerId="ADAL" clId="{7A64ED2C-B7D4-4D8C-B216-AB94F56C8D07}" dt="2021-04-15T19:49:02.733" v="1661"/>
          <ac:inkMkLst>
            <pc:docMk/>
            <pc:sldMk cId="526230543" sldId="260"/>
            <ac:inkMk id="24" creationId="{BF20BA8F-E657-449A-A89F-DEDAEDDCCFA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25" creationId="{5AF9643D-0E26-4B15-A22A-35743227920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26" creationId="{6E72EBB7-19B9-4DCE-AA71-8BB68917661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29" creationId="{2A4C87FE-F346-4AAC-99DA-4996C7825FA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0" creationId="{46DEE675-E714-482B-8198-556D8933805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2" creationId="{DBBF431F-6C6C-4A98-A283-D5E64178D6D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" creationId="{3A0B79F3-C718-4532-9853-759DE69F218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" creationId="{D1FD3FD5-FB07-4D20-B533-0788AC740A13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5" creationId="{CAC5F406-D7F3-4F29-9C71-F0DB59664D06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6" creationId="{467317AD-94D4-48B9-98F4-9173B7FE96CA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7" creationId="{63A5F1E6-A9CE-435C-935A-1E46F31C4F20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8" creationId="{B71C7AF7-1BDC-4A8B-8F4B-B187DCD82CA1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9" creationId="{64E06BA0-2C60-4D93-9519-9113368C3BDE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0" creationId="{C0E9C9B2-DDC5-41C4-AC42-407B5D41AB34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1" creationId="{E2DA66DB-67C7-4593-B4E0-4AE154A4244B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2" creationId="{BDB04016-7EF4-4410-B248-A392A430D010}"/>
          </ac:inkMkLst>
        </pc:inkChg>
        <pc:inkChg chg="add del mod">
          <ac:chgData name="Ninela  Marchant Neira" userId="0445fe62-3fdd-417c-a2b7-f13f715d869a" providerId="ADAL" clId="{7A64ED2C-B7D4-4D8C-B216-AB94F56C8D07}" dt="2021-04-15T19:49:02.764" v="1674"/>
          <ac:inkMkLst>
            <pc:docMk/>
            <pc:sldMk cId="526230543" sldId="260"/>
            <ac:inkMk id="45" creationId="{1881C984-DA26-4746-AB3A-F2098C5FB61C}"/>
          </ac:inkMkLst>
        </pc:inkChg>
        <pc:inkChg chg="add del mod">
          <ac:chgData name="Ninela  Marchant Neira" userId="0445fe62-3fdd-417c-a2b7-f13f715d869a" providerId="ADAL" clId="{7A64ED2C-B7D4-4D8C-B216-AB94F56C8D07}" dt="2021-04-15T19:49:02.757" v="1672"/>
          <ac:inkMkLst>
            <pc:docMk/>
            <pc:sldMk cId="526230543" sldId="260"/>
            <ac:inkMk id="47" creationId="{A410F995-8531-416F-9083-C38389B95F8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8" creationId="{6B07E7CD-5F08-4C62-93BC-AF13D45F6578}"/>
          </ac:inkMkLst>
        </pc:inkChg>
        <pc:inkChg chg="add del mod">
          <ac:chgData name="Ninela  Marchant Neira" userId="0445fe62-3fdd-417c-a2b7-f13f715d869a" providerId="ADAL" clId="{7A64ED2C-B7D4-4D8C-B216-AB94F56C8D07}" dt="2021-04-15T19:49:02.737" v="1662"/>
          <ac:inkMkLst>
            <pc:docMk/>
            <pc:sldMk cId="526230543" sldId="260"/>
            <ac:inkMk id="49" creationId="{C854227C-2EA4-4C62-9E7D-FF24F4083411}"/>
          </ac:inkMkLst>
        </pc:inkChg>
        <pc:inkChg chg="add del mod">
          <ac:chgData name="Ninela  Marchant Neira" userId="0445fe62-3fdd-417c-a2b7-f13f715d869a" providerId="ADAL" clId="{7A64ED2C-B7D4-4D8C-B216-AB94F56C8D07}" dt="2021-04-15T19:49:02.746" v="1667"/>
          <ac:inkMkLst>
            <pc:docMk/>
            <pc:sldMk cId="526230543" sldId="260"/>
            <ac:inkMk id="51" creationId="{709E9E78-98CC-43B6-A547-0CF29C8B7A0F}"/>
          </ac:inkMkLst>
        </pc:inkChg>
        <pc:inkChg chg="add del mod">
          <ac:chgData name="Ninela  Marchant Neira" userId="0445fe62-3fdd-417c-a2b7-f13f715d869a" providerId="ADAL" clId="{7A64ED2C-B7D4-4D8C-B216-AB94F56C8D07}" dt="2021-04-15T19:49:02.753" v="1670"/>
          <ac:inkMkLst>
            <pc:docMk/>
            <pc:sldMk cId="526230543" sldId="260"/>
            <ac:inkMk id="53" creationId="{96092F68-3263-41D8-AD8D-D7CCC32874B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55" creationId="{B0BD4D5D-86AF-4580-A2E0-E42B79AF5D6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56" creationId="{9AF01846-BE2C-4B1D-9A97-DEEF8E6D5D2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57" creationId="{773191B2-533E-4736-9925-E508416B6A8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58" creationId="{683972FE-8183-4CB0-A26E-AF47CE73DF2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59" creationId="{175F7DF4-5AF2-4C01-A7AE-33CC718B35B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0" creationId="{999CF368-2EF4-4075-A09B-5784C1E3596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1" creationId="{18EBDA49-B278-47E6-9755-0E6F38262A9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3" creationId="{9CDBD6CA-9BF3-4BAA-93D3-FB57FE87E90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4" creationId="{8035D9E8-1EEB-46B4-AB7A-CC69FDADC5CF}"/>
          </ac:inkMkLst>
        </pc:inkChg>
        <pc:inkChg chg="add de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6" creationId="{AF37D236-41F4-4EF4-AB32-769842DB802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7" creationId="{027C8F36-F2D2-4FA6-8708-775E93544A2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8" creationId="{CB1EBFD9-FD64-47B2-8A11-5EE9738F87D3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69" creationId="{754A4ABB-F5CE-4757-A71F-C9B01727C0C3}"/>
          </ac:inkMkLst>
        </pc:inkChg>
        <pc:inkChg chg="add del mod">
          <ac:chgData name="Ninela  Marchant Neira" userId="0445fe62-3fdd-417c-a2b7-f13f715d869a" providerId="ADAL" clId="{7A64ED2C-B7D4-4D8C-B216-AB94F56C8D07}" dt="2021-04-15T19:31:19.645" v="770"/>
          <ac:inkMkLst>
            <pc:docMk/>
            <pc:sldMk cId="526230543" sldId="260"/>
            <ac:inkMk id="71" creationId="{DE8496E6-9BE6-41F0-8F7B-1A6345056AAD}"/>
          </ac:inkMkLst>
        </pc:inkChg>
        <pc:inkChg chg="add del mod">
          <ac:chgData name="Ninela  Marchant Neira" userId="0445fe62-3fdd-417c-a2b7-f13f715d869a" providerId="ADAL" clId="{7A64ED2C-B7D4-4D8C-B216-AB94F56C8D07}" dt="2021-04-15T19:31:19.644" v="769"/>
          <ac:inkMkLst>
            <pc:docMk/>
            <pc:sldMk cId="526230543" sldId="260"/>
            <ac:inkMk id="72" creationId="{2DFC8213-CAA2-40DD-A6A4-D9D9C5651F6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74" creationId="{21D1DD8E-E18E-4BE4-A8E0-8C44F24FB46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75" creationId="{439AEB9B-98CA-43DC-9650-D4651CD6D82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76" creationId="{73343486-2948-4DCC-B20E-2569A221DE5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77" creationId="{6BA19142-6E43-4D88-92A0-2DD02EA15D6A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78" creationId="{63B7ACEF-7DBD-4CE8-9116-54BC4006907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0" creationId="{5C1A10D5-62DB-4EB0-BB0E-5B27B424581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1" creationId="{D540B5A8-34FF-4078-A6BF-6A1AE9CC3F5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2" creationId="{B62BDEFA-8F08-417D-9172-4CFA54038E10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4" creationId="{036E47D4-5EE5-416F-A72A-E6CC90B88E0A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5" creationId="{89241DBC-58A8-43DA-B301-88A13B222F2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6" creationId="{7AB30D60-C687-4A76-B311-4E26FFC7A24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8" creationId="{D4E8B1BA-4A1B-49C9-8E69-756346E5D9A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89" creationId="{8BE14E33-C9C3-4DF2-8769-69F5A95FFB5A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0" creationId="{731DC392-7830-4E43-9BEC-72A422E5B1B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2" creationId="{933E70C7-2543-43A8-BADC-2B60BCCA0B7C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3" creationId="{E70712B6-7357-48A7-B958-0C8FF3C3CA8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5" creationId="{7929CE0B-C5DB-4430-A95F-EC7CA00C0BE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6" creationId="{6465D6C6-87C3-4146-A88E-47EB49ECC090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7" creationId="{3A5D0F6A-EC23-4A67-9603-8E4AA1E48B0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99" creationId="{604D9DB6-AEC5-4BE5-A866-C736B525F0F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00" creationId="{7D6B3164-36F3-413F-8262-6EFB3873796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01" creationId="{A5E8A207-B4D4-4D66-8B7C-0E110711380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02" creationId="{CC7DF887-C738-4539-ADB3-B689A2F7C16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03" creationId="{7AF24174-5C98-4D94-8C17-C39A2EE79A5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04" creationId="{C018DC3F-1FE6-4B57-ADF5-E11C4EC1227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05" creationId="{A75B2D53-6B68-4AB4-9EF5-C59A0CE72083}"/>
          </ac:inkMkLst>
        </pc:inkChg>
        <pc:inkChg chg="add del mod">
          <ac:chgData name="Ninela  Marchant Neira" userId="0445fe62-3fdd-417c-a2b7-f13f715d869a" providerId="ADAL" clId="{7A64ED2C-B7D4-4D8C-B216-AB94F56C8D07}" dt="2021-04-15T19:38:33.096" v="1141"/>
          <ac:inkMkLst>
            <pc:docMk/>
            <pc:sldMk cId="526230543" sldId="260"/>
            <ac:inkMk id="107" creationId="{69ED30DD-58DC-41D6-A34D-C186F857710E}"/>
          </ac:inkMkLst>
        </pc:inkChg>
        <pc:inkChg chg="add del mod">
          <ac:chgData name="Ninela  Marchant Neira" userId="0445fe62-3fdd-417c-a2b7-f13f715d869a" providerId="ADAL" clId="{7A64ED2C-B7D4-4D8C-B216-AB94F56C8D07}" dt="2021-04-15T19:38:33.094" v="1140"/>
          <ac:inkMkLst>
            <pc:docMk/>
            <pc:sldMk cId="526230543" sldId="260"/>
            <ac:inkMk id="108" creationId="{7ED1D17F-B8E7-4CEE-944F-4B07F2211AD1}"/>
          </ac:inkMkLst>
        </pc:inkChg>
        <pc:inkChg chg="add del mod">
          <ac:chgData name="Ninela  Marchant Neira" userId="0445fe62-3fdd-417c-a2b7-f13f715d869a" providerId="ADAL" clId="{7A64ED2C-B7D4-4D8C-B216-AB94F56C8D07}" dt="2021-04-15T19:38:33.097" v="1144"/>
          <ac:inkMkLst>
            <pc:docMk/>
            <pc:sldMk cId="526230543" sldId="260"/>
            <ac:inkMk id="110" creationId="{8B42D657-AD38-405E-8435-094F867A1855}"/>
          </ac:inkMkLst>
        </pc:inkChg>
        <pc:inkChg chg="add del mod">
          <ac:chgData name="Ninela  Marchant Neira" userId="0445fe62-3fdd-417c-a2b7-f13f715d869a" providerId="ADAL" clId="{7A64ED2C-B7D4-4D8C-B216-AB94F56C8D07}" dt="2021-04-15T19:38:33.096" v="1142"/>
          <ac:inkMkLst>
            <pc:docMk/>
            <pc:sldMk cId="526230543" sldId="260"/>
            <ac:inkMk id="111" creationId="{F8792598-C41B-45A1-A14D-4CE09B7A94B4}"/>
          </ac:inkMkLst>
        </pc:inkChg>
        <pc:inkChg chg="add del mod">
          <ac:chgData name="Ninela  Marchant Neira" userId="0445fe62-3fdd-417c-a2b7-f13f715d869a" providerId="ADAL" clId="{7A64ED2C-B7D4-4D8C-B216-AB94F56C8D07}" dt="2021-04-15T19:38:33.097" v="1143"/>
          <ac:inkMkLst>
            <pc:docMk/>
            <pc:sldMk cId="526230543" sldId="260"/>
            <ac:inkMk id="112" creationId="{D78B8C43-4DCD-4F9F-A328-4099EB6FB175}"/>
          </ac:inkMkLst>
        </pc:inkChg>
        <pc:inkChg chg="add del mod">
          <ac:chgData name="Ninela  Marchant Neira" userId="0445fe62-3fdd-417c-a2b7-f13f715d869a" providerId="ADAL" clId="{7A64ED2C-B7D4-4D8C-B216-AB94F56C8D07}" dt="2021-04-15T19:38:33.097" v="1145"/>
          <ac:inkMkLst>
            <pc:docMk/>
            <pc:sldMk cId="526230543" sldId="260"/>
            <ac:inkMk id="113" creationId="{0E64898F-4471-42EC-BA06-1620FD2282A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16" creationId="{EB350056-AE34-4ECA-A323-4723DD9EFA5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17" creationId="{DAC1A638-6AA8-410B-8C98-2DA252EA066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19" creationId="{93F0755F-DC9B-488E-A558-EBD1C451E6C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0" creationId="{009AF08D-8CCA-4084-88A5-43D762E9AF5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1" creationId="{AED0C360-E898-4A9E-B746-F4A1790D241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2" creationId="{BE5C2317-A81B-4E9E-BF49-5CEFD06F17B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4" creationId="{6182AF67-7692-4ABA-9F79-E49952DED4E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5" creationId="{DB76D34A-BA41-4139-B483-E6D75573C6E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6" creationId="{5CF55897-8150-4676-962F-D5A551D59836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7" creationId="{5286FC98-1B5B-45D7-A3FA-90C5A081CC0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8" creationId="{4ADB8E64-9C50-4D84-98CE-17414C128A0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29" creationId="{54457157-B1E3-4FF3-BC80-71AA4B9D687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0" creationId="{90AB775C-873A-4148-901C-4E98713AD55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2" creationId="{2C74A481-85BD-47D8-AF2A-382B98249DC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3" creationId="{36E5FEF6-2099-45B7-94E2-EA3D6D7206E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4" creationId="{8B0E9565-CE33-4FAC-A1D6-16F4F3A67AE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5" creationId="{ED3A3357-B20E-4219-9465-FD41B42416B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6" creationId="{178F0170-DBF9-44F2-95F1-2D1C5142671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7" creationId="{726EA3A2-5D7A-47C2-8927-4A5FDEA10E9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8" creationId="{29BB50A5-9A90-47BF-B370-50286980499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39" creationId="{9EBFD146-63C8-44DC-91AE-7F6B8DB91B9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0" creationId="{906342DE-7B8B-4C82-8707-4686274B686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1" creationId="{8CDB9EDD-84E6-4DA3-86AC-F4B646DFB7F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2" creationId="{20E32DCE-EA78-43F3-8BBE-B39B75A7A28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4" creationId="{AC75E37C-B96E-4B34-8BB6-D43A1980133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5" creationId="{D439C5C9-1E61-4F9D-BBE9-FF6CE010EA8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6" creationId="{1AE65710-9C44-475A-B757-F75B38CCBD0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147" creationId="{610FE294-A41A-4D9E-B2C3-2BEBA128E299}"/>
          </ac:inkMkLst>
        </pc:inkChg>
        <pc:inkChg chg="add del mod">
          <ac:chgData name="Ninela  Marchant Neira" userId="0445fe62-3fdd-417c-a2b7-f13f715d869a" providerId="ADAL" clId="{7A64ED2C-B7D4-4D8C-B216-AB94F56C8D07}" dt="2021-04-15T19:38:28.770" v="1059"/>
          <ac:inkMkLst>
            <pc:docMk/>
            <pc:sldMk cId="526230543" sldId="260"/>
            <ac:inkMk id="149" creationId="{86F4930F-FA9D-4FDD-A201-4192AE641D24}"/>
          </ac:inkMkLst>
        </pc:inkChg>
        <pc:inkChg chg="add del mod">
          <ac:chgData name="Ninela  Marchant Neira" userId="0445fe62-3fdd-417c-a2b7-f13f715d869a" providerId="ADAL" clId="{7A64ED2C-B7D4-4D8C-B216-AB94F56C8D07}" dt="2021-04-15T19:38:28.803" v="1115"/>
          <ac:inkMkLst>
            <pc:docMk/>
            <pc:sldMk cId="526230543" sldId="260"/>
            <ac:inkMk id="150" creationId="{9CA74DB3-A5E1-4E2D-8637-7176BD028DFF}"/>
          </ac:inkMkLst>
        </pc:inkChg>
        <pc:inkChg chg="add del mod">
          <ac:chgData name="Ninela  Marchant Neira" userId="0445fe62-3fdd-417c-a2b7-f13f715d869a" providerId="ADAL" clId="{7A64ED2C-B7D4-4D8C-B216-AB94F56C8D07}" dt="2021-04-15T19:38:28.780" v="1072"/>
          <ac:inkMkLst>
            <pc:docMk/>
            <pc:sldMk cId="526230543" sldId="260"/>
            <ac:inkMk id="151" creationId="{5CFD2E29-5218-4434-A9C3-B00AC39884DA}"/>
          </ac:inkMkLst>
        </pc:inkChg>
        <pc:inkChg chg="add del mod">
          <ac:chgData name="Ninela  Marchant Neira" userId="0445fe62-3fdd-417c-a2b7-f13f715d869a" providerId="ADAL" clId="{7A64ED2C-B7D4-4D8C-B216-AB94F56C8D07}" dt="2021-04-15T19:38:28.801" v="1112"/>
          <ac:inkMkLst>
            <pc:docMk/>
            <pc:sldMk cId="526230543" sldId="260"/>
            <ac:inkMk id="152" creationId="{DC6D3123-E372-4076-8B0B-6D70814BE9BB}"/>
          </ac:inkMkLst>
        </pc:inkChg>
        <pc:inkChg chg="add del mod">
          <ac:chgData name="Ninela  Marchant Neira" userId="0445fe62-3fdd-417c-a2b7-f13f715d869a" providerId="ADAL" clId="{7A64ED2C-B7D4-4D8C-B216-AB94F56C8D07}" dt="2021-04-15T19:38:28.739" v="1029"/>
          <ac:inkMkLst>
            <pc:docMk/>
            <pc:sldMk cId="526230543" sldId="260"/>
            <ac:inkMk id="153" creationId="{49A327F4-08CE-4FD4-9ADB-B095CE9AE6CA}"/>
          </ac:inkMkLst>
        </pc:inkChg>
        <pc:inkChg chg="add del mod">
          <ac:chgData name="Ninela  Marchant Neira" userId="0445fe62-3fdd-417c-a2b7-f13f715d869a" providerId="ADAL" clId="{7A64ED2C-B7D4-4D8C-B216-AB94F56C8D07}" dt="2021-04-15T19:38:28.765" v="1055"/>
          <ac:inkMkLst>
            <pc:docMk/>
            <pc:sldMk cId="526230543" sldId="260"/>
            <ac:inkMk id="154" creationId="{A3B85125-76BA-4FFF-80AE-7BA4B3146028}"/>
          </ac:inkMkLst>
        </pc:inkChg>
        <pc:inkChg chg="add del mod">
          <ac:chgData name="Ninela  Marchant Neira" userId="0445fe62-3fdd-417c-a2b7-f13f715d869a" providerId="ADAL" clId="{7A64ED2C-B7D4-4D8C-B216-AB94F56C8D07}" dt="2021-04-15T19:38:28.785" v="1078"/>
          <ac:inkMkLst>
            <pc:docMk/>
            <pc:sldMk cId="526230543" sldId="260"/>
            <ac:inkMk id="155" creationId="{3144298A-2AB7-4EB2-A465-D84FB68F4BE6}"/>
          </ac:inkMkLst>
        </pc:inkChg>
        <pc:inkChg chg="add del mod">
          <ac:chgData name="Ninela  Marchant Neira" userId="0445fe62-3fdd-417c-a2b7-f13f715d869a" providerId="ADAL" clId="{7A64ED2C-B7D4-4D8C-B216-AB94F56C8D07}" dt="2021-04-15T19:38:28.782" v="1074"/>
          <ac:inkMkLst>
            <pc:docMk/>
            <pc:sldMk cId="526230543" sldId="260"/>
            <ac:inkMk id="156" creationId="{065F00EE-04F9-461D-852C-256FF5ED4A7D}"/>
          </ac:inkMkLst>
        </pc:inkChg>
        <pc:inkChg chg="add del mod">
          <ac:chgData name="Ninela  Marchant Neira" userId="0445fe62-3fdd-417c-a2b7-f13f715d869a" providerId="ADAL" clId="{7A64ED2C-B7D4-4D8C-B216-AB94F56C8D07}" dt="2021-04-15T19:38:28.758" v="1051"/>
          <ac:inkMkLst>
            <pc:docMk/>
            <pc:sldMk cId="526230543" sldId="260"/>
            <ac:inkMk id="157" creationId="{328F8333-8592-4ACE-8FB5-17610950DDE6}"/>
          </ac:inkMkLst>
        </pc:inkChg>
        <pc:inkChg chg="add del mod">
          <ac:chgData name="Ninela  Marchant Neira" userId="0445fe62-3fdd-417c-a2b7-f13f715d869a" providerId="ADAL" clId="{7A64ED2C-B7D4-4D8C-B216-AB94F56C8D07}" dt="2021-04-15T19:38:28.747" v="1036"/>
          <ac:inkMkLst>
            <pc:docMk/>
            <pc:sldMk cId="526230543" sldId="260"/>
            <ac:inkMk id="158" creationId="{52DFC9F5-E35D-4815-8392-79D161DD51A9}"/>
          </ac:inkMkLst>
        </pc:inkChg>
        <pc:inkChg chg="add del mod">
          <ac:chgData name="Ninela  Marchant Neira" userId="0445fe62-3fdd-417c-a2b7-f13f715d869a" providerId="ADAL" clId="{7A64ED2C-B7D4-4D8C-B216-AB94F56C8D07}" dt="2021-04-15T19:38:28.754" v="1046"/>
          <ac:inkMkLst>
            <pc:docMk/>
            <pc:sldMk cId="526230543" sldId="260"/>
            <ac:inkMk id="159" creationId="{1F8B62B9-E50D-48E8-8989-26FD4F4A3E29}"/>
          </ac:inkMkLst>
        </pc:inkChg>
        <pc:inkChg chg="add del mod">
          <ac:chgData name="Ninela  Marchant Neira" userId="0445fe62-3fdd-417c-a2b7-f13f715d869a" providerId="ADAL" clId="{7A64ED2C-B7D4-4D8C-B216-AB94F56C8D07}" dt="2021-04-15T19:38:28.753" v="1043"/>
          <ac:inkMkLst>
            <pc:docMk/>
            <pc:sldMk cId="526230543" sldId="260"/>
            <ac:inkMk id="160" creationId="{28E3B438-F26C-4070-8847-963A700C1D7C}"/>
          </ac:inkMkLst>
        </pc:inkChg>
        <pc:inkChg chg="add del mod">
          <ac:chgData name="Ninela  Marchant Neira" userId="0445fe62-3fdd-417c-a2b7-f13f715d869a" providerId="ADAL" clId="{7A64ED2C-B7D4-4D8C-B216-AB94F56C8D07}" dt="2021-04-15T19:38:28.806" v="1123"/>
          <ac:inkMkLst>
            <pc:docMk/>
            <pc:sldMk cId="526230543" sldId="260"/>
            <ac:inkMk id="161" creationId="{0FA4F729-A4A4-4DF9-80E2-78988453877C}"/>
          </ac:inkMkLst>
        </pc:inkChg>
        <pc:inkChg chg="add del mod">
          <ac:chgData name="Ninela  Marchant Neira" userId="0445fe62-3fdd-417c-a2b7-f13f715d869a" providerId="ADAL" clId="{7A64ED2C-B7D4-4D8C-B216-AB94F56C8D07}" dt="2021-04-15T19:38:28.789" v="1086"/>
          <ac:inkMkLst>
            <pc:docMk/>
            <pc:sldMk cId="526230543" sldId="260"/>
            <ac:inkMk id="162" creationId="{6A458574-39CE-441C-9E3C-8031A7645FE9}"/>
          </ac:inkMkLst>
        </pc:inkChg>
        <pc:inkChg chg="add del mod">
          <ac:chgData name="Ninela  Marchant Neira" userId="0445fe62-3fdd-417c-a2b7-f13f715d869a" providerId="ADAL" clId="{7A64ED2C-B7D4-4D8C-B216-AB94F56C8D07}" dt="2021-04-15T19:38:28.745" v="1034"/>
          <ac:inkMkLst>
            <pc:docMk/>
            <pc:sldMk cId="526230543" sldId="260"/>
            <ac:inkMk id="163" creationId="{32A12538-42B7-402D-8D53-D2E2655FC6F4}"/>
          </ac:inkMkLst>
        </pc:inkChg>
        <pc:inkChg chg="add del mod">
          <ac:chgData name="Ninela  Marchant Neira" userId="0445fe62-3fdd-417c-a2b7-f13f715d869a" providerId="ADAL" clId="{7A64ED2C-B7D4-4D8C-B216-AB94F56C8D07}" dt="2021-04-15T19:38:28.810" v="1139"/>
          <ac:inkMkLst>
            <pc:docMk/>
            <pc:sldMk cId="526230543" sldId="260"/>
            <ac:inkMk id="164" creationId="{9EC1CB01-7F27-48FB-AB84-48A92DA05F6F}"/>
          </ac:inkMkLst>
        </pc:inkChg>
        <pc:inkChg chg="add del mod">
          <ac:chgData name="Ninela  Marchant Neira" userId="0445fe62-3fdd-417c-a2b7-f13f715d869a" providerId="ADAL" clId="{7A64ED2C-B7D4-4D8C-B216-AB94F56C8D07}" dt="2021-04-15T19:38:28.791" v="1089"/>
          <ac:inkMkLst>
            <pc:docMk/>
            <pc:sldMk cId="526230543" sldId="260"/>
            <ac:inkMk id="165" creationId="{F52BBC29-6F21-4D09-BE90-56D520554E73}"/>
          </ac:inkMkLst>
        </pc:inkChg>
        <pc:inkChg chg="add del mod">
          <ac:chgData name="Ninela  Marchant Neira" userId="0445fe62-3fdd-417c-a2b7-f13f715d869a" providerId="ADAL" clId="{7A64ED2C-B7D4-4D8C-B216-AB94F56C8D07}" dt="2021-04-15T19:38:28.799" v="1106"/>
          <ac:inkMkLst>
            <pc:docMk/>
            <pc:sldMk cId="526230543" sldId="260"/>
            <ac:inkMk id="166" creationId="{D722DE7B-4587-4D75-BB41-36CC0A1083A2}"/>
          </ac:inkMkLst>
        </pc:inkChg>
        <pc:inkChg chg="add del mod">
          <ac:chgData name="Ninela  Marchant Neira" userId="0445fe62-3fdd-417c-a2b7-f13f715d869a" providerId="ADAL" clId="{7A64ED2C-B7D4-4D8C-B216-AB94F56C8D07}" dt="2021-04-15T19:38:28.773" v="1062"/>
          <ac:inkMkLst>
            <pc:docMk/>
            <pc:sldMk cId="526230543" sldId="260"/>
            <ac:inkMk id="167" creationId="{9F94FD0C-D22B-4682-84BE-EE1301EB0150}"/>
          </ac:inkMkLst>
        </pc:inkChg>
        <pc:inkChg chg="add del mod">
          <ac:chgData name="Ninela  Marchant Neira" userId="0445fe62-3fdd-417c-a2b7-f13f715d869a" providerId="ADAL" clId="{7A64ED2C-B7D4-4D8C-B216-AB94F56C8D07}" dt="2021-04-15T19:38:28.796" v="1098"/>
          <ac:inkMkLst>
            <pc:docMk/>
            <pc:sldMk cId="526230543" sldId="260"/>
            <ac:inkMk id="168" creationId="{FD72E684-FFDB-4BC7-AA6E-61DBD30DF5BD}"/>
          </ac:inkMkLst>
        </pc:inkChg>
        <pc:inkChg chg="add del mod">
          <ac:chgData name="Ninela  Marchant Neira" userId="0445fe62-3fdd-417c-a2b7-f13f715d869a" providerId="ADAL" clId="{7A64ED2C-B7D4-4D8C-B216-AB94F56C8D07}" dt="2021-04-15T19:38:28.797" v="1101"/>
          <ac:inkMkLst>
            <pc:docMk/>
            <pc:sldMk cId="526230543" sldId="260"/>
            <ac:inkMk id="169" creationId="{FA2F9A9E-3D9E-477C-8D07-4782E2834E8D}"/>
          </ac:inkMkLst>
        </pc:inkChg>
        <pc:inkChg chg="add del mod">
          <ac:chgData name="Ninela  Marchant Neira" userId="0445fe62-3fdd-417c-a2b7-f13f715d869a" providerId="ADAL" clId="{7A64ED2C-B7D4-4D8C-B216-AB94F56C8D07}" dt="2021-04-15T19:38:28.788" v="1083"/>
          <ac:inkMkLst>
            <pc:docMk/>
            <pc:sldMk cId="526230543" sldId="260"/>
            <ac:inkMk id="170" creationId="{FF337990-070C-4875-AC0E-00453993D4B5}"/>
          </ac:inkMkLst>
        </pc:inkChg>
        <pc:inkChg chg="add del mod">
          <ac:chgData name="Ninela  Marchant Neira" userId="0445fe62-3fdd-417c-a2b7-f13f715d869a" providerId="ADAL" clId="{7A64ED2C-B7D4-4D8C-B216-AB94F56C8D07}" dt="2021-04-15T19:38:28.784" v="1076"/>
          <ac:inkMkLst>
            <pc:docMk/>
            <pc:sldMk cId="526230543" sldId="260"/>
            <ac:inkMk id="171" creationId="{B18B3533-914D-4101-9160-C00080C9A85E}"/>
          </ac:inkMkLst>
        </pc:inkChg>
        <pc:inkChg chg="add del mod">
          <ac:chgData name="Ninela  Marchant Neira" userId="0445fe62-3fdd-417c-a2b7-f13f715d869a" providerId="ADAL" clId="{7A64ED2C-B7D4-4D8C-B216-AB94F56C8D07}" dt="2021-04-15T19:38:28.795" v="1096"/>
          <ac:inkMkLst>
            <pc:docMk/>
            <pc:sldMk cId="526230543" sldId="260"/>
            <ac:inkMk id="172" creationId="{81380531-1F9A-49E8-8167-BC5386E6908D}"/>
          </ac:inkMkLst>
        </pc:inkChg>
        <pc:inkChg chg="add del mod">
          <ac:chgData name="Ninela  Marchant Neira" userId="0445fe62-3fdd-417c-a2b7-f13f715d869a" providerId="ADAL" clId="{7A64ED2C-B7D4-4D8C-B216-AB94F56C8D07}" dt="2021-04-15T19:38:28.808" v="1126"/>
          <ac:inkMkLst>
            <pc:docMk/>
            <pc:sldMk cId="526230543" sldId="260"/>
            <ac:inkMk id="173" creationId="{77295082-4537-48A2-BAB3-512C3DA0F4A8}"/>
          </ac:inkMkLst>
        </pc:inkChg>
        <pc:inkChg chg="add del mod">
          <ac:chgData name="Ninela  Marchant Neira" userId="0445fe62-3fdd-417c-a2b7-f13f715d869a" providerId="ADAL" clId="{7A64ED2C-B7D4-4D8C-B216-AB94F56C8D07}" dt="2021-04-15T19:38:28.805" v="1118"/>
          <ac:inkMkLst>
            <pc:docMk/>
            <pc:sldMk cId="526230543" sldId="260"/>
            <ac:inkMk id="174" creationId="{E7D3D784-50DE-49B1-853A-EA7C19A73579}"/>
          </ac:inkMkLst>
        </pc:inkChg>
        <pc:inkChg chg="add del">
          <ac:chgData name="Ninela  Marchant Neira" userId="0445fe62-3fdd-417c-a2b7-f13f715d869a" providerId="ADAL" clId="{7A64ED2C-B7D4-4D8C-B216-AB94F56C8D07}" dt="2021-04-15T19:33:28.540" v="901"/>
          <ac:inkMkLst>
            <pc:docMk/>
            <pc:sldMk cId="526230543" sldId="260"/>
            <ac:inkMk id="178" creationId="{87BBDB23-75F9-4DC2-B8C1-8FC507263AA2}"/>
          </ac:inkMkLst>
        </pc:inkChg>
        <pc:inkChg chg="add del mod">
          <ac:chgData name="Ninela  Marchant Neira" userId="0445fe62-3fdd-417c-a2b7-f13f715d869a" providerId="ADAL" clId="{7A64ED2C-B7D4-4D8C-B216-AB94F56C8D07}" dt="2021-04-15T19:33:28.538" v="897"/>
          <ac:inkMkLst>
            <pc:docMk/>
            <pc:sldMk cId="526230543" sldId="260"/>
            <ac:inkMk id="179" creationId="{4B73EE10-8819-4B38-82C5-65E48557F4A6}"/>
          </ac:inkMkLst>
        </pc:inkChg>
        <pc:inkChg chg="add del mod">
          <ac:chgData name="Ninela  Marchant Neira" userId="0445fe62-3fdd-417c-a2b7-f13f715d869a" providerId="ADAL" clId="{7A64ED2C-B7D4-4D8C-B216-AB94F56C8D07}" dt="2021-04-15T19:33:28.539" v="899"/>
          <ac:inkMkLst>
            <pc:docMk/>
            <pc:sldMk cId="526230543" sldId="260"/>
            <ac:inkMk id="180" creationId="{216655F4-9557-47D0-92A9-366A44E8A872}"/>
          </ac:inkMkLst>
        </pc:inkChg>
        <pc:inkChg chg="add del mod">
          <ac:chgData name="Ninela  Marchant Neira" userId="0445fe62-3fdd-417c-a2b7-f13f715d869a" providerId="ADAL" clId="{7A64ED2C-B7D4-4D8C-B216-AB94F56C8D07}" dt="2021-04-15T19:33:28.540" v="903"/>
          <ac:inkMkLst>
            <pc:docMk/>
            <pc:sldMk cId="526230543" sldId="260"/>
            <ac:inkMk id="181" creationId="{64EB68C1-5A53-4016-B809-42D9114A265E}"/>
          </ac:inkMkLst>
        </pc:inkChg>
        <pc:inkChg chg="add del mod">
          <ac:chgData name="Ninela  Marchant Neira" userId="0445fe62-3fdd-417c-a2b7-f13f715d869a" providerId="ADAL" clId="{7A64ED2C-B7D4-4D8C-B216-AB94F56C8D07}" dt="2021-04-15T19:33:28.540" v="902"/>
          <ac:inkMkLst>
            <pc:docMk/>
            <pc:sldMk cId="526230543" sldId="260"/>
            <ac:inkMk id="183" creationId="{0EC6D512-445A-4D7A-8B97-FB853E35F90F}"/>
          </ac:inkMkLst>
        </pc:inkChg>
        <pc:inkChg chg="add del mod">
          <ac:chgData name="Ninela  Marchant Neira" userId="0445fe62-3fdd-417c-a2b7-f13f715d869a" providerId="ADAL" clId="{7A64ED2C-B7D4-4D8C-B216-AB94F56C8D07}" dt="2021-04-15T19:33:28.536" v="894"/>
          <ac:inkMkLst>
            <pc:docMk/>
            <pc:sldMk cId="526230543" sldId="260"/>
            <ac:inkMk id="184" creationId="{9F167EED-DCD5-4443-BEDC-FFE84F0F7ED8}"/>
          </ac:inkMkLst>
        </pc:inkChg>
        <pc:inkChg chg="add del mod">
          <ac:chgData name="Ninela  Marchant Neira" userId="0445fe62-3fdd-417c-a2b7-f13f715d869a" providerId="ADAL" clId="{7A64ED2C-B7D4-4D8C-B216-AB94F56C8D07}" dt="2021-04-15T19:33:28.538" v="898"/>
          <ac:inkMkLst>
            <pc:docMk/>
            <pc:sldMk cId="526230543" sldId="260"/>
            <ac:inkMk id="185" creationId="{EA9A8A8A-5F49-46F2-9675-2FB8E1B4AAA4}"/>
          </ac:inkMkLst>
        </pc:inkChg>
        <pc:inkChg chg="add del mod">
          <ac:chgData name="Ninela  Marchant Neira" userId="0445fe62-3fdd-417c-a2b7-f13f715d869a" providerId="ADAL" clId="{7A64ED2C-B7D4-4D8C-B216-AB94F56C8D07}" dt="2021-04-15T19:33:28.541" v="905"/>
          <ac:inkMkLst>
            <pc:docMk/>
            <pc:sldMk cId="526230543" sldId="260"/>
            <ac:inkMk id="186" creationId="{0EAD402A-4018-4EF0-B97B-5796CA7C1486}"/>
          </ac:inkMkLst>
        </pc:inkChg>
        <pc:inkChg chg="add del mod">
          <ac:chgData name="Ninela  Marchant Neira" userId="0445fe62-3fdd-417c-a2b7-f13f715d869a" providerId="ADAL" clId="{7A64ED2C-B7D4-4D8C-B216-AB94F56C8D07}" dt="2021-04-15T19:33:28.539" v="900"/>
          <ac:inkMkLst>
            <pc:docMk/>
            <pc:sldMk cId="526230543" sldId="260"/>
            <ac:inkMk id="187" creationId="{7B1E6EDB-9993-4B9F-BF72-6B0264A7BBF5}"/>
          </ac:inkMkLst>
        </pc:inkChg>
        <pc:inkChg chg="add del mod">
          <ac:chgData name="Ninela  Marchant Neira" userId="0445fe62-3fdd-417c-a2b7-f13f715d869a" providerId="ADAL" clId="{7A64ED2C-B7D4-4D8C-B216-AB94F56C8D07}" dt="2021-04-15T19:33:28.541" v="904"/>
          <ac:inkMkLst>
            <pc:docMk/>
            <pc:sldMk cId="526230543" sldId="260"/>
            <ac:inkMk id="188" creationId="{FFCD34F7-D9F4-4A15-9846-61BD4D485F0F}"/>
          </ac:inkMkLst>
        </pc:inkChg>
        <pc:inkChg chg="add del mod">
          <ac:chgData name="Ninela  Marchant Neira" userId="0445fe62-3fdd-417c-a2b7-f13f715d869a" providerId="ADAL" clId="{7A64ED2C-B7D4-4D8C-B216-AB94F56C8D07}" dt="2021-04-15T19:33:28.537" v="895"/>
          <ac:inkMkLst>
            <pc:docMk/>
            <pc:sldMk cId="526230543" sldId="260"/>
            <ac:inkMk id="190" creationId="{2E650D21-B99D-4C79-9766-08C32AC31096}"/>
          </ac:inkMkLst>
        </pc:inkChg>
        <pc:inkChg chg="add del mod">
          <ac:chgData name="Ninela  Marchant Neira" userId="0445fe62-3fdd-417c-a2b7-f13f715d869a" providerId="ADAL" clId="{7A64ED2C-B7D4-4D8C-B216-AB94F56C8D07}" dt="2021-04-15T19:33:28.538" v="896"/>
          <ac:inkMkLst>
            <pc:docMk/>
            <pc:sldMk cId="526230543" sldId="260"/>
            <ac:inkMk id="191" creationId="{8E231D2F-A073-4E27-B02D-3BFD9A8710C2}"/>
          </ac:inkMkLst>
        </pc:inkChg>
        <pc:inkChg chg="add del mod">
          <ac:chgData name="Ninela  Marchant Neira" userId="0445fe62-3fdd-417c-a2b7-f13f715d869a" providerId="ADAL" clId="{7A64ED2C-B7D4-4D8C-B216-AB94F56C8D07}" dt="2021-04-15T19:33:29.382" v="908"/>
          <ac:inkMkLst>
            <pc:docMk/>
            <pc:sldMk cId="526230543" sldId="260"/>
            <ac:inkMk id="192" creationId="{08103AD4-74B6-46E8-B290-431478D853BE}"/>
          </ac:inkMkLst>
        </pc:inkChg>
        <pc:inkChg chg="add del mod">
          <ac:chgData name="Ninela  Marchant Neira" userId="0445fe62-3fdd-417c-a2b7-f13f715d869a" providerId="ADAL" clId="{7A64ED2C-B7D4-4D8C-B216-AB94F56C8D07}" dt="2021-04-15T19:33:29.381" v="907"/>
          <ac:inkMkLst>
            <pc:docMk/>
            <pc:sldMk cId="526230543" sldId="260"/>
            <ac:inkMk id="193" creationId="{50CC9CA5-8FEC-4FB1-AA73-19DB06DADB9F}"/>
          </ac:inkMkLst>
        </pc:inkChg>
        <pc:inkChg chg="add del mod">
          <ac:chgData name="Ninela  Marchant Neira" userId="0445fe62-3fdd-417c-a2b7-f13f715d869a" providerId="ADAL" clId="{7A64ED2C-B7D4-4D8C-B216-AB94F56C8D07}" dt="2021-04-15T19:33:29.380" v="906"/>
          <ac:inkMkLst>
            <pc:docMk/>
            <pc:sldMk cId="526230543" sldId="260"/>
            <ac:inkMk id="194" creationId="{2DE9BDD6-1A45-41EA-9210-3E7D40675732}"/>
          </ac:inkMkLst>
        </pc:inkChg>
        <pc:inkChg chg="add del mod">
          <ac:chgData name="Ninela  Marchant Neira" userId="0445fe62-3fdd-417c-a2b7-f13f715d869a" providerId="ADAL" clId="{7A64ED2C-B7D4-4D8C-B216-AB94F56C8D07}" dt="2021-04-15T19:33:29.386" v="912"/>
          <ac:inkMkLst>
            <pc:docMk/>
            <pc:sldMk cId="526230543" sldId="260"/>
            <ac:inkMk id="195" creationId="{C410A5FF-3717-45F9-ADF1-CE4788412DF2}"/>
          </ac:inkMkLst>
        </pc:inkChg>
        <pc:inkChg chg="add del mod">
          <ac:chgData name="Ninela  Marchant Neira" userId="0445fe62-3fdd-417c-a2b7-f13f715d869a" providerId="ADAL" clId="{7A64ED2C-B7D4-4D8C-B216-AB94F56C8D07}" dt="2021-04-15T19:33:29.384" v="911"/>
          <ac:inkMkLst>
            <pc:docMk/>
            <pc:sldMk cId="526230543" sldId="260"/>
            <ac:inkMk id="196" creationId="{73A07773-61FF-4383-BEA0-E4F6D92D97FB}"/>
          </ac:inkMkLst>
        </pc:inkChg>
        <pc:inkChg chg="add del mod">
          <ac:chgData name="Ninela  Marchant Neira" userId="0445fe62-3fdd-417c-a2b7-f13f715d869a" providerId="ADAL" clId="{7A64ED2C-B7D4-4D8C-B216-AB94F56C8D07}" dt="2021-04-15T19:33:29.384" v="910"/>
          <ac:inkMkLst>
            <pc:docMk/>
            <pc:sldMk cId="526230543" sldId="260"/>
            <ac:inkMk id="197" creationId="{35150AF2-7767-41CE-BB80-D6D39E4B6F5B}"/>
          </ac:inkMkLst>
        </pc:inkChg>
        <pc:inkChg chg="add del mod">
          <ac:chgData name="Ninela  Marchant Neira" userId="0445fe62-3fdd-417c-a2b7-f13f715d869a" providerId="ADAL" clId="{7A64ED2C-B7D4-4D8C-B216-AB94F56C8D07}" dt="2021-04-15T19:33:29.383" v="909"/>
          <ac:inkMkLst>
            <pc:docMk/>
            <pc:sldMk cId="526230543" sldId="260"/>
            <ac:inkMk id="198" creationId="{8AB76A10-0DAF-4F44-9BDE-B577A59159F8}"/>
          </ac:inkMkLst>
        </pc:inkChg>
        <pc:inkChg chg="add del mod">
          <ac:chgData name="Ninela  Marchant Neira" userId="0445fe62-3fdd-417c-a2b7-f13f715d869a" providerId="ADAL" clId="{7A64ED2C-B7D4-4D8C-B216-AB94F56C8D07}" dt="2021-04-15T19:38:28.790" v="1087"/>
          <ac:inkMkLst>
            <pc:docMk/>
            <pc:sldMk cId="526230543" sldId="260"/>
            <ac:inkMk id="200" creationId="{3CE39F8D-152E-460B-9A8A-FBBC3044F03C}"/>
          </ac:inkMkLst>
        </pc:inkChg>
        <pc:inkChg chg="add del mod">
          <ac:chgData name="Ninela  Marchant Neira" userId="0445fe62-3fdd-417c-a2b7-f13f715d869a" providerId="ADAL" clId="{7A64ED2C-B7D4-4D8C-B216-AB94F56C8D07}" dt="2021-04-15T19:38:28.805" v="1119"/>
          <ac:inkMkLst>
            <pc:docMk/>
            <pc:sldMk cId="526230543" sldId="260"/>
            <ac:inkMk id="201" creationId="{EFD570AB-687F-40BB-B32A-2309498A1CCB}"/>
          </ac:inkMkLst>
        </pc:inkChg>
        <pc:inkChg chg="add del mod">
          <ac:chgData name="Ninela  Marchant Neira" userId="0445fe62-3fdd-417c-a2b7-f13f715d869a" providerId="ADAL" clId="{7A64ED2C-B7D4-4D8C-B216-AB94F56C8D07}" dt="2021-04-15T19:38:28.786" v="1079"/>
          <ac:inkMkLst>
            <pc:docMk/>
            <pc:sldMk cId="526230543" sldId="260"/>
            <ac:inkMk id="202" creationId="{4A40A5DF-3246-48C7-A7E1-DE4EF857F8F4}"/>
          </ac:inkMkLst>
        </pc:inkChg>
        <pc:inkChg chg="add del mod">
          <ac:chgData name="Ninela  Marchant Neira" userId="0445fe62-3fdd-417c-a2b7-f13f715d869a" providerId="ADAL" clId="{7A64ED2C-B7D4-4D8C-B216-AB94F56C8D07}" dt="2021-04-15T19:38:28.754" v="1047"/>
          <ac:inkMkLst>
            <pc:docMk/>
            <pc:sldMk cId="526230543" sldId="260"/>
            <ac:inkMk id="204" creationId="{2DFBF2C2-DDAE-4FC5-B7AE-CE81FC58852D}"/>
          </ac:inkMkLst>
        </pc:inkChg>
        <pc:inkChg chg="add del mod">
          <ac:chgData name="Ninela  Marchant Neira" userId="0445fe62-3fdd-417c-a2b7-f13f715d869a" providerId="ADAL" clId="{7A64ED2C-B7D4-4D8C-B216-AB94F56C8D07}" dt="2021-04-15T19:38:28.778" v="1067"/>
          <ac:inkMkLst>
            <pc:docMk/>
            <pc:sldMk cId="526230543" sldId="260"/>
            <ac:inkMk id="205" creationId="{BFFCE950-EF54-4C0F-8559-F50B6BEE4FF4}"/>
          </ac:inkMkLst>
        </pc:inkChg>
        <pc:inkChg chg="add del mod">
          <ac:chgData name="Ninela  Marchant Neira" userId="0445fe62-3fdd-417c-a2b7-f13f715d869a" providerId="ADAL" clId="{7A64ED2C-B7D4-4D8C-B216-AB94F56C8D07}" dt="2021-04-15T19:38:28.779" v="1070"/>
          <ac:inkMkLst>
            <pc:docMk/>
            <pc:sldMk cId="526230543" sldId="260"/>
            <ac:inkMk id="206" creationId="{D22B6DAF-F652-4202-BB32-F5B9E65D2391}"/>
          </ac:inkMkLst>
        </pc:inkChg>
        <pc:inkChg chg="add del mod">
          <ac:chgData name="Ninela  Marchant Neira" userId="0445fe62-3fdd-417c-a2b7-f13f715d869a" providerId="ADAL" clId="{7A64ED2C-B7D4-4D8C-B216-AB94F56C8D07}" dt="2021-04-15T19:38:28.809" v="1134"/>
          <ac:inkMkLst>
            <pc:docMk/>
            <pc:sldMk cId="526230543" sldId="260"/>
            <ac:inkMk id="207" creationId="{914799DB-0FF4-4B54-9327-D276D64F00A6}"/>
          </ac:inkMkLst>
        </pc:inkChg>
        <pc:inkChg chg="add del mod">
          <ac:chgData name="Ninela  Marchant Neira" userId="0445fe62-3fdd-417c-a2b7-f13f715d869a" providerId="ADAL" clId="{7A64ED2C-B7D4-4D8C-B216-AB94F56C8D07}" dt="2021-04-15T19:38:28.753" v="1044"/>
          <ac:inkMkLst>
            <pc:docMk/>
            <pc:sldMk cId="526230543" sldId="260"/>
            <ac:inkMk id="209" creationId="{B9F9FE05-A3B6-4D73-9919-BF75763222E5}"/>
          </ac:inkMkLst>
        </pc:inkChg>
        <pc:inkChg chg="add del mod">
          <ac:chgData name="Ninela  Marchant Neira" userId="0445fe62-3fdd-417c-a2b7-f13f715d869a" providerId="ADAL" clId="{7A64ED2C-B7D4-4D8C-B216-AB94F56C8D07}" dt="2021-04-15T19:38:28.778" v="1068"/>
          <ac:inkMkLst>
            <pc:docMk/>
            <pc:sldMk cId="526230543" sldId="260"/>
            <ac:inkMk id="210" creationId="{FFBAD4CF-9B7D-4A9A-B8F9-D5D096276264}"/>
          </ac:inkMkLst>
        </pc:inkChg>
        <pc:inkChg chg="add del mod">
          <ac:chgData name="Ninela  Marchant Neira" userId="0445fe62-3fdd-417c-a2b7-f13f715d869a" providerId="ADAL" clId="{7A64ED2C-B7D4-4D8C-B216-AB94F56C8D07}" dt="2021-04-15T19:38:28.787" v="1082"/>
          <ac:inkMkLst>
            <pc:docMk/>
            <pc:sldMk cId="526230543" sldId="260"/>
            <ac:inkMk id="211" creationId="{7A0FF32C-5551-4629-9295-361EF8A39954}"/>
          </ac:inkMkLst>
        </pc:inkChg>
        <pc:inkChg chg="add del mod">
          <ac:chgData name="Ninela  Marchant Neira" userId="0445fe62-3fdd-417c-a2b7-f13f715d869a" providerId="ADAL" clId="{7A64ED2C-B7D4-4D8C-B216-AB94F56C8D07}" dt="2021-04-15T19:38:28.798" v="1104"/>
          <ac:inkMkLst>
            <pc:docMk/>
            <pc:sldMk cId="526230543" sldId="260"/>
            <ac:inkMk id="212" creationId="{6AF159DD-49B9-43F1-B962-E5CD9F12ED77}"/>
          </ac:inkMkLst>
        </pc:inkChg>
        <pc:inkChg chg="add del mod">
          <ac:chgData name="Ninela  Marchant Neira" userId="0445fe62-3fdd-417c-a2b7-f13f715d869a" providerId="ADAL" clId="{7A64ED2C-B7D4-4D8C-B216-AB94F56C8D07}" dt="2021-04-15T19:38:28.805" v="1120"/>
          <ac:inkMkLst>
            <pc:docMk/>
            <pc:sldMk cId="526230543" sldId="260"/>
            <ac:inkMk id="214" creationId="{19BB4B51-CF19-4721-B41E-EFD988F023F6}"/>
          </ac:inkMkLst>
        </pc:inkChg>
        <pc:inkChg chg="add del mod">
          <ac:chgData name="Ninela  Marchant Neira" userId="0445fe62-3fdd-417c-a2b7-f13f715d869a" providerId="ADAL" clId="{7A64ED2C-B7D4-4D8C-B216-AB94F56C8D07}" dt="2021-04-15T19:38:28.792" v="1091"/>
          <ac:inkMkLst>
            <pc:docMk/>
            <pc:sldMk cId="526230543" sldId="260"/>
            <ac:inkMk id="216" creationId="{121E1232-9903-46A5-A9CF-9A9F78CC564E}"/>
          </ac:inkMkLst>
        </pc:inkChg>
        <pc:inkChg chg="add del mod">
          <ac:chgData name="Ninela  Marchant Neira" userId="0445fe62-3fdd-417c-a2b7-f13f715d869a" providerId="ADAL" clId="{7A64ED2C-B7D4-4D8C-B216-AB94F56C8D07}" dt="2021-04-15T19:38:28.750" v="1041"/>
          <ac:inkMkLst>
            <pc:docMk/>
            <pc:sldMk cId="526230543" sldId="260"/>
            <ac:inkMk id="217" creationId="{BB0D786B-A185-4A0B-8C8E-5E05701460C1}"/>
          </ac:inkMkLst>
        </pc:inkChg>
        <pc:inkChg chg="add del mod">
          <ac:chgData name="Ninela  Marchant Neira" userId="0445fe62-3fdd-417c-a2b7-f13f715d869a" providerId="ADAL" clId="{7A64ED2C-B7D4-4D8C-B216-AB94F56C8D07}" dt="2021-04-15T19:38:28.797" v="1100"/>
          <ac:inkMkLst>
            <pc:docMk/>
            <pc:sldMk cId="526230543" sldId="260"/>
            <ac:inkMk id="218" creationId="{75E5A850-9800-4A16-9F01-1322263C44B6}"/>
          </ac:inkMkLst>
        </pc:inkChg>
        <pc:inkChg chg="add del mod">
          <ac:chgData name="Ninela  Marchant Neira" userId="0445fe62-3fdd-417c-a2b7-f13f715d869a" providerId="ADAL" clId="{7A64ED2C-B7D4-4D8C-B216-AB94F56C8D07}" dt="2021-04-15T19:38:28.744" v="1032"/>
          <ac:inkMkLst>
            <pc:docMk/>
            <pc:sldMk cId="526230543" sldId="260"/>
            <ac:inkMk id="219" creationId="{ABB94860-1E84-4B4A-A533-62172C48824A}"/>
          </ac:inkMkLst>
        </pc:inkChg>
        <pc:inkChg chg="add del mod">
          <ac:chgData name="Ninela  Marchant Neira" userId="0445fe62-3fdd-417c-a2b7-f13f715d869a" providerId="ADAL" clId="{7A64ED2C-B7D4-4D8C-B216-AB94F56C8D07}" dt="2021-04-15T19:38:28.747" v="1037"/>
          <ac:inkMkLst>
            <pc:docMk/>
            <pc:sldMk cId="526230543" sldId="260"/>
            <ac:inkMk id="220" creationId="{2E48F566-A431-41B0-AEA5-3E0820FB8A8A}"/>
          </ac:inkMkLst>
        </pc:inkChg>
        <pc:inkChg chg="add del mod">
          <ac:chgData name="Ninela  Marchant Neira" userId="0445fe62-3fdd-417c-a2b7-f13f715d869a" providerId="ADAL" clId="{7A64ED2C-B7D4-4D8C-B216-AB94F56C8D07}" dt="2021-04-15T19:38:28.806" v="1122"/>
          <ac:inkMkLst>
            <pc:docMk/>
            <pc:sldMk cId="526230543" sldId="260"/>
            <ac:inkMk id="222" creationId="{F32CF038-7A9A-4E8A-9635-37030B67226F}"/>
          </ac:inkMkLst>
        </pc:inkChg>
        <pc:inkChg chg="add del mod">
          <ac:chgData name="Ninela  Marchant Neira" userId="0445fe62-3fdd-417c-a2b7-f13f715d869a" providerId="ADAL" clId="{7A64ED2C-B7D4-4D8C-B216-AB94F56C8D07}" dt="2021-04-15T19:38:28.790" v="1088"/>
          <ac:inkMkLst>
            <pc:docMk/>
            <pc:sldMk cId="526230543" sldId="260"/>
            <ac:inkMk id="223" creationId="{89A1A155-CA93-416E-986E-BBA8A92F4A61}"/>
          </ac:inkMkLst>
        </pc:inkChg>
        <pc:inkChg chg="add del mod">
          <ac:chgData name="Ninela  Marchant Neira" userId="0445fe62-3fdd-417c-a2b7-f13f715d869a" providerId="ADAL" clId="{7A64ED2C-B7D4-4D8C-B216-AB94F56C8D07}" dt="2021-04-15T19:38:28.809" v="1133"/>
          <ac:inkMkLst>
            <pc:docMk/>
            <pc:sldMk cId="526230543" sldId="260"/>
            <ac:inkMk id="225" creationId="{CFB01CC5-5E56-4F9A-84D2-43F96212B06E}"/>
          </ac:inkMkLst>
        </pc:inkChg>
        <pc:inkChg chg="add del mod">
          <ac:chgData name="Ninela  Marchant Neira" userId="0445fe62-3fdd-417c-a2b7-f13f715d869a" providerId="ADAL" clId="{7A64ED2C-B7D4-4D8C-B216-AB94F56C8D07}" dt="2021-04-15T19:38:28.785" v="1077"/>
          <ac:inkMkLst>
            <pc:docMk/>
            <pc:sldMk cId="526230543" sldId="260"/>
            <ac:inkMk id="226" creationId="{05B2180A-40C9-4096-9D7E-A8421AF3346B}"/>
          </ac:inkMkLst>
        </pc:inkChg>
        <pc:inkChg chg="add del mod">
          <ac:chgData name="Ninela  Marchant Neira" userId="0445fe62-3fdd-417c-a2b7-f13f715d869a" providerId="ADAL" clId="{7A64ED2C-B7D4-4D8C-B216-AB94F56C8D07}" dt="2021-04-15T19:38:28.781" v="1073"/>
          <ac:inkMkLst>
            <pc:docMk/>
            <pc:sldMk cId="526230543" sldId="260"/>
            <ac:inkMk id="228" creationId="{5A980D17-D759-4D70-B67D-42FF32033CE0}"/>
          </ac:inkMkLst>
        </pc:inkChg>
        <pc:inkChg chg="add del mod">
          <ac:chgData name="Ninela  Marchant Neira" userId="0445fe62-3fdd-417c-a2b7-f13f715d869a" providerId="ADAL" clId="{7A64ED2C-B7D4-4D8C-B216-AB94F56C8D07}" dt="2021-04-15T19:38:28.786" v="1080"/>
          <ac:inkMkLst>
            <pc:docMk/>
            <pc:sldMk cId="526230543" sldId="260"/>
            <ac:inkMk id="229" creationId="{97A9946E-E05E-4F37-82A6-026F2970D056}"/>
          </ac:inkMkLst>
        </pc:inkChg>
        <pc:inkChg chg="add del mod">
          <ac:chgData name="Ninela  Marchant Neira" userId="0445fe62-3fdd-417c-a2b7-f13f715d869a" providerId="ADAL" clId="{7A64ED2C-B7D4-4D8C-B216-AB94F56C8D07}" dt="2021-04-15T19:38:28.749" v="1039"/>
          <ac:inkMkLst>
            <pc:docMk/>
            <pc:sldMk cId="526230543" sldId="260"/>
            <ac:inkMk id="230" creationId="{E201D018-7902-41E3-B376-B0FD5740AEC5}"/>
          </ac:inkMkLst>
        </pc:inkChg>
        <pc:inkChg chg="add del mod">
          <ac:chgData name="Ninela  Marchant Neira" userId="0445fe62-3fdd-417c-a2b7-f13f715d869a" providerId="ADAL" clId="{7A64ED2C-B7D4-4D8C-B216-AB94F56C8D07}" dt="2021-04-15T19:38:28.779" v="1069"/>
          <ac:inkMkLst>
            <pc:docMk/>
            <pc:sldMk cId="526230543" sldId="260"/>
            <ac:inkMk id="231" creationId="{91E0090B-7BB1-4757-BC3A-EB0AC24CDA38}"/>
          </ac:inkMkLst>
        </pc:inkChg>
        <pc:inkChg chg="add del mod">
          <ac:chgData name="Ninela  Marchant Neira" userId="0445fe62-3fdd-417c-a2b7-f13f715d869a" providerId="ADAL" clId="{7A64ED2C-B7D4-4D8C-B216-AB94F56C8D07}" dt="2021-04-15T19:38:28.793" v="1092"/>
          <ac:inkMkLst>
            <pc:docMk/>
            <pc:sldMk cId="526230543" sldId="260"/>
            <ac:inkMk id="232" creationId="{045EF1B6-55EC-4357-B7AC-09D40302AE3B}"/>
          </ac:inkMkLst>
        </pc:inkChg>
        <pc:inkChg chg="add del mod">
          <ac:chgData name="Ninela  Marchant Neira" userId="0445fe62-3fdd-417c-a2b7-f13f715d869a" providerId="ADAL" clId="{7A64ED2C-B7D4-4D8C-B216-AB94F56C8D07}" dt="2021-04-15T19:38:28.796" v="1099"/>
          <ac:inkMkLst>
            <pc:docMk/>
            <pc:sldMk cId="526230543" sldId="260"/>
            <ac:inkMk id="233" creationId="{EE8243DF-467E-4D2A-A29A-569EA5D2723A}"/>
          </ac:inkMkLst>
        </pc:inkChg>
        <pc:inkChg chg="add del mod">
          <ac:chgData name="Ninela  Marchant Neira" userId="0445fe62-3fdd-417c-a2b7-f13f715d869a" providerId="ADAL" clId="{7A64ED2C-B7D4-4D8C-B216-AB94F56C8D07}" dt="2021-04-15T19:38:28.803" v="1114"/>
          <ac:inkMkLst>
            <pc:docMk/>
            <pc:sldMk cId="526230543" sldId="260"/>
            <ac:inkMk id="234" creationId="{53B92CA5-6F29-432C-966B-1B2FCE03C000}"/>
          </ac:inkMkLst>
        </pc:inkChg>
        <pc:inkChg chg="add del mod">
          <ac:chgData name="Ninela  Marchant Neira" userId="0445fe62-3fdd-417c-a2b7-f13f715d869a" providerId="ADAL" clId="{7A64ED2C-B7D4-4D8C-B216-AB94F56C8D07}" dt="2021-04-15T19:38:28.809" v="1132"/>
          <ac:inkMkLst>
            <pc:docMk/>
            <pc:sldMk cId="526230543" sldId="260"/>
            <ac:inkMk id="236" creationId="{B0D53F1F-3FFF-455F-A74F-AD8159F7ADA2}"/>
          </ac:inkMkLst>
        </pc:inkChg>
        <pc:inkChg chg="add del mod">
          <ac:chgData name="Ninela  Marchant Neira" userId="0445fe62-3fdd-417c-a2b7-f13f715d869a" providerId="ADAL" clId="{7A64ED2C-B7D4-4D8C-B216-AB94F56C8D07}" dt="2021-04-15T19:38:28.807" v="1124"/>
          <ac:inkMkLst>
            <pc:docMk/>
            <pc:sldMk cId="526230543" sldId="260"/>
            <ac:inkMk id="237" creationId="{916B165D-27D6-43D1-BD04-C6BB7A3F435F}"/>
          </ac:inkMkLst>
        </pc:inkChg>
        <pc:inkChg chg="add del mod">
          <ac:chgData name="Ninela  Marchant Neira" userId="0445fe62-3fdd-417c-a2b7-f13f715d869a" providerId="ADAL" clId="{7A64ED2C-B7D4-4D8C-B216-AB94F56C8D07}" dt="2021-04-15T19:38:28.780" v="1071"/>
          <ac:inkMkLst>
            <pc:docMk/>
            <pc:sldMk cId="526230543" sldId="260"/>
            <ac:inkMk id="239" creationId="{47F2D9CF-8B56-4D75-9E6F-BDFFE44659F0}"/>
          </ac:inkMkLst>
        </pc:inkChg>
        <pc:inkChg chg="add del mod">
          <ac:chgData name="Ninela  Marchant Neira" userId="0445fe62-3fdd-417c-a2b7-f13f715d869a" providerId="ADAL" clId="{7A64ED2C-B7D4-4D8C-B216-AB94F56C8D07}" dt="2021-04-15T19:38:28.808" v="1128"/>
          <ac:inkMkLst>
            <pc:docMk/>
            <pc:sldMk cId="526230543" sldId="260"/>
            <ac:inkMk id="240" creationId="{C9C8144A-10C8-4550-8003-D6D44BCAE080}"/>
          </ac:inkMkLst>
        </pc:inkChg>
        <pc:inkChg chg="add del mod">
          <ac:chgData name="Ninela  Marchant Neira" userId="0445fe62-3fdd-417c-a2b7-f13f715d869a" providerId="ADAL" clId="{7A64ED2C-B7D4-4D8C-B216-AB94F56C8D07}" dt="2021-04-15T19:38:28.808" v="1129"/>
          <ac:inkMkLst>
            <pc:docMk/>
            <pc:sldMk cId="526230543" sldId="260"/>
            <ac:inkMk id="242" creationId="{3E7971CC-DB56-400B-A792-E49CA4429F97}"/>
          </ac:inkMkLst>
        </pc:inkChg>
        <pc:inkChg chg="add del mod">
          <ac:chgData name="Ninela  Marchant Neira" userId="0445fe62-3fdd-417c-a2b7-f13f715d869a" providerId="ADAL" clId="{7A64ED2C-B7D4-4D8C-B216-AB94F56C8D07}" dt="2021-04-15T19:38:28.764" v="1054"/>
          <ac:inkMkLst>
            <pc:docMk/>
            <pc:sldMk cId="526230543" sldId="260"/>
            <ac:inkMk id="243" creationId="{02A7CAC8-8098-4172-A874-792D6FB8E328}"/>
          </ac:inkMkLst>
        </pc:inkChg>
        <pc:inkChg chg="add del mod">
          <ac:chgData name="Ninela  Marchant Neira" userId="0445fe62-3fdd-417c-a2b7-f13f715d869a" providerId="ADAL" clId="{7A64ED2C-B7D4-4D8C-B216-AB94F56C8D07}" dt="2021-04-15T19:38:28.756" v="1049"/>
          <ac:inkMkLst>
            <pc:docMk/>
            <pc:sldMk cId="526230543" sldId="260"/>
            <ac:inkMk id="244" creationId="{E63484FF-A94E-4815-8AC4-BE105D527DB8}"/>
          </ac:inkMkLst>
        </pc:inkChg>
        <pc:inkChg chg="add del mod">
          <ac:chgData name="Ninela  Marchant Neira" userId="0445fe62-3fdd-417c-a2b7-f13f715d869a" providerId="ADAL" clId="{7A64ED2C-B7D4-4D8C-B216-AB94F56C8D07}" dt="2021-04-15T19:38:28.777" v="1066"/>
          <ac:inkMkLst>
            <pc:docMk/>
            <pc:sldMk cId="526230543" sldId="260"/>
            <ac:inkMk id="245" creationId="{26F1565E-C5F8-4CFA-A4D3-F3B790B5695F}"/>
          </ac:inkMkLst>
        </pc:inkChg>
        <pc:inkChg chg="add del mod">
          <ac:chgData name="Ninela  Marchant Neira" userId="0445fe62-3fdd-417c-a2b7-f13f715d869a" providerId="ADAL" clId="{7A64ED2C-B7D4-4D8C-B216-AB94F56C8D07}" dt="2021-04-15T19:38:28.787" v="1081"/>
          <ac:inkMkLst>
            <pc:docMk/>
            <pc:sldMk cId="526230543" sldId="260"/>
            <ac:inkMk id="246" creationId="{69A6AA78-7548-4B08-8F52-08CEADDB3B58}"/>
          </ac:inkMkLst>
        </pc:inkChg>
        <pc:inkChg chg="add del mod">
          <ac:chgData name="Ninela  Marchant Neira" userId="0445fe62-3fdd-417c-a2b7-f13f715d869a" providerId="ADAL" clId="{7A64ED2C-B7D4-4D8C-B216-AB94F56C8D07}" dt="2021-04-15T19:38:28.798" v="1103"/>
          <ac:inkMkLst>
            <pc:docMk/>
            <pc:sldMk cId="526230543" sldId="260"/>
            <ac:inkMk id="247" creationId="{4CE05C63-C2AF-4B94-9457-55B9D6AA2BB2}"/>
          </ac:inkMkLst>
        </pc:inkChg>
        <pc:inkChg chg="add del mod">
          <ac:chgData name="Ninela  Marchant Neira" userId="0445fe62-3fdd-417c-a2b7-f13f715d869a" providerId="ADAL" clId="{7A64ED2C-B7D4-4D8C-B216-AB94F56C8D07}" dt="2021-04-15T19:38:28.772" v="1061"/>
          <ac:inkMkLst>
            <pc:docMk/>
            <pc:sldMk cId="526230543" sldId="260"/>
            <ac:inkMk id="249" creationId="{A688A5EA-A691-454C-83EF-5B42EBF677AA}"/>
          </ac:inkMkLst>
        </pc:inkChg>
        <pc:inkChg chg="add del mod">
          <ac:chgData name="Ninela  Marchant Neira" userId="0445fe62-3fdd-417c-a2b7-f13f715d869a" providerId="ADAL" clId="{7A64ED2C-B7D4-4D8C-B216-AB94F56C8D07}" dt="2021-04-15T19:38:28.753" v="1045"/>
          <ac:inkMkLst>
            <pc:docMk/>
            <pc:sldMk cId="526230543" sldId="260"/>
            <ac:inkMk id="250" creationId="{3585EE1C-C215-4C82-A60B-06DA711475F1}"/>
          </ac:inkMkLst>
        </pc:inkChg>
        <pc:inkChg chg="add del mod">
          <ac:chgData name="Ninela  Marchant Neira" userId="0445fe62-3fdd-417c-a2b7-f13f715d869a" providerId="ADAL" clId="{7A64ED2C-B7D4-4D8C-B216-AB94F56C8D07}" dt="2021-04-15T19:38:28.776" v="1065"/>
          <ac:inkMkLst>
            <pc:docMk/>
            <pc:sldMk cId="526230543" sldId="260"/>
            <ac:inkMk id="251" creationId="{6AFC7D5E-3EEB-4AFB-9BD0-6CDB59A42D8F}"/>
          </ac:inkMkLst>
        </pc:inkChg>
        <pc:inkChg chg="add del mod">
          <ac:chgData name="Ninela  Marchant Neira" userId="0445fe62-3fdd-417c-a2b7-f13f715d869a" providerId="ADAL" clId="{7A64ED2C-B7D4-4D8C-B216-AB94F56C8D07}" dt="2021-04-15T19:38:28.806" v="1121"/>
          <ac:inkMkLst>
            <pc:docMk/>
            <pc:sldMk cId="526230543" sldId="260"/>
            <ac:inkMk id="252" creationId="{C5DB893C-71DB-4013-B6AB-9A61DEE5EA2F}"/>
          </ac:inkMkLst>
        </pc:inkChg>
        <pc:inkChg chg="add del mod">
          <ac:chgData name="Ninela  Marchant Neira" userId="0445fe62-3fdd-417c-a2b7-f13f715d869a" providerId="ADAL" clId="{7A64ED2C-B7D4-4D8C-B216-AB94F56C8D07}" dt="2021-04-15T19:38:28.748" v="1038"/>
          <ac:inkMkLst>
            <pc:docMk/>
            <pc:sldMk cId="526230543" sldId="260"/>
            <ac:inkMk id="253" creationId="{7984F03D-2F27-4049-B078-E9D5AC46824B}"/>
          </ac:inkMkLst>
        </pc:inkChg>
        <pc:inkChg chg="add del mod">
          <ac:chgData name="Ninela  Marchant Neira" userId="0445fe62-3fdd-417c-a2b7-f13f715d869a" providerId="ADAL" clId="{7A64ED2C-B7D4-4D8C-B216-AB94F56C8D07}" dt="2021-04-15T19:38:28.769" v="1058"/>
          <ac:inkMkLst>
            <pc:docMk/>
            <pc:sldMk cId="526230543" sldId="260"/>
            <ac:inkMk id="254" creationId="{E6C858E5-DAC3-4D55-AA90-526FAA9F2E86}"/>
          </ac:inkMkLst>
        </pc:inkChg>
        <pc:inkChg chg="add del mod">
          <ac:chgData name="Ninela  Marchant Neira" userId="0445fe62-3fdd-417c-a2b7-f13f715d869a" providerId="ADAL" clId="{7A64ED2C-B7D4-4D8C-B216-AB94F56C8D07}" dt="2021-04-15T19:38:28.798" v="1105"/>
          <ac:inkMkLst>
            <pc:docMk/>
            <pc:sldMk cId="526230543" sldId="260"/>
            <ac:inkMk id="255" creationId="{FDC75E84-C9C7-472F-BE05-BE56F6B45ED2}"/>
          </ac:inkMkLst>
        </pc:inkChg>
        <pc:inkChg chg="add del mod">
          <ac:chgData name="Ninela  Marchant Neira" userId="0445fe62-3fdd-417c-a2b7-f13f715d869a" providerId="ADAL" clId="{7A64ED2C-B7D4-4D8C-B216-AB94F56C8D07}" dt="2021-04-15T19:38:28.754" v="1048"/>
          <ac:inkMkLst>
            <pc:docMk/>
            <pc:sldMk cId="526230543" sldId="260"/>
            <ac:inkMk id="257" creationId="{B2CDDDC7-C1D6-40B8-8E30-98003212E0EC}"/>
          </ac:inkMkLst>
        </pc:inkChg>
        <pc:inkChg chg="add del mod">
          <ac:chgData name="Ninela  Marchant Neira" userId="0445fe62-3fdd-417c-a2b7-f13f715d869a" providerId="ADAL" clId="{7A64ED2C-B7D4-4D8C-B216-AB94F56C8D07}" dt="2021-04-15T19:38:28.804" v="1117"/>
          <ac:inkMkLst>
            <pc:docMk/>
            <pc:sldMk cId="526230543" sldId="260"/>
            <ac:inkMk id="259" creationId="{DCCDC475-0F1D-4CFC-AF00-6F588BBAE613}"/>
          </ac:inkMkLst>
        </pc:inkChg>
        <pc:inkChg chg="add del mod">
          <ac:chgData name="Ninela  Marchant Neira" userId="0445fe62-3fdd-417c-a2b7-f13f715d869a" providerId="ADAL" clId="{7A64ED2C-B7D4-4D8C-B216-AB94F56C8D07}" dt="2021-04-15T19:38:28.775" v="1063"/>
          <ac:inkMkLst>
            <pc:docMk/>
            <pc:sldMk cId="526230543" sldId="260"/>
            <ac:inkMk id="260" creationId="{3325D719-9A8B-4B14-B6BE-CE3DFF9F61C7}"/>
          </ac:inkMkLst>
        </pc:inkChg>
        <pc:inkChg chg="add del mod">
          <ac:chgData name="Ninela  Marchant Neira" userId="0445fe62-3fdd-417c-a2b7-f13f715d869a" providerId="ADAL" clId="{7A64ED2C-B7D4-4D8C-B216-AB94F56C8D07}" dt="2021-04-15T19:38:28.800" v="1111"/>
          <ac:inkMkLst>
            <pc:docMk/>
            <pc:sldMk cId="526230543" sldId="260"/>
            <ac:inkMk id="262" creationId="{302F39DD-59E1-46AE-BEC2-790118BF1054}"/>
          </ac:inkMkLst>
        </pc:inkChg>
        <pc:inkChg chg="add del mod">
          <ac:chgData name="Ninela  Marchant Neira" userId="0445fe62-3fdd-417c-a2b7-f13f715d869a" providerId="ADAL" clId="{7A64ED2C-B7D4-4D8C-B216-AB94F56C8D07}" dt="2021-04-15T19:38:28.794" v="1094"/>
          <ac:inkMkLst>
            <pc:docMk/>
            <pc:sldMk cId="526230543" sldId="260"/>
            <ac:inkMk id="263" creationId="{3E789EBE-57F7-466C-909F-DEBCFB1EDC66}"/>
          </ac:inkMkLst>
        </pc:inkChg>
        <pc:inkChg chg="add del mod">
          <ac:chgData name="Ninela  Marchant Neira" userId="0445fe62-3fdd-417c-a2b7-f13f715d869a" providerId="ADAL" clId="{7A64ED2C-B7D4-4D8C-B216-AB94F56C8D07}" dt="2021-04-15T19:38:28.804" v="1116"/>
          <ac:inkMkLst>
            <pc:docMk/>
            <pc:sldMk cId="526230543" sldId="260"/>
            <ac:inkMk id="264" creationId="{E12371C9-0124-42FC-B4F5-57199045FF82}"/>
          </ac:inkMkLst>
        </pc:inkChg>
        <pc:inkChg chg="add del mod">
          <ac:chgData name="Ninela  Marchant Neira" userId="0445fe62-3fdd-417c-a2b7-f13f715d869a" providerId="ADAL" clId="{7A64ED2C-B7D4-4D8C-B216-AB94F56C8D07}" dt="2021-04-15T19:38:28.794" v="1093"/>
          <ac:inkMkLst>
            <pc:docMk/>
            <pc:sldMk cId="526230543" sldId="260"/>
            <ac:inkMk id="265" creationId="{321E82F0-2240-4B9C-B1DD-BC36B168C5EE}"/>
          </ac:inkMkLst>
        </pc:inkChg>
        <pc:inkChg chg="add del mod">
          <ac:chgData name="Ninela  Marchant Neira" userId="0445fe62-3fdd-417c-a2b7-f13f715d869a" providerId="ADAL" clId="{7A64ED2C-B7D4-4D8C-B216-AB94F56C8D07}" dt="2021-04-15T19:38:28.795" v="1095"/>
          <ac:inkMkLst>
            <pc:docMk/>
            <pc:sldMk cId="526230543" sldId="260"/>
            <ac:inkMk id="266" creationId="{531EFDC0-8BC5-42A2-B230-4A7499DF42A0}"/>
          </ac:inkMkLst>
        </pc:inkChg>
        <pc:inkChg chg="add del mod">
          <ac:chgData name="Ninela  Marchant Neira" userId="0445fe62-3fdd-417c-a2b7-f13f715d869a" providerId="ADAL" clId="{7A64ED2C-B7D4-4D8C-B216-AB94F56C8D07}" dt="2021-04-15T19:35:56.616" v="989"/>
          <ac:inkMkLst>
            <pc:docMk/>
            <pc:sldMk cId="526230543" sldId="260"/>
            <ac:inkMk id="267" creationId="{92B7B8DF-7659-440C-8947-6002F2BE6D1A}"/>
          </ac:inkMkLst>
        </pc:inkChg>
        <pc:inkChg chg="add del mod">
          <ac:chgData name="Ninela  Marchant Neira" userId="0445fe62-3fdd-417c-a2b7-f13f715d869a" providerId="ADAL" clId="{7A64ED2C-B7D4-4D8C-B216-AB94F56C8D07}" dt="2021-04-15T19:38:28.789" v="1085"/>
          <ac:inkMkLst>
            <pc:docMk/>
            <pc:sldMk cId="526230543" sldId="260"/>
            <ac:inkMk id="268" creationId="{EB805FAD-F33D-49E9-9432-40F85735789F}"/>
          </ac:inkMkLst>
        </pc:inkChg>
        <pc:inkChg chg="add del mod">
          <ac:chgData name="Ninela  Marchant Neira" userId="0445fe62-3fdd-417c-a2b7-f13f715d869a" providerId="ADAL" clId="{7A64ED2C-B7D4-4D8C-B216-AB94F56C8D07}" dt="2021-04-15T19:38:28.761" v="1053"/>
          <ac:inkMkLst>
            <pc:docMk/>
            <pc:sldMk cId="526230543" sldId="260"/>
            <ac:inkMk id="269" creationId="{DA7FC608-2EEB-4012-9D2E-723AF81E2133}"/>
          </ac:inkMkLst>
        </pc:inkChg>
        <pc:inkChg chg="add del mod">
          <ac:chgData name="Ninela  Marchant Neira" userId="0445fe62-3fdd-417c-a2b7-f13f715d869a" providerId="ADAL" clId="{7A64ED2C-B7D4-4D8C-B216-AB94F56C8D07}" dt="2021-04-15T19:35:55.594" v="987"/>
          <ac:inkMkLst>
            <pc:docMk/>
            <pc:sldMk cId="526230543" sldId="260"/>
            <ac:inkMk id="271" creationId="{3915660D-9EB2-4210-A288-9EB42E72E01B}"/>
          </ac:inkMkLst>
        </pc:inkChg>
        <pc:inkChg chg="add del mod">
          <ac:chgData name="Ninela  Marchant Neira" userId="0445fe62-3fdd-417c-a2b7-f13f715d869a" providerId="ADAL" clId="{7A64ED2C-B7D4-4D8C-B216-AB94F56C8D07}" dt="2021-04-15T19:35:55.595" v="988"/>
          <ac:inkMkLst>
            <pc:docMk/>
            <pc:sldMk cId="526230543" sldId="260"/>
            <ac:inkMk id="272" creationId="{B78007C1-B6CC-44BD-8B02-ACFBF9D693D3}"/>
          </ac:inkMkLst>
        </pc:inkChg>
        <pc:inkChg chg="add del mod">
          <ac:chgData name="Ninela  Marchant Neira" userId="0445fe62-3fdd-417c-a2b7-f13f715d869a" providerId="ADAL" clId="{7A64ED2C-B7D4-4D8C-B216-AB94F56C8D07}" dt="2021-04-15T19:38:28.800" v="1110"/>
          <ac:inkMkLst>
            <pc:docMk/>
            <pc:sldMk cId="526230543" sldId="260"/>
            <ac:inkMk id="274" creationId="{28C72183-0937-4105-A5AA-E11F327551CF}"/>
          </ac:inkMkLst>
        </pc:inkChg>
        <pc:inkChg chg="add del mod">
          <ac:chgData name="Ninela  Marchant Neira" userId="0445fe62-3fdd-417c-a2b7-f13f715d869a" providerId="ADAL" clId="{7A64ED2C-B7D4-4D8C-B216-AB94F56C8D07}" dt="2021-04-15T19:38:28.739" v="1028"/>
          <ac:inkMkLst>
            <pc:docMk/>
            <pc:sldMk cId="526230543" sldId="260"/>
            <ac:inkMk id="276" creationId="{FAF0EC5E-32FC-4534-9B8C-D2482873942B}"/>
          </ac:inkMkLst>
        </pc:inkChg>
        <pc:inkChg chg="add del mod">
          <ac:chgData name="Ninela  Marchant Neira" userId="0445fe62-3fdd-417c-a2b7-f13f715d869a" providerId="ADAL" clId="{7A64ED2C-B7D4-4D8C-B216-AB94F56C8D07}" dt="2021-04-15T19:38:28.809" v="1135"/>
          <ac:inkMkLst>
            <pc:docMk/>
            <pc:sldMk cId="526230543" sldId="260"/>
            <ac:inkMk id="277" creationId="{DB3BAB39-1ADF-46C3-BE6C-4AFA76BBB356}"/>
          </ac:inkMkLst>
        </pc:inkChg>
        <pc:inkChg chg="add del mod">
          <ac:chgData name="Ninela  Marchant Neira" userId="0445fe62-3fdd-417c-a2b7-f13f715d869a" providerId="ADAL" clId="{7A64ED2C-B7D4-4D8C-B216-AB94F56C8D07}" dt="2021-04-15T19:38:28.759" v="1052"/>
          <ac:inkMkLst>
            <pc:docMk/>
            <pc:sldMk cId="526230543" sldId="260"/>
            <ac:inkMk id="279" creationId="{19D6EDC0-B596-47CF-A87B-F27D640A170A}"/>
          </ac:inkMkLst>
        </pc:inkChg>
        <pc:inkChg chg="add del mod">
          <ac:chgData name="Ninela  Marchant Neira" userId="0445fe62-3fdd-417c-a2b7-f13f715d869a" providerId="ADAL" clId="{7A64ED2C-B7D4-4D8C-B216-AB94F56C8D07}" dt="2021-04-15T19:38:28.767" v="1057"/>
          <ac:inkMkLst>
            <pc:docMk/>
            <pc:sldMk cId="526230543" sldId="260"/>
            <ac:inkMk id="280" creationId="{DC910504-C1AD-4857-91A4-FEF035E6F80A}"/>
          </ac:inkMkLst>
        </pc:inkChg>
        <pc:inkChg chg="add del mod">
          <ac:chgData name="Ninela  Marchant Neira" userId="0445fe62-3fdd-417c-a2b7-f13f715d869a" providerId="ADAL" clId="{7A64ED2C-B7D4-4D8C-B216-AB94F56C8D07}" dt="2021-04-15T19:38:28.810" v="1138"/>
          <ac:inkMkLst>
            <pc:docMk/>
            <pc:sldMk cId="526230543" sldId="260"/>
            <ac:inkMk id="281" creationId="{36754326-E801-4B71-BDF0-F2BDF5C30DFF}"/>
          </ac:inkMkLst>
        </pc:inkChg>
        <pc:inkChg chg="add del mod">
          <ac:chgData name="Ninela  Marchant Neira" userId="0445fe62-3fdd-417c-a2b7-f13f715d869a" providerId="ADAL" clId="{7A64ED2C-B7D4-4D8C-B216-AB94F56C8D07}" dt="2021-04-15T19:38:28.808" v="1130"/>
          <ac:inkMkLst>
            <pc:docMk/>
            <pc:sldMk cId="526230543" sldId="260"/>
            <ac:inkMk id="282" creationId="{7BD8239B-0A9C-4460-ABB4-2B2ED244EA3F}"/>
          </ac:inkMkLst>
        </pc:inkChg>
        <pc:inkChg chg="add del mod">
          <ac:chgData name="Ninela  Marchant Neira" userId="0445fe62-3fdd-417c-a2b7-f13f715d869a" providerId="ADAL" clId="{7A64ED2C-B7D4-4D8C-B216-AB94F56C8D07}" dt="2021-04-15T19:38:28.796" v="1097"/>
          <ac:inkMkLst>
            <pc:docMk/>
            <pc:sldMk cId="526230543" sldId="260"/>
            <ac:inkMk id="283" creationId="{9926CC64-47C1-464F-B303-90E84AD0FF57}"/>
          </ac:inkMkLst>
        </pc:inkChg>
        <pc:inkChg chg="add del mod">
          <ac:chgData name="Ninela  Marchant Neira" userId="0445fe62-3fdd-417c-a2b7-f13f715d869a" providerId="ADAL" clId="{7A64ED2C-B7D4-4D8C-B216-AB94F56C8D07}" dt="2021-04-15T19:38:28.784" v="1075"/>
          <ac:inkMkLst>
            <pc:docMk/>
            <pc:sldMk cId="526230543" sldId="260"/>
            <ac:inkMk id="285" creationId="{5DBD5057-B19D-46D6-AFBB-7A61B52987F9}"/>
          </ac:inkMkLst>
        </pc:inkChg>
        <pc:inkChg chg="add del mod">
          <ac:chgData name="Ninela  Marchant Neira" userId="0445fe62-3fdd-417c-a2b7-f13f715d869a" providerId="ADAL" clId="{7A64ED2C-B7D4-4D8C-B216-AB94F56C8D07}" dt="2021-04-15T19:38:28.802" v="1113"/>
          <ac:inkMkLst>
            <pc:docMk/>
            <pc:sldMk cId="526230543" sldId="260"/>
            <ac:inkMk id="286" creationId="{0FC034E3-7E85-4186-9B67-54E9D3926C6D}"/>
          </ac:inkMkLst>
        </pc:inkChg>
        <pc:inkChg chg="add del mod">
          <ac:chgData name="Ninela  Marchant Neira" userId="0445fe62-3fdd-417c-a2b7-f13f715d869a" providerId="ADAL" clId="{7A64ED2C-B7D4-4D8C-B216-AB94F56C8D07}" dt="2021-04-15T19:38:28.800" v="1109"/>
          <ac:inkMkLst>
            <pc:docMk/>
            <pc:sldMk cId="526230543" sldId="260"/>
            <ac:inkMk id="287" creationId="{73B0FA0D-0F39-4FDD-9014-04C92FB07CE5}"/>
          </ac:inkMkLst>
        </pc:inkChg>
        <pc:inkChg chg="add del mod">
          <ac:chgData name="Ninela  Marchant Neira" userId="0445fe62-3fdd-417c-a2b7-f13f715d869a" providerId="ADAL" clId="{7A64ED2C-B7D4-4D8C-B216-AB94F56C8D07}" dt="2021-04-15T19:38:28.797" v="1102"/>
          <ac:inkMkLst>
            <pc:docMk/>
            <pc:sldMk cId="526230543" sldId="260"/>
            <ac:inkMk id="288" creationId="{4CAE1FEE-29B1-4F07-B7AA-F09C866064A7}"/>
          </ac:inkMkLst>
        </pc:inkChg>
        <pc:inkChg chg="add del mod">
          <ac:chgData name="Ninela  Marchant Neira" userId="0445fe62-3fdd-417c-a2b7-f13f715d869a" providerId="ADAL" clId="{7A64ED2C-B7D4-4D8C-B216-AB94F56C8D07}" dt="2021-04-15T19:38:28.741" v="1030"/>
          <ac:inkMkLst>
            <pc:docMk/>
            <pc:sldMk cId="526230543" sldId="260"/>
            <ac:inkMk id="289" creationId="{70EC655B-462B-403B-A0F8-98E6B5F9B9AD}"/>
          </ac:inkMkLst>
        </pc:inkChg>
        <pc:inkChg chg="add del mod">
          <ac:chgData name="Ninela  Marchant Neira" userId="0445fe62-3fdd-417c-a2b7-f13f715d869a" providerId="ADAL" clId="{7A64ED2C-B7D4-4D8C-B216-AB94F56C8D07}" dt="2021-04-15T19:38:28.745" v="1033"/>
          <ac:inkMkLst>
            <pc:docMk/>
            <pc:sldMk cId="526230543" sldId="260"/>
            <ac:inkMk id="291" creationId="{9CEFE988-BA47-4C88-8107-4710E842BD5B}"/>
          </ac:inkMkLst>
        </pc:inkChg>
        <pc:inkChg chg="add del mod">
          <ac:chgData name="Ninela  Marchant Neira" userId="0445fe62-3fdd-417c-a2b7-f13f715d869a" providerId="ADAL" clId="{7A64ED2C-B7D4-4D8C-B216-AB94F56C8D07}" dt="2021-04-15T19:38:28.746" v="1035"/>
          <ac:inkMkLst>
            <pc:docMk/>
            <pc:sldMk cId="526230543" sldId="260"/>
            <ac:inkMk id="292" creationId="{49E03085-492A-4936-B905-B2D22A149CBC}"/>
          </ac:inkMkLst>
        </pc:inkChg>
        <pc:inkChg chg="add del mod">
          <ac:chgData name="Ninela  Marchant Neira" userId="0445fe62-3fdd-417c-a2b7-f13f715d869a" providerId="ADAL" clId="{7A64ED2C-B7D4-4D8C-B216-AB94F56C8D07}" dt="2021-04-15T19:38:28.808" v="1127"/>
          <ac:inkMkLst>
            <pc:docMk/>
            <pc:sldMk cId="526230543" sldId="260"/>
            <ac:inkMk id="293" creationId="{3A0A7649-656C-4D9E-B60E-7231EB8B36D2}"/>
          </ac:inkMkLst>
        </pc:inkChg>
        <pc:inkChg chg="add del">
          <ac:chgData name="Ninela  Marchant Neira" userId="0445fe62-3fdd-417c-a2b7-f13f715d869a" providerId="ADAL" clId="{7A64ED2C-B7D4-4D8C-B216-AB94F56C8D07}" dt="2021-04-15T19:38:28.810" v="1137"/>
          <ac:inkMkLst>
            <pc:docMk/>
            <pc:sldMk cId="526230543" sldId="260"/>
            <ac:inkMk id="295" creationId="{2E49CC15-5A82-4DDC-93EE-1439C3124DC0}"/>
          </ac:inkMkLst>
        </pc:inkChg>
        <pc:inkChg chg="add del">
          <ac:chgData name="Ninela  Marchant Neira" userId="0445fe62-3fdd-417c-a2b7-f13f715d869a" providerId="ADAL" clId="{7A64ED2C-B7D4-4D8C-B216-AB94F56C8D07}" dt="2021-04-15T19:38:28.775" v="1064"/>
          <ac:inkMkLst>
            <pc:docMk/>
            <pc:sldMk cId="526230543" sldId="260"/>
            <ac:inkMk id="296" creationId="{53220826-DA14-4AAA-867A-7FE3FA74405D}"/>
          </ac:inkMkLst>
        </pc:inkChg>
        <pc:inkChg chg="add del">
          <ac:chgData name="Ninela  Marchant Neira" userId="0445fe62-3fdd-417c-a2b7-f13f715d869a" providerId="ADAL" clId="{7A64ED2C-B7D4-4D8C-B216-AB94F56C8D07}" dt="2021-04-15T19:38:28.766" v="1056"/>
          <ac:inkMkLst>
            <pc:docMk/>
            <pc:sldMk cId="526230543" sldId="260"/>
            <ac:inkMk id="297" creationId="{49B838B3-1134-4CF1-9070-F5882143A288}"/>
          </ac:inkMkLst>
        </pc:inkChg>
        <pc:inkChg chg="add del">
          <ac:chgData name="Ninela  Marchant Neira" userId="0445fe62-3fdd-417c-a2b7-f13f715d869a" providerId="ADAL" clId="{7A64ED2C-B7D4-4D8C-B216-AB94F56C8D07}" dt="2021-04-15T19:38:28.770" v="1060"/>
          <ac:inkMkLst>
            <pc:docMk/>
            <pc:sldMk cId="526230543" sldId="260"/>
            <ac:inkMk id="298" creationId="{C399D115-F2D7-43B8-B117-187B66A065C7}"/>
          </ac:inkMkLst>
        </pc:inkChg>
        <pc:inkChg chg="add del mod">
          <ac:chgData name="Ninela  Marchant Neira" userId="0445fe62-3fdd-417c-a2b7-f13f715d869a" providerId="ADAL" clId="{7A64ED2C-B7D4-4D8C-B216-AB94F56C8D07}" dt="2021-04-15T19:38:28.750" v="1040"/>
          <ac:inkMkLst>
            <pc:docMk/>
            <pc:sldMk cId="526230543" sldId="260"/>
            <ac:inkMk id="299" creationId="{231E34E6-99C3-4E04-A1B5-4252757F852B}"/>
          </ac:inkMkLst>
        </pc:inkChg>
        <pc:inkChg chg="add del mod">
          <ac:chgData name="Ninela  Marchant Neira" userId="0445fe62-3fdd-417c-a2b7-f13f715d869a" providerId="ADAL" clId="{7A64ED2C-B7D4-4D8C-B216-AB94F56C8D07}" dt="2021-04-15T19:38:28.757" v="1050"/>
          <ac:inkMkLst>
            <pc:docMk/>
            <pc:sldMk cId="526230543" sldId="260"/>
            <ac:inkMk id="300" creationId="{55CE48B7-C7E9-4088-8B6E-13D03F115BAE}"/>
          </ac:inkMkLst>
        </pc:inkChg>
        <pc:inkChg chg="add del mod">
          <ac:chgData name="Ninela  Marchant Neira" userId="0445fe62-3fdd-417c-a2b7-f13f715d869a" providerId="ADAL" clId="{7A64ED2C-B7D4-4D8C-B216-AB94F56C8D07}" dt="2021-04-15T19:38:28.799" v="1107"/>
          <ac:inkMkLst>
            <pc:docMk/>
            <pc:sldMk cId="526230543" sldId="260"/>
            <ac:inkMk id="301" creationId="{55B9F3BF-A8E6-4204-A7E4-913009884383}"/>
          </ac:inkMkLst>
        </pc:inkChg>
        <pc:inkChg chg="add del mod">
          <ac:chgData name="Ninela  Marchant Neira" userId="0445fe62-3fdd-417c-a2b7-f13f715d869a" providerId="ADAL" clId="{7A64ED2C-B7D4-4D8C-B216-AB94F56C8D07}" dt="2021-04-15T19:38:28.744" v="1031"/>
          <ac:inkMkLst>
            <pc:docMk/>
            <pc:sldMk cId="526230543" sldId="260"/>
            <ac:inkMk id="302" creationId="{5BCD72CA-BB9A-46C6-97D2-188F734C6D06}"/>
          </ac:inkMkLst>
        </pc:inkChg>
        <pc:inkChg chg="add del mod">
          <ac:chgData name="Ninela  Marchant Neira" userId="0445fe62-3fdd-417c-a2b7-f13f715d869a" providerId="ADAL" clId="{7A64ED2C-B7D4-4D8C-B216-AB94F56C8D07}" dt="2021-04-15T19:38:28.808" v="1131"/>
          <ac:inkMkLst>
            <pc:docMk/>
            <pc:sldMk cId="526230543" sldId="260"/>
            <ac:inkMk id="303" creationId="{647EE415-A963-4849-A43D-F85A9BC5D926}"/>
          </ac:inkMkLst>
        </pc:inkChg>
        <pc:inkChg chg="add del mod">
          <ac:chgData name="Ninela  Marchant Neira" userId="0445fe62-3fdd-417c-a2b7-f13f715d869a" providerId="ADAL" clId="{7A64ED2C-B7D4-4D8C-B216-AB94F56C8D07}" dt="2021-04-15T19:38:28.809" v="1136"/>
          <ac:inkMkLst>
            <pc:docMk/>
            <pc:sldMk cId="526230543" sldId="260"/>
            <ac:inkMk id="304" creationId="{D174ABA9-3AFC-4B6C-A481-23A9417AF2AC}"/>
          </ac:inkMkLst>
        </pc:inkChg>
        <pc:inkChg chg="add del mod">
          <ac:chgData name="Ninela  Marchant Neira" userId="0445fe62-3fdd-417c-a2b7-f13f715d869a" providerId="ADAL" clId="{7A64ED2C-B7D4-4D8C-B216-AB94F56C8D07}" dt="2021-04-15T19:38:28.752" v="1042"/>
          <ac:inkMkLst>
            <pc:docMk/>
            <pc:sldMk cId="526230543" sldId="260"/>
            <ac:inkMk id="305" creationId="{C5576D69-6C37-4488-A596-CEB3CBB4B39C}"/>
          </ac:inkMkLst>
        </pc:inkChg>
        <pc:inkChg chg="add del mod">
          <ac:chgData name="Ninela  Marchant Neira" userId="0445fe62-3fdd-417c-a2b7-f13f715d869a" providerId="ADAL" clId="{7A64ED2C-B7D4-4D8C-B216-AB94F56C8D07}" dt="2021-04-15T19:38:28.792" v="1090"/>
          <ac:inkMkLst>
            <pc:docMk/>
            <pc:sldMk cId="526230543" sldId="260"/>
            <ac:inkMk id="306" creationId="{47F2887D-4724-4162-B370-D89C60DED338}"/>
          </ac:inkMkLst>
        </pc:inkChg>
        <pc:inkChg chg="add del mod">
          <ac:chgData name="Ninela  Marchant Neira" userId="0445fe62-3fdd-417c-a2b7-f13f715d869a" providerId="ADAL" clId="{7A64ED2C-B7D4-4D8C-B216-AB94F56C8D07}" dt="2021-04-15T19:38:28.788" v="1084"/>
          <ac:inkMkLst>
            <pc:docMk/>
            <pc:sldMk cId="526230543" sldId="260"/>
            <ac:inkMk id="307" creationId="{5637E6A9-ADC5-4BDE-B91C-D54D37FCB92A}"/>
          </ac:inkMkLst>
        </pc:inkChg>
        <pc:inkChg chg="add del mod">
          <ac:chgData name="Ninela  Marchant Neira" userId="0445fe62-3fdd-417c-a2b7-f13f715d869a" providerId="ADAL" clId="{7A64ED2C-B7D4-4D8C-B216-AB94F56C8D07}" dt="2021-04-15T19:38:28.807" v="1125"/>
          <ac:inkMkLst>
            <pc:docMk/>
            <pc:sldMk cId="526230543" sldId="260"/>
            <ac:inkMk id="310" creationId="{64A43F99-B1D3-4504-9225-86E12439CA38}"/>
          </ac:inkMkLst>
        </pc:inkChg>
        <pc:inkChg chg="add del mod">
          <ac:chgData name="Ninela  Marchant Neira" userId="0445fe62-3fdd-417c-a2b7-f13f715d869a" providerId="ADAL" clId="{7A64ED2C-B7D4-4D8C-B216-AB94F56C8D07}" dt="2021-04-15T19:38:28.799" v="1108"/>
          <ac:inkMkLst>
            <pc:docMk/>
            <pc:sldMk cId="526230543" sldId="260"/>
            <ac:inkMk id="311" creationId="{4C4248C6-2B76-43BC-B1CD-A5A9CC8118D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13" creationId="{C56DDEC2-0EC5-42E0-809D-197452DD6995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15" creationId="{162126D0-859B-4896-B7E6-0723D96F3D53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16" creationId="{6852D9B0-9D72-4D3F-9C76-A5AEA465B9F1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17" creationId="{C7B84C30-F346-46A2-AB48-70634C86B4DF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18" creationId="{5F1A6061-4F46-4363-99EA-4D5D201ABBC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19" creationId="{68119B19-B055-4018-9E35-6D6FF058FA4A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20" creationId="{0A0BD5C1-6ADE-401D-AC8C-65552187CB0D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21" creationId="{BF1E59D3-D148-4E64-B4BB-1B356745FF33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22" creationId="{BA28FECD-4B5F-470D-8C5E-22FE62E073E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25" creationId="{E032B254-E818-4D2D-8BD4-6586D8906D6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26" creationId="{1710EA9C-1C4D-4FF5-943E-85D63DD984A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27" creationId="{ECE3FA65-25C8-4FFC-97D2-46E3BADAF2A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28" creationId="{C73FA7F3-30C2-4AE4-A73E-CC892694830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29" creationId="{99B7F0C5-327F-4E6C-83F8-05E9F46165E0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0" creationId="{5C371B8E-C4BE-4F20-9E23-263161C910C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2" creationId="{FCDEC855-97B2-4496-AF96-7A99A89E9C8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3" creationId="{300AD8C9-9FC8-40F8-95A6-C92621447FE7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4" creationId="{9276FBEB-5874-4A93-82DD-DFC5E89B5DE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5" creationId="{5C3F612F-4838-4031-AB7F-01509F77A42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6" creationId="{3C52034F-6D56-40F6-A48F-115DB5BD6A70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7" creationId="{3CDCBF09-7BA7-4847-9947-BD24F5AB713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8" creationId="{BA073253-C607-4B9C-AABA-CE86D6FA8553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39" creationId="{9064685D-55FC-4441-A59B-F7247E2D411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2" creationId="{5AA262AB-520A-4A73-92AD-31ACA12FBD8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4" creationId="{BBB8E364-4F36-4B09-920F-80DD58802E4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5" creationId="{A38D786B-71C6-426B-A071-05CAA006C7F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6" creationId="{13CD71D3-53D5-4FCF-9287-68389E9B406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8" creationId="{8D53CFAA-2F0B-499B-9669-2BC58CF71D7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49" creationId="{6914A16C-33EF-4AAF-9A13-E4995B3A75C0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1" creationId="{3F2E1B25-F6EE-4C83-8E4A-1ACF9DFF102A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2" creationId="{C8278604-0353-4E0A-82EA-4E7DA67F982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4" creationId="{7DE9D2D2-D3F2-4344-B9B6-744193CC7F9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5" creationId="{3B4852B7-FB07-4D20-B6EF-DD6AA507487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7" creationId="{3DA432E9-74B9-4B33-82A1-46EC53F5E46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8" creationId="{037BB333-2616-4B51-9640-22F3982964F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59" creationId="{31F7DA2D-A780-49C1-8500-01F7C3C8E073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0" creationId="{D8F3D03D-2337-4036-A58F-477C12F7FA5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1" creationId="{C4533B0E-1DFE-4A3C-A92A-946C2DDAC1B9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3" creationId="{59987DAC-FE1F-4709-9412-5BBBA11662D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4" creationId="{9E1D7A30-24B0-4B02-9B08-F9546DC6122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5" creationId="{1A37BB42-15CA-465E-94F4-4A0E643B6ECB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6" creationId="{58743555-A877-44FE-9F69-7950EF3E72DF}"/>
          </ac:inkMkLst>
        </pc:inkChg>
        <pc:inkChg chg="add de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8" creationId="{18BC0733-9666-45AA-9044-E2DDEFB168EA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69" creationId="{1C792847-A17F-4756-B7FE-03A3509C01CC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70" creationId="{09729D17-7C52-4C9A-BA62-EC4D5E5B5313}"/>
          </ac:inkMkLst>
        </pc:inkChg>
        <pc:inkChg chg="add de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72" creationId="{EBCF8729-2960-4806-B720-65A42DE42D1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73" creationId="{EAF808A3-F87B-43F1-B8D0-6BB28F066616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74" creationId="{CD4A1ABC-4DBF-4016-AA41-5D4A10E13FB9}"/>
          </ac:inkMkLst>
        </pc:inkChg>
        <pc:inkChg chg="add del mod">
          <ac:chgData name="Ninela  Marchant Neira" userId="0445fe62-3fdd-417c-a2b7-f13f715d869a" providerId="ADAL" clId="{7A64ED2C-B7D4-4D8C-B216-AB94F56C8D07}" dt="2021-04-15T19:42:33.852" v="1208"/>
          <ac:inkMkLst>
            <pc:docMk/>
            <pc:sldMk cId="526230543" sldId="260"/>
            <ac:inkMk id="375" creationId="{E4584D6B-8F83-405A-8AB9-8C5B1805D620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77" creationId="{4762641A-645C-4CE9-AAFE-9EFD31176DA2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79" creationId="{A74CFCEA-95A5-4827-9D2E-BF968EC02C30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0" creationId="{973886B3-FE40-49A8-8B66-DE632944FB6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1" creationId="{8DB2A531-88CB-43C1-A718-9D88F16D56D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2" creationId="{D1E11B3C-0401-4D77-B74F-8FFD7B8F1B7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3" creationId="{77ABC1C9-7F6D-469F-BAD2-F893C1067F1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4" creationId="{CBC0EEF2-9AEC-405F-BD38-AF718877B29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5" creationId="{B6892F43-A7C0-419C-B620-E646AB1668A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6" creationId="{052097AB-5EE8-4D78-A68D-F43B60A63739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89" creationId="{42EFC357-BD51-4632-8FCE-50850627A9D0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90" creationId="{C1FE7875-AC68-4607-B56C-13D44B9CC291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91" creationId="{DAE4E7F7-2EB3-41DA-A792-9FF867F3559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92" creationId="{7C88ECDE-36BC-4B13-BF5D-C32FC86D3A7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93" creationId="{1B345A83-953B-4D38-9B87-AD2479ABD757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95" creationId="{A1063250-CCCF-4CC0-897D-685743DA9A6B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396" creationId="{817B3B25-D5D8-4633-BDE4-3046F4D101DD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98" creationId="{DDD6059C-0D6A-4918-9F7B-DED77379D0AD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399" creationId="{7DCAF906-31AF-4A1B-AE37-ED08F7BDC759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01" creationId="{4939B4A2-6CA9-4F85-B3A9-58D418FF739C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02" creationId="{6DC693C2-682B-41AA-862B-007E14A78A42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03" creationId="{71B44C76-D3FC-4354-AC07-D1DADA91B942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04" creationId="{B5846A32-FCF5-484F-95F4-DB97F1ABEE3F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05" creationId="{74421FB4-BFF0-47E9-B1CA-9C8DC8F2C3F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06" creationId="{E37DBD41-D78B-4948-B377-F22BCD4A5E9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07" creationId="{64A259F5-3603-4344-9A9B-AFCCB182D98A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08" creationId="{134FA6D5-F8B5-4B8B-AB61-A0B7E6BEF2D6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0" creationId="{806644AD-EEAA-482A-9C50-492230BE4647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1" creationId="{759E267D-DFF1-4769-BFF1-C469E8ADF359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13" creationId="{24B2AED1-E736-40BB-9D9E-E5E7FC318704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4" creationId="{CDE2E388-8B01-4F9C-80A1-7AF8095BB881}"/>
          </ac:inkMkLst>
        </pc:inkChg>
        <pc:inkChg chg="add de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6" creationId="{C71E79EE-6DD9-431F-B387-5A04D84DE57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7" creationId="{74918E59-5124-4929-B84A-F3C262423864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8" creationId="{9B2921D5-99A8-419A-BB81-A2CCD27BD49E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19" creationId="{E6761496-373D-427C-A331-7DA2BDE4F4F4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1" creationId="{77E6070B-46AF-4E1B-B2E8-B64955804EE0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2" creationId="{E4A56235-5812-422A-858C-E4209D7AB13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4" creationId="{798A18E3-C782-45DD-96C1-CFEBB4F2C8C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5" creationId="{ACB01FA4-7F37-4836-B158-0E961E29694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6" creationId="{86BA9B52-2B94-478F-A60B-48739A3463E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7" creationId="{CFBD604B-E848-43F2-9672-42894AD3C57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29" creationId="{B428B17E-F919-433B-8AD4-94C5880913D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0" creationId="{D4231768-4431-41B8-B42A-44C1449C225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1" creationId="{CB9D26A4-12F1-4DC7-B9B9-9C198E7F2F06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3" creationId="{4DE865C4-44E7-47A5-93C9-0BD81515177A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4" creationId="{4004D53B-1DAB-4831-AA38-9F1592EBF88A}"/>
          </ac:inkMkLst>
        </pc:inkChg>
        <pc:inkChg chg="add del mod topLvl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36" creationId="{29A37A70-D817-4380-94B8-3EA105D781A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7" creationId="{FEDEE290-5DEB-469C-BD63-F46DB1B09B5B}"/>
          </ac:inkMkLst>
        </pc:inkChg>
        <pc:inkChg chg="add del mod topLvl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8" creationId="{AD6B3533-4E7E-4185-B950-4F17F009C43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39" creationId="{DD8DE6D2-A703-452D-9590-3BC7FB8AC8F1}"/>
          </ac:inkMkLst>
        </pc:inkChg>
        <pc:inkChg chg="add del mod">
          <ac:chgData name="Ninela  Marchant Neira" userId="0445fe62-3fdd-417c-a2b7-f13f715d869a" providerId="ADAL" clId="{7A64ED2C-B7D4-4D8C-B216-AB94F56C8D07}" dt="2021-04-15T19:49:02.750" v="1669"/>
          <ac:inkMkLst>
            <pc:docMk/>
            <pc:sldMk cId="526230543" sldId="260"/>
            <ac:inkMk id="440" creationId="{D4D1655E-39BE-4806-913E-131CC86E2625}"/>
          </ac:inkMkLst>
        </pc:inkChg>
        <pc:inkChg chg="add del mod">
          <ac:chgData name="Ninela  Marchant Neira" userId="0445fe62-3fdd-417c-a2b7-f13f715d869a" providerId="ADAL" clId="{7A64ED2C-B7D4-4D8C-B216-AB94F56C8D07}" dt="2021-04-15T19:49:02.738" v="1663"/>
          <ac:inkMkLst>
            <pc:docMk/>
            <pc:sldMk cId="526230543" sldId="260"/>
            <ac:inkMk id="441" creationId="{4F855784-2846-48D2-8929-003C98182833}"/>
          </ac:inkMkLst>
        </pc:inkChg>
        <pc:inkChg chg="add del mod">
          <ac:chgData name="Ninela  Marchant Neira" userId="0445fe62-3fdd-417c-a2b7-f13f715d869a" providerId="ADAL" clId="{7A64ED2C-B7D4-4D8C-B216-AB94F56C8D07}" dt="2021-04-15T19:49:02.740" v="1665"/>
          <ac:inkMkLst>
            <pc:docMk/>
            <pc:sldMk cId="526230543" sldId="260"/>
            <ac:inkMk id="442" creationId="{1A9AD8CD-AFB6-4FD8-A245-8F1EA928EC53}"/>
          </ac:inkMkLst>
        </pc:inkChg>
        <pc:inkChg chg="add del mod">
          <ac:chgData name="Ninela  Marchant Neira" userId="0445fe62-3fdd-417c-a2b7-f13f715d869a" providerId="ADAL" clId="{7A64ED2C-B7D4-4D8C-B216-AB94F56C8D07}" dt="2021-04-15T19:49:02.754" v="1671"/>
          <ac:inkMkLst>
            <pc:docMk/>
            <pc:sldMk cId="526230543" sldId="260"/>
            <ac:inkMk id="443" creationId="{8AF5D657-3FAD-49FD-9373-96026D306B3B}"/>
          </ac:inkMkLst>
        </pc:inkChg>
        <pc:inkChg chg="add del mod">
          <ac:chgData name="Ninela  Marchant Neira" userId="0445fe62-3fdd-417c-a2b7-f13f715d869a" providerId="ADAL" clId="{7A64ED2C-B7D4-4D8C-B216-AB94F56C8D07}" dt="2021-04-15T19:49:02.739" v="1664"/>
          <ac:inkMkLst>
            <pc:docMk/>
            <pc:sldMk cId="526230543" sldId="260"/>
            <ac:inkMk id="444" creationId="{C32E2C6F-7E19-480C-97B0-4F43A171AB0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45" creationId="{12BFEC3B-2463-48AF-A81C-051BA6A5A49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47" creationId="{6D1C948E-C738-45A7-853E-B37BE3EFD5D1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48" creationId="{DA7D2ABE-A1BA-41E5-AAB5-E1F1063A27F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49" creationId="{900554FD-C0FB-4189-B94B-543F0219DEB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50" creationId="{DF8B1B8D-75E9-45FA-92DA-7C06C747FADA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51" creationId="{F7E6F6DB-97E8-4EFD-8E8D-88251500DF87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52" creationId="{CF475EED-63DE-4707-BF66-E62B2FEF432D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54" creationId="{C632E9DA-C4B9-4671-9136-36B29C8B331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55" creationId="{2CB80A40-84FE-4DFF-B878-FC48BE79C1B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56" creationId="{69DE329F-3CE6-4E27-AF64-3EB2B31A3F5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57" creationId="{495635E6-6B31-4415-9A32-D35253152B5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58" creationId="{48E15977-D1DF-426F-9A70-1E789C645CB5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59" creationId="{B9C3A250-5603-422E-8580-B486E74C5E9A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60" creationId="{85E233B0-CE47-4B13-A5C9-07A51BEEEB0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63" creationId="{37E5E5FD-FD52-4F81-AA72-3B3B05E44EBF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64" creationId="{B6F738BC-4B33-4AA3-A6C9-CF7F6FBC0989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65" creationId="{6F4642F4-B778-49AF-B1CC-CEE251785C8E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66" creationId="{2F8C39B4-D500-4440-A1B7-6C73913391C1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67" creationId="{F6BD5DE1-4CA4-49C3-B226-EF0C8FED8954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68" creationId="{B62D7830-BE3A-4487-B72C-CC15089D234B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69" creationId="{CA0659BE-26C8-4841-93B6-0C7F101B6B4C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71" creationId="{26D85CAA-1DE6-4686-A8D9-05ED06BAB509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72" creationId="{8E06EB32-8D3B-4960-BB31-71D01B1F82AA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74" creationId="{14979338-354A-4BA9-B9AA-75043483BE61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75" creationId="{97CC110B-6CF0-4DA2-A2FC-251B32D8B4E8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76" creationId="{7324A304-766B-443C-AA2B-8DE076ADBD8D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77" creationId="{1B554D4B-57EB-4105-BBDD-B24AC25DFDEF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78" creationId="{D5D2DBD7-AD4F-4F08-9954-15A6312F17B8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79" creationId="{D62DD70A-E986-42C2-A862-8E48CB136D02}"/>
          </ac:inkMkLst>
        </pc:inkChg>
        <pc:inkChg chg="add del mod">
          <ac:chgData name="Ninela  Marchant Neira" userId="0445fe62-3fdd-417c-a2b7-f13f715d869a" providerId="ADAL" clId="{7A64ED2C-B7D4-4D8C-B216-AB94F56C8D07}" dt="2021-04-15T19:49:21.319" v="1677" actId="478"/>
          <ac:inkMkLst>
            <pc:docMk/>
            <pc:sldMk cId="526230543" sldId="260"/>
            <ac:inkMk id="480" creationId="{A2F7B04B-E175-477A-9FD5-B22228E84537}"/>
          </ac:inkMkLst>
        </pc:inkChg>
        <pc:inkChg chg="add del mod">
          <ac:chgData name="Ninela  Marchant Neira" userId="0445fe62-3fdd-417c-a2b7-f13f715d869a" providerId="ADAL" clId="{7A64ED2C-B7D4-4D8C-B216-AB94F56C8D07}" dt="2021-04-15T19:49:08.561" v="1676" actId="478"/>
          <ac:inkMkLst>
            <pc:docMk/>
            <pc:sldMk cId="526230543" sldId="260"/>
            <ac:inkMk id="481" creationId="{A1DFA99E-3A29-442D-AD8F-C0D9AB3B7918}"/>
          </ac:inkMkLst>
        </pc:inkChg>
        <pc:inkChg chg="add del mod">
          <ac:chgData name="Ninela  Marchant Neira" userId="0445fe62-3fdd-417c-a2b7-f13f715d869a" providerId="ADAL" clId="{7A64ED2C-B7D4-4D8C-B216-AB94F56C8D07}" dt="2021-04-15T20:21:55.070" v="2720"/>
          <ac:inkMkLst>
            <pc:docMk/>
            <pc:sldMk cId="526230543" sldId="260"/>
            <ac:inkMk id="483" creationId="{28F793B6-B588-40F4-8876-A45C9334349C}"/>
          </ac:inkMkLst>
        </pc:inkChg>
        <pc:inkChg chg="add del mod">
          <ac:chgData name="Ninela  Marchant Neira" userId="0445fe62-3fdd-417c-a2b7-f13f715d869a" providerId="ADAL" clId="{7A64ED2C-B7D4-4D8C-B216-AB94F56C8D07}" dt="2021-04-15T20:21:55.071" v="2722"/>
          <ac:inkMkLst>
            <pc:docMk/>
            <pc:sldMk cId="526230543" sldId="260"/>
            <ac:inkMk id="484" creationId="{72F807C0-F278-4C78-B4DE-C1489B0199D2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486" creationId="{AE17CE03-1D17-4FA5-A551-3031A2E390C4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487" creationId="{863CE21B-2CC9-4477-8EFA-C18FBD929719}"/>
          </ac:inkMkLst>
        </pc:inkChg>
        <pc:inkChg chg="add del mod">
          <ac:chgData name="Ninela  Marchant Neira" userId="0445fe62-3fdd-417c-a2b7-f13f715d869a" providerId="ADAL" clId="{7A64ED2C-B7D4-4D8C-B216-AB94F56C8D07}" dt="2021-04-15T20:27:34.493" v="3001"/>
          <ac:inkMkLst>
            <pc:docMk/>
            <pc:sldMk cId="526230543" sldId="260"/>
            <ac:inkMk id="488" creationId="{F694DBB0-68FB-414C-8598-DC60F0F465F0}"/>
          </ac:inkMkLst>
        </pc:inkChg>
        <pc:inkChg chg="add del mod">
          <ac:chgData name="Ninela  Marchant Neira" userId="0445fe62-3fdd-417c-a2b7-f13f715d869a" providerId="ADAL" clId="{7A64ED2C-B7D4-4D8C-B216-AB94F56C8D07}" dt="2021-04-15T20:27:34.494" v="3003"/>
          <ac:inkMkLst>
            <pc:docMk/>
            <pc:sldMk cId="526230543" sldId="260"/>
            <ac:inkMk id="489" creationId="{72A47E9B-61BD-42D6-A8F9-16216FDAFBFC}"/>
          </ac:inkMkLst>
        </pc:inkChg>
        <pc:inkChg chg="add del mod">
          <ac:chgData name="Ninela  Marchant Neira" userId="0445fe62-3fdd-417c-a2b7-f13f715d869a" providerId="ADAL" clId="{7A64ED2C-B7D4-4D8C-B216-AB94F56C8D07}" dt="2021-04-15T20:27:34.503" v="3020"/>
          <ac:inkMkLst>
            <pc:docMk/>
            <pc:sldMk cId="526230543" sldId="260"/>
            <ac:inkMk id="490" creationId="{625F133F-A292-4271-B5F2-59A27B8820BF}"/>
          </ac:inkMkLst>
        </pc:inkChg>
        <pc:inkChg chg="add del mod">
          <ac:chgData name="Ninela  Marchant Neira" userId="0445fe62-3fdd-417c-a2b7-f13f715d869a" providerId="ADAL" clId="{7A64ED2C-B7D4-4D8C-B216-AB94F56C8D07}" dt="2021-04-15T20:27:34.495" v="3006"/>
          <ac:inkMkLst>
            <pc:docMk/>
            <pc:sldMk cId="526230543" sldId="260"/>
            <ac:inkMk id="491" creationId="{27C231A0-25C5-4149-B66E-1FC49A481055}"/>
          </ac:inkMkLst>
        </pc:inkChg>
        <pc:inkChg chg="add del mod">
          <ac:chgData name="Ninela  Marchant Neira" userId="0445fe62-3fdd-417c-a2b7-f13f715d869a" providerId="ADAL" clId="{7A64ED2C-B7D4-4D8C-B216-AB94F56C8D07}" dt="2021-04-15T20:27:34.491" v="2999"/>
          <ac:inkMkLst>
            <pc:docMk/>
            <pc:sldMk cId="526230543" sldId="260"/>
            <ac:inkMk id="492" creationId="{A6E3F613-2725-40ED-9BF7-CB1F40189007}"/>
          </ac:inkMkLst>
        </pc:inkChg>
        <pc:inkChg chg="add del mod">
          <ac:chgData name="Ninela  Marchant Neira" userId="0445fe62-3fdd-417c-a2b7-f13f715d869a" providerId="ADAL" clId="{7A64ED2C-B7D4-4D8C-B216-AB94F56C8D07}" dt="2021-04-15T20:27:34.502" v="3019"/>
          <ac:inkMkLst>
            <pc:docMk/>
            <pc:sldMk cId="526230543" sldId="260"/>
            <ac:inkMk id="493" creationId="{AF222CA6-F192-4992-A108-245FE240E3F9}"/>
          </ac:inkMkLst>
        </pc:inkChg>
        <pc:inkChg chg="add del mod">
          <ac:chgData name="Ninela  Marchant Neira" userId="0445fe62-3fdd-417c-a2b7-f13f715d869a" providerId="ADAL" clId="{7A64ED2C-B7D4-4D8C-B216-AB94F56C8D07}" dt="2021-04-15T20:27:34.483" v="2985"/>
          <ac:inkMkLst>
            <pc:docMk/>
            <pc:sldMk cId="526230543" sldId="260"/>
            <ac:inkMk id="496" creationId="{CDFE3F6A-A30F-4E0A-9429-04BE88914727}"/>
          </ac:inkMkLst>
        </pc:inkChg>
        <pc:inkChg chg="add del mod">
          <ac:chgData name="Ninela  Marchant Neira" userId="0445fe62-3fdd-417c-a2b7-f13f715d869a" providerId="ADAL" clId="{7A64ED2C-B7D4-4D8C-B216-AB94F56C8D07}" dt="2021-04-15T20:27:34.512" v="3033"/>
          <ac:inkMkLst>
            <pc:docMk/>
            <pc:sldMk cId="526230543" sldId="260"/>
            <ac:inkMk id="497" creationId="{90157AD4-2B9F-4171-8928-20478A60744C}"/>
          </ac:inkMkLst>
        </pc:inkChg>
        <pc:inkChg chg="add del mod">
          <ac:chgData name="Ninela  Marchant Neira" userId="0445fe62-3fdd-417c-a2b7-f13f715d869a" providerId="ADAL" clId="{7A64ED2C-B7D4-4D8C-B216-AB94F56C8D07}" dt="2021-04-15T20:27:34.494" v="3002"/>
          <ac:inkMkLst>
            <pc:docMk/>
            <pc:sldMk cId="526230543" sldId="260"/>
            <ac:inkMk id="498" creationId="{8FFD7E07-9B6A-48AC-989B-746FC27BD088}"/>
          </ac:inkMkLst>
        </pc:inkChg>
        <pc:inkChg chg="add del mod">
          <ac:chgData name="Ninela  Marchant Neira" userId="0445fe62-3fdd-417c-a2b7-f13f715d869a" providerId="ADAL" clId="{7A64ED2C-B7D4-4D8C-B216-AB94F56C8D07}" dt="2021-04-15T20:27:34.506" v="3026"/>
          <ac:inkMkLst>
            <pc:docMk/>
            <pc:sldMk cId="526230543" sldId="260"/>
            <ac:inkMk id="499" creationId="{0FE790F2-31AE-4686-8072-AFE81A883A7C}"/>
          </ac:inkMkLst>
        </pc:inkChg>
        <pc:inkChg chg="add del mod">
          <ac:chgData name="Ninela  Marchant Neira" userId="0445fe62-3fdd-417c-a2b7-f13f715d869a" providerId="ADAL" clId="{7A64ED2C-B7D4-4D8C-B216-AB94F56C8D07}" dt="2021-04-15T20:27:34.490" v="2998"/>
          <ac:inkMkLst>
            <pc:docMk/>
            <pc:sldMk cId="526230543" sldId="260"/>
            <ac:inkMk id="500" creationId="{19809B95-CA4D-4224-BF0D-5ECDFA0F9089}"/>
          </ac:inkMkLst>
        </pc:inkChg>
        <pc:inkChg chg="add del mod">
          <ac:chgData name="Ninela  Marchant Neira" userId="0445fe62-3fdd-417c-a2b7-f13f715d869a" providerId="ADAL" clId="{7A64ED2C-B7D4-4D8C-B216-AB94F56C8D07}" dt="2021-04-15T20:27:34.502" v="3018"/>
          <ac:inkMkLst>
            <pc:docMk/>
            <pc:sldMk cId="526230543" sldId="260"/>
            <ac:inkMk id="501" creationId="{4C7B09B8-1D7B-48D8-A5A0-DD3509483C2C}"/>
          </ac:inkMkLst>
        </pc:inkChg>
        <pc:inkChg chg="add del">
          <ac:chgData name="Ninela  Marchant Neira" userId="0445fe62-3fdd-417c-a2b7-f13f715d869a" providerId="ADAL" clId="{7A64ED2C-B7D4-4D8C-B216-AB94F56C8D07}" dt="2021-04-15T20:27:34.505" v="3025"/>
          <ac:inkMkLst>
            <pc:docMk/>
            <pc:sldMk cId="526230543" sldId="260"/>
            <ac:inkMk id="502" creationId="{4DC36A5F-0EDD-40F7-9CC9-895003ADABE0}"/>
          </ac:inkMkLst>
        </pc:inkChg>
        <pc:inkChg chg="add del mod">
          <ac:chgData name="Ninela  Marchant Neira" userId="0445fe62-3fdd-417c-a2b7-f13f715d869a" providerId="ADAL" clId="{7A64ED2C-B7D4-4D8C-B216-AB94F56C8D07}" dt="2021-04-15T20:27:34.495" v="3005"/>
          <ac:inkMkLst>
            <pc:docMk/>
            <pc:sldMk cId="526230543" sldId="260"/>
            <ac:inkMk id="505" creationId="{6725803B-4E12-4165-9FCD-5D768C361871}"/>
          </ac:inkMkLst>
        </pc:inkChg>
        <pc:inkChg chg="add del mod">
          <ac:chgData name="Ninela  Marchant Neira" userId="0445fe62-3fdd-417c-a2b7-f13f715d869a" providerId="ADAL" clId="{7A64ED2C-B7D4-4D8C-B216-AB94F56C8D07}" dt="2021-04-15T20:27:34.486" v="2991"/>
          <ac:inkMkLst>
            <pc:docMk/>
            <pc:sldMk cId="526230543" sldId="260"/>
            <ac:inkMk id="506" creationId="{094F5243-803E-4ED6-B1EA-DCEAE88B6450}"/>
          </ac:inkMkLst>
        </pc:inkChg>
        <pc:inkChg chg="add del mod">
          <ac:chgData name="Ninela  Marchant Neira" userId="0445fe62-3fdd-417c-a2b7-f13f715d869a" providerId="ADAL" clId="{7A64ED2C-B7D4-4D8C-B216-AB94F56C8D07}" dt="2021-04-15T20:27:34.484" v="2987"/>
          <ac:inkMkLst>
            <pc:docMk/>
            <pc:sldMk cId="526230543" sldId="260"/>
            <ac:inkMk id="507" creationId="{965D13A8-EF00-441F-8316-424829F6246D}"/>
          </ac:inkMkLst>
        </pc:inkChg>
        <pc:inkChg chg="add del mod">
          <ac:chgData name="Ninela  Marchant Neira" userId="0445fe62-3fdd-417c-a2b7-f13f715d869a" providerId="ADAL" clId="{7A64ED2C-B7D4-4D8C-B216-AB94F56C8D07}" dt="2021-04-15T20:27:34.489" v="2997"/>
          <ac:inkMkLst>
            <pc:docMk/>
            <pc:sldMk cId="526230543" sldId="260"/>
            <ac:inkMk id="508" creationId="{025F7826-954E-4968-B2BE-4EFA61ADE69D}"/>
          </ac:inkMkLst>
        </pc:inkChg>
        <pc:inkChg chg="add del mod">
          <ac:chgData name="Ninela  Marchant Neira" userId="0445fe62-3fdd-417c-a2b7-f13f715d869a" providerId="ADAL" clId="{7A64ED2C-B7D4-4D8C-B216-AB94F56C8D07}" dt="2021-04-15T20:27:34.488" v="2995"/>
          <ac:inkMkLst>
            <pc:docMk/>
            <pc:sldMk cId="526230543" sldId="260"/>
            <ac:inkMk id="510" creationId="{935CAE00-C95F-4350-B903-72EEF0A58C77}"/>
          </ac:inkMkLst>
        </pc:inkChg>
        <pc:inkChg chg="add del mod">
          <ac:chgData name="Ninela  Marchant Neira" userId="0445fe62-3fdd-417c-a2b7-f13f715d869a" providerId="ADAL" clId="{7A64ED2C-B7D4-4D8C-B216-AB94F56C8D07}" dt="2021-04-15T20:27:22.930" v="2946"/>
          <ac:inkMkLst>
            <pc:docMk/>
            <pc:sldMk cId="526230543" sldId="260"/>
            <ac:inkMk id="512" creationId="{507E6098-8AB7-429C-88AE-05B66AD43A5F}"/>
          </ac:inkMkLst>
        </pc:inkChg>
        <pc:inkChg chg="add del mod">
          <ac:chgData name="Ninela  Marchant Neira" userId="0445fe62-3fdd-417c-a2b7-f13f715d869a" providerId="ADAL" clId="{7A64ED2C-B7D4-4D8C-B216-AB94F56C8D07}" dt="2021-04-15T20:27:22.925" v="2937"/>
          <ac:inkMkLst>
            <pc:docMk/>
            <pc:sldMk cId="526230543" sldId="260"/>
            <ac:inkMk id="513" creationId="{16027187-679C-416A-A40C-B48A1A5E44DC}"/>
          </ac:inkMkLst>
        </pc:inkChg>
        <pc:inkChg chg="add del mod">
          <ac:chgData name="Ninela  Marchant Neira" userId="0445fe62-3fdd-417c-a2b7-f13f715d869a" providerId="ADAL" clId="{7A64ED2C-B7D4-4D8C-B216-AB94F56C8D07}" dt="2021-04-15T20:27:22.929" v="2944"/>
          <ac:inkMkLst>
            <pc:docMk/>
            <pc:sldMk cId="526230543" sldId="260"/>
            <ac:inkMk id="514" creationId="{FABE2582-C2A0-4B8D-83E3-00E4BF16469E}"/>
          </ac:inkMkLst>
        </pc:inkChg>
        <pc:inkChg chg="add del mod">
          <ac:chgData name="Ninela  Marchant Neira" userId="0445fe62-3fdd-417c-a2b7-f13f715d869a" providerId="ADAL" clId="{7A64ED2C-B7D4-4D8C-B216-AB94F56C8D07}" dt="2021-04-15T20:27:22.927" v="2940"/>
          <ac:inkMkLst>
            <pc:docMk/>
            <pc:sldMk cId="526230543" sldId="260"/>
            <ac:inkMk id="515" creationId="{5DF28C7B-5C73-42D7-AD4C-A3381CEA2828}"/>
          </ac:inkMkLst>
        </pc:inkChg>
        <pc:inkChg chg="add del mod">
          <ac:chgData name="Ninela  Marchant Neira" userId="0445fe62-3fdd-417c-a2b7-f13f715d869a" providerId="ADAL" clId="{7A64ED2C-B7D4-4D8C-B216-AB94F56C8D07}" dt="2021-04-15T20:27:22.923" v="2932"/>
          <ac:inkMkLst>
            <pc:docMk/>
            <pc:sldMk cId="526230543" sldId="260"/>
            <ac:inkMk id="516" creationId="{4B892B9A-9E24-4C5F-8C4C-C040B83FF25E}"/>
          </ac:inkMkLst>
        </pc:inkChg>
        <pc:inkChg chg="add del mod">
          <ac:chgData name="Ninela  Marchant Neira" userId="0445fe62-3fdd-417c-a2b7-f13f715d869a" providerId="ADAL" clId="{7A64ED2C-B7D4-4D8C-B216-AB94F56C8D07}" dt="2021-04-15T20:27:22.920" v="2929"/>
          <ac:inkMkLst>
            <pc:docMk/>
            <pc:sldMk cId="526230543" sldId="260"/>
            <ac:inkMk id="517" creationId="{ED723128-8638-4384-897C-1523B7EC42D9}"/>
          </ac:inkMkLst>
        </pc:inkChg>
        <pc:inkChg chg="add del mod">
          <ac:chgData name="Ninela  Marchant Neira" userId="0445fe62-3fdd-417c-a2b7-f13f715d869a" providerId="ADAL" clId="{7A64ED2C-B7D4-4D8C-B216-AB94F56C8D07}" dt="2021-04-15T20:27:22.924" v="2935"/>
          <ac:inkMkLst>
            <pc:docMk/>
            <pc:sldMk cId="526230543" sldId="260"/>
            <ac:inkMk id="518" creationId="{5CD2A315-CAD4-4118-B5B2-9D0915E8F3ED}"/>
          </ac:inkMkLst>
        </pc:inkChg>
        <pc:inkChg chg="add del mod">
          <ac:chgData name="Ninela  Marchant Neira" userId="0445fe62-3fdd-417c-a2b7-f13f715d869a" providerId="ADAL" clId="{7A64ED2C-B7D4-4D8C-B216-AB94F56C8D07}" dt="2021-04-15T20:27:23.557" v="2948"/>
          <ac:inkMkLst>
            <pc:docMk/>
            <pc:sldMk cId="526230543" sldId="260"/>
            <ac:inkMk id="519" creationId="{8E216D8D-F42A-444C-AC91-43929232F5D1}"/>
          </ac:inkMkLst>
        </pc:inkChg>
        <pc:inkChg chg="add del mod">
          <ac:chgData name="Ninela  Marchant Neira" userId="0445fe62-3fdd-417c-a2b7-f13f715d869a" providerId="ADAL" clId="{7A64ED2C-B7D4-4D8C-B216-AB94F56C8D07}" dt="2021-04-15T20:27:22.929" v="2943"/>
          <ac:inkMkLst>
            <pc:docMk/>
            <pc:sldMk cId="526230543" sldId="260"/>
            <ac:inkMk id="521" creationId="{60D8EE49-D203-4E14-8180-A21DD8BEAF86}"/>
          </ac:inkMkLst>
        </pc:inkChg>
        <pc:inkChg chg="add del mod">
          <ac:chgData name="Ninela  Marchant Neira" userId="0445fe62-3fdd-417c-a2b7-f13f715d869a" providerId="ADAL" clId="{7A64ED2C-B7D4-4D8C-B216-AB94F56C8D07}" dt="2021-04-15T20:27:22.924" v="2936"/>
          <ac:inkMkLst>
            <pc:docMk/>
            <pc:sldMk cId="526230543" sldId="260"/>
            <ac:inkMk id="523" creationId="{6B2EAAE0-7595-4DB0-A55C-0A219B251638}"/>
          </ac:inkMkLst>
        </pc:inkChg>
        <pc:inkChg chg="add del mod">
          <ac:chgData name="Ninela  Marchant Neira" userId="0445fe62-3fdd-417c-a2b7-f13f715d869a" providerId="ADAL" clId="{7A64ED2C-B7D4-4D8C-B216-AB94F56C8D07}" dt="2021-04-15T20:27:22.925" v="2938"/>
          <ac:inkMkLst>
            <pc:docMk/>
            <pc:sldMk cId="526230543" sldId="260"/>
            <ac:inkMk id="524" creationId="{073E1397-E7C3-42A6-9E42-053F452B0830}"/>
          </ac:inkMkLst>
        </pc:inkChg>
        <pc:inkChg chg="add del mod">
          <ac:chgData name="Ninela  Marchant Neira" userId="0445fe62-3fdd-417c-a2b7-f13f715d869a" providerId="ADAL" clId="{7A64ED2C-B7D4-4D8C-B216-AB94F56C8D07}" dt="2021-04-15T20:27:22.930" v="2945"/>
          <ac:inkMkLst>
            <pc:docMk/>
            <pc:sldMk cId="526230543" sldId="260"/>
            <ac:inkMk id="525" creationId="{5E5A0643-FE7B-4593-8324-DBB6727C8D65}"/>
          </ac:inkMkLst>
        </pc:inkChg>
        <pc:inkChg chg="add del mod">
          <ac:chgData name="Ninela  Marchant Neira" userId="0445fe62-3fdd-417c-a2b7-f13f715d869a" providerId="ADAL" clId="{7A64ED2C-B7D4-4D8C-B216-AB94F56C8D07}" dt="2021-04-15T20:27:22.928" v="2941"/>
          <ac:inkMkLst>
            <pc:docMk/>
            <pc:sldMk cId="526230543" sldId="260"/>
            <ac:inkMk id="526" creationId="{E9B9F24B-21BE-4841-8967-58CA5DB571DD}"/>
          </ac:inkMkLst>
        </pc:inkChg>
        <pc:inkChg chg="add del">
          <ac:chgData name="Ninela  Marchant Neira" userId="0445fe62-3fdd-417c-a2b7-f13f715d869a" providerId="ADAL" clId="{7A64ED2C-B7D4-4D8C-B216-AB94F56C8D07}" dt="2021-04-15T20:27:34.489" v="2996"/>
          <ac:inkMkLst>
            <pc:docMk/>
            <pc:sldMk cId="526230543" sldId="260"/>
            <ac:inkMk id="528" creationId="{D3C8C21D-62E4-49F7-8013-1FC69197C824}"/>
          </ac:inkMkLst>
        </pc:inkChg>
        <pc:inkChg chg="add del mod">
          <ac:chgData name="Ninela  Marchant Neira" userId="0445fe62-3fdd-417c-a2b7-f13f715d869a" providerId="ADAL" clId="{7A64ED2C-B7D4-4D8C-B216-AB94F56C8D07}" dt="2021-04-15T20:27:34.499" v="3011"/>
          <ac:inkMkLst>
            <pc:docMk/>
            <pc:sldMk cId="526230543" sldId="260"/>
            <ac:inkMk id="529" creationId="{7529FAF2-0402-4198-BB92-613E353D96D2}"/>
          </ac:inkMkLst>
        </pc:inkChg>
        <pc:inkChg chg="add del mod">
          <ac:chgData name="Ninela  Marchant Neira" userId="0445fe62-3fdd-417c-a2b7-f13f715d869a" providerId="ADAL" clId="{7A64ED2C-B7D4-4D8C-B216-AB94F56C8D07}" dt="2021-04-15T20:27:34.497" v="3008"/>
          <ac:inkMkLst>
            <pc:docMk/>
            <pc:sldMk cId="526230543" sldId="260"/>
            <ac:inkMk id="530" creationId="{6772B3EB-60F6-4631-87D0-40A2DB33DFB2}"/>
          </ac:inkMkLst>
        </pc:inkChg>
        <pc:inkChg chg="add del mod">
          <ac:chgData name="Ninela  Marchant Neira" userId="0445fe62-3fdd-417c-a2b7-f13f715d869a" providerId="ADAL" clId="{7A64ED2C-B7D4-4D8C-B216-AB94F56C8D07}" dt="2021-04-15T20:27:34.506" v="3028"/>
          <ac:inkMkLst>
            <pc:docMk/>
            <pc:sldMk cId="526230543" sldId="260"/>
            <ac:inkMk id="531" creationId="{E5BC67DC-A6B5-42AC-8F51-987CA011680B}"/>
          </ac:inkMkLst>
        </pc:inkChg>
        <pc:inkChg chg="add del mod">
          <ac:chgData name="Ninela  Marchant Neira" userId="0445fe62-3fdd-417c-a2b7-f13f715d869a" providerId="ADAL" clId="{7A64ED2C-B7D4-4D8C-B216-AB94F56C8D07}" dt="2021-04-15T20:27:34.488" v="2993"/>
          <ac:inkMkLst>
            <pc:docMk/>
            <pc:sldMk cId="526230543" sldId="260"/>
            <ac:inkMk id="532" creationId="{3E3946E4-4A94-4622-BA0C-EF4C0B858582}"/>
          </ac:inkMkLst>
        </pc:inkChg>
        <pc:inkChg chg="add del mod">
          <ac:chgData name="Ninela  Marchant Neira" userId="0445fe62-3fdd-417c-a2b7-f13f715d869a" providerId="ADAL" clId="{7A64ED2C-B7D4-4D8C-B216-AB94F56C8D07}" dt="2021-04-15T20:27:34.505" v="3024"/>
          <ac:inkMkLst>
            <pc:docMk/>
            <pc:sldMk cId="526230543" sldId="260"/>
            <ac:inkMk id="533" creationId="{4EF51B00-948D-4995-A5A2-9224A0811B2B}"/>
          </ac:inkMkLst>
        </pc:inkChg>
        <pc:inkChg chg="add del mod">
          <ac:chgData name="Ninela  Marchant Neira" userId="0445fe62-3fdd-417c-a2b7-f13f715d869a" providerId="ADAL" clId="{7A64ED2C-B7D4-4D8C-B216-AB94F56C8D07}" dt="2021-04-15T20:27:34.513" v="3034"/>
          <ac:inkMkLst>
            <pc:docMk/>
            <pc:sldMk cId="526230543" sldId="260"/>
            <ac:inkMk id="535" creationId="{2F05EE80-E54A-40C2-8203-9CE61173C0AD}"/>
          </ac:inkMkLst>
        </pc:inkChg>
        <pc:inkChg chg="add del mod">
          <ac:chgData name="Ninela  Marchant Neira" userId="0445fe62-3fdd-417c-a2b7-f13f715d869a" providerId="ADAL" clId="{7A64ED2C-B7D4-4D8C-B216-AB94F56C8D07}" dt="2021-04-15T20:27:34.500" v="3014"/>
          <ac:inkMkLst>
            <pc:docMk/>
            <pc:sldMk cId="526230543" sldId="260"/>
            <ac:inkMk id="536" creationId="{897C30B8-93F7-4D47-9539-632C9EC577E0}"/>
          </ac:inkMkLst>
        </pc:inkChg>
        <pc:inkChg chg="add del mod">
          <ac:chgData name="Ninela  Marchant Neira" userId="0445fe62-3fdd-417c-a2b7-f13f715d869a" providerId="ADAL" clId="{7A64ED2C-B7D4-4D8C-B216-AB94F56C8D07}" dt="2021-04-15T20:27:34.497" v="3007"/>
          <ac:inkMkLst>
            <pc:docMk/>
            <pc:sldMk cId="526230543" sldId="260"/>
            <ac:inkMk id="537" creationId="{DD35627C-9B54-4EA0-8CED-79807F55D150}"/>
          </ac:inkMkLst>
        </pc:inkChg>
        <pc:inkChg chg="add del mod">
          <ac:chgData name="Ninela  Marchant Neira" userId="0445fe62-3fdd-417c-a2b7-f13f715d869a" providerId="ADAL" clId="{7A64ED2C-B7D4-4D8C-B216-AB94F56C8D07}" dt="2021-04-15T20:27:34.509" v="3029"/>
          <ac:inkMkLst>
            <pc:docMk/>
            <pc:sldMk cId="526230543" sldId="260"/>
            <ac:inkMk id="539" creationId="{130EA9D3-A08A-4C03-A094-0B8A49E4C102}"/>
          </ac:inkMkLst>
        </pc:inkChg>
        <pc:inkChg chg="add del mod">
          <ac:chgData name="Ninela  Marchant Neira" userId="0445fe62-3fdd-417c-a2b7-f13f715d869a" providerId="ADAL" clId="{7A64ED2C-B7D4-4D8C-B216-AB94F56C8D07}" dt="2021-04-15T20:27:34.501" v="3017"/>
          <ac:inkMkLst>
            <pc:docMk/>
            <pc:sldMk cId="526230543" sldId="260"/>
            <ac:inkMk id="540" creationId="{3517880E-0625-493E-8B26-126C6108AAAC}"/>
          </ac:inkMkLst>
        </pc:inkChg>
        <pc:inkChg chg="add del mod">
          <ac:chgData name="Ninela  Marchant Neira" userId="0445fe62-3fdd-417c-a2b7-f13f715d869a" providerId="ADAL" clId="{7A64ED2C-B7D4-4D8C-B216-AB94F56C8D07}" dt="2021-04-15T20:27:34.485" v="2990"/>
          <ac:inkMkLst>
            <pc:docMk/>
            <pc:sldMk cId="526230543" sldId="260"/>
            <ac:inkMk id="541" creationId="{903B9614-1FEC-464C-9892-8ADC666D97E7}"/>
          </ac:inkMkLst>
        </pc:inkChg>
        <pc:inkChg chg="add del mod">
          <ac:chgData name="Ninela  Marchant Neira" userId="0445fe62-3fdd-417c-a2b7-f13f715d869a" providerId="ADAL" clId="{7A64ED2C-B7D4-4D8C-B216-AB94F56C8D07}" dt="2021-04-15T20:27:34.488" v="2994"/>
          <ac:inkMkLst>
            <pc:docMk/>
            <pc:sldMk cId="526230543" sldId="260"/>
            <ac:inkMk id="542" creationId="{3AA7CB44-F533-4638-B74E-1EC899B9DD6D}"/>
          </ac:inkMkLst>
        </pc:inkChg>
        <pc:inkChg chg="add del mod">
          <ac:chgData name="Ninela  Marchant Neira" userId="0445fe62-3fdd-417c-a2b7-f13f715d869a" providerId="ADAL" clId="{7A64ED2C-B7D4-4D8C-B216-AB94F56C8D07}" dt="2021-04-15T20:27:34.498" v="3009"/>
          <ac:inkMkLst>
            <pc:docMk/>
            <pc:sldMk cId="526230543" sldId="260"/>
            <ac:inkMk id="543" creationId="{25F60C64-E28D-44A1-926B-5225FFF45062}"/>
          </ac:inkMkLst>
        </pc:inkChg>
        <pc:inkChg chg="add del mod">
          <ac:chgData name="Ninela  Marchant Neira" userId="0445fe62-3fdd-417c-a2b7-f13f715d869a" providerId="ADAL" clId="{7A64ED2C-B7D4-4D8C-B216-AB94F56C8D07}" dt="2021-04-15T20:27:34.494" v="3004"/>
          <ac:inkMkLst>
            <pc:docMk/>
            <pc:sldMk cId="526230543" sldId="260"/>
            <ac:inkMk id="544" creationId="{98E8F6DB-B8D8-4F34-8894-625429C5E7F6}"/>
          </ac:inkMkLst>
        </pc:inkChg>
        <pc:inkChg chg="add del mod">
          <ac:chgData name="Ninela  Marchant Neira" userId="0445fe62-3fdd-417c-a2b7-f13f715d869a" providerId="ADAL" clId="{7A64ED2C-B7D4-4D8C-B216-AB94F56C8D07}" dt="2021-04-15T20:27:34.492" v="3000"/>
          <ac:inkMkLst>
            <pc:docMk/>
            <pc:sldMk cId="526230543" sldId="260"/>
            <ac:inkMk id="545" creationId="{D86D1621-04A0-4BE5-89C0-F21438893BAD}"/>
          </ac:inkMkLst>
        </pc:inkChg>
        <pc:inkChg chg="add del mod">
          <ac:chgData name="Ninela  Marchant Neira" userId="0445fe62-3fdd-417c-a2b7-f13f715d869a" providerId="ADAL" clId="{7A64ED2C-B7D4-4D8C-B216-AB94F56C8D07}" dt="2021-04-15T20:27:34.483" v="2986"/>
          <ac:inkMkLst>
            <pc:docMk/>
            <pc:sldMk cId="526230543" sldId="260"/>
            <ac:inkMk id="547" creationId="{EFFFECB2-5EB7-486D-BE08-671680FE9B23}"/>
          </ac:inkMkLst>
        </pc:inkChg>
        <pc:inkChg chg="add del mod">
          <ac:chgData name="Ninela  Marchant Neira" userId="0445fe62-3fdd-417c-a2b7-f13f715d869a" providerId="ADAL" clId="{7A64ED2C-B7D4-4D8C-B216-AB94F56C8D07}" dt="2021-04-15T20:27:28.219" v="2965"/>
          <ac:inkMkLst>
            <pc:docMk/>
            <pc:sldMk cId="526230543" sldId="260"/>
            <ac:inkMk id="548" creationId="{C6C51EAA-FEE8-4D36-B107-4D4E72B07C6B}"/>
          </ac:inkMkLst>
        </pc:inkChg>
        <pc:inkChg chg="add del mod">
          <ac:chgData name="Ninela  Marchant Neira" userId="0445fe62-3fdd-417c-a2b7-f13f715d869a" providerId="ADAL" clId="{7A64ED2C-B7D4-4D8C-B216-AB94F56C8D07}" dt="2021-04-15T20:27:28.225" v="2971"/>
          <ac:inkMkLst>
            <pc:docMk/>
            <pc:sldMk cId="526230543" sldId="260"/>
            <ac:inkMk id="550" creationId="{BE72778D-25D3-4DCB-8EB4-5F6028B8035A}"/>
          </ac:inkMkLst>
        </pc:inkChg>
        <pc:inkChg chg="add del mod">
          <ac:chgData name="Ninela  Marchant Neira" userId="0445fe62-3fdd-417c-a2b7-f13f715d869a" providerId="ADAL" clId="{7A64ED2C-B7D4-4D8C-B216-AB94F56C8D07}" dt="2021-04-15T20:27:28.217" v="2961"/>
          <ac:inkMkLst>
            <pc:docMk/>
            <pc:sldMk cId="526230543" sldId="260"/>
            <ac:inkMk id="551" creationId="{BD042709-8DE9-48B2-B532-964F048144C9}"/>
          </ac:inkMkLst>
        </pc:inkChg>
        <pc:inkChg chg="add del mod">
          <ac:chgData name="Ninela  Marchant Neira" userId="0445fe62-3fdd-417c-a2b7-f13f715d869a" providerId="ADAL" clId="{7A64ED2C-B7D4-4D8C-B216-AB94F56C8D07}" dt="2021-04-15T20:27:28.217" v="2959"/>
          <ac:inkMkLst>
            <pc:docMk/>
            <pc:sldMk cId="526230543" sldId="260"/>
            <ac:inkMk id="552" creationId="{6F8AB995-C5CA-4F36-BE39-B1B2D361F459}"/>
          </ac:inkMkLst>
        </pc:inkChg>
        <pc:inkChg chg="add del mod">
          <ac:chgData name="Ninela  Marchant Neira" userId="0445fe62-3fdd-417c-a2b7-f13f715d869a" providerId="ADAL" clId="{7A64ED2C-B7D4-4D8C-B216-AB94F56C8D07}" dt="2021-04-15T20:27:28.213" v="2953"/>
          <ac:inkMkLst>
            <pc:docMk/>
            <pc:sldMk cId="526230543" sldId="260"/>
            <ac:inkMk id="554" creationId="{0A5FC9E3-35B8-4F6E-B629-42F458A0C529}"/>
          </ac:inkMkLst>
        </pc:inkChg>
        <pc:inkChg chg="add del mod">
          <ac:chgData name="Ninela  Marchant Neira" userId="0445fe62-3fdd-417c-a2b7-f13f715d869a" providerId="ADAL" clId="{7A64ED2C-B7D4-4D8C-B216-AB94F56C8D07}" dt="2021-04-15T20:27:28.215" v="2955"/>
          <ac:inkMkLst>
            <pc:docMk/>
            <pc:sldMk cId="526230543" sldId="260"/>
            <ac:inkMk id="556" creationId="{5458B1A5-93DD-4D42-9F71-A4843A2C623D}"/>
          </ac:inkMkLst>
        </pc:inkChg>
        <pc:inkChg chg="add del mod">
          <ac:chgData name="Ninela  Marchant Neira" userId="0445fe62-3fdd-417c-a2b7-f13f715d869a" providerId="ADAL" clId="{7A64ED2C-B7D4-4D8C-B216-AB94F56C8D07}" dt="2021-04-15T20:27:34.504" v="3023"/>
          <ac:inkMkLst>
            <pc:docMk/>
            <pc:sldMk cId="526230543" sldId="260"/>
            <ac:inkMk id="558" creationId="{5F4A13B1-D5C9-48D0-94FB-0FCD91006EDF}"/>
          </ac:inkMkLst>
        </pc:inkChg>
        <pc:inkChg chg="add del mod">
          <ac:chgData name="Ninela  Marchant Neira" userId="0445fe62-3fdd-417c-a2b7-f13f715d869a" providerId="ADAL" clId="{7A64ED2C-B7D4-4D8C-B216-AB94F56C8D07}" dt="2021-04-15T20:27:28.212" v="2952"/>
          <ac:inkMkLst>
            <pc:docMk/>
            <pc:sldMk cId="526230543" sldId="260"/>
            <ac:inkMk id="560" creationId="{560E881B-7A60-45B4-A3BC-F2B2ADB5C445}"/>
          </ac:inkMkLst>
        </pc:inkChg>
        <pc:inkChg chg="add del mod">
          <ac:chgData name="Ninela  Marchant Neira" userId="0445fe62-3fdd-417c-a2b7-f13f715d869a" providerId="ADAL" clId="{7A64ED2C-B7D4-4D8C-B216-AB94F56C8D07}" dt="2021-04-15T20:27:28.216" v="2956"/>
          <ac:inkMkLst>
            <pc:docMk/>
            <pc:sldMk cId="526230543" sldId="260"/>
            <ac:inkMk id="561" creationId="{76327A2C-05CD-4621-B970-417A31298FB0}"/>
          </ac:inkMkLst>
        </pc:inkChg>
        <pc:inkChg chg="add del mod">
          <ac:chgData name="Ninela  Marchant Neira" userId="0445fe62-3fdd-417c-a2b7-f13f715d869a" providerId="ADAL" clId="{7A64ED2C-B7D4-4D8C-B216-AB94F56C8D07}" dt="2021-04-15T20:27:28.227" v="2972"/>
          <ac:inkMkLst>
            <pc:docMk/>
            <pc:sldMk cId="526230543" sldId="260"/>
            <ac:inkMk id="562" creationId="{E5E52D35-1C18-443C-9C7B-143BCAB3CE6C}"/>
          </ac:inkMkLst>
        </pc:inkChg>
        <pc:inkChg chg="add del mod">
          <ac:chgData name="Ninela  Marchant Neira" userId="0445fe62-3fdd-417c-a2b7-f13f715d869a" providerId="ADAL" clId="{7A64ED2C-B7D4-4D8C-B216-AB94F56C8D07}" dt="2021-04-15T20:27:28.224" v="2970"/>
          <ac:inkMkLst>
            <pc:docMk/>
            <pc:sldMk cId="526230543" sldId="260"/>
            <ac:inkMk id="563" creationId="{2B8AB5DA-9388-4531-AF34-783A6AE2AB89}"/>
          </ac:inkMkLst>
        </pc:inkChg>
        <pc:inkChg chg="add del mod">
          <ac:chgData name="Ninela  Marchant Neira" userId="0445fe62-3fdd-417c-a2b7-f13f715d869a" providerId="ADAL" clId="{7A64ED2C-B7D4-4D8C-B216-AB94F56C8D07}" dt="2021-04-15T20:27:28.231" v="2978"/>
          <ac:inkMkLst>
            <pc:docMk/>
            <pc:sldMk cId="526230543" sldId="260"/>
            <ac:inkMk id="564" creationId="{B2FDC430-9362-4924-843B-1C1751842552}"/>
          </ac:inkMkLst>
        </pc:inkChg>
        <pc:inkChg chg="add del mod">
          <ac:chgData name="Ninela  Marchant Neira" userId="0445fe62-3fdd-417c-a2b7-f13f715d869a" providerId="ADAL" clId="{7A64ED2C-B7D4-4D8C-B216-AB94F56C8D07}" dt="2021-04-15T20:17:25.393" v="2502"/>
          <ac:inkMkLst>
            <pc:docMk/>
            <pc:sldMk cId="526230543" sldId="260"/>
            <ac:inkMk id="566" creationId="{C8B5CE70-8E43-4976-BEF5-560E2AE5C7D7}"/>
          </ac:inkMkLst>
        </pc:inkChg>
        <pc:inkChg chg="add del mod">
          <ac:chgData name="Ninela  Marchant Neira" userId="0445fe62-3fdd-417c-a2b7-f13f715d869a" providerId="ADAL" clId="{7A64ED2C-B7D4-4D8C-B216-AB94F56C8D07}" dt="2021-04-15T20:15:59.888" v="2433"/>
          <ac:inkMkLst>
            <pc:docMk/>
            <pc:sldMk cId="526230543" sldId="260"/>
            <ac:inkMk id="568" creationId="{FE6B06CB-1782-4D02-859D-00264F703700}"/>
          </ac:inkMkLst>
        </pc:inkChg>
        <pc:inkChg chg="add del mod">
          <ac:chgData name="Ninela  Marchant Neira" userId="0445fe62-3fdd-417c-a2b7-f13f715d869a" providerId="ADAL" clId="{7A64ED2C-B7D4-4D8C-B216-AB94F56C8D07}" dt="2021-04-15T20:15:59.888" v="2432"/>
          <ac:inkMkLst>
            <pc:docMk/>
            <pc:sldMk cId="526230543" sldId="260"/>
            <ac:inkMk id="569" creationId="{3ED38970-FC71-4572-8C9D-722FA817C1BF}"/>
          </ac:inkMkLst>
        </pc:inkChg>
        <pc:inkChg chg="add del mod">
          <ac:chgData name="Ninela  Marchant Neira" userId="0445fe62-3fdd-417c-a2b7-f13f715d869a" providerId="ADAL" clId="{7A64ED2C-B7D4-4D8C-B216-AB94F56C8D07}" dt="2021-04-15T20:15:59.884" v="2429"/>
          <ac:inkMkLst>
            <pc:docMk/>
            <pc:sldMk cId="526230543" sldId="260"/>
            <ac:inkMk id="570" creationId="{8517B156-A296-40FB-A8DF-C7B5630C8B7A}"/>
          </ac:inkMkLst>
        </pc:inkChg>
        <pc:inkChg chg="add del mod">
          <ac:chgData name="Ninela  Marchant Neira" userId="0445fe62-3fdd-417c-a2b7-f13f715d869a" providerId="ADAL" clId="{7A64ED2C-B7D4-4D8C-B216-AB94F56C8D07}" dt="2021-04-15T20:15:59.889" v="2434"/>
          <ac:inkMkLst>
            <pc:docMk/>
            <pc:sldMk cId="526230543" sldId="260"/>
            <ac:inkMk id="571" creationId="{C4584B2E-9D2B-4815-8D07-E91F6CB7AED7}"/>
          </ac:inkMkLst>
        </pc:inkChg>
        <pc:inkChg chg="add del mod">
          <ac:chgData name="Ninela  Marchant Neira" userId="0445fe62-3fdd-417c-a2b7-f13f715d869a" providerId="ADAL" clId="{7A64ED2C-B7D4-4D8C-B216-AB94F56C8D07}" dt="2021-04-15T20:15:59.886" v="2430"/>
          <ac:inkMkLst>
            <pc:docMk/>
            <pc:sldMk cId="526230543" sldId="260"/>
            <ac:inkMk id="572" creationId="{E15FBC51-E74B-4CDB-963D-2A8AD8307E20}"/>
          </ac:inkMkLst>
        </pc:inkChg>
        <pc:inkChg chg="add del mod">
          <ac:chgData name="Ninela  Marchant Neira" userId="0445fe62-3fdd-417c-a2b7-f13f715d869a" providerId="ADAL" clId="{7A64ED2C-B7D4-4D8C-B216-AB94F56C8D07}" dt="2021-04-15T20:15:59.891" v="2436"/>
          <ac:inkMkLst>
            <pc:docMk/>
            <pc:sldMk cId="526230543" sldId="260"/>
            <ac:inkMk id="573" creationId="{FB974326-8168-4AF3-B84A-68CEEFE336AF}"/>
          </ac:inkMkLst>
        </pc:inkChg>
        <pc:inkChg chg="add del mod">
          <ac:chgData name="Ninela  Marchant Neira" userId="0445fe62-3fdd-417c-a2b7-f13f715d869a" providerId="ADAL" clId="{7A64ED2C-B7D4-4D8C-B216-AB94F56C8D07}" dt="2021-04-15T20:15:59.890" v="2435"/>
          <ac:inkMkLst>
            <pc:docMk/>
            <pc:sldMk cId="526230543" sldId="260"/>
            <ac:inkMk id="574" creationId="{44537A5C-3E5B-4864-A20B-D513A60339C3}"/>
          </ac:inkMkLst>
        </pc:inkChg>
        <pc:inkChg chg="add del mod">
          <ac:chgData name="Ninela  Marchant Neira" userId="0445fe62-3fdd-417c-a2b7-f13f715d869a" providerId="ADAL" clId="{7A64ED2C-B7D4-4D8C-B216-AB94F56C8D07}" dt="2021-04-15T20:15:59.886" v="2431"/>
          <ac:inkMkLst>
            <pc:docMk/>
            <pc:sldMk cId="526230543" sldId="260"/>
            <ac:inkMk id="575" creationId="{99A1790C-A036-4B09-A1B3-83A6C8D6CBA7}"/>
          </ac:inkMkLst>
        </pc:inkChg>
        <pc:inkChg chg="add del mod">
          <ac:chgData name="Ninela  Marchant Neira" userId="0445fe62-3fdd-417c-a2b7-f13f715d869a" providerId="ADAL" clId="{7A64ED2C-B7D4-4D8C-B216-AB94F56C8D07}" dt="2021-04-15T20:27:28.218" v="2962"/>
          <ac:inkMkLst>
            <pc:docMk/>
            <pc:sldMk cId="526230543" sldId="260"/>
            <ac:inkMk id="577" creationId="{6DC0158E-82C5-413A-9DA2-22EB0B3D913B}"/>
          </ac:inkMkLst>
        </pc:inkChg>
        <pc:inkChg chg="add del mod">
          <ac:chgData name="Ninela  Marchant Neira" userId="0445fe62-3fdd-417c-a2b7-f13f715d869a" providerId="ADAL" clId="{7A64ED2C-B7D4-4D8C-B216-AB94F56C8D07}" dt="2021-04-15T20:27:28.232" v="2980"/>
          <ac:inkMkLst>
            <pc:docMk/>
            <pc:sldMk cId="526230543" sldId="260"/>
            <ac:inkMk id="578" creationId="{2BDEB90B-71D6-43AB-84E9-35CDA0D355FA}"/>
          </ac:inkMkLst>
        </pc:inkChg>
        <pc:inkChg chg="add del mod">
          <ac:chgData name="Ninela  Marchant Neira" userId="0445fe62-3fdd-417c-a2b7-f13f715d869a" providerId="ADAL" clId="{7A64ED2C-B7D4-4D8C-B216-AB94F56C8D07}" dt="2021-04-15T20:27:28.232" v="2983"/>
          <ac:inkMkLst>
            <pc:docMk/>
            <pc:sldMk cId="526230543" sldId="260"/>
            <ac:inkMk id="579" creationId="{FFD2514B-3B0E-4662-AC1C-28444B9C1957}"/>
          </ac:inkMkLst>
        </pc:inkChg>
        <pc:inkChg chg="add del mod">
          <ac:chgData name="Ninela  Marchant Neira" userId="0445fe62-3fdd-417c-a2b7-f13f715d869a" providerId="ADAL" clId="{7A64ED2C-B7D4-4D8C-B216-AB94F56C8D07}" dt="2021-04-15T20:27:28.230" v="2977"/>
          <ac:inkMkLst>
            <pc:docMk/>
            <pc:sldMk cId="526230543" sldId="260"/>
            <ac:inkMk id="580" creationId="{78FEFA06-B5C1-475B-A241-109CAFD187AC}"/>
          </ac:inkMkLst>
        </pc:inkChg>
        <pc:inkChg chg="add del mod">
          <ac:chgData name="Ninela  Marchant Neira" userId="0445fe62-3fdd-417c-a2b7-f13f715d869a" providerId="ADAL" clId="{7A64ED2C-B7D4-4D8C-B216-AB94F56C8D07}" dt="2021-04-15T20:27:28.228" v="2974"/>
          <ac:inkMkLst>
            <pc:docMk/>
            <pc:sldMk cId="526230543" sldId="260"/>
            <ac:inkMk id="582" creationId="{59D5D9C9-CF3B-43B6-BA4D-135351D14864}"/>
          </ac:inkMkLst>
        </pc:inkChg>
        <pc:inkChg chg="add del mod">
          <ac:chgData name="Ninela  Marchant Neira" userId="0445fe62-3fdd-417c-a2b7-f13f715d869a" providerId="ADAL" clId="{7A64ED2C-B7D4-4D8C-B216-AB94F56C8D07}" dt="2021-04-15T20:27:28.215" v="2954"/>
          <ac:inkMkLst>
            <pc:docMk/>
            <pc:sldMk cId="526230543" sldId="260"/>
            <ac:inkMk id="583" creationId="{566B4CA1-A5C0-4DD1-9EA6-4B8F1A40D523}"/>
          </ac:inkMkLst>
        </pc:inkChg>
        <pc:inkChg chg="add del mod">
          <ac:chgData name="Ninela  Marchant Neira" userId="0445fe62-3fdd-417c-a2b7-f13f715d869a" providerId="ADAL" clId="{7A64ED2C-B7D4-4D8C-B216-AB94F56C8D07}" dt="2021-04-15T20:27:28.222" v="2969"/>
          <ac:inkMkLst>
            <pc:docMk/>
            <pc:sldMk cId="526230543" sldId="260"/>
            <ac:inkMk id="584" creationId="{A9E4C16C-D6B8-4853-B430-6D4DB9368EC2}"/>
          </ac:inkMkLst>
        </pc:inkChg>
        <pc:inkChg chg="add del mod">
          <ac:chgData name="Ninela  Marchant Neira" userId="0445fe62-3fdd-417c-a2b7-f13f715d869a" providerId="ADAL" clId="{7A64ED2C-B7D4-4D8C-B216-AB94F56C8D07}" dt="2021-04-15T20:27:28.220" v="2968"/>
          <ac:inkMkLst>
            <pc:docMk/>
            <pc:sldMk cId="526230543" sldId="260"/>
            <ac:inkMk id="585" creationId="{117274CE-1C45-48E9-8A4D-3E8372002C09}"/>
          </ac:inkMkLst>
        </pc:inkChg>
        <pc:inkChg chg="add del mod">
          <ac:chgData name="Ninela  Marchant Neira" userId="0445fe62-3fdd-417c-a2b7-f13f715d869a" providerId="ADAL" clId="{7A64ED2C-B7D4-4D8C-B216-AB94F56C8D07}" dt="2021-04-15T20:27:28.220" v="2967"/>
          <ac:inkMkLst>
            <pc:docMk/>
            <pc:sldMk cId="526230543" sldId="260"/>
            <ac:inkMk id="586" creationId="{DA1F7597-5718-4064-BAF3-9686915DADAF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588" creationId="{122A8086-8129-4260-AE10-6BBE24493309}"/>
          </ac:inkMkLst>
        </pc:inkChg>
        <pc:inkChg chg="add del mod">
          <ac:chgData name="Ninela  Marchant Neira" userId="0445fe62-3fdd-417c-a2b7-f13f715d869a" providerId="ADAL" clId="{7A64ED2C-B7D4-4D8C-B216-AB94F56C8D07}" dt="2021-04-15T20:27:28.216" v="2957"/>
          <ac:inkMkLst>
            <pc:docMk/>
            <pc:sldMk cId="526230543" sldId="260"/>
            <ac:inkMk id="589" creationId="{1083E536-09FD-422F-958F-8050DEABC638}"/>
          </ac:inkMkLst>
        </pc:inkChg>
        <pc:inkChg chg="add del mod">
          <ac:chgData name="Ninela  Marchant Neira" userId="0445fe62-3fdd-417c-a2b7-f13f715d869a" providerId="ADAL" clId="{7A64ED2C-B7D4-4D8C-B216-AB94F56C8D07}" dt="2021-04-15T20:27:28.229" v="2975"/>
          <ac:inkMkLst>
            <pc:docMk/>
            <pc:sldMk cId="526230543" sldId="260"/>
            <ac:inkMk id="590" creationId="{84F2A13E-C73E-4283-9B46-D7F7C2C3D00B}"/>
          </ac:inkMkLst>
        </pc:inkChg>
        <pc:inkChg chg="add del mod">
          <ac:chgData name="Ninela  Marchant Neira" userId="0445fe62-3fdd-417c-a2b7-f13f715d869a" providerId="ADAL" clId="{7A64ED2C-B7D4-4D8C-B216-AB94F56C8D07}" dt="2021-04-15T20:27:28.230" v="2976"/>
          <ac:inkMkLst>
            <pc:docMk/>
            <pc:sldMk cId="526230543" sldId="260"/>
            <ac:inkMk id="591" creationId="{279EA473-BDAD-47AE-9832-071AA4A2A5B8}"/>
          </ac:inkMkLst>
        </pc:inkChg>
        <pc:inkChg chg="add del mod">
          <ac:chgData name="Ninela  Marchant Neira" userId="0445fe62-3fdd-417c-a2b7-f13f715d869a" providerId="ADAL" clId="{7A64ED2C-B7D4-4D8C-B216-AB94F56C8D07}" dt="2021-04-15T20:27:28.231" v="2979"/>
          <ac:inkMkLst>
            <pc:docMk/>
            <pc:sldMk cId="526230543" sldId="260"/>
            <ac:inkMk id="592" creationId="{F85AEC90-DBB5-4425-BBC0-C8779CC09521}"/>
          </ac:inkMkLst>
        </pc:inkChg>
        <pc:inkChg chg="add del mod">
          <ac:chgData name="Ninela  Marchant Neira" userId="0445fe62-3fdd-417c-a2b7-f13f715d869a" providerId="ADAL" clId="{7A64ED2C-B7D4-4D8C-B216-AB94F56C8D07}" dt="2021-04-15T20:27:19.712" v="2928"/>
          <ac:inkMkLst>
            <pc:docMk/>
            <pc:sldMk cId="526230543" sldId="260"/>
            <ac:inkMk id="593" creationId="{3CFA3C94-864E-470C-A872-B1138E9DAF87}"/>
          </ac:inkMkLst>
        </pc:inkChg>
        <pc:inkChg chg="add del mod">
          <ac:chgData name="Ninela  Marchant Neira" userId="0445fe62-3fdd-417c-a2b7-f13f715d869a" providerId="ADAL" clId="{7A64ED2C-B7D4-4D8C-B216-AB94F56C8D07}" dt="2021-04-15T20:27:28.220" v="2966"/>
          <ac:inkMkLst>
            <pc:docMk/>
            <pc:sldMk cId="526230543" sldId="260"/>
            <ac:inkMk id="594" creationId="{F12674BF-7DD8-41AE-9F4A-B87BD1751E7B}"/>
          </ac:inkMkLst>
        </pc:inkChg>
        <pc:inkChg chg="add del mod">
          <ac:chgData name="Ninela  Marchant Neira" userId="0445fe62-3fdd-417c-a2b7-f13f715d869a" providerId="ADAL" clId="{7A64ED2C-B7D4-4D8C-B216-AB94F56C8D07}" dt="2021-04-15T20:27:19.711" v="2927"/>
          <ac:inkMkLst>
            <pc:docMk/>
            <pc:sldMk cId="526230543" sldId="260"/>
            <ac:inkMk id="595" creationId="{DF1FBF12-40CA-400E-91EC-63BE55DB71BA}"/>
          </ac:inkMkLst>
        </pc:inkChg>
        <pc:inkChg chg="add del mod">
          <ac:chgData name="Ninela  Marchant Neira" userId="0445fe62-3fdd-417c-a2b7-f13f715d869a" providerId="ADAL" clId="{7A64ED2C-B7D4-4D8C-B216-AB94F56C8D07}" dt="2021-04-15T20:27:28.218" v="2964"/>
          <ac:inkMkLst>
            <pc:docMk/>
            <pc:sldMk cId="526230543" sldId="260"/>
            <ac:inkMk id="596" creationId="{FEE81DC4-B70E-47AD-B5E0-E229F2D31C51}"/>
          </ac:inkMkLst>
        </pc:inkChg>
        <pc:inkChg chg="add del mod">
          <ac:chgData name="Ninela  Marchant Neira" userId="0445fe62-3fdd-417c-a2b7-f13f715d869a" providerId="ADAL" clId="{7A64ED2C-B7D4-4D8C-B216-AB94F56C8D07}" dt="2021-04-15T20:27:28.218" v="2963"/>
          <ac:inkMkLst>
            <pc:docMk/>
            <pc:sldMk cId="526230543" sldId="260"/>
            <ac:inkMk id="599" creationId="{68A8CAD5-67B7-49A5-A2EB-28BB36199769}"/>
          </ac:inkMkLst>
        </pc:inkChg>
        <pc:inkChg chg="add del mod">
          <ac:chgData name="Ninela  Marchant Neira" userId="0445fe62-3fdd-417c-a2b7-f13f715d869a" providerId="ADAL" clId="{7A64ED2C-B7D4-4D8C-B216-AB94F56C8D07}" dt="2021-04-15T20:27:28.228" v="2973"/>
          <ac:inkMkLst>
            <pc:docMk/>
            <pc:sldMk cId="526230543" sldId="260"/>
            <ac:inkMk id="600" creationId="{48F99B54-02C6-4ABF-BCA8-9BE46AEA646D}"/>
          </ac:inkMkLst>
        </pc:inkChg>
        <pc:inkChg chg="add del mod">
          <ac:chgData name="Ninela  Marchant Neira" userId="0445fe62-3fdd-417c-a2b7-f13f715d869a" providerId="ADAL" clId="{7A64ED2C-B7D4-4D8C-B216-AB94F56C8D07}" dt="2021-04-15T20:27:28.212" v="2951"/>
          <ac:inkMkLst>
            <pc:docMk/>
            <pc:sldMk cId="526230543" sldId="260"/>
            <ac:inkMk id="601" creationId="{68161BBE-9D86-4711-A88B-C062BE3D925F}"/>
          </ac:inkMkLst>
        </pc:inkChg>
        <pc:inkChg chg="add del mod">
          <ac:chgData name="Ninela  Marchant Neira" userId="0445fe62-3fdd-417c-a2b7-f13f715d869a" providerId="ADAL" clId="{7A64ED2C-B7D4-4D8C-B216-AB94F56C8D07}" dt="2021-04-15T20:27:28.211" v="2950"/>
          <ac:inkMkLst>
            <pc:docMk/>
            <pc:sldMk cId="526230543" sldId="260"/>
            <ac:inkMk id="602" creationId="{0345A9A1-D2DE-4ADD-B2EF-AC1D68E313BA}"/>
          </ac:inkMkLst>
        </pc:inkChg>
        <pc:inkChg chg="add del mod">
          <ac:chgData name="Ninela  Marchant Neira" userId="0445fe62-3fdd-417c-a2b7-f13f715d869a" providerId="ADAL" clId="{7A64ED2C-B7D4-4D8C-B216-AB94F56C8D07}" dt="2021-04-15T20:27:28.217" v="2960"/>
          <ac:inkMkLst>
            <pc:docMk/>
            <pc:sldMk cId="526230543" sldId="260"/>
            <ac:inkMk id="603" creationId="{59CD2DD8-1F0B-46BF-BD22-70D3A1FB2954}"/>
          </ac:inkMkLst>
        </pc:inkChg>
        <pc:inkChg chg="add del mod">
          <ac:chgData name="Ninela  Marchant Neira" userId="0445fe62-3fdd-417c-a2b7-f13f715d869a" providerId="ADAL" clId="{7A64ED2C-B7D4-4D8C-B216-AB94F56C8D07}" dt="2021-04-15T20:27:28.217" v="2958"/>
          <ac:inkMkLst>
            <pc:docMk/>
            <pc:sldMk cId="526230543" sldId="260"/>
            <ac:inkMk id="604" creationId="{816F01E7-7900-49DA-BBF0-044C99C54C36}"/>
          </ac:inkMkLst>
        </pc:inkChg>
        <pc:inkChg chg="add del mod">
          <ac:chgData name="Ninela  Marchant Neira" userId="0445fe62-3fdd-417c-a2b7-f13f715d869a" providerId="ADAL" clId="{7A64ED2C-B7D4-4D8C-B216-AB94F56C8D07}" dt="2021-04-15T20:27:22.922" v="2930"/>
          <ac:inkMkLst>
            <pc:docMk/>
            <pc:sldMk cId="526230543" sldId="260"/>
            <ac:inkMk id="605" creationId="{E4264FAA-6B8D-4A26-8B17-847251F51CE6}"/>
          </ac:inkMkLst>
        </pc:inkChg>
        <pc:inkChg chg="add del mod">
          <ac:chgData name="Ninela  Marchant Neira" userId="0445fe62-3fdd-417c-a2b7-f13f715d869a" providerId="ADAL" clId="{7A64ED2C-B7D4-4D8C-B216-AB94F56C8D07}" dt="2021-04-15T20:27:28.232" v="2981"/>
          <ac:inkMkLst>
            <pc:docMk/>
            <pc:sldMk cId="526230543" sldId="260"/>
            <ac:inkMk id="606" creationId="{816FA002-A6D7-461E-92AA-7805264D3ACA}"/>
          </ac:inkMkLst>
        </pc:inkChg>
        <pc:inkChg chg="add del mod">
          <ac:chgData name="Ninela  Marchant Neira" userId="0445fe62-3fdd-417c-a2b7-f13f715d869a" providerId="ADAL" clId="{7A64ED2C-B7D4-4D8C-B216-AB94F56C8D07}" dt="2021-04-15T20:27:28.211" v="2949"/>
          <ac:inkMkLst>
            <pc:docMk/>
            <pc:sldMk cId="526230543" sldId="260"/>
            <ac:inkMk id="608" creationId="{99BFE65B-3046-4AEE-81F8-F7334AEFA32A}"/>
          </ac:inkMkLst>
        </pc:inkChg>
        <pc:inkChg chg="add del mod">
          <ac:chgData name="Ninela  Marchant Neira" userId="0445fe62-3fdd-417c-a2b7-f13f715d869a" providerId="ADAL" clId="{7A64ED2C-B7D4-4D8C-B216-AB94F56C8D07}" dt="2021-04-15T20:27:28.232" v="2982"/>
          <ac:inkMkLst>
            <pc:docMk/>
            <pc:sldMk cId="526230543" sldId="260"/>
            <ac:inkMk id="609" creationId="{E3C1208C-87EF-4D2C-A1D3-C5F1AA340697}"/>
          </ac:inkMkLst>
        </pc:inkChg>
        <pc:inkChg chg="add del mod">
          <ac:chgData name="Ninela  Marchant Neira" userId="0445fe62-3fdd-417c-a2b7-f13f715d869a" providerId="ADAL" clId="{7A64ED2C-B7D4-4D8C-B216-AB94F56C8D07}" dt="2021-04-15T20:27:22.923" v="2931"/>
          <ac:inkMkLst>
            <pc:docMk/>
            <pc:sldMk cId="526230543" sldId="260"/>
            <ac:inkMk id="610" creationId="{6C455A1F-6768-4EDF-AC82-550022C19C11}"/>
          </ac:inkMkLst>
        </pc:inkChg>
        <pc:inkChg chg="add del mod">
          <ac:chgData name="Ninela  Marchant Neira" userId="0445fe62-3fdd-417c-a2b7-f13f715d869a" providerId="ADAL" clId="{7A64ED2C-B7D4-4D8C-B216-AB94F56C8D07}" dt="2021-04-15T20:27:22.924" v="2933"/>
          <ac:inkMkLst>
            <pc:docMk/>
            <pc:sldMk cId="526230543" sldId="260"/>
            <ac:inkMk id="611" creationId="{652D121B-55B8-4D71-809A-52A83A18C73A}"/>
          </ac:inkMkLst>
        </pc:inkChg>
        <pc:inkChg chg="add del mod">
          <ac:chgData name="Ninela  Marchant Neira" userId="0445fe62-3fdd-417c-a2b7-f13f715d869a" providerId="ADAL" clId="{7A64ED2C-B7D4-4D8C-B216-AB94F56C8D07}" dt="2021-04-15T20:27:22.927" v="2939"/>
          <ac:inkMkLst>
            <pc:docMk/>
            <pc:sldMk cId="526230543" sldId="260"/>
            <ac:inkMk id="612" creationId="{514FEA86-2570-4DA5-9575-F27F9F0082F3}"/>
          </ac:inkMkLst>
        </pc:inkChg>
        <pc:inkChg chg="add del mod">
          <ac:chgData name="Ninela  Marchant Neira" userId="0445fe62-3fdd-417c-a2b7-f13f715d869a" providerId="ADAL" clId="{7A64ED2C-B7D4-4D8C-B216-AB94F56C8D07}" dt="2021-04-15T20:27:22.931" v="2947"/>
          <ac:inkMkLst>
            <pc:docMk/>
            <pc:sldMk cId="526230543" sldId="260"/>
            <ac:inkMk id="613" creationId="{F143B2E5-EBB0-43F6-85A3-785F69E3BF8C}"/>
          </ac:inkMkLst>
        </pc:inkChg>
        <pc:inkChg chg="add del mod">
          <ac:chgData name="Ninela  Marchant Neira" userId="0445fe62-3fdd-417c-a2b7-f13f715d869a" providerId="ADAL" clId="{7A64ED2C-B7D4-4D8C-B216-AB94F56C8D07}" dt="2021-04-15T20:27:22.928" v="2942"/>
          <ac:inkMkLst>
            <pc:docMk/>
            <pc:sldMk cId="526230543" sldId="260"/>
            <ac:inkMk id="614" creationId="{67DBDD9E-7BD9-42E4-9FB4-0CB448B5BD55}"/>
          </ac:inkMkLst>
        </pc:inkChg>
        <pc:inkChg chg="add del mod">
          <ac:chgData name="Ninela  Marchant Neira" userId="0445fe62-3fdd-417c-a2b7-f13f715d869a" providerId="ADAL" clId="{7A64ED2C-B7D4-4D8C-B216-AB94F56C8D07}" dt="2021-04-15T20:27:22.924" v="2934"/>
          <ac:inkMkLst>
            <pc:docMk/>
            <pc:sldMk cId="526230543" sldId="260"/>
            <ac:inkMk id="615" creationId="{A0410F34-A776-4660-ABD9-73BECAAD11AC}"/>
          </ac:inkMkLst>
        </pc:inkChg>
        <pc:inkChg chg="add del mod">
          <ac:chgData name="Ninela  Marchant Neira" userId="0445fe62-3fdd-417c-a2b7-f13f715d869a" providerId="ADAL" clId="{7A64ED2C-B7D4-4D8C-B216-AB94F56C8D07}" dt="2021-04-15T20:17:21.006" v="2494"/>
          <ac:inkMkLst>
            <pc:docMk/>
            <pc:sldMk cId="526230543" sldId="260"/>
            <ac:inkMk id="617" creationId="{5944E9BD-8A39-4B81-A8F3-F0127D9AEDE4}"/>
          </ac:inkMkLst>
        </pc:inkChg>
        <pc:inkChg chg="add del mod">
          <ac:chgData name="Ninela  Marchant Neira" userId="0445fe62-3fdd-417c-a2b7-f13f715d869a" providerId="ADAL" clId="{7A64ED2C-B7D4-4D8C-B216-AB94F56C8D07}" dt="2021-04-15T20:17:21" v="2488"/>
          <ac:inkMkLst>
            <pc:docMk/>
            <pc:sldMk cId="526230543" sldId="260"/>
            <ac:inkMk id="618" creationId="{AFF600FF-48A6-4680-B913-21B07504EA2E}"/>
          </ac:inkMkLst>
        </pc:inkChg>
        <pc:inkChg chg="add del mod">
          <ac:chgData name="Ninela  Marchant Neira" userId="0445fe62-3fdd-417c-a2b7-f13f715d869a" providerId="ADAL" clId="{7A64ED2C-B7D4-4D8C-B216-AB94F56C8D07}" dt="2021-04-15T20:17:20.995" v="2484"/>
          <ac:inkMkLst>
            <pc:docMk/>
            <pc:sldMk cId="526230543" sldId="260"/>
            <ac:inkMk id="619" creationId="{4D472485-B50B-484F-B238-C347F1D23714}"/>
          </ac:inkMkLst>
        </pc:inkChg>
        <pc:inkChg chg="add del mod">
          <ac:chgData name="Ninela  Marchant Neira" userId="0445fe62-3fdd-417c-a2b7-f13f715d869a" providerId="ADAL" clId="{7A64ED2C-B7D4-4D8C-B216-AB94F56C8D07}" dt="2021-04-15T20:17:21.007" v="2497"/>
          <ac:inkMkLst>
            <pc:docMk/>
            <pc:sldMk cId="526230543" sldId="260"/>
            <ac:inkMk id="620" creationId="{06DAFFEE-1C47-4480-85D5-5C1FD8CAED0E}"/>
          </ac:inkMkLst>
        </pc:inkChg>
        <pc:inkChg chg="add del mod">
          <ac:chgData name="Ninela  Marchant Neira" userId="0445fe62-3fdd-417c-a2b7-f13f715d869a" providerId="ADAL" clId="{7A64ED2C-B7D4-4D8C-B216-AB94F56C8D07}" dt="2021-04-15T20:17:21.002" v="2490"/>
          <ac:inkMkLst>
            <pc:docMk/>
            <pc:sldMk cId="526230543" sldId="260"/>
            <ac:inkMk id="621" creationId="{BC34737D-82C7-48E3-805B-8F3692D08030}"/>
          </ac:inkMkLst>
        </pc:inkChg>
        <pc:inkChg chg="add del mod">
          <ac:chgData name="Ninela  Marchant Neira" userId="0445fe62-3fdd-417c-a2b7-f13f715d869a" providerId="ADAL" clId="{7A64ED2C-B7D4-4D8C-B216-AB94F56C8D07}" dt="2021-04-15T20:17:20.997" v="2486"/>
          <ac:inkMkLst>
            <pc:docMk/>
            <pc:sldMk cId="526230543" sldId="260"/>
            <ac:inkMk id="622" creationId="{862C268F-FC3A-4DAC-8CDA-1179E791FC56}"/>
          </ac:inkMkLst>
        </pc:inkChg>
        <pc:inkChg chg="add del mod">
          <ac:chgData name="Ninela  Marchant Neira" userId="0445fe62-3fdd-417c-a2b7-f13f715d869a" providerId="ADAL" clId="{7A64ED2C-B7D4-4D8C-B216-AB94F56C8D07}" dt="2021-04-15T20:17:21.006" v="2495"/>
          <ac:inkMkLst>
            <pc:docMk/>
            <pc:sldMk cId="526230543" sldId="260"/>
            <ac:inkMk id="623" creationId="{A02A7842-8148-41DF-88FF-21E992EC47FF}"/>
          </ac:inkMkLst>
        </pc:inkChg>
        <pc:inkChg chg="add del mod">
          <ac:chgData name="Ninela  Marchant Neira" userId="0445fe62-3fdd-417c-a2b7-f13f715d869a" providerId="ADAL" clId="{7A64ED2C-B7D4-4D8C-B216-AB94F56C8D07}" dt="2021-04-15T20:17:21.006" v="2493"/>
          <ac:inkMkLst>
            <pc:docMk/>
            <pc:sldMk cId="526230543" sldId="260"/>
            <ac:inkMk id="624" creationId="{99F1932A-7BA1-4AFF-9FEC-7972C2B069D8}"/>
          </ac:inkMkLst>
        </pc:inkChg>
        <pc:inkChg chg="add del mod">
          <ac:chgData name="Ninela  Marchant Neira" userId="0445fe62-3fdd-417c-a2b7-f13f715d869a" providerId="ADAL" clId="{7A64ED2C-B7D4-4D8C-B216-AB94F56C8D07}" dt="2021-04-15T20:17:21.008" v="2499"/>
          <ac:inkMkLst>
            <pc:docMk/>
            <pc:sldMk cId="526230543" sldId="260"/>
            <ac:inkMk id="626" creationId="{86E9627C-53DC-4E86-81FB-34149295F668}"/>
          </ac:inkMkLst>
        </pc:inkChg>
        <pc:inkChg chg="add del mod">
          <ac:chgData name="Ninela  Marchant Neira" userId="0445fe62-3fdd-417c-a2b7-f13f715d869a" providerId="ADAL" clId="{7A64ED2C-B7D4-4D8C-B216-AB94F56C8D07}" dt="2021-04-15T20:17:21.007" v="2496"/>
          <ac:inkMkLst>
            <pc:docMk/>
            <pc:sldMk cId="526230543" sldId="260"/>
            <ac:inkMk id="627" creationId="{CF42183A-6761-47A3-A512-296CA30B7026}"/>
          </ac:inkMkLst>
        </pc:inkChg>
        <pc:inkChg chg="add del mod">
          <ac:chgData name="Ninela  Marchant Neira" userId="0445fe62-3fdd-417c-a2b7-f13f715d869a" providerId="ADAL" clId="{7A64ED2C-B7D4-4D8C-B216-AB94F56C8D07}" dt="2021-04-15T20:17:21.008" v="2500"/>
          <ac:inkMkLst>
            <pc:docMk/>
            <pc:sldMk cId="526230543" sldId="260"/>
            <ac:inkMk id="628" creationId="{CC20827F-3EC8-4FF0-8511-636DC3E208AF}"/>
          </ac:inkMkLst>
        </pc:inkChg>
        <pc:inkChg chg="add del mod">
          <ac:chgData name="Ninela  Marchant Neira" userId="0445fe62-3fdd-417c-a2b7-f13f715d869a" providerId="ADAL" clId="{7A64ED2C-B7D4-4D8C-B216-AB94F56C8D07}" dt="2021-04-15T20:17:21.004" v="2492"/>
          <ac:inkMkLst>
            <pc:docMk/>
            <pc:sldMk cId="526230543" sldId="260"/>
            <ac:inkMk id="629" creationId="{07B1DC8A-0535-429D-A294-A231404717B0}"/>
          </ac:inkMkLst>
        </pc:inkChg>
        <pc:inkChg chg="add del mod">
          <ac:chgData name="Ninela  Marchant Neira" userId="0445fe62-3fdd-417c-a2b7-f13f715d869a" providerId="ADAL" clId="{7A64ED2C-B7D4-4D8C-B216-AB94F56C8D07}" dt="2021-04-15T20:17:20.997" v="2485"/>
          <ac:inkMkLst>
            <pc:docMk/>
            <pc:sldMk cId="526230543" sldId="260"/>
            <ac:inkMk id="630" creationId="{DD02B8C0-9583-4E0E-A996-238822811C3E}"/>
          </ac:inkMkLst>
        </pc:inkChg>
        <pc:inkChg chg="add del mod">
          <ac:chgData name="Ninela  Marchant Neira" userId="0445fe62-3fdd-417c-a2b7-f13f715d869a" providerId="ADAL" clId="{7A64ED2C-B7D4-4D8C-B216-AB94F56C8D07}" dt="2021-04-15T20:17:21.001" v="2489"/>
          <ac:inkMkLst>
            <pc:docMk/>
            <pc:sldMk cId="526230543" sldId="260"/>
            <ac:inkMk id="631" creationId="{AA5E108B-3068-4664-A40B-06D39FCA490B}"/>
          </ac:inkMkLst>
        </pc:inkChg>
        <pc:inkChg chg="add del mod">
          <ac:chgData name="Ninela  Marchant Neira" userId="0445fe62-3fdd-417c-a2b7-f13f715d869a" providerId="ADAL" clId="{7A64ED2C-B7D4-4D8C-B216-AB94F56C8D07}" dt="2021-04-15T20:17:21.002" v="2491"/>
          <ac:inkMkLst>
            <pc:docMk/>
            <pc:sldMk cId="526230543" sldId="260"/>
            <ac:inkMk id="632" creationId="{884150E7-35F5-495F-B8A1-6376490A1777}"/>
          </ac:inkMkLst>
        </pc:inkChg>
        <pc:inkChg chg="add del mod">
          <ac:chgData name="Ninela  Marchant Neira" userId="0445fe62-3fdd-417c-a2b7-f13f715d869a" providerId="ADAL" clId="{7A64ED2C-B7D4-4D8C-B216-AB94F56C8D07}" dt="2021-04-15T20:17:21.007" v="2498"/>
          <ac:inkMkLst>
            <pc:docMk/>
            <pc:sldMk cId="526230543" sldId="260"/>
            <ac:inkMk id="633" creationId="{C4586CD2-89DA-4FD0-967D-21A3B38A5BCC}"/>
          </ac:inkMkLst>
        </pc:inkChg>
        <pc:inkChg chg="add del mod">
          <ac:chgData name="Ninela  Marchant Neira" userId="0445fe62-3fdd-417c-a2b7-f13f715d869a" providerId="ADAL" clId="{7A64ED2C-B7D4-4D8C-B216-AB94F56C8D07}" dt="2021-04-15T20:17:20.999" v="2487"/>
          <ac:inkMkLst>
            <pc:docMk/>
            <pc:sldMk cId="526230543" sldId="260"/>
            <ac:inkMk id="634" creationId="{D0E9A3D2-4EFB-414F-83F8-A5CE39EB8DB2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636" creationId="{C871BA7B-F0EF-43F5-939B-EB3C632CDD19}"/>
          </ac:inkMkLst>
        </pc:inkChg>
        <pc:inkChg chg="add del">
          <ac:chgData name="Ninela  Marchant Neira" userId="0445fe62-3fdd-417c-a2b7-f13f715d869a" providerId="ADAL" clId="{7A64ED2C-B7D4-4D8C-B216-AB94F56C8D07}" dt="2021-04-15T20:27:39.680" v="3071"/>
          <ac:inkMkLst>
            <pc:docMk/>
            <pc:sldMk cId="526230543" sldId="260"/>
            <ac:inkMk id="637" creationId="{5069A7F0-0340-4BE8-84BE-033E26F35E2A}"/>
          </ac:inkMkLst>
        </pc:inkChg>
        <pc:inkChg chg="add del mod">
          <ac:chgData name="Ninela  Marchant Neira" userId="0445fe62-3fdd-417c-a2b7-f13f715d869a" providerId="ADAL" clId="{7A64ED2C-B7D4-4D8C-B216-AB94F56C8D07}" dt="2021-04-15T20:27:34.499" v="3012"/>
          <ac:inkMkLst>
            <pc:docMk/>
            <pc:sldMk cId="526230543" sldId="260"/>
            <ac:inkMk id="638" creationId="{E3D0CEC7-4087-411B-9246-BB68B32CD9C1}"/>
          </ac:inkMkLst>
        </pc:inkChg>
        <pc:inkChg chg="add del mod">
          <ac:chgData name="Ninela  Marchant Neira" userId="0445fe62-3fdd-417c-a2b7-f13f715d869a" providerId="ADAL" clId="{7A64ED2C-B7D4-4D8C-B216-AB94F56C8D07}" dt="2021-04-15T20:27:34.509" v="3030"/>
          <ac:inkMkLst>
            <pc:docMk/>
            <pc:sldMk cId="526230543" sldId="260"/>
            <ac:inkMk id="639" creationId="{E5B2DC9B-8722-421A-AC02-064974695E73}"/>
          </ac:inkMkLst>
        </pc:inkChg>
        <pc:inkChg chg="add del mod">
          <ac:chgData name="Ninela  Marchant Neira" userId="0445fe62-3fdd-417c-a2b7-f13f715d869a" providerId="ADAL" clId="{7A64ED2C-B7D4-4D8C-B216-AB94F56C8D07}" dt="2021-04-15T20:27:34.501" v="3016"/>
          <ac:inkMkLst>
            <pc:docMk/>
            <pc:sldMk cId="526230543" sldId="260"/>
            <ac:inkMk id="641" creationId="{7E2238B4-E2F7-4699-AB36-1C083405ED89}"/>
          </ac:inkMkLst>
        </pc:inkChg>
        <pc:inkChg chg="add del mod">
          <ac:chgData name="Ninela  Marchant Neira" userId="0445fe62-3fdd-417c-a2b7-f13f715d869a" providerId="ADAL" clId="{7A64ED2C-B7D4-4D8C-B216-AB94F56C8D07}" dt="2021-04-15T20:27:34.484" v="2989"/>
          <ac:inkMkLst>
            <pc:docMk/>
            <pc:sldMk cId="526230543" sldId="260"/>
            <ac:inkMk id="642" creationId="{10A5C25C-9248-4BBC-814C-4ADBC8547484}"/>
          </ac:inkMkLst>
        </pc:inkChg>
        <pc:inkChg chg="add del mod">
          <ac:chgData name="Ninela  Marchant Neira" userId="0445fe62-3fdd-417c-a2b7-f13f715d869a" providerId="ADAL" clId="{7A64ED2C-B7D4-4D8C-B216-AB94F56C8D07}" dt="2021-04-15T20:27:34.510" v="3031"/>
          <ac:inkMkLst>
            <pc:docMk/>
            <pc:sldMk cId="526230543" sldId="260"/>
            <ac:inkMk id="643" creationId="{87F8CE32-7905-4C56-8FBF-4A07588E8077}"/>
          </ac:inkMkLst>
        </pc:inkChg>
        <pc:inkChg chg="add del mod">
          <ac:chgData name="Ninela  Marchant Neira" userId="0445fe62-3fdd-417c-a2b7-f13f715d869a" providerId="ADAL" clId="{7A64ED2C-B7D4-4D8C-B216-AB94F56C8D07}" dt="2021-04-15T20:27:34.486" v="2992"/>
          <ac:inkMkLst>
            <pc:docMk/>
            <pc:sldMk cId="526230543" sldId="260"/>
            <ac:inkMk id="644" creationId="{83D459C4-C849-4460-80D0-41092B8B3EED}"/>
          </ac:inkMkLst>
        </pc:inkChg>
        <pc:inkChg chg="add del mod">
          <ac:chgData name="Ninela  Marchant Neira" userId="0445fe62-3fdd-417c-a2b7-f13f715d869a" providerId="ADAL" clId="{7A64ED2C-B7D4-4D8C-B216-AB94F56C8D07}" dt="2021-04-15T20:27:34.514" v="3035"/>
          <ac:inkMkLst>
            <pc:docMk/>
            <pc:sldMk cId="526230543" sldId="260"/>
            <ac:inkMk id="645" creationId="{8F1BF704-E5EB-4A5E-9404-A6C1635E9C39}"/>
          </ac:inkMkLst>
        </pc:inkChg>
        <pc:inkChg chg="add del mod">
          <ac:chgData name="Ninela  Marchant Neira" userId="0445fe62-3fdd-417c-a2b7-f13f715d869a" providerId="ADAL" clId="{7A64ED2C-B7D4-4D8C-B216-AB94F56C8D07}" dt="2021-04-15T20:27:39.679" v="3069"/>
          <ac:inkMkLst>
            <pc:docMk/>
            <pc:sldMk cId="526230543" sldId="260"/>
            <ac:inkMk id="646" creationId="{36EB6378-AC14-4EC1-8555-8E9FE1510CED}"/>
          </ac:inkMkLst>
        </pc:inkChg>
        <pc:inkChg chg="add del mod">
          <ac:chgData name="Ninela  Marchant Neira" userId="0445fe62-3fdd-417c-a2b7-f13f715d869a" providerId="ADAL" clId="{7A64ED2C-B7D4-4D8C-B216-AB94F56C8D07}" dt="2021-04-15T20:27:34.484" v="2988"/>
          <ac:inkMkLst>
            <pc:docMk/>
            <pc:sldMk cId="526230543" sldId="260"/>
            <ac:inkMk id="647" creationId="{68A19BBF-7D0E-43A8-A489-D286F6187E4B}"/>
          </ac:inkMkLst>
        </pc:inkChg>
        <pc:inkChg chg="add del mod">
          <ac:chgData name="Ninela  Marchant Neira" userId="0445fe62-3fdd-417c-a2b7-f13f715d869a" providerId="ADAL" clId="{7A64ED2C-B7D4-4D8C-B216-AB94F56C8D07}" dt="2021-04-15T20:27:34.511" v="3032"/>
          <ac:inkMkLst>
            <pc:docMk/>
            <pc:sldMk cId="526230543" sldId="260"/>
            <ac:inkMk id="648" creationId="{1C07E455-B757-4793-BB01-963AD9BB09FB}"/>
          </ac:inkMkLst>
        </pc:inkChg>
        <pc:inkChg chg="add del mod">
          <ac:chgData name="Ninela  Marchant Neira" userId="0445fe62-3fdd-417c-a2b7-f13f715d869a" providerId="ADAL" clId="{7A64ED2C-B7D4-4D8C-B216-AB94F56C8D07}" dt="2021-04-15T20:27:34.500" v="3013"/>
          <ac:inkMkLst>
            <pc:docMk/>
            <pc:sldMk cId="526230543" sldId="260"/>
            <ac:inkMk id="650" creationId="{8A95FCBD-C701-4D6B-B2E0-8C93B1232319}"/>
          </ac:inkMkLst>
        </pc:inkChg>
        <pc:inkChg chg="add del mod">
          <ac:chgData name="Ninela  Marchant Neira" userId="0445fe62-3fdd-417c-a2b7-f13f715d869a" providerId="ADAL" clId="{7A64ED2C-B7D4-4D8C-B216-AB94F56C8D07}" dt="2021-04-15T20:27:34.498" v="3010"/>
          <ac:inkMkLst>
            <pc:docMk/>
            <pc:sldMk cId="526230543" sldId="260"/>
            <ac:inkMk id="651" creationId="{62D5240D-DF73-47FA-99C0-F8656799E138}"/>
          </ac:inkMkLst>
        </pc:inkChg>
        <pc:inkChg chg="add del mod">
          <ac:chgData name="Ninela  Marchant Neira" userId="0445fe62-3fdd-417c-a2b7-f13f715d869a" providerId="ADAL" clId="{7A64ED2C-B7D4-4D8C-B216-AB94F56C8D07}" dt="2021-04-15T20:27:34.482" v="2984"/>
          <ac:inkMkLst>
            <pc:docMk/>
            <pc:sldMk cId="526230543" sldId="260"/>
            <ac:inkMk id="652" creationId="{B7CC06E1-30D2-498C-A661-50633213EC7F}"/>
          </ac:inkMkLst>
        </pc:inkChg>
        <pc:inkChg chg="add del mod">
          <ac:chgData name="Ninela  Marchant Neira" userId="0445fe62-3fdd-417c-a2b7-f13f715d869a" providerId="ADAL" clId="{7A64ED2C-B7D4-4D8C-B216-AB94F56C8D07}" dt="2021-04-15T20:27:34.504" v="3022"/>
          <ac:inkMkLst>
            <pc:docMk/>
            <pc:sldMk cId="526230543" sldId="260"/>
            <ac:inkMk id="653" creationId="{106AE753-538A-45E7-82B9-B6C5FC056E02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655" creationId="{40C8A10A-A8B1-4917-992C-3B51C99B7F77}"/>
          </ac:inkMkLst>
        </pc:inkChg>
        <pc:inkChg chg="add del">
          <ac:chgData name="Ninela  Marchant Neira" userId="0445fe62-3fdd-417c-a2b7-f13f715d869a" providerId="ADAL" clId="{7A64ED2C-B7D4-4D8C-B216-AB94F56C8D07}" dt="2021-04-15T20:27:34.506" v="3027"/>
          <ac:inkMkLst>
            <pc:docMk/>
            <pc:sldMk cId="526230543" sldId="260"/>
            <ac:inkMk id="656" creationId="{366DAAC2-0382-4E29-A282-FF71E8A46A43}"/>
          </ac:inkMkLst>
        </pc:inkChg>
        <pc:inkChg chg="add del mod">
          <ac:chgData name="Ninela  Marchant Neira" userId="0445fe62-3fdd-417c-a2b7-f13f715d869a" providerId="ADAL" clId="{7A64ED2C-B7D4-4D8C-B216-AB94F56C8D07}" dt="2021-04-15T20:27:37.831" v="3050"/>
          <ac:inkMkLst>
            <pc:docMk/>
            <pc:sldMk cId="526230543" sldId="260"/>
            <ac:inkMk id="657" creationId="{C166DB68-01E3-47B1-88AA-60D24C446B75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62"/>
          <ac:inkMkLst>
            <pc:docMk/>
            <pc:sldMk cId="526230543" sldId="260"/>
            <ac:inkMk id="658" creationId="{484A6FB4-DCB2-4E19-B26F-1C55682232FB}"/>
          </ac:inkMkLst>
        </pc:inkChg>
        <pc:inkChg chg="add del mod">
          <ac:chgData name="Ninela  Marchant Neira" userId="0445fe62-3fdd-417c-a2b7-f13f715d869a" providerId="ADAL" clId="{7A64ED2C-B7D4-4D8C-B216-AB94F56C8D07}" dt="2021-04-15T20:27:37.829" v="3045"/>
          <ac:inkMkLst>
            <pc:docMk/>
            <pc:sldMk cId="526230543" sldId="260"/>
            <ac:inkMk id="659" creationId="{FFC7DB11-4142-4354-816F-D22BA47B9825}"/>
          </ac:inkMkLst>
        </pc:inkChg>
        <pc:inkChg chg="add del mod">
          <ac:chgData name="Ninela  Marchant Neira" userId="0445fe62-3fdd-417c-a2b7-f13f715d869a" providerId="ADAL" clId="{7A64ED2C-B7D4-4D8C-B216-AB94F56C8D07}" dt="2021-04-15T20:27:37.831" v="3051"/>
          <ac:inkMkLst>
            <pc:docMk/>
            <pc:sldMk cId="526230543" sldId="260"/>
            <ac:inkMk id="660" creationId="{17808F60-05C1-4A56-AD48-CD47AE993BB7}"/>
          </ac:inkMkLst>
        </pc:inkChg>
        <pc:inkChg chg="add del mod">
          <ac:chgData name="Ninela  Marchant Neira" userId="0445fe62-3fdd-417c-a2b7-f13f715d869a" providerId="ADAL" clId="{7A64ED2C-B7D4-4D8C-B216-AB94F56C8D07}" dt="2021-04-15T20:27:37.831" v="3053"/>
          <ac:inkMkLst>
            <pc:docMk/>
            <pc:sldMk cId="526230543" sldId="260"/>
            <ac:inkMk id="662" creationId="{E42A891E-74E6-4C5E-9288-CAD873DB0B34}"/>
          </ac:inkMkLst>
        </pc:inkChg>
        <pc:inkChg chg="add del mod">
          <ac:chgData name="Ninela  Marchant Neira" userId="0445fe62-3fdd-417c-a2b7-f13f715d869a" providerId="ADAL" clId="{7A64ED2C-B7D4-4D8C-B216-AB94F56C8D07}" dt="2021-04-15T20:27:37.833" v="3057"/>
          <ac:inkMkLst>
            <pc:docMk/>
            <pc:sldMk cId="526230543" sldId="260"/>
            <ac:inkMk id="663" creationId="{3D4576D8-F201-448C-AD6F-DDB7B9569F94}"/>
          </ac:inkMkLst>
        </pc:inkChg>
        <pc:inkChg chg="add del mod">
          <ac:chgData name="Ninela  Marchant Neira" userId="0445fe62-3fdd-417c-a2b7-f13f715d869a" providerId="ADAL" clId="{7A64ED2C-B7D4-4D8C-B216-AB94F56C8D07}" dt="2021-04-15T20:27:37.829" v="3041"/>
          <ac:inkMkLst>
            <pc:docMk/>
            <pc:sldMk cId="526230543" sldId="260"/>
            <ac:inkMk id="664" creationId="{16087EED-1843-414B-A72A-A94E400F0409}"/>
          </ac:inkMkLst>
        </pc:inkChg>
        <pc:inkChg chg="add del mod">
          <ac:chgData name="Ninela  Marchant Neira" userId="0445fe62-3fdd-417c-a2b7-f13f715d869a" providerId="ADAL" clId="{7A64ED2C-B7D4-4D8C-B216-AB94F56C8D07}" dt="2021-04-15T20:27:37.831" v="3052"/>
          <ac:inkMkLst>
            <pc:docMk/>
            <pc:sldMk cId="526230543" sldId="260"/>
            <ac:inkMk id="665" creationId="{26B69D07-FFDB-4F6A-8148-43E6E886A203}"/>
          </ac:inkMkLst>
        </pc:inkChg>
        <pc:inkChg chg="add del mod">
          <ac:chgData name="Ninela  Marchant Neira" userId="0445fe62-3fdd-417c-a2b7-f13f715d869a" providerId="ADAL" clId="{7A64ED2C-B7D4-4D8C-B216-AB94F56C8D07}" dt="2021-04-15T20:27:39.678" v="3068"/>
          <ac:inkMkLst>
            <pc:docMk/>
            <pc:sldMk cId="526230543" sldId="260"/>
            <ac:inkMk id="666" creationId="{0C1EB420-A69C-45B3-9226-762F3B362CE3}"/>
          </ac:inkMkLst>
        </pc:inkChg>
        <pc:inkChg chg="add del mod">
          <ac:chgData name="Ninela  Marchant Neira" userId="0445fe62-3fdd-417c-a2b7-f13f715d869a" providerId="ADAL" clId="{7A64ED2C-B7D4-4D8C-B216-AB94F56C8D07}" dt="2021-04-15T20:27:37.830" v="3048"/>
          <ac:inkMkLst>
            <pc:docMk/>
            <pc:sldMk cId="526230543" sldId="260"/>
            <ac:inkMk id="667" creationId="{BF92AD57-B219-408E-AD4E-0C097CC80EEF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64"/>
          <ac:inkMkLst>
            <pc:docMk/>
            <pc:sldMk cId="526230543" sldId="260"/>
            <ac:inkMk id="668" creationId="{E466A2B0-00D7-4C28-BFC7-52AA328019A2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61"/>
          <ac:inkMkLst>
            <pc:docMk/>
            <pc:sldMk cId="526230543" sldId="260"/>
            <ac:inkMk id="669" creationId="{36996A8D-A2B5-46F2-9D18-380ACAEBC5BA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63"/>
          <ac:inkMkLst>
            <pc:docMk/>
            <pc:sldMk cId="526230543" sldId="260"/>
            <ac:inkMk id="670" creationId="{E3051384-0838-45CB-9223-D0CECF84D57F}"/>
          </ac:inkMkLst>
        </pc:inkChg>
        <pc:inkChg chg="add del mod">
          <ac:chgData name="Ninela  Marchant Neira" userId="0445fe62-3fdd-417c-a2b7-f13f715d869a" providerId="ADAL" clId="{7A64ED2C-B7D4-4D8C-B216-AB94F56C8D07}" dt="2021-04-15T20:27:37.835" v="3067"/>
          <ac:inkMkLst>
            <pc:docMk/>
            <pc:sldMk cId="526230543" sldId="260"/>
            <ac:inkMk id="671" creationId="{B88BAFB6-017B-4F7E-A628-FF761454124E}"/>
          </ac:inkMkLst>
        </pc:inkChg>
        <pc:inkChg chg="add del mod">
          <ac:chgData name="Ninela  Marchant Neira" userId="0445fe62-3fdd-417c-a2b7-f13f715d869a" providerId="ADAL" clId="{7A64ED2C-B7D4-4D8C-B216-AB94F56C8D07}" dt="2021-04-15T20:18:45.619" v="2568"/>
          <ac:inkMkLst>
            <pc:docMk/>
            <pc:sldMk cId="526230543" sldId="260"/>
            <ac:inkMk id="673" creationId="{552D79A7-149F-4944-9286-58B0B14D03CE}"/>
          </ac:inkMkLst>
        </pc:inkChg>
        <pc:inkChg chg="add del mod">
          <ac:chgData name="Ninela  Marchant Neira" userId="0445fe62-3fdd-417c-a2b7-f13f715d869a" providerId="ADAL" clId="{7A64ED2C-B7D4-4D8C-B216-AB94F56C8D07}" dt="2021-04-15T20:18:45.619" v="2567"/>
          <ac:inkMkLst>
            <pc:docMk/>
            <pc:sldMk cId="526230543" sldId="260"/>
            <ac:inkMk id="674" creationId="{9B9A1288-983F-4296-9D39-3BA080595F17}"/>
          </ac:inkMkLst>
        </pc:inkChg>
        <pc:inkChg chg="add del mod">
          <ac:chgData name="Ninela  Marchant Neira" userId="0445fe62-3fdd-417c-a2b7-f13f715d869a" providerId="ADAL" clId="{7A64ED2C-B7D4-4D8C-B216-AB94F56C8D07}" dt="2021-04-15T20:18:45.622" v="2572"/>
          <ac:inkMkLst>
            <pc:docMk/>
            <pc:sldMk cId="526230543" sldId="260"/>
            <ac:inkMk id="675" creationId="{7F3E4AE5-5DE7-4686-89A6-F90EC0FB2B24}"/>
          </ac:inkMkLst>
        </pc:inkChg>
        <pc:inkChg chg="add del mod">
          <ac:chgData name="Ninela  Marchant Neira" userId="0445fe62-3fdd-417c-a2b7-f13f715d869a" providerId="ADAL" clId="{7A64ED2C-B7D4-4D8C-B216-AB94F56C8D07}" dt="2021-04-15T20:18:45.618" v="2566"/>
          <ac:inkMkLst>
            <pc:docMk/>
            <pc:sldMk cId="526230543" sldId="260"/>
            <ac:inkMk id="676" creationId="{F9E7B4EA-17D3-427E-94FF-0C841A3AB279}"/>
          </ac:inkMkLst>
        </pc:inkChg>
        <pc:inkChg chg="add del mod">
          <ac:chgData name="Ninela  Marchant Neira" userId="0445fe62-3fdd-417c-a2b7-f13f715d869a" providerId="ADAL" clId="{7A64ED2C-B7D4-4D8C-B216-AB94F56C8D07}" dt="2021-04-15T20:18:45.613" v="2560"/>
          <ac:inkMkLst>
            <pc:docMk/>
            <pc:sldMk cId="526230543" sldId="260"/>
            <ac:inkMk id="678" creationId="{3568FEFC-A1FC-4C89-8775-4F2663C4EC87}"/>
          </ac:inkMkLst>
        </pc:inkChg>
        <pc:inkChg chg="add del mod">
          <ac:chgData name="Ninela  Marchant Neira" userId="0445fe62-3fdd-417c-a2b7-f13f715d869a" providerId="ADAL" clId="{7A64ED2C-B7D4-4D8C-B216-AB94F56C8D07}" dt="2021-04-15T20:18:45.612" v="2558"/>
          <ac:inkMkLst>
            <pc:docMk/>
            <pc:sldMk cId="526230543" sldId="260"/>
            <ac:inkMk id="679" creationId="{2E9ECB71-177C-4FB6-9CD2-0A77F6F2EDCF}"/>
          </ac:inkMkLst>
        </pc:inkChg>
        <pc:inkChg chg="add del">
          <ac:chgData name="Ninela  Marchant Neira" userId="0445fe62-3fdd-417c-a2b7-f13f715d869a" providerId="ADAL" clId="{7A64ED2C-B7D4-4D8C-B216-AB94F56C8D07}" dt="2021-04-15T20:18:45.621" v="2571"/>
          <ac:inkMkLst>
            <pc:docMk/>
            <pc:sldMk cId="526230543" sldId="260"/>
            <ac:inkMk id="680" creationId="{52C93592-7AF8-491D-B1A2-572239080081}"/>
          </ac:inkMkLst>
        </pc:inkChg>
        <pc:inkChg chg="add del mod">
          <ac:chgData name="Ninela  Marchant Neira" userId="0445fe62-3fdd-417c-a2b7-f13f715d869a" providerId="ADAL" clId="{7A64ED2C-B7D4-4D8C-B216-AB94F56C8D07}" dt="2021-04-15T20:18:45.616" v="2562"/>
          <ac:inkMkLst>
            <pc:docMk/>
            <pc:sldMk cId="526230543" sldId="260"/>
            <ac:inkMk id="681" creationId="{3BBBCDEE-3AED-47C2-85C0-975A1CB6E0DC}"/>
          </ac:inkMkLst>
        </pc:inkChg>
        <pc:inkChg chg="add del mod">
          <ac:chgData name="Ninela  Marchant Neira" userId="0445fe62-3fdd-417c-a2b7-f13f715d869a" providerId="ADAL" clId="{7A64ED2C-B7D4-4D8C-B216-AB94F56C8D07}" dt="2021-04-15T20:18:45.620" v="2570"/>
          <ac:inkMkLst>
            <pc:docMk/>
            <pc:sldMk cId="526230543" sldId="260"/>
            <ac:inkMk id="682" creationId="{E58277CB-A593-4387-9751-431D4CB97A14}"/>
          </ac:inkMkLst>
        </pc:inkChg>
        <pc:inkChg chg="add del mod">
          <ac:chgData name="Ninela  Marchant Neira" userId="0445fe62-3fdd-417c-a2b7-f13f715d869a" providerId="ADAL" clId="{7A64ED2C-B7D4-4D8C-B216-AB94F56C8D07}" dt="2021-04-15T20:18:45.620" v="2569"/>
          <ac:inkMkLst>
            <pc:docMk/>
            <pc:sldMk cId="526230543" sldId="260"/>
            <ac:inkMk id="683" creationId="{588E80BB-FF7A-4898-95CA-B1B60DC53DAA}"/>
          </ac:inkMkLst>
        </pc:inkChg>
        <pc:inkChg chg="add del mod">
          <ac:chgData name="Ninela  Marchant Neira" userId="0445fe62-3fdd-417c-a2b7-f13f715d869a" providerId="ADAL" clId="{7A64ED2C-B7D4-4D8C-B216-AB94F56C8D07}" dt="2021-04-15T20:18:45.622" v="2573"/>
          <ac:inkMkLst>
            <pc:docMk/>
            <pc:sldMk cId="526230543" sldId="260"/>
            <ac:inkMk id="684" creationId="{1ABB6D3C-8F18-43C8-88B8-4F4758889087}"/>
          </ac:inkMkLst>
        </pc:inkChg>
        <pc:inkChg chg="add del mod">
          <ac:chgData name="Ninela  Marchant Neira" userId="0445fe62-3fdd-417c-a2b7-f13f715d869a" providerId="ADAL" clId="{7A64ED2C-B7D4-4D8C-B216-AB94F56C8D07}" dt="2021-04-15T20:18:45.616" v="2563"/>
          <ac:inkMkLst>
            <pc:docMk/>
            <pc:sldMk cId="526230543" sldId="260"/>
            <ac:inkMk id="685" creationId="{CB8E1150-186F-4CC4-85C5-491874746806}"/>
          </ac:inkMkLst>
        </pc:inkChg>
        <pc:inkChg chg="add del mod">
          <ac:chgData name="Ninela  Marchant Neira" userId="0445fe62-3fdd-417c-a2b7-f13f715d869a" providerId="ADAL" clId="{7A64ED2C-B7D4-4D8C-B216-AB94F56C8D07}" dt="2021-04-15T20:18:45.617" v="2565"/>
          <ac:inkMkLst>
            <pc:docMk/>
            <pc:sldMk cId="526230543" sldId="260"/>
            <ac:inkMk id="686" creationId="{1333A8CA-4DAC-4566-B51D-A22FA9133472}"/>
          </ac:inkMkLst>
        </pc:inkChg>
        <pc:inkChg chg="add del mod">
          <ac:chgData name="Ninela  Marchant Neira" userId="0445fe62-3fdd-417c-a2b7-f13f715d869a" providerId="ADAL" clId="{7A64ED2C-B7D4-4D8C-B216-AB94F56C8D07}" dt="2021-04-15T20:18:45.612" v="2559"/>
          <ac:inkMkLst>
            <pc:docMk/>
            <pc:sldMk cId="526230543" sldId="260"/>
            <ac:inkMk id="687" creationId="{9565F064-1A97-419C-8A09-3213D094791E}"/>
          </ac:inkMkLst>
        </pc:inkChg>
        <pc:inkChg chg="add del mod">
          <ac:chgData name="Ninela  Marchant Neira" userId="0445fe62-3fdd-417c-a2b7-f13f715d869a" providerId="ADAL" clId="{7A64ED2C-B7D4-4D8C-B216-AB94F56C8D07}" dt="2021-04-15T20:18:45.617" v="2564"/>
          <ac:inkMkLst>
            <pc:docMk/>
            <pc:sldMk cId="526230543" sldId="260"/>
            <ac:inkMk id="688" creationId="{2C032E06-48CB-4391-A829-73CA0B36E9D5}"/>
          </ac:inkMkLst>
        </pc:inkChg>
        <pc:inkChg chg="add del mod">
          <ac:chgData name="Ninela  Marchant Neira" userId="0445fe62-3fdd-417c-a2b7-f13f715d869a" providerId="ADAL" clId="{7A64ED2C-B7D4-4D8C-B216-AB94F56C8D07}" dt="2021-04-15T20:18:45.615" v="2561"/>
          <ac:inkMkLst>
            <pc:docMk/>
            <pc:sldMk cId="526230543" sldId="260"/>
            <ac:inkMk id="689" creationId="{68909EA6-0C37-49B6-9428-C3A799FF189B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692" creationId="{E4A54C9B-7BC3-4A30-96E2-9DF07075A4AD}"/>
          </ac:inkMkLst>
        </pc:inkChg>
        <pc:inkChg chg="add del mod">
          <ac:chgData name="Ninela  Marchant Neira" userId="0445fe62-3fdd-417c-a2b7-f13f715d869a" providerId="ADAL" clId="{7A64ED2C-B7D4-4D8C-B216-AB94F56C8D07}" dt="2021-04-15T20:27:37.828" v="3040"/>
          <ac:inkMkLst>
            <pc:docMk/>
            <pc:sldMk cId="526230543" sldId="260"/>
            <ac:inkMk id="693" creationId="{EE268A31-6727-4B24-B5BF-33614FEE66B5}"/>
          </ac:inkMkLst>
        </pc:inkChg>
        <pc:inkChg chg="add del mod">
          <ac:chgData name="Ninela  Marchant Neira" userId="0445fe62-3fdd-417c-a2b7-f13f715d869a" providerId="ADAL" clId="{7A64ED2C-B7D4-4D8C-B216-AB94F56C8D07}" dt="2021-04-15T20:27:37.829" v="3042"/>
          <ac:inkMkLst>
            <pc:docMk/>
            <pc:sldMk cId="526230543" sldId="260"/>
            <ac:inkMk id="694" creationId="{8F66D6C1-FCE4-47E2-B101-5E31354190FD}"/>
          </ac:inkMkLst>
        </pc:inkChg>
        <pc:inkChg chg="add del mod">
          <ac:chgData name="Ninela  Marchant Neira" userId="0445fe62-3fdd-417c-a2b7-f13f715d869a" providerId="ADAL" clId="{7A64ED2C-B7D4-4D8C-B216-AB94F56C8D07}" dt="2021-04-15T20:27:34.504" v="3021"/>
          <ac:inkMkLst>
            <pc:docMk/>
            <pc:sldMk cId="526230543" sldId="260"/>
            <ac:inkMk id="696" creationId="{DC252D8A-9024-4FF0-B984-3C2E7A3F2AC7}"/>
          </ac:inkMkLst>
        </pc:inkChg>
        <pc:inkChg chg="add del mod">
          <ac:chgData name="Ninela  Marchant Neira" userId="0445fe62-3fdd-417c-a2b7-f13f715d869a" providerId="ADAL" clId="{7A64ED2C-B7D4-4D8C-B216-AB94F56C8D07}" dt="2021-04-15T20:27:34.501" v="3015"/>
          <ac:inkMkLst>
            <pc:docMk/>
            <pc:sldMk cId="526230543" sldId="260"/>
            <ac:inkMk id="698" creationId="{8E502060-1215-4F62-B27B-0F27BCCF8C2F}"/>
          </ac:inkMkLst>
        </pc:inkChg>
        <pc:inkChg chg="add del mod">
          <ac:chgData name="Ninela  Marchant Neira" userId="0445fe62-3fdd-417c-a2b7-f13f715d869a" providerId="ADAL" clId="{7A64ED2C-B7D4-4D8C-B216-AB94F56C8D07}" dt="2021-04-15T20:27:37.830" v="3047"/>
          <ac:inkMkLst>
            <pc:docMk/>
            <pc:sldMk cId="526230543" sldId="260"/>
            <ac:inkMk id="700" creationId="{5951B849-8F32-4D79-9268-F78B192CD2F3}"/>
          </ac:inkMkLst>
        </pc:inkChg>
        <pc:inkChg chg="add del mod">
          <ac:chgData name="Ninela  Marchant Neira" userId="0445fe62-3fdd-417c-a2b7-f13f715d869a" providerId="ADAL" clId="{7A64ED2C-B7D4-4D8C-B216-AB94F56C8D07}" dt="2021-04-15T20:27:37.827" v="3036"/>
          <ac:inkMkLst>
            <pc:docMk/>
            <pc:sldMk cId="526230543" sldId="260"/>
            <ac:inkMk id="701" creationId="{74CD0F3E-32B7-4DA3-8182-8CEEDE8B4537}"/>
          </ac:inkMkLst>
        </pc:inkChg>
        <pc:inkChg chg="add del">
          <ac:chgData name="Ninela  Marchant Neira" userId="0445fe62-3fdd-417c-a2b7-f13f715d869a" providerId="ADAL" clId="{7A64ED2C-B7D4-4D8C-B216-AB94F56C8D07}" dt="2021-04-15T20:27:37.834" v="3060"/>
          <ac:inkMkLst>
            <pc:docMk/>
            <pc:sldMk cId="526230543" sldId="260"/>
            <ac:inkMk id="703" creationId="{D14BD0D2-42AC-4450-8382-4C54004FC92E}"/>
          </ac:inkMkLst>
        </pc:inkChg>
        <pc:inkChg chg="add del mod">
          <ac:chgData name="Ninela  Marchant Neira" userId="0445fe62-3fdd-417c-a2b7-f13f715d869a" providerId="ADAL" clId="{7A64ED2C-B7D4-4D8C-B216-AB94F56C8D07}" dt="2021-04-15T20:27:37.833" v="3058"/>
          <ac:inkMkLst>
            <pc:docMk/>
            <pc:sldMk cId="526230543" sldId="260"/>
            <ac:inkMk id="704" creationId="{2A3E5F50-2BF8-4B26-97B3-0203DB883153}"/>
          </ac:inkMkLst>
        </pc:inkChg>
        <pc:inkChg chg="add del mod">
          <ac:chgData name="Ninela  Marchant Neira" userId="0445fe62-3fdd-417c-a2b7-f13f715d869a" providerId="ADAL" clId="{7A64ED2C-B7D4-4D8C-B216-AB94F56C8D07}" dt="2021-04-15T20:27:37.831" v="3049"/>
          <ac:inkMkLst>
            <pc:docMk/>
            <pc:sldMk cId="526230543" sldId="260"/>
            <ac:inkMk id="705" creationId="{4AC4AFB2-314E-4ACB-BAE9-81CC3C36CBE6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65"/>
          <ac:inkMkLst>
            <pc:docMk/>
            <pc:sldMk cId="526230543" sldId="260"/>
            <ac:inkMk id="706" creationId="{E9D6C5B7-D16C-4472-85AA-773CFCEC25AE}"/>
          </ac:inkMkLst>
        </pc:inkChg>
        <pc:inkChg chg="add del mod">
          <ac:chgData name="Ninela  Marchant Neira" userId="0445fe62-3fdd-417c-a2b7-f13f715d869a" providerId="ADAL" clId="{7A64ED2C-B7D4-4D8C-B216-AB94F56C8D07}" dt="2021-04-15T20:27:37.832" v="3054"/>
          <ac:inkMkLst>
            <pc:docMk/>
            <pc:sldMk cId="526230543" sldId="260"/>
            <ac:inkMk id="707" creationId="{F7E1F93E-695B-45A5-A825-8F87B1F5706E}"/>
          </ac:inkMkLst>
        </pc:inkChg>
        <pc:inkChg chg="add del">
          <ac:chgData name="Ninela  Marchant Neira" userId="0445fe62-3fdd-417c-a2b7-f13f715d869a" providerId="ADAL" clId="{7A64ED2C-B7D4-4D8C-B216-AB94F56C8D07}" dt="2021-04-15T20:27:37.829" v="3043"/>
          <ac:inkMkLst>
            <pc:docMk/>
            <pc:sldMk cId="526230543" sldId="260"/>
            <ac:inkMk id="708" creationId="{21693397-A2C1-400E-B04C-6EF096D38D11}"/>
          </ac:inkMkLst>
        </pc:inkChg>
        <pc:inkChg chg="add del">
          <ac:chgData name="Ninela  Marchant Neira" userId="0445fe62-3fdd-417c-a2b7-f13f715d869a" providerId="ADAL" clId="{7A64ED2C-B7D4-4D8C-B216-AB94F56C8D07}" dt="2021-04-15T20:27:39.679" v="3070"/>
          <ac:inkMkLst>
            <pc:docMk/>
            <pc:sldMk cId="526230543" sldId="260"/>
            <ac:inkMk id="710" creationId="{27AC674A-DC0A-4A2B-89F0-1D4E66AB096A}"/>
          </ac:inkMkLst>
        </pc:inkChg>
        <pc:inkChg chg="add del mod">
          <ac:chgData name="Ninela  Marchant Neira" userId="0445fe62-3fdd-417c-a2b7-f13f715d869a" providerId="ADAL" clId="{7A64ED2C-B7D4-4D8C-B216-AB94F56C8D07}" dt="2021-04-15T20:27:37.833" v="3056"/>
          <ac:inkMkLst>
            <pc:docMk/>
            <pc:sldMk cId="526230543" sldId="260"/>
            <ac:inkMk id="711" creationId="{A4C85E8C-16FD-4E7A-97EF-C6D9F844D45D}"/>
          </ac:inkMkLst>
        </pc:inkChg>
        <pc:inkChg chg="add del mod">
          <ac:chgData name="Ninela  Marchant Neira" userId="0445fe62-3fdd-417c-a2b7-f13f715d869a" providerId="ADAL" clId="{7A64ED2C-B7D4-4D8C-B216-AB94F56C8D07}" dt="2021-04-15T20:27:37.828" v="3038"/>
          <ac:inkMkLst>
            <pc:docMk/>
            <pc:sldMk cId="526230543" sldId="260"/>
            <ac:inkMk id="712" creationId="{875CE985-7E36-4A4F-8310-77445845CAA0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59"/>
          <ac:inkMkLst>
            <pc:docMk/>
            <pc:sldMk cId="526230543" sldId="260"/>
            <ac:inkMk id="713" creationId="{7FBD17A0-8ADD-4EED-8152-DD8BD2A9E92F}"/>
          </ac:inkMkLst>
        </pc:inkChg>
        <pc:inkChg chg="add del mod">
          <ac:chgData name="Ninela  Marchant Neira" userId="0445fe62-3fdd-417c-a2b7-f13f715d869a" providerId="ADAL" clId="{7A64ED2C-B7D4-4D8C-B216-AB94F56C8D07}" dt="2021-04-15T20:27:37.829" v="3044"/>
          <ac:inkMkLst>
            <pc:docMk/>
            <pc:sldMk cId="526230543" sldId="260"/>
            <ac:inkMk id="714" creationId="{288A5217-7566-4943-9A8A-E93F627B2FE5}"/>
          </ac:inkMkLst>
        </pc:inkChg>
        <pc:inkChg chg="add del mod">
          <ac:chgData name="Ninela  Marchant Neira" userId="0445fe62-3fdd-417c-a2b7-f13f715d869a" providerId="ADAL" clId="{7A64ED2C-B7D4-4D8C-B216-AB94F56C8D07}" dt="2021-04-15T20:27:37.828" v="3039"/>
          <ac:inkMkLst>
            <pc:docMk/>
            <pc:sldMk cId="526230543" sldId="260"/>
            <ac:inkMk id="716" creationId="{92E98C38-3DC3-46D0-97A0-2DB52025B8EF}"/>
          </ac:inkMkLst>
        </pc:inkChg>
        <pc:inkChg chg="add del mod">
          <ac:chgData name="Ninela  Marchant Neira" userId="0445fe62-3fdd-417c-a2b7-f13f715d869a" providerId="ADAL" clId="{7A64ED2C-B7D4-4D8C-B216-AB94F56C8D07}" dt="2021-04-15T20:27:37.827" v="3037"/>
          <ac:inkMkLst>
            <pc:docMk/>
            <pc:sldMk cId="526230543" sldId="260"/>
            <ac:inkMk id="717" creationId="{6F154236-9CAA-4490-A697-C823EA191124}"/>
          </ac:inkMkLst>
        </pc:inkChg>
        <pc:inkChg chg="add del mod">
          <ac:chgData name="Ninela  Marchant Neira" userId="0445fe62-3fdd-417c-a2b7-f13f715d869a" providerId="ADAL" clId="{7A64ED2C-B7D4-4D8C-B216-AB94F56C8D07}" dt="2021-04-15T20:19:59.479" v="2622"/>
          <ac:inkMkLst>
            <pc:docMk/>
            <pc:sldMk cId="526230543" sldId="260"/>
            <ac:inkMk id="719" creationId="{6173E031-EAF0-461A-83A4-FACB34E39422}"/>
          </ac:inkMkLst>
        </pc:inkChg>
        <pc:inkChg chg="add del mod">
          <ac:chgData name="Ninela  Marchant Neira" userId="0445fe62-3fdd-417c-a2b7-f13f715d869a" providerId="ADAL" clId="{7A64ED2C-B7D4-4D8C-B216-AB94F56C8D07}" dt="2021-04-15T20:19:59.479" v="2621"/>
          <ac:inkMkLst>
            <pc:docMk/>
            <pc:sldMk cId="526230543" sldId="260"/>
            <ac:inkMk id="720" creationId="{F8020796-5135-4118-9EE5-0B282692F3B6}"/>
          </ac:inkMkLst>
        </pc:inkChg>
        <pc:inkChg chg="add del mod">
          <ac:chgData name="Ninela  Marchant Neira" userId="0445fe62-3fdd-417c-a2b7-f13f715d869a" providerId="ADAL" clId="{7A64ED2C-B7D4-4D8C-B216-AB94F56C8D07}" dt="2021-04-15T20:19:59.477" v="2617"/>
          <ac:inkMkLst>
            <pc:docMk/>
            <pc:sldMk cId="526230543" sldId="260"/>
            <ac:inkMk id="721" creationId="{4A4E2A83-B7F6-4A1F-8531-6E31E95C46DA}"/>
          </ac:inkMkLst>
        </pc:inkChg>
        <pc:inkChg chg="add del mod">
          <ac:chgData name="Ninela  Marchant Neira" userId="0445fe62-3fdd-417c-a2b7-f13f715d869a" providerId="ADAL" clId="{7A64ED2C-B7D4-4D8C-B216-AB94F56C8D07}" dt="2021-04-15T20:19:59.478" v="2620"/>
          <ac:inkMkLst>
            <pc:docMk/>
            <pc:sldMk cId="526230543" sldId="260"/>
            <ac:inkMk id="722" creationId="{A3E86E43-6FA6-4613-980C-29EA4E1EAF40}"/>
          </ac:inkMkLst>
        </pc:inkChg>
        <pc:inkChg chg="add del mod">
          <ac:chgData name="Ninela  Marchant Neira" userId="0445fe62-3fdd-417c-a2b7-f13f715d869a" providerId="ADAL" clId="{7A64ED2C-B7D4-4D8C-B216-AB94F56C8D07}" dt="2021-04-15T20:19:59.478" v="2618"/>
          <ac:inkMkLst>
            <pc:docMk/>
            <pc:sldMk cId="526230543" sldId="260"/>
            <ac:inkMk id="723" creationId="{A264B96A-0359-4757-9010-073F758130E7}"/>
          </ac:inkMkLst>
        </pc:inkChg>
        <pc:inkChg chg="add del mod">
          <ac:chgData name="Ninela  Marchant Neira" userId="0445fe62-3fdd-417c-a2b7-f13f715d869a" providerId="ADAL" clId="{7A64ED2C-B7D4-4D8C-B216-AB94F56C8D07}" dt="2021-04-15T20:19:59.475" v="2614"/>
          <ac:inkMkLst>
            <pc:docMk/>
            <pc:sldMk cId="526230543" sldId="260"/>
            <ac:inkMk id="724" creationId="{B23B16B9-2E89-4572-B7E3-B8824A88081D}"/>
          </ac:inkMkLst>
        </pc:inkChg>
        <pc:inkChg chg="add del mod">
          <ac:chgData name="Ninela  Marchant Neira" userId="0445fe62-3fdd-417c-a2b7-f13f715d869a" providerId="ADAL" clId="{7A64ED2C-B7D4-4D8C-B216-AB94F56C8D07}" dt="2021-04-15T20:19:59.476" v="2615"/>
          <ac:inkMkLst>
            <pc:docMk/>
            <pc:sldMk cId="526230543" sldId="260"/>
            <ac:inkMk id="725" creationId="{C09FAD78-534E-436F-9339-69F7C69C5D0F}"/>
          </ac:inkMkLst>
        </pc:inkChg>
        <pc:inkChg chg="add del mod">
          <ac:chgData name="Ninela  Marchant Neira" userId="0445fe62-3fdd-417c-a2b7-f13f715d869a" providerId="ADAL" clId="{7A64ED2C-B7D4-4D8C-B216-AB94F56C8D07}" dt="2021-04-15T20:19:59.478" v="2619"/>
          <ac:inkMkLst>
            <pc:docMk/>
            <pc:sldMk cId="526230543" sldId="260"/>
            <ac:inkMk id="726" creationId="{9AFC560D-313C-422B-89B3-7FA43E507FBD}"/>
          </ac:inkMkLst>
        </pc:inkChg>
        <pc:inkChg chg="add del mod">
          <ac:chgData name="Ninela  Marchant Neira" userId="0445fe62-3fdd-417c-a2b7-f13f715d869a" providerId="ADAL" clId="{7A64ED2C-B7D4-4D8C-B216-AB94F56C8D07}" dt="2021-04-15T20:19:59.476" v="2616"/>
          <ac:inkMkLst>
            <pc:docMk/>
            <pc:sldMk cId="526230543" sldId="260"/>
            <ac:inkMk id="727" creationId="{E6EEE422-1880-4C0A-A955-B3CB6A4E95DE}"/>
          </ac:inkMkLst>
        </pc:inkChg>
        <pc:inkChg chg="add del mod">
          <ac:chgData name="Ninela  Marchant Neira" userId="0445fe62-3fdd-417c-a2b7-f13f715d869a" providerId="ADAL" clId="{7A64ED2C-B7D4-4D8C-B216-AB94F56C8D07}" dt="2021-04-15T20:27:37.834" v="3066"/>
          <ac:inkMkLst>
            <pc:docMk/>
            <pc:sldMk cId="526230543" sldId="260"/>
            <ac:inkMk id="729" creationId="{868D63F5-7042-41E2-8B1A-A8CBFF408719}"/>
          </ac:inkMkLst>
        </pc:inkChg>
        <pc:inkChg chg="add del mod">
          <ac:chgData name="Ninela  Marchant Neira" userId="0445fe62-3fdd-417c-a2b7-f13f715d869a" providerId="ADAL" clId="{7A64ED2C-B7D4-4D8C-B216-AB94F56C8D07}" dt="2021-04-15T20:27:37.833" v="3055"/>
          <ac:inkMkLst>
            <pc:docMk/>
            <pc:sldMk cId="526230543" sldId="260"/>
            <ac:inkMk id="730" creationId="{7ECDB302-7B1B-47DF-820B-20577ACF183A}"/>
          </ac:inkMkLst>
        </pc:inkChg>
        <pc:inkChg chg="add del">
          <ac:chgData name="Ninela  Marchant Neira" userId="0445fe62-3fdd-417c-a2b7-f13f715d869a" providerId="ADAL" clId="{7A64ED2C-B7D4-4D8C-B216-AB94F56C8D07}" dt="2021-04-15T20:27:37.830" v="3046"/>
          <ac:inkMkLst>
            <pc:docMk/>
            <pc:sldMk cId="526230543" sldId="260"/>
            <ac:inkMk id="732" creationId="{F9EDFBD2-1B3E-457D-BE88-85D9D47E45E1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33" creationId="{93F855CA-B765-44B6-A6F4-FD840E8EB937}"/>
          </ac:inkMkLst>
        </pc:inkChg>
        <pc:inkChg chg="add del mod">
          <ac:chgData name="Ninela  Marchant Neira" userId="0445fe62-3fdd-417c-a2b7-f13f715d869a" providerId="ADAL" clId="{7A64ED2C-B7D4-4D8C-B216-AB94F56C8D07}" dt="2021-04-15T20:21:55.065" v="2705"/>
          <ac:inkMkLst>
            <pc:docMk/>
            <pc:sldMk cId="526230543" sldId="260"/>
            <ac:inkMk id="734" creationId="{D35549EA-958B-4488-A5F4-1569ED54B174}"/>
          </ac:inkMkLst>
        </pc:inkChg>
        <pc:inkChg chg="add del mod">
          <ac:chgData name="Ninela  Marchant Neira" userId="0445fe62-3fdd-417c-a2b7-f13f715d869a" providerId="ADAL" clId="{7A64ED2C-B7D4-4D8C-B216-AB94F56C8D07}" dt="2021-04-15T20:21:55.056" v="2681"/>
          <ac:inkMkLst>
            <pc:docMk/>
            <pc:sldMk cId="526230543" sldId="260"/>
            <ac:inkMk id="735" creationId="{E23FE065-AE07-4834-A9FA-E5CEE272FAAD}"/>
          </ac:inkMkLst>
        </pc:inkChg>
        <pc:inkChg chg="add del mod">
          <ac:chgData name="Ninela  Marchant Neira" userId="0445fe62-3fdd-417c-a2b7-f13f715d869a" providerId="ADAL" clId="{7A64ED2C-B7D4-4D8C-B216-AB94F56C8D07}" dt="2021-04-15T20:21:55.063" v="2702"/>
          <ac:inkMkLst>
            <pc:docMk/>
            <pc:sldMk cId="526230543" sldId="260"/>
            <ac:inkMk id="736" creationId="{8A87C5CD-BC63-4D7C-8567-0E98EEA49D5E}"/>
          </ac:inkMkLst>
        </pc:inkChg>
        <pc:inkChg chg="add del mod">
          <ac:chgData name="Ninela  Marchant Neira" userId="0445fe62-3fdd-417c-a2b7-f13f715d869a" providerId="ADAL" clId="{7A64ED2C-B7D4-4D8C-B216-AB94F56C8D07}" dt="2021-04-15T20:21:55.072" v="2724"/>
          <ac:inkMkLst>
            <pc:docMk/>
            <pc:sldMk cId="526230543" sldId="260"/>
            <ac:inkMk id="737" creationId="{E7BEF034-A4F0-4949-85EB-7B91153AF8DE}"/>
          </ac:inkMkLst>
        </pc:inkChg>
        <pc:inkChg chg="add del mod">
          <ac:chgData name="Ninela  Marchant Neira" userId="0445fe62-3fdd-417c-a2b7-f13f715d869a" providerId="ADAL" clId="{7A64ED2C-B7D4-4D8C-B216-AB94F56C8D07}" dt="2021-04-15T20:21:55.060" v="2690"/>
          <ac:inkMkLst>
            <pc:docMk/>
            <pc:sldMk cId="526230543" sldId="260"/>
            <ac:inkMk id="738" creationId="{2009D476-0925-4767-889B-925480B40D73}"/>
          </ac:inkMkLst>
        </pc:inkChg>
        <pc:inkChg chg="add del mod">
          <ac:chgData name="Ninela  Marchant Neira" userId="0445fe62-3fdd-417c-a2b7-f13f715d869a" providerId="ADAL" clId="{7A64ED2C-B7D4-4D8C-B216-AB94F56C8D07}" dt="2021-04-15T20:21:55.065" v="2704"/>
          <ac:inkMkLst>
            <pc:docMk/>
            <pc:sldMk cId="526230543" sldId="260"/>
            <ac:inkMk id="739" creationId="{A67DCFB5-DFB5-408A-9A91-1B80112E991F}"/>
          </ac:inkMkLst>
        </pc:inkChg>
        <pc:inkChg chg="add del mod">
          <ac:chgData name="Ninela  Marchant Neira" userId="0445fe62-3fdd-417c-a2b7-f13f715d869a" providerId="ADAL" clId="{7A64ED2C-B7D4-4D8C-B216-AB94F56C8D07}" dt="2021-04-15T20:21:55.066" v="2706"/>
          <ac:inkMkLst>
            <pc:docMk/>
            <pc:sldMk cId="526230543" sldId="260"/>
            <ac:inkMk id="740" creationId="{3DE0729B-5467-4934-B27D-989271C08E07}"/>
          </ac:inkMkLst>
        </pc:inkChg>
        <pc:inkChg chg="add del">
          <ac:chgData name="Ninela  Marchant Neira" userId="0445fe62-3fdd-417c-a2b7-f13f715d869a" providerId="ADAL" clId="{7A64ED2C-B7D4-4D8C-B216-AB94F56C8D07}" dt="2021-04-15T20:21:55.061" v="2693"/>
          <ac:inkMkLst>
            <pc:docMk/>
            <pc:sldMk cId="526230543" sldId="260"/>
            <ac:inkMk id="743" creationId="{46A8BC4A-3568-469F-A667-A28C9E8E55D6}"/>
          </ac:inkMkLst>
        </pc:inkChg>
        <pc:inkChg chg="add del mod">
          <ac:chgData name="Ninela  Marchant Neira" userId="0445fe62-3fdd-417c-a2b7-f13f715d869a" providerId="ADAL" clId="{7A64ED2C-B7D4-4D8C-B216-AB94F56C8D07}" dt="2021-04-15T20:21:55.062" v="2697"/>
          <ac:inkMkLst>
            <pc:docMk/>
            <pc:sldMk cId="526230543" sldId="260"/>
            <ac:inkMk id="744" creationId="{79A65EFE-F813-4D32-8465-E5ABA67C7FA2}"/>
          </ac:inkMkLst>
        </pc:inkChg>
        <pc:inkChg chg="add del mod">
          <ac:chgData name="Ninela  Marchant Neira" userId="0445fe62-3fdd-417c-a2b7-f13f715d869a" providerId="ADAL" clId="{7A64ED2C-B7D4-4D8C-B216-AB94F56C8D07}" dt="2021-04-15T20:21:55.066" v="2709"/>
          <ac:inkMkLst>
            <pc:docMk/>
            <pc:sldMk cId="526230543" sldId="260"/>
            <ac:inkMk id="745" creationId="{CBC13CC7-D723-4E70-A8A0-CDBDCD008DCF}"/>
          </ac:inkMkLst>
        </pc:inkChg>
        <pc:inkChg chg="add del mod">
          <ac:chgData name="Ninela  Marchant Neira" userId="0445fe62-3fdd-417c-a2b7-f13f715d869a" providerId="ADAL" clId="{7A64ED2C-B7D4-4D8C-B216-AB94F56C8D07}" dt="2021-04-15T20:21:55.059" v="2689"/>
          <ac:inkMkLst>
            <pc:docMk/>
            <pc:sldMk cId="526230543" sldId="260"/>
            <ac:inkMk id="747" creationId="{A6A7477F-0978-49B8-8366-E14415D28EA4}"/>
          </ac:inkMkLst>
        </pc:inkChg>
        <pc:inkChg chg="add del mod">
          <ac:chgData name="Ninela  Marchant Neira" userId="0445fe62-3fdd-417c-a2b7-f13f715d869a" providerId="ADAL" clId="{7A64ED2C-B7D4-4D8C-B216-AB94F56C8D07}" dt="2021-04-15T20:21:55.058" v="2685"/>
          <ac:inkMkLst>
            <pc:docMk/>
            <pc:sldMk cId="526230543" sldId="260"/>
            <ac:inkMk id="748" creationId="{FE79864C-304E-4242-86B0-894DFBEE9A66}"/>
          </ac:inkMkLst>
        </pc:inkChg>
        <pc:inkChg chg="add del mod">
          <ac:chgData name="Ninela  Marchant Neira" userId="0445fe62-3fdd-417c-a2b7-f13f715d869a" providerId="ADAL" clId="{7A64ED2C-B7D4-4D8C-B216-AB94F56C8D07}" dt="2021-04-15T20:21:55.065" v="2703"/>
          <ac:inkMkLst>
            <pc:docMk/>
            <pc:sldMk cId="526230543" sldId="260"/>
            <ac:inkMk id="749" creationId="{5F752CE4-855A-44F0-87AF-07BF8A82978D}"/>
          </ac:inkMkLst>
        </pc:inkChg>
        <pc:inkChg chg="add del mod">
          <ac:chgData name="Ninela  Marchant Neira" userId="0445fe62-3fdd-417c-a2b7-f13f715d869a" providerId="ADAL" clId="{7A64ED2C-B7D4-4D8C-B216-AB94F56C8D07}" dt="2021-04-15T20:21:55.068" v="2715"/>
          <ac:inkMkLst>
            <pc:docMk/>
            <pc:sldMk cId="526230543" sldId="260"/>
            <ac:inkMk id="750" creationId="{199C49A2-0DD1-46DF-8588-729579A66E41}"/>
          </ac:inkMkLst>
        </pc:inkChg>
        <pc:inkChg chg="add del mod">
          <ac:chgData name="Ninela  Marchant Neira" userId="0445fe62-3fdd-417c-a2b7-f13f715d869a" providerId="ADAL" clId="{7A64ED2C-B7D4-4D8C-B216-AB94F56C8D07}" dt="2021-04-15T20:21:55.059" v="2687"/>
          <ac:inkMkLst>
            <pc:docMk/>
            <pc:sldMk cId="526230543" sldId="260"/>
            <ac:inkMk id="751" creationId="{AF30981F-330E-4444-87C9-59405972BD8A}"/>
          </ac:inkMkLst>
        </pc:inkChg>
        <pc:inkChg chg="add del mod">
          <ac:chgData name="Ninela  Marchant Neira" userId="0445fe62-3fdd-417c-a2b7-f13f715d869a" providerId="ADAL" clId="{7A64ED2C-B7D4-4D8C-B216-AB94F56C8D07}" dt="2021-04-15T20:21:55.061" v="2694"/>
          <ac:inkMkLst>
            <pc:docMk/>
            <pc:sldMk cId="526230543" sldId="260"/>
            <ac:inkMk id="752" creationId="{9A53DE10-DC1A-4F06-B5DA-EB465ED7242F}"/>
          </ac:inkMkLst>
        </pc:inkChg>
        <pc:inkChg chg="add del mod">
          <ac:chgData name="Ninela  Marchant Neira" userId="0445fe62-3fdd-417c-a2b7-f13f715d869a" providerId="ADAL" clId="{7A64ED2C-B7D4-4D8C-B216-AB94F56C8D07}" dt="2021-04-15T20:21:55.071" v="2723"/>
          <ac:inkMkLst>
            <pc:docMk/>
            <pc:sldMk cId="526230543" sldId="260"/>
            <ac:inkMk id="754" creationId="{7E888680-2EF0-493B-89D8-665CB1672626}"/>
          </ac:inkMkLst>
        </pc:inkChg>
        <pc:inkChg chg="add del mod">
          <ac:chgData name="Ninela  Marchant Neira" userId="0445fe62-3fdd-417c-a2b7-f13f715d869a" providerId="ADAL" clId="{7A64ED2C-B7D4-4D8C-B216-AB94F56C8D07}" dt="2021-04-15T20:21:55.069" v="2716"/>
          <ac:inkMkLst>
            <pc:docMk/>
            <pc:sldMk cId="526230543" sldId="260"/>
            <ac:inkMk id="755" creationId="{3F5A1D62-105B-41D0-BEDF-CC25552A16BB}"/>
          </ac:inkMkLst>
        </pc:inkChg>
        <pc:inkChg chg="add del mod">
          <ac:chgData name="Ninela  Marchant Neira" userId="0445fe62-3fdd-417c-a2b7-f13f715d869a" providerId="ADAL" clId="{7A64ED2C-B7D4-4D8C-B216-AB94F56C8D07}" dt="2021-04-15T20:21:55.063" v="2700"/>
          <ac:inkMkLst>
            <pc:docMk/>
            <pc:sldMk cId="526230543" sldId="260"/>
            <ac:inkMk id="757" creationId="{5C729775-5D81-46B0-BCE2-3BB9742D0CC6}"/>
          </ac:inkMkLst>
        </pc:inkChg>
        <pc:inkChg chg="add del mod">
          <ac:chgData name="Ninela  Marchant Neira" userId="0445fe62-3fdd-417c-a2b7-f13f715d869a" providerId="ADAL" clId="{7A64ED2C-B7D4-4D8C-B216-AB94F56C8D07}" dt="2021-04-15T20:21:55.056" v="2682"/>
          <ac:inkMkLst>
            <pc:docMk/>
            <pc:sldMk cId="526230543" sldId="260"/>
            <ac:inkMk id="758" creationId="{DA1AB5CE-E34C-4800-914E-CA96B1A0E23C}"/>
          </ac:inkMkLst>
        </pc:inkChg>
        <pc:inkChg chg="add del mod">
          <ac:chgData name="Ninela  Marchant Neira" userId="0445fe62-3fdd-417c-a2b7-f13f715d869a" providerId="ADAL" clId="{7A64ED2C-B7D4-4D8C-B216-AB94F56C8D07}" dt="2021-04-15T20:21:55.070" v="2719"/>
          <ac:inkMkLst>
            <pc:docMk/>
            <pc:sldMk cId="526230543" sldId="260"/>
            <ac:inkMk id="760" creationId="{E4676287-0697-4592-9019-FA4C8B5B9AE6}"/>
          </ac:inkMkLst>
        </pc:inkChg>
        <pc:inkChg chg="add del mod">
          <ac:chgData name="Ninela  Marchant Neira" userId="0445fe62-3fdd-417c-a2b7-f13f715d869a" providerId="ADAL" clId="{7A64ED2C-B7D4-4D8C-B216-AB94F56C8D07}" dt="2021-04-15T20:21:55.069" v="2717"/>
          <ac:inkMkLst>
            <pc:docMk/>
            <pc:sldMk cId="526230543" sldId="260"/>
            <ac:inkMk id="761" creationId="{B371580F-058A-4A5E-BD47-C0FCACCE66A4}"/>
          </ac:inkMkLst>
        </pc:inkChg>
        <pc:inkChg chg="add del mod">
          <ac:chgData name="Ninela  Marchant Neira" userId="0445fe62-3fdd-417c-a2b7-f13f715d869a" providerId="ADAL" clId="{7A64ED2C-B7D4-4D8C-B216-AB94F56C8D07}" dt="2021-04-15T20:21:55.067" v="2711"/>
          <ac:inkMkLst>
            <pc:docMk/>
            <pc:sldMk cId="526230543" sldId="260"/>
            <ac:inkMk id="762" creationId="{A2C147E9-EC1B-4B38-9C54-330CDE8ECD01}"/>
          </ac:inkMkLst>
        </pc:inkChg>
        <pc:inkChg chg="add del mod">
          <ac:chgData name="Ninela  Marchant Neira" userId="0445fe62-3fdd-417c-a2b7-f13f715d869a" providerId="ADAL" clId="{7A64ED2C-B7D4-4D8C-B216-AB94F56C8D07}" dt="2021-04-15T20:21:55.067" v="2712"/>
          <ac:inkMkLst>
            <pc:docMk/>
            <pc:sldMk cId="526230543" sldId="260"/>
            <ac:inkMk id="763" creationId="{17586D56-47AF-4CCF-8833-A5E236C74F69}"/>
          </ac:inkMkLst>
        </pc:inkChg>
        <pc:inkChg chg="add del mod">
          <ac:chgData name="Ninela  Marchant Neira" userId="0445fe62-3fdd-417c-a2b7-f13f715d869a" providerId="ADAL" clId="{7A64ED2C-B7D4-4D8C-B216-AB94F56C8D07}" dt="2021-04-15T20:21:55.058" v="2683"/>
          <ac:inkMkLst>
            <pc:docMk/>
            <pc:sldMk cId="526230543" sldId="260"/>
            <ac:inkMk id="766" creationId="{3F789B62-6257-45AA-A4E8-8B5919AD7D72}"/>
          </ac:inkMkLst>
        </pc:inkChg>
        <pc:inkChg chg="add del mod">
          <ac:chgData name="Ninela  Marchant Neira" userId="0445fe62-3fdd-417c-a2b7-f13f715d869a" providerId="ADAL" clId="{7A64ED2C-B7D4-4D8C-B216-AB94F56C8D07}" dt="2021-04-15T20:21:55.066" v="2708"/>
          <ac:inkMkLst>
            <pc:docMk/>
            <pc:sldMk cId="526230543" sldId="260"/>
            <ac:inkMk id="768" creationId="{EC03E116-78D9-4EEB-AFBD-8BC772999184}"/>
          </ac:inkMkLst>
        </pc:inkChg>
        <pc:inkChg chg="add del mod">
          <ac:chgData name="Ninela  Marchant Neira" userId="0445fe62-3fdd-417c-a2b7-f13f715d869a" providerId="ADAL" clId="{7A64ED2C-B7D4-4D8C-B216-AB94F56C8D07}" dt="2021-04-15T20:21:55.061" v="2696"/>
          <ac:inkMkLst>
            <pc:docMk/>
            <pc:sldMk cId="526230543" sldId="260"/>
            <ac:inkMk id="769" creationId="{B8A20504-D74F-4CBC-801F-CBB063F2295C}"/>
          </ac:inkMkLst>
        </pc:inkChg>
        <pc:inkChg chg="add del mod">
          <ac:chgData name="Ninela  Marchant Neira" userId="0445fe62-3fdd-417c-a2b7-f13f715d869a" providerId="ADAL" clId="{7A64ED2C-B7D4-4D8C-B216-AB94F56C8D07}" dt="2021-04-15T20:21:55.059" v="2688"/>
          <ac:inkMkLst>
            <pc:docMk/>
            <pc:sldMk cId="526230543" sldId="260"/>
            <ac:inkMk id="771" creationId="{43D8F984-5D7E-42D9-AD56-0B29C2B63DBE}"/>
          </ac:inkMkLst>
        </pc:inkChg>
        <pc:inkChg chg="add del mod">
          <ac:chgData name="Ninela  Marchant Neira" userId="0445fe62-3fdd-417c-a2b7-f13f715d869a" providerId="ADAL" clId="{7A64ED2C-B7D4-4D8C-B216-AB94F56C8D07}" dt="2021-04-15T20:21:55.056" v="2680"/>
          <ac:inkMkLst>
            <pc:docMk/>
            <pc:sldMk cId="526230543" sldId="260"/>
            <ac:inkMk id="772" creationId="{8A943EE5-6D04-4721-B997-8F97AD99812F}"/>
          </ac:inkMkLst>
        </pc:inkChg>
        <pc:inkChg chg="add del mod">
          <ac:chgData name="Ninela  Marchant Neira" userId="0445fe62-3fdd-417c-a2b7-f13f715d869a" providerId="ADAL" clId="{7A64ED2C-B7D4-4D8C-B216-AB94F56C8D07}" dt="2021-04-15T20:21:55.063" v="2701"/>
          <ac:inkMkLst>
            <pc:docMk/>
            <pc:sldMk cId="526230543" sldId="260"/>
            <ac:inkMk id="773" creationId="{C9B233A2-E989-412A-B196-88E2D32DC42F}"/>
          </ac:inkMkLst>
        </pc:inkChg>
        <pc:inkChg chg="add del mod">
          <ac:chgData name="Ninela  Marchant Neira" userId="0445fe62-3fdd-417c-a2b7-f13f715d869a" providerId="ADAL" clId="{7A64ED2C-B7D4-4D8C-B216-AB94F56C8D07}" dt="2021-04-15T20:21:55.066" v="2707"/>
          <ac:inkMkLst>
            <pc:docMk/>
            <pc:sldMk cId="526230543" sldId="260"/>
            <ac:inkMk id="774" creationId="{6D89ECFB-3629-44BE-89FB-3B3584514049}"/>
          </ac:inkMkLst>
        </pc:inkChg>
        <pc:inkChg chg="add del mod">
          <ac:chgData name="Ninela  Marchant Neira" userId="0445fe62-3fdd-417c-a2b7-f13f715d869a" providerId="ADAL" clId="{7A64ED2C-B7D4-4D8C-B216-AB94F56C8D07}" dt="2021-04-15T20:21:55.068" v="2713"/>
          <ac:inkMkLst>
            <pc:docMk/>
            <pc:sldMk cId="526230543" sldId="260"/>
            <ac:inkMk id="775" creationId="{65EA05DC-067D-41BA-BA7C-CE91FAEC4030}"/>
          </ac:inkMkLst>
        </pc:inkChg>
        <pc:inkChg chg="add del mod">
          <ac:chgData name="Ninela  Marchant Neira" userId="0445fe62-3fdd-417c-a2b7-f13f715d869a" providerId="ADAL" clId="{7A64ED2C-B7D4-4D8C-B216-AB94F56C8D07}" dt="2021-04-15T20:21:55.069" v="2718"/>
          <ac:inkMkLst>
            <pc:docMk/>
            <pc:sldMk cId="526230543" sldId="260"/>
            <ac:inkMk id="776" creationId="{5FEEC792-3F42-4C7A-917B-9F4F5D2F75F1}"/>
          </ac:inkMkLst>
        </pc:inkChg>
        <pc:inkChg chg="add del mod">
          <ac:chgData name="Ninela  Marchant Neira" userId="0445fe62-3fdd-417c-a2b7-f13f715d869a" providerId="ADAL" clId="{7A64ED2C-B7D4-4D8C-B216-AB94F56C8D07}" dt="2021-04-15T20:21:55.070" v="2721"/>
          <ac:inkMkLst>
            <pc:docMk/>
            <pc:sldMk cId="526230543" sldId="260"/>
            <ac:inkMk id="777" creationId="{4521D56E-1609-4DF2-AB7F-D686AC46F072}"/>
          </ac:inkMkLst>
        </pc:inkChg>
        <pc:inkChg chg="add del mod">
          <ac:chgData name="Ninela  Marchant Neira" userId="0445fe62-3fdd-417c-a2b7-f13f715d869a" providerId="ADAL" clId="{7A64ED2C-B7D4-4D8C-B216-AB94F56C8D07}" dt="2021-04-15T20:21:55.060" v="2692"/>
          <ac:inkMkLst>
            <pc:docMk/>
            <pc:sldMk cId="526230543" sldId="260"/>
            <ac:inkMk id="779" creationId="{C0430F04-FE52-4C54-9745-F2711DB7479A}"/>
          </ac:inkMkLst>
        </pc:inkChg>
        <pc:inkChg chg="add del mod">
          <ac:chgData name="Ninela  Marchant Neira" userId="0445fe62-3fdd-417c-a2b7-f13f715d869a" providerId="ADAL" clId="{7A64ED2C-B7D4-4D8C-B216-AB94F56C8D07}" dt="2021-04-15T20:21:55.061" v="2695"/>
          <ac:inkMkLst>
            <pc:docMk/>
            <pc:sldMk cId="526230543" sldId="260"/>
            <ac:inkMk id="780" creationId="{D0625C7D-1239-443D-A905-B870F7AA0F4B}"/>
          </ac:inkMkLst>
        </pc:inkChg>
        <pc:inkChg chg="add del mod">
          <ac:chgData name="Ninela  Marchant Neira" userId="0445fe62-3fdd-417c-a2b7-f13f715d869a" providerId="ADAL" clId="{7A64ED2C-B7D4-4D8C-B216-AB94F56C8D07}" dt="2021-04-15T20:21:55.067" v="2710"/>
          <ac:inkMkLst>
            <pc:docMk/>
            <pc:sldMk cId="526230543" sldId="260"/>
            <ac:inkMk id="781" creationId="{EE0B6CD6-5F6E-4C7E-B119-DB77FDFBC994}"/>
          </ac:inkMkLst>
        </pc:inkChg>
        <pc:inkChg chg="add del mod">
          <ac:chgData name="Ninela  Marchant Neira" userId="0445fe62-3fdd-417c-a2b7-f13f715d869a" providerId="ADAL" clId="{7A64ED2C-B7D4-4D8C-B216-AB94F56C8D07}" dt="2021-04-15T20:21:55.058" v="2686"/>
          <ac:inkMkLst>
            <pc:docMk/>
            <pc:sldMk cId="526230543" sldId="260"/>
            <ac:inkMk id="782" creationId="{A57C7FB5-3222-4D6A-AE09-D51771FFDDD3}"/>
          </ac:inkMkLst>
        </pc:inkChg>
        <pc:inkChg chg="add del mod">
          <ac:chgData name="Ninela  Marchant Neira" userId="0445fe62-3fdd-417c-a2b7-f13f715d869a" providerId="ADAL" clId="{7A64ED2C-B7D4-4D8C-B216-AB94F56C8D07}" dt="2021-04-15T20:21:55.062" v="2698"/>
          <ac:inkMkLst>
            <pc:docMk/>
            <pc:sldMk cId="526230543" sldId="260"/>
            <ac:inkMk id="783" creationId="{41F6B38B-0712-4A5B-AC31-B737D480469F}"/>
          </ac:inkMkLst>
        </pc:inkChg>
        <pc:inkChg chg="add del mod">
          <ac:chgData name="Ninela  Marchant Neira" userId="0445fe62-3fdd-417c-a2b7-f13f715d869a" providerId="ADAL" clId="{7A64ED2C-B7D4-4D8C-B216-AB94F56C8D07}" dt="2021-04-15T20:21:55.063" v="2699"/>
          <ac:inkMkLst>
            <pc:docMk/>
            <pc:sldMk cId="526230543" sldId="260"/>
            <ac:inkMk id="785" creationId="{22268295-C7CB-4512-A2BF-A6F9C1E55253}"/>
          </ac:inkMkLst>
        </pc:inkChg>
        <pc:inkChg chg="add del mod">
          <ac:chgData name="Ninela  Marchant Neira" userId="0445fe62-3fdd-417c-a2b7-f13f715d869a" providerId="ADAL" clId="{7A64ED2C-B7D4-4D8C-B216-AB94F56C8D07}" dt="2021-04-15T20:21:55.056" v="2679"/>
          <ac:inkMkLst>
            <pc:docMk/>
            <pc:sldMk cId="526230543" sldId="260"/>
            <ac:inkMk id="786" creationId="{40805EB7-CC7C-4CDD-9B14-954170BCF7AB}"/>
          </ac:inkMkLst>
        </pc:inkChg>
        <pc:inkChg chg="add del mod">
          <ac:chgData name="Ninela  Marchant Neira" userId="0445fe62-3fdd-417c-a2b7-f13f715d869a" providerId="ADAL" clId="{7A64ED2C-B7D4-4D8C-B216-AB94F56C8D07}" dt="2021-04-15T20:21:55.068" v="2714"/>
          <ac:inkMkLst>
            <pc:docMk/>
            <pc:sldMk cId="526230543" sldId="260"/>
            <ac:inkMk id="787" creationId="{3FF9DB20-0744-4D2A-97DD-F64C8E20AAE5}"/>
          </ac:inkMkLst>
        </pc:inkChg>
        <pc:inkChg chg="add del mod">
          <ac:chgData name="Ninela  Marchant Neira" userId="0445fe62-3fdd-417c-a2b7-f13f715d869a" providerId="ADAL" clId="{7A64ED2C-B7D4-4D8C-B216-AB94F56C8D07}" dt="2021-04-15T20:21:55.060" v="2691"/>
          <ac:inkMkLst>
            <pc:docMk/>
            <pc:sldMk cId="526230543" sldId="260"/>
            <ac:inkMk id="788" creationId="{2CA11F2F-FF0F-4EF3-93DA-A62CF8530A5F}"/>
          </ac:inkMkLst>
        </pc:inkChg>
        <pc:inkChg chg="add del">
          <ac:chgData name="Ninela  Marchant Neira" userId="0445fe62-3fdd-417c-a2b7-f13f715d869a" providerId="ADAL" clId="{7A64ED2C-B7D4-4D8C-B216-AB94F56C8D07}" dt="2021-04-15T20:21:55.058" v="2684"/>
          <ac:inkMkLst>
            <pc:docMk/>
            <pc:sldMk cId="526230543" sldId="260"/>
            <ac:inkMk id="789" creationId="{D9D72EA4-C691-43A3-943E-A32C701D90B1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1" creationId="{313671E6-9219-4FB9-9BAA-499850ED9DE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2" creationId="{B8E27A3C-14B8-4BD9-B4D1-61986503D52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3" creationId="{B8AA5C03-438D-49FB-BFCB-446D2639E45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4" creationId="{A3E5396E-D82F-4280-B669-9AD38F014FD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5" creationId="{67FE2F4F-64B5-481F-A5B5-021F74452D5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6" creationId="{C8292E4F-3E04-4BEC-B528-55957B63D4A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7" creationId="{3286E9AE-CD9A-41EB-9B1B-C4A44A6804A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8" creationId="{EED41A51-E0BB-40E9-AE4A-31AB217F25E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799" creationId="{3AB3F8C5-9DE7-42DA-A9F6-FDDF2EBC35FA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0" creationId="{F2E9690B-2097-410B-A6A4-A637E21E0E60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1" creationId="{AAE4A339-E602-4FDB-9B76-A0937B16591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2" creationId="{8D238986-65A1-4395-B842-469BFEFDDBB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4" creationId="{02F92DD4-B1B2-426F-9ABB-ED9F5BC7F88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5" creationId="{152349EE-DBBC-470B-9B51-A5D89E9A1CA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7" creationId="{469C6EB9-69F5-4B34-A173-7ACB438AC4A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8" creationId="{3B201670-608C-4807-B5F3-5C72D32E703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09" creationId="{79470F6C-3A74-433C-90E0-EDCB6A408B4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10" creationId="{1DD03424-6E59-49A7-BB98-BD4CA86F35F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12" creationId="{E0FB2834-FDCF-43AF-A1C1-18C086B57AC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14" creationId="{B07187C5-C390-495B-8DEB-A5441ED7453A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16" creationId="{BF82650C-5EBF-40D6-8F68-0B53EF1A0F7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18" creationId="{FEFBD942-8B26-48B4-A580-DD6769857C3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19" creationId="{6ABA2222-B2F0-4DF1-AEB2-93248BA2238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20" creationId="{19F04605-AAA2-462C-A613-7E1AE454288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21" creationId="{4DB356AD-6F35-4016-9EC4-35E6D11545A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22" creationId="{D24E3875-C3C6-4547-B7C5-21902BCD7B1E}"/>
          </ac:inkMkLst>
        </pc:inkChg>
        <pc:inkChg chg="add del mod">
          <ac:chgData name="Ninela  Marchant Neira" userId="0445fe62-3fdd-417c-a2b7-f13f715d869a" providerId="ADAL" clId="{7A64ED2C-B7D4-4D8C-B216-AB94F56C8D07}" dt="2021-04-15T20:24:11.659" v="2780"/>
          <ac:inkMkLst>
            <pc:docMk/>
            <pc:sldMk cId="526230543" sldId="260"/>
            <ac:inkMk id="824" creationId="{38D9A40D-E1A2-419E-AE1D-F35355417193}"/>
          </ac:inkMkLst>
        </pc:inkChg>
        <pc:inkChg chg="add del mod">
          <ac:chgData name="Ninela  Marchant Neira" userId="0445fe62-3fdd-417c-a2b7-f13f715d869a" providerId="ADAL" clId="{7A64ED2C-B7D4-4D8C-B216-AB94F56C8D07}" dt="2021-04-15T20:24:11.661" v="2784"/>
          <ac:inkMkLst>
            <pc:docMk/>
            <pc:sldMk cId="526230543" sldId="260"/>
            <ac:inkMk id="825" creationId="{045FF519-5E7E-4C6E-B29B-7863F38A3FDA}"/>
          </ac:inkMkLst>
        </pc:inkChg>
        <pc:inkChg chg="add del mod">
          <ac:chgData name="Ninela  Marchant Neira" userId="0445fe62-3fdd-417c-a2b7-f13f715d869a" providerId="ADAL" clId="{7A64ED2C-B7D4-4D8C-B216-AB94F56C8D07}" dt="2021-04-15T20:24:11.658" v="2778"/>
          <ac:inkMkLst>
            <pc:docMk/>
            <pc:sldMk cId="526230543" sldId="260"/>
            <ac:inkMk id="826" creationId="{AD494BEE-05C0-4AC4-9F2D-C3D77E7506EA}"/>
          </ac:inkMkLst>
        </pc:inkChg>
        <pc:inkChg chg="add del mod">
          <ac:chgData name="Ninela  Marchant Neira" userId="0445fe62-3fdd-417c-a2b7-f13f715d869a" providerId="ADAL" clId="{7A64ED2C-B7D4-4D8C-B216-AB94F56C8D07}" dt="2021-04-15T20:24:11.661" v="2785"/>
          <ac:inkMkLst>
            <pc:docMk/>
            <pc:sldMk cId="526230543" sldId="260"/>
            <ac:inkMk id="827" creationId="{33F6AA17-6BE5-43BF-AD8A-4316A0702E5F}"/>
          </ac:inkMkLst>
        </pc:inkChg>
        <pc:inkChg chg="add del mod">
          <ac:chgData name="Ninela  Marchant Neira" userId="0445fe62-3fdd-417c-a2b7-f13f715d869a" providerId="ADAL" clId="{7A64ED2C-B7D4-4D8C-B216-AB94F56C8D07}" dt="2021-04-15T20:24:11.660" v="2781"/>
          <ac:inkMkLst>
            <pc:docMk/>
            <pc:sldMk cId="526230543" sldId="260"/>
            <ac:inkMk id="828" creationId="{7AC9A7A5-75B0-4280-8303-0B2434D29567}"/>
          </ac:inkMkLst>
        </pc:inkChg>
        <pc:inkChg chg="add del mod">
          <ac:chgData name="Ninela  Marchant Neira" userId="0445fe62-3fdd-417c-a2b7-f13f715d869a" providerId="ADAL" clId="{7A64ED2C-B7D4-4D8C-B216-AB94F56C8D07}" dt="2021-04-15T20:24:11.660" v="2782"/>
          <ac:inkMkLst>
            <pc:docMk/>
            <pc:sldMk cId="526230543" sldId="260"/>
            <ac:inkMk id="829" creationId="{D9DA5407-330F-44C6-9714-FB338769AABB}"/>
          </ac:inkMkLst>
        </pc:inkChg>
        <pc:inkChg chg="add del mod">
          <ac:chgData name="Ninela  Marchant Neira" userId="0445fe62-3fdd-417c-a2b7-f13f715d869a" providerId="ADAL" clId="{7A64ED2C-B7D4-4D8C-B216-AB94F56C8D07}" dt="2021-04-15T20:24:11.660" v="2783"/>
          <ac:inkMkLst>
            <pc:docMk/>
            <pc:sldMk cId="526230543" sldId="260"/>
            <ac:inkMk id="830" creationId="{A903774B-AEC5-43E6-9131-99E9F531BEBE}"/>
          </ac:inkMkLst>
        </pc:inkChg>
        <pc:inkChg chg="add del mod">
          <ac:chgData name="Ninela  Marchant Neira" userId="0445fe62-3fdd-417c-a2b7-f13f715d869a" providerId="ADAL" clId="{7A64ED2C-B7D4-4D8C-B216-AB94F56C8D07}" dt="2021-04-15T20:24:11.659" v="2779"/>
          <ac:inkMkLst>
            <pc:docMk/>
            <pc:sldMk cId="526230543" sldId="260"/>
            <ac:inkMk id="831" creationId="{1C73097D-6BE8-4966-9E0D-FBBFEAD645D9}"/>
          </ac:inkMkLst>
        </pc:inkChg>
        <pc:inkChg chg="add del mod">
          <ac:chgData name="Ninela  Marchant Neira" userId="0445fe62-3fdd-417c-a2b7-f13f715d869a" providerId="ADAL" clId="{7A64ED2C-B7D4-4D8C-B216-AB94F56C8D07}" dt="2021-04-15T20:24:14.649" v="2787"/>
          <ac:inkMkLst>
            <pc:docMk/>
            <pc:sldMk cId="526230543" sldId="260"/>
            <ac:inkMk id="832" creationId="{190F3320-3AC1-4097-A84E-DEB768B5A97B}"/>
          </ac:inkMkLst>
        </pc:inkChg>
        <pc:inkChg chg="add del mod">
          <ac:chgData name="Ninela  Marchant Neira" userId="0445fe62-3fdd-417c-a2b7-f13f715d869a" providerId="ADAL" clId="{7A64ED2C-B7D4-4D8C-B216-AB94F56C8D07}" dt="2021-04-15T20:24:14.652" v="2792"/>
          <ac:inkMkLst>
            <pc:docMk/>
            <pc:sldMk cId="526230543" sldId="260"/>
            <ac:inkMk id="833" creationId="{B797C257-420B-49C7-8BB2-0DAA3382DA2A}"/>
          </ac:inkMkLst>
        </pc:inkChg>
        <pc:inkChg chg="add del mod">
          <ac:chgData name="Ninela  Marchant Neira" userId="0445fe62-3fdd-417c-a2b7-f13f715d869a" providerId="ADAL" clId="{7A64ED2C-B7D4-4D8C-B216-AB94F56C8D07}" dt="2021-04-15T20:24:14.650" v="2789"/>
          <ac:inkMkLst>
            <pc:docMk/>
            <pc:sldMk cId="526230543" sldId="260"/>
            <ac:inkMk id="834" creationId="{ED4AB201-E74C-4891-8AD3-E2B753DA02C8}"/>
          </ac:inkMkLst>
        </pc:inkChg>
        <pc:inkChg chg="add del mod">
          <ac:chgData name="Ninela  Marchant Neira" userId="0445fe62-3fdd-417c-a2b7-f13f715d869a" providerId="ADAL" clId="{7A64ED2C-B7D4-4D8C-B216-AB94F56C8D07}" dt="2021-04-15T20:24:14.650" v="2790"/>
          <ac:inkMkLst>
            <pc:docMk/>
            <pc:sldMk cId="526230543" sldId="260"/>
            <ac:inkMk id="835" creationId="{5C35B7BB-A2DB-48E5-BBAD-E88E72EA39B4}"/>
          </ac:inkMkLst>
        </pc:inkChg>
        <pc:inkChg chg="add del mod">
          <ac:chgData name="Ninela  Marchant Neira" userId="0445fe62-3fdd-417c-a2b7-f13f715d869a" providerId="ADAL" clId="{7A64ED2C-B7D4-4D8C-B216-AB94F56C8D07}" dt="2021-04-15T20:24:14.654" v="2796"/>
          <ac:inkMkLst>
            <pc:docMk/>
            <pc:sldMk cId="526230543" sldId="260"/>
            <ac:inkMk id="836" creationId="{FAFEEF7B-C45E-48B3-8E1C-8874BFD25F51}"/>
          </ac:inkMkLst>
        </pc:inkChg>
        <pc:inkChg chg="add del mod">
          <ac:chgData name="Ninela  Marchant Neira" userId="0445fe62-3fdd-417c-a2b7-f13f715d869a" providerId="ADAL" clId="{7A64ED2C-B7D4-4D8C-B216-AB94F56C8D07}" dt="2021-04-15T20:24:14.653" v="2794"/>
          <ac:inkMkLst>
            <pc:docMk/>
            <pc:sldMk cId="526230543" sldId="260"/>
            <ac:inkMk id="837" creationId="{0CB519E4-D841-4009-A7DA-5E3777804C13}"/>
          </ac:inkMkLst>
        </pc:inkChg>
        <pc:inkChg chg="add del mod">
          <ac:chgData name="Ninela  Marchant Neira" userId="0445fe62-3fdd-417c-a2b7-f13f715d869a" providerId="ADAL" clId="{7A64ED2C-B7D4-4D8C-B216-AB94F56C8D07}" dt="2021-04-15T20:24:14.648" v="2786"/>
          <ac:inkMkLst>
            <pc:docMk/>
            <pc:sldMk cId="526230543" sldId="260"/>
            <ac:inkMk id="838" creationId="{15562B37-2BFF-497C-B44D-F424BA343124}"/>
          </ac:inkMkLst>
        </pc:inkChg>
        <pc:inkChg chg="add del mod">
          <ac:chgData name="Ninela  Marchant Neira" userId="0445fe62-3fdd-417c-a2b7-f13f715d869a" providerId="ADAL" clId="{7A64ED2C-B7D4-4D8C-B216-AB94F56C8D07}" dt="2021-04-15T20:24:14.652" v="2793"/>
          <ac:inkMkLst>
            <pc:docMk/>
            <pc:sldMk cId="526230543" sldId="260"/>
            <ac:inkMk id="839" creationId="{F4E87D7F-EC99-4D5B-92AE-9651C106F180}"/>
          </ac:inkMkLst>
        </pc:inkChg>
        <pc:inkChg chg="add del mod">
          <ac:chgData name="Ninela  Marchant Neira" userId="0445fe62-3fdd-417c-a2b7-f13f715d869a" providerId="ADAL" clId="{7A64ED2C-B7D4-4D8C-B216-AB94F56C8D07}" dt="2021-04-15T20:24:14.650" v="2788"/>
          <ac:inkMkLst>
            <pc:docMk/>
            <pc:sldMk cId="526230543" sldId="260"/>
            <ac:inkMk id="840" creationId="{71470299-B7A7-45F0-96D2-5419907A0CF2}"/>
          </ac:inkMkLst>
        </pc:inkChg>
        <pc:inkChg chg="add del mod">
          <ac:chgData name="Ninela  Marchant Neira" userId="0445fe62-3fdd-417c-a2b7-f13f715d869a" providerId="ADAL" clId="{7A64ED2C-B7D4-4D8C-B216-AB94F56C8D07}" dt="2021-04-15T20:24:14.653" v="2795"/>
          <ac:inkMkLst>
            <pc:docMk/>
            <pc:sldMk cId="526230543" sldId="260"/>
            <ac:inkMk id="841" creationId="{83C4B44E-1360-4E7C-8BE7-12D04A0FABA4}"/>
          </ac:inkMkLst>
        </pc:inkChg>
        <pc:inkChg chg="add del mod">
          <ac:chgData name="Ninela  Marchant Neira" userId="0445fe62-3fdd-417c-a2b7-f13f715d869a" providerId="ADAL" clId="{7A64ED2C-B7D4-4D8C-B216-AB94F56C8D07}" dt="2021-04-15T20:24:14.651" v="2791"/>
          <ac:inkMkLst>
            <pc:docMk/>
            <pc:sldMk cId="526230543" sldId="260"/>
            <ac:inkMk id="842" creationId="{BB74040E-025C-4A7C-BA52-482D378BC84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44" creationId="{9336877E-1A97-47B9-BBBC-05DEE3CFA99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45" creationId="{4B43ECB2-C435-45D6-89A3-EA6CC579425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46" creationId="{20AD98CD-C54D-4869-BB9F-92BF6ABFC47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47" creationId="{3B3E701D-C2B7-4A80-9260-79835E1BE2E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48" creationId="{8960B3F3-BBEC-4886-9C72-FD05AF95DFB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49" creationId="{BCD64075-A68F-4AAE-A6F8-DD26EE3B2C9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0" creationId="{D2DDF658-227D-4157-BF05-770455416B9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1" creationId="{E4AC55D7-0BF1-4FBE-AB9B-E2CE5C01169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2" creationId="{BC127FE2-560C-4CC4-BE01-4C053D438E3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3" creationId="{726C64DF-F60C-438C-82FE-58C9CD3FB5C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4" creationId="{C1458EF8-A78F-4542-B683-CB499F5B71D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5" creationId="{7DF2CE9F-502A-4933-AA68-E3F6D09D7E0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6" creationId="{2725C61C-3CAC-43E5-BF9A-586002B6A69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7" creationId="{3BDBF56D-DE46-4F03-BCD6-5EC855C22D4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58" creationId="{D78D7BE3-EB3E-40A4-A2AB-66BB3F61CC2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1" creationId="{61B0FC66-228E-4683-9558-829F7AD6DF2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2" creationId="{C346BF03-B892-40FC-8554-2B4B272DDBE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3" creationId="{0C147EA6-FB62-47A5-B460-E697164E488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4" creationId="{86EF904B-9EE2-4111-AC09-6F2101B45CD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5" creationId="{146694A5-8D2F-44CA-9D38-50B55D6FA2C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6" creationId="{CDDED98A-177A-40C9-B6FB-A457EB3C5B3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7" creationId="{DEE093D8-BDC3-4024-844E-14E456B54CD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69" creationId="{9F016983-F450-4AC8-B68A-E1D6A5539A3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0" creationId="{53174A67-60F6-494B-948F-FDE0D6EB17B3}"/>
          </ac:inkMkLst>
        </pc:inkChg>
        <pc:inkChg chg="add del">
          <ac:chgData name="Ninela  Marchant Neira" userId="0445fe62-3fdd-417c-a2b7-f13f715d869a" providerId="ADAL" clId="{7A64ED2C-B7D4-4D8C-B216-AB94F56C8D07}" dt="2021-04-15T20:25:27.147" v="2840"/>
          <ac:inkMkLst>
            <pc:docMk/>
            <pc:sldMk cId="526230543" sldId="260"/>
            <ac:inkMk id="872" creationId="{C709A7A4-0D76-4C17-999C-6F3DB3B2822A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3" creationId="{0B928317-25D8-4370-BFA9-B9A116595AB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4" creationId="{2D92E651-59F1-4646-9855-E1E93411346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5" creationId="{2BDFF6A8-D70E-48F6-8D36-129ABF68805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6" creationId="{AD790CC8-F27C-4814-B956-BD8620B8EB5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8" creationId="{A011A815-73B8-47B4-9131-DF0C53862A9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79" creationId="{058B84A4-0CAA-447E-BCFB-9059412509D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1" creationId="{8469A0C5-6D68-43D0-B180-6AD8D156CB3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2" creationId="{9142BFC4-393D-40E8-B547-27D0E628193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3" creationId="{7261C478-C883-484F-9FE7-FE4135D9435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4" creationId="{5DCEF919-BBCF-4211-878C-0DE9E2D37CB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5" creationId="{66120782-9AEF-49E6-90DA-739922A1A49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6" creationId="{AD9DE831-EE3A-4994-BC10-26D8EF08F17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8" creationId="{70282B54-1905-4D06-862E-B48B03C2A69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89" creationId="{C046464D-0ED4-48F7-AB74-D3900DD46A4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1" creationId="{32D698EB-CB38-4F55-A1FF-990A8181B34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2" creationId="{6D30AE05-B97B-4F3D-891C-217CEB0E1D6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3" creationId="{F26A0E09-499F-4C64-A763-3CA873C0ED6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4" creationId="{9996A6C1-4EAF-4EA6-9B77-ABB4F56703A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5" creationId="{AA396332-9F1F-4B04-A149-05E1EC6F7D3A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6" creationId="{E2E288B0-EB22-4AD2-AC04-A8022E9601B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7" creationId="{9BDDBC20-93B2-4DAC-87C9-2EE4DE5DE00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8" creationId="{DFCD2803-6637-4CFB-916B-92600104304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899" creationId="{6DFB945E-2398-46E0-A849-DCB0E91B71C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0" creationId="{CD2058DD-8EBD-4410-A86B-2B4911C7CC0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2" creationId="{717DEB1C-4EE3-4518-968E-0C1D10EA2AA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3" creationId="{5B3BD1E5-2F6E-4E8B-B16F-81DB86CBA8E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4" creationId="{E622B56A-C8B6-40CE-9B8F-8C3DAAC1C45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5" creationId="{F0204F28-1454-4E09-9AE8-8594C292800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6" creationId="{877C3FD1-8313-4215-9B83-83FBB890712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07" creationId="{DE2E27AF-4521-4096-8AA2-FF6CFF73A31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0" creationId="{A487914D-0891-470A-913F-B459946413F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1" creationId="{5905CEF2-BE48-49F4-A05C-C4C08D15E5D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2" creationId="{838FEB41-2B60-433C-8133-02AF91A2FDD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3" creationId="{193AFD89-3E39-4665-AC53-3D028D1E0D5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4" creationId="{AE28CC02-33CF-4868-9C1A-94A7AD123A2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5" creationId="{38CC3343-2668-4BD2-B2AE-034E885E027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7" creationId="{C931EB1E-62E0-4003-B6A2-BD75BB0715F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18" creationId="{CF600E2E-CFA6-4145-A1E2-C7E81AC8B17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0" creationId="{FC77665F-17EA-44C7-9256-05A58BBDFD1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1" creationId="{41CCE750-6174-4E9F-9F0F-13A7036CB48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2" creationId="{CC19E1B9-E776-4F8A-92D2-C0D5C6EEF63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3" creationId="{48962817-AD67-4156-81BA-055521619D6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4" creationId="{B1DC046B-6D1C-4ACF-9C69-EAA841472A4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7" creationId="{60A3877E-20CA-4D6B-B52C-985947613A0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8" creationId="{096175F9-D3C9-4E0C-BAF8-8F2CCB3C019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29" creationId="{9F5BD8CA-E9E1-407E-9BC5-9EEA21668D8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0" creationId="{4A3EBE43-67C8-412B-9D39-03B09783AC5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1" creationId="{405B586F-002A-43B0-8C60-2262E1E7E75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2" creationId="{63E52A40-12A1-4A06-9AAF-6076D58C97A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3" creationId="{AAB47A39-C625-4C7B-A7AB-90483283921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6" creationId="{22C85B0D-70F3-4E3A-B504-4B10E72DD2B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7" creationId="{9C392BF6-C2F9-4837-A427-B7DD3969905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8" creationId="{59FE82B7-E1D4-4DF9-A0D1-C28DEFDDBCD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39" creationId="{66CEB670-EB52-4349-B7AC-6A39CDE17A7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0" creationId="{8065DC4F-DC1F-4E40-A422-7A0765628C6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1" creationId="{29E26C2C-FD21-4CED-B373-B5E3A4A58A1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2" creationId="{3BA8FF13-F97B-45F5-B2B0-A0226CB560B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3" creationId="{2A01D6FF-C1A0-437A-A365-56149AF2A710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5" creationId="{7FD7E4CC-F0A2-417C-982B-6B180DA0C0A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6" creationId="{450A8BAC-F6F6-42E7-91F5-D32128C1332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8" creationId="{13DD6631-A0D5-4E7F-860E-EB19C2BE663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49" creationId="{2E992C77-656B-4AFB-8743-99CB8217333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0" creationId="{656C5C18-8F01-4681-9412-586CB3FC472A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1" creationId="{D3E5E6EE-F325-466F-8551-B480354F6F0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2" creationId="{C298DFC3-C798-486A-BB69-D75865D1A0B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3" creationId="{44128F10-E3B2-4C41-9E9A-2E56896D288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5" creationId="{C23EB269-487C-457F-8352-8F16E695673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6" creationId="{1EE34924-24C3-4DBA-BFEC-B4EC853D195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8" creationId="{D69D354E-B7E5-4C5A-8C9D-65356666D76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59" creationId="{F7FBF418-A69A-4D9F-B45E-19862AFF0AC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0" creationId="{69C9B319-7655-499B-BF61-B9E225FD0F0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1" creationId="{8FA55390-77A0-4AF4-8EB3-07A76C26A63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2" creationId="{DEE86911-2902-40C1-882A-9496AB2B4FD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4" creationId="{5EAA628B-374D-4E64-BC9F-6830BAB34F5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5" creationId="{B209F4FF-CAAA-4948-98F4-951E2C7BAAE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7" creationId="{A65A88C9-6051-4F56-8064-47D31CBDA62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8" creationId="{0635D205-483D-4860-8091-2BDBA1BB173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69" creationId="{65B5E536-D81F-4096-A8E9-BABD1DDDB7D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0" creationId="{560EE647-75BE-4942-8583-21B6EE96D94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1" creationId="{5D77E974-EF06-4979-93A1-F7EE022C03F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2" creationId="{33C5235C-110D-49F7-8D9F-F6804DC3C04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4" creationId="{07DEEAE0-1CA6-4745-88BC-7D7F84B55D7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5" creationId="{40933BCD-F803-41A8-AB38-F02BB52566E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7" creationId="{911E9009-EA97-40DE-AB60-30D67B680B3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8" creationId="{E13DF40C-2C4D-4771-AE8D-42EF0C6A1B7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79" creationId="{1CA101D1-2F4E-49CE-9FEC-9586E60B2674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1" creationId="{CB5DEA0A-02D3-4B93-A3CF-18C13C5371D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2" creationId="{AB6572E4-8099-4D8A-96E2-D94E1717B13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3" creationId="{64194317-9F36-4BE3-B4E8-2420FB3F1BF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4" creationId="{FC986E17-3AF4-4DFA-B681-95C98E2339D4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5" creationId="{B4268D14-D9C4-4BEE-AD81-E84D89F888C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6" creationId="{D15B3278-5779-4487-A4F6-F155B1466FE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7" creationId="{14B2AA70-826B-45AD-9CD2-05D31D4725C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89" creationId="{AB26658C-9FB7-4B1D-9379-C1D85EAC956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0" creationId="{9FDA0451-CC4E-4561-BE77-EE450078693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1" creationId="{E2AA2818-5C76-475F-9BD0-4E718F25C74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2" creationId="{F2C26A4E-9D96-4ADA-9719-03BB70E5465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3" creationId="{983E6A7D-F358-417C-AF3B-E9BD7899373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4" creationId="{64096ABF-824A-457A-88AA-C65AB7F1FE6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6" creationId="{19C22B05-9BAB-48BD-B1CF-6F04876E033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7" creationId="{6EF26DF1-2C61-43A2-815B-4F22B8EB257A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998" creationId="{B7F76B7C-123E-4C90-B16A-0E948CEA1A0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00" creationId="{47ED7E35-4DE3-4F25-866F-5ACEF2F97C7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01" creationId="{9A5CE43D-18F2-48CE-B113-4517AC25F9C2}"/>
          </ac:inkMkLst>
        </pc:inkChg>
        <pc:inkChg chg="add del mod">
          <ac:chgData name="Ninela  Marchant Neira" userId="0445fe62-3fdd-417c-a2b7-f13f715d869a" providerId="ADAL" clId="{7A64ED2C-B7D4-4D8C-B216-AB94F56C8D07}" dt="2021-04-15T20:29:07.518" v="3142"/>
          <ac:inkMkLst>
            <pc:docMk/>
            <pc:sldMk cId="526230543" sldId="260"/>
            <ac:inkMk id="1003" creationId="{92CC2C5D-C2A8-4A89-ADE8-5D39D6889B22}"/>
          </ac:inkMkLst>
        </pc:inkChg>
        <pc:inkChg chg="add del mod">
          <ac:chgData name="Ninela  Marchant Neira" userId="0445fe62-3fdd-417c-a2b7-f13f715d869a" providerId="ADAL" clId="{7A64ED2C-B7D4-4D8C-B216-AB94F56C8D07}" dt="2021-04-15T20:29:07.521" v="3153"/>
          <ac:inkMkLst>
            <pc:docMk/>
            <pc:sldMk cId="526230543" sldId="260"/>
            <ac:inkMk id="1004" creationId="{2CC99FC9-71E1-4538-B222-D51BDB84F2B1}"/>
          </ac:inkMkLst>
        </pc:inkChg>
        <pc:inkChg chg="add del mod">
          <ac:chgData name="Ninela  Marchant Neira" userId="0445fe62-3fdd-417c-a2b7-f13f715d869a" providerId="ADAL" clId="{7A64ED2C-B7D4-4D8C-B216-AB94F56C8D07}" dt="2021-04-15T20:29:07.521" v="3149"/>
          <ac:inkMkLst>
            <pc:docMk/>
            <pc:sldMk cId="526230543" sldId="260"/>
            <ac:inkMk id="1005" creationId="{558507AE-F17E-4CBB-A6A9-75FB265DEBC4}"/>
          </ac:inkMkLst>
        </pc:inkChg>
        <pc:inkChg chg="add del mod">
          <ac:chgData name="Ninela  Marchant Neira" userId="0445fe62-3fdd-417c-a2b7-f13f715d869a" providerId="ADAL" clId="{7A64ED2C-B7D4-4D8C-B216-AB94F56C8D07}" dt="2021-04-15T20:29:07.518" v="3143"/>
          <ac:inkMkLst>
            <pc:docMk/>
            <pc:sldMk cId="526230543" sldId="260"/>
            <ac:inkMk id="1006" creationId="{F46B1CC3-067D-47D9-8A7E-732810B88B1B}"/>
          </ac:inkMkLst>
        </pc:inkChg>
        <pc:inkChg chg="add del mod">
          <ac:chgData name="Ninela  Marchant Neira" userId="0445fe62-3fdd-417c-a2b7-f13f715d869a" providerId="ADAL" clId="{7A64ED2C-B7D4-4D8C-B216-AB94F56C8D07}" dt="2021-04-15T20:29:07.521" v="3152"/>
          <ac:inkMkLst>
            <pc:docMk/>
            <pc:sldMk cId="526230543" sldId="260"/>
            <ac:inkMk id="1007" creationId="{EC47826C-5BF2-42FA-900B-1D3F4601B036}"/>
          </ac:inkMkLst>
        </pc:inkChg>
        <pc:inkChg chg="add del mod">
          <ac:chgData name="Ninela  Marchant Neira" userId="0445fe62-3fdd-417c-a2b7-f13f715d869a" providerId="ADAL" clId="{7A64ED2C-B7D4-4D8C-B216-AB94F56C8D07}" dt="2021-04-15T20:29:07.521" v="3150"/>
          <ac:inkMkLst>
            <pc:docMk/>
            <pc:sldMk cId="526230543" sldId="260"/>
            <ac:inkMk id="1008" creationId="{684E288C-3343-4A6C-AB1C-5B0523657878}"/>
          </ac:inkMkLst>
        </pc:inkChg>
        <pc:inkChg chg="add del mod">
          <ac:chgData name="Ninela  Marchant Neira" userId="0445fe62-3fdd-417c-a2b7-f13f715d869a" providerId="ADAL" clId="{7A64ED2C-B7D4-4D8C-B216-AB94F56C8D07}" dt="2021-04-15T20:29:07.519" v="3146"/>
          <ac:inkMkLst>
            <pc:docMk/>
            <pc:sldMk cId="526230543" sldId="260"/>
            <ac:inkMk id="1010" creationId="{CEE0F173-B827-4A8D-A141-4CAE3C15537E}"/>
          </ac:inkMkLst>
        </pc:inkChg>
        <pc:inkChg chg="add del mod">
          <ac:chgData name="Ninela  Marchant Neira" userId="0445fe62-3fdd-417c-a2b7-f13f715d869a" providerId="ADAL" clId="{7A64ED2C-B7D4-4D8C-B216-AB94F56C8D07}" dt="2021-04-15T20:29:07.518" v="3144"/>
          <ac:inkMkLst>
            <pc:docMk/>
            <pc:sldMk cId="526230543" sldId="260"/>
            <ac:inkMk id="1011" creationId="{A2506E1B-E224-4B83-8B42-FC4576FA5164}"/>
          </ac:inkMkLst>
        </pc:inkChg>
        <pc:inkChg chg="add del mod">
          <ac:chgData name="Ninela  Marchant Neira" userId="0445fe62-3fdd-417c-a2b7-f13f715d869a" providerId="ADAL" clId="{7A64ED2C-B7D4-4D8C-B216-AB94F56C8D07}" dt="2021-04-15T20:29:07.519" v="3145"/>
          <ac:inkMkLst>
            <pc:docMk/>
            <pc:sldMk cId="526230543" sldId="260"/>
            <ac:inkMk id="1012" creationId="{594F250F-2652-4995-BBC9-4941DF1339B8}"/>
          </ac:inkMkLst>
        </pc:inkChg>
        <pc:inkChg chg="add del mod">
          <ac:chgData name="Ninela  Marchant Neira" userId="0445fe62-3fdd-417c-a2b7-f13f715d869a" providerId="ADAL" clId="{7A64ED2C-B7D4-4D8C-B216-AB94F56C8D07}" dt="2021-04-15T20:29:07.520" v="3148"/>
          <ac:inkMkLst>
            <pc:docMk/>
            <pc:sldMk cId="526230543" sldId="260"/>
            <ac:inkMk id="1014" creationId="{9010B95C-1D52-42B9-B0BB-64EFFC867C90}"/>
          </ac:inkMkLst>
        </pc:inkChg>
        <pc:inkChg chg="add del mod">
          <ac:chgData name="Ninela  Marchant Neira" userId="0445fe62-3fdd-417c-a2b7-f13f715d869a" providerId="ADAL" clId="{7A64ED2C-B7D4-4D8C-B216-AB94F56C8D07}" dt="2021-04-15T20:29:07.520" v="3147"/>
          <ac:inkMkLst>
            <pc:docMk/>
            <pc:sldMk cId="526230543" sldId="260"/>
            <ac:inkMk id="1015" creationId="{26F8736C-1868-470C-A473-A76D4D5D1A4D}"/>
          </ac:inkMkLst>
        </pc:inkChg>
        <pc:inkChg chg="add del mod">
          <ac:chgData name="Ninela  Marchant Neira" userId="0445fe62-3fdd-417c-a2b7-f13f715d869a" providerId="ADAL" clId="{7A64ED2C-B7D4-4D8C-B216-AB94F56C8D07}" dt="2021-04-15T20:29:07.521" v="3151"/>
          <ac:inkMkLst>
            <pc:docMk/>
            <pc:sldMk cId="526230543" sldId="260"/>
            <ac:inkMk id="1016" creationId="{4E8627E5-157A-4E89-9A6D-11743480A36E}"/>
          </ac:inkMkLst>
        </pc:inkChg>
        <pc:inkChg chg="add del mod">
          <ac:chgData name="Ninela  Marchant Neira" userId="0445fe62-3fdd-417c-a2b7-f13f715d869a" providerId="ADAL" clId="{7A64ED2C-B7D4-4D8C-B216-AB94F56C8D07}" dt="2021-04-15T20:29:07.522" v="3154"/>
          <ac:inkMkLst>
            <pc:docMk/>
            <pc:sldMk cId="526230543" sldId="260"/>
            <ac:inkMk id="1017" creationId="{DFFE2294-1B8C-45C5-B160-3A85EAFB169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19" creationId="{0E03E801-BA5A-4DE5-BC48-8787EEEA386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0" creationId="{531AC03A-2DE8-441F-B003-8E674ED470F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1" creationId="{8AFADC25-16C4-45E0-8E76-BCC604FC8BB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2" creationId="{3B3201B9-D9E3-4EAF-B412-659C4F8F66EF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3" creationId="{E8FA26D2-BB3B-46BE-B02C-2BCB94309EA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4" creationId="{77755292-2338-4381-AEA3-9F80B3B75BB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6" creationId="{20C910E7-D9B4-4F4D-BE05-FB05029ACAB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7" creationId="{F4F92290-4768-4AAA-8F0A-A30EC81215F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8" creationId="{46963B23-E4CD-47D4-AF19-776FD35CC72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29" creationId="{6DB72B59-E4F1-481E-827F-94FEAC0967A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0" creationId="{BE6B4C57-870A-42DF-A627-21CF19193D6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1" creationId="{DD94DA58-CB19-4053-8A8C-B5D21361117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2" creationId="{52512617-EE4F-43B9-BCEF-9324F05ADFB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4" creationId="{4D4E8667-848D-4C4A-993B-84DB3719ED3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5" creationId="{7AB2A02B-1357-4A76-9478-03B816E1098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7" creationId="{8E27D855-D0A1-447C-ADF3-C6BC652FD5D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38" creationId="{A64CAD10-0FA5-4B9A-B268-8C66463B9AA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0" creationId="{4433045A-0D4C-4B95-8DEB-81EC42D6473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1" creationId="{9555AEA8-86CC-478B-9FC1-79D431F1D42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3" creationId="{C28367B5-02E7-4F7E-BB26-D45EFD064F2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4" creationId="{7215CA30-4986-42AA-8DF7-44549FA4B2D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5" creationId="{BC5D69C1-BC1C-4993-8499-25A21A4C4C9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7" creationId="{1D7CA2E5-F622-461E-A5CA-C35DBBD3B3D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8" creationId="{AB3891A4-FCB1-406A-8B91-1E109993AB69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49" creationId="{0BFC27C5-75CA-4881-87AC-725317827DDB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0" creationId="{D132CE12-8507-4DD5-9D73-9370796B0B0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1" creationId="{0C38315C-D8A2-4E8F-8EA1-F73E3F6EB87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2" creationId="{0EF9DF95-FB3C-4625-BCDA-D12E16A3E54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3" creationId="{487D4A3B-39B9-4502-9B63-EF3716EC5DC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4" creationId="{9D7F0BA0-B204-458B-B874-98FFB82231B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5" creationId="{F04B31F1-B237-4020-A2F4-2876372427F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6" creationId="{AEA24352-12D7-4F42-864D-9D7BA2881737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7" creationId="{381DD573-2ADA-4F61-ADF6-321B041E9F63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59" creationId="{BF2CA428-7175-4639-8472-D21C3D47A0B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0" creationId="{DBA75813-561F-4102-BBC5-FB413405FA2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2" creationId="{A02EE9A2-C437-47CA-97D1-8FDF681BAD05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3" creationId="{E59BBD6C-15D3-4438-8566-5BCCEF34ACD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4" creationId="{75C3286E-D9CF-47E7-BB4F-100A0E463E0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5" creationId="{193F5288-E952-4AEC-AEAF-9D476F906E09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7" creationId="{65DE9B10-7841-4EE0-83EE-8D455AE404A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8" creationId="{73CAA6F0-420F-4543-BDB6-47BA6069BB0F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69" creationId="{DAED0099-4C9D-4714-8DA4-BEA57C81496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0" creationId="{671377E8-0F0D-4B93-A7A8-EB9CA7EEFE0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1" creationId="{ADE70145-4A88-4474-90CE-F33EE49DF674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3" creationId="{E113200D-2F71-4F19-9C33-7573ACFB8FF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5" creationId="{A7BD33D3-132B-4B8A-AD3A-2D2418655A95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6" creationId="{9C83F9DB-31C3-4E3F-801D-0B06F76005C1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8" creationId="{BB47C097-AC40-4DE5-9E1E-2938535BCD61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79" creationId="{2A8F2E9B-A395-49DF-9B5F-42AAB24389D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0" creationId="{97DB3B15-2B78-467F-94E4-A176E6AD85C6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1" creationId="{3B93B585-C245-4C05-A796-AFF33D50C979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2" creationId="{E6A8D21A-1A34-4313-9D8C-CC9B017E93B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3" creationId="{AD4916C9-A378-4348-AFD2-614A6FD1E5C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4" creationId="{CF0A5B8C-F2ED-4070-BACD-DE1920DFD721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6" creationId="{0E8B0105-4F4C-491A-AFE4-F728549CB86C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7" creationId="{E0D6B895-318D-48CA-8BBA-8D3FDB32D806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8" creationId="{2BBD3486-6891-462E-AF42-CC22865B7A9D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89" creationId="{ADC201C6-0727-4DCA-92EF-1E43EA8B3E7F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0" creationId="{DEFAA1A8-5806-4962-9412-B007A2C4014D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1" creationId="{0A839691-8FA1-4480-AFE1-89C43319DFFE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2" creationId="{7DB534C8-FEF0-4B5C-AA98-50E7D0FE335C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5" creationId="{6C064451-36CC-4F04-AF05-E954B2D834A2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6" creationId="{121D423B-4AA4-4502-BA1A-91F146F1F6C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7" creationId="{92FC7F95-32F6-471D-B166-1E4295B59237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8" creationId="{67567F0A-4184-4D9C-956B-9C8BACA1446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099" creationId="{8499F26E-5BB8-41FE-864E-5F13993A796E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1" creationId="{1A6ABFA6-BBA3-4529-A26A-4F44DEAED380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2" creationId="{4403E19F-45E2-4086-9F40-14FC0C122B3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3" creationId="{850B5E3A-2D68-4865-A3DD-53825E592168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4" creationId="{D72E30F2-4122-4BB0-9138-4B3838C82043}"/>
          </ac:inkMkLst>
        </pc:inkChg>
        <pc:inkChg chg="add del mod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5" creationId="{7C8A99C3-C216-4E5E-BBCF-FE9E4153486A}"/>
          </ac:inkMkLst>
        </pc:inkChg>
        <pc:inkChg chg="add de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7" creationId="{1D98573A-4BBA-45A2-A4D6-913E8A35B0AB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8" creationId="{374E9DCC-39E7-463A-B4C5-34D84A28BF13}"/>
          </ac:inkMkLst>
        </pc:inkChg>
        <pc:inkChg chg="add del mod topLvl">
          <ac:chgData name="Ninela  Marchant Neira" userId="0445fe62-3fdd-417c-a2b7-f13f715d869a" providerId="ADAL" clId="{7A64ED2C-B7D4-4D8C-B216-AB94F56C8D07}" dt="2021-04-15T23:58:29.659" v="3256" actId="478"/>
          <ac:inkMkLst>
            <pc:docMk/>
            <pc:sldMk cId="526230543" sldId="260"/>
            <ac:inkMk id="1109" creationId="{91B8EDFA-2BD0-4C2C-A8AF-025D8AE58027}"/>
          </ac:inkMkLst>
        </pc:inkChg>
      </pc:sldChg>
      <pc:sldChg chg="addSp delSp mod">
        <pc:chgData name="Ninela  Marchant Neira" userId="0445fe62-3fdd-417c-a2b7-f13f715d869a" providerId="ADAL" clId="{7A64ED2C-B7D4-4D8C-B216-AB94F56C8D07}" dt="2021-04-15T23:58:38.527" v="3257" actId="478"/>
        <pc:sldMkLst>
          <pc:docMk/>
          <pc:sldMk cId="1316596820" sldId="262"/>
        </pc:sldMkLst>
        <pc:inkChg chg="add del">
          <ac:chgData name="Ninela  Marchant Neira" userId="0445fe62-3fdd-417c-a2b7-f13f715d869a" providerId="ADAL" clId="{7A64ED2C-B7D4-4D8C-B216-AB94F56C8D07}" dt="2021-04-15T23:58:38.527" v="3257" actId="478"/>
          <ac:inkMkLst>
            <pc:docMk/>
            <pc:sldMk cId="1316596820" sldId="262"/>
            <ac:inkMk id="4" creationId="{C46285D1-BEE2-4CD9-B044-5E85C0F26A43}"/>
          </ac:inkMkLst>
        </pc:inkChg>
      </pc:sldChg>
      <pc:sldChg chg="modSp">
        <pc:chgData name="Ninela  Marchant Neira" userId="0445fe62-3fdd-417c-a2b7-f13f715d869a" providerId="ADAL" clId="{7A64ED2C-B7D4-4D8C-B216-AB94F56C8D07}" dt="2021-04-15T03:47:01.462" v="111" actId="20577"/>
        <pc:sldMkLst>
          <pc:docMk/>
          <pc:sldMk cId="1915853286" sldId="264"/>
        </pc:sldMkLst>
        <pc:spChg chg="mod">
          <ac:chgData name="Ninela  Marchant Neira" userId="0445fe62-3fdd-417c-a2b7-f13f715d869a" providerId="ADAL" clId="{7A64ED2C-B7D4-4D8C-B216-AB94F56C8D07}" dt="2021-04-15T03:47:01.462" v="111" actId="20577"/>
          <ac:spMkLst>
            <pc:docMk/>
            <pc:sldMk cId="1915853286" sldId="264"/>
            <ac:spMk id="3" creationId="{29ED8DC7-B7AA-4B8D-906F-9BC07B9B87B4}"/>
          </ac:spMkLst>
        </pc:spChg>
      </pc:sldChg>
      <pc:sldChg chg="addSp delSp mod">
        <pc:chgData name="Ninela  Marchant Neira" userId="0445fe62-3fdd-417c-a2b7-f13f715d869a" providerId="ADAL" clId="{7A64ED2C-B7D4-4D8C-B216-AB94F56C8D07}" dt="2021-04-15T19:57:35.102" v="1962"/>
        <pc:sldMkLst>
          <pc:docMk/>
          <pc:sldMk cId="4126813761" sldId="266"/>
        </pc:sldMkLst>
        <pc:inkChg chg="add del">
          <ac:chgData name="Ninela  Marchant Neira" userId="0445fe62-3fdd-417c-a2b7-f13f715d869a" providerId="ADAL" clId="{7A64ED2C-B7D4-4D8C-B216-AB94F56C8D07}" dt="2021-04-15T19:57:35.102" v="1962"/>
          <ac:inkMkLst>
            <pc:docMk/>
            <pc:sldMk cId="4126813761" sldId="266"/>
            <ac:inkMk id="3" creationId="{F9FA959F-93D6-4368-B858-C35887311141}"/>
          </ac:inkMkLst>
        </pc:inkChg>
      </pc:sldChg>
      <pc:sldChg chg="add">
        <pc:chgData name="Ninela  Marchant Neira" userId="0445fe62-3fdd-417c-a2b7-f13f715d869a" providerId="ADAL" clId="{7A64ED2C-B7D4-4D8C-B216-AB94F56C8D07}" dt="2021-04-15T03:56:34.450" v="113"/>
        <pc:sldMkLst>
          <pc:docMk/>
          <pc:sldMk cId="3857702017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52FB4-B6F2-4A62-9B61-2329F7C278D0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6B36D5-8D4E-4302-AC19-8C6D81C7BC0C}">
      <dgm:prSet/>
      <dgm:spPr/>
      <dgm:t>
        <a:bodyPr/>
        <a:lstStyle/>
        <a:p>
          <a:r>
            <a:rPr lang="es-CL" dirty="0"/>
            <a:t>¿De qué trató la clase de hoy?</a:t>
          </a:r>
        </a:p>
      </dgm:t>
    </dgm:pt>
    <dgm:pt modelId="{E02EBC19-C471-4300-A1FA-2D14087F66DB}" type="parTrans" cxnId="{66945DA9-8350-4410-B434-16A85FF49546}">
      <dgm:prSet/>
      <dgm:spPr/>
      <dgm:t>
        <a:bodyPr/>
        <a:lstStyle/>
        <a:p>
          <a:endParaRPr lang="en-US"/>
        </a:p>
      </dgm:t>
    </dgm:pt>
    <dgm:pt modelId="{4FC5C86B-4F22-4D91-BE62-97BDF00D567A}" type="sibTrans" cxnId="{66945DA9-8350-4410-B434-16A85FF49546}">
      <dgm:prSet/>
      <dgm:spPr/>
      <dgm:t>
        <a:bodyPr/>
        <a:lstStyle/>
        <a:p>
          <a:endParaRPr lang="en-US"/>
        </a:p>
      </dgm:t>
    </dgm:pt>
    <dgm:pt modelId="{F69A9143-4AC2-4B44-8CE8-0A1B17878AEC}">
      <dgm:prSet/>
      <dgm:spPr/>
      <dgm:t>
        <a:bodyPr/>
        <a:lstStyle/>
        <a:p>
          <a:r>
            <a:rPr lang="es-CL"/>
            <a:t>¿Cómo se sintieron con el nivel de complejidad presentado?</a:t>
          </a:r>
          <a:endParaRPr lang="en-US"/>
        </a:p>
      </dgm:t>
    </dgm:pt>
    <dgm:pt modelId="{B4C5D2FB-563B-4ED9-BEF1-84D5B640B7BD}" type="parTrans" cxnId="{A5DFA8C9-5012-4E35-8ACB-A22B7CB0E59A}">
      <dgm:prSet/>
      <dgm:spPr/>
      <dgm:t>
        <a:bodyPr/>
        <a:lstStyle/>
        <a:p>
          <a:endParaRPr lang="en-US"/>
        </a:p>
      </dgm:t>
    </dgm:pt>
    <dgm:pt modelId="{A9D047B5-A6A0-45A5-8075-30A7365599ED}" type="sibTrans" cxnId="{A5DFA8C9-5012-4E35-8ACB-A22B7CB0E59A}">
      <dgm:prSet/>
      <dgm:spPr/>
      <dgm:t>
        <a:bodyPr/>
        <a:lstStyle/>
        <a:p>
          <a:endParaRPr lang="en-US"/>
        </a:p>
      </dgm:t>
    </dgm:pt>
    <dgm:pt modelId="{7D88F6A4-268E-4460-8496-7843441F85F8}">
      <dgm:prSet/>
      <dgm:spPr/>
      <dgm:t>
        <a:bodyPr/>
        <a:lstStyle/>
        <a:p>
          <a:r>
            <a:rPr lang="es-CL"/>
            <a:t>¿Qué te cuesta más? Y ¿qué te resulta más fácil?</a:t>
          </a:r>
          <a:endParaRPr lang="en-US"/>
        </a:p>
      </dgm:t>
    </dgm:pt>
    <dgm:pt modelId="{8FA5D298-23C9-4CC2-A79F-D76CE28D0B58}" type="parTrans" cxnId="{7726A7E6-C34F-4D9B-AEE1-F2213A5742A9}">
      <dgm:prSet/>
      <dgm:spPr/>
      <dgm:t>
        <a:bodyPr/>
        <a:lstStyle/>
        <a:p>
          <a:endParaRPr lang="en-US"/>
        </a:p>
      </dgm:t>
    </dgm:pt>
    <dgm:pt modelId="{5566CDC7-041C-435D-B63C-E40C85B266CB}" type="sibTrans" cxnId="{7726A7E6-C34F-4D9B-AEE1-F2213A5742A9}">
      <dgm:prSet/>
      <dgm:spPr/>
      <dgm:t>
        <a:bodyPr/>
        <a:lstStyle/>
        <a:p>
          <a:endParaRPr lang="en-US"/>
        </a:p>
      </dgm:t>
    </dgm:pt>
    <dgm:pt modelId="{5F0B4106-684C-4A21-8C64-9598572B3D0C}" type="pres">
      <dgm:prSet presAssocID="{C5552FB4-B6F2-4A62-9B61-2329F7C278D0}" presName="vert0" presStyleCnt="0">
        <dgm:presLayoutVars>
          <dgm:dir/>
          <dgm:animOne val="branch"/>
          <dgm:animLvl val="lvl"/>
        </dgm:presLayoutVars>
      </dgm:prSet>
      <dgm:spPr/>
    </dgm:pt>
    <dgm:pt modelId="{22B1C15A-7D0F-435E-BDBD-06C51D155ABC}" type="pres">
      <dgm:prSet presAssocID="{226B36D5-8D4E-4302-AC19-8C6D81C7BC0C}" presName="thickLine" presStyleLbl="alignNode1" presStyleIdx="0" presStyleCnt="3"/>
      <dgm:spPr/>
    </dgm:pt>
    <dgm:pt modelId="{9218E6F2-C9E4-4599-A024-214A15094B22}" type="pres">
      <dgm:prSet presAssocID="{226B36D5-8D4E-4302-AC19-8C6D81C7BC0C}" presName="horz1" presStyleCnt="0"/>
      <dgm:spPr/>
    </dgm:pt>
    <dgm:pt modelId="{94FC8EE9-2BB3-44F8-A45E-07B206D613CE}" type="pres">
      <dgm:prSet presAssocID="{226B36D5-8D4E-4302-AC19-8C6D81C7BC0C}" presName="tx1" presStyleLbl="revTx" presStyleIdx="0" presStyleCnt="3"/>
      <dgm:spPr/>
    </dgm:pt>
    <dgm:pt modelId="{3F1EEAB2-ECE5-4351-8725-87143134AB08}" type="pres">
      <dgm:prSet presAssocID="{226B36D5-8D4E-4302-AC19-8C6D81C7BC0C}" presName="vert1" presStyleCnt="0"/>
      <dgm:spPr/>
    </dgm:pt>
    <dgm:pt modelId="{22338F2B-7609-4649-9BFC-13F8BD5E53C3}" type="pres">
      <dgm:prSet presAssocID="{F69A9143-4AC2-4B44-8CE8-0A1B17878AEC}" presName="thickLine" presStyleLbl="alignNode1" presStyleIdx="1" presStyleCnt="3"/>
      <dgm:spPr/>
    </dgm:pt>
    <dgm:pt modelId="{A058FA98-945B-44CA-8DBC-98108C33D89E}" type="pres">
      <dgm:prSet presAssocID="{F69A9143-4AC2-4B44-8CE8-0A1B17878AEC}" presName="horz1" presStyleCnt="0"/>
      <dgm:spPr/>
    </dgm:pt>
    <dgm:pt modelId="{683B69B1-CDCC-47C2-8FD4-9927DB1E4B8E}" type="pres">
      <dgm:prSet presAssocID="{F69A9143-4AC2-4B44-8CE8-0A1B17878AEC}" presName="tx1" presStyleLbl="revTx" presStyleIdx="1" presStyleCnt="3"/>
      <dgm:spPr/>
    </dgm:pt>
    <dgm:pt modelId="{97F53E0A-C7FA-4DF2-AF71-F2C37E29264F}" type="pres">
      <dgm:prSet presAssocID="{F69A9143-4AC2-4B44-8CE8-0A1B17878AEC}" presName="vert1" presStyleCnt="0"/>
      <dgm:spPr/>
    </dgm:pt>
    <dgm:pt modelId="{CC6EED4E-8DD7-487F-9397-D462579C743A}" type="pres">
      <dgm:prSet presAssocID="{7D88F6A4-268E-4460-8496-7843441F85F8}" presName="thickLine" presStyleLbl="alignNode1" presStyleIdx="2" presStyleCnt="3"/>
      <dgm:spPr/>
    </dgm:pt>
    <dgm:pt modelId="{C03F0975-A42B-440A-A345-BCFE88BD1B45}" type="pres">
      <dgm:prSet presAssocID="{7D88F6A4-268E-4460-8496-7843441F85F8}" presName="horz1" presStyleCnt="0"/>
      <dgm:spPr/>
    </dgm:pt>
    <dgm:pt modelId="{10AFD24E-C9F2-4BD0-8153-36BCCF023EE7}" type="pres">
      <dgm:prSet presAssocID="{7D88F6A4-268E-4460-8496-7843441F85F8}" presName="tx1" presStyleLbl="revTx" presStyleIdx="2" presStyleCnt="3"/>
      <dgm:spPr/>
    </dgm:pt>
    <dgm:pt modelId="{5ECE227F-E62A-44C2-9762-DF278481550D}" type="pres">
      <dgm:prSet presAssocID="{7D88F6A4-268E-4460-8496-7843441F85F8}" presName="vert1" presStyleCnt="0"/>
      <dgm:spPr/>
    </dgm:pt>
  </dgm:ptLst>
  <dgm:cxnLst>
    <dgm:cxn modelId="{A0E18426-01F5-418D-A2AD-3B05E64E24B8}" type="presOf" srcId="{F69A9143-4AC2-4B44-8CE8-0A1B17878AEC}" destId="{683B69B1-CDCC-47C2-8FD4-9927DB1E4B8E}" srcOrd="0" destOrd="0" presId="urn:microsoft.com/office/officeart/2008/layout/LinedList"/>
    <dgm:cxn modelId="{7B209A96-9B43-4681-A94B-ED0EA2430C67}" type="presOf" srcId="{C5552FB4-B6F2-4A62-9B61-2329F7C278D0}" destId="{5F0B4106-684C-4A21-8C64-9598572B3D0C}" srcOrd="0" destOrd="0" presId="urn:microsoft.com/office/officeart/2008/layout/LinedList"/>
    <dgm:cxn modelId="{291F899B-963A-49BE-9B78-DD2F39EA68E1}" type="presOf" srcId="{226B36D5-8D4E-4302-AC19-8C6D81C7BC0C}" destId="{94FC8EE9-2BB3-44F8-A45E-07B206D613CE}" srcOrd="0" destOrd="0" presId="urn:microsoft.com/office/officeart/2008/layout/LinedList"/>
    <dgm:cxn modelId="{66945DA9-8350-4410-B434-16A85FF49546}" srcId="{C5552FB4-B6F2-4A62-9B61-2329F7C278D0}" destId="{226B36D5-8D4E-4302-AC19-8C6D81C7BC0C}" srcOrd="0" destOrd="0" parTransId="{E02EBC19-C471-4300-A1FA-2D14087F66DB}" sibTransId="{4FC5C86B-4F22-4D91-BE62-97BDF00D567A}"/>
    <dgm:cxn modelId="{7CDC79B3-1CEC-4DF0-82FC-A073BE06C9D7}" type="presOf" srcId="{7D88F6A4-268E-4460-8496-7843441F85F8}" destId="{10AFD24E-C9F2-4BD0-8153-36BCCF023EE7}" srcOrd="0" destOrd="0" presId="urn:microsoft.com/office/officeart/2008/layout/LinedList"/>
    <dgm:cxn modelId="{A5DFA8C9-5012-4E35-8ACB-A22B7CB0E59A}" srcId="{C5552FB4-B6F2-4A62-9B61-2329F7C278D0}" destId="{F69A9143-4AC2-4B44-8CE8-0A1B17878AEC}" srcOrd="1" destOrd="0" parTransId="{B4C5D2FB-563B-4ED9-BEF1-84D5B640B7BD}" sibTransId="{A9D047B5-A6A0-45A5-8075-30A7365599ED}"/>
    <dgm:cxn modelId="{7726A7E6-C34F-4D9B-AEE1-F2213A5742A9}" srcId="{C5552FB4-B6F2-4A62-9B61-2329F7C278D0}" destId="{7D88F6A4-268E-4460-8496-7843441F85F8}" srcOrd="2" destOrd="0" parTransId="{8FA5D298-23C9-4CC2-A79F-D76CE28D0B58}" sibTransId="{5566CDC7-041C-435D-B63C-E40C85B266CB}"/>
    <dgm:cxn modelId="{CF871C4E-AC40-460F-B331-02AB9BB66ADB}" type="presParOf" srcId="{5F0B4106-684C-4A21-8C64-9598572B3D0C}" destId="{22B1C15A-7D0F-435E-BDBD-06C51D155ABC}" srcOrd="0" destOrd="0" presId="urn:microsoft.com/office/officeart/2008/layout/LinedList"/>
    <dgm:cxn modelId="{60E06042-54CB-48B9-A2A6-DBB4794528BF}" type="presParOf" srcId="{5F0B4106-684C-4A21-8C64-9598572B3D0C}" destId="{9218E6F2-C9E4-4599-A024-214A15094B22}" srcOrd="1" destOrd="0" presId="urn:microsoft.com/office/officeart/2008/layout/LinedList"/>
    <dgm:cxn modelId="{C816150F-CA9A-43B6-9F17-556F07DBBE49}" type="presParOf" srcId="{9218E6F2-C9E4-4599-A024-214A15094B22}" destId="{94FC8EE9-2BB3-44F8-A45E-07B206D613CE}" srcOrd="0" destOrd="0" presId="urn:microsoft.com/office/officeart/2008/layout/LinedList"/>
    <dgm:cxn modelId="{8EF4016B-3DFF-44DB-A955-F350081F9F2A}" type="presParOf" srcId="{9218E6F2-C9E4-4599-A024-214A15094B22}" destId="{3F1EEAB2-ECE5-4351-8725-87143134AB08}" srcOrd="1" destOrd="0" presId="urn:microsoft.com/office/officeart/2008/layout/LinedList"/>
    <dgm:cxn modelId="{497FA023-13D2-466C-8C77-D22F93B98201}" type="presParOf" srcId="{5F0B4106-684C-4A21-8C64-9598572B3D0C}" destId="{22338F2B-7609-4649-9BFC-13F8BD5E53C3}" srcOrd="2" destOrd="0" presId="urn:microsoft.com/office/officeart/2008/layout/LinedList"/>
    <dgm:cxn modelId="{B68AE455-FC8E-4131-B7F4-B23B4F6EAB70}" type="presParOf" srcId="{5F0B4106-684C-4A21-8C64-9598572B3D0C}" destId="{A058FA98-945B-44CA-8DBC-98108C33D89E}" srcOrd="3" destOrd="0" presId="urn:microsoft.com/office/officeart/2008/layout/LinedList"/>
    <dgm:cxn modelId="{1B0999C7-1E8A-4D8F-B877-874695BB7BFF}" type="presParOf" srcId="{A058FA98-945B-44CA-8DBC-98108C33D89E}" destId="{683B69B1-CDCC-47C2-8FD4-9927DB1E4B8E}" srcOrd="0" destOrd="0" presId="urn:microsoft.com/office/officeart/2008/layout/LinedList"/>
    <dgm:cxn modelId="{B7D4C40B-FF58-48A6-BB57-6067A47A6D85}" type="presParOf" srcId="{A058FA98-945B-44CA-8DBC-98108C33D89E}" destId="{97F53E0A-C7FA-4DF2-AF71-F2C37E29264F}" srcOrd="1" destOrd="0" presId="urn:microsoft.com/office/officeart/2008/layout/LinedList"/>
    <dgm:cxn modelId="{6C749B0B-0DD1-456A-8CC2-93C673AA42BD}" type="presParOf" srcId="{5F0B4106-684C-4A21-8C64-9598572B3D0C}" destId="{CC6EED4E-8DD7-487F-9397-D462579C743A}" srcOrd="4" destOrd="0" presId="urn:microsoft.com/office/officeart/2008/layout/LinedList"/>
    <dgm:cxn modelId="{12E53F24-8605-4D15-8387-6E02D71C193F}" type="presParOf" srcId="{5F0B4106-684C-4A21-8C64-9598572B3D0C}" destId="{C03F0975-A42B-440A-A345-BCFE88BD1B45}" srcOrd="5" destOrd="0" presId="urn:microsoft.com/office/officeart/2008/layout/LinedList"/>
    <dgm:cxn modelId="{78CC1ECF-A3CB-4784-9DA7-622AD611E896}" type="presParOf" srcId="{C03F0975-A42B-440A-A345-BCFE88BD1B45}" destId="{10AFD24E-C9F2-4BD0-8153-36BCCF023EE7}" srcOrd="0" destOrd="0" presId="urn:microsoft.com/office/officeart/2008/layout/LinedList"/>
    <dgm:cxn modelId="{37FDBA30-D8BD-4642-99A6-4A75CD280B70}" type="presParOf" srcId="{C03F0975-A42B-440A-A345-BCFE88BD1B45}" destId="{5ECE227F-E62A-44C2-9762-DF27848155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1C15A-7D0F-435E-BDBD-06C51D155ABC}">
      <dsp:nvSpPr>
        <dsp:cNvPr id="0" name=""/>
        <dsp:cNvSpPr/>
      </dsp:nvSpPr>
      <dsp:spPr>
        <a:xfrm>
          <a:off x="0" y="2406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C8EE9-2BB3-44F8-A45E-07B206D613CE}">
      <dsp:nvSpPr>
        <dsp:cNvPr id="0" name=""/>
        <dsp:cNvSpPr/>
      </dsp:nvSpPr>
      <dsp:spPr>
        <a:xfrm>
          <a:off x="0" y="2406"/>
          <a:ext cx="5607050" cy="1640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 dirty="0"/>
            <a:t>¿De qué trató la clase de hoy?</a:t>
          </a:r>
        </a:p>
      </dsp:txBody>
      <dsp:txXfrm>
        <a:off x="0" y="2406"/>
        <a:ext cx="5607050" cy="1640929"/>
      </dsp:txXfrm>
    </dsp:sp>
    <dsp:sp modelId="{22338F2B-7609-4649-9BFC-13F8BD5E53C3}">
      <dsp:nvSpPr>
        <dsp:cNvPr id="0" name=""/>
        <dsp:cNvSpPr/>
      </dsp:nvSpPr>
      <dsp:spPr>
        <a:xfrm>
          <a:off x="0" y="1643335"/>
          <a:ext cx="5607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B69B1-CDCC-47C2-8FD4-9927DB1E4B8E}">
      <dsp:nvSpPr>
        <dsp:cNvPr id="0" name=""/>
        <dsp:cNvSpPr/>
      </dsp:nvSpPr>
      <dsp:spPr>
        <a:xfrm>
          <a:off x="0" y="1643335"/>
          <a:ext cx="5607050" cy="1640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¿Cómo se sintieron con el nivel de complejidad presentado?</a:t>
          </a:r>
          <a:endParaRPr lang="en-US" sz="3400" kern="1200"/>
        </a:p>
      </dsp:txBody>
      <dsp:txXfrm>
        <a:off x="0" y="1643335"/>
        <a:ext cx="5607050" cy="1640929"/>
      </dsp:txXfrm>
    </dsp:sp>
    <dsp:sp modelId="{CC6EED4E-8DD7-487F-9397-D462579C743A}">
      <dsp:nvSpPr>
        <dsp:cNvPr id="0" name=""/>
        <dsp:cNvSpPr/>
      </dsp:nvSpPr>
      <dsp:spPr>
        <a:xfrm>
          <a:off x="0" y="3284264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AFD24E-C9F2-4BD0-8153-36BCCF023EE7}">
      <dsp:nvSpPr>
        <dsp:cNvPr id="0" name=""/>
        <dsp:cNvSpPr/>
      </dsp:nvSpPr>
      <dsp:spPr>
        <a:xfrm>
          <a:off x="0" y="3284264"/>
          <a:ext cx="5607050" cy="1640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¿Qué te cuesta más? Y ¿qué te resulta más fácil?</a:t>
          </a:r>
          <a:endParaRPr lang="en-US" sz="3400" kern="1200"/>
        </a:p>
      </dsp:txBody>
      <dsp:txXfrm>
        <a:off x="0" y="3284264"/>
        <a:ext cx="5607050" cy="1640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9:04:04.969"/>
    </inkml:context>
    <inkml:brush xml:id="br0">
      <inkml:brushProperty name="width" value="0.1" units="cm"/>
      <inkml:brushProperty name="height" value="0.1" units="cm"/>
      <inkml:brushProperty name="color" value="#CC0066"/>
      <inkml:brushProperty name="ignorePressure" value="1"/>
    </inkml:brush>
  </inkml:definitions>
  <inkml:trace contextRef="#ctx0" brushRef="#br0">11 0,'-4'5,"-2"1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9:08:28.781"/>
    </inkml:context>
    <inkml:brush xml:id="br0">
      <inkml:brushProperty name="width" value="0.1" units="cm"/>
      <inkml:brushProperty name="height" value="0.1" units="cm"/>
      <inkml:brushProperty name="color" value="#CC0066"/>
      <inkml:brushProperty name="ignorePressure" value="1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9:52:07.70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 0,'-8'0,"-1"0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9:55:06.8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 1,'-4'0,"-3"10,1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9:56:01.375"/>
    </inkml:context>
    <inkml:brush xml:id="br0">
      <inkml:brushProperty name="width" value="0.1" units="cm"/>
      <inkml:brushProperty name="height" value="0.1" units="cm"/>
      <inkml:brushProperty name="color" value="#CC0066"/>
      <inkml:brushProperty name="ignorePressure" value="1"/>
    </inkml:brush>
  </inkml:definitions>
  <inkml:trace contextRef="#ctx0" brushRef="#br0">0 1,'0'5,"10"1,3 5,-1 5,-2 4,-3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662E0-DA49-4684-8C15-1BB5FDB5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0FF2E-2FC2-448C-8093-432F8C16F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369EE9-48CF-40A6-8399-8A774711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F4B3A-8130-45A1-BCBE-94ECB814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2D037-0533-445E-82A0-1B07CF44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8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D2122C-0ABD-4BDF-8543-FA049486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199F6E-5595-4BCE-B374-FCD754739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A1042F-65B0-4429-9125-F31561DCE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DA5A2-A07C-4D4C-8B26-9222E4943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570720-78E2-400E-856B-C5E79A522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79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2" Type="http://schemas.openxmlformats.org/officeDocument/2006/relationships/image" Target="../media/image37.png"/><Relationship Id="rId80" Type="http://schemas.openxmlformats.org/officeDocument/2006/relationships/image" Target="../media/image41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73" Type="http://schemas.openxmlformats.org/officeDocument/2006/relationships/customXml" Target="../ink/ink5.xml"/><Relationship Id="rId4" Type="http://schemas.openxmlformats.org/officeDocument/2006/relationships/image" Target="../media/image3.png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0AF64-6BF0-4D11-BAEF-AA8CF0103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matemática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757C7E-3411-4126-90BA-158114344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Profesora: Ninela Patricia Marchant Neira</a:t>
            </a:r>
          </a:p>
          <a:p>
            <a:r>
              <a:rPr lang="es-CL"/>
              <a:t>Clase 1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95D501-DEAC-4DEA-95E4-18D23C9FCA5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28" y="300785"/>
            <a:ext cx="1597774" cy="1129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84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DC614-6464-4856-B652-BC8187CA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Raíces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20AFDD2-11C0-4371-8F86-00AD448C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477623"/>
                <a:ext cx="7729728" cy="3101983"/>
              </a:xfrm>
            </p:spPr>
            <p:txBody>
              <a:bodyPr/>
              <a:lstStyle/>
              <a:p>
                <a:r>
                  <a:rPr lang="es-CL" dirty="0"/>
                  <a:t>Encontrar la raíz es realizar la operación contraria a la potencia.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CL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CL" sz="4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L" sz="4000" b="0" i="1" smtClean="0">
                          <a:latin typeface="Cambria Math" panose="02040503050406030204" pitchFamily="18" charset="0"/>
                        </a:rPr>
                        <m:t>↔</m:t>
                      </m:r>
                      <m:rad>
                        <m:radPr>
                          <m:ctrlPr>
                            <a:rPr lang="es-CL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CL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s-CL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s-CL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CL" sz="40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CL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CL" sz="2000" dirty="0"/>
                  <a:t>: Base de la potencia -&gt; </a:t>
                </a:r>
                <a14:m>
                  <m:oMath xmlns:m="http://schemas.openxmlformats.org/officeDocument/2006/math">
                    <m:r>
                      <a:rPr lang="es-CL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CL" sz="2000" dirty="0"/>
                  <a:t>:  Valor de la raíz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s-CL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CL" sz="2000" dirty="0"/>
                  <a:t>: Exponente de la potencia -&gt;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s-C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CL" sz="2000" dirty="0"/>
                  <a:t>: índice de la raíz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CL" sz="2000" dirty="0"/>
                  <a:t>: Valor de la potencia -&gt; </a:t>
                </a:r>
                <a14:m>
                  <m:oMath xmlns:m="http://schemas.openxmlformats.org/officeDocument/2006/math">
                    <m:r>
                      <a:rPr lang="es-CL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CL" sz="2000" dirty="0"/>
                  <a:t>: Cantidad </a:t>
                </a:r>
                <a:r>
                  <a:rPr lang="es-CL" sz="2000" dirty="0" err="1"/>
                  <a:t>subradical</a:t>
                </a:r>
                <a:endParaRPr lang="es-CL" sz="2000" dirty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20AFDD2-11C0-4371-8F86-00AD448C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477623"/>
                <a:ext cx="7729728" cy="3101983"/>
              </a:xfrm>
              <a:blipFill>
                <a:blip r:embed="rId2"/>
                <a:stretch>
                  <a:fillRect l="-473" t="-9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4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CBE21-F33E-4339-993C-6D5D2EEA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Ejercitando raíces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9ED8DC7-B7AA-4B8D-906F-9BC07B9B8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b="0" dirty="0"/>
              </a:p>
              <a:p>
                <a:pPr marL="0" indent="0">
                  <a:buNone/>
                </a:pPr>
                <a:endParaRPr lang="es-CL" b="0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C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pPr marL="0" indent="0">
                  <a:buNone/>
                </a:pPr>
                <a:endParaRPr lang="es-CL" b="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9ED8DC7-B7AA-4B8D-906F-9BC07B9B8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85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C98FBA-51B7-45C8-9AA1-6543879AD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s-CL">
                <a:solidFill>
                  <a:schemeClr val="bg1"/>
                </a:solidFill>
              </a:rPr>
              <a:t>Finalizando la clase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F9616D8-D1A6-4E4D-B72B-041299094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696938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41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CC7631-68C5-4F4B-9D6A-D77AFA52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s-CL" sz="5600" dirty="0">
                <a:solidFill>
                  <a:srgbClr val="FFFFFF"/>
                </a:solidFill>
              </a:rPr>
              <a:t>Asistencia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BD187C-F96A-4D5A-BA45-DCB10BE1F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s-CL" dirty="0">
                <a:solidFill>
                  <a:schemeClr val="tx1">
                    <a:alpha val="80000"/>
                  </a:schemeClr>
                </a:solidFill>
              </a:rPr>
              <a:t>Escribir en el Chat:</a:t>
            </a:r>
          </a:p>
          <a:p>
            <a:pPr marL="0" indent="0">
              <a:buNone/>
            </a:pPr>
            <a:r>
              <a:rPr lang="es-CL" i="1" dirty="0">
                <a:solidFill>
                  <a:schemeClr val="tx1">
                    <a:alpha val="80000"/>
                  </a:schemeClr>
                </a:solidFill>
              </a:rPr>
              <a:t>Presente (Nombre Apellido)</a:t>
            </a:r>
            <a:endParaRPr lang="es-CL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3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1B7A0-3886-435A-A8B7-9336F0E6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Finalidad del 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59FB8D-2406-473B-88BC-ED60F03B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Repasar temas anteriores y tener una buena base para aprender temas nuevos.</a:t>
            </a:r>
          </a:p>
          <a:p>
            <a:r>
              <a:rPr lang="es-CL" dirty="0"/>
              <a:t>Ejercitar unidades en proceso de aprendizaje.</a:t>
            </a:r>
          </a:p>
          <a:p>
            <a:endParaRPr lang="es-CL" dirty="0"/>
          </a:p>
          <a:p>
            <a:r>
              <a:rPr lang="es-CL" b="1" i="1" dirty="0"/>
              <a:t>Objetivo de hoy:</a:t>
            </a:r>
          </a:p>
          <a:p>
            <a:pPr marL="0" indent="0">
              <a:buNone/>
            </a:pPr>
            <a:r>
              <a:rPr lang="es-CL" dirty="0"/>
              <a:t>OA 2: </a:t>
            </a:r>
            <a:r>
              <a:rPr lang="es-MX" b="0" i="0" dirty="0"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Mostrar que comprenden las potencias de base racional y exponente entero: -Transfiriendo propiedades de la multiplicación y división de potencias a los ámbitos numéricos correspondientes</a:t>
            </a:r>
            <a:r>
              <a:rPr lang="es-MX" b="0" i="0"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88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1C5E313-90CE-4E71-AFD0-5C1B2188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EC3C1A-FB20-41E3-A94B-AAE41D1F5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1996" cy="6858000"/>
          </a:xfrm>
          <a:prstGeom prst="rect">
            <a:avLst/>
          </a:pr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90209A-8975-468A-AAC9-103264890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78213" y="613446"/>
            <a:ext cx="5235575" cy="5229225"/>
            <a:chOff x="5469352" y="613446"/>
            <a:chExt cx="5235575" cy="5229225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9AF56C0-0B98-425D-A2B0-F203C76EA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9352" y="613446"/>
              <a:ext cx="5235575" cy="5229225"/>
            </a:xfrm>
            <a:custGeom>
              <a:avLst/>
              <a:gdLst/>
              <a:ahLst/>
              <a:cxnLst/>
              <a:rect l="0" t="0" r="r" b="b"/>
              <a:pathLst>
                <a:path w="3298" h="3294">
                  <a:moveTo>
                    <a:pt x="1649" y="0"/>
                  </a:moveTo>
                  <a:lnTo>
                    <a:pt x="1681" y="3"/>
                  </a:lnTo>
                  <a:lnTo>
                    <a:pt x="1712" y="11"/>
                  </a:lnTo>
                  <a:lnTo>
                    <a:pt x="1742" y="23"/>
                  </a:lnTo>
                  <a:lnTo>
                    <a:pt x="1773" y="38"/>
                  </a:lnTo>
                  <a:lnTo>
                    <a:pt x="1802" y="55"/>
                  </a:lnTo>
                  <a:lnTo>
                    <a:pt x="1832" y="73"/>
                  </a:lnTo>
                  <a:lnTo>
                    <a:pt x="1862" y="89"/>
                  </a:lnTo>
                  <a:lnTo>
                    <a:pt x="1892" y="105"/>
                  </a:lnTo>
                  <a:lnTo>
                    <a:pt x="1921" y="117"/>
                  </a:lnTo>
                  <a:lnTo>
                    <a:pt x="1953" y="125"/>
                  </a:lnTo>
                  <a:lnTo>
                    <a:pt x="1984" y="129"/>
                  </a:lnTo>
                  <a:lnTo>
                    <a:pt x="2017" y="129"/>
                  </a:lnTo>
                  <a:lnTo>
                    <a:pt x="2051" y="127"/>
                  </a:lnTo>
                  <a:lnTo>
                    <a:pt x="2085" y="123"/>
                  </a:lnTo>
                  <a:lnTo>
                    <a:pt x="2119" y="118"/>
                  </a:lnTo>
                  <a:lnTo>
                    <a:pt x="2153" y="114"/>
                  </a:lnTo>
                  <a:lnTo>
                    <a:pt x="2187" y="111"/>
                  </a:lnTo>
                  <a:lnTo>
                    <a:pt x="2219" y="112"/>
                  </a:lnTo>
                  <a:lnTo>
                    <a:pt x="2250" y="116"/>
                  </a:lnTo>
                  <a:lnTo>
                    <a:pt x="2280" y="125"/>
                  </a:lnTo>
                  <a:lnTo>
                    <a:pt x="2305" y="138"/>
                  </a:lnTo>
                  <a:lnTo>
                    <a:pt x="2329" y="155"/>
                  </a:lnTo>
                  <a:lnTo>
                    <a:pt x="2350" y="175"/>
                  </a:lnTo>
                  <a:lnTo>
                    <a:pt x="2371" y="198"/>
                  </a:lnTo>
                  <a:lnTo>
                    <a:pt x="2390" y="222"/>
                  </a:lnTo>
                  <a:lnTo>
                    <a:pt x="2409" y="247"/>
                  </a:lnTo>
                  <a:lnTo>
                    <a:pt x="2428" y="272"/>
                  </a:lnTo>
                  <a:lnTo>
                    <a:pt x="2447" y="296"/>
                  </a:lnTo>
                  <a:lnTo>
                    <a:pt x="2467" y="319"/>
                  </a:lnTo>
                  <a:lnTo>
                    <a:pt x="2490" y="339"/>
                  </a:lnTo>
                  <a:lnTo>
                    <a:pt x="2512" y="357"/>
                  </a:lnTo>
                  <a:lnTo>
                    <a:pt x="2537" y="371"/>
                  </a:lnTo>
                  <a:lnTo>
                    <a:pt x="2564" y="383"/>
                  </a:lnTo>
                  <a:lnTo>
                    <a:pt x="2593" y="393"/>
                  </a:lnTo>
                  <a:lnTo>
                    <a:pt x="2623" y="402"/>
                  </a:lnTo>
                  <a:lnTo>
                    <a:pt x="2653" y="410"/>
                  </a:lnTo>
                  <a:lnTo>
                    <a:pt x="2684" y="418"/>
                  </a:lnTo>
                  <a:lnTo>
                    <a:pt x="2713" y="427"/>
                  </a:lnTo>
                  <a:lnTo>
                    <a:pt x="2742" y="437"/>
                  </a:lnTo>
                  <a:lnTo>
                    <a:pt x="2769" y="449"/>
                  </a:lnTo>
                  <a:lnTo>
                    <a:pt x="2793" y="464"/>
                  </a:lnTo>
                  <a:lnTo>
                    <a:pt x="2815" y="482"/>
                  </a:lnTo>
                  <a:lnTo>
                    <a:pt x="2833" y="504"/>
                  </a:lnTo>
                  <a:lnTo>
                    <a:pt x="2848" y="528"/>
                  </a:lnTo>
                  <a:lnTo>
                    <a:pt x="2860" y="555"/>
                  </a:lnTo>
                  <a:lnTo>
                    <a:pt x="2870" y="584"/>
                  </a:lnTo>
                  <a:lnTo>
                    <a:pt x="2879" y="613"/>
                  </a:lnTo>
                  <a:lnTo>
                    <a:pt x="2887" y="644"/>
                  </a:lnTo>
                  <a:lnTo>
                    <a:pt x="2895" y="674"/>
                  </a:lnTo>
                  <a:lnTo>
                    <a:pt x="2904" y="704"/>
                  </a:lnTo>
                  <a:lnTo>
                    <a:pt x="2914" y="733"/>
                  </a:lnTo>
                  <a:lnTo>
                    <a:pt x="2926" y="760"/>
                  </a:lnTo>
                  <a:lnTo>
                    <a:pt x="2940" y="785"/>
                  </a:lnTo>
                  <a:lnTo>
                    <a:pt x="2958" y="807"/>
                  </a:lnTo>
                  <a:lnTo>
                    <a:pt x="2978" y="830"/>
                  </a:lnTo>
                  <a:lnTo>
                    <a:pt x="3001" y="850"/>
                  </a:lnTo>
                  <a:lnTo>
                    <a:pt x="3025" y="869"/>
                  </a:lnTo>
                  <a:lnTo>
                    <a:pt x="3051" y="888"/>
                  </a:lnTo>
                  <a:lnTo>
                    <a:pt x="3076" y="907"/>
                  </a:lnTo>
                  <a:lnTo>
                    <a:pt x="3100" y="926"/>
                  </a:lnTo>
                  <a:lnTo>
                    <a:pt x="3123" y="947"/>
                  </a:lnTo>
                  <a:lnTo>
                    <a:pt x="3143" y="968"/>
                  </a:lnTo>
                  <a:lnTo>
                    <a:pt x="3160" y="992"/>
                  </a:lnTo>
                  <a:lnTo>
                    <a:pt x="3173" y="1017"/>
                  </a:lnTo>
                  <a:lnTo>
                    <a:pt x="3182" y="1047"/>
                  </a:lnTo>
                  <a:lnTo>
                    <a:pt x="3186" y="1078"/>
                  </a:lnTo>
                  <a:lnTo>
                    <a:pt x="3187" y="1110"/>
                  </a:lnTo>
                  <a:lnTo>
                    <a:pt x="3184" y="1144"/>
                  </a:lnTo>
                  <a:lnTo>
                    <a:pt x="3180" y="1178"/>
                  </a:lnTo>
                  <a:lnTo>
                    <a:pt x="3175" y="1212"/>
                  </a:lnTo>
                  <a:lnTo>
                    <a:pt x="3171" y="1246"/>
                  </a:lnTo>
                  <a:lnTo>
                    <a:pt x="3169" y="1280"/>
                  </a:lnTo>
                  <a:lnTo>
                    <a:pt x="3169" y="1313"/>
                  </a:lnTo>
                  <a:lnTo>
                    <a:pt x="3173" y="1344"/>
                  </a:lnTo>
                  <a:lnTo>
                    <a:pt x="3181" y="1375"/>
                  </a:lnTo>
                  <a:lnTo>
                    <a:pt x="3193" y="1404"/>
                  </a:lnTo>
                  <a:lnTo>
                    <a:pt x="3209" y="1434"/>
                  </a:lnTo>
                  <a:lnTo>
                    <a:pt x="3225" y="1464"/>
                  </a:lnTo>
                  <a:lnTo>
                    <a:pt x="3243" y="1494"/>
                  </a:lnTo>
                  <a:lnTo>
                    <a:pt x="3260" y="1523"/>
                  </a:lnTo>
                  <a:lnTo>
                    <a:pt x="3275" y="1554"/>
                  </a:lnTo>
                  <a:lnTo>
                    <a:pt x="3287" y="1584"/>
                  </a:lnTo>
                  <a:lnTo>
                    <a:pt x="3295" y="1615"/>
                  </a:lnTo>
                  <a:lnTo>
                    <a:pt x="3298" y="1647"/>
                  </a:lnTo>
                  <a:lnTo>
                    <a:pt x="3295" y="1679"/>
                  </a:lnTo>
                  <a:lnTo>
                    <a:pt x="3287" y="1710"/>
                  </a:lnTo>
                  <a:lnTo>
                    <a:pt x="3275" y="1740"/>
                  </a:lnTo>
                  <a:lnTo>
                    <a:pt x="3260" y="1771"/>
                  </a:lnTo>
                  <a:lnTo>
                    <a:pt x="3243" y="1800"/>
                  </a:lnTo>
                  <a:lnTo>
                    <a:pt x="3225" y="1830"/>
                  </a:lnTo>
                  <a:lnTo>
                    <a:pt x="3209" y="1860"/>
                  </a:lnTo>
                  <a:lnTo>
                    <a:pt x="3193" y="1890"/>
                  </a:lnTo>
                  <a:lnTo>
                    <a:pt x="3181" y="1919"/>
                  </a:lnTo>
                  <a:lnTo>
                    <a:pt x="3173" y="1950"/>
                  </a:lnTo>
                  <a:lnTo>
                    <a:pt x="3169" y="1981"/>
                  </a:lnTo>
                  <a:lnTo>
                    <a:pt x="3169" y="2014"/>
                  </a:lnTo>
                  <a:lnTo>
                    <a:pt x="3171" y="2048"/>
                  </a:lnTo>
                  <a:lnTo>
                    <a:pt x="3175" y="2082"/>
                  </a:lnTo>
                  <a:lnTo>
                    <a:pt x="3180" y="2116"/>
                  </a:lnTo>
                  <a:lnTo>
                    <a:pt x="3184" y="2150"/>
                  </a:lnTo>
                  <a:lnTo>
                    <a:pt x="3187" y="2184"/>
                  </a:lnTo>
                  <a:lnTo>
                    <a:pt x="3186" y="2216"/>
                  </a:lnTo>
                  <a:lnTo>
                    <a:pt x="3182" y="2247"/>
                  </a:lnTo>
                  <a:lnTo>
                    <a:pt x="3173" y="2277"/>
                  </a:lnTo>
                  <a:lnTo>
                    <a:pt x="3160" y="2302"/>
                  </a:lnTo>
                  <a:lnTo>
                    <a:pt x="3143" y="2326"/>
                  </a:lnTo>
                  <a:lnTo>
                    <a:pt x="3123" y="2347"/>
                  </a:lnTo>
                  <a:lnTo>
                    <a:pt x="3100" y="2368"/>
                  </a:lnTo>
                  <a:lnTo>
                    <a:pt x="3076" y="2387"/>
                  </a:lnTo>
                  <a:lnTo>
                    <a:pt x="3051" y="2406"/>
                  </a:lnTo>
                  <a:lnTo>
                    <a:pt x="3025" y="2425"/>
                  </a:lnTo>
                  <a:lnTo>
                    <a:pt x="3001" y="2444"/>
                  </a:lnTo>
                  <a:lnTo>
                    <a:pt x="2978" y="2464"/>
                  </a:lnTo>
                  <a:lnTo>
                    <a:pt x="2958" y="2487"/>
                  </a:lnTo>
                  <a:lnTo>
                    <a:pt x="2940" y="2509"/>
                  </a:lnTo>
                  <a:lnTo>
                    <a:pt x="2926" y="2534"/>
                  </a:lnTo>
                  <a:lnTo>
                    <a:pt x="2914" y="2561"/>
                  </a:lnTo>
                  <a:lnTo>
                    <a:pt x="2904" y="2590"/>
                  </a:lnTo>
                  <a:lnTo>
                    <a:pt x="2895" y="2620"/>
                  </a:lnTo>
                  <a:lnTo>
                    <a:pt x="2887" y="2650"/>
                  </a:lnTo>
                  <a:lnTo>
                    <a:pt x="2879" y="2681"/>
                  </a:lnTo>
                  <a:lnTo>
                    <a:pt x="2870" y="2710"/>
                  </a:lnTo>
                  <a:lnTo>
                    <a:pt x="2860" y="2739"/>
                  </a:lnTo>
                  <a:lnTo>
                    <a:pt x="2848" y="2766"/>
                  </a:lnTo>
                  <a:lnTo>
                    <a:pt x="2833" y="2790"/>
                  </a:lnTo>
                  <a:lnTo>
                    <a:pt x="2815" y="2812"/>
                  </a:lnTo>
                  <a:lnTo>
                    <a:pt x="2793" y="2830"/>
                  </a:lnTo>
                  <a:lnTo>
                    <a:pt x="2769" y="2845"/>
                  </a:lnTo>
                  <a:lnTo>
                    <a:pt x="2742" y="2857"/>
                  </a:lnTo>
                  <a:lnTo>
                    <a:pt x="2713" y="2867"/>
                  </a:lnTo>
                  <a:lnTo>
                    <a:pt x="2684" y="2876"/>
                  </a:lnTo>
                  <a:lnTo>
                    <a:pt x="2653" y="2884"/>
                  </a:lnTo>
                  <a:lnTo>
                    <a:pt x="2623" y="2892"/>
                  </a:lnTo>
                  <a:lnTo>
                    <a:pt x="2593" y="2901"/>
                  </a:lnTo>
                  <a:lnTo>
                    <a:pt x="2564" y="2911"/>
                  </a:lnTo>
                  <a:lnTo>
                    <a:pt x="2537" y="2923"/>
                  </a:lnTo>
                  <a:lnTo>
                    <a:pt x="2512" y="2937"/>
                  </a:lnTo>
                  <a:lnTo>
                    <a:pt x="2490" y="2955"/>
                  </a:lnTo>
                  <a:lnTo>
                    <a:pt x="2467" y="2975"/>
                  </a:lnTo>
                  <a:lnTo>
                    <a:pt x="2447" y="2998"/>
                  </a:lnTo>
                  <a:lnTo>
                    <a:pt x="2428" y="3022"/>
                  </a:lnTo>
                  <a:lnTo>
                    <a:pt x="2409" y="3047"/>
                  </a:lnTo>
                  <a:lnTo>
                    <a:pt x="2390" y="3072"/>
                  </a:lnTo>
                  <a:lnTo>
                    <a:pt x="2371" y="3096"/>
                  </a:lnTo>
                  <a:lnTo>
                    <a:pt x="2350" y="3119"/>
                  </a:lnTo>
                  <a:lnTo>
                    <a:pt x="2329" y="3139"/>
                  </a:lnTo>
                  <a:lnTo>
                    <a:pt x="2305" y="3156"/>
                  </a:lnTo>
                  <a:lnTo>
                    <a:pt x="2280" y="3169"/>
                  </a:lnTo>
                  <a:lnTo>
                    <a:pt x="2250" y="3178"/>
                  </a:lnTo>
                  <a:lnTo>
                    <a:pt x="2219" y="3182"/>
                  </a:lnTo>
                  <a:lnTo>
                    <a:pt x="2187" y="3183"/>
                  </a:lnTo>
                  <a:lnTo>
                    <a:pt x="2153" y="3180"/>
                  </a:lnTo>
                  <a:lnTo>
                    <a:pt x="2119" y="3176"/>
                  </a:lnTo>
                  <a:lnTo>
                    <a:pt x="2085" y="3171"/>
                  </a:lnTo>
                  <a:lnTo>
                    <a:pt x="2051" y="3167"/>
                  </a:lnTo>
                  <a:lnTo>
                    <a:pt x="2017" y="3165"/>
                  </a:lnTo>
                  <a:lnTo>
                    <a:pt x="1984" y="3165"/>
                  </a:lnTo>
                  <a:lnTo>
                    <a:pt x="1953" y="3169"/>
                  </a:lnTo>
                  <a:lnTo>
                    <a:pt x="1921" y="3177"/>
                  </a:lnTo>
                  <a:lnTo>
                    <a:pt x="1892" y="3189"/>
                  </a:lnTo>
                  <a:lnTo>
                    <a:pt x="1862" y="3205"/>
                  </a:lnTo>
                  <a:lnTo>
                    <a:pt x="1832" y="3221"/>
                  </a:lnTo>
                  <a:lnTo>
                    <a:pt x="1802" y="3239"/>
                  </a:lnTo>
                  <a:lnTo>
                    <a:pt x="1773" y="3256"/>
                  </a:lnTo>
                  <a:lnTo>
                    <a:pt x="1742" y="3271"/>
                  </a:lnTo>
                  <a:lnTo>
                    <a:pt x="1712" y="3283"/>
                  </a:lnTo>
                  <a:lnTo>
                    <a:pt x="1681" y="3291"/>
                  </a:lnTo>
                  <a:lnTo>
                    <a:pt x="1649" y="3294"/>
                  </a:lnTo>
                  <a:lnTo>
                    <a:pt x="1617" y="3291"/>
                  </a:lnTo>
                  <a:lnTo>
                    <a:pt x="1586" y="3283"/>
                  </a:lnTo>
                  <a:lnTo>
                    <a:pt x="1556" y="3271"/>
                  </a:lnTo>
                  <a:lnTo>
                    <a:pt x="1525" y="3256"/>
                  </a:lnTo>
                  <a:lnTo>
                    <a:pt x="1496" y="3239"/>
                  </a:lnTo>
                  <a:lnTo>
                    <a:pt x="1466" y="3221"/>
                  </a:lnTo>
                  <a:lnTo>
                    <a:pt x="1436" y="3205"/>
                  </a:lnTo>
                  <a:lnTo>
                    <a:pt x="1406" y="3189"/>
                  </a:lnTo>
                  <a:lnTo>
                    <a:pt x="1376" y="3177"/>
                  </a:lnTo>
                  <a:lnTo>
                    <a:pt x="1345" y="3169"/>
                  </a:lnTo>
                  <a:lnTo>
                    <a:pt x="1314" y="3165"/>
                  </a:lnTo>
                  <a:lnTo>
                    <a:pt x="1281" y="3165"/>
                  </a:lnTo>
                  <a:lnTo>
                    <a:pt x="1247" y="3167"/>
                  </a:lnTo>
                  <a:lnTo>
                    <a:pt x="1213" y="3171"/>
                  </a:lnTo>
                  <a:lnTo>
                    <a:pt x="1179" y="3176"/>
                  </a:lnTo>
                  <a:lnTo>
                    <a:pt x="1145" y="3180"/>
                  </a:lnTo>
                  <a:lnTo>
                    <a:pt x="1111" y="3183"/>
                  </a:lnTo>
                  <a:lnTo>
                    <a:pt x="1079" y="3182"/>
                  </a:lnTo>
                  <a:lnTo>
                    <a:pt x="1048" y="3178"/>
                  </a:lnTo>
                  <a:lnTo>
                    <a:pt x="1018" y="3169"/>
                  </a:lnTo>
                  <a:lnTo>
                    <a:pt x="993" y="3156"/>
                  </a:lnTo>
                  <a:lnTo>
                    <a:pt x="969" y="3139"/>
                  </a:lnTo>
                  <a:lnTo>
                    <a:pt x="948" y="3119"/>
                  </a:lnTo>
                  <a:lnTo>
                    <a:pt x="927" y="3096"/>
                  </a:lnTo>
                  <a:lnTo>
                    <a:pt x="908" y="3072"/>
                  </a:lnTo>
                  <a:lnTo>
                    <a:pt x="889" y="3047"/>
                  </a:lnTo>
                  <a:lnTo>
                    <a:pt x="870" y="3022"/>
                  </a:lnTo>
                  <a:lnTo>
                    <a:pt x="851" y="2998"/>
                  </a:lnTo>
                  <a:lnTo>
                    <a:pt x="831" y="2975"/>
                  </a:lnTo>
                  <a:lnTo>
                    <a:pt x="808" y="2955"/>
                  </a:lnTo>
                  <a:lnTo>
                    <a:pt x="786" y="2937"/>
                  </a:lnTo>
                  <a:lnTo>
                    <a:pt x="761" y="2923"/>
                  </a:lnTo>
                  <a:lnTo>
                    <a:pt x="734" y="2911"/>
                  </a:lnTo>
                  <a:lnTo>
                    <a:pt x="705" y="2901"/>
                  </a:lnTo>
                  <a:lnTo>
                    <a:pt x="675" y="2892"/>
                  </a:lnTo>
                  <a:lnTo>
                    <a:pt x="645" y="2884"/>
                  </a:lnTo>
                  <a:lnTo>
                    <a:pt x="614" y="2876"/>
                  </a:lnTo>
                  <a:lnTo>
                    <a:pt x="585" y="2867"/>
                  </a:lnTo>
                  <a:lnTo>
                    <a:pt x="556" y="2857"/>
                  </a:lnTo>
                  <a:lnTo>
                    <a:pt x="529" y="2845"/>
                  </a:lnTo>
                  <a:lnTo>
                    <a:pt x="505" y="2830"/>
                  </a:lnTo>
                  <a:lnTo>
                    <a:pt x="483" y="2812"/>
                  </a:lnTo>
                  <a:lnTo>
                    <a:pt x="465" y="2790"/>
                  </a:lnTo>
                  <a:lnTo>
                    <a:pt x="450" y="2766"/>
                  </a:lnTo>
                  <a:lnTo>
                    <a:pt x="438" y="2739"/>
                  </a:lnTo>
                  <a:lnTo>
                    <a:pt x="428" y="2710"/>
                  </a:lnTo>
                  <a:lnTo>
                    <a:pt x="419" y="2681"/>
                  </a:lnTo>
                  <a:lnTo>
                    <a:pt x="411" y="2650"/>
                  </a:lnTo>
                  <a:lnTo>
                    <a:pt x="403" y="2620"/>
                  </a:lnTo>
                  <a:lnTo>
                    <a:pt x="394" y="2590"/>
                  </a:lnTo>
                  <a:lnTo>
                    <a:pt x="384" y="2561"/>
                  </a:lnTo>
                  <a:lnTo>
                    <a:pt x="372" y="2534"/>
                  </a:lnTo>
                  <a:lnTo>
                    <a:pt x="358" y="2509"/>
                  </a:lnTo>
                  <a:lnTo>
                    <a:pt x="340" y="2487"/>
                  </a:lnTo>
                  <a:lnTo>
                    <a:pt x="320" y="2464"/>
                  </a:lnTo>
                  <a:lnTo>
                    <a:pt x="297" y="2444"/>
                  </a:lnTo>
                  <a:lnTo>
                    <a:pt x="272" y="2425"/>
                  </a:lnTo>
                  <a:lnTo>
                    <a:pt x="247" y="2406"/>
                  </a:lnTo>
                  <a:lnTo>
                    <a:pt x="222" y="2387"/>
                  </a:lnTo>
                  <a:lnTo>
                    <a:pt x="198" y="2368"/>
                  </a:lnTo>
                  <a:lnTo>
                    <a:pt x="175" y="2347"/>
                  </a:lnTo>
                  <a:lnTo>
                    <a:pt x="155" y="2326"/>
                  </a:lnTo>
                  <a:lnTo>
                    <a:pt x="138" y="2302"/>
                  </a:lnTo>
                  <a:lnTo>
                    <a:pt x="125" y="2277"/>
                  </a:lnTo>
                  <a:lnTo>
                    <a:pt x="116" y="2247"/>
                  </a:lnTo>
                  <a:lnTo>
                    <a:pt x="112" y="2216"/>
                  </a:lnTo>
                  <a:lnTo>
                    <a:pt x="111" y="2184"/>
                  </a:lnTo>
                  <a:lnTo>
                    <a:pt x="114" y="2150"/>
                  </a:lnTo>
                  <a:lnTo>
                    <a:pt x="118" y="2116"/>
                  </a:lnTo>
                  <a:lnTo>
                    <a:pt x="123" y="2082"/>
                  </a:lnTo>
                  <a:lnTo>
                    <a:pt x="127" y="2048"/>
                  </a:lnTo>
                  <a:lnTo>
                    <a:pt x="129" y="2014"/>
                  </a:lnTo>
                  <a:lnTo>
                    <a:pt x="129" y="1981"/>
                  </a:lnTo>
                  <a:lnTo>
                    <a:pt x="125" y="1950"/>
                  </a:lnTo>
                  <a:lnTo>
                    <a:pt x="117" y="1919"/>
                  </a:lnTo>
                  <a:lnTo>
                    <a:pt x="105" y="1890"/>
                  </a:lnTo>
                  <a:lnTo>
                    <a:pt x="90" y="1860"/>
                  </a:lnTo>
                  <a:lnTo>
                    <a:pt x="73" y="1830"/>
                  </a:lnTo>
                  <a:lnTo>
                    <a:pt x="55" y="1800"/>
                  </a:lnTo>
                  <a:lnTo>
                    <a:pt x="38" y="1771"/>
                  </a:lnTo>
                  <a:lnTo>
                    <a:pt x="23" y="1740"/>
                  </a:lnTo>
                  <a:lnTo>
                    <a:pt x="11" y="1710"/>
                  </a:lnTo>
                  <a:lnTo>
                    <a:pt x="3" y="1679"/>
                  </a:lnTo>
                  <a:lnTo>
                    <a:pt x="0" y="1647"/>
                  </a:lnTo>
                  <a:lnTo>
                    <a:pt x="3" y="1615"/>
                  </a:lnTo>
                  <a:lnTo>
                    <a:pt x="11" y="1584"/>
                  </a:lnTo>
                  <a:lnTo>
                    <a:pt x="23" y="1554"/>
                  </a:lnTo>
                  <a:lnTo>
                    <a:pt x="38" y="1523"/>
                  </a:lnTo>
                  <a:lnTo>
                    <a:pt x="55" y="1494"/>
                  </a:lnTo>
                  <a:lnTo>
                    <a:pt x="73" y="1464"/>
                  </a:lnTo>
                  <a:lnTo>
                    <a:pt x="90" y="1434"/>
                  </a:lnTo>
                  <a:lnTo>
                    <a:pt x="105" y="1404"/>
                  </a:lnTo>
                  <a:lnTo>
                    <a:pt x="117" y="1375"/>
                  </a:lnTo>
                  <a:lnTo>
                    <a:pt x="125" y="1344"/>
                  </a:lnTo>
                  <a:lnTo>
                    <a:pt x="129" y="1313"/>
                  </a:lnTo>
                  <a:lnTo>
                    <a:pt x="129" y="1280"/>
                  </a:lnTo>
                  <a:lnTo>
                    <a:pt x="127" y="1246"/>
                  </a:lnTo>
                  <a:lnTo>
                    <a:pt x="123" y="1212"/>
                  </a:lnTo>
                  <a:lnTo>
                    <a:pt x="118" y="1178"/>
                  </a:lnTo>
                  <a:lnTo>
                    <a:pt x="114" y="1144"/>
                  </a:lnTo>
                  <a:lnTo>
                    <a:pt x="111" y="1110"/>
                  </a:lnTo>
                  <a:lnTo>
                    <a:pt x="112" y="1078"/>
                  </a:lnTo>
                  <a:lnTo>
                    <a:pt x="116" y="1047"/>
                  </a:lnTo>
                  <a:lnTo>
                    <a:pt x="125" y="1017"/>
                  </a:lnTo>
                  <a:lnTo>
                    <a:pt x="138" y="992"/>
                  </a:lnTo>
                  <a:lnTo>
                    <a:pt x="155" y="968"/>
                  </a:lnTo>
                  <a:lnTo>
                    <a:pt x="175" y="947"/>
                  </a:lnTo>
                  <a:lnTo>
                    <a:pt x="198" y="926"/>
                  </a:lnTo>
                  <a:lnTo>
                    <a:pt x="222" y="907"/>
                  </a:lnTo>
                  <a:lnTo>
                    <a:pt x="247" y="888"/>
                  </a:lnTo>
                  <a:lnTo>
                    <a:pt x="272" y="869"/>
                  </a:lnTo>
                  <a:lnTo>
                    <a:pt x="297" y="850"/>
                  </a:lnTo>
                  <a:lnTo>
                    <a:pt x="320" y="830"/>
                  </a:lnTo>
                  <a:lnTo>
                    <a:pt x="340" y="807"/>
                  </a:lnTo>
                  <a:lnTo>
                    <a:pt x="358" y="785"/>
                  </a:lnTo>
                  <a:lnTo>
                    <a:pt x="372" y="760"/>
                  </a:lnTo>
                  <a:lnTo>
                    <a:pt x="384" y="733"/>
                  </a:lnTo>
                  <a:lnTo>
                    <a:pt x="394" y="704"/>
                  </a:lnTo>
                  <a:lnTo>
                    <a:pt x="403" y="674"/>
                  </a:lnTo>
                  <a:lnTo>
                    <a:pt x="411" y="644"/>
                  </a:lnTo>
                  <a:lnTo>
                    <a:pt x="419" y="613"/>
                  </a:lnTo>
                  <a:lnTo>
                    <a:pt x="428" y="584"/>
                  </a:lnTo>
                  <a:lnTo>
                    <a:pt x="438" y="555"/>
                  </a:lnTo>
                  <a:lnTo>
                    <a:pt x="450" y="528"/>
                  </a:lnTo>
                  <a:lnTo>
                    <a:pt x="465" y="504"/>
                  </a:lnTo>
                  <a:lnTo>
                    <a:pt x="483" y="482"/>
                  </a:lnTo>
                  <a:lnTo>
                    <a:pt x="505" y="464"/>
                  </a:lnTo>
                  <a:lnTo>
                    <a:pt x="529" y="449"/>
                  </a:lnTo>
                  <a:lnTo>
                    <a:pt x="556" y="437"/>
                  </a:lnTo>
                  <a:lnTo>
                    <a:pt x="585" y="427"/>
                  </a:lnTo>
                  <a:lnTo>
                    <a:pt x="614" y="418"/>
                  </a:lnTo>
                  <a:lnTo>
                    <a:pt x="645" y="410"/>
                  </a:lnTo>
                  <a:lnTo>
                    <a:pt x="675" y="402"/>
                  </a:lnTo>
                  <a:lnTo>
                    <a:pt x="705" y="393"/>
                  </a:lnTo>
                  <a:lnTo>
                    <a:pt x="734" y="383"/>
                  </a:lnTo>
                  <a:lnTo>
                    <a:pt x="761" y="371"/>
                  </a:lnTo>
                  <a:lnTo>
                    <a:pt x="786" y="357"/>
                  </a:lnTo>
                  <a:lnTo>
                    <a:pt x="808" y="339"/>
                  </a:lnTo>
                  <a:lnTo>
                    <a:pt x="831" y="319"/>
                  </a:lnTo>
                  <a:lnTo>
                    <a:pt x="851" y="296"/>
                  </a:lnTo>
                  <a:lnTo>
                    <a:pt x="870" y="272"/>
                  </a:lnTo>
                  <a:lnTo>
                    <a:pt x="889" y="247"/>
                  </a:lnTo>
                  <a:lnTo>
                    <a:pt x="908" y="222"/>
                  </a:lnTo>
                  <a:lnTo>
                    <a:pt x="927" y="198"/>
                  </a:lnTo>
                  <a:lnTo>
                    <a:pt x="948" y="175"/>
                  </a:lnTo>
                  <a:lnTo>
                    <a:pt x="969" y="155"/>
                  </a:lnTo>
                  <a:lnTo>
                    <a:pt x="993" y="138"/>
                  </a:lnTo>
                  <a:lnTo>
                    <a:pt x="1018" y="125"/>
                  </a:lnTo>
                  <a:lnTo>
                    <a:pt x="1048" y="116"/>
                  </a:lnTo>
                  <a:lnTo>
                    <a:pt x="1079" y="112"/>
                  </a:lnTo>
                  <a:lnTo>
                    <a:pt x="1111" y="111"/>
                  </a:lnTo>
                  <a:lnTo>
                    <a:pt x="1145" y="114"/>
                  </a:lnTo>
                  <a:lnTo>
                    <a:pt x="1179" y="118"/>
                  </a:lnTo>
                  <a:lnTo>
                    <a:pt x="1213" y="123"/>
                  </a:lnTo>
                  <a:lnTo>
                    <a:pt x="1247" y="127"/>
                  </a:lnTo>
                  <a:lnTo>
                    <a:pt x="1281" y="129"/>
                  </a:lnTo>
                  <a:lnTo>
                    <a:pt x="1314" y="129"/>
                  </a:lnTo>
                  <a:lnTo>
                    <a:pt x="1345" y="125"/>
                  </a:lnTo>
                  <a:lnTo>
                    <a:pt x="1376" y="117"/>
                  </a:lnTo>
                  <a:lnTo>
                    <a:pt x="1406" y="105"/>
                  </a:lnTo>
                  <a:lnTo>
                    <a:pt x="1436" y="89"/>
                  </a:lnTo>
                  <a:lnTo>
                    <a:pt x="1466" y="73"/>
                  </a:lnTo>
                  <a:lnTo>
                    <a:pt x="1496" y="55"/>
                  </a:lnTo>
                  <a:lnTo>
                    <a:pt x="1525" y="38"/>
                  </a:lnTo>
                  <a:lnTo>
                    <a:pt x="1556" y="23"/>
                  </a:lnTo>
                  <a:lnTo>
                    <a:pt x="1586" y="11"/>
                  </a:lnTo>
                  <a:lnTo>
                    <a:pt x="1617" y="3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2A6A46A-942E-442A-BAAF-94639A3A0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9352" y="613446"/>
              <a:ext cx="5235575" cy="5229225"/>
            </a:xfrm>
            <a:custGeom>
              <a:avLst/>
              <a:gdLst/>
              <a:ahLst/>
              <a:cxnLst/>
              <a:rect l="0" t="0" r="r" b="b"/>
              <a:pathLst>
                <a:path w="3298" h="3294">
                  <a:moveTo>
                    <a:pt x="1649" y="0"/>
                  </a:moveTo>
                  <a:lnTo>
                    <a:pt x="1681" y="3"/>
                  </a:lnTo>
                  <a:lnTo>
                    <a:pt x="1712" y="11"/>
                  </a:lnTo>
                  <a:lnTo>
                    <a:pt x="1742" y="23"/>
                  </a:lnTo>
                  <a:lnTo>
                    <a:pt x="1773" y="38"/>
                  </a:lnTo>
                  <a:lnTo>
                    <a:pt x="1802" y="55"/>
                  </a:lnTo>
                  <a:lnTo>
                    <a:pt x="1832" y="73"/>
                  </a:lnTo>
                  <a:lnTo>
                    <a:pt x="1862" y="89"/>
                  </a:lnTo>
                  <a:lnTo>
                    <a:pt x="1892" y="105"/>
                  </a:lnTo>
                  <a:lnTo>
                    <a:pt x="1921" y="117"/>
                  </a:lnTo>
                  <a:lnTo>
                    <a:pt x="1953" y="125"/>
                  </a:lnTo>
                  <a:lnTo>
                    <a:pt x="1984" y="129"/>
                  </a:lnTo>
                  <a:lnTo>
                    <a:pt x="2017" y="129"/>
                  </a:lnTo>
                  <a:lnTo>
                    <a:pt x="2051" y="127"/>
                  </a:lnTo>
                  <a:lnTo>
                    <a:pt x="2085" y="123"/>
                  </a:lnTo>
                  <a:lnTo>
                    <a:pt x="2119" y="118"/>
                  </a:lnTo>
                  <a:lnTo>
                    <a:pt x="2153" y="114"/>
                  </a:lnTo>
                  <a:lnTo>
                    <a:pt x="2187" y="111"/>
                  </a:lnTo>
                  <a:lnTo>
                    <a:pt x="2219" y="112"/>
                  </a:lnTo>
                  <a:lnTo>
                    <a:pt x="2250" y="116"/>
                  </a:lnTo>
                  <a:lnTo>
                    <a:pt x="2280" y="125"/>
                  </a:lnTo>
                  <a:lnTo>
                    <a:pt x="2305" y="138"/>
                  </a:lnTo>
                  <a:lnTo>
                    <a:pt x="2329" y="155"/>
                  </a:lnTo>
                  <a:lnTo>
                    <a:pt x="2350" y="175"/>
                  </a:lnTo>
                  <a:lnTo>
                    <a:pt x="2371" y="198"/>
                  </a:lnTo>
                  <a:lnTo>
                    <a:pt x="2390" y="222"/>
                  </a:lnTo>
                  <a:lnTo>
                    <a:pt x="2409" y="247"/>
                  </a:lnTo>
                  <a:lnTo>
                    <a:pt x="2428" y="272"/>
                  </a:lnTo>
                  <a:lnTo>
                    <a:pt x="2447" y="296"/>
                  </a:lnTo>
                  <a:lnTo>
                    <a:pt x="2467" y="319"/>
                  </a:lnTo>
                  <a:lnTo>
                    <a:pt x="2490" y="339"/>
                  </a:lnTo>
                  <a:lnTo>
                    <a:pt x="2512" y="357"/>
                  </a:lnTo>
                  <a:lnTo>
                    <a:pt x="2537" y="371"/>
                  </a:lnTo>
                  <a:lnTo>
                    <a:pt x="2564" y="383"/>
                  </a:lnTo>
                  <a:lnTo>
                    <a:pt x="2593" y="393"/>
                  </a:lnTo>
                  <a:lnTo>
                    <a:pt x="2623" y="402"/>
                  </a:lnTo>
                  <a:lnTo>
                    <a:pt x="2653" y="410"/>
                  </a:lnTo>
                  <a:lnTo>
                    <a:pt x="2684" y="418"/>
                  </a:lnTo>
                  <a:lnTo>
                    <a:pt x="2713" y="427"/>
                  </a:lnTo>
                  <a:lnTo>
                    <a:pt x="2742" y="437"/>
                  </a:lnTo>
                  <a:lnTo>
                    <a:pt x="2769" y="449"/>
                  </a:lnTo>
                  <a:lnTo>
                    <a:pt x="2793" y="464"/>
                  </a:lnTo>
                  <a:lnTo>
                    <a:pt x="2815" y="482"/>
                  </a:lnTo>
                  <a:lnTo>
                    <a:pt x="2833" y="504"/>
                  </a:lnTo>
                  <a:lnTo>
                    <a:pt x="2848" y="528"/>
                  </a:lnTo>
                  <a:lnTo>
                    <a:pt x="2860" y="555"/>
                  </a:lnTo>
                  <a:lnTo>
                    <a:pt x="2870" y="584"/>
                  </a:lnTo>
                  <a:lnTo>
                    <a:pt x="2879" y="613"/>
                  </a:lnTo>
                  <a:lnTo>
                    <a:pt x="2887" y="644"/>
                  </a:lnTo>
                  <a:lnTo>
                    <a:pt x="2895" y="674"/>
                  </a:lnTo>
                  <a:lnTo>
                    <a:pt x="2904" y="704"/>
                  </a:lnTo>
                  <a:lnTo>
                    <a:pt x="2914" y="733"/>
                  </a:lnTo>
                  <a:lnTo>
                    <a:pt x="2926" y="760"/>
                  </a:lnTo>
                  <a:lnTo>
                    <a:pt x="2940" y="785"/>
                  </a:lnTo>
                  <a:lnTo>
                    <a:pt x="2958" y="807"/>
                  </a:lnTo>
                  <a:lnTo>
                    <a:pt x="2978" y="830"/>
                  </a:lnTo>
                  <a:lnTo>
                    <a:pt x="3001" y="850"/>
                  </a:lnTo>
                  <a:lnTo>
                    <a:pt x="3025" y="869"/>
                  </a:lnTo>
                  <a:lnTo>
                    <a:pt x="3051" y="888"/>
                  </a:lnTo>
                  <a:lnTo>
                    <a:pt x="3076" y="907"/>
                  </a:lnTo>
                  <a:lnTo>
                    <a:pt x="3100" y="926"/>
                  </a:lnTo>
                  <a:lnTo>
                    <a:pt x="3123" y="947"/>
                  </a:lnTo>
                  <a:lnTo>
                    <a:pt x="3143" y="968"/>
                  </a:lnTo>
                  <a:lnTo>
                    <a:pt x="3160" y="992"/>
                  </a:lnTo>
                  <a:lnTo>
                    <a:pt x="3173" y="1017"/>
                  </a:lnTo>
                  <a:lnTo>
                    <a:pt x="3182" y="1047"/>
                  </a:lnTo>
                  <a:lnTo>
                    <a:pt x="3186" y="1078"/>
                  </a:lnTo>
                  <a:lnTo>
                    <a:pt x="3187" y="1110"/>
                  </a:lnTo>
                  <a:lnTo>
                    <a:pt x="3184" y="1144"/>
                  </a:lnTo>
                  <a:lnTo>
                    <a:pt x="3180" y="1178"/>
                  </a:lnTo>
                  <a:lnTo>
                    <a:pt x="3175" y="1212"/>
                  </a:lnTo>
                  <a:lnTo>
                    <a:pt x="3171" y="1246"/>
                  </a:lnTo>
                  <a:lnTo>
                    <a:pt x="3169" y="1280"/>
                  </a:lnTo>
                  <a:lnTo>
                    <a:pt x="3169" y="1313"/>
                  </a:lnTo>
                  <a:lnTo>
                    <a:pt x="3173" y="1344"/>
                  </a:lnTo>
                  <a:lnTo>
                    <a:pt x="3181" y="1375"/>
                  </a:lnTo>
                  <a:lnTo>
                    <a:pt x="3193" y="1404"/>
                  </a:lnTo>
                  <a:lnTo>
                    <a:pt x="3209" y="1434"/>
                  </a:lnTo>
                  <a:lnTo>
                    <a:pt x="3225" y="1464"/>
                  </a:lnTo>
                  <a:lnTo>
                    <a:pt x="3243" y="1494"/>
                  </a:lnTo>
                  <a:lnTo>
                    <a:pt x="3260" y="1523"/>
                  </a:lnTo>
                  <a:lnTo>
                    <a:pt x="3275" y="1554"/>
                  </a:lnTo>
                  <a:lnTo>
                    <a:pt x="3287" y="1584"/>
                  </a:lnTo>
                  <a:lnTo>
                    <a:pt x="3295" y="1615"/>
                  </a:lnTo>
                  <a:lnTo>
                    <a:pt x="3298" y="1647"/>
                  </a:lnTo>
                  <a:lnTo>
                    <a:pt x="3295" y="1679"/>
                  </a:lnTo>
                  <a:lnTo>
                    <a:pt x="3287" y="1710"/>
                  </a:lnTo>
                  <a:lnTo>
                    <a:pt x="3275" y="1740"/>
                  </a:lnTo>
                  <a:lnTo>
                    <a:pt x="3260" y="1771"/>
                  </a:lnTo>
                  <a:lnTo>
                    <a:pt x="3243" y="1800"/>
                  </a:lnTo>
                  <a:lnTo>
                    <a:pt x="3225" y="1830"/>
                  </a:lnTo>
                  <a:lnTo>
                    <a:pt x="3209" y="1860"/>
                  </a:lnTo>
                  <a:lnTo>
                    <a:pt x="3193" y="1890"/>
                  </a:lnTo>
                  <a:lnTo>
                    <a:pt x="3181" y="1919"/>
                  </a:lnTo>
                  <a:lnTo>
                    <a:pt x="3173" y="1950"/>
                  </a:lnTo>
                  <a:lnTo>
                    <a:pt x="3169" y="1981"/>
                  </a:lnTo>
                  <a:lnTo>
                    <a:pt x="3169" y="2014"/>
                  </a:lnTo>
                  <a:lnTo>
                    <a:pt x="3171" y="2048"/>
                  </a:lnTo>
                  <a:lnTo>
                    <a:pt x="3175" y="2082"/>
                  </a:lnTo>
                  <a:lnTo>
                    <a:pt x="3180" y="2116"/>
                  </a:lnTo>
                  <a:lnTo>
                    <a:pt x="3184" y="2150"/>
                  </a:lnTo>
                  <a:lnTo>
                    <a:pt x="3187" y="2184"/>
                  </a:lnTo>
                  <a:lnTo>
                    <a:pt x="3186" y="2216"/>
                  </a:lnTo>
                  <a:lnTo>
                    <a:pt x="3182" y="2247"/>
                  </a:lnTo>
                  <a:lnTo>
                    <a:pt x="3173" y="2277"/>
                  </a:lnTo>
                  <a:lnTo>
                    <a:pt x="3160" y="2302"/>
                  </a:lnTo>
                  <a:lnTo>
                    <a:pt x="3143" y="2326"/>
                  </a:lnTo>
                  <a:lnTo>
                    <a:pt x="3123" y="2347"/>
                  </a:lnTo>
                  <a:lnTo>
                    <a:pt x="3100" y="2368"/>
                  </a:lnTo>
                  <a:lnTo>
                    <a:pt x="3076" y="2387"/>
                  </a:lnTo>
                  <a:lnTo>
                    <a:pt x="3051" y="2406"/>
                  </a:lnTo>
                  <a:lnTo>
                    <a:pt x="3025" y="2425"/>
                  </a:lnTo>
                  <a:lnTo>
                    <a:pt x="3001" y="2444"/>
                  </a:lnTo>
                  <a:lnTo>
                    <a:pt x="2978" y="2464"/>
                  </a:lnTo>
                  <a:lnTo>
                    <a:pt x="2958" y="2487"/>
                  </a:lnTo>
                  <a:lnTo>
                    <a:pt x="2940" y="2509"/>
                  </a:lnTo>
                  <a:lnTo>
                    <a:pt x="2926" y="2534"/>
                  </a:lnTo>
                  <a:lnTo>
                    <a:pt x="2914" y="2561"/>
                  </a:lnTo>
                  <a:lnTo>
                    <a:pt x="2904" y="2590"/>
                  </a:lnTo>
                  <a:lnTo>
                    <a:pt x="2895" y="2620"/>
                  </a:lnTo>
                  <a:lnTo>
                    <a:pt x="2887" y="2650"/>
                  </a:lnTo>
                  <a:lnTo>
                    <a:pt x="2879" y="2681"/>
                  </a:lnTo>
                  <a:lnTo>
                    <a:pt x="2870" y="2710"/>
                  </a:lnTo>
                  <a:lnTo>
                    <a:pt x="2860" y="2739"/>
                  </a:lnTo>
                  <a:lnTo>
                    <a:pt x="2848" y="2766"/>
                  </a:lnTo>
                  <a:lnTo>
                    <a:pt x="2833" y="2790"/>
                  </a:lnTo>
                  <a:lnTo>
                    <a:pt x="2815" y="2812"/>
                  </a:lnTo>
                  <a:lnTo>
                    <a:pt x="2793" y="2830"/>
                  </a:lnTo>
                  <a:lnTo>
                    <a:pt x="2769" y="2845"/>
                  </a:lnTo>
                  <a:lnTo>
                    <a:pt x="2742" y="2857"/>
                  </a:lnTo>
                  <a:lnTo>
                    <a:pt x="2713" y="2867"/>
                  </a:lnTo>
                  <a:lnTo>
                    <a:pt x="2684" y="2876"/>
                  </a:lnTo>
                  <a:lnTo>
                    <a:pt x="2653" y="2884"/>
                  </a:lnTo>
                  <a:lnTo>
                    <a:pt x="2623" y="2892"/>
                  </a:lnTo>
                  <a:lnTo>
                    <a:pt x="2593" y="2901"/>
                  </a:lnTo>
                  <a:lnTo>
                    <a:pt x="2564" y="2911"/>
                  </a:lnTo>
                  <a:lnTo>
                    <a:pt x="2537" y="2923"/>
                  </a:lnTo>
                  <a:lnTo>
                    <a:pt x="2512" y="2937"/>
                  </a:lnTo>
                  <a:lnTo>
                    <a:pt x="2490" y="2955"/>
                  </a:lnTo>
                  <a:lnTo>
                    <a:pt x="2467" y="2975"/>
                  </a:lnTo>
                  <a:lnTo>
                    <a:pt x="2447" y="2998"/>
                  </a:lnTo>
                  <a:lnTo>
                    <a:pt x="2428" y="3022"/>
                  </a:lnTo>
                  <a:lnTo>
                    <a:pt x="2409" y="3047"/>
                  </a:lnTo>
                  <a:lnTo>
                    <a:pt x="2390" y="3072"/>
                  </a:lnTo>
                  <a:lnTo>
                    <a:pt x="2371" y="3096"/>
                  </a:lnTo>
                  <a:lnTo>
                    <a:pt x="2350" y="3119"/>
                  </a:lnTo>
                  <a:lnTo>
                    <a:pt x="2329" y="3139"/>
                  </a:lnTo>
                  <a:lnTo>
                    <a:pt x="2305" y="3156"/>
                  </a:lnTo>
                  <a:lnTo>
                    <a:pt x="2280" y="3169"/>
                  </a:lnTo>
                  <a:lnTo>
                    <a:pt x="2250" y="3178"/>
                  </a:lnTo>
                  <a:lnTo>
                    <a:pt x="2219" y="3182"/>
                  </a:lnTo>
                  <a:lnTo>
                    <a:pt x="2187" y="3183"/>
                  </a:lnTo>
                  <a:lnTo>
                    <a:pt x="2153" y="3180"/>
                  </a:lnTo>
                  <a:lnTo>
                    <a:pt x="2119" y="3176"/>
                  </a:lnTo>
                  <a:lnTo>
                    <a:pt x="2085" y="3171"/>
                  </a:lnTo>
                  <a:lnTo>
                    <a:pt x="2051" y="3167"/>
                  </a:lnTo>
                  <a:lnTo>
                    <a:pt x="2017" y="3165"/>
                  </a:lnTo>
                  <a:lnTo>
                    <a:pt x="1984" y="3165"/>
                  </a:lnTo>
                  <a:lnTo>
                    <a:pt x="1953" y="3169"/>
                  </a:lnTo>
                  <a:lnTo>
                    <a:pt x="1921" y="3177"/>
                  </a:lnTo>
                  <a:lnTo>
                    <a:pt x="1892" y="3189"/>
                  </a:lnTo>
                  <a:lnTo>
                    <a:pt x="1862" y="3205"/>
                  </a:lnTo>
                  <a:lnTo>
                    <a:pt x="1832" y="3221"/>
                  </a:lnTo>
                  <a:lnTo>
                    <a:pt x="1802" y="3239"/>
                  </a:lnTo>
                  <a:lnTo>
                    <a:pt x="1773" y="3256"/>
                  </a:lnTo>
                  <a:lnTo>
                    <a:pt x="1742" y="3271"/>
                  </a:lnTo>
                  <a:lnTo>
                    <a:pt x="1712" y="3283"/>
                  </a:lnTo>
                  <a:lnTo>
                    <a:pt x="1681" y="3291"/>
                  </a:lnTo>
                  <a:lnTo>
                    <a:pt x="1649" y="3294"/>
                  </a:lnTo>
                  <a:lnTo>
                    <a:pt x="1617" y="3291"/>
                  </a:lnTo>
                  <a:lnTo>
                    <a:pt x="1586" y="3283"/>
                  </a:lnTo>
                  <a:lnTo>
                    <a:pt x="1556" y="3271"/>
                  </a:lnTo>
                  <a:lnTo>
                    <a:pt x="1525" y="3256"/>
                  </a:lnTo>
                  <a:lnTo>
                    <a:pt x="1496" y="3239"/>
                  </a:lnTo>
                  <a:lnTo>
                    <a:pt x="1466" y="3221"/>
                  </a:lnTo>
                  <a:lnTo>
                    <a:pt x="1436" y="3205"/>
                  </a:lnTo>
                  <a:lnTo>
                    <a:pt x="1406" y="3189"/>
                  </a:lnTo>
                  <a:lnTo>
                    <a:pt x="1376" y="3177"/>
                  </a:lnTo>
                  <a:lnTo>
                    <a:pt x="1345" y="3169"/>
                  </a:lnTo>
                  <a:lnTo>
                    <a:pt x="1314" y="3165"/>
                  </a:lnTo>
                  <a:lnTo>
                    <a:pt x="1281" y="3165"/>
                  </a:lnTo>
                  <a:lnTo>
                    <a:pt x="1247" y="3167"/>
                  </a:lnTo>
                  <a:lnTo>
                    <a:pt x="1213" y="3171"/>
                  </a:lnTo>
                  <a:lnTo>
                    <a:pt x="1179" y="3176"/>
                  </a:lnTo>
                  <a:lnTo>
                    <a:pt x="1145" y="3180"/>
                  </a:lnTo>
                  <a:lnTo>
                    <a:pt x="1111" y="3183"/>
                  </a:lnTo>
                  <a:lnTo>
                    <a:pt x="1079" y="3182"/>
                  </a:lnTo>
                  <a:lnTo>
                    <a:pt x="1048" y="3178"/>
                  </a:lnTo>
                  <a:lnTo>
                    <a:pt x="1018" y="3169"/>
                  </a:lnTo>
                  <a:lnTo>
                    <a:pt x="993" y="3156"/>
                  </a:lnTo>
                  <a:lnTo>
                    <a:pt x="969" y="3139"/>
                  </a:lnTo>
                  <a:lnTo>
                    <a:pt x="948" y="3119"/>
                  </a:lnTo>
                  <a:lnTo>
                    <a:pt x="927" y="3096"/>
                  </a:lnTo>
                  <a:lnTo>
                    <a:pt x="908" y="3072"/>
                  </a:lnTo>
                  <a:lnTo>
                    <a:pt x="889" y="3047"/>
                  </a:lnTo>
                  <a:lnTo>
                    <a:pt x="870" y="3022"/>
                  </a:lnTo>
                  <a:lnTo>
                    <a:pt x="851" y="2998"/>
                  </a:lnTo>
                  <a:lnTo>
                    <a:pt x="831" y="2975"/>
                  </a:lnTo>
                  <a:lnTo>
                    <a:pt x="808" y="2955"/>
                  </a:lnTo>
                  <a:lnTo>
                    <a:pt x="786" y="2937"/>
                  </a:lnTo>
                  <a:lnTo>
                    <a:pt x="761" y="2923"/>
                  </a:lnTo>
                  <a:lnTo>
                    <a:pt x="734" y="2911"/>
                  </a:lnTo>
                  <a:lnTo>
                    <a:pt x="705" y="2901"/>
                  </a:lnTo>
                  <a:lnTo>
                    <a:pt x="675" y="2892"/>
                  </a:lnTo>
                  <a:lnTo>
                    <a:pt x="645" y="2884"/>
                  </a:lnTo>
                  <a:lnTo>
                    <a:pt x="614" y="2876"/>
                  </a:lnTo>
                  <a:lnTo>
                    <a:pt x="585" y="2867"/>
                  </a:lnTo>
                  <a:lnTo>
                    <a:pt x="556" y="2857"/>
                  </a:lnTo>
                  <a:lnTo>
                    <a:pt x="529" y="2845"/>
                  </a:lnTo>
                  <a:lnTo>
                    <a:pt x="505" y="2830"/>
                  </a:lnTo>
                  <a:lnTo>
                    <a:pt x="483" y="2812"/>
                  </a:lnTo>
                  <a:lnTo>
                    <a:pt x="465" y="2790"/>
                  </a:lnTo>
                  <a:lnTo>
                    <a:pt x="450" y="2766"/>
                  </a:lnTo>
                  <a:lnTo>
                    <a:pt x="438" y="2739"/>
                  </a:lnTo>
                  <a:lnTo>
                    <a:pt x="428" y="2710"/>
                  </a:lnTo>
                  <a:lnTo>
                    <a:pt x="419" y="2681"/>
                  </a:lnTo>
                  <a:lnTo>
                    <a:pt x="411" y="2650"/>
                  </a:lnTo>
                  <a:lnTo>
                    <a:pt x="403" y="2620"/>
                  </a:lnTo>
                  <a:lnTo>
                    <a:pt x="394" y="2590"/>
                  </a:lnTo>
                  <a:lnTo>
                    <a:pt x="384" y="2561"/>
                  </a:lnTo>
                  <a:lnTo>
                    <a:pt x="372" y="2534"/>
                  </a:lnTo>
                  <a:lnTo>
                    <a:pt x="358" y="2509"/>
                  </a:lnTo>
                  <a:lnTo>
                    <a:pt x="340" y="2487"/>
                  </a:lnTo>
                  <a:lnTo>
                    <a:pt x="320" y="2464"/>
                  </a:lnTo>
                  <a:lnTo>
                    <a:pt x="297" y="2444"/>
                  </a:lnTo>
                  <a:lnTo>
                    <a:pt x="272" y="2425"/>
                  </a:lnTo>
                  <a:lnTo>
                    <a:pt x="247" y="2406"/>
                  </a:lnTo>
                  <a:lnTo>
                    <a:pt x="222" y="2387"/>
                  </a:lnTo>
                  <a:lnTo>
                    <a:pt x="198" y="2368"/>
                  </a:lnTo>
                  <a:lnTo>
                    <a:pt x="175" y="2347"/>
                  </a:lnTo>
                  <a:lnTo>
                    <a:pt x="155" y="2326"/>
                  </a:lnTo>
                  <a:lnTo>
                    <a:pt x="138" y="2302"/>
                  </a:lnTo>
                  <a:lnTo>
                    <a:pt x="125" y="2277"/>
                  </a:lnTo>
                  <a:lnTo>
                    <a:pt x="116" y="2247"/>
                  </a:lnTo>
                  <a:lnTo>
                    <a:pt x="112" y="2216"/>
                  </a:lnTo>
                  <a:lnTo>
                    <a:pt x="111" y="2184"/>
                  </a:lnTo>
                  <a:lnTo>
                    <a:pt x="114" y="2150"/>
                  </a:lnTo>
                  <a:lnTo>
                    <a:pt x="118" y="2116"/>
                  </a:lnTo>
                  <a:lnTo>
                    <a:pt x="123" y="2082"/>
                  </a:lnTo>
                  <a:lnTo>
                    <a:pt x="127" y="2048"/>
                  </a:lnTo>
                  <a:lnTo>
                    <a:pt x="129" y="2014"/>
                  </a:lnTo>
                  <a:lnTo>
                    <a:pt x="129" y="1981"/>
                  </a:lnTo>
                  <a:lnTo>
                    <a:pt x="125" y="1950"/>
                  </a:lnTo>
                  <a:lnTo>
                    <a:pt x="117" y="1919"/>
                  </a:lnTo>
                  <a:lnTo>
                    <a:pt x="105" y="1890"/>
                  </a:lnTo>
                  <a:lnTo>
                    <a:pt x="90" y="1860"/>
                  </a:lnTo>
                  <a:lnTo>
                    <a:pt x="73" y="1830"/>
                  </a:lnTo>
                  <a:lnTo>
                    <a:pt x="55" y="1800"/>
                  </a:lnTo>
                  <a:lnTo>
                    <a:pt x="38" y="1771"/>
                  </a:lnTo>
                  <a:lnTo>
                    <a:pt x="23" y="1740"/>
                  </a:lnTo>
                  <a:lnTo>
                    <a:pt x="11" y="1710"/>
                  </a:lnTo>
                  <a:lnTo>
                    <a:pt x="3" y="1679"/>
                  </a:lnTo>
                  <a:lnTo>
                    <a:pt x="0" y="1647"/>
                  </a:lnTo>
                  <a:lnTo>
                    <a:pt x="3" y="1615"/>
                  </a:lnTo>
                  <a:lnTo>
                    <a:pt x="11" y="1584"/>
                  </a:lnTo>
                  <a:lnTo>
                    <a:pt x="23" y="1554"/>
                  </a:lnTo>
                  <a:lnTo>
                    <a:pt x="38" y="1523"/>
                  </a:lnTo>
                  <a:lnTo>
                    <a:pt x="55" y="1494"/>
                  </a:lnTo>
                  <a:lnTo>
                    <a:pt x="73" y="1464"/>
                  </a:lnTo>
                  <a:lnTo>
                    <a:pt x="90" y="1434"/>
                  </a:lnTo>
                  <a:lnTo>
                    <a:pt x="105" y="1404"/>
                  </a:lnTo>
                  <a:lnTo>
                    <a:pt x="117" y="1375"/>
                  </a:lnTo>
                  <a:lnTo>
                    <a:pt x="125" y="1344"/>
                  </a:lnTo>
                  <a:lnTo>
                    <a:pt x="129" y="1313"/>
                  </a:lnTo>
                  <a:lnTo>
                    <a:pt x="129" y="1280"/>
                  </a:lnTo>
                  <a:lnTo>
                    <a:pt x="127" y="1246"/>
                  </a:lnTo>
                  <a:lnTo>
                    <a:pt x="123" y="1212"/>
                  </a:lnTo>
                  <a:lnTo>
                    <a:pt x="118" y="1178"/>
                  </a:lnTo>
                  <a:lnTo>
                    <a:pt x="114" y="1144"/>
                  </a:lnTo>
                  <a:lnTo>
                    <a:pt x="111" y="1110"/>
                  </a:lnTo>
                  <a:lnTo>
                    <a:pt x="112" y="1078"/>
                  </a:lnTo>
                  <a:lnTo>
                    <a:pt x="116" y="1047"/>
                  </a:lnTo>
                  <a:lnTo>
                    <a:pt x="125" y="1017"/>
                  </a:lnTo>
                  <a:lnTo>
                    <a:pt x="138" y="992"/>
                  </a:lnTo>
                  <a:lnTo>
                    <a:pt x="155" y="968"/>
                  </a:lnTo>
                  <a:lnTo>
                    <a:pt x="175" y="947"/>
                  </a:lnTo>
                  <a:lnTo>
                    <a:pt x="198" y="926"/>
                  </a:lnTo>
                  <a:lnTo>
                    <a:pt x="222" y="907"/>
                  </a:lnTo>
                  <a:lnTo>
                    <a:pt x="247" y="888"/>
                  </a:lnTo>
                  <a:lnTo>
                    <a:pt x="272" y="869"/>
                  </a:lnTo>
                  <a:lnTo>
                    <a:pt x="297" y="850"/>
                  </a:lnTo>
                  <a:lnTo>
                    <a:pt x="320" y="830"/>
                  </a:lnTo>
                  <a:lnTo>
                    <a:pt x="340" y="807"/>
                  </a:lnTo>
                  <a:lnTo>
                    <a:pt x="358" y="785"/>
                  </a:lnTo>
                  <a:lnTo>
                    <a:pt x="372" y="760"/>
                  </a:lnTo>
                  <a:lnTo>
                    <a:pt x="384" y="733"/>
                  </a:lnTo>
                  <a:lnTo>
                    <a:pt x="394" y="704"/>
                  </a:lnTo>
                  <a:lnTo>
                    <a:pt x="403" y="674"/>
                  </a:lnTo>
                  <a:lnTo>
                    <a:pt x="411" y="644"/>
                  </a:lnTo>
                  <a:lnTo>
                    <a:pt x="419" y="613"/>
                  </a:lnTo>
                  <a:lnTo>
                    <a:pt x="428" y="584"/>
                  </a:lnTo>
                  <a:lnTo>
                    <a:pt x="438" y="555"/>
                  </a:lnTo>
                  <a:lnTo>
                    <a:pt x="450" y="528"/>
                  </a:lnTo>
                  <a:lnTo>
                    <a:pt x="465" y="504"/>
                  </a:lnTo>
                  <a:lnTo>
                    <a:pt x="483" y="482"/>
                  </a:lnTo>
                  <a:lnTo>
                    <a:pt x="505" y="464"/>
                  </a:lnTo>
                  <a:lnTo>
                    <a:pt x="529" y="449"/>
                  </a:lnTo>
                  <a:lnTo>
                    <a:pt x="556" y="437"/>
                  </a:lnTo>
                  <a:lnTo>
                    <a:pt x="585" y="427"/>
                  </a:lnTo>
                  <a:lnTo>
                    <a:pt x="614" y="418"/>
                  </a:lnTo>
                  <a:lnTo>
                    <a:pt x="645" y="410"/>
                  </a:lnTo>
                  <a:lnTo>
                    <a:pt x="675" y="402"/>
                  </a:lnTo>
                  <a:lnTo>
                    <a:pt x="705" y="393"/>
                  </a:lnTo>
                  <a:lnTo>
                    <a:pt x="734" y="383"/>
                  </a:lnTo>
                  <a:lnTo>
                    <a:pt x="761" y="371"/>
                  </a:lnTo>
                  <a:lnTo>
                    <a:pt x="786" y="357"/>
                  </a:lnTo>
                  <a:lnTo>
                    <a:pt x="808" y="339"/>
                  </a:lnTo>
                  <a:lnTo>
                    <a:pt x="831" y="319"/>
                  </a:lnTo>
                  <a:lnTo>
                    <a:pt x="851" y="296"/>
                  </a:lnTo>
                  <a:lnTo>
                    <a:pt x="870" y="272"/>
                  </a:lnTo>
                  <a:lnTo>
                    <a:pt x="889" y="247"/>
                  </a:lnTo>
                  <a:lnTo>
                    <a:pt x="908" y="222"/>
                  </a:lnTo>
                  <a:lnTo>
                    <a:pt x="927" y="198"/>
                  </a:lnTo>
                  <a:lnTo>
                    <a:pt x="948" y="175"/>
                  </a:lnTo>
                  <a:lnTo>
                    <a:pt x="969" y="155"/>
                  </a:lnTo>
                  <a:lnTo>
                    <a:pt x="993" y="138"/>
                  </a:lnTo>
                  <a:lnTo>
                    <a:pt x="1018" y="125"/>
                  </a:lnTo>
                  <a:lnTo>
                    <a:pt x="1048" y="116"/>
                  </a:lnTo>
                  <a:lnTo>
                    <a:pt x="1079" y="112"/>
                  </a:lnTo>
                  <a:lnTo>
                    <a:pt x="1111" y="111"/>
                  </a:lnTo>
                  <a:lnTo>
                    <a:pt x="1145" y="114"/>
                  </a:lnTo>
                  <a:lnTo>
                    <a:pt x="1179" y="118"/>
                  </a:lnTo>
                  <a:lnTo>
                    <a:pt x="1213" y="123"/>
                  </a:lnTo>
                  <a:lnTo>
                    <a:pt x="1247" y="127"/>
                  </a:lnTo>
                  <a:lnTo>
                    <a:pt x="1281" y="129"/>
                  </a:lnTo>
                  <a:lnTo>
                    <a:pt x="1314" y="129"/>
                  </a:lnTo>
                  <a:lnTo>
                    <a:pt x="1345" y="125"/>
                  </a:lnTo>
                  <a:lnTo>
                    <a:pt x="1376" y="117"/>
                  </a:lnTo>
                  <a:lnTo>
                    <a:pt x="1406" y="105"/>
                  </a:lnTo>
                  <a:lnTo>
                    <a:pt x="1436" y="89"/>
                  </a:lnTo>
                  <a:lnTo>
                    <a:pt x="1466" y="73"/>
                  </a:lnTo>
                  <a:lnTo>
                    <a:pt x="1496" y="55"/>
                  </a:lnTo>
                  <a:lnTo>
                    <a:pt x="1525" y="38"/>
                  </a:lnTo>
                  <a:lnTo>
                    <a:pt x="1556" y="23"/>
                  </a:lnTo>
                  <a:lnTo>
                    <a:pt x="1586" y="11"/>
                  </a:lnTo>
                  <a:lnTo>
                    <a:pt x="1617" y="3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CC3FC36-37DC-4A5E-BA8A-59E3B2736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28" y="469067"/>
            <a:ext cx="10114546" cy="2367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CL" sz="8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Recordatorio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483C75-3204-41CE-98EE-25AE3CAC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154" y="3101288"/>
            <a:ext cx="6489034" cy="159499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 algn="ctr">
              <a:buNone/>
            </a:pPr>
            <a:r>
              <a:rPr lang="es-CL" sz="5400">
                <a:solidFill>
                  <a:schemeClr val="tx1">
                    <a:alpha val="60000"/>
                  </a:schemeClr>
                </a:solidFill>
              </a:rPr>
              <a:t>¡</a:t>
            </a:r>
            <a:r>
              <a:rPr lang="es-CL" sz="5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Ten </a:t>
            </a:r>
            <a:r>
              <a:rPr lang="es-CL" sz="54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tu cuaderno y lápiz a mano para empezar</a:t>
            </a:r>
            <a:r>
              <a:rPr lang="en-US" sz="54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5770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CBAD9-DC60-4B99-88B5-6C3CBB27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Potencias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6EDE5A1-FFB2-4566-B6A4-6FB7BBEC8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322" y="2670449"/>
            <a:ext cx="11583356" cy="3192379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D5C456EE-DD39-4B1B-A700-47845AFC8E61}"/>
                  </a:ext>
                </a:extLst>
              </p14:cNvPr>
              <p14:cNvContentPartPr/>
              <p14:nvPr/>
            </p14:nvContentPartPr>
            <p14:xfrm>
              <a:off x="2158788" y="-216348"/>
              <a:ext cx="4320" cy="432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D5C456EE-DD39-4B1B-A700-47845AFC8E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1148" y="-234348"/>
                <a:ext cx="3996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5" name="Entrada de lápiz 114">
                <a:extLst>
                  <a:ext uri="{FF2B5EF4-FFF2-40B4-BE49-F238E27FC236}">
                    <a16:creationId xmlns:a16="http://schemas.microsoft.com/office/drawing/2014/main" id="{60A8D121-8C64-41E8-952F-FB198DAE0142}"/>
                  </a:ext>
                </a:extLst>
              </p14:cNvPr>
              <p14:cNvContentPartPr/>
              <p14:nvPr/>
            </p14:nvContentPartPr>
            <p14:xfrm>
              <a:off x="982668" y="2143092"/>
              <a:ext cx="360" cy="360"/>
            </p14:xfrm>
          </p:contentPart>
        </mc:Choice>
        <mc:Fallback xmlns="">
          <p:pic>
            <p:nvPicPr>
              <p:cNvPr id="115" name="Entrada de lápiz 114">
                <a:extLst>
                  <a:ext uri="{FF2B5EF4-FFF2-40B4-BE49-F238E27FC236}">
                    <a16:creationId xmlns:a16="http://schemas.microsoft.com/office/drawing/2014/main" id="{60A8D121-8C64-41E8-952F-FB198DAE014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5028" y="212545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86" name="Entrada de lápiz 285">
                <a:extLst>
                  <a:ext uri="{FF2B5EF4-FFF2-40B4-BE49-F238E27FC236}">
                    <a16:creationId xmlns:a16="http://schemas.microsoft.com/office/drawing/2014/main" id="{4D2950BF-3F71-4CCE-9260-04DF733153A3}"/>
                  </a:ext>
                </a:extLst>
              </p14:cNvPr>
              <p14:cNvContentPartPr/>
              <p14:nvPr/>
            </p14:nvContentPartPr>
            <p14:xfrm>
              <a:off x="1403280" y="1554060"/>
              <a:ext cx="6480" cy="360"/>
            </p14:xfrm>
          </p:contentPart>
        </mc:Choice>
        <mc:Fallback xmlns="">
          <p:pic>
            <p:nvPicPr>
              <p:cNvPr id="286" name="Entrada de lápiz 285">
                <a:extLst>
                  <a:ext uri="{FF2B5EF4-FFF2-40B4-BE49-F238E27FC236}">
                    <a16:creationId xmlns:a16="http://schemas.microsoft.com/office/drawing/2014/main" id="{4D2950BF-3F71-4CCE-9260-04DF733153A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94640" y="1545060"/>
                <a:ext cx="241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99" name="Entrada de lápiz 398">
                <a:extLst>
                  <a:ext uri="{FF2B5EF4-FFF2-40B4-BE49-F238E27FC236}">
                    <a16:creationId xmlns:a16="http://schemas.microsoft.com/office/drawing/2014/main" id="{55379882-6369-46D9-9D34-7F78289E1169}"/>
                  </a:ext>
                </a:extLst>
              </p14:cNvPr>
              <p14:cNvContentPartPr/>
              <p14:nvPr/>
            </p14:nvContentPartPr>
            <p14:xfrm>
              <a:off x="2198320" y="974760"/>
              <a:ext cx="6480" cy="8640"/>
            </p14:xfrm>
          </p:contentPart>
        </mc:Choice>
        <mc:Fallback xmlns="">
          <p:pic>
            <p:nvPicPr>
              <p:cNvPr id="399" name="Entrada de lápiz 398">
                <a:extLst>
                  <a:ext uri="{FF2B5EF4-FFF2-40B4-BE49-F238E27FC236}">
                    <a16:creationId xmlns:a16="http://schemas.microsoft.com/office/drawing/2014/main" id="{55379882-6369-46D9-9D34-7F78289E1169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189320" y="966120"/>
                <a:ext cx="241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435" name="Entrada de lápiz 434">
                <a:extLst>
                  <a:ext uri="{FF2B5EF4-FFF2-40B4-BE49-F238E27FC236}">
                    <a16:creationId xmlns:a16="http://schemas.microsoft.com/office/drawing/2014/main" id="{0B256156-8F85-4BA1-917F-EF4DFA8C201A}"/>
                  </a:ext>
                </a:extLst>
              </p14:cNvPr>
              <p14:cNvContentPartPr/>
              <p14:nvPr/>
            </p14:nvContentPartPr>
            <p14:xfrm>
              <a:off x="1675960" y="771720"/>
              <a:ext cx="19080" cy="28440"/>
            </p14:xfrm>
          </p:contentPart>
        </mc:Choice>
        <mc:Fallback xmlns="">
          <p:pic>
            <p:nvPicPr>
              <p:cNvPr id="435" name="Entrada de lápiz 434">
                <a:extLst>
                  <a:ext uri="{FF2B5EF4-FFF2-40B4-BE49-F238E27FC236}">
                    <a16:creationId xmlns:a16="http://schemas.microsoft.com/office/drawing/2014/main" id="{0B256156-8F85-4BA1-917F-EF4DFA8C201A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1657960" y="754080"/>
                <a:ext cx="54720" cy="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632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9F0648-A482-48A6-BD87-F2627EF0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Propiedades de las potencias</a:t>
            </a:r>
          </a:p>
        </p:txBody>
      </p:sp>
      <p:pic>
        <p:nvPicPr>
          <p:cNvPr id="5" name="Marcador de contenido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EB64D84C-D50C-474A-9966-74AB417ECE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99781" y="1199630"/>
            <a:ext cx="4654296" cy="463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1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30EFC-97F1-447C-91D8-1321B3B7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4932"/>
            <a:ext cx="7729728" cy="1188720"/>
          </a:xfrm>
        </p:spPr>
        <p:txBody>
          <a:bodyPr/>
          <a:lstStyle/>
          <a:p>
            <a:r>
              <a:rPr lang="es-CL" dirty="0"/>
              <a:t>Ejercitando potencias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D9E1EA1-976C-4AE1-AC18-698D34E554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6274" y="2081611"/>
                <a:ext cx="10682125" cy="369942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  <m:r>
                      <a:rPr lang="es-CL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b="0" dirty="0"/>
              </a:p>
              <a:p>
                <a:endParaRPr lang="es-CL" sz="2800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s-CL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dirty="0"/>
              </a:p>
              <a:p>
                <a:endParaRPr lang="es-CL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280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CL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den>
                    </m:f>
                    <m:r>
                      <a:rPr lang="es-CL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D9E1EA1-976C-4AE1-AC18-698D34E554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274" y="2081611"/>
                <a:ext cx="10682125" cy="36994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38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C6E3-E2C6-49EC-976D-A25BEDDE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6622"/>
            <a:ext cx="7729728" cy="1188720"/>
          </a:xfrm>
        </p:spPr>
        <p:txBody>
          <a:bodyPr/>
          <a:lstStyle/>
          <a:p>
            <a:r>
              <a:rPr lang="es-CL" dirty="0"/>
              <a:t>Ejercitando potencias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5363ADDC-2970-47F1-97D9-E43FDA9208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0764" y="1833037"/>
                <a:ext cx="10682125" cy="36994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(−5)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(−5)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(−5)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  <m:r>
                      <a:rPr lang="es-CL" sz="2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dirty="0"/>
              </a:p>
              <a:p>
                <a:endParaRPr lang="es-CL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s-CL" sz="280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s-CL" sz="2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dirty="0"/>
              </a:p>
              <a:p>
                <a:endParaRPr lang="es-CL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(−2)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2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(−2)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(−4)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s-CL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(−2)</m:t>
                            </m:r>
                          </m:e>
                          <m:sup>
                            <m:r>
                              <a:rPr lang="es-CL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den>
                    </m:f>
                    <m:r>
                      <a:rPr lang="es-CL" sz="2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5363ADDC-2970-47F1-97D9-E43FDA920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64" y="1833037"/>
                <a:ext cx="10682125" cy="3699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23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4E91B-475D-49BC-B6D8-42532339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890" y="343255"/>
            <a:ext cx="7729728" cy="1188720"/>
          </a:xfrm>
        </p:spPr>
        <p:txBody>
          <a:bodyPr/>
          <a:lstStyle/>
          <a:p>
            <a:r>
              <a:rPr lang="es-CL" dirty="0"/>
              <a:t>Multiplicación y división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D3A0F10-ABF4-4064-A75B-1C0D821B6E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6133" y="1988598"/>
                <a:ext cx="9277283" cy="393280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CL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</m:t>
                    </m:r>
                  </m:oMath>
                </a14:m>
                <a:endParaRPr lang="es-CL" sz="2000" b="0" dirty="0">
                  <a:ea typeface="Cambria Math" panose="02040503050406030204" pitchFamily="18" charset="0"/>
                </a:endParaRPr>
              </a:p>
              <a:p>
                <a:endParaRPr lang="es-CL" sz="2000" b="0" dirty="0">
                  <a:ea typeface="Cambria Math" panose="02040503050406030204" pitchFamily="18" charset="0"/>
                </a:endParaRPr>
              </a:p>
              <a:p>
                <a:endParaRPr lang="es-CL" sz="20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s-CL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C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s-CL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s-CL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s-CL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000" b="0" dirty="0">
                  <a:ea typeface="Cambria Math" panose="02040503050406030204" pitchFamily="18" charset="0"/>
                </a:endParaRPr>
              </a:p>
              <a:p>
                <a:endParaRPr lang="es-CL" sz="2000" dirty="0">
                  <a:ea typeface="Cambria Math" panose="02040503050406030204" pitchFamily="18" charset="0"/>
                </a:endParaRPr>
              </a:p>
              <a:p>
                <a:endParaRPr lang="es-CL" sz="20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sz="200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,25</m:t>
                        </m:r>
                      </m:e>
                      <m:sup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CL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s-C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8,5</m:t>
                        </m:r>
                      </m:e>
                      <m:sup>
                        <m:r>
                          <a:rPr lang="es-C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CL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0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CL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D3A0F10-ABF4-4064-A75B-1C0D821B6E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133" y="1988598"/>
                <a:ext cx="9277283" cy="3932807"/>
              </a:xfrm>
              <a:blipFill>
                <a:blip r:embed="rId2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41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D1A22-9F03-4623-99D0-48FBA80F4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1061"/>
            <a:ext cx="7729728" cy="1188720"/>
          </a:xfrm>
        </p:spPr>
        <p:txBody>
          <a:bodyPr/>
          <a:lstStyle/>
          <a:p>
            <a:r>
              <a:rPr lang="es-CL" dirty="0"/>
              <a:t>Multiplicación y división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F622AE6-4F3D-4D9A-AD08-987458284C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8373" y="1830842"/>
                <a:ext cx="9552491" cy="415474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7,4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74</m:t>
                                </m:r>
                              </m:num>
                              <m:den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b="0" dirty="0">
                  <a:ea typeface="Cambria Math" panose="02040503050406030204" pitchFamily="18" charset="0"/>
                </a:endParaRPr>
              </a:p>
              <a:p>
                <a:endParaRPr lang="es-CL" dirty="0">
                  <a:ea typeface="Cambria Math" panose="02040503050406030204" pitchFamily="18" charset="0"/>
                </a:endParaRPr>
              </a:p>
              <a:p>
                <a:endParaRPr lang="es-CL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b="0" dirty="0">
                  <a:ea typeface="Cambria Math" panose="02040503050406030204" pitchFamily="18" charset="0"/>
                </a:endParaRPr>
              </a:p>
              <a:p>
                <a:endParaRPr lang="es-CL" dirty="0">
                  <a:ea typeface="Cambria Math" panose="02040503050406030204" pitchFamily="18" charset="0"/>
                </a:endParaRPr>
              </a:p>
              <a:p>
                <a:endParaRPr lang="es-CL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b="0" dirty="0">
                  <a:ea typeface="Cambria Math" panose="02040503050406030204" pitchFamily="18" charset="0"/>
                </a:endParaRPr>
              </a:p>
              <a:p>
                <a:endParaRPr lang="es-CL" b="0" dirty="0">
                  <a:ea typeface="Cambria Math" panose="02040503050406030204" pitchFamily="18" charset="0"/>
                </a:endParaRPr>
              </a:p>
              <a:p>
                <a:endParaRPr lang="es-CL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F622AE6-4F3D-4D9A-AD08-987458284C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8373" y="1830842"/>
                <a:ext cx="9552491" cy="41547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59682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F8F3AFE46A7B478179009B811D69CC" ma:contentTypeVersion="7" ma:contentTypeDescription="Create a new document." ma:contentTypeScope="" ma:versionID="3d1fb60f747312523a1f5262c0e28bb7">
  <xsd:schema xmlns:xsd="http://www.w3.org/2001/XMLSchema" xmlns:xs="http://www.w3.org/2001/XMLSchema" xmlns:p="http://schemas.microsoft.com/office/2006/metadata/properties" xmlns:ns3="1b7c00a6-445a-4b54-8cbc-588370a9e45d" targetNamespace="http://schemas.microsoft.com/office/2006/metadata/properties" ma:root="true" ma:fieldsID="760a906b9bf91e0bac2a1c7cc4804e46" ns3:_="">
    <xsd:import namespace="1b7c00a6-445a-4b54-8cbc-588370a9e4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c00a6-445a-4b54-8cbc-588370a9e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9EA5CA-D7DC-4AA2-BBA7-54BBE77631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EAFDCF-4E09-47F2-85FA-A86D157E16A4}">
  <ds:schemaRefs>
    <ds:schemaRef ds:uri="http://purl.org/dc/dcmitype/"/>
    <ds:schemaRef ds:uri="http://purl.org/dc/elements/1.1/"/>
    <ds:schemaRef ds:uri="http://schemas.microsoft.com/office/infopath/2007/PartnerControls"/>
    <ds:schemaRef ds:uri="1b7c00a6-445a-4b54-8cbc-588370a9e45d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B930C7-0019-414F-AEF8-1E21B9119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7c00a6-445a-4b54-8cbc-588370a9e4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324</TotalTime>
  <Words>255</Words>
  <Application>Microsoft Office PowerPoint</Application>
  <PresentationFormat>Panorámica</PresentationFormat>
  <Paragraphs>65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Gill Sans MT</vt:lpstr>
      <vt:lpstr>Paquete</vt:lpstr>
      <vt:lpstr>Tema de Office</vt:lpstr>
      <vt:lpstr>Taller de matemática</vt:lpstr>
      <vt:lpstr>Finalidad del curso</vt:lpstr>
      <vt:lpstr>Recordatorio</vt:lpstr>
      <vt:lpstr>Potencias</vt:lpstr>
      <vt:lpstr>Propiedades de las potencias</vt:lpstr>
      <vt:lpstr>Ejercitando potencias</vt:lpstr>
      <vt:lpstr>Ejercitando potencias</vt:lpstr>
      <vt:lpstr>Multiplicación y división</vt:lpstr>
      <vt:lpstr>Multiplicación y división</vt:lpstr>
      <vt:lpstr>Raíces</vt:lpstr>
      <vt:lpstr>Ejercitando raíces</vt:lpstr>
      <vt:lpstr>Finalizando la clase</vt:lpstr>
      <vt:lpstr>Asistencia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Ninela  Marchant Neira</dc:creator>
  <cp:lastModifiedBy>Ninela  Marchant Neira</cp:lastModifiedBy>
  <cp:revision>14</cp:revision>
  <dcterms:created xsi:type="dcterms:W3CDTF">2021-04-08T03:00:14Z</dcterms:created>
  <dcterms:modified xsi:type="dcterms:W3CDTF">2021-04-15T23:58:47Z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0x01010087F8F3AFE46A7B478179009B811D69CC</vt:lpwstr>
  </property>
</Properties>
</file>