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0"/>
            <p14:sldId id="271"/>
            <p14:sldId id="272"/>
            <p14:sldId id="273"/>
            <p14:sldId id="274"/>
            <p14:sldId id="275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7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03/08/2021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42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56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8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1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sz="4400" dirty="0"/>
              <a:t>Clase </a:t>
            </a:r>
            <a:r>
              <a:rPr lang="es-ES" sz="4400" dirty="0" err="1"/>
              <a:t>Nº</a:t>
            </a:r>
            <a:r>
              <a:rPr lang="es-ES" sz="4400" dirty="0"/>
              <a:t> 2, 3 y 4</a:t>
            </a:r>
            <a:br>
              <a:rPr lang="es-ES" sz="4400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dirty="0"/>
              <a:t>Clase Nº3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92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BODY PARTS</a:t>
            </a:r>
          </a:p>
        </p:txBody>
      </p:sp>
    </p:spTree>
    <p:extLst>
      <p:ext uri="{BB962C8B-B14F-4D97-AF65-F5344CB8AC3E}">
        <p14:creationId xmlns:p14="http://schemas.microsoft.com/office/powerpoint/2010/main" val="374373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Reconocer  las partes del cuerpo en distintas </a:t>
            </a:r>
            <a:r>
              <a:rPr lang="es-ES" sz="4000" dirty="0" err="1">
                <a:latin typeface="Ligada 2.2 (Adrian M. C.)" panose="02000000000000000000" pitchFamily="50" charset="0"/>
              </a:rPr>
              <a:t>imagenes</a:t>
            </a:r>
            <a:r>
              <a:rPr lang="es-ES" sz="4000" dirty="0">
                <a:latin typeface="Ligada 2.2 (Adrian M. C.)" panose="02000000000000000000" pitchFamily="50" charset="0"/>
              </a:rPr>
              <a:t>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5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0663A-60D1-1B4E-B463-026FEF46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437" y="0"/>
            <a:ext cx="4953783" cy="70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244" y="-600208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ACTIVITY 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993" y="1104809"/>
            <a:ext cx="8219155" cy="2602832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IN YOUR NOTEBOOK , DRAW THE BODY PARTS, AND THEN EXPLAIN THE BODY PARTS.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CD1070-ACD7-EF43-869C-E4EF3715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87" y="2406225"/>
            <a:ext cx="2962454" cy="44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ACTICITY 2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3092116"/>
            <a:ext cx="9372600" cy="4114800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https://wordwall.net/es/resource/15910780/body-parts</a:t>
            </a:r>
          </a:p>
        </p:txBody>
      </p:sp>
    </p:spTree>
    <p:extLst>
      <p:ext uri="{BB962C8B-B14F-4D97-AF65-F5344CB8AC3E}">
        <p14:creationId xmlns:p14="http://schemas.microsoft.com/office/powerpoint/2010/main" val="39068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dirty="0"/>
              <a:t>Clase Nº4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48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82F538-86AE-F741-B478-B03336636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0" y="752975"/>
            <a:ext cx="3875839" cy="48092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DB524F-B5E5-6448-A6A4-FCE563D10BCF}"/>
              </a:ext>
            </a:extLst>
          </p:cNvPr>
          <p:cNvSpPr txBox="1"/>
          <p:nvPr/>
        </p:nvSpPr>
        <p:spPr>
          <a:xfrm>
            <a:off x="288758" y="22619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BODY PARTS , YOU IDENTIFY?</a:t>
            </a:r>
          </a:p>
        </p:txBody>
      </p:sp>
    </p:spTree>
    <p:extLst>
      <p:ext uri="{BB962C8B-B14F-4D97-AF65-F5344CB8AC3E}">
        <p14:creationId xmlns:p14="http://schemas.microsoft.com/office/powerpoint/2010/main" val="253435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Winter clothing</a:t>
            </a:r>
          </a:p>
        </p:txBody>
      </p:sp>
    </p:spTree>
    <p:extLst>
      <p:ext uri="{BB962C8B-B14F-4D97-AF65-F5344CB8AC3E}">
        <p14:creationId xmlns:p14="http://schemas.microsoft.com/office/powerpoint/2010/main" val="416926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Aprender vocabulario sobre la ropa de invierno y verano en Inglés.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1703A8F-2B1E-AD46-8A4F-A449C609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1" y="817479"/>
            <a:ext cx="3591426" cy="4994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200289-CEAD-FB4F-826A-3F4CB36BC1EE}"/>
              </a:ext>
            </a:extLst>
          </p:cNvPr>
          <p:cNvSpPr txBox="1"/>
          <p:nvPr/>
        </p:nvSpPr>
        <p:spPr>
          <a:xfrm>
            <a:off x="627530" y="44814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WINTER CLOTHING</a:t>
            </a:r>
          </a:p>
        </p:txBody>
      </p:sp>
    </p:spTree>
    <p:extLst>
      <p:ext uri="{BB962C8B-B14F-4D97-AF65-F5344CB8AC3E}">
        <p14:creationId xmlns:p14="http://schemas.microsoft.com/office/powerpoint/2010/main" val="102162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FC84DE-391F-3144-B61C-EFD232A5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3" y="409408"/>
            <a:ext cx="2743200" cy="29591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754E44-8A25-A040-955C-307F5149C59F}"/>
              </a:ext>
            </a:extLst>
          </p:cNvPr>
          <p:cNvSpPr txBox="1"/>
          <p:nvPr/>
        </p:nvSpPr>
        <p:spPr>
          <a:xfrm>
            <a:off x="1844110" y="360947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CAP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0B06D7-923E-664A-B1E1-21A983EE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92" y="511008"/>
            <a:ext cx="2857500" cy="2857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810ECA-5D4F-4846-9840-C3685D2D3302}"/>
              </a:ext>
            </a:extLst>
          </p:cNvPr>
          <p:cNvSpPr txBox="1"/>
          <p:nvPr/>
        </p:nvSpPr>
        <p:spPr>
          <a:xfrm>
            <a:off x="5759116" y="37217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BOOT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E80D7F-40A5-C543-8F7A-5619AE61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841" y="466558"/>
            <a:ext cx="2844800" cy="28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893572-1CA2-8A43-A28E-05D0619AEF3F}"/>
              </a:ext>
            </a:extLst>
          </p:cNvPr>
          <p:cNvSpPr txBox="1"/>
          <p:nvPr/>
        </p:nvSpPr>
        <p:spPr>
          <a:xfrm>
            <a:off x="9887322" y="37217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26716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C77419-4FEB-0941-83D3-138D8B5A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50744"/>
            <a:ext cx="28575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0F3417-9DE2-E045-8453-A7230986430D}"/>
              </a:ext>
            </a:extLst>
          </p:cNvPr>
          <p:cNvSpPr txBox="1"/>
          <p:nvPr/>
        </p:nvSpPr>
        <p:spPr>
          <a:xfrm>
            <a:off x="1165412" y="3675529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SCARF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0067C5-5EA3-8B41-8D6C-F69518FB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32" y="350744"/>
            <a:ext cx="2857500" cy="2857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36B044-BC08-F846-B3C4-6B6A5F586F84}"/>
              </a:ext>
            </a:extLst>
          </p:cNvPr>
          <p:cNvSpPr txBox="1"/>
          <p:nvPr/>
        </p:nvSpPr>
        <p:spPr>
          <a:xfrm>
            <a:off x="5432612" y="355002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JACKET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07C99F-DF5B-7C4F-9F24-833067CA2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014" y="363070"/>
            <a:ext cx="2768600" cy="29337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450EDE-007E-D241-B274-FC95BF53F157}"/>
              </a:ext>
            </a:extLst>
          </p:cNvPr>
          <p:cNvSpPr txBox="1"/>
          <p:nvPr/>
        </p:nvSpPr>
        <p:spPr>
          <a:xfrm>
            <a:off x="9879106" y="37113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MITTEN</a:t>
            </a:r>
          </a:p>
        </p:txBody>
      </p:sp>
    </p:spTree>
    <p:extLst>
      <p:ext uri="{BB962C8B-B14F-4D97-AF65-F5344CB8AC3E}">
        <p14:creationId xmlns:p14="http://schemas.microsoft.com/office/powerpoint/2010/main" val="9950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BDFDEA-7880-6845-BD69-BF19DE30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81" y="0"/>
            <a:ext cx="4854356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E5821E-3D56-A045-878F-B16E02163D5C}"/>
              </a:ext>
            </a:extLst>
          </p:cNvPr>
          <p:cNvSpPr txBox="1"/>
          <p:nvPr/>
        </p:nvSpPr>
        <p:spPr>
          <a:xfrm>
            <a:off x="430306" y="753035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SUMMER CLOTHING</a:t>
            </a:r>
          </a:p>
        </p:txBody>
      </p:sp>
    </p:spTree>
    <p:extLst>
      <p:ext uri="{BB962C8B-B14F-4D97-AF65-F5344CB8AC3E}">
        <p14:creationId xmlns:p14="http://schemas.microsoft.com/office/powerpoint/2010/main" val="386267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7B09C3-A957-BE49-8295-0901CE74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7" y="332068"/>
            <a:ext cx="1651993" cy="30924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4C7D64-7562-134E-B00E-BC0E8665763D}"/>
              </a:ext>
            </a:extLst>
          </p:cNvPr>
          <p:cNvSpPr txBox="1"/>
          <p:nvPr/>
        </p:nvSpPr>
        <p:spPr>
          <a:xfrm>
            <a:off x="1075765" y="410583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DRESS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72FA2-BF63-5D41-8E33-23850D76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79" y="474009"/>
            <a:ext cx="3492500" cy="2324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2E98C6-28DA-124F-9D23-B189C33C6188}"/>
              </a:ext>
            </a:extLst>
          </p:cNvPr>
          <p:cNvSpPr txBox="1"/>
          <p:nvPr/>
        </p:nvSpPr>
        <p:spPr>
          <a:xfrm>
            <a:off x="5558118" y="342451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SHORTS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39CA28-3FD6-8148-8651-A189C9C77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303" y="474009"/>
            <a:ext cx="34925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19C735-5096-184F-A95A-CE1BB9FAAF61}"/>
              </a:ext>
            </a:extLst>
          </p:cNvPr>
          <p:cNvSpPr txBox="1"/>
          <p:nvPr/>
        </p:nvSpPr>
        <p:spPr>
          <a:xfrm>
            <a:off x="9861176" y="410583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GLASSES</a:t>
            </a:r>
          </a:p>
        </p:txBody>
      </p:sp>
    </p:spTree>
    <p:extLst>
      <p:ext uri="{BB962C8B-B14F-4D97-AF65-F5344CB8AC3E}">
        <p14:creationId xmlns:p14="http://schemas.microsoft.com/office/powerpoint/2010/main" val="31389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1F285B-A225-254C-AB59-B11B69CB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3" y="619686"/>
            <a:ext cx="28575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74A185-D879-9449-A44A-0FAEFDABDABB}"/>
              </a:ext>
            </a:extLst>
          </p:cNvPr>
          <p:cNvSpPr txBox="1"/>
          <p:nvPr/>
        </p:nvSpPr>
        <p:spPr>
          <a:xfrm>
            <a:off x="1452282" y="415962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T-SHIRT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456C62-802E-2645-BA73-B9326F70E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06" y="1013386"/>
            <a:ext cx="2514600" cy="2070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CA17DF-A60A-2A4A-BB43-12443C6508C9}"/>
              </a:ext>
            </a:extLst>
          </p:cNvPr>
          <p:cNvSpPr txBox="1"/>
          <p:nvPr/>
        </p:nvSpPr>
        <p:spPr>
          <a:xfrm>
            <a:off x="5737412" y="412376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SKIRT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C2066D-3AAE-8D44-9998-9CBF67907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539" y="880036"/>
            <a:ext cx="3479800" cy="2336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C02955-AFC5-2E43-B121-369902D3B911}"/>
              </a:ext>
            </a:extLst>
          </p:cNvPr>
          <p:cNvSpPr txBox="1"/>
          <p:nvPr/>
        </p:nvSpPr>
        <p:spPr>
          <a:xfrm>
            <a:off x="10022541" y="390861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FLIP-FLOPS</a:t>
            </a:r>
          </a:p>
        </p:txBody>
      </p:sp>
    </p:spTree>
    <p:extLst>
      <p:ext uri="{BB962C8B-B14F-4D97-AF65-F5344CB8AC3E}">
        <p14:creationId xmlns:p14="http://schemas.microsoft.com/office/powerpoint/2010/main" val="39313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Reconocer los colores en inglés y español.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C7E7CC-8890-F84A-ACA1-C1EA3293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089666-CA54-E544-B53E-3D7BF0CF3E6D}"/>
              </a:ext>
            </a:extLst>
          </p:cNvPr>
          <p:cNvSpPr txBox="1"/>
          <p:nvPr/>
        </p:nvSpPr>
        <p:spPr>
          <a:xfrm>
            <a:off x="3914274" y="33688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color is it?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53EA2A-CEF9-DA46-8F35-70C6EEC6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08" y="1516225"/>
            <a:ext cx="2857500" cy="2857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1CC97D-F214-2342-AF15-A6F14A58EA94}"/>
              </a:ext>
            </a:extLst>
          </p:cNvPr>
          <p:cNvSpPr txBox="1"/>
          <p:nvPr/>
        </p:nvSpPr>
        <p:spPr>
          <a:xfrm>
            <a:off x="3513221" y="4844716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RED</a:t>
            </a: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E8EBCE-CB6B-134F-84D2-DD46BE62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99" y="1516225"/>
            <a:ext cx="2857500" cy="2857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7288B6D-7F0B-A541-BAD0-8201C10E5F46}"/>
              </a:ext>
            </a:extLst>
          </p:cNvPr>
          <p:cNvSpPr/>
          <p:nvPr/>
        </p:nvSpPr>
        <p:spPr>
          <a:xfrm>
            <a:off x="6957702" y="4660050"/>
            <a:ext cx="1067921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EAEA01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872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AD4316-41B7-FD47-9914-5592C616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8" y="396040"/>
            <a:ext cx="2857500" cy="2857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3F8D3A4-95F4-484F-83A1-B9C1B27413F5}"/>
              </a:ext>
            </a:extLst>
          </p:cNvPr>
          <p:cNvSpPr/>
          <p:nvPr/>
        </p:nvSpPr>
        <p:spPr>
          <a:xfrm>
            <a:off x="1258675" y="3501007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GREEN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C6F508-F835-7643-B724-F4121A65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60" y="396040"/>
            <a:ext cx="2857500" cy="2857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43D4C6-5509-4649-A452-562CB2F7EC1B}"/>
              </a:ext>
            </a:extLst>
          </p:cNvPr>
          <p:cNvSpPr/>
          <p:nvPr/>
        </p:nvSpPr>
        <p:spPr>
          <a:xfrm>
            <a:off x="4893760" y="350100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BLUE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4A2492-9877-8548-AA38-8066D45A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949" y="396040"/>
            <a:ext cx="2857500" cy="2857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024499C-F72F-F24A-A655-C37A179E809F}"/>
              </a:ext>
            </a:extLst>
          </p:cNvPr>
          <p:cNvSpPr/>
          <p:nvPr/>
        </p:nvSpPr>
        <p:spPr>
          <a:xfrm>
            <a:off x="9130547" y="350123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85FF"/>
                </a:solidFill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9841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C0ADCC-1D33-404D-B2C0-B45AFF79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6" y="203534"/>
            <a:ext cx="3242511" cy="32425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CFDC4E-7A43-9A4C-B626-DBD88C4902F0}"/>
              </a:ext>
            </a:extLst>
          </p:cNvPr>
          <p:cNvSpPr/>
          <p:nvPr/>
        </p:nvSpPr>
        <p:spPr>
          <a:xfrm>
            <a:off x="1204209" y="3613302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2E8F9A-7FCA-E64D-91C0-AF82714A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73" y="396039"/>
            <a:ext cx="2857500" cy="2857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94D20F5-9024-934F-B106-8D514A930238}"/>
              </a:ext>
            </a:extLst>
          </p:cNvPr>
          <p:cNvSpPr/>
          <p:nvPr/>
        </p:nvSpPr>
        <p:spPr>
          <a:xfrm>
            <a:off x="5562336" y="3475121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BLACK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D1FCA3-9476-7F47-A1DD-82065574D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409" y="332874"/>
            <a:ext cx="3113171" cy="311317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454047D-BDBA-E04C-B8D3-DF39D0174B14}"/>
              </a:ext>
            </a:extLst>
          </p:cNvPr>
          <p:cNvSpPr/>
          <p:nvPr/>
        </p:nvSpPr>
        <p:spPr>
          <a:xfrm>
            <a:off x="9535689" y="380129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411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9E46DC-819B-1F41-9D70-BB8D9A8B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98" y="837030"/>
            <a:ext cx="2857500" cy="2857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A9E8DE6-9298-B740-9D48-AECAA17EA31A}"/>
              </a:ext>
            </a:extLst>
          </p:cNvPr>
          <p:cNvSpPr/>
          <p:nvPr/>
        </p:nvSpPr>
        <p:spPr>
          <a:xfrm>
            <a:off x="5569982" y="3950187"/>
            <a:ext cx="859531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11663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0C0B06-1798-2148-82D0-50237675BB05}"/>
              </a:ext>
            </a:extLst>
          </p:cNvPr>
          <p:cNvSpPr txBox="1"/>
          <p:nvPr/>
        </p:nvSpPr>
        <p:spPr>
          <a:xfrm>
            <a:off x="465221" y="2406316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is your favorite color?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A185E8-0814-F646-8E45-4A822AE5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3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4820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330</TotalTime>
  <Words>159</Words>
  <Application>Microsoft Office PowerPoint</Application>
  <PresentationFormat>Panorámica</PresentationFormat>
  <Paragraphs>48</Paragraphs>
  <Slides>25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Euphemia</vt:lpstr>
      <vt:lpstr>Ligada 2.2 (Adrian M. C.)</vt:lpstr>
      <vt:lpstr>Wingdings</vt:lpstr>
      <vt:lpstr>Niños jugando 16x9</vt:lpstr>
      <vt:lpstr>SPEAKING 1º Básico  Clase Nº 2, 3 y 4 PROFESORA: Bárbara Peña</vt:lpstr>
      <vt:lpstr>COLORS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 1º Básico  Clase Nº3 PROFESORA: Bárbara Peña</vt:lpstr>
      <vt:lpstr>BODY PARTS</vt:lpstr>
      <vt:lpstr>Objetivo</vt:lpstr>
      <vt:lpstr>Presentación de PowerPoint</vt:lpstr>
      <vt:lpstr>ACTIVITY </vt:lpstr>
      <vt:lpstr>ACTICITY 2</vt:lpstr>
      <vt:lpstr>SPEAKING 1º Básico  Clase Nº4 PROFESORA: Bárbara Peña</vt:lpstr>
      <vt:lpstr>Presentación de PowerPoint</vt:lpstr>
      <vt:lpstr>Winter clothing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21</cp:revision>
  <dcterms:created xsi:type="dcterms:W3CDTF">2021-06-09T23:34:20Z</dcterms:created>
  <dcterms:modified xsi:type="dcterms:W3CDTF">2021-08-03T13:36:51Z</dcterms:modified>
</cp:coreProperties>
</file>