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4" r:id="rId6"/>
    <p:sldId id="282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1</a:t>
            </a:r>
            <a:br>
              <a:rPr lang="es-CL" sz="3600" b="1" dirty="0">
                <a:latin typeface="+mn-lt"/>
              </a:rPr>
            </a:b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Artes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Jueves 03 de Junio del 2021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2852" y="3429000"/>
            <a:ext cx="2779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endParaRPr lang="es-CL" b="1" dirty="0">
              <a:solidFill>
                <a:srgbClr val="0070C0"/>
              </a:solidFill>
            </a:endParaRPr>
          </a:p>
          <a:p>
            <a:r>
              <a:rPr lang="es-CL" b="1" dirty="0">
                <a:solidFill>
                  <a:srgbClr val="0070C0"/>
                </a:solidFill>
              </a:rPr>
              <a:t>OA3: CREAR UN ÁRBOL, A PARTIR DE LAS HOJAS DE ÁRBOL RECOGIDAS.</a:t>
            </a: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5459"/>
            <a:ext cx="10515600" cy="99522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s-CL" dirty="0"/>
              <a:t>Escribe una palabra con cada sílaba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7765961" y="-635"/>
            <a:ext cx="4426039" cy="567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PRACTICA INDEPENDIENTE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-34815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11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ctr"/>
            <a:r>
              <a:rPr lang="es-CL" dirty="0"/>
              <a:t>Materiales:</a:t>
            </a:r>
          </a:p>
          <a:p>
            <a:pPr marL="0" indent="0">
              <a:buNone/>
            </a:pPr>
            <a:r>
              <a:rPr lang="es-CL" dirty="0"/>
              <a:t>	Hojas de árboles, hoja de block, cola fría, tempera, pincel.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Actividad:</a:t>
            </a:r>
          </a:p>
          <a:p>
            <a:pPr algn="l"/>
            <a:r>
              <a:rPr lang="es-CL" dirty="0"/>
              <a:t>Paso 1: En la hoja de block dibuja un tronco del árbol.</a:t>
            </a:r>
          </a:p>
          <a:p>
            <a:pPr algn="l"/>
            <a:endParaRPr lang="es-CL" dirty="0"/>
          </a:p>
          <a:p>
            <a:pPr algn="l"/>
            <a:r>
              <a:rPr lang="es-CL" dirty="0"/>
              <a:t>Paso 2: Luego pega las hojas del árbol en la parte de la copa .</a:t>
            </a:r>
          </a:p>
          <a:p>
            <a:pPr algn="l"/>
            <a:endParaRPr lang="es-CL" dirty="0"/>
          </a:p>
          <a:p>
            <a:pPr algn="l"/>
            <a:r>
              <a:rPr lang="es-CL" dirty="0"/>
              <a:t>Paso 3: Finalmente pinta y dibuja alrededor del árbol.</a:t>
            </a:r>
          </a:p>
        </p:txBody>
      </p:sp>
    </p:spTree>
    <p:extLst>
      <p:ext uri="{BB962C8B-B14F-4D97-AF65-F5344CB8AC3E}">
        <p14:creationId xmlns:p14="http://schemas.microsoft.com/office/powerpoint/2010/main" val="27124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PRACTICA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8921" y="317831"/>
            <a:ext cx="9144000" cy="1015530"/>
          </a:xfrm>
          <a:solidFill>
            <a:schemeClr val="bg2"/>
          </a:solidFill>
        </p:spPr>
        <p:txBody>
          <a:bodyPr/>
          <a:lstStyle/>
          <a:p>
            <a:r>
              <a:rPr lang="es-CL" i="1" u="sng" dirty="0"/>
              <a:t>Ejemplos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449731"/>
            <a:ext cx="5122333" cy="43258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1519708"/>
            <a:ext cx="4906852" cy="4238154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5530921" y="1519708"/>
            <a:ext cx="0" cy="2253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653825" y="2511380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Copa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560215" y="4570811"/>
            <a:ext cx="1194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Tronco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5515223" y="4256904"/>
            <a:ext cx="0" cy="1206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CIERRE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sz="4800" dirty="0"/>
          </a:p>
          <a:p>
            <a:pPr marL="0" indent="0" algn="ctr">
              <a:buNone/>
            </a:pPr>
            <a:endParaRPr lang="es-CL" sz="4800" dirty="0"/>
          </a:p>
          <a:p>
            <a:pPr marL="0" indent="0" algn="ctr">
              <a:buNone/>
            </a:pPr>
            <a:r>
              <a:rPr lang="es-CL" sz="4800" dirty="0"/>
              <a:t>	</a:t>
            </a:r>
            <a:r>
              <a:rPr lang="es-CL" sz="4800"/>
              <a:t>Inventa </a:t>
            </a:r>
            <a:r>
              <a:rPr lang="es-CL" sz="4800" dirty="0"/>
              <a:t>un nombre al dibujo y escríbelo en la parte de atrás de la hoja.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712788"/>
            <a:ext cx="10515600" cy="13255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sz="6000" b="1" dirty="0"/>
              <a:t>Actividad de cierre </a:t>
            </a:r>
          </a:p>
        </p:txBody>
      </p:sp>
      <p:pic>
        <p:nvPicPr>
          <p:cNvPr id="9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9" y="2941206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164</Words>
  <Application>Microsoft Office PowerPoint</Application>
  <PresentationFormat>Panorámica</PresentationFormat>
  <Paragraphs>36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1  </vt:lpstr>
      <vt:lpstr>Normas de grupo </vt:lpstr>
      <vt:lpstr>Presentación de PowerPoint</vt:lpstr>
      <vt:lpstr>Escribe una palabra con cada sílaba </vt:lpstr>
      <vt:lpstr>Ejemplos</vt:lpstr>
      <vt:lpstr>Actividad de cierre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128</cp:revision>
  <dcterms:created xsi:type="dcterms:W3CDTF">2020-12-29T16:04:59Z</dcterms:created>
  <dcterms:modified xsi:type="dcterms:W3CDTF">2021-06-08T15:47:49Z</dcterms:modified>
</cp:coreProperties>
</file>