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pILkOoFDUrXlq2fgCC4wtZbIk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customschemas.google.com/relationships/presentationmetadata" Target="meta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649265d8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649265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dk2"/>
        </a:solidFill>
        <a:effectLst/>
      </p:bgPr>
    </p:bg>
    <p:spTree>
      <p:nvGrpSpPr>
        <p:cNvPr id="1" name="Shape 12"/>
        <p:cNvGrpSpPr/>
        <p:nvPr/>
      </p:nvGrpSpPr>
      <p:grpSpPr>
        <a:xfrm>
          <a:off x="0" y="0"/>
          <a:ext cx="0" cy="0"/>
          <a:chOff x="0" y="0"/>
          <a:chExt cx="0" cy="0"/>
        </a:xfrm>
      </p:grpSpPr>
      <p:sp>
        <p:nvSpPr>
          <p:cNvPr id="13" name="Google Shape;13;p17"/>
          <p:cNvSpPr txBox="1">
            <a:spLocks noGrp="1"/>
          </p:cNvSpPr>
          <p:nvPr>
            <p:ph type="ctrTitle"/>
          </p:nvPr>
        </p:nvSpPr>
        <p:spPr>
          <a:xfrm>
            <a:off x="1261872" y="758952"/>
            <a:ext cx="9418320" cy="4041648"/>
          </a:xfrm>
          <a:prstGeom prst="rect">
            <a:avLst/>
          </a:prstGeom>
          <a:noFill/>
          <a:ln>
            <a:noFill/>
          </a:ln>
        </p:spPr>
        <p:txBody>
          <a:bodyPr spcFirstLastPara="1" wrap="square" lIns="91425" tIns="27425" rIns="91425" bIns="45700" anchor="b" anchorCtr="0">
            <a:norm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7"/>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15" name="Google Shape;15;p17"/>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7"/>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3"/>
        <p:cNvGrpSpPr/>
        <p:nvPr/>
      </p:nvGrpSpPr>
      <p:grpSpPr>
        <a:xfrm>
          <a:off x="0" y="0"/>
          <a:ext cx="0" cy="0"/>
          <a:chOff x="0" y="0"/>
          <a:chExt cx="0" cy="0"/>
        </a:xfrm>
      </p:grpSpPr>
      <p:sp>
        <p:nvSpPr>
          <p:cNvPr id="84" name="Google Shape;84;p25"/>
          <p:cNvSpPr/>
          <p:nvPr/>
        </p:nvSpPr>
        <p:spPr>
          <a:xfrm>
            <a:off x="0" y="5105400"/>
            <a:ext cx="11292840" cy="175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5"/>
          <p:cNvSpPr txBox="1">
            <a:spLocks noGrp="1"/>
          </p:cNvSpPr>
          <p:nvPr>
            <p:ph type="title"/>
          </p:nvPr>
        </p:nvSpPr>
        <p:spPr>
          <a:xfrm>
            <a:off x="914400" y="5257800"/>
            <a:ext cx="9982200" cy="914400"/>
          </a:xfrm>
          <a:prstGeom prst="rect">
            <a:avLst/>
          </a:prstGeom>
          <a:noFill/>
          <a:ln>
            <a:noFill/>
          </a:ln>
        </p:spPr>
        <p:txBody>
          <a:bodyPr spcFirstLastPara="1" wrap="square" lIns="91425" tIns="27425" rIns="91425" bIns="45700" anchor="b" anchorCtr="0">
            <a:normAutofit/>
          </a:bodyPr>
          <a:lstStyle>
            <a:lvl1pPr lvl="0" algn="l">
              <a:lnSpc>
                <a:spcPct val="90000"/>
              </a:lnSpc>
              <a:spcBef>
                <a:spcPts val="0"/>
              </a:spcBef>
              <a:spcAft>
                <a:spcPts val="0"/>
              </a:spcAft>
              <a:buClr>
                <a:schemeClr val="lt1"/>
              </a:buClr>
              <a:buSzPts val="2800"/>
              <a:buFont typeface="Century Schoolbook"/>
              <a:buNone/>
              <a:defRPr sz="2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5"/>
          <p:cNvSpPr>
            <a:spLocks noGrp="1"/>
          </p:cNvSpPr>
          <p:nvPr>
            <p:ph type="pic" idx="2"/>
          </p:nvPr>
        </p:nvSpPr>
        <p:spPr>
          <a:xfrm>
            <a:off x="0" y="0"/>
            <a:ext cx="11292840" cy="5128923"/>
          </a:xfrm>
          <a:prstGeom prst="rect">
            <a:avLst/>
          </a:prstGeom>
          <a:noFill/>
          <a:ln>
            <a:noFill/>
          </a:ln>
        </p:spPr>
        <p:txBody>
          <a:bodyPr spcFirstLastPara="1" wrap="square" lIns="91425" tIns="45700" rIns="91425" bIns="45700" anchor="t" anchorCtr="0">
            <a:normAutofit/>
          </a:bodyPr>
          <a:lstStyle>
            <a:lvl1pPr marR="0" lvl="0" algn="l" rtl="0">
              <a:lnSpc>
                <a:spcPct val="95000"/>
              </a:lnSpc>
              <a:spcBef>
                <a:spcPts val="1400"/>
              </a:spcBef>
              <a:spcAft>
                <a:spcPts val="0"/>
              </a:spcAft>
              <a:buClr>
                <a:schemeClr val="accent1"/>
              </a:buClr>
              <a:buSzPts val="2560"/>
              <a:buFont typeface="Arial"/>
              <a:buNone/>
              <a:defRPr sz="3200" b="0" i="0" u="none" strike="noStrike" cap="none">
                <a:solidFill>
                  <a:srgbClr val="595959"/>
                </a:solidFill>
                <a:latin typeface="Century Schoolbook"/>
                <a:ea typeface="Century Schoolbook"/>
                <a:cs typeface="Century Schoolbook"/>
                <a:sym typeface="Century Schoolbook"/>
              </a:defRPr>
            </a:lvl1pPr>
            <a:lvl2pPr marR="0" lvl="1" algn="l" rtl="0">
              <a:lnSpc>
                <a:spcPct val="90000"/>
              </a:lnSpc>
              <a:spcBef>
                <a:spcPts val="300"/>
              </a:spcBef>
              <a:spcAft>
                <a:spcPts val="0"/>
              </a:spcAft>
              <a:buClr>
                <a:schemeClr val="accent1"/>
              </a:buClr>
              <a:buSzPts val="2800"/>
              <a:buFont typeface="Noto Sans Symbols"/>
              <a:buNone/>
              <a:defRPr sz="2800" b="0" i="0" u="none" strike="noStrike" cap="none">
                <a:solidFill>
                  <a:srgbClr val="595959"/>
                </a:solidFill>
                <a:latin typeface="Century Schoolbook"/>
                <a:ea typeface="Century Schoolbook"/>
                <a:cs typeface="Century Schoolbook"/>
                <a:sym typeface="Century Schoolbook"/>
              </a:defRPr>
            </a:lvl2pPr>
            <a:lvl3pPr marR="0" lvl="2" algn="l" rtl="0">
              <a:lnSpc>
                <a:spcPct val="90000"/>
              </a:lnSpc>
              <a:spcBef>
                <a:spcPts val="300"/>
              </a:spcBef>
              <a:spcAft>
                <a:spcPts val="0"/>
              </a:spcAft>
              <a:buClr>
                <a:schemeClr val="accent1"/>
              </a:buClr>
              <a:buSzPts val="2400"/>
              <a:buFont typeface="Noto Sans Symbols"/>
              <a:buNone/>
              <a:defRPr sz="2400" b="0" i="0" u="none" strike="noStrike" cap="none">
                <a:solidFill>
                  <a:srgbClr val="595959"/>
                </a:solidFill>
                <a:latin typeface="Century Schoolbook"/>
                <a:ea typeface="Century Schoolbook"/>
                <a:cs typeface="Century Schoolbook"/>
                <a:sym typeface="Century Schoolbook"/>
              </a:defRPr>
            </a:lvl3pPr>
            <a:lvl4pPr marR="0" lvl="3" algn="l" rtl="0">
              <a:lnSpc>
                <a:spcPct val="90000"/>
              </a:lnSpc>
              <a:spcBef>
                <a:spcPts val="300"/>
              </a:spcBef>
              <a:spcAft>
                <a:spcPts val="0"/>
              </a:spcAft>
              <a:buClr>
                <a:schemeClr val="accent1"/>
              </a:buClr>
              <a:buSzPts val="2000"/>
              <a:buFont typeface="Noto Sans Symbols"/>
              <a:buNone/>
              <a:defRPr sz="2000" b="0" i="0" u="none" strike="noStrike" cap="none">
                <a:solidFill>
                  <a:srgbClr val="595959"/>
                </a:solidFill>
                <a:latin typeface="Century Schoolbook"/>
                <a:ea typeface="Century Schoolbook"/>
                <a:cs typeface="Century Schoolbook"/>
                <a:sym typeface="Century Schoolbook"/>
              </a:defRPr>
            </a:lvl4pPr>
            <a:lvl5pPr marR="0" lvl="4" algn="l" rtl="0">
              <a:lnSpc>
                <a:spcPct val="90000"/>
              </a:lnSpc>
              <a:spcBef>
                <a:spcPts val="300"/>
              </a:spcBef>
              <a:spcAft>
                <a:spcPts val="0"/>
              </a:spcAft>
              <a:buClr>
                <a:schemeClr val="accent1"/>
              </a:buClr>
              <a:buSzPts val="2000"/>
              <a:buFont typeface="Noto Sans Symbols"/>
              <a:buNone/>
              <a:defRPr sz="2000" b="0" i="0" u="none" strike="noStrike" cap="none">
                <a:solidFill>
                  <a:srgbClr val="595959"/>
                </a:solidFill>
                <a:latin typeface="Century Schoolbook"/>
                <a:ea typeface="Century Schoolbook"/>
                <a:cs typeface="Century Schoolbook"/>
                <a:sym typeface="Century Schoolbook"/>
              </a:defRPr>
            </a:lvl5pPr>
            <a:lvl6pPr marR="0" lvl="5" algn="l" rtl="0">
              <a:lnSpc>
                <a:spcPct val="90000"/>
              </a:lnSpc>
              <a:spcBef>
                <a:spcPts val="300"/>
              </a:spcBef>
              <a:spcAft>
                <a:spcPts val="0"/>
              </a:spcAft>
              <a:buClr>
                <a:schemeClr val="accent1"/>
              </a:buClr>
              <a:buSzPts val="2000"/>
              <a:buFont typeface="Noto Sans Symbols"/>
              <a:buNone/>
              <a:defRPr sz="2000" b="0" i="0" u="none" strike="noStrike" cap="none">
                <a:solidFill>
                  <a:srgbClr val="595959"/>
                </a:solidFill>
                <a:latin typeface="Century Schoolbook"/>
                <a:ea typeface="Century Schoolbook"/>
                <a:cs typeface="Century Schoolbook"/>
                <a:sym typeface="Century Schoolbook"/>
              </a:defRPr>
            </a:lvl6pPr>
            <a:lvl7pPr marR="0" lvl="6" algn="l" rtl="0">
              <a:lnSpc>
                <a:spcPct val="90000"/>
              </a:lnSpc>
              <a:spcBef>
                <a:spcPts val="300"/>
              </a:spcBef>
              <a:spcAft>
                <a:spcPts val="0"/>
              </a:spcAft>
              <a:buClr>
                <a:schemeClr val="accent1"/>
              </a:buClr>
              <a:buSzPts val="2000"/>
              <a:buFont typeface="Noto Sans Symbols"/>
              <a:buNone/>
              <a:defRPr sz="2000" b="0" i="0" u="none" strike="noStrike" cap="none">
                <a:solidFill>
                  <a:srgbClr val="595959"/>
                </a:solidFill>
                <a:latin typeface="Century Schoolbook"/>
                <a:ea typeface="Century Schoolbook"/>
                <a:cs typeface="Century Schoolbook"/>
                <a:sym typeface="Century Schoolbook"/>
              </a:defRPr>
            </a:lvl7pPr>
            <a:lvl8pPr marR="0" lvl="7" algn="l" rtl="0">
              <a:lnSpc>
                <a:spcPct val="90000"/>
              </a:lnSpc>
              <a:spcBef>
                <a:spcPts val="300"/>
              </a:spcBef>
              <a:spcAft>
                <a:spcPts val="0"/>
              </a:spcAft>
              <a:buClr>
                <a:schemeClr val="accent1"/>
              </a:buClr>
              <a:buSzPts val="2000"/>
              <a:buFont typeface="Noto Sans Symbols"/>
              <a:buNone/>
              <a:defRPr sz="2000" b="0" i="0" u="none" strike="noStrike" cap="none">
                <a:solidFill>
                  <a:srgbClr val="595959"/>
                </a:solidFill>
                <a:latin typeface="Century Schoolbook"/>
                <a:ea typeface="Century Schoolbook"/>
                <a:cs typeface="Century Schoolbook"/>
                <a:sym typeface="Century Schoolbook"/>
              </a:defRPr>
            </a:lvl8pPr>
            <a:lvl9pPr marR="0" lvl="8" algn="l" rtl="0">
              <a:lnSpc>
                <a:spcPct val="90000"/>
              </a:lnSpc>
              <a:spcBef>
                <a:spcPts val="300"/>
              </a:spcBef>
              <a:spcAft>
                <a:spcPts val="300"/>
              </a:spcAft>
              <a:buClr>
                <a:schemeClr val="accent1"/>
              </a:buClr>
              <a:buSzPts val="2000"/>
              <a:buFont typeface="Noto Sans Symbols"/>
              <a:buNone/>
              <a:defRPr sz="2000" b="0" i="0" u="none" strike="noStrike" cap="none">
                <a:solidFill>
                  <a:srgbClr val="595959"/>
                </a:solidFill>
                <a:latin typeface="Century Schoolbook"/>
                <a:ea typeface="Century Schoolbook"/>
                <a:cs typeface="Century Schoolbook"/>
                <a:sym typeface="Century Schoolbook"/>
              </a:defRPr>
            </a:lvl9pPr>
          </a:lstStyle>
          <a:p>
            <a:endParaRPr/>
          </a:p>
        </p:txBody>
      </p:sp>
      <p:sp>
        <p:nvSpPr>
          <p:cNvPr id="87" name="Google Shape;87;p25"/>
          <p:cNvSpPr txBox="1">
            <a:spLocks noGrp="1"/>
          </p:cNvSpPr>
          <p:nvPr>
            <p:ph type="body" idx="1"/>
          </p:nvPr>
        </p:nvSpPr>
        <p:spPr>
          <a:xfrm>
            <a:off x="914400" y="6108589"/>
            <a:ext cx="9982200" cy="59701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120"/>
              <a:buNone/>
              <a:defRPr sz="1400">
                <a:solidFill>
                  <a:srgbClr val="BFBFBF"/>
                </a:solidFill>
              </a:defRPr>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88" name="Google Shape;88;p25"/>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5"/>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1872" y="294198"/>
            <a:ext cx="9692640" cy="1397124"/>
          </a:xfrm>
          <a:prstGeom prst="rect">
            <a:avLst/>
          </a:prstGeom>
          <a:noFill/>
          <a:ln>
            <a:noFill/>
          </a:ln>
        </p:spPr>
        <p:txBody>
          <a:bodyPr spcFirstLastPara="1" wrap="square" lIns="91425" tIns="27425"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6"/>
          <p:cNvSpPr txBox="1">
            <a:spLocks noGrp="1"/>
          </p:cNvSpPr>
          <p:nvPr>
            <p:ph type="body" idx="1"/>
          </p:nvPr>
        </p:nvSpPr>
        <p:spPr>
          <a:xfrm rot="5400000">
            <a:off x="3383884" y="-293211"/>
            <a:ext cx="4351337" cy="859536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4" name="Google Shape;94;p26"/>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6"/>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
        <p:nvSpPr>
          <p:cNvPr id="97" name="Google Shape;97;p26"/>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rot="5400000">
            <a:off x="6938169" y="2091531"/>
            <a:ext cx="5897562" cy="2476500"/>
          </a:xfrm>
          <a:prstGeom prst="rect">
            <a:avLst/>
          </a:prstGeom>
          <a:noFill/>
          <a:ln>
            <a:noFill/>
          </a:ln>
        </p:spPr>
        <p:txBody>
          <a:bodyPr spcFirstLastPara="1" wrap="square" lIns="91425" tIns="27425"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txBox="1">
            <a:spLocks noGrp="1"/>
          </p:cNvSpPr>
          <p:nvPr>
            <p:ph type="body" idx="1"/>
          </p:nvPr>
        </p:nvSpPr>
        <p:spPr>
          <a:xfrm rot="5400000">
            <a:off x="1680369" y="-537369"/>
            <a:ext cx="5897562" cy="773430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01" name="Google Shape;101;p27"/>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7"/>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7"/>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
        <p:nvSpPr>
          <p:cNvPr id="104" name="Google Shape;104;p27"/>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1261872" y="294198"/>
            <a:ext cx="9692640" cy="1397124"/>
          </a:xfrm>
          <a:prstGeom prst="rect">
            <a:avLst/>
          </a:prstGeom>
          <a:noFill/>
          <a:ln>
            <a:noFill/>
          </a:ln>
        </p:spPr>
        <p:txBody>
          <a:bodyPr spcFirstLastPara="1" wrap="square" lIns="91425" tIns="27425"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9" name="Google Shape;29;p18"/>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
        <p:nvSpPr>
          <p:cNvPr id="32" name="Google Shape;32;p18"/>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dk2"/>
        </a:solidFill>
        <a:effectLst/>
      </p:bgPr>
    </p:bg>
    <p:spTree>
      <p:nvGrpSpPr>
        <p:cNvPr id="1" name="Shape 33"/>
        <p:cNvGrpSpPr/>
        <p:nvPr/>
      </p:nvGrpSpPr>
      <p:grpSpPr>
        <a:xfrm>
          <a:off x="0" y="0"/>
          <a:ext cx="0" cy="0"/>
          <a:chOff x="0" y="0"/>
          <a:chExt cx="0" cy="0"/>
        </a:xfrm>
      </p:grpSpPr>
      <p:sp>
        <p:nvSpPr>
          <p:cNvPr id="34" name="Google Shape;34;p16"/>
          <p:cNvSpPr txBox="1">
            <a:spLocks noGrp="1"/>
          </p:cNvSpPr>
          <p:nvPr>
            <p:ph type="ctrTitle"/>
          </p:nvPr>
        </p:nvSpPr>
        <p:spPr>
          <a:xfrm>
            <a:off x="1261872" y="758952"/>
            <a:ext cx="9418320" cy="4041648"/>
          </a:xfrm>
          <a:prstGeom prst="rect">
            <a:avLst/>
          </a:prstGeom>
          <a:noFill/>
          <a:ln>
            <a:noFill/>
          </a:ln>
        </p:spPr>
        <p:txBody>
          <a:bodyPr spcFirstLastPara="1" wrap="square" lIns="91425" tIns="27425" rIns="91425" bIns="45700" anchor="b" anchorCtr="0">
            <a:norm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subTitle"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a:endParaRPr/>
          </a:p>
        </p:txBody>
      </p:sp>
      <p:sp>
        <p:nvSpPr>
          <p:cNvPr id="36" name="Google Shape;36;p16"/>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6"/>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1261872" y="758952"/>
            <a:ext cx="9418320" cy="4041648"/>
          </a:xfrm>
          <a:prstGeom prst="rect">
            <a:avLst/>
          </a:prstGeom>
          <a:noFill/>
          <a:ln>
            <a:noFill/>
          </a:ln>
        </p:spPr>
        <p:txBody>
          <a:bodyPr spcFirstLastPara="1" wrap="square" lIns="91425" tIns="27425" rIns="91425" bIns="45700" anchor="b" anchorCtr="0">
            <a:normAutofit/>
          </a:bodyPr>
          <a:lstStyle>
            <a:lvl1pPr lvl="0" algn="l">
              <a:lnSpc>
                <a:spcPct val="85000"/>
              </a:lnSpc>
              <a:spcBef>
                <a:spcPts val="0"/>
              </a:spcBef>
              <a:spcAft>
                <a:spcPts val="0"/>
              </a:spcAft>
              <a:buClr>
                <a:schemeClr val="accent1"/>
              </a:buClr>
              <a:buSzPts val="7200"/>
              <a:buFont typeface="Century Schoolbook"/>
              <a:buNone/>
              <a:defRPr sz="7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1261872" y="4800600"/>
            <a:ext cx="9418320" cy="169164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400"/>
              </a:spcBef>
              <a:spcAft>
                <a:spcPts val="0"/>
              </a:spcAft>
              <a:buSzPts val="1760"/>
              <a:buNone/>
              <a:defRPr sz="2200">
                <a:solidFill>
                  <a:srgbClr val="7F7F7F"/>
                </a:solidFill>
              </a:defRPr>
            </a:lvl1pPr>
            <a:lvl2pPr marL="914400" lvl="1" indent="-228600" algn="l">
              <a:lnSpc>
                <a:spcPct val="90000"/>
              </a:lnSpc>
              <a:spcBef>
                <a:spcPts val="300"/>
              </a:spcBef>
              <a:spcAft>
                <a:spcPts val="0"/>
              </a:spcAft>
              <a:buSzPts val="1800"/>
              <a:buNone/>
              <a:defRPr sz="1800">
                <a:solidFill>
                  <a:srgbClr val="888888"/>
                </a:solidFill>
              </a:defRPr>
            </a:lvl2pPr>
            <a:lvl3pPr marL="1371600" lvl="2" indent="-228600" algn="l">
              <a:lnSpc>
                <a:spcPct val="90000"/>
              </a:lnSpc>
              <a:spcBef>
                <a:spcPts val="300"/>
              </a:spcBef>
              <a:spcAft>
                <a:spcPts val="0"/>
              </a:spcAft>
              <a:buSzPts val="1600"/>
              <a:buNone/>
              <a:defRPr sz="1600">
                <a:solidFill>
                  <a:srgbClr val="888888"/>
                </a:solidFill>
              </a:defRPr>
            </a:lvl3pPr>
            <a:lvl4pPr marL="1828800" lvl="3" indent="-228600" algn="l">
              <a:lnSpc>
                <a:spcPct val="90000"/>
              </a:lnSpc>
              <a:spcBef>
                <a:spcPts val="300"/>
              </a:spcBef>
              <a:spcAft>
                <a:spcPts val="0"/>
              </a:spcAft>
              <a:buSzPts val="1400"/>
              <a:buNone/>
              <a:defRPr sz="1400">
                <a:solidFill>
                  <a:srgbClr val="888888"/>
                </a:solidFill>
              </a:defRPr>
            </a:lvl4pPr>
            <a:lvl5pPr marL="2286000" lvl="4" indent="-228600" algn="l">
              <a:lnSpc>
                <a:spcPct val="90000"/>
              </a:lnSpc>
              <a:spcBef>
                <a:spcPts val="300"/>
              </a:spcBef>
              <a:spcAft>
                <a:spcPts val="0"/>
              </a:spcAft>
              <a:buSzPts val="1400"/>
              <a:buNone/>
              <a:defRPr sz="1400">
                <a:solidFill>
                  <a:srgbClr val="888888"/>
                </a:solidFill>
              </a:defRPr>
            </a:lvl5pPr>
            <a:lvl6pPr marL="2743200" lvl="5" indent="-228600" algn="l">
              <a:lnSpc>
                <a:spcPct val="90000"/>
              </a:lnSpc>
              <a:spcBef>
                <a:spcPts val="300"/>
              </a:spcBef>
              <a:spcAft>
                <a:spcPts val="0"/>
              </a:spcAft>
              <a:buSzPts val="1400"/>
              <a:buNone/>
              <a:defRPr sz="1400">
                <a:solidFill>
                  <a:srgbClr val="888888"/>
                </a:solidFill>
              </a:defRPr>
            </a:lvl6pPr>
            <a:lvl7pPr marL="3200400" lvl="6" indent="-228600" algn="l">
              <a:lnSpc>
                <a:spcPct val="90000"/>
              </a:lnSpc>
              <a:spcBef>
                <a:spcPts val="300"/>
              </a:spcBef>
              <a:spcAft>
                <a:spcPts val="0"/>
              </a:spcAft>
              <a:buSzPts val="1400"/>
              <a:buNone/>
              <a:defRPr sz="1400">
                <a:solidFill>
                  <a:srgbClr val="888888"/>
                </a:solidFill>
              </a:defRPr>
            </a:lvl7pPr>
            <a:lvl8pPr marL="3657600" lvl="7" indent="-228600" algn="l">
              <a:lnSpc>
                <a:spcPct val="90000"/>
              </a:lnSpc>
              <a:spcBef>
                <a:spcPts val="300"/>
              </a:spcBef>
              <a:spcAft>
                <a:spcPts val="0"/>
              </a:spcAft>
              <a:buSzPts val="1400"/>
              <a:buNone/>
              <a:defRPr sz="1400">
                <a:solidFill>
                  <a:srgbClr val="888888"/>
                </a:solidFill>
              </a:defRPr>
            </a:lvl8pPr>
            <a:lvl9pPr marL="4114800" lvl="8" indent="-228600" algn="l">
              <a:lnSpc>
                <a:spcPct val="90000"/>
              </a:lnSpc>
              <a:spcBef>
                <a:spcPts val="300"/>
              </a:spcBef>
              <a:spcAft>
                <a:spcPts val="300"/>
              </a:spcAft>
              <a:buSzPts val="1400"/>
              <a:buNone/>
              <a:defRPr sz="1400">
                <a:solidFill>
                  <a:srgbClr val="888888"/>
                </a:solidFill>
              </a:defRPr>
            </a:lvl9pPr>
          </a:lstStyle>
          <a:p>
            <a:endParaRPr/>
          </a:p>
        </p:txBody>
      </p:sp>
      <p:sp>
        <p:nvSpPr>
          <p:cNvPr id="43" name="Google Shape;43;p19"/>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
        <p:nvSpPr>
          <p:cNvPr id="46" name="Google Shape;46;p19"/>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261872" y="294198"/>
            <a:ext cx="9692640" cy="1397124"/>
          </a:xfrm>
          <a:prstGeom prst="rect">
            <a:avLst/>
          </a:prstGeom>
          <a:noFill/>
          <a:ln>
            <a:noFill/>
          </a:ln>
        </p:spPr>
        <p:txBody>
          <a:bodyPr spcFirstLastPara="1" wrap="square" lIns="91425" tIns="27425"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1261872" y="1828800"/>
            <a:ext cx="4480560" cy="4351337"/>
          </a:xfrm>
          <a:prstGeom prst="rect">
            <a:avLst/>
          </a:prstGeom>
          <a:noFill/>
          <a:ln>
            <a:noFill/>
          </a:ln>
        </p:spPr>
        <p:txBody>
          <a:bodyPr spcFirstLastPara="1" wrap="square" lIns="91425" tIns="45700" rIns="91425" bIns="45700" anchor="t" anchorCtr="0">
            <a:normAutofit/>
          </a:bodyPr>
          <a:lstStyle>
            <a:lvl1pPr marL="457200" lvl="0" indent="-330200" algn="l">
              <a:lnSpc>
                <a:spcPct val="95000"/>
              </a:lnSpc>
              <a:spcBef>
                <a:spcPts val="1400"/>
              </a:spcBef>
              <a:spcAft>
                <a:spcPts val="0"/>
              </a:spcAft>
              <a:buSzPts val="1600"/>
              <a:buChar char="•"/>
              <a:defRPr sz="2000"/>
            </a:lvl1pPr>
            <a:lvl2pPr marL="914400" lvl="1" indent="-342900" algn="l">
              <a:lnSpc>
                <a:spcPct val="90000"/>
              </a:lnSpc>
              <a:spcBef>
                <a:spcPts val="300"/>
              </a:spcBef>
              <a:spcAft>
                <a:spcPts val="0"/>
              </a:spcAft>
              <a:buSzPts val="1800"/>
              <a:buChar char="●"/>
              <a:defRPr sz="1800"/>
            </a:lvl2pPr>
            <a:lvl3pPr marL="1371600" lvl="2" indent="-330200" algn="l">
              <a:lnSpc>
                <a:spcPct val="90000"/>
              </a:lnSpc>
              <a:spcBef>
                <a:spcPts val="300"/>
              </a:spcBef>
              <a:spcAft>
                <a:spcPts val="0"/>
              </a:spcAft>
              <a:buSzPts val="1600"/>
              <a:buChar char="●"/>
              <a:defRPr sz="16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50" name="Google Shape;50;p20"/>
          <p:cNvSpPr txBox="1">
            <a:spLocks noGrp="1"/>
          </p:cNvSpPr>
          <p:nvPr>
            <p:ph type="body" idx="2"/>
          </p:nvPr>
        </p:nvSpPr>
        <p:spPr>
          <a:xfrm>
            <a:off x="6126480" y="1828800"/>
            <a:ext cx="4480560" cy="4351337"/>
          </a:xfrm>
          <a:prstGeom prst="rect">
            <a:avLst/>
          </a:prstGeom>
          <a:noFill/>
          <a:ln>
            <a:noFill/>
          </a:ln>
        </p:spPr>
        <p:txBody>
          <a:bodyPr spcFirstLastPara="1" wrap="square" lIns="91425" tIns="45700" rIns="91425" bIns="45700" anchor="t" anchorCtr="0">
            <a:normAutofit/>
          </a:bodyPr>
          <a:lstStyle>
            <a:lvl1pPr marL="457200" lvl="0" indent="-330200" algn="l">
              <a:lnSpc>
                <a:spcPct val="95000"/>
              </a:lnSpc>
              <a:spcBef>
                <a:spcPts val="1400"/>
              </a:spcBef>
              <a:spcAft>
                <a:spcPts val="0"/>
              </a:spcAft>
              <a:buSzPts val="1600"/>
              <a:buChar char="•"/>
              <a:defRPr sz="2000"/>
            </a:lvl1pPr>
            <a:lvl2pPr marL="914400" lvl="1" indent="-342900" algn="l">
              <a:lnSpc>
                <a:spcPct val="90000"/>
              </a:lnSpc>
              <a:spcBef>
                <a:spcPts val="300"/>
              </a:spcBef>
              <a:spcAft>
                <a:spcPts val="0"/>
              </a:spcAft>
              <a:buSzPts val="1800"/>
              <a:buChar char="●"/>
              <a:defRPr sz="1800"/>
            </a:lvl2pPr>
            <a:lvl3pPr marL="1371600" lvl="2" indent="-330200" algn="l">
              <a:lnSpc>
                <a:spcPct val="90000"/>
              </a:lnSpc>
              <a:spcBef>
                <a:spcPts val="300"/>
              </a:spcBef>
              <a:spcAft>
                <a:spcPts val="0"/>
              </a:spcAft>
              <a:buSzPts val="1600"/>
              <a:buChar char="●"/>
              <a:defRPr sz="16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51" name="Google Shape;51;p20"/>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
        <p:nvSpPr>
          <p:cNvPr id="54" name="Google Shape;54;p20"/>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1261872" y="294198"/>
            <a:ext cx="9692640" cy="1397124"/>
          </a:xfrm>
          <a:prstGeom prst="rect">
            <a:avLst/>
          </a:prstGeom>
          <a:noFill/>
          <a:ln>
            <a:noFill/>
          </a:ln>
        </p:spPr>
        <p:txBody>
          <a:bodyPr spcFirstLastPara="1" wrap="square" lIns="91425" tIns="27425"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txBox="1">
            <a:spLocks noGrp="1"/>
          </p:cNvSpPr>
          <p:nvPr>
            <p:ph type="body" idx="1"/>
          </p:nvPr>
        </p:nvSpPr>
        <p:spPr>
          <a:xfrm>
            <a:off x="1261872" y="1713655"/>
            <a:ext cx="4480560" cy="731520"/>
          </a:xfrm>
          <a:prstGeom prst="rect">
            <a:avLst/>
          </a:prstGeom>
          <a:noFill/>
          <a:ln>
            <a:noFill/>
          </a:ln>
        </p:spPr>
        <p:txBody>
          <a:bodyPr spcFirstLastPara="1" wrap="square" lIns="91425" tIns="45700" rIns="91425" bIns="45700" anchor="b" anchorCtr="0">
            <a:normAutofit/>
          </a:bodyPr>
          <a:lstStyle>
            <a:lvl1pPr marL="457200" lvl="0" indent="-228600" algn="l">
              <a:lnSpc>
                <a:spcPct val="95000"/>
              </a:lnSpc>
              <a:spcBef>
                <a:spcPts val="0"/>
              </a:spcBef>
              <a:spcAft>
                <a:spcPts val="0"/>
              </a:spcAft>
              <a:buSzPts val="1600"/>
              <a:buNone/>
              <a:defRPr sz="2000" b="0">
                <a:solidFill>
                  <a:schemeClr val="dk2"/>
                </a:solidFill>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58" name="Google Shape;58;p21"/>
          <p:cNvSpPr txBox="1">
            <a:spLocks noGrp="1"/>
          </p:cNvSpPr>
          <p:nvPr>
            <p:ph type="body" idx="2"/>
          </p:nvPr>
        </p:nvSpPr>
        <p:spPr>
          <a:xfrm>
            <a:off x="1261872" y="2507550"/>
            <a:ext cx="4480560" cy="366465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59" name="Google Shape;59;p21"/>
          <p:cNvSpPr txBox="1">
            <a:spLocks noGrp="1"/>
          </p:cNvSpPr>
          <p:nvPr>
            <p:ph type="body" idx="3"/>
          </p:nvPr>
        </p:nvSpPr>
        <p:spPr>
          <a:xfrm>
            <a:off x="6126480" y="1713655"/>
            <a:ext cx="4480560" cy="731520"/>
          </a:xfrm>
          <a:prstGeom prst="rect">
            <a:avLst/>
          </a:prstGeom>
          <a:noFill/>
          <a:ln>
            <a:noFill/>
          </a:ln>
        </p:spPr>
        <p:txBody>
          <a:bodyPr spcFirstLastPara="1" wrap="square" lIns="91425" tIns="45700" rIns="91425" bIns="45700" anchor="b" anchorCtr="0">
            <a:normAutofit/>
          </a:bodyPr>
          <a:lstStyle>
            <a:lvl1pPr marL="457200" lvl="0" indent="-228600" algn="l">
              <a:lnSpc>
                <a:spcPct val="95000"/>
              </a:lnSpc>
              <a:spcBef>
                <a:spcPts val="0"/>
              </a:spcBef>
              <a:spcAft>
                <a:spcPts val="0"/>
              </a:spcAft>
              <a:buSzPts val="1600"/>
              <a:buNone/>
              <a:defRPr sz="2000" b="0">
                <a:solidFill>
                  <a:schemeClr val="dk2"/>
                </a:solidFill>
                <a:latin typeface="Century Schoolbook"/>
                <a:ea typeface="Century Schoolbook"/>
                <a:cs typeface="Century Schoolbook"/>
                <a:sym typeface="Century Schoolbook"/>
              </a:defRPr>
            </a:lvl1pPr>
            <a:lvl2pPr marL="914400" lvl="1" indent="-228600" algn="l">
              <a:lnSpc>
                <a:spcPct val="90000"/>
              </a:lnSpc>
              <a:spcBef>
                <a:spcPts val="300"/>
              </a:spcBef>
              <a:spcAft>
                <a:spcPts val="0"/>
              </a:spcAft>
              <a:buSzPts val="2000"/>
              <a:buNone/>
              <a:defRPr sz="2000" b="1"/>
            </a:lvl2pPr>
            <a:lvl3pPr marL="1371600" lvl="2" indent="-228600" algn="l">
              <a:lnSpc>
                <a:spcPct val="90000"/>
              </a:lnSpc>
              <a:spcBef>
                <a:spcPts val="30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300"/>
              </a:spcBef>
              <a:spcAft>
                <a:spcPts val="0"/>
              </a:spcAft>
              <a:buSzPts val="1600"/>
              <a:buNone/>
              <a:defRPr sz="1600" b="1"/>
            </a:lvl5pPr>
            <a:lvl6pPr marL="2743200" lvl="5" indent="-228600" algn="l">
              <a:lnSpc>
                <a:spcPct val="90000"/>
              </a:lnSpc>
              <a:spcBef>
                <a:spcPts val="300"/>
              </a:spcBef>
              <a:spcAft>
                <a:spcPts val="0"/>
              </a:spcAft>
              <a:buSzPts val="1600"/>
              <a:buNone/>
              <a:defRPr sz="1600" b="1"/>
            </a:lvl6pPr>
            <a:lvl7pPr marL="3200400" lvl="6" indent="-228600" algn="l">
              <a:lnSpc>
                <a:spcPct val="90000"/>
              </a:lnSpc>
              <a:spcBef>
                <a:spcPts val="300"/>
              </a:spcBef>
              <a:spcAft>
                <a:spcPts val="0"/>
              </a:spcAft>
              <a:buSzPts val="1600"/>
              <a:buNone/>
              <a:defRPr sz="1600" b="1"/>
            </a:lvl7pPr>
            <a:lvl8pPr marL="3657600" lvl="7" indent="-228600" algn="l">
              <a:lnSpc>
                <a:spcPct val="90000"/>
              </a:lnSpc>
              <a:spcBef>
                <a:spcPts val="300"/>
              </a:spcBef>
              <a:spcAft>
                <a:spcPts val="0"/>
              </a:spcAft>
              <a:buSzPts val="1600"/>
              <a:buNone/>
              <a:defRPr sz="1600" b="1"/>
            </a:lvl8pPr>
            <a:lvl9pPr marL="4114800" lvl="8" indent="-228600" algn="l">
              <a:lnSpc>
                <a:spcPct val="90000"/>
              </a:lnSpc>
              <a:spcBef>
                <a:spcPts val="300"/>
              </a:spcBef>
              <a:spcAft>
                <a:spcPts val="300"/>
              </a:spcAft>
              <a:buSzPts val="1600"/>
              <a:buNone/>
              <a:defRPr sz="1600" b="1"/>
            </a:lvl9pPr>
          </a:lstStyle>
          <a:p>
            <a:endParaRPr/>
          </a:p>
        </p:txBody>
      </p:sp>
      <p:sp>
        <p:nvSpPr>
          <p:cNvPr id="60" name="Google Shape;60;p21"/>
          <p:cNvSpPr txBox="1">
            <a:spLocks noGrp="1"/>
          </p:cNvSpPr>
          <p:nvPr>
            <p:ph type="body" idx="4"/>
          </p:nvPr>
        </p:nvSpPr>
        <p:spPr>
          <a:xfrm>
            <a:off x="6126480" y="2507550"/>
            <a:ext cx="4480560" cy="366465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sz="1800"/>
            </a:lvl1pPr>
            <a:lvl2pPr marL="914400" lvl="1" indent="-330200" algn="l">
              <a:lnSpc>
                <a:spcPct val="90000"/>
              </a:lnSpc>
              <a:spcBef>
                <a:spcPts val="300"/>
              </a:spcBef>
              <a:spcAft>
                <a:spcPts val="0"/>
              </a:spcAft>
              <a:buSzPts val="1600"/>
              <a:buChar char="●"/>
              <a:defRPr sz="1600"/>
            </a:lvl2pPr>
            <a:lvl3pPr marL="1371600" lvl="2" indent="-317500" algn="l">
              <a:lnSpc>
                <a:spcPct val="90000"/>
              </a:lnSpc>
              <a:spcBef>
                <a:spcPts val="300"/>
              </a:spcBef>
              <a:spcAft>
                <a:spcPts val="0"/>
              </a:spcAft>
              <a:buSzPts val="1400"/>
              <a:buChar char="●"/>
              <a:defRPr sz="14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61" name="Google Shape;61;p21"/>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
        <p:nvSpPr>
          <p:cNvPr id="64" name="Google Shape;64;p21"/>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261872" y="294198"/>
            <a:ext cx="9692640" cy="1397124"/>
          </a:xfrm>
          <a:prstGeom prst="rect">
            <a:avLst/>
          </a:prstGeom>
          <a:noFill/>
          <a:ln>
            <a:noFill/>
          </a:ln>
        </p:spPr>
        <p:txBody>
          <a:bodyPr spcFirstLastPara="1" wrap="square" lIns="91425" tIns="27425"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
        <p:nvSpPr>
          <p:cNvPr id="70" name="Google Shape;70;p22"/>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1"/>
        <p:cNvGrpSpPr/>
        <p:nvPr/>
      </p:nvGrpSpPr>
      <p:grpSpPr>
        <a:xfrm>
          <a:off x="0" y="0"/>
          <a:ext cx="0" cy="0"/>
          <a:chOff x="0" y="0"/>
          <a:chExt cx="0" cy="0"/>
        </a:xfrm>
      </p:grpSpPr>
      <p:sp>
        <p:nvSpPr>
          <p:cNvPr id="72" name="Google Shape;72;p23"/>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
        <p:nvSpPr>
          <p:cNvPr id="75" name="Google Shape;75;p23"/>
          <p:cNvSpPr/>
          <p:nvPr/>
        </p:nvSpPr>
        <p:spPr>
          <a:xfrm>
            <a:off x="0" y="0"/>
            <a:ext cx="457200" cy="6858000"/>
          </a:xfrm>
          <a:prstGeom prst="rect">
            <a:avLst/>
          </a:prstGeom>
          <a:solidFill>
            <a:srgbClr val="A5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841248" y="457200"/>
            <a:ext cx="3200400" cy="1600197"/>
          </a:xfrm>
          <a:prstGeom prst="rect">
            <a:avLst/>
          </a:prstGeom>
          <a:noFill/>
          <a:ln>
            <a:noFill/>
          </a:ln>
        </p:spPr>
        <p:txBody>
          <a:bodyPr spcFirstLastPara="1" wrap="square" lIns="91425" tIns="27425" rIns="91425" bIns="45700" anchor="b" anchorCtr="0">
            <a:normAutofit/>
          </a:bodyPr>
          <a:lstStyle>
            <a:lvl1pPr lvl="0" algn="l">
              <a:lnSpc>
                <a:spcPct val="90000"/>
              </a:lnSpc>
              <a:spcBef>
                <a:spcPts val="0"/>
              </a:spcBef>
              <a:spcAft>
                <a:spcPts val="0"/>
              </a:spcAft>
              <a:buClr>
                <a:schemeClr val="accent1"/>
              </a:buClr>
              <a:buSzPts val="2800"/>
              <a:buFont typeface="Century Schoolbook"/>
              <a:buNone/>
              <a:defRPr sz="2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4"/>
          <p:cNvSpPr txBox="1">
            <a:spLocks noGrp="1"/>
          </p:cNvSpPr>
          <p:nvPr>
            <p:ph type="body" idx="1"/>
          </p:nvPr>
        </p:nvSpPr>
        <p:spPr>
          <a:xfrm>
            <a:off x="4504267" y="685800"/>
            <a:ext cx="6079066" cy="5486400"/>
          </a:xfrm>
          <a:prstGeom prst="rect">
            <a:avLst/>
          </a:prstGeom>
          <a:noFill/>
          <a:ln>
            <a:noFill/>
          </a:ln>
        </p:spPr>
        <p:txBody>
          <a:bodyPr spcFirstLastPara="1" wrap="square" lIns="91425" tIns="45700" rIns="91425" bIns="45700" anchor="t" anchorCtr="0">
            <a:normAutofit/>
          </a:bodyPr>
          <a:lstStyle>
            <a:lvl1pPr marL="457200" lvl="0" indent="-330200" algn="l">
              <a:lnSpc>
                <a:spcPct val="95000"/>
              </a:lnSpc>
              <a:spcBef>
                <a:spcPts val="1400"/>
              </a:spcBef>
              <a:spcAft>
                <a:spcPts val="0"/>
              </a:spcAft>
              <a:buSzPts val="1600"/>
              <a:buChar char="•"/>
              <a:defRPr sz="2000"/>
            </a:lvl1pPr>
            <a:lvl2pPr marL="914400" lvl="1" indent="-342900" algn="l">
              <a:lnSpc>
                <a:spcPct val="90000"/>
              </a:lnSpc>
              <a:spcBef>
                <a:spcPts val="300"/>
              </a:spcBef>
              <a:spcAft>
                <a:spcPts val="0"/>
              </a:spcAft>
              <a:buSzPts val="1800"/>
              <a:buChar char="●"/>
              <a:defRPr sz="1800"/>
            </a:lvl2pPr>
            <a:lvl3pPr marL="1371600" lvl="2" indent="-330200" algn="l">
              <a:lnSpc>
                <a:spcPct val="90000"/>
              </a:lnSpc>
              <a:spcBef>
                <a:spcPts val="300"/>
              </a:spcBef>
              <a:spcAft>
                <a:spcPts val="0"/>
              </a:spcAft>
              <a:buSzPts val="1600"/>
              <a:buChar char="●"/>
              <a:defRPr sz="1600"/>
            </a:lvl3pPr>
            <a:lvl4pPr marL="1828800" lvl="3" indent="-317500" algn="l">
              <a:lnSpc>
                <a:spcPct val="90000"/>
              </a:lnSpc>
              <a:spcBef>
                <a:spcPts val="300"/>
              </a:spcBef>
              <a:spcAft>
                <a:spcPts val="0"/>
              </a:spcAft>
              <a:buSzPts val="1400"/>
              <a:buChar char="●"/>
              <a:defRPr sz="1400"/>
            </a:lvl4pPr>
            <a:lvl5pPr marL="2286000" lvl="4" indent="-317500" algn="l">
              <a:lnSpc>
                <a:spcPct val="90000"/>
              </a:lnSpc>
              <a:spcBef>
                <a:spcPts val="300"/>
              </a:spcBef>
              <a:spcAft>
                <a:spcPts val="0"/>
              </a:spcAft>
              <a:buSzPts val="1400"/>
              <a:buChar char="●"/>
              <a:defRPr sz="1400"/>
            </a:lvl5pPr>
            <a:lvl6pPr marL="2743200" lvl="5" indent="-317500" algn="l">
              <a:lnSpc>
                <a:spcPct val="90000"/>
              </a:lnSpc>
              <a:spcBef>
                <a:spcPts val="300"/>
              </a:spcBef>
              <a:spcAft>
                <a:spcPts val="0"/>
              </a:spcAft>
              <a:buSzPts val="1400"/>
              <a:buChar char="●"/>
              <a:defRPr sz="1400"/>
            </a:lvl6pPr>
            <a:lvl7pPr marL="3200400" lvl="6" indent="-317500" algn="l">
              <a:lnSpc>
                <a:spcPct val="90000"/>
              </a:lnSpc>
              <a:spcBef>
                <a:spcPts val="300"/>
              </a:spcBef>
              <a:spcAft>
                <a:spcPts val="0"/>
              </a:spcAft>
              <a:buSzPts val="1400"/>
              <a:buChar char="●"/>
              <a:defRPr sz="1400"/>
            </a:lvl7pPr>
            <a:lvl8pPr marL="3657600" lvl="7" indent="-317500" algn="l">
              <a:lnSpc>
                <a:spcPct val="90000"/>
              </a:lnSpc>
              <a:spcBef>
                <a:spcPts val="300"/>
              </a:spcBef>
              <a:spcAft>
                <a:spcPts val="0"/>
              </a:spcAft>
              <a:buSzPts val="1400"/>
              <a:buChar char="●"/>
              <a:defRPr sz="1400"/>
            </a:lvl8pPr>
            <a:lvl9pPr marL="4114800" lvl="8" indent="-317500" algn="l">
              <a:lnSpc>
                <a:spcPct val="90000"/>
              </a:lnSpc>
              <a:spcBef>
                <a:spcPts val="300"/>
              </a:spcBef>
              <a:spcAft>
                <a:spcPts val="300"/>
              </a:spcAft>
              <a:buSzPts val="1400"/>
              <a:buChar char="●"/>
              <a:defRPr sz="1400"/>
            </a:lvl9pPr>
          </a:lstStyle>
          <a:p>
            <a:endParaRPr/>
          </a:p>
        </p:txBody>
      </p:sp>
      <p:sp>
        <p:nvSpPr>
          <p:cNvPr id="79" name="Google Shape;79;p24"/>
          <p:cNvSpPr txBox="1">
            <a:spLocks noGrp="1"/>
          </p:cNvSpPr>
          <p:nvPr>
            <p:ph type="body" idx="2"/>
          </p:nvPr>
        </p:nvSpPr>
        <p:spPr>
          <a:xfrm>
            <a:off x="841248" y="2099734"/>
            <a:ext cx="320040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800"/>
              </a:spcBef>
              <a:spcAft>
                <a:spcPts val="0"/>
              </a:spcAft>
              <a:buSzPts val="1120"/>
              <a:buNone/>
              <a:defRPr sz="1400"/>
            </a:lvl1pPr>
            <a:lvl2pPr marL="914400" lvl="1" indent="-228600" algn="l">
              <a:lnSpc>
                <a:spcPct val="90000"/>
              </a:lnSpc>
              <a:spcBef>
                <a:spcPts val="300"/>
              </a:spcBef>
              <a:spcAft>
                <a:spcPts val="0"/>
              </a:spcAft>
              <a:buSzPts val="1200"/>
              <a:buNone/>
              <a:defRPr sz="1200"/>
            </a:lvl2pPr>
            <a:lvl3pPr marL="1371600" lvl="2" indent="-228600" algn="l">
              <a:lnSpc>
                <a:spcPct val="90000"/>
              </a:lnSpc>
              <a:spcBef>
                <a:spcPts val="300"/>
              </a:spcBef>
              <a:spcAft>
                <a:spcPts val="0"/>
              </a:spcAft>
              <a:buSzPts val="1000"/>
              <a:buNone/>
              <a:defRPr sz="1000"/>
            </a:lvl3pPr>
            <a:lvl4pPr marL="1828800" lvl="3" indent="-228600" algn="l">
              <a:lnSpc>
                <a:spcPct val="90000"/>
              </a:lnSpc>
              <a:spcBef>
                <a:spcPts val="300"/>
              </a:spcBef>
              <a:spcAft>
                <a:spcPts val="0"/>
              </a:spcAft>
              <a:buSzPts val="900"/>
              <a:buNone/>
              <a:defRPr sz="900"/>
            </a:lvl4pPr>
            <a:lvl5pPr marL="2286000" lvl="4" indent="-228600" algn="l">
              <a:lnSpc>
                <a:spcPct val="90000"/>
              </a:lnSpc>
              <a:spcBef>
                <a:spcPts val="300"/>
              </a:spcBef>
              <a:spcAft>
                <a:spcPts val="0"/>
              </a:spcAft>
              <a:buSzPts val="900"/>
              <a:buNone/>
              <a:defRPr sz="900"/>
            </a:lvl5pPr>
            <a:lvl6pPr marL="2743200" lvl="5" indent="-228600" algn="l">
              <a:lnSpc>
                <a:spcPct val="90000"/>
              </a:lnSpc>
              <a:spcBef>
                <a:spcPts val="300"/>
              </a:spcBef>
              <a:spcAft>
                <a:spcPts val="0"/>
              </a:spcAft>
              <a:buSzPts val="900"/>
              <a:buNone/>
              <a:defRPr sz="900"/>
            </a:lvl6pPr>
            <a:lvl7pPr marL="3200400" lvl="6" indent="-228600" algn="l">
              <a:lnSpc>
                <a:spcPct val="90000"/>
              </a:lnSpc>
              <a:spcBef>
                <a:spcPts val="300"/>
              </a:spcBef>
              <a:spcAft>
                <a:spcPts val="0"/>
              </a:spcAft>
              <a:buSzPts val="900"/>
              <a:buNone/>
              <a:defRPr sz="900"/>
            </a:lvl7pPr>
            <a:lvl8pPr marL="3657600" lvl="7" indent="-228600" algn="l">
              <a:lnSpc>
                <a:spcPct val="90000"/>
              </a:lnSpc>
              <a:spcBef>
                <a:spcPts val="300"/>
              </a:spcBef>
              <a:spcAft>
                <a:spcPts val="0"/>
              </a:spcAft>
              <a:buSzPts val="900"/>
              <a:buNone/>
              <a:defRPr sz="900"/>
            </a:lvl8pPr>
            <a:lvl9pPr marL="4114800" lvl="8" indent="-228600" algn="l">
              <a:lnSpc>
                <a:spcPct val="90000"/>
              </a:lnSpc>
              <a:spcBef>
                <a:spcPts val="300"/>
              </a:spcBef>
              <a:spcAft>
                <a:spcPts val="300"/>
              </a:spcAft>
              <a:buSzPts val="900"/>
              <a:buNone/>
              <a:defRPr sz="900"/>
            </a:lvl9pPr>
          </a:lstStyle>
          <a:p>
            <a:endParaRPr/>
          </a:p>
        </p:txBody>
      </p:sp>
      <p:sp>
        <p:nvSpPr>
          <p:cNvPr id="80" name="Google Shape;80;p24"/>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5"/>
          <p:cNvSpPr/>
          <p:nvPr/>
        </p:nvSpPr>
        <p:spPr>
          <a:xfrm>
            <a:off x="11292840" y="0"/>
            <a:ext cx="9144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5"/>
          <p:cNvSpPr txBox="1">
            <a:spLocks noGrp="1"/>
          </p:cNvSpPr>
          <p:nvPr>
            <p:ph type="title"/>
          </p:nvPr>
        </p:nvSpPr>
        <p:spPr>
          <a:xfrm>
            <a:off x="1261872" y="294198"/>
            <a:ext cx="9692640" cy="1397124"/>
          </a:xfrm>
          <a:prstGeom prst="rect">
            <a:avLst/>
          </a:prstGeom>
          <a:noFill/>
          <a:ln>
            <a:noFill/>
          </a:ln>
        </p:spPr>
        <p:txBody>
          <a:bodyPr spcFirstLastPara="1" wrap="square" lIns="91425" tIns="27425" rIns="91425" bIns="45700" anchor="b" anchorCtr="0">
            <a:normAutofit/>
          </a:bodyPr>
          <a:lstStyle>
            <a:lvl1pPr marR="0" lvl="0" algn="l" rtl="0">
              <a:lnSpc>
                <a:spcPct val="90000"/>
              </a:lnSpc>
              <a:spcBef>
                <a:spcPts val="0"/>
              </a:spcBef>
              <a:spcAft>
                <a:spcPts val="0"/>
              </a:spcAft>
              <a:buClr>
                <a:schemeClr val="accent1"/>
              </a:buClr>
              <a:buSzPts val="4400"/>
              <a:buFont typeface="Century Schoolbook"/>
              <a:buNone/>
              <a:defRPr sz="4400" b="1" i="0" u="none" strike="noStrike" cap="non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5"/>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5000"/>
              </a:lnSpc>
              <a:spcBef>
                <a:spcPts val="1400"/>
              </a:spcBef>
              <a:spcAft>
                <a:spcPts val="0"/>
              </a:spcAft>
              <a:buClr>
                <a:schemeClr val="accent1"/>
              </a:buClr>
              <a:buSzPts val="1600"/>
              <a:buFont typeface="Arial"/>
              <a:buChar char="•"/>
              <a:defRPr sz="2000" b="0" i="0" u="none" strike="noStrike" cap="none">
                <a:solidFill>
                  <a:srgbClr val="FEFEFE"/>
                </a:solidFill>
                <a:latin typeface="Century Schoolbook"/>
                <a:ea typeface="Century Schoolbook"/>
                <a:cs typeface="Century Schoolbook"/>
                <a:sym typeface="Century Schoolbook"/>
              </a:defRPr>
            </a:lvl1pPr>
            <a:lvl2pPr marL="914400" marR="0" lvl="1" indent="-342900" algn="l" rtl="0">
              <a:lnSpc>
                <a:spcPct val="90000"/>
              </a:lnSpc>
              <a:spcBef>
                <a:spcPts val="300"/>
              </a:spcBef>
              <a:spcAft>
                <a:spcPts val="0"/>
              </a:spcAft>
              <a:buClr>
                <a:schemeClr val="accent1"/>
              </a:buClr>
              <a:buSzPts val="1800"/>
              <a:buFont typeface="Noto Sans Symbols"/>
              <a:buChar char="●"/>
              <a:defRPr sz="1800" b="0" i="0" u="none" strike="noStrike" cap="none">
                <a:solidFill>
                  <a:srgbClr val="FEFEFE"/>
                </a:solidFill>
                <a:latin typeface="Century Schoolbook"/>
                <a:ea typeface="Century Schoolbook"/>
                <a:cs typeface="Century Schoolbook"/>
                <a:sym typeface="Century Schoolbook"/>
              </a:defRPr>
            </a:lvl2pPr>
            <a:lvl3pPr marL="1371600" marR="0" lvl="2"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9" name="Google Shape;9;p15"/>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F4B19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0" name="Google Shape;10;p15"/>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F4B19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 name="Google Shape;11;p15"/>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marR="0" lvl="0"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14"/>
          <p:cNvSpPr/>
          <p:nvPr/>
        </p:nvSpPr>
        <p:spPr>
          <a:xfrm>
            <a:off x="11292840" y="0"/>
            <a:ext cx="9144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4"/>
          <p:cNvSpPr txBox="1">
            <a:spLocks noGrp="1"/>
          </p:cNvSpPr>
          <p:nvPr>
            <p:ph type="title"/>
          </p:nvPr>
        </p:nvSpPr>
        <p:spPr>
          <a:xfrm>
            <a:off x="1261872" y="294198"/>
            <a:ext cx="9692640" cy="1397124"/>
          </a:xfrm>
          <a:prstGeom prst="rect">
            <a:avLst/>
          </a:prstGeom>
          <a:noFill/>
          <a:ln>
            <a:noFill/>
          </a:ln>
        </p:spPr>
        <p:txBody>
          <a:bodyPr spcFirstLastPara="1" wrap="square" lIns="91425" tIns="27425" rIns="91425" bIns="45700" anchor="b" anchorCtr="0">
            <a:normAutofit/>
          </a:bodyPr>
          <a:lstStyle>
            <a:lvl1pPr marR="0" lvl="0" algn="l" rtl="0">
              <a:lnSpc>
                <a:spcPct val="90000"/>
              </a:lnSpc>
              <a:spcBef>
                <a:spcPts val="0"/>
              </a:spcBef>
              <a:spcAft>
                <a:spcPts val="0"/>
              </a:spcAft>
              <a:buClr>
                <a:schemeClr val="accent1"/>
              </a:buClr>
              <a:buSzPts val="4400"/>
              <a:buFont typeface="Century Schoolbook"/>
              <a:buNone/>
              <a:defRPr sz="4400" b="1" i="0" u="none" strike="noStrike" cap="non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4"/>
          <p:cNvSpPr txBox="1">
            <a:spLocks noGrp="1"/>
          </p:cNvSpPr>
          <p:nvPr>
            <p:ph type="body" idx="1"/>
          </p:nvPr>
        </p:nvSpPr>
        <p:spPr>
          <a:xfrm>
            <a:off x="1261872" y="1828800"/>
            <a:ext cx="8595360" cy="4351337"/>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5000"/>
              </a:lnSpc>
              <a:spcBef>
                <a:spcPts val="1400"/>
              </a:spcBef>
              <a:spcAft>
                <a:spcPts val="0"/>
              </a:spcAft>
              <a:buClr>
                <a:schemeClr val="accent1"/>
              </a:buClr>
              <a:buSzPts val="1600"/>
              <a:buFont typeface="Arial"/>
              <a:buChar char="•"/>
              <a:defRPr sz="2000" b="0" i="0" u="none" strike="noStrike" cap="none">
                <a:solidFill>
                  <a:srgbClr val="595959"/>
                </a:solidFill>
                <a:latin typeface="Century Schoolbook"/>
                <a:ea typeface="Century Schoolbook"/>
                <a:cs typeface="Century Schoolbook"/>
                <a:sym typeface="Century Schoolbook"/>
              </a:defRPr>
            </a:lvl1pPr>
            <a:lvl2pPr marL="914400" marR="0" lvl="1" indent="-342900" algn="l" rtl="0">
              <a:lnSpc>
                <a:spcPct val="90000"/>
              </a:lnSpc>
              <a:spcBef>
                <a:spcPts val="300"/>
              </a:spcBef>
              <a:spcAft>
                <a:spcPts val="0"/>
              </a:spcAft>
              <a:buClr>
                <a:schemeClr val="accent1"/>
              </a:buClr>
              <a:buSzPts val="1800"/>
              <a:buFont typeface="Noto Sans Symbols"/>
              <a:buChar char="●"/>
              <a:defRPr sz="1800" b="0" i="0" u="none" strike="noStrike" cap="none">
                <a:solidFill>
                  <a:srgbClr val="595959"/>
                </a:solidFill>
                <a:latin typeface="Century Schoolbook"/>
                <a:ea typeface="Century Schoolbook"/>
                <a:cs typeface="Century Schoolbook"/>
                <a:sym typeface="Century Schoolbook"/>
              </a:defRPr>
            </a:lvl2pPr>
            <a:lvl3pPr marL="1371600" marR="0" lvl="2"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595959"/>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595959"/>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595959"/>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595959"/>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595959"/>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595959"/>
                </a:solidFill>
                <a:latin typeface="Century Schoolbook"/>
                <a:ea typeface="Century Schoolbook"/>
                <a:cs typeface="Century Schoolbook"/>
                <a:sym typeface="Century Schoolbook"/>
              </a:defRPr>
            </a:lvl9pPr>
          </a:lstStyle>
          <a:p>
            <a:endParaRPr/>
          </a:p>
        </p:txBody>
      </p:sp>
      <p:sp>
        <p:nvSpPr>
          <p:cNvPr id="23" name="Google Shape;23;p14"/>
          <p:cNvSpPr txBox="1">
            <a:spLocks noGrp="1"/>
          </p:cNvSpPr>
          <p:nvPr>
            <p:ph type="dt" idx="10"/>
          </p:nvPr>
        </p:nvSpPr>
        <p:spPr>
          <a:xfrm rot="-5400000">
            <a:off x="10797542" y="998537"/>
            <a:ext cx="19049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rgbClr val="F4B19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4" name="Google Shape;24;p14"/>
          <p:cNvSpPr txBox="1">
            <a:spLocks noGrp="1"/>
          </p:cNvSpPr>
          <p:nvPr>
            <p:ph type="ftr" idx="11"/>
          </p:nvPr>
        </p:nvSpPr>
        <p:spPr>
          <a:xfrm rot="-5400000">
            <a:off x="9959341" y="4046537"/>
            <a:ext cx="358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F4B19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5" name="Google Shape;25;p14"/>
          <p:cNvSpPr txBox="1">
            <a:spLocks noGrp="1"/>
          </p:cNvSpPr>
          <p:nvPr>
            <p:ph type="sldNum" idx="12"/>
          </p:nvPr>
        </p:nvSpPr>
        <p:spPr>
          <a:xfrm>
            <a:off x="11292840" y="6172200"/>
            <a:ext cx="914400" cy="593725"/>
          </a:xfrm>
          <a:prstGeom prst="rect">
            <a:avLst/>
          </a:prstGeom>
          <a:noFill/>
          <a:ln>
            <a:noFill/>
          </a:ln>
        </p:spPr>
        <p:txBody>
          <a:bodyPr spcFirstLastPara="1" wrap="square" lIns="45700" tIns="45700" rIns="45700" bIns="45700" anchor="ctr" anchorCtr="0">
            <a:normAutofit/>
          </a:bodyPr>
          <a:lstStyle>
            <a:lvl1pPr marL="0" marR="0" lvl="0"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1pPr>
            <a:lvl2pPr marL="0" marR="0" lvl="1"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2pPr>
            <a:lvl3pPr marL="0" marR="0" lvl="2"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3pPr>
            <a:lvl4pPr marL="0" marR="0" lvl="3"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4pPr>
            <a:lvl5pPr marL="0" marR="0" lvl="4"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5pPr>
            <a:lvl6pPr marL="0" marR="0" lvl="5"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6pPr>
            <a:lvl7pPr marL="0" marR="0" lvl="6"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7pPr>
            <a:lvl8pPr marL="0" marR="0" lvl="7"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8pPr>
            <a:lvl9pPr marL="0" marR="0" lvl="8" indent="0" algn="ctr" rtl="0">
              <a:spcBef>
                <a:spcPts val="0"/>
              </a:spcBef>
              <a:buNone/>
              <a:defRPr sz="3600" b="0" i="0" u="none" strike="noStrike" cap="none">
                <a:solidFill>
                  <a:srgbClr val="EF8B67"/>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QrOhHXFxx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_G0bGDB-MU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a:stretch/>
        </p:blipFill>
        <p:spPr>
          <a:xfrm>
            <a:off x="20" y="10"/>
            <a:ext cx="12191981" cy="6857990"/>
          </a:xfrm>
          <a:prstGeom prst="rect">
            <a:avLst/>
          </a:prstGeom>
          <a:noFill/>
          <a:ln>
            <a:noFill/>
          </a:ln>
        </p:spPr>
      </p:pic>
      <p:sp>
        <p:nvSpPr>
          <p:cNvPr id="110" name="Google Shape;110;p1"/>
          <p:cNvSpPr txBox="1">
            <a:spLocks noGrp="1"/>
          </p:cNvSpPr>
          <p:nvPr>
            <p:ph type="ctrTitle"/>
          </p:nvPr>
        </p:nvSpPr>
        <p:spPr>
          <a:xfrm>
            <a:off x="272031" y="229459"/>
            <a:ext cx="11151343" cy="2387600"/>
          </a:xfrm>
          <a:prstGeom prst="rect">
            <a:avLst/>
          </a:prstGeom>
          <a:noFill/>
          <a:ln>
            <a:noFill/>
          </a:ln>
        </p:spPr>
        <p:txBody>
          <a:bodyPr spcFirstLastPara="1" wrap="square" lIns="91425" tIns="27425" rIns="91425" bIns="45700" anchor="b" anchorCtr="0">
            <a:normAutofit fontScale="90000"/>
          </a:bodyPr>
          <a:lstStyle/>
          <a:p>
            <a:pPr marL="0" lvl="0" indent="0" algn="ctr" rtl="0">
              <a:lnSpc>
                <a:spcPct val="85000"/>
              </a:lnSpc>
              <a:spcBef>
                <a:spcPts val="0"/>
              </a:spcBef>
              <a:spcAft>
                <a:spcPts val="0"/>
              </a:spcAft>
              <a:buClr>
                <a:schemeClr val="lt1"/>
              </a:buClr>
              <a:buSzPts val="6600"/>
              <a:buFont typeface="Century Schoolbook"/>
              <a:buNone/>
            </a:pPr>
            <a:r>
              <a:rPr lang="es-CL" sz="6600" dirty="0"/>
              <a:t>CIENCIAS </a:t>
            </a:r>
            <a:br>
              <a:rPr lang="es-CL" sz="6600" dirty="0"/>
            </a:br>
            <a:r>
              <a:rPr lang="es-CL" sz="6600" dirty="0"/>
              <a:t>4° BÁSICO</a:t>
            </a:r>
            <a:br>
              <a:rPr lang="es-CL" sz="6600" dirty="0"/>
            </a:br>
            <a:endParaRPr sz="6600" dirty="0"/>
          </a:p>
        </p:txBody>
      </p:sp>
      <p:sp>
        <p:nvSpPr>
          <p:cNvPr id="111" name="Google Shape;111;p1"/>
          <p:cNvSpPr txBox="1">
            <a:spLocks noGrp="1"/>
          </p:cNvSpPr>
          <p:nvPr>
            <p:ph type="subTitle" idx="1"/>
          </p:nvPr>
        </p:nvSpPr>
        <p:spPr>
          <a:xfrm>
            <a:off x="404553" y="5624945"/>
            <a:ext cx="9078562" cy="592975"/>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SzPts val="1440"/>
              <a:buNone/>
            </a:pPr>
            <a:r>
              <a:rPr lang="es-CL" sz="1800" b="1" dirty="0"/>
              <a:t>Profesora Ana Tapia </a:t>
            </a:r>
          </a:p>
          <a:p>
            <a:pPr marL="0" lvl="0" indent="0" algn="l" rtl="0">
              <a:lnSpc>
                <a:spcPct val="95000"/>
              </a:lnSpc>
              <a:spcBef>
                <a:spcPts val="1600"/>
              </a:spcBef>
              <a:spcAft>
                <a:spcPts val="0"/>
              </a:spcAft>
              <a:buSzPts val="1440"/>
              <a:buNone/>
            </a:pPr>
            <a:r>
              <a:rPr lang="es-CL" sz="1800" b="1" dirty="0" err="1"/>
              <a:t>OA</a:t>
            </a:r>
            <a:r>
              <a:rPr lang="es-CL" sz="1800" b="1" dirty="0"/>
              <a:t> 16</a:t>
            </a:r>
          </a:p>
          <a:p>
            <a:pPr marL="0" lvl="0" indent="0" algn="l" rtl="0">
              <a:lnSpc>
                <a:spcPct val="95000"/>
              </a:lnSpc>
              <a:spcBef>
                <a:spcPts val="1600"/>
              </a:spcBef>
              <a:spcAft>
                <a:spcPts val="0"/>
              </a:spcAft>
              <a:buSzPts val="1440"/>
              <a:buNone/>
            </a:pPr>
            <a:r>
              <a:rPr lang="es-CL" sz="1800" b="1" dirty="0"/>
              <a:t>Clase </a:t>
            </a:r>
            <a:r>
              <a:rPr lang="es-CL" sz="1800" b="1" dirty="0" err="1"/>
              <a:t>N°</a:t>
            </a:r>
            <a:r>
              <a:rPr lang="es-CL" sz="1800" b="1" dirty="0"/>
              <a:t> 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1026345" y="443346"/>
            <a:ext cx="9692640" cy="776922"/>
          </a:xfrm>
          <a:prstGeom prst="rect">
            <a:avLst/>
          </a:prstGeom>
          <a:noFill/>
          <a:ln>
            <a:noFill/>
          </a:ln>
        </p:spPr>
        <p:txBody>
          <a:bodyPr spcFirstLastPara="1" wrap="square" lIns="91425" tIns="27425" rIns="91425" bIns="45700" anchor="b" anchorCtr="0">
            <a:normAutofit/>
          </a:bodyPr>
          <a:lstStyle/>
          <a:p>
            <a:pPr marL="0" lvl="0" indent="0" algn="l" rtl="0">
              <a:lnSpc>
                <a:spcPct val="90000"/>
              </a:lnSpc>
              <a:spcBef>
                <a:spcPts val="0"/>
              </a:spcBef>
              <a:spcAft>
                <a:spcPts val="0"/>
              </a:spcAft>
              <a:buClr>
                <a:schemeClr val="accent1"/>
              </a:buClr>
              <a:buSzPts val="4800"/>
              <a:buFont typeface="Comic Sans MS"/>
              <a:buNone/>
            </a:pPr>
            <a:r>
              <a:rPr lang="es-CL" sz="4800">
                <a:latin typeface="Comic Sans MS"/>
                <a:ea typeface="Comic Sans MS"/>
                <a:cs typeface="Comic Sans MS"/>
                <a:sym typeface="Comic Sans MS"/>
              </a:rPr>
              <a:t>¿Qué son las placas tectónicas? </a:t>
            </a:r>
            <a:endParaRPr/>
          </a:p>
        </p:txBody>
      </p:sp>
      <p:sp>
        <p:nvSpPr>
          <p:cNvPr id="169" name="Google Shape;169;p9"/>
          <p:cNvSpPr txBox="1">
            <a:spLocks noGrp="1"/>
          </p:cNvSpPr>
          <p:nvPr>
            <p:ph type="body" idx="1"/>
          </p:nvPr>
        </p:nvSpPr>
        <p:spPr>
          <a:xfrm>
            <a:off x="1261871" y="1828800"/>
            <a:ext cx="10334383" cy="4351337"/>
          </a:xfrm>
          <a:prstGeom prst="rect">
            <a:avLst/>
          </a:prstGeom>
          <a:noFill/>
          <a:ln>
            <a:noFill/>
          </a:ln>
        </p:spPr>
        <p:txBody>
          <a:bodyPr spcFirstLastPara="1" wrap="square" lIns="91425" tIns="45700" rIns="91425" bIns="45700" anchor="t" anchorCtr="0">
            <a:normAutofit/>
          </a:bodyPr>
          <a:lstStyle/>
          <a:p>
            <a:pPr marL="182880" lvl="0" indent="-223520" algn="l" rtl="0">
              <a:lnSpc>
                <a:spcPct val="95000"/>
              </a:lnSpc>
              <a:spcBef>
                <a:spcPts val="0"/>
              </a:spcBef>
              <a:spcAft>
                <a:spcPts val="0"/>
              </a:spcAft>
              <a:buSzPts val="3520"/>
              <a:buChar char="•"/>
            </a:pPr>
            <a:r>
              <a:rPr lang="es-CL" sz="4400">
                <a:latin typeface="Comic Sans MS"/>
                <a:ea typeface="Comic Sans MS"/>
                <a:cs typeface="Comic Sans MS"/>
                <a:sym typeface="Comic Sans MS"/>
              </a:rPr>
              <a:t>Las placas tectónicas son grandes fragmentos de la corteza.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0"/>
          <p:cNvPicPr preferRelativeResize="0">
            <a:picLocks noGrp="1"/>
          </p:cNvPicPr>
          <p:nvPr>
            <p:ph type="body" idx="1"/>
          </p:nvPr>
        </p:nvPicPr>
        <p:blipFill rotWithShape="1">
          <a:blip r:embed="rId3">
            <a:alphaModFix/>
          </a:blip>
          <a:srcRect l="13126" r="12509" b="1"/>
          <a:stretch/>
        </p:blipFill>
        <p:spPr>
          <a:xfrm>
            <a:off x="4793673" y="-6095"/>
            <a:ext cx="7467105" cy="6864095"/>
          </a:xfrm>
          <a:prstGeom prst="rect">
            <a:avLst/>
          </a:prstGeom>
          <a:noFill/>
          <a:ln>
            <a:noFill/>
          </a:ln>
        </p:spPr>
      </p:pic>
      <p:pic>
        <p:nvPicPr>
          <p:cNvPr id="175" name="Google Shape;175;p10"/>
          <p:cNvPicPr preferRelativeResize="0"/>
          <p:nvPr/>
        </p:nvPicPr>
        <p:blipFill rotWithShape="1">
          <a:blip r:embed="rId4">
            <a:alphaModFix/>
          </a:blip>
          <a:srcRect/>
          <a:stretch/>
        </p:blipFill>
        <p:spPr>
          <a:xfrm>
            <a:off x="5024394" y="3318908"/>
            <a:ext cx="2834886" cy="1993565"/>
          </a:xfrm>
          <a:prstGeom prst="rect">
            <a:avLst/>
          </a:prstGeom>
          <a:noFill/>
          <a:ln>
            <a:noFill/>
          </a:ln>
        </p:spPr>
      </p:pic>
      <p:sp>
        <p:nvSpPr>
          <p:cNvPr id="176" name="Google Shape;176;p10"/>
          <p:cNvSpPr txBox="1"/>
          <p:nvPr/>
        </p:nvSpPr>
        <p:spPr>
          <a:xfrm>
            <a:off x="392175" y="-6095"/>
            <a:ext cx="46323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4000">
                <a:solidFill>
                  <a:schemeClr val="dk1"/>
                </a:solidFill>
                <a:latin typeface="Comic Sans MS"/>
                <a:ea typeface="Comic Sans MS"/>
                <a:cs typeface="Comic Sans MS"/>
                <a:sym typeface="Comic Sans MS"/>
              </a:rPr>
              <a:t>Nuestro país se encuentra entre dos placas. </a:t>
            </a:r>
            <a:r>
              <a:rPr lang="es-CL" sz="4000" b="1">
                <a:solidFill>
                  <a:srgbClr val="C00000"/>
                </a:solidFill>
                <a:latin typeface="Comic Sans MS"/>
                <a:ea typeface="Comic Sans MS"/>
                <a:cs typeface="Comic Sans MS"/>
                <a:sym typeface="Comic Sans MS"/>
              </a:rPr>
              <a:t>La placa de Nazca y la Sudamericana,</a:t>
            </a:r>
            <a:endParaRPr sz="4000" b="1">
              <a:solidFill>
                <a:srgbClr val="C00000"/>
              </a:solidFill>
              <a:latin typeface="Comic Sans MS"/>
              <a:ea typeface="Comic Sans MS"/>
              <a:cs typeface="Comic Sans MS"/>
              <a:sym typeface="Comic Sans MS"/>
            </a:endParaRPr>
          </a:p>
          <a:p>
            <a:pPr marL="0" marR="0" lvl="0" indent="0" algn="l" rtl="0">
              <a:spcBef>
                <a:spcPts val="0"/>
              </a:spcBef>
              <a:spcAft>
                <a:spcPts val="0"/>
              </a:spcAft>
              <a:buNone/>
            </a:pPr>
            <a:r>
              <a:rPr lang="es-CL" sz="4000">
                <a:solidFill>
                  <a:schemeClr val="dk1"/>
                </a:solidFill>
                <a:latin typeface="Comic Sans MS"/>
                <a:ea typeface="Comic Sans MS"/>
                <a:cs typeface="Comic Sans MS"/>
                <a:sym typeface="Comic Sans MS"/>
              </a:rPr>
              <a:t>lo cual lo hace ser una país sísmico.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1"/>
          <p:cNvPicPr preferRelativeResize="0">
            <a:picLocks noGrp="1"/>
          </p:cNvPicPr>
          <p:nvPr>
            <p:ph type="body" idx="1"/>
          </p:nvPr>
        </p:nvPicPr>
        <p:blipFill rotWithShape="1">
          <a:blip r:embed="rId3">
            <a:alphaModFix/>
          </a:blip>
          <a:srcRect/>
          <a:stretch/>
        </p:blipFill>
        <p:spPr>
          <a:xfrm>
            <a:off x="1456017" y="156763"/>
            <a:ext cx="8533110" cy="5458984"/>
          </a:xfrm>
          <a:prstGeom prst="rect">
            <a:avLst/>
          </a:prstGeom>
          <a:noFill/>
          <a:ln>
            <a:noFill/>
          </a:ln>
        </p:spPr>
      </p:pic>
      <p:sp>
        <p:nvSpPr>
          <p:cNvPr id="182" name="Google Shape;182;p11"/>
          <p:cNvSpPr txBox="1"/>
          <p:nvPr/>
        </p:nvSpPr>
        <p:spPr>
          <a:xfrm>
            <a:off x="448766" y="5730962"/>
            <a:ext cx="1200647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400">
                <a:solidFill>
                  <a:schemeClr val="dk1"/>
                </a:solidFill>
                <a:latin typeface="Comic Sans MS"/>
                <a:ea typeface="Comic Sans MS"/>
                <a:cs typeface="Comic Sans MS"/>
                <a:sym typeface="Comic Sans MS"/>
              </a:rPr>
              <a:t>La corteza terrestre se divide en </a:t>
            </a:r>
            <a:r>
              <a:rPr lang="es-CL" sz="2400" b="1">
                <a:solidFill>
                  <a:srgbClr val="C00000"/>
                </a:solidFill>
                <a:latin typeface="Comic Sans MS"/>
                <a:ea typeface="Comic Sans MS"/>
                <a:cs typeface="Comic Sans MS"/>
                <a:sym typeface="Comic Sans MS"/>
              </a:rPr>
              <a:t>trece placas tectónicas principales</a:t>
            </a:r>
            <a:r>
              <a:rPr lang="es-CL" sz="2400">
                <a:solidFill>
                  <a:schemeClr val="dk1"/>
                </a:solidFill>
                <a:latin typeface="Comic Sans MS"/>
                <a:ea typeface="Comic Sans MS"/>
                <a:cs typeface="Comic Sans MS"/>
                <a:sym typeface="Comic Sans MS"/>
              </a:rPr>
              <a:t>. Sin embargo, hay una gran cantidad de placas de menor tamaño.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1249680" y="1014634"/>
            <a:ext cx="9692640" cy="1397124"/>
          </a:xfrm>
          <a:prstGeom prst="rect">
            <a:avLst/>
          </a:prstGeom>
          <a:noFill/>
          <a:ln>
            <a:noFill/>
          </a:ln>
        </p:spPr>
        <p:txBody>
          <a:bodyPr spcFirstLastPara="1" wrap="square" lIns="91425" tIns="27425" rIns="91425" bIns="45700" anchor="b" anchorCtr="0">
            <a:noAutofit/>
          </a:bodyPr>
          <a:lstStyle/>
          <a:p>
            <a:pPr marL="0" lvl="0" indent="0" algn="ctr" rtl="0">
              <a:lnSpc>
                <a:spcPct val="90000"/>
              </a:lnSpc>
              <a:spcBef>
                <a:spcPts val="0"/>
              </a:spcBef>
              <a:spcAft>
                <a:spcPts val="0"/>
              </a:spcAft>
              <a:buClr>
                <a:schemeClr val="accent1"/>
              </a:buClr>
              <a:buSzPts val="6000"/>
              <a:buFont typeface="Comic Sans MS"/>
              <a:buNone/>
            </a:pPr>
            <a:r>
              <a:rPr lang="es-CL" sz="6000">
                <a:latin typeface="Comic Sans MS"/>
                <a:ea typeface="Comic Sans MS"/>
                <a:cs typeface="Comic Sans MS"/>
                <a:sym typeface="Comic Sans MS"/>
              </a:rPr>
              <a:t>UNIDAD 2 </a:t>
            </a:r>
            <a:br>
              <a:rPr lang="es-CL" sz="6000">
                <a:latin typeface="Comic Sans MS"/>
                <a:ea typeface="Comic Sans MS"/>
                <a:cs typeface="Comic Sans MS"/>
                <a:sym typeface="Comic Sans MS"/>
              </a:rPr>
            </a:br>
            <a:r>
              <a:rPr lang="es-CL" sz="6000">
                <a:latin typeface="Comic Sans MS"/>
                <a:ea typeface="Comic Sans MS"/>
                <a:cs typeface="Comic Sans MS"/>
                <a:sym typeface="Comic Sans MS"/>
              </a:rPr>
              <a:t>“Los Fenómenos Sísmicos” </a:t>
            </a:r>
            <a:endParaRPr/>
          </a:p>
        </p:txBody>
      </p:sp>
      <p:sp>
        <p:nvSpPr>
          <p:cNvPr id="117" name="Google Shape;117;p2"/>
          <p:cNvSpPr txBox="1">
            <a:spLocks noGrp="1"/>
          </p:cNvSpPr>
          <p:nvPr>
            <p:ph type="body" idx="1"/>
          </p:nvPr>
        </p:nvSpPr>
        <p:spPr>
          <a:xfrm>
            <a:off x="513726" y="2632364"/>
            <a:ext cx="8595360" cy="4351337"/>
          </a:xfrm>
          <a:prstGeom prst="rect">
            <a:avLst/>
          </a:prstGeom>
          <a:noFill/>
          <a:ln>
            <a:noFill/>
          </a:ln>
        </p:spPr>
        <p:txBody>
          <a:bodyPr spcFirstLastPara="1" wrap="square" lIns="91425" tIns="45700" rIns="91425" bIns="45700" anchor="t" anchorCtr="0">
            <a:normAutofit/>
          </a:bodyPr>
          <a:lstStyle/>
          <a:p>
            <a:pPr marL="182880" lvl="0" indent="-203200" algn="l" rtl="0">
              <a:lnSpc>
                <a:spcPct val="95000"/>
              </a:lnSpc>
              <a:spcBef>
                <a:spcPts val="0"/>
              </a:spcBef>
              <a:spcAft>
                <a:spcPts val="0"/>
              </a:spcAft>
              <a:buSzPts val="3200"/>
              <a:buChar char="•"/>
            </a:pPr>
            <a:r>
              <a:rPr lang="es-CL" sz="4000" b="1">
                <a:latin typeface="Comic Sans MS"/>
                <a:ea typeface="Comic Sans MS"/>
                <a:cs typeface="Comic Sans MS"/>
                <a:sym typeface="Comic Sans MS"/>
              </a:rPr>
              <a:t>Objetivo:</a:t>
            </a:r>
            <a:endParaRPr/>
          </a:p>
          <a:p>
            <a:pPr marL="0" lvl="0" indent="0" algn="l" rtl="0">
              <a:lnSpc>
                <a:spcPct val="95000"/>
              </a:lnSpc>
              <a:spcBef>
                <a:spcPts val="1600"/>
              </a:spcBef>
              <a:spcAft>
                <a:spcPts val="0"/>
              </a:spcAft>
              <a:buSzPts val="3200"/>
              <a:buNone/>
            </a:pPr>
            <a:r>
              <a:rPr lang="es-CL" sz="4000">
                <a:latin typeface="Comic Sans MS"/>
                <a:ea typeface="Comic Sans MS"/>
                <a:cs typeface="Comic Sans MS"/>
                <a:sym typeface="Comic Sans MS"/>
              </a:rPr>
              <a:t>- Conocer y ubicar  las capas de la Tierra. </a:t>
            </a:r>
            <a:endParaRPr/>
          </a:p>
        </p:txBody>
      </p:sp>
      <p:pic>
        <p:nvPicPr>
          <p:cNvPr id="118" name="Google Shape;118;p2"/>
          <p:cNvPicPr preferRelativeResize="0"/>
          <p:nvPr/>
        </p:nvPicPr>
        <p:blipFill rotWithShape="1">
          <a:blip r:embed="rId3">
            <a:alphaModFix/>
          </a:blip>
          <a:srcRect l="17045" t="7676" r="10250" b="10909"/>
          <a:stretch/>
        </p:blipFill>
        <p:spPr>
          <a:xfrm>
            <a:off x="7806916" y="4095857"/>
            <a:ext cx="4385158" cy="2762143"/>
          </a:xfrm>
          <a:prstGeom prst="rect">
            <a:avLst/>
          </a:prstGeom>
          <a:noFill/>
          <a:ln>
            <a:noFill/>
          </a:ln>
        </p:spPr>
      </p:pic>
      <p:sp>
        <p:nvSpPr>
          <p:cNvPr id="119" name="Google Shape;119;p2"/>
          <p:cNvSpPr txBox="1"/>
          <p:nvPr/>
        </p:nvSpPr>
        <p:spPr>
          <a:xfrm>
            <a:off x="8478981" y="242602"/>
            <a:ext cx="3713100" cy="6465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3600" b="1">
                <a:solidFill>
                  <a:schemeClr val="dk1"/>
                </a:solidFill>
                <a:latin typeface="Comic Sans MS"/>
                <a:ea typeface="Comic Sans MS"/>
                <a:cs typeface="Comic Sans MS"/>
                <a:sym typeface="Comic Sans MS"/>
              </a:rPr>
              <a:t>14</a:t>
            </a:r>
            <a:r>
              <a:rPr lang="es-CL" sz="3600" b="1" i="0" u="none" strike="noStrike" cap="none">
                <a:solidFill>
                  <a:schemeClr val="dk1"/>
                </a:solidFill>
                <a:latin typeface="Comic Sans MS"/>
                <a:ea typeface="Comic Sans MS"/>
                <a:cs typeface="Comic Sans MS"/>
                <a:sym typeface="Comic Sans MS"/>
              </a:rPr>
              <a:t>-06-2021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3" title="4º BÁSICO/CIENCIAS NATURALES - Capas de la tierra">
            <a:hlinkClick r:id="rId3"/>
          </p:cNvPr>
          <p:cNvPicPr preferRelativeResize="0"/>
          <p:nvPr/>
        </p:nvPicPr>
        <p:blipFill>
          <a:blip r:embed="rId4">
            <a:alphaModFix/>
          </a:blip>
          <a:stretch>
            <a:fillRect/>
          </a:stretch>
        </p:blipFill>
        <p:spPr>
          <a:xfrm>
            <a:off x="1829900" y="231350"/>
            <a:ext cx="7978525" cy="5983900"/>
          </a:xfrm>
          <a:prstGeom prst="rect">
            <a:avLst/>
          </a:prstGeom>
          <a:noFill/>
          <a:ln>
            <a:noFill/>
          </a:ln>
        </p:spPr>
      </p:pic>
      <p:sp>
        <p:nvSpPr>
          <p:cNvPr id="125" name="Google Shape;125;p3"/>
          <p:cNvSpPr txBox="1"/>
          <p:nvPr/>
        </p:nvSpPr>
        <p:spPr>
          <a:xfrm>
            <a:off x="463775" y="6457800"/>
            <a:ext cx="458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a:t>https://www.youtube.com/watch?v=HQrOhHXFxxI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e649265d81_0_0"/>
          <p:cNvSpPr txBox="1">
            <a:spLocks noGrp="1"/>
          </p:cNvSpPr>
          <p:nvPr>
            <p:ph type="title"/>
          </p:nvPr>
        </p:nvSpPr>
        <p:spPr>
          <a:xfrm>
            <a:off x="1261872" y="294198"/>
            <a:ext cx="9692700" cy="1397100"/>
          </a:xfrm>
          <a:prstGeom prst="rect">
            <a:avLst/>
          </a:prstGeom>
        </p:spPr>
        <p:txBody>
          <a:bodyPr spcFirstLastPara="1" wrap="square" lIns="91425" tIns="27425" rIns="91425" bIns="45700" anchor="b" anchorCtr="0">
            <a:normAutofit/>
          </a:bodyPr>
          <a:lstStyle/>
          <a:p>
            <a:pPr marL="0" lvl="0" indent="0" algn="l" rtl="0">
              <a:spcBef>
                <a:spcPts val="0"/>
              </a:spcBef>
              <a:spcAft>
                <a:spcPts val="0"/>
              </a:spcAft>
              <a:buNone/>
            </a:pPr>
            <a:r>
              <a:rPr lang="es-CL"/>
              <a:t>antes de continuar ...</a:t>
            </a:r>
            <a:endParaRPr/>
          </a:p>
        </p:txBody>
      </p:sp>
      <p:pic>
        <p:nvPicPr>
          <p:cNvPr id="131" name="Google Shape;131;ge649265d81_0_0"/>
          <p:cNvPicPr preferRelativeResize="0"/>
          <p:nvPr/>
        </p:nvPicPr>
        <p:blipFill>
          <a:blip r:embed="rId3">
            <a:alphaModFix/>
          </a:blip>
          <a:stretch>
            <a:fillRect/>
          </a:stretch>
        </p:blipFill>
        <p:spPr>
          <a:xfrm>
            <a:off x="1550350" y="1828805"/>
            <a:ext cx="8018350" cy="453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5"/>
        <p:cNvGrpSpPr/>
        <p:nvPr/>
      </p:nvGrpSpPr>
      <p:grpSpPr>
        <a:xfrm>
          <a:off x="0" y="0"/>
          <a:ext cx="0" cy="0"/>
          <a:chOff x="0" y="0"/>
          <a:chExt cx="0" cy="0"/>
        </a:xfrm>
      </p:grpSpPr>
      <p:sp>
        <p:nvSpPr>
          <p:cNvPr id="136" name="Google Shape;136;p4"/>
          <p:cNvSpPr/>
          <p:nvPr/>
        </p:nvSpPr>
        <p:spPr>
          <a:xfrm>
            <a:off x="11292840" y="0"/>
            <a:ext cx="9144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0" y="0"/>
            <a:ext cx="457200" cy="6858000"/>
          </a:xfrm>
          <a:prstGeom prst="rect">
            <a:avLst/>
          </a:prstGeom>
          <a:solidFill>
            <a:srgbClr val="F1E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a:spLocks noGrp="1"/>
          </p:cNvSpPr>
          <p:nvPr>
            <p:ph type="title"/>
          </p:nvPr>
        </p:nvSpPr>
        <p:spPr>
          <a:xfrm>
            <a:off x="228600" y="1534805"/>
            <a:ext cx="10999162" cy="4041648"/>
          </a:xfrm>
          <a:prstGeom prst="rect">
            <a:avLst/>
          </a:prstGeom>
          <a:noFill/>
          <a:ln>
            <a:noFill/>
          </a:ln>
        </p:spPr>
        <p:txBody>
          <a:bodyPr spcFirstLastPara="1" wrap="square" lIns="91425" tIns="27425" rIns="91425" bIns="45700" anchor="b" anchorCtr="0">
            <a:normAutofit fontScale="90000"/>
          </a:bodyPr>
          <a:lstStyle/>
          <a:p>
            <a:pPr marL="0" lvl="0" indent="0" algn="ctr" rtl="0">
              <a:lnSpc>
                <a:spcPct val="85000"/>
              </a:lnSpc>
              <a:spcBef>
                <a:spcPts val="0"/>
              </a:spcBef>
              <a:spcAft>
                <a:spcPts val="0"/>
              </a:spcAft>
              <a:buClr>
                <a:schemeClr val="accent1"/>
              </a:buClr>
              <a:buSzPct val="100000"/>
              <a:buFont typeface="Comic Sans MS"/>
              <a:buNone/>
            </a:pPr>
            <a:r>
              <a:rPr lang="es-CL" sz="9600">
                <a:latin typeface="Comic Sans MS"/>
                <a:ea typeface="Comic Sans MS"/>
                <a:cs typeface="Comic Sans MS"/>
                <a:sym typeface="Comic Sans MS"/>
              </a:rPr>
              <a:t>Capas</a:t>
            </a:r>
            <a:br>
              <a:rPr lang="es-CL" sz="9600">
                <a:latin typeface="Comic Sans MS"/>
                <a:ea typeface="Comic Sans MS"/>
                <a:cs typeface="Comic Sans MS"/>
                <a:sym typeface="Comic Sans MS"/>
              </a:rPr>
            </a:br>
            <a:r>
              <a:rPr lang="es-CL" sz="9600">
                <a:latin typeface="Comic Sans MS"/>
                <a:ea typeface="Comic Sans MS"/>
                <a:cs typeface="Comic Sans MS"/>
                <a:sym typeface="Comic Sans MS"/>
              </a:rPr>
              <a:t> de </a:t>
            </a:r>
            <a:br>
              <a:rPr lang="es-CL" sz="9600">
                <a:latin typeface="Comic Sans MS"/>
                <a:ea typeface="Comic Sans MS"/>
                <a:cs typeface="Comic Sans MS"/>
                <a:sym typeface="Comic Sans MS"/>
              </a:rPr>
            </a:br>
            <a:r>
              <a:rPr lang="es-CL" sz="9600">
                <a:latin typeface="Comic Sans MS"/>
                <a:ea typeface="Comic Sans MS"/>
                <a:cs typeface="Comic Sans MS"/>
                <a:sym typeface="Comic Sans MS"/>
              </a:rPr>
              <a:t> La Tierra </a:t>
            </a:r>
            <a:br>
              <a:rPr lang="es-CL" sz="4200">
                <a:solidFill>
                  <a:schemeClr val="dk1"/>
                </a:solidFill>
              </a:rPr>
            </a:br>
            <a:endParaRPr sz="4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998636" y="0"/>
            <a:ext cx="9692640" cy="855729"/>
          </a:xfrm>
          <a:prstGeom prst="rect">
            <a:avLst/>
          </a:prstGeom>
          <a:noFill/>
          <a:ln>
            <a:noFill/>
          </a:ln>
        </p:spPr>
        <p:txBody>
          <a:bodyPr spcFirstLastPara="1" wrap="square" lIns="91425" tIns="27425" rIns="91425" bIns="45700" anchor="b" anchorCtr="0">
            <a:normAutofit/>
          </a:bodyPr>
          <a:lstStyle/>
          <a:p>
            <a:pPr marL="0" lvl="0" indent="0" algn="ctr" rtl="0">
              <a:lnSpc>
                <a:spcPct val="90000"/>
              </a:lnSpc>
              <a:spcBef>
                <a:spcPts val="0"/>
              </a:spcBef>
              <a:spcAft>
                <a:spcPts val="0"/>
              </a:spcAft>
              <a:buClr>
                <a:schemeClr val="accent1"/>
              </a:buClr>
              <a:buSzPts val="5400"/>
              <a:buFont typeface="Comic Sans MS"/>
              <a:buNone/>
            </a:pPr>
            <a:r>
              <a:rPr lang="es-CL" sz="5400">
                <a:latin typeface="Comic Sans MS"/>
                <a:ea typeface="Comic Sans MS"/>
                <a:cs typeface="Comic Sans MS"/>
                <a:sym typeface="Comic Sans MS"/>
              </a:rPr>
              <a:t>Las Capas de la Tierra </a:t>
            </a:r>
            <a:endParaRPr/>
          </a:p>
        </p:txBody>
      </p:sp>
      <p:sp>
        <p:nvSpPr>
          <p:cNvPr id="144" name="Google Shape;144;p5"/>
          <p:cNvSpPr txBox="1">
            <a:spLocks noGrp="1"/>
          </p:cNvSpPr>
          <p:nvPr>
            <p:ph type="body" idx="1"/>
          </p:nvPr>
        </p:nvSpPr>
        <p:spPr>
          <a:xfrm>
            <a:off x="486018" y="883440"/>
            <a:ext cx="10736164" cy="855730"/>
          </a:xfrm>
          <a:prstGeom prst="rect">
            <a:avLst/>
          </a:prstGeom>
          <a:noFill/>
          <a:ln>
            <a:noFill/>
          </a:ln>
        </p:spPr>
        <p:txBody>
          <a:bodyPr spcFirstLastPara="1" wrap="square" lIns="91425" tIns="45700" rIns="91425" bIns="45700" anchor="t" anchorCtr="0">
            <a:normAutofit fontScale="92500" lnSpcReduction="20000"/>
          </a:bodyPr>
          <a:lstStyle/>
          <a:p>
            <a:pPr marL="182880" lvl="0" indent="-182880" algn="l" rtl="0">
              <a:lnSpc>
                <a:spcPct val="95000"/>
              </a:lnSpc>
              <a:spcBef>
                <a:spcPts val="0"/>
              </a:spcBef>
              <a:spcAft>
                <a:spcPts val="0"/>
              </a:spcAft>
              <a:buSzPct val="80000"/>
              <a:buChar char="•"/>
            </a:pPr>
            <a:r>
              <a:rPr lang="es-CL" sz="3200">
                <a:latin typeface="Comic Sans MS"/>
                <a:ea typeface="Comic Sans MS"/>
                <a:cs typeface="Comic Sans MS"/>
                <a:sym typeface="Comic Sans MS"/>
              </a:rPr>
              <a:t>La Tierra tiene capas y cada una de ellas tienen diversas características. </a:t>
            </a:r>
            <a:endParaRPr/>
          </a:p>
        </p:txBody>
      </p:sp>
      <p:pic>
        <p:nvPicPr>
          <p:cNvPr id="145" name="Google Shape;145;p5"/>
          <p:cNvPicPr preferRelativeResize="0"/>
          <p:nvPr/>
        </p:nvPicPr>
        <p:blipFill rotWithShape="1">
          <a:blip r:embed="rId3">
            <a:alphaModFix/>
          </a:blip>
          <a:srcRect/>
          <a:stretch/>
        </p:blipFill>
        <p:spPr>
          <a:xfrm>
            <a:off x="2022762" y="1628202"/>
            <a:ext cx="8257311" cy="51714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6"/>
          <p:cNvSpPr txBox="1"/>
          <p:nvPr/>
        </p:nvSpPr>
        <p:spPr>
          <a:xfrm>
            <a:off x="737755" y="382013"/>
            <a:ext cx="10553700" cy="618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3600">
                <a:solidFill>
                  <a:schemeClr val="dk1"/>
                </a:solidFill>
                <a:latin typeface="Comic Sans MS"/>
                <a:ea typeface="Comic Sans MS"/>
                <a:cs typeface="Comic Sans MS"/>
                <a:sym typeface="Comic Sans MS"/>
              </a:rPr>
              <a:t>Las capas de la Tierra son las siguientes:</a:t>
            </a:r>
            <a:endParaRPr/>
          </a:p>
          <a:p>
            <a:pPr marL="742950" marR="0" lvl="0" indent="-742950" algn="l" rtl="0">
              <a:spcBef>
                <a:spcPts val="0"/>
              </a:spcBef>
              <a:spcAft>
                <a:spcPts val="0"/>
              </a:spcAft>
              <a:buClr>
                <a:srgbClr val="C00000"/>
              </a:buClr>
              <a:buSzPts val="3600"/>
              <a:buFont typeface="Century Schoolbook"/>
              <a:buAutoNum type="alphaLcParenR"/>
            </a:pPr>
            <a:r>
              <a:rPr lang="es-CL" sz="3600">
                <a:solidFill>
                  <a:srgbClr val="C00000"/>
                </a:solidFill>
                <a:latin typeface="Comic Sans MS"/>
                <a:ea typeface="Comic Sans MS"/>
                <a:cs typeface="Comic Sans MS"/>
                <a:sym typeface="Comic Sans MS"/>
              </a:rPr>
              <a:t>La corteza : </a:t>
            </a:r>
            <a:r>
              <a:rPr lang="es-CL" sz="3600">
                <a:solidFill>
                  <a:schemeClr val="dk1"/>
                </a:solidFill>
                <a:latin typeface="Comic Sans MS"/>
                <a:ea typeface="Comic Sans MS"/>
                <a:cs typeface="Comic Sans MS"/>
                <a:sym typeface="Comic Sans MS"/>
              </a:rPr>
              <a:t>corresponde a la capa externa y es sólida.</a:t>
            </a:r>
            <a:endParaRPr/>
          </a:p>
          <a:p>
            <a:pPr marL="742950" marR="0" lvl="0" indent="-742950" algn="l" rtl="0">
              <a:spcBef>
                <a:spcPts val="0"/>
              </a:spcBef>
              <a:spcAft>
                <a:spcPts val="0"/>
              </a:spcAft>
              <a:buClr>
                <a:srgbClr val="C00000"/>
              </a:buClr>
              <a:buSzPts val="3600"/>
              <a:buFont typeface="Century Schoolbook"/>
              <a:buAutoNum type="alphaLcParenR"/>
            </a:pPr>
            <a:r>
              <a:rPr lang="es-CL" sz="3600">
                <a:solidFill>
                  <a:srgbClr val="C00000"/>
                </a:solidFill>
                <a:latin typeface="Comic Sans MS"/>
                <a:ea typeface="Comic Sans MS"/>
                <a:cs typeface="Comic Sans MS"/>
                <a:sym typeface="Comic Sans MS"/>
              </a:rPr>
              <a:t>El manto : </a:t>
            </a:r>
            <a:r>
              <a:rPr lang="es-CL" sz="3600">
                <a:solidFill>
                  <a:schemeClr val="dk1"/>
                </a:solidFill>
                <a:latin typeface="Comic Sans MS"/>
                <a:ea typeface="Comic Sans MS"/>
                <a:cs typeface="Comic Sans MS"/>
                <a:sym typeface="Comic Sans MS"/>
              </a:rPr>
              <a:t>es la capa del medio, la de mayor espesor. Está compuesto por rocas sólidas que flotan en magma en estado líquido.</a:t>
            </a:r>
            <a:endParaRPr/>
          </a:p>
          <a:p>
            <a:pPr marL="742950" marR="0" lvl="0" indent="-742950" algn="l" rtl="0">
              <a:spcBef>
                <a:spcPts val="0"/>
              </a:spcBef>
              <a:spcAft>
                <a:spcPts val="0"/>
              </a:spcAft>
              <a:buClr>
                <a:srgbClr val="C00000"/>
              </a:buClr>
              <a:buSzPts val="3600"/>
              <a:buFont typeface="Century Schoolbook"/>
              <a:buAutoNum type="alphaLcParenR"/>
            </a:pPr>
            <a:r>
              <a:rPr lang="es-CL" sz="3600">
                <a:solidFill>
                  <a:srgbClr val="C00000"/>
                </a:solidFill>
                <a:latin typeface="Comic Sans MS"/>
                <a:ea typeface="Comic Sans MS"/>
                <a:cs typeface="Comic Sans MS"/>
                <a:sym typeface="Comic Sans MS"/>
              </a:rPr>
              <a:t>Magma :  </a:t>
            </a:r>
            <a:r>
              <a:rPr lang="es-CL" sz="3600">
                <a:solidFill>
                  <a:schemeClr val="dk1"/>
                </a:solidFill>
                <a:latin typeface="Comic Sans MS"/>
                <a:ea typeface="Comic Sans MS"/>
                <a:cs typeface="Comic Sans MS"/>
                <a:sym typeface="Comic Sans MS"/>
              </a:rPr>
              <a:t>roca fundida que se encuentra en el interior de la Tierra.</a:t>
            </a:r>
            <a:endParaRPr sz="36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s-CL" sz="3600">
                <a:solidFill>
                  <a:srgbClr val="C00000"/>
                </a:solidFill>
                <a:latin typeface="Comic Sans MS"/>
                <a:ea typeface="Comic Sans MS"/>
                <a:cs typeface="Comic Sans MS"/>
                <a:sym typeface="Comic Sans MS"/>
              </a:rPr>
              <a:t>d)  El núcleo :  </a:t>
            </a:r>
            <a:r>
              <a:rPr lang="es-CL" sz="3600">
                <a:solidFill>
                  <a:schemeClr val="dk1"/>
                </a:solidFill>
                <a:latin typeface="Comic Sans MS"/>
                <a:ea typeface="Comic Sans MS"/>
                <a:cs typeface="Comic Sans MS"/>
                <a:sym typeface="Comic Sans MS"/>
              </a:rPr>
              <a:t>es la capa más interna; tiene una parte externa líquida y otra interna, que es sólida.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p:nvPr/>
        </p:nvSpPr>
        <p:spPr>
          <a:xfrm>
            <a:off x="696192" y="5655024"/>
            <a:ext cx="610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156" name="Google Shape;156;p7" descr="Darwin construye una torre con bloques de madera, pero esta se cae con un temblor. Inquieto por lo ocurrido descubre que los sismos se producen por el movimiento de las placas tectónicas en la corteza de la superficie terrestre.&#10; &#10;Esta serie fue realizada por los creadores de Pichintún, Camaleón y las Naturales Ciencias y Cuéntame un cuento. ¿Te gustó el video? No olvides suscribirte a nuestro canal de YouTube para enterarte de todas las novedades y recibir notificaciones de nuevos videos. &#10; &#10;Serie de animación educativa que tiene por protagonista a Darwin, una curiosa y preguntona ranita de Darwin. En cada capítulo, nuestro anfitrión aprenderá sobre distintos temas, que amenazan la vida y ponen en peligro el medio ambiente, además de entregar recomendaciones y consejos para enfrentar situaciones de catástrofe y los nuevos desafíos que surgen a raíz del cambio climático.&#10; &#10;------------------------ Nuestras redes ------------------------- &#10; &#10;Web: https://infantil.cntv.cl/ &#10;Facebook: https://www.facebook.com/cntvinfantil &#10;Instagram: cntvinfantil &#10;Twitter: cntvinfantil" title="Placas tectónicas | Planeta Darwin | Ciencias naturales">
            <a:hlinkClick r:id="rId3"/>
          </p:cNvPr>
          <p:cNvPicPr preferRelativeResize="0"/>
          <p:nvPr/>
        </p:nvPicPr>
        <p:blipFill>
          <a:blip r:embed="rId4">
            <a:alphaModFix/>
          </a:blip>
          <a:stretch>
            <a:fillRect/>
          </a:stretch>
        </p:blipFill>
        <p:spPr>
          <a:xfrm>
            <a:off x="3088550" y="824763"/>
            <a:ext cx="6944626" cy="5208475"/>
          </a:xfrm>
          <a:prstGeom prst="rect">
            <a:avLst/>
          </a:prstGeom>
          <a:noFill/>
          <a:ln>
            <a:noFill/>
          </a:ln>
        </p:spPr>
      </p:pic>
      <p:sp>
        <p:nvSpPr>
          <p:cNvPr id="157" name="Google Shape;157;p7"/>
          <p:cNvSpPr txBox="1"/>
          <p:nvPr/>
        </p:nvSpPr>
        <p:spPr>
          <a:xfrm>
            <a:off x="463775" y="6457800"/>
            <a:ext cx="480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a:t>https://www.youtube.com/watch?v=_G0bGDB-MU4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375180" y="211071"/>
            <a:ext cx="10653037" cy="929322"/>
          </a:xfrm>
          <a:prstGeom prst="rect">
            <a:avLst/>
          </a:prstGeom>
          <a:noFill/>
          <a:ln>
            <a:noFill/>
          </a:ln>
        </p:spPr>
        <p:txBody>
          <a:bodyPr spcFirstLastPara="1" wrap="square" lIns="91425" tIns="27425"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omic Sans MS"/>
              <a:buNone/>
            </a:pPr>
            <a:r>
              <a:rPr lang="es-CL" sz="5400">
                <a:latin typeface="Comic Sans MS"/>
                <a:ea typeface="Comic Sans MS"/>
                <a:cs typeface="Comic Sans MS"/>
                <a:sym typeface="Comic Sans MS"/>
              </a:rPr>
              <a:t>La corteza y las placas tectónicas</a:t>
            </a:r>
            <a:endParaRPr sz="5400">
              <a:latin typeface="Comic Sans MS"/>
              <a:ea typeface="Comic Sans MS"/>
              <a:cs typeface="Comic Sans MS"/>
              <a:sym typeface="Comic Sans MS"/>
            </a:endParaRPr>
          </a:p>
        </p:txBody>
      </p:sp>
      <p:pic>
        <p:nvPicPr>
          <p:cNvPr id="163" name="Google Shape;163;p8"/>
          <p:cNvPicPr preferRelativeResize="0">
            <a:picLocks noGrp="1"/>
          </p:cNvPicPr>
          <p:nvPr>
            <p:ph type="body" idx="1"/>
          </p:nvPr>
        </p:nvPicPr>
        <p:blipFill rotWithShape="1">
          <a:blip r:embed="rId3">
            <a:alphaModFix/>
          </a:blip>
          <a:srcRect/>
          <a:stretch/>
        </p:blipFill>
        <p:spPr>
          <a:xfrm>
            <a:off x="2076639" y="1140392"/>
            <a:ext cx="7746234" cy="5565371"/>
          </a:xfrm>
          <a:prstGeom prst="rect">
            <a:avLst/>
          </a:prstGeom>
          <a:noFill/>
          <a:ln>
            <a:noFill/>
          </a:ln>
        </p:spPr>
      </p:pic>
    </p:spTree>
  </p:cSld>
  <p:clrMapOvr>
    <a:masterClrMapping/>
  </p:clrMapOvr>
</p:sld>
</file>

<file path=ppt/theme/theme1.xml><?xml version="1.0" encoding="utf-8"?>
<a:theme xmlns:a="http://schemas.openxmlformats.org/drawingml/2006/main" name="Vista">
  <a:themeElements>
    <a:clrScheme name="Vista">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sta">
  <a:themeElements>
    <a:clrScheme name="Vista">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Panorámica</PresentationFormat>
  <Paragraphs>25</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Arial</vt:lpstr>
      <vt:lpstr>Century Schoolbook</vt:lpstr>
      <vt:lpstr>Comic Sans MS</vt:lpstr>
      <vt:lpstr>Noto Sans Symbols</vt:lpstr>
      <vt:lpstr>Vista</vt:lpstr>
      <vt:lpstr>Vista</vt:lpstr>
      <vt:lpstr>CIENCIAS  4° BÁSICO </vt:lpstr>
      <vt:lpstr>UNIDAD 2  “Los Fenómenos Sísmicos” </vt:lpstr>
      <vt:lpstr>Presentación de PowerPoint</vt:lpstr>
      <vt:lpstr>antes de continuar ...</vt:lpstr>
      <vt:lpstr>Capas  de   La Tierra  </vt:lpstr>
      <vt:lpstr>Las Capas de la Tierra </vt:lpstr>
      <vt:lpstr>Presentación de PowerPoint</vt:lpstr>
      <vt:lpstr>Presentación de PowerPoint</vt:lpstr>
      <vt:lpstr>La corteza y las placas tectónicas</vt:lpstr>
      <vt:lpstr>¿Qué son las placas tectónicas?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CIENCIAS  4° BÁSICO </dc:title>
  <dc:creator>ANA TAPIA SANCHEZ</dc:creator>
  <cp:lastModifiedBy>Carmen Barros Ortega</cp:lastModifiedBy>
  <cp:revision>1</cp:revision>
  <dcterms:created xsi:type="dcterms:W3CDTF">2020-06-22T19:09:21Z</dcterms:created>
  <dcterms:modified xsi:type="dcterms:W3CDTF">2021-07-29T15:19:32Z</dcterms:modified>
</cp:coreProperties>
</file>