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2" r:id="rId6"/>
    <p:sldId id="260" r:id="rId7"/>
    <p:sldId id="259" r:id="rId8"/>
    <p:sldId id="269" r:id="rId9"/>
    <p:sldId id="270" r:id="rId10"/>
    <p:sldId id="272" r:id="rId11"/>
    <p:sldId id="273" r:id="rId12"/>
    <p:sldId id="261" r:id="rId13"/>
    <p:sldId id="268" r:id="rId14"/>
    <p:sldId id="274" r:id="rId15"/>
    <p:sldId id="275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38FCA-FE51-4449-B320-C081E83C242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FF23D0F-D8AF-4FD8-81E5-7CB91A070A12}">
      <dgm:prSet phldrT="[Texto]"/>
      <dgm:spPr/>
      <dgm:t>
        <a:bodyPr/>
        <a:lstStyle/>
        <a:p>
          <a:r>
            <a:rPr lang="es-CL" dirty="0"/>
            <a:t>Organización burocrática </a:t>
          </a:r>
        </a:p>
      </dgm:t>
    </dgm:pt>
    <dgm:pt modelId="{3793F5D9-4E6B-4176-9023-9DCC74C1DBCD}" type="parTrans" cxnId="{ED4C04FC-F0E5-4B39-BC39-A2C37BC0415E}">
      <dgm:prSet/>
      <dgm:spPr/>
      <dgm:t>
        <a:bodyPr/>
        <a:lstStyle/>
        <a:p>
          <a:endParaRPr lang="es-CL"/>
        </a:p>
      </dgm:t>
    </dgm:pt>
    <dgm:pt modelId="{80FEF7A8-CC67-4D06-8966-29C57558266C}" type="sibTrans" cxnId="{ED4C04FC-F0E5-4B39-BC39-A2C37BC0415E}">
      <dgm:prSet/>
      <dgm:spPr/>
      <dgm:t>
        <a:bodyPr/>
        <a:lstStyle/>
        <a:p>
          <a:endParaRPr lang="es-CL"/>
        </a:p>
      </dgm:t>
    </dgm:pt>
    <dgm:pt modelId="{D0C3C2C8-9296-4322-A5F6-FD22D3D2D802}">
      <dgm:prSet phldrT="[Texto]"/>
      <dgm:spPr/>
      <dgm:t>
        <a:bodyPr/>
        <a:lstStyle/>
        <a:p>
          <a:r>
            <a:rPr lang="es-CL" dirty="0"/>
            <a:t>Cultura de la legalidad</a:t>
          </a:r>
        </a:p>
      </dgm:t>
    </dgm:pt>
    <dgm:pt modelId="{3B46BEE9-97B3-469B-989B-6F36FC051A23}" type="parTrans" cxnId="{F792FD26-C739-4866-90DA-8F60A6D43ACD}">
      <dgm:prSet/>
      <dgm:spPr/>
      <dgm:t>
        <a:bodyPr/>
        <a:lstStyle/>
        <a:p>
          <a:endParaRPr lang="es-CL"/>
        </a:p>
      </dgm:t>
    </dgm:pt>
    <dgm:pt modelId="{A0290795-43B3-4414-A84D-2FDA31A42CD9}" type="sibTrans" cxnId="{F792FD26-C739-4866-90DA-8F60A6D43ACD}">
      <dgm:prSet/>
      <dgm:spPr/>
      <dgm:t>
        <a:bodyPr/>
        <a:lstStyle/>
        <a:p>
          <a:endParaRPr lang="es-CL"/>
        </a:p>
      </dgm:t>
    </dgm:pt>
    <dgm:pt modelId="{5787F98B-A8BB-4FDD-97E8-D5E0EC12889C}">
      <dgm:prSet phldrT="[Texto]"/>
      <dgm:spPr/>
      <dgm:t>
        <a:bodyPr/>
        <a:lstStyle/>
        <a:p>
          <a:r>
            <a:rPr lang="es-CL" dirty="0"/>
            <a:t>Expansión territorial</a:t>
          </a:r>
        </a:p>
      </dgm:t>
    </dgm:pt>
    <dgm:pt modelId="{6604F6B7-DF93-458A-BB85-4D98DC257CD4}" type="parTrans" cxnId="{C63D4D57-1DA2-4816-973D-F921070D851E}">
      <dgm:prSet/>
      <dgm:spPr/>
      <dgm:t>
        <a:bodyPr/>
        <a:lstStyle/>
        <a:p>
          <a:endParaRPr lang="es-CL"/>
        </a:p>
      </dgm:t>
    </dgm:pt>
    <dgm:pt modelId="{F39B58ED-8CFA-471C-9DF0-CF43F846F45B}" type="sibTrans" cxnId="{C63D4D57-1DA2-4816-973D-F921070D851E}">
      <dgm:prSet/>
      <dgm:spPr/>
      <dgm:t>
        <a:bodyPr/>
        <a:lstStyle/>
        <a:p>
          <a:endParaRPr lang="es-CL"/>
        </a:p>
      </dgm:t>
    </dgm:pt>
    <dgm:pt modelId="{AB161777-BE4C-40E5-BE59-6B8A01767376}" type="pres">
      <dgm:prSet presAssocID="{4F338FCA-FE51-4449-B320-C081E83C242A}" presName="Name0" presStyleCnt="0">
        <dgm:presLayoutVars>
          <dgm:dir/>
          <dgm:animLvl val="lvl"/>
          <dgm:resizeHandles val="exact"/>
        </dgm:presLayoutVars>
      </dgm:prSet>
      <dgm:spPr/>
    </dgm:pt>
    <dgm:pt modelId="{EF57FA2A-89D1-41C2-A932-52EDACF76940}" type="pres">
      <dgm:prSet presAssocID="{4F338FCA-FE51-4449-B320-C081E83C242A}" presName="dummy" presStyleCnt="0"/>
      <dgm:spPr/>
    </dgm:pt>
    <dgm:pt modelId="{C5B1876E-21EE-4BD3-A242-C39C1EFC95C3}" type="pres">
      <dgm:prSet presAssocID="{4F338FCA-FE51-4449-B320-C081E83C242A}" presName="linH" presStyleCnt="0"/>
      <dgm:spPr/>
    </dgm:pt>
    <dgm:pt modelId="{3FEAB0A1-28CA-49A2-85B8-1B08881698DC}" type="pres">
      <dgm:prSet presAssocID="{4F338FCA-FE51-4449-B320-C081E83C242A}" presName="padding1" presStyleCnt="0"/>
      <dgm:spPr/>
    </dgm:pt>
    <dgm:pt modelId="{75B398C1-D997-4688-9567-361B018A6EF8}" type="pres">
      <dgm:prSet presAssocID="{EFF23D0F-D8AF-4FD8-81E5-7CB91A070A12}" presName="linV" presStyleCnt="0"/>
      <dgm:spPr/>
    </dgm:pt>
    <dgm:pt modelId="{613221A4-7DEF-4E91-9944-F0ADC3AEE7BF}" type="pres">
      <dgm:prSet presAssocID="{EFF23D0F-D8AF-4FD8-81E5-7CB91A070A12}" presName="spVertical1" presStyleCnt="0"/>
      <dgm:spPr/>
    </dgm:pt>
    <dgm:pt modelId="{8DCAC10D-A33C-48DE-95F5-6ADE5492BB6D}" type="pres">
      <dgm:prSet presAssocID="{EFF23D0F-D8AF-4FD8-81E5-7CB91A070A12}" presName="parTx" presStyleLbl="revTx" presStyleIdx="0" presStyleCnt="3" custLinFactNeighborX="3556" custLinFactNeighborY="-93309">
        <dgm:presLayoutVars>
          <dgm:chMax val="0"/>
          <dgm:chPref val="0"/>
          <dgm:bulletEnabled val="1"/>
        </dgm:presLayoutVars>
      </dgm:prSet>
      <dgm:spPr/>
    </dgm:pt>
    <dgm:pt modelId="{1F122B01-DABB-4DF7-92CC-4D08BD181559}" type="pres">
      <dgm:prSet presAssocID="{EFF23D0F-D8AF-4FD8-81E5-7CB91A070A12}" presName="spVertical2" presStyleCnt="0"/>
      <dgm:spPr/>
    </dgm:pt>
    <dgm:pt modelId="{F73C973E-9A94-4B2B-9B98-E76CD3B6626B}" type="pres">
      <dgm:prSet presAssocID="{EFF23D0F-D8AF-4FD8-81E5-7CB91A070A12}" presName="spVertical3" presStyleCnt="0"/>
      <dgm:spPr/>
    </dgm:pt>
    <dgm:pt modelId="{E61BF818-2112-4696-B8AE-C5362188972F}" type="pres">
      <dgm:prSet presAssocID="{80FEF7A8-CC67-4D06-8966-29C57558266C}" presName="space" presStyleCnt="0"/>
      <dgm:spPr/>
    </dgm:pt>
    <dgm:pt modelId="{166F1AF0-0CDE-48EB-A60A-69B868DCCEC4}" type="pres">
      <dgm:prSet presAssocID="{D0C3C2C8-9296-4322-A5F6-FD22D3D2D802}" presName="linV" presStyleCnt="0"/>
      <dgm:spPr/>
    </dgm:pt>
    <dgm:pt modelId="{7E447539-B4AC-4CAD-A049-8781F1478D07}" type="pres">
      <dgm:prSet presAssocID="{D0C3C2C8-9296-4322-A5F6-FD22D3D2D802}" presName="spVertical1" presStyleCnt="0"/>
      <dgm:spPr/>
    </dgm:pt>
    <dgm:pt modelId="{ACE660F8-2CE9-4256-963E-2AF3B4D0F906}" type="pres">
      <dgm:prSet presAssocID="{D0C3C2C8-9296-4322-A5F6-FD22D3D2D802}" presName="parTx" presStyleLbl="revTx" presStyleIdx="1" presStyleCnt="3" custLinFactNeighborX="3535" custLinFactNeighborY="-78993">
        <dgm:presLayoutVars>
          <dgm:chMax val="0"/>
          <dgm:chPref val="0"/>
          <dgm:bulletEnabled val="1"/>
        </dgm:presLayoutVars>
      </dgm:prSet>
      <dgm:spPr/>
    </dgm:pt>
    <dgm:pt modelId="{D3487AAF-672E-4A11-B00C-CBEDCF09240B}" type="pres">
      <dgm:prSet presAssocID="{D0C3C2C8-9296-4322-A5F6-FD22D3D2D802}" presName="spVertical2" presStyleCnt="0"/>
      <dgm:spPr/>
    </dgm:pt>
    <dgm:pt modelId="{5B8F24F0-5A56-44DA-AC9E-C18EDE6D7CE4}" type="pres">
      <dgm:prSet presAssocID="{D0C3C2C8-9296-4322-A5F6-FD22D3D2D802}" presName="spVertical3" presStyleCnt="0"/>
      <dgm:spPr/>
    </dgm:pt>
    <dgm:pt modelId="{37FA1576-764F-4EB8-8D4D-2B68A469962C}" type="pres">
      <dgm:prSet presAssocID="{A0290795-43B3-4414-A84D-2FDA31A42CD9}" presName="space" presStyleCnt="0"/>
      <dgm:spPr/>
    </dgm:pt>
    <dgm:pt modelId="{4F625F4C-7A76-47CF-B521-7BCDC84AAD7F}" type="pres">
      <dgm:prSet presAssocID="{5787F98B-A8BB-4FDD-97E8-D5E0EC12889C}" presName="linV" presStyleCnt="0"/>
      <dgm:spPr/>
    </dgm:pt>
    <dgm:pt modelId="{E90ED8BE-1ED1-42B8-AA4F-26209A4BFFC4}" type="pres">
      <dgm:prSet presAssocID="{5787F98B-A8BB-4FDD-97E8-D5E0EC12889C}" presName="spVertical1" presStyleCnt="0"/>
      <dgm:spPr/>
    </dgm:pt>
    <dgm:pt modelId="{F30B5EA7-4C62-4B7D-89F6-C9BB76AF04A0}" type="pres">
      <dgm:prSet presAssocID="{5787F98B-A8BB-4FDD-97E8-D5E0EC12889C}" presName="parTx" presStyleLbl="revTx" presStyleIdx="2" presStyleCnt="3" custLinFactNeighborX="2678" custLinFactNeighborY="-78993">
        <dgm:presLayoutVars>
          <dgm:chMax val="0"/>
          <dgm:chPref val="0"/>
          <dgm:bulletEnabled val="1"/>
        </dgm:presLayoutVars>
      </dgm:prSet>
      <dgm:spPr/>
    </dgm:pt>
    <dgm:pt modelId="{7444C777-70BE-49C1-86B3-D277D233070B}" type="pres">
      <dgm:prSet presAssocID="{5787F98B-A8BB-4FDD-97E8-D5E0EC12889C}" presName="spVertical2" presStyleCnt="0"/>
      <dgm:spPr/>
    </dgm:pt>
    <dgm:pt modelId="{63AA8013-A5E3-4097-8336-A2DBCBDBB1BE}" type="pres">
      <dgm:prSet presAssocID="{5787F98B-A8BB-4FDD-97E8-D5E0EC12889C}" presName="spVertical3" presStyleCnt="0"/>
      <dgm:spPr/>
    </dgm:pt>
    <dgm:pt modelId="{3A3A49A3-0D6F-4550-80BB-B719DF7EC0C3}" type="pres">
      <dgm:prSet presAssocID="{4F338FCA-FE51-4449-B320-C081E83C242A}" presName="padding2" presStyleCnt="0"/>
      <dgm:spPr/>
    </dgm:pt>
    <dgm:pt modelId="{26D236D4-0DD1-4C26-A451-420800E4D6A4}" type="pres">
      <dgm:prSet presAssocID="{4F338FCA-FE51-4449-B320-C081E83C242A}" presName="negArrow" presStyleCnt="0"/>
      <dgm:spPr/>
    </dgm:pt>
    <dgm:pt modelId="{68F81D56-D89C-44EE-8862-574BCC31F176}" type="pres">
      <dgm:prSet presAssocID="{4F338FCA-FE51-4449-B320-C081E83C242A}" presName="backgroundArrow" presStyleLbl="node1" presStyleIdx="0" presStyleCnt="1" custAng="10800000" custLinFactNeighborX="-8164" custLinFactNeighborY="-22466"/>
      <dgm:spPr>
        <a:solidFill>
          <a:schemeClr val="accent4"/>
        </a:solidFill>
      </dgm:spPr>
    </dgm:pt>
  </dgm:ptLst>
  <dgm:cxnLst>
    <dgm:cxn modelId="{717C4408-EF46-4EB4-A1D3-9166DF9A1120}" type="presOf" srcId="{4F338FCA-FE51-4449-B320-C081E83C242A}" destId="{AB161777-BE4C-40E5-BE59-6B8A01767376}" srcOrd="0" destOrd="0" presId="urn:microsoft.com/office/officeart/2005/8/layout/hProcess3"/>
    <dgm:cxn modelId="{F792FD26-C739-4866-90DA-8F60A6D43ACD}" srcId="{4F338FCA-FE51-4449-B320-C081E83C242A}" destId="{D0C3C2C8-9296-4322-A5F6-FD22D3D2D802}" srcOrd="1" destOrd="0" parTransId="{3B46BEE9-97B3-469B-989B-6F36FC051A23}" sibTransId="{A0290795-43B3-4414-A84D-2FDA31A42CD9}"/>
    <dgm:cxn modelId="{2B4A6B35-D39E-45CA-B538-BD0B361B3CA2}" type="presOf" srcId="{D0C3C2C8-9296-4322-A5F6-FD22D3D2D802}" destId="{ACE660F8-2CE9-4256-963E-2AF3B4D0F906}" srcOrd="0" destOrd="0" presId="urn:microsoft.com/office/officeart/2005/8/layout/hProcess3"/>
    <dgm:cxn modelId="{8DD0B250-9893-4365-8539-3CC6EB3B0B39}" type="presOf" srcId="{5787F98B-A8BB-4FDD-97E8-D5E0EC12889C}" destId="{F30B5EA7-4C62-4B7D-89F6-C9BB76AF04A0}" srcOrd="0" destOrd="0" presId="urn:microsoft.com/office/officeart/2005/8/layout/hProcess3"/>
    <dgm:cxn modelId="{C63D4D57-1DA2-4816-973D-F921070D851E}" srcId="{4F338FCA-FE51-4449-B320-C081E83C242A}" destId="{5787F98B-A8BB-4FDD-97E8-D5E0EC12889C}" srcOrd="2" destOrd="0" parTransId="{6604F6B7-DF93-458A-BB85-4D98DC257CD4}" sibTransId="{F39B58ED-8CFA-471C-9DF0-CF43F846F45B}"/>
    <dgm:cxn modelId="{DF319BA9-DD86-4136-A2C5-29B6833FFD47}" type="presOf" srcId="{EFF23D0F-D8AF-4FD8-81E5-7CB91A070A12}" destId="{8DCAC10D-A33C-48DE-95F5-6ADE5492BB6D}" srcOrd="0" destOrd="0" presId="urn:microsoft.com/office/officeart/2005/8/layout/hProcess3"/>
    <dgm:cxn modelId="{ED4C04FC-F0E5-4B39-BC39-A2C37BC0415E}" srcId="{4F338FCA-FE51-4449-B320-C081E83C242A}" destId="{EFF23D0F-D8AF-4FD8-81E5-7CB91A070A12}" srcOrd="0" destOrd="0" parTransId="{3793F5D9-4E6B-4176-9023-9DCC74C1DBCD}" sibTransId="{80FEF7A8-CC67-4D06-8966-29C57558266C}"/>
    <dgm:cxn modelId="{08E70E90-E1CD-40D4-ABF2-5C7474D9FE5C}" type="presParOf" srcId="{AB161777-BE4C-40E5-BE59-6B8A01767376}" destId="{EF57FA2A-89D1-41C2-A932-52EDACF76940}" srcOrd="0" destOrd="0" presId="urn:microsoft.com/office/officeart/2005/8/layout/hProcess3"/>
    <dgm:cxn modelId="{2B6D2A8F-3F43-4378-A673-2F54CCCC9DCE}" type="presParOf" srcId="{AB161777-BE4C-40E5-BE59-6B8A01767376}" destId="{C5B1876E-21EE-4BD3-A242-C39C1EFC95C3}" srcOrd="1" destOrd="0" presId="urn:microsoft.com/office/officeart/2005/8/layout/hProcess3"/>
    <dgm:cxn modelId="{9406B7D8-7A2A-4C5E-82D7-C2264525E1A4}" type="presParOf" srcId="{C5B1876E-21EE-4BD3-A242-C39C1EFC95C3}" destId="{3FEAB0A1-28CA-49A2-85B8-1B08881698DC}" srcOrd="0" destOrd="0" presId="urn:microsoft.com/office/officeart/2005/8/layout/hProcess3"/>
    <dgm:cxn modelId="{7C3B20C4-2A4B-48FE-A337-3D70B65C7F04}" type="presParOf" srcId="{C5B1876E-21EE-4BD3-A242-C39C1EFC95C3}" destId="{75B398C1-D997-4688-9567-361B018A6EF8}" srcOrd="1" destOrd="0" presId="urn:microsoft.com/office/officeart/2005/8/layout/hProcess3"/>
    <dgm:cxn modelId="{B35E4AF5-180C-4B05-AFB2-93CFEC9D20B9}" type="presParOf" srcId="{75B398C1-D997-4688-9567-361B018A6EF8}" destId="{613221A4-7DEF-4E91-9944-F0ADC3AEE7BF}" srcOrd="0" destOrd="0" presId="urn:microsoft.com/office/officeart/2005/8/layout/hProcess3"/>
    <dgm:cxn modelId="{9593FC93-0FE6-48BA-B906-21617C1DE509}" type="presParOf" srcId="{75B398C1-D997-4688-9567-361B018A6EF8}" destId="{8DCAC10D-A33C-48DE-95F5-6ADE5492BB6D}" srcOrd="1" destOrd="0" presId="urn:microsoft.com/office/officeart/2005/8/layout/hProcess3"/>
    <dgm:cxn modelId="{0E22B4F5-BBEC-4955-8D20-C64F258DA307}" type="presParOf" srcId="{75B398C1-D997-4688-9567-361B018A6EF8}" destId="{1F122B01-DABB-4DF7-92CC-4D08BD181559}" srcOrd="2" destOrd="0" presId="urn:microsoft.com/office/officeart/2005/8/layout/hProcess3"/>
    <dgm:cxn modelId="{E7F6E0BC-BE0C-43AB-B638-632F8F696789}" type="presParOf" srcId="{75B398C1-D997-4688-9567-361B018A6EF8}" destId="{F73C973E-9A94-4B2B-9B98-E76CD3B6626B}" srcOrd="3" destOrd="0" presId="urn:microsoft.com/office/officeart/2005/8/layout/hProcess3"/>
    <dgm:cxn modelId="{BBCD206C-C5D9-4DF1-8816-EED7E0B45DCE}" type="presParOf" srcId="{C5B1876E-21EE-4BD3-A242-C39C1EFC95C3}" destId="{E61BF818-2112-4696-B8AE-C5362188972F}" srcOrd="2" destOrd="0" presId="urn:microsoft.com/office/officeart/2005/8/layout/hProcess3"/>
    <dgm:cxn modelId="{84134B75-168F-4769-A180-1BA61C1CD1B2}" type="presParOf" srcId="{C5B1876E-21EE-4BD3-A242-C39C1EFC95C3}" destId="{166F1AF0-0CDE-48EB-A60A-69B868DCCEC4}" srcOrd="3" destOrd="0" presId="urn:microsoft.com/office/officeart/2005/8/layout/hProcess3"/>
    <dgm:cxn modelId="{726B3983-9158-45B1-A1EF-208FE88BC4A0}" type="presParOf" srcId="{166F1AF0-0CDE-48EB-A60A-69B868DCCEC4}" destId="{7E447539-B4AC-4CAD-A049-8781F1478D07}" srcOrd="0" destOrd="0" presId="urn:microsoft.com/office/officeart/2005/8/layout/hProcess3"/>
    <dgm:cxn modelId="{2C639DC1-A7D4-4235-9DE6-F169D75F2DEA}" type="presParOf" srcId="{166F1AF0-0CDE-48EB-A60A-69B868DCCEC4}" destId="{ACE660F8-2CE9-4256-963E-2AF3B4D0F906}" srcOrd="1" destOrd="0" presId="urn:microsoft.com/office/officeart/2005/8/layout/hProcess3"/>
    <dgm:cxn modelId="{00A6182E-5558-4917-835E-15ACED760F51}" type="presParOf" srcId="{166F1AF0-0CDE-48EB-A60A-69B868DCCEC4}" destId="{D3487AAF-672E-4A11-B00C-CBEDCF09240B}" srcOrd="2" destOrd="0" presId="urn:microsoft.com/office/officeart/2005/8/layout/hProcess3"/>
    <dgm:cxn modelId="{5B71AAFA-4383-4119-82E0-DE9DC3E373C4}" type="presParOf" srcId="{166F1AF0-0CDE-48EB-A60A-69B868DCCEC4}" destId="{5B8F24F0-5A56-44DA-AC9E-C18EDE6D7CE4}" srcOrd="3" destOrd="0" presId="urn:microsoft.com/office/officeart/2005/8/layout/hProcess3"/>
    <dgm:cxn modelId="{F4B0C09D-B9C5-45B3-8FB9-57C4F83A0859}" type="presParOf" srcId="{C5B1876E-21EE-4BD3-A242-C39C1EFC95C3}" destId="{37FA1576-764F-4EB8-8D4D-2B68A469962C}" srcOrd="4" destOrd="0" presId="urn:microsoft.com/office/officeart/2005/8/layout/hProcess3"/>
    <dgm:cxn modelId="{BCEDDA16-BA0B-4553-9BE1-9B3DD354A7BD}" type="presParOf" srcId="{C5B1876E-21EE-4BD3-A242-C39C1EFC95C3}" destId="{4F625F4C-7A76-47CF-B521-7BCDC84AAD7F}" srcOrd="5" destOrd="0" presId="urn:microsoft.com/office/officeart/2005/8/layout/hProcess3"/>
    <dgm:cxn modelId="{EADCA73A-1733-41D6-9375-C54984B87682}" type="presParOf" srcId="{4F625F4C-7A76-47CF-B521-7BCDC84AAD7F}" destId="{E90ED8BE-1ED1-42B8-AA4F-26209A4BFFC4}" srcOrd="0" destOrd="0" presId="urn:microsoft.com/office/officeart/2005/8/layout/hProcess3"/>
    <dgm:cxn modelId="{FCD4DFF8-EFF0-4D14-A0CB-29B3ADAB53F3}" type="presParOf" srcId="{4F625F4C-7A76-47CF-B521-7BCDC84AAD7F}" destId="{F30B5EA7-4C62-4B7D-89F6-C9BB76AF04A0}" srcOrd="1" destOrd="0" presId="urn:microsoft.com/office/officeart/2005/8/layout/hProcess3"/>
    <dgm:cxn modelId="{7329B99B-CB01-4F2E-A8B6-297FA150DDBF}" type="presParOf" srcId="{4F625F4C-7A76-47CF-B521-7BCDC84AAD7F}" destId="{7444C777-70BE-49C1-86B3-D277D233070B}" srcOrd="2" destOrd="0" presId="urn:microsoft.com/office/officeart/2005/8/layout/hProcess3"/>
    <dgm:cxn modelId="{4EB6B6B6-5C79-4BC1-8DEB-7F15B4E91942}" type="presParOf" srcId="{4F625F4C-7A76-47CF-B521-7BCDC84AAD7F}" destId="{63AA8013-A5E3-4097-8336-A2DBCBDBB1BE}" srcOrd="3" destOrd="0" presId="urn:microsoft.com/office/officeart/2005/8/layout/hProcess3"/>
    <dgm:cxn modelId="{18A98231-01FB-4CAF-A44C-94AFD6AE1130}" type="presParOf" srcId="{C5B1876E-21EE-4BD3-A242-C39C1EFC95C3}" destId="{3A3A49A3-0D6F-4550-80BB-B719DF7EC0C3}" srcOrd="6" destOrd="0" presId="urn:microsoft.com/office/officeart/2005/8/layout/hProcess3"/>
    <dgm:cxn modelId="{BB71E117-2E12-4A04-A963-426EC6BB086C}" type="presParOf" srcId="{C5B1876E-21EE-4BD3-A242-C39C1EFC95C3}" destId="{26D236D4-0DD1-4C26-A451-420800E4D6A4}" srcOrd="7" destOrd="0" presId="urn:microsoft.com/office/officeart/2005/8/layout/hProcess3"/>
    <dgm:cxn modelId="{901EB44B-5BF9-48C5-8421-0785B745F94F}" type="presParOf" srcId="{C5B1876E-21EE-4BD3-A242-C39C1EFC95C3}" destId="{68F81D56-D89C-44EE-8862-574BCC31F17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1E56C-2185-4794-B771-9A90063F5BFE}" type="doc">
      <dgm:prSet loTypeId="urn:microsoft.com/office/officeart/2005/8/layout/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AE3CA23-9697-4CC0-8FE8-398F70968B28}">
      <dgm:prSet phldrT="[Texto]"/>
      <dgm:spPr/>
      <dgm:t>
        <a:bodyPr/>
        <a:lstStyle/>
        <a:p>
          <a:r>
            <a:rPr lang="es-ES" dirty="0"/>
            <a:t>Recesión económica</a:t>
          </a:r>
        </a:p>
      </dgm:t>
    </dgm:pt>
    <dgm:pt modelId="{9ABB9BBC-6A1B-4B43-82F8-C993D74E1438}" type="parTrans" cxnId="{20575023-33F4-4D10-83F5-177A30310AF1}">
      <dgm:prSet/>
      <dgm:spPr/>
      <dgm:t>
        <a:bodyPr/>
        <a:lstStyle/>
        <a:p>
          <a:endParaRPr lang="es-ES"/>
        </a:p>
      </dgm:t>
    </dgm:pt>
    <dgm:pt modelId="{23BE79C8-97BB-4EE1-BA42-4008123C5DAF}" type="sibTrans" cxnId="{20575023-33F4-4D10-83F5-177A30310AF1}">
      <dgm:prSet/>
      <dgm:spPr/>
      <dgm:t>
        <a:bodyPr/>
        <a:lstStyle/>
        <a:p>
          <a:endParaRPr lang="es-ES"/>
        </a:p>
      </dgm:t>
    </dgm:pt>
    <dgm:pt modelId="{8CB737BA-ED87-4827-B6BE-21C2D9FD999E}">
      <dgm:prSet phldrT="[Texto]"/>
      <dgm:spPr/>
      <dgm:t>
        <a:bodyPr/>
        <a:lstStyle/>
        <a:p>
          <a:r>
            <a:rPr lang="es-ES" dirty="0"/>
            <a:t>Crisis agraria</a:t>
          </a:r>
        </a:p>
      </dgm:t>
    </dgm:pt>
    <dgm:pt modelId="{78504BCA-A2CD-42B1-A61B-C246DCA1A40E}" type="parTrans" cxnId="{9D69AE96-582C-4516-A3F6-CD9B1F499AC6}">
      <dgm:prSet/>
      <dgm:spPr/>
      <dgm:t>
        <a:bodyPr/>
        <a:lstStyle/>
        <a:p>
          <a:endParaRPr lang="es-ES"/>
        </a:p>
      </dgm:t>
    </dgm:pt>
    <dgm:pt modelId="{50987158-5F38-4C63-AEF8-13DD329435FB}" type="sibTrans" cxnId="{9D69AE96-582C-4516-A3F6-CD9B1F499AC6}">
      <dgm:prSet/>
      <dgm:spPr/>
      <dgm:t>
        <a:bodyPr/>
        <a:lstStyle/>
        <a:p>
          <a:endParaRPr lang="es-ES"/>
        </a:p>
      </dgm:t>
    </dgm:pt>
    <dgm:pt modelId="{63DCFA3C-F094-47A7-8038-E94B00E13B70}">
      <dgm:prSet phldrT="[Texto]"/>
      <dgm:spPr/>
      <dgm:t>
        <a:bodyPr/>
        <a:lstStyle/>
        <a:p>
          <a:r>
            <a:rPr lang="es-ES" dirty="0"/>
            <a:t>Gasto público</a:t>
          </a:r>
        </a:p>
      </dgm:t>
    </dgm:pt>
    <dgm:pt modelId="{63184DD6-0E91-4C86-9803-7F78A102B86F}" type="parTrans" cxnId="{AC86539D-B51A-46A2-9D13-7B17E37DBA13}">
      <dgm:prSet/>
      <dgm:spPr/>
      <dgm:t>
        <a:bodyPr/>
        <a:lstStyle/>
        <a:p>
          <a:endParaRPr lang="es-ES"/>
        </a:p>
      </dgm:t>
    </dgm:pt>
    <dgm:pt modelId="{52FF2120-C7FC-4884-9592-A9E0CDD8BDDA}" type="sibTrans" cxnId="{AC86539D-B51A-46A2-9D13-7B17E37DBA13}">
      <dgm:prSet/>
      <dgm:spPr/>
      <dgm:t>
        <a:bodyPr/>
        <a:lstStyle/>
        <a:p>
          <a:endParaRPr lang="es-ES"/>
        </a:p>
      </dgm:t>
    </dgm:pt>
    <dgm:pt modelId="{A4CF8CF8-5039-4C88-9EA4-4337A84AD8B4}">
      <dgm:prSet phldrT="[Texto]"/>
      <dgm:spPr/>
      <dgm:t>
        <a:bodyPr/>
        <a:lstStyle/>
        <a:p>
          <a:r>
            <a:rPr lang="es-ES" dirty="0"/>
            <a:t>Desorden Social, político y económico</a:t>
          </a:r>
        </a:p>
      </dgm:t>
    </dgm:pt>
    <dgm:pt modelId="{98CA1557-5160-47D9-A860-6C0095A88A8A}" type="parTrans" cxnId="{24E321FF-EB23-4C88-8DF5-731CB306E3EC}">
      <dgm:prSet/>
      <dgm:spPr/>
      <dgm:t>
        <a:bodyPr/>
        <a:lstStyle/>
        <a:p>
          <a:endParaRPr lang="es-ES"/>
        </a:p>
      </dgm:t>
    </dgm:pt>
    <dgm:pt modelId="{EFA0472E-BF41-4578-B140-0DAF48661371}" type="sibTrans" cxnId="{24E321FF-EB23-4C88-8DF5-731CB306E3EC}">
      <dgm:prSet/>
      <dgm:spPr/>
      <dgm:t>
        <a:bodyPr/>
        <a:lstStyle/>
        <a:p>
          <a:endParaRPr lang="es-ES"/>
        </a:p>
      </dgm:t>
    </dgm:pt>
    <dgm:pt modelId="{6345759B-418E-4924-B103-B807C47A999F}">
      <dgm:prSet phldrT="[Texto]"/>
      <dgm:spPr/>
      <dgm:t>
        <a:bodyPr/>
        <a:lstStyle/>
        <a:p>
          <a:r>
            <a:rPr lang="es-ES" dirty="0"/>
            <a:t>Crisis del régimen esclavista</a:t>
          </a:r>
        </a:p>
      </dgm:t>
    </dgm:pt>
    <dgm:pt modelId="{3A83BEA8-142B-4FF7-A3DD-00333E2447FC}" type="parTrans" cxnId="{2B674FCD-5512-4B3A-AAA1-5D2B3F1ADDFE}">
      <dgm:prSet/>
      <dgm:spPr/>
      <dgm:t>
        <a:bodyPr/>
        <a:lstStyle/>
        <a:p>
          <a:endParaRPr lang="es-ES"/>
        </a:p>
      </dgm:t>
    </dgm:pt>
    <dgm:pt modelId="{206C903F-947D-4C8A-A083-D8A6068191FE}" type="sibTrans" cxnId="{2B674FCD-5512-4B3A-AAA1-5D2B3F1ADDFE}">
      <dgm:prSet/>
      <dgm:spPr/>
      <dgm:t>
        <a:bodyPr/>
        <a:lstStyle/>
        <a:p>
          <a:endParaRPr lang="es-ES"/>
        </a:p>
      </dgm:t>
    </dgm:pt>
    <dgm:pt modelId="{547070A8-A51D-4401-87E8-0D99BCB19B4C}" type="pres">
      <dgm:prSet presAssocID="{A0C1E56C-2185-4794-B771-9A90063F5BFE}" presName="diagram" presStyleCnt="0">
        <dgm:presLayoutVars>
          <dgm:dir/>
          <dgm:resizeHandles val="exact"/>
        </dgm:presLayoutVars>
      </dgm:prSet>
      <dgm:spPr/>
    </dgm:pt>
    <dgm:pt modelId="{C1E015A2-D67D-4043-9BEB-04FAA3121BCB}" type="pres">
      <dgm:prSet presAssocID="{FAE3CA23-9697-4CC0-8FE8-398F70968B28}" presName="node" presStyleLbl="node1" presStyleIdx="0" presStyleCnt="5">
        <dgm:presLayoutVars>
          <dgm:bulletEnabled val="1"/>
        </dgm:presLayoutVars>
      </dgm:prSet>
      <dgm:spPr/>
    </dgm:pt>
    <dgm:pt modelId="{57F08017-6210-4179-BAD5-87B8A74FA016}" type="pres">
      <dgm:prSet presAssocID="{23BE79C8-97BB-4EE1-BA42-4008123C5DAF}" presName="sibTrans" presStyleLbl="sibTrans2D1" presStyleIdx="0" presStyleCnt="4"/>
      <dgm:spPr/>
    </dgm:pt>
    <dgm:pt modelId="{3D00750C-B9FA-4905-80CD-5A986642A791}" type="pres">
      <dgm:prSet presAssocID="{23BE79C8-97BB-4EE1-BA42-4008123C5DAF}" presName="connectorText" presStyleLbl="sibTrans2D1" presStyleIdx="0" presStyleCnt="4"/>
      <dgm:spPr/>
    </dgm:pt>
    <dgm:pt modelId="{9FDE4056-3066-4BFC-B642-4B6D3AEE924D}" type="pres">
      <dgm:prSet presAssocID="{8CB737BA-ED87-4827-B6BE-21C2D9FD999E}" presName="node" presStyleLbl="node1" presStyleIdx="1" presStyleCnt="5">
        <dgm:presLayoutVars>
          <dgm:bulletEnabled val="1"/>
        </dgm:presLayoutVars>
      </dgm:prSet>
      <dgm:spPr/>
    </dgm:pt>
    <dgm:pt modelId="{0FAB202D-89B8-47A4-9E6E-C92061664DD4}" type="pres">
      <dgm:prSet presAssocID="{50987158-5F38-4C63-AEF8-13DD329435FB}" presName="sibTrans" presStyleLbl="sibTrans2D1" presStyleIdx="1" presStyleCnt="4"/>
      <dgm:spPr/>
    </dgm:pt>
    <dgm:pt modelId="{4EF6FBCB-3CB8-4D0A-B34A-82883F732EB2}" type="pres">
      <dgm:prSet presAssocID="{50987158-5F38-4C63-AEF8-13DD329435FB}" presName="connectorText" presStyleLbl="sibTrans2D1" presStyleIdx="1" presStyleCnt="4"/>
      <dgm:spPr/>
    </dgm:pt>
    <dgm:pt modelId="{DC955D81-0BDD-40B0-B51A-D3096C83B7D9}" type="pres">
      <dgm:prSet presAssocID="{63DCFA3C-F094-47A7-8038-E94B00E13B70}" presName="node" presStyleLbl="node1" presStyleIdx="2" presStyleCnt="5">
        <dgm:presLayoutVars>
          <dgm:bulletEnabled val="1"/>
        </dgm:presLayoutVars>
      </dgm:prSet>
      <dgm:spPr/>
    </dgm:pt>
    <dgm:pt modelId="{FAD47DF8-E42F-437D-BF4F-FB2969D2FEB5}" type="pres">
      <dgm:prSet presAssocID="{52FF2120-C7FC-4884-9592-A9E0CDD8BDDA}" presName="sibTrans" presStyleLbl="sibTrans2D1" presStyleIdx="2" presStyleCnt="4"/>
      <dgm:spPr/>
    </dgm:pt>
    <dgm:pt modelId="{9EF02640-FC61-40A9-80D4-D21FDC59E4EF}" type="pres">
      <dgm:prSet presAssocID="{52FF2120-C7FC-4884-9592-A9E0CDD8BDDA}" presName="connectorText" presStyleLbl="sibTrans2D1" presStyleIdx="2" presStyleCnt="4"/>
      <dgm:spPr/>
    </dgm:pt>
    <dgm:pt modelId="{5D390900-CAE3-4EEF-BEBC-BFA7D58F643B}" type="pres">
      <dgm:prSet presAssocID="{A4CF8CF8-5039-4C88-9EA4-4337A84AD8B4}" presName="node" presStyleLbl="node1" presStyleIdx="3" presStyleCnt="5">
        <dgm:presLayoutVars>
          <dgm:bulletEnabled val="1"/>
        </dgm:presLayoutVars>
      </dgm:prSet>
      <dgm:spPr/>
    </dgm:pt>
    <dgm:pt modelId="{83F2B82B-9AA5-49E3-924A-2C1B9B2D3B68}" type="pres">
      <dgm:prSet presAssocID="{EFA0472E-BF41-4578-B140-0DAF48661371}" presName="sibTrans" presStyleLbl="sibTrans2D1" presStyleIdx="3" presStyleCnt="4"/>
      <dgm:spPr/>
    </dgm:pt>
    <dgm:pt modelId="{BD2F5478-9111-4F31-9A74-DDD76BC29C4A}" type="pres">
      <dgm:prSet presAssocID="{EFA0472E-BF41-4578-B140-0DAF48661371}" presName="connectorText" presStyleLbl="sibTrans2D1" presStyleIdx="3" presStyleCnt="4"/>
      <dgm:spPr/>
    </dgm:pt>
    <dgm:pt modelId="{81A7E9D1-2A92-4F0B-8801-898AD86DE126}" type="pres">
      <dgm:prSet presAssocID="{6345759B-418E-4924-B103-B807C47A999F}" presName="node" presStyleLbl="node1" presStyleIdx="4" presStyleCnt="5">
        <dgm:presLayoutVars>
          <dgm:bulletEnabled val="1"/>
        </dgm:presLayoutVars>
      </dgm:prSet>
      <dgm:spPr/>
    </dgm:pt>
  </dgm:ptLst>
  <dgm:cxnLst>
    <dgm:cxn modelId="{FD011117-CEEA-4267-B0D3-B736E68D939A}" type="presOf" srcId="{52FF2120-C7FC-4884-9592-A9E0CDD8BDDA}" destId="{9EF02640-FC61-40A9-80D4-D21FDC59E4EF}" srcOrd="1" destOrd="0" presId="urn:microsoft.com/office/officeart/2005/8/layout/process5"/>
    <dgm:cxn modelId="{7BB7A71F-213C-4C3C-844D-FF6D34CF95F5}" type="presOf" srcId="{EFA0472E-BF41-4578-B140-0DAF48661371}" destId="{BD2F5478-9111-4F31-9A74-DDD76BC29C4A}" srcOrd="1" destOrd="0" presId="urn:microsoft.com/office/officeart/2005/8/layout/process5"/>
    <dgm:cxn modelId="{20575023-33F4-4D10-83F5-177A30310AF1}" srcId="{A0C1E56C-2185-4794-B771-9A90063F5BFE}" destId="{FAE3CA23-9697-4CC0-8FE8-398F70968B28}" srcOrd="0" destOrd="0" parTransId="{9ABB9BBC-6A1B-4B43-82F8-C993D74E1438}" sibTransId="{23BE79C8-97BB-4EE1-BA42-4008123C5DAF}"/>
    <dgm:cxn modelId="{2FA8CE3D-1FFC-47C9-92B9-2A1B5C390EA9}" type="presOf" srcId="{A4CF8CF8-5039-4C88-9EA4-4337A84AD8B4}" destId="{5D390900-CAE3-4EEF-BEBC-BFA7D58F643B}" srcOrd="0" destOrd="0" presId="urn:microsoft.com/office/officeart/2005/8/layout/process5"/>
    <dgm:cxn modelId="{7C74E76F-8B1A-4369-B7C9-7BA28291E056}" type="presOf" srcId="{8CB737BA-ED87-4827-B6BE-21C2D9FD999E}" destId="{9FDE4056-3066-4BFC-B642-4B6D3AEE924D}" srcOrd="0" destOrd="0" presId="urn:microsoft.com/office/officeart/2005/8/layout/process5"/>
    <dgm:cxn modelId="{6C4F2F72-3355-4AA7-A914-A6A7E7D88BEC}" type="presOf" srcId="{FAE3CA23-9697-4CC0-8FE8-398F70968B28}" destId="{C1E015A2-D67D-4043-9BEB-04FAA3121BCB}" srcOrd="0" destOrd="0" presId="urn:microsoft.com/office/officeart/2005/8/layout/process5"/>
    <dgm:cxn modelId="{3DC5DB52-2BCA-4B16-8DFD-FE32893CBBE1}" type="presOf" srcId="{50987158-5F38-4C63-AEF8-13DD329435FB}" destId="{0FAB202D-89B8-47A4-9E6E-C92061664DD4}" srcOrd="0" destOrd="0" presId="urn:microsoft.com/office/officeart/2005/8/layout/process5"/>
    <dgm:cxn modelId="{6098F472-A7E5-4D22-8521-1CB0D2A414B7}" type="presOf" srcId="{EFA0472E-BF41-4578-B140-0DAF48661371}" destId="{83F2B82B-9AA5-49E3-924A-2C1B9B2D3B68}" srcOrd="0" destOrd="0" presId="urn:microsoft.com/office/officeart/2005/8/layout/process5"/>
    <dgm:cxn modelId="{1E85C87C-2622-4918-8143-1B6D907B4BEF}" type="presOf" srcId="{52FF2120-C7FC-4884-9592-A9E0CDD8BDDA}" destId="{FAD47DF8-E42F-437D-BF4F-FB2969D2FEB5}" srcOrd="0" destOrd="0" presId="urn:microsoft.com/office/officeart/2005/8/layout/process5"/>
    <dgm:cxn modelId="{85E9BB88-7528-4A45-86E9-4E2311E3CBF4}" type="presOf" srcId="{23BE79C8-97BB-4EE1-BA42-4008123C5DAF}" destId="{57F08017-6210-4179-BAD5-87B8A74FA016}" srcOrd="0" destOrd="0" presId="urn:microsoft.com/office/officeart/2005/8/layout/process5"/>
    <dgm:cxn modelId="{9D69AE96-582C-4516-A3F6-CD9B1F499AC6}" srcId="{A0C1E56C-2185-4794-B771-9A90063F5BFE}" destId="{8CB737BA-ED87-4827-B6BE-21C2D9FD999E}" srcOrd="1" destOrd="0" parTransId="{78504BCA-A2CD-42B1-A61B-C246DCA1A40E}" sibTransId="{50987158-5F38-4C63-AEF8-13DD329435FB}"/>
    <dgm:cxn modelId="{AC86539D-B51A-46A2-9D13-7B17E37DBA13}" srcId="{A0C1E56C-2185-4794-B771-9A90063F5BFE}" destId="{63DCFA3C-F094-47A7-8038-E94B00E13B70}" srcOrd="2" destOrd="0" parTransId="{63184DD6-0E91-4C86-9803-7F78A102B86F}" sibTransId="{52FF2120-C7FC-4884-9592-A9E0CDD8BDDA}"/>
    <dgm:cxn modelId="{1648BEAC-5527-4466-8663-A247065557DD}" type="presOf" srcId="{6345759B-418E-4924-B103-B807C47A999F}" destId="{81A7E9D1-2A92-4F0B-8801-898AD86DE126}" srcOrd="0" destOrd="0" presId="urn:microsoft.com/office/officeart/2005/8/layout/process5"/>
    <dgm:cxn modelId="{6CF0B6AD-36B1-44D8-BE67-7574D66332AF}" type="presOf" srcId="{23BE79C8-97BB-4EE1-BA42-4008123C5DAF}" destId="{3D00750C-B9FA-4905-80CD-5A986642A791}" srcOrd="1" destOrd="0" presId="urn:microsoft.com/office/officeart/2005/8/layout/process5"/>
    <dgm:cxn modelId="{494E12C4-D18B-46FC-AB40-F545D288BE33}" type="presOf" srcId="{63DCFA3C-F094-47A7-8038-E94B00E13B70}" destId="{DC955D81-0BDD-40B0-B51A-D3096C83B7D9}" srcOrd="0" destOrd="0" presId="urn:microsoft.com/office/officeart/2005/8/layout/process5"/>
    <dgm:cxn modelId="{B52D82C8-00D0-4CE5-A6B4-8768CF7C0CF9}" type="presOf" srcId="{A0C1E56C-2185-4794-B771-9A90063F5BFE}" destId="{547070A8-A51D-4401-87E8-0D99BCB19B4C}" srcOrd="0" destOrd="0" presId="urn:microsoft.com/office/officeart/2005/8/layout/process5"/>
    <dgm:cxn modelId="{2B674FCD-5512-4B3A-AAA1-5D2B3F1ADDFE}" srcId="{A0C1E56C-2185-4794-B771-9A90063F5BFE}" destId="{6345759B-418E-4924-B103-B807C47A999F}" srcOrd="4" destOrd="0" parTransId="{3A83BEA8-142B-4FF7-A3DD-00333E2447FC}" sibTransId="{206C903F-947D-4C8A-A083-D8A6068191FE}"/>
    <dgm:cxn modelId="{DC8241D1-723C-4E83-B980-AE6789FE2262}" type="presOf" srcId="{50987158-5F38-4C63-AEF8-13DD329435FB}" destId="{4EF6FBCB-3CB8-4D0A-B34A-82883F732EB2}" srcOrd="1" destOrd="0" presId="urn:microsoft.com/office/officeart/2005/8/layout/process5"/>
    <dgm:cxn modelId="{24E321FF-EB23-4C88-8DF5-731CB306E3EC}" srcId="{A0C1E56C-2185-4794-B771-9A90063F5BFE}" destId="{A4CF8CF8-5039-4C88-9EA4-4337A84AD8B4}" srcOrd="3" destOrd="0" parTransId="{98CA1557-5160-47D9-A860-6C0095A88A8A}" sibTransId="{EFA0472E-BF41-4578-B140-0DAF48661371}"/>
    <dgm:cxn modelId="{4131DB2D-58AF-4CC3-90F9-02C0640A34EB}" type="presParOf" srcId="{547070A8-A51D-4401-87E8-0D99BCB19B4C}" destId="{C1E015A2-D67D-4043-9BEB-04FAA3121BCB}" srcOrd="0" destOrd="0" presId="urn:microsoft.com/office/officeart/2005/8/layout/process5"/>
    <dgm:cxn modelId="{359E46D0-D512-4DCA-86A4-2B976C9C66BA}" type="presParOf" srcId="{547070A8-A51D-4401-87E8-0D99BCB19B4C}" destId="{57F08017-6210-4179-BAD5-87B8A74FA016}" srcOrd="1" destOrd="0" presId="urn:microsoft.com/office/officeart/2005/8/layout/process5"/>
    <dgm:cxn modelId="{7A3AB03B-710C-465E-82FF-9B9D1515C85D}" type="presParOf" srcId="{57F08017-6210-4179-BAD5-87B8A74FA016}" destId="{3D00750C-B9FA-4905-80CD-5A986642A791}" srcOrd="0" destOrd="0" presId="urn:microsoft.com/office/officeart/2005/8/layout/process5"/>
    <dgm:cxn modelId="{7599B1DE-00CD-4D04-9DF2-24373DE2519B}" type="presParOf" srcId="{547070A8-A51D-4401-87E8-0D99BCB19B4C}" destId="{9FDE4056-3066-4BFC-B642-4B6D3AEE924D}" srcOrd="2" destOrd="0" presId="urn:microsoft.com/office/officeart/2005/8/layout/process5"/>
    <dgm:cxn modelId="{EE9F269D-3BFB-495D-92B2-29EC226A3241}" type="presParOf" srcId="{547070A8-A51D-4401-87E8-0D99BCB19B4C}" destId="{0FAB202D-89B8-47A4-9E6E-C92061664DD4}" srcOrd="3" destOrd="0" presId="urn:microsoft.com/office/officeart/2005/8/layout/process5"/>
    <dgm:cxn modelId="{C8B15F5C-CCCF-43B6-8657-F569A3723B1B}" type="presParOf" srcId="{0FAB202D-89B8-47A4-9E6E-C92061664DD4}" destId="{4EF6FBCB-3CB8-4D0A-B34A-82883F732EB2}" srcOrd="0" destOrd="0" presId="urn:microsoft.com/office/officeart/2005/8/layout/process5"/>
    <dgm:cxn modelId="{B15401C9-1C95-4A76-B7E7-AB848FFB6D1A}" type="presParOf" srcId="{547070A8-A51D-4401-87E8-0D99BCB19B4C}" destId="{DC955D81-0BDD-40B0-B51A-D3096C83B7D9}" srcOrd="4" destOrd="0" presId="urn:microsoft.com/office/officeart/2005/8/layout/process5"/>
    <dgm:cxn modelId="{6D8A9FAF-2CF5-4E41-8B5A-B9E6DCA0B789}" type="presParOf" srcId="{547070A8-A51D-4401-87E8-0D99BCB19B4C}" destId="{FAD47DF8-E42F-437D-BF4F-FB2969D2FEB5}" srcOrd="5" destOrd="0" presId="urn:microsoft.com/office/officeart/2005/8/layout/process5"/>
    <dgm:cxn modelId="{DF5266F9-2720-4EF3-9A4B-AC89D75B27F3}" type="presParOf" srcId="{FAD47DF8-E42F-437D-BF4F-FB2969D2FEB5}" destId="{9EF02640-FC61-40A9-80D4-D21FDC59E4EF}" srcOrd="0" destOrd="0" presId="urn:microsoft.com/office/officeart/2005/8/layout/process5"/>
    <dgm:cxn modelId="{2B0EE70D-1A41-435A-990C-0911FD201AA8}" type="presParOf" srcId="{547070A8-A51D-4401-87E8-0D99BCB19B4C}" destId="{5D390900-CAE3-4EEF-BEBC-BFA7D58F643B}" srcOrd="6" destOrd="0" presId="urn:microsoft.com/office/officeart/2005/8/layout/process5"/>
    <dgm:cxn modelId="{A64ABB12-3F2A-43FD-81B1-0D11EF0FD8AC}" type="presParOf" srcId="{547070A8-A51D-4401-87E8-0D99BCB19B4C}" destId="{83F2B82B-9AA5-49E3-924A-2C1B9B2D3B68}" srcOrd="7" destOrd="0" presId="urn:microsoft.com/office/officeart/2005/8/layout/process5"/>
    <dgm:cxn modelId="{66CDBF28-D039-438E-9796-F3796B3A8A86}" type="presParOf" srcId="{83F2B82B-9AA5-49E3-924A-2C1B9B2D3B68}" destId="{BD2F5478-9111-4F31-9A74-DDD76BC29C4A}" srcOrd="0" destOrd="0" presId="urn:microsoft.com/office/officeart/2005/8/layout/process5"/>
    <dgm:cxn modelId="{8953ABE1-AC58-4E1D-9D2A-92A060992431}" type="presParOf" srcId="{547070A8-A51D-4401-87E8-0D99BCB19B4C}" destId="{81A7E9D1-2A92-4F0B-8801-898AD86DE12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81D56-D89C-44EE-8862-574BCC31F176}">
      <dsp:nvSpPr>
        <dsp:cNvPr id="0" name=""/>
        <dsp:cNvSpPr/>
      </dsp:nvSpPr>
      <dsp:spPr>
        <a:xfrm rot="10800000">
          <a:off x="0" y="1075804"/>
          <a:ext cx="8128000" cy="2254200"/>
        </a:xfrm>
        <a:prstGeom prst="rightArrow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B5EA7-4C62-4B7D-89F6-C9BB76AF04A0}">
      <dsp:nvSpPr>
        <dsp:cNvPr id="0" name=""/>
        <dsp:cNvSpPr/>
      </dsp:nvSpPr>
      <dsp:spPr>
        <a:xfrm>
          <a:off x="5409072" y="1700618"/>
          <a:ext cx="1958578" cy="112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Expansión territorial</a:t>
          </a:r>
        </a:p>
      </dsp:txBody>
      <dsp:txXfrm>
        <a:off x="5409072" y="1700618"/>
        <a:ext cx="1958578" cy="1127100"/>
      </dsp:txXfrm>
    </dsp:sp>
    <dsp:sp modelId="{ACE660F8-2CE9-4256-963E-2AF3B4D0F906}">
      <dsp:nvSpPr>
        <dsp:cNvPr id="0" name=""/>
        <dsp:cNvSpPr/>
      </dsp:nvSpPr>
      <dsp:spPr>
        <a:xfrm>
          <a:off x="3075563" y="1700618"/>
          <a:ext cx="1958578" cy="112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Cultura de la legalidad</a:t>
          </a:r>
        </a:p>
      </dsp:txBody>
      <dsp:txXfrm>
        <a:off x="3075563" y="1700618"/>
        <a:ext cx="1958578" cy="1127100"/>
      </dsp:txXfrm>
    </dsp:sp>
    <dsp:sp modelId="{8DCAC10D-A33C-48DE-95F5-6ADE5492BB6D}">
      <dsp:nvSpPr>
        <dsp:cNvPr id="0" name=""/>
        <dsp:cNvSpPr/>
      </dsp:nvSpPr>
      <dsp:spPr>
        <a:xfrm>
          <a:off x="725681" y="1619940"/>
          <a:ext cx="1958578" cy="112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Organización burocrática </a:t>
          </a:r>
        </a:p>
      </dsp:txBody>
      <dsp:txXfrm>
        <a:off x="725681" y="1619940"/>
        <a:ext cx="1958578" cy="1127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015A2-D67D-4043-9BEB-04FAA3121BCB}">
      <dsp:nvSpPr>
        <dsp:cNvPr id="0" name=""/>
        <dsp:cNvSpPr/>
      </dsp:nvSpPr>
      <dsp:spPr>
        <a:xfrm>
          <a:off x="7863" y="217568"/>
          <a:ext cx="2350214" cy="1410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Recesión económica</a:t>
          </a:r>
        </a:p>
      </dsp:txBody>
      <dsp:txXfrm>
        <a:off x="49164" y="258869"/>
        <a:ext cx="2267612" cy="1327526"/>
      </dsp:txXfrm>
    </dsp:sp>
    <dsp:sp modelId="{57F08017-6210-4179-BAD5-87B8A74FA016}">
      <dsp:nvSpPr>
        <dsp:cNvPr id="0" name=""/>
        <dsp:cNvSpPr/>
      </dsp:nvSpPr>
      <dsp:spPr>
        <a:xfrm>
          <a:off x="2564896" y="631206"/>
          <a:ext cx="498245" cy="582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2564896" y="747777"/>
        <a:ext cx="348772" cy="349711"/>
      </dsp:txXfrm>
    </dsp:sp>
    <dsp:sp modelId="{9FDE4056-3066-4BFC-B642-4B6D3AEE924D}">
      <dsp:nvSpPr>
        <dsp:cNvPr id="0" name=""/>
        <dsp:cNvSpPr/>
      </dsp:nvSpPr>
      <dsp:spPr>
        <a:xfrm>
          <a:off x="3298163" y="217568"/>
          <a:ext cx="2350214" cy="1410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Crisis agraria</a:t>
          </a:r>
        </a:p>
      </dsp:txBody>
      <dsp:txXfrm>
        <a:off x="3339464" y="258869"/>
        <a:ext cx="2267612" cy="1327526"/>
      </dsp:txXfrm>
    </dsp:sp>
    <dsp:sp modelId="{0FAB202D-89B8-47A4-9E6E-C92061664DD4}">
      <dsp:nvSpPr>
        <dsp:cNvPr id="0" name=""/>
        <dsp:cNvSpPr/>
      </dsp:nvSpPr>
      <dsp:spPr>
        <a:xfrm>
          <a:off x="5855196" y="631206"/>
          <a:ext cx="498245" cy="582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5855196" y="747777"/>
        <a:ext cx="348772" cy="349711"/>
      </dsp:txXfrm>
    </dsp:sp>
    <dsp:sp modelId="{DC955D81-0BDD-40B0-B51A-D3096C83B7D9}">
      <dsp:nvSpPr>
        <dsp:cNvPr id="0" name=""/>
        <dsp:cNvSpPr/>
      </dsp:nvSpPr>
      <dsp:spPr>
        <a:xfrm>
          <a:off x="6588463" y="217568"/>
          <a:ext cx="2350214" cy="1410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Gasto público</a:t>
          </a:r>
        </a:p>
      </dsp:txBody>
      <dsp:txXfrm>
        <a:off x="6629764" y="258869"/>
        <a:ext cx="2267612" cy="1327526"/>
      </dsp:txXfrm>
    </dsp:sp>
    <dsp:sp modelId="{FAD47DF8-E42F-437D-BF4F-FB2969D2FEB5}">
      <dsp:nvSpPr>
        <dsp:cNvPr id="0" name=""/>
        <dsp:cNvSpPr/>
      </dsp:nvSpPr>
      <dsp:spPr>
        <a:xfrm rot="5400000">
          <a:off x="7514447" y="1792212"/>
          <a:ext cx="498245" cy="582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-5400000">
        <a:off x="7588715" y="1834516"/>
        <a:ext cx="349711" cy="348772"/>
      </dsp:txXfrm>
    </dsp:sp>
    <dsp:sp modelId="{5D390900-CAE3-4EEF-BEBC-BFA7D58F643B}">
      <dsp:nvSpPr>
        <dsp:cNvPr id="0" name=""/>
        <dsp:cNvSpPr/>
      </dsp:nvSpPr>
      <dsp:spPr>
        <a:xfrm>
          <a:off x="6588463" y="2567783"/>
          <a:ext cx="2350214" cy="1410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Desorden Social, político y económico</a:t>
          </a:r>
        </a:p>
      </dsp:txBody>
      <dsp:txXfrm>
        <a:off x="6629764" y="2609084"/>
        <a:ext cx="2267612" cy="1327526"/>
      </dsp:txXfrm>
    </dsp:sp>
    <dsp:sp modelId="{83F2B82B-9AA5-49E3-924A-2C1B9B2D3B68}">
      <dsp:nvSpPr>
        <dsp:cNvPr id="0" name=""/>
        <dsp:cNvSpPr/>
      </dsp:nvSpPr>
      <dsp:spPr>
        <a:xfrm rot="10800000">
          <a:off x="5883399" y="2981421"/>
          <a:ext cx="498245" cy="582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6032872" y="3097992"/>
        <a:ext cx="348772" cy="349711"/>
      </dsp:txXfrm>
    </dsp:sp>
    <dsp:sp modelId="{81A7E9D1-2A92-4F0B-8801-898AD86DE126}">
      <dsp:nvSpPr>
        <dsp:cNvPr id="0" name=""/>
        <dsp:cNvSpPr/>
      </dsp:nvSpPr>
      <dsp:spPr>
        <a:xfrm>
          <a:off x="3298163" y="2567783"/>
          <a:ext cx="2350214" cy="1410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Crisis del régimen esclavista</a:t>
          </a:r>
        </a:p>
      </dsp:txBody>
      <dsp:txXfrm>
        <a:off x="3339464" y="2609084"/>
        <a:ext cx="2267612" cy="1327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61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91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37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48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61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49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77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85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09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03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76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1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45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28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0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30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19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9EC85C-A35B-4CA8-8333-6BEBE46A29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1351-2037-4BAB-BF35-92FCE5AEF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028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atunicadeneso.wordpress.com/tag/hormigon-roman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vives3.wordpress.com/2n-deso/bloc-1-de-lantiguitat-a-lalta-edat-mitjana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banicodeculturas.blogspot.com/2013_01_01_archiv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brewminate.com/modern-roman-construction-and-ancient-roman-rui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rpalina.com/2016/06/13/victimismocronic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rpalina.com/2015/12/30/como-construir-un-territorio-emocional-propio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roca, exterior, pasto, rocoso&#10;&#10;Descripción generada automáticamente">
            <a:extLst>
              <a:ext uri="{FF2B5EF4-FFF2-40B4-BE49-F238E27FC236}">
                <a16:creationId xmlns:a16="http://schemas.microsoft.com/office/drawing/2014/main" id="{F6D2A6C8-0843-424B-AED3-682B3DD69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6" r="27054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F6F3D-2535-4492-BDD3-5DC896EA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9959" y="1202292"/>
            <a:ext cx="3879542" cy="3204134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/>
              <a:t>Imperio Romano y configuración de Occidente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62519-1549-4D78-98A6-54AB9B696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2374811" cy="178502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1600" dirty="0"/>
              <a:t>Historia – OCTAVO básico</a:t>
            </a:r>
          </a:p>
          <a:p>
            <a:pPr algn="l"/>
            <a:r>
              <a:rPr lang="es-ES" sz="1600" dirty="0"/>
              <a:t>Profesor: Abraham López</a:t>
            </a:r>
          </a:p>
          <a:p>
            <a:pPr algn="l"/>
            <a:r>
              <a:rPr lang="es-ES" sz="1600" dirty="0"/>
              <a:t>OA: 05-09</a:t>
            </a:r>
          </a:p>
          <a:p>
            <a:pPr algn="l"/>
            <a:r>
              <a:rPr lang="es-ES" sz="1600" dirty="0"/>
              <a:t>CLASE </a:t>
            </a:r>
            <a:r>
              <a:rPr lang="es-ES" sz="1600" dirty="0" err="1"/>
              <a:t>N°</a:t>
            </a:r>
            <a:r>
              <a:rPr lang="es-ES" sz="1600" dirty="0"/>
              <a:t> 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9BB835-B172-4638-B514-83CB2632A115}"/>
              </a:ext>
            </a:extLst>
          </p:cNvPr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latunicadeneso.wordpress.com/tag/hormigon-rom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3735C-477E-4581-AA5B-570B6D08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43" y="533134"/>
            <a:ext cx="9367203" cy="1188720"/>
          </a:xfrm>
        </p:spPr>
        <p:txBody>
          <a:bodyPr>
            <a:normAutofit/>
          </a:bodyPr>
          <a:lstStyle/>
          <a:p>
            <a:r>
              <a:rPr lang="es-ES" dirty="0"/>
              <a:t>La cristianización de Roma: Siglo IV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2803C7-E12F-4A09-B15B-05D5C17D1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523" y="1721854"/>
            <a:ext cx="9367204" cy="4041648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Roma, para estas fechas bajo la administración de dos emperadores (oriente y occidente), proclama la libertad de culto y posteriormente la oficialidad del cristianismo.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9B5B79D-C62F-47BE-8916-D7A121F724BC}"/>
              </a:ext>
            </a:extLst>
          </p:cNvPr>
          <p:cNvGrpSpPr/>
          <p:nvPr/>
        </p:nvGrpSpPr>
        <p:grpSpPr>
          <a:xfrm>
            <a:off x="1004503" y="3405404"/>
            <a:ext cx="4698801" cy="1174700"/>
            <a:chOff x="1481" y="1123146"/>
            <a:chExt cx="4698801" cy="11747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877DFD3A-1FFF-4E38-B1C1-41F801A407CE}"/>
                </a:ext>
              </a:extLst>
            </p:cNvPr>
            <p:cNvSpPr/>
            <p:nvPr/>
          </p:nvSpPr>
          <p:spPr>
            <a:xfrm>
              <a:off x="1481" y="1123146"/>
              <a:ext cx="4698801" cy="11747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1A1FE0E0-B5DB-4A8D-8A90-0A1B9B3A49E8}"/>
                </a:ext>
              </a:extLst>
            </p:cNvPr>
            <p:cNvSpPr txBox="1"/>
            <p:nvPr/>
          </p:nvSpPr>
          <p:spPr>
            <a:xfrm>
              <a:off x="35887" y="1157552"/>
              <a:ext cx="4629989" cy="1105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300" kern="1200" dirty="0"/>
                <a:t>Edicto de Milán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5A92D83-6394-434C-9541-60AF84D842D5}"/>
              </a:ext>
            </a:extLst>
          </p:cNvPr>
          <p:cNvGrpSpPr/>
          <p:nvPr/>
        </p:nvGrpSpPr>
        <p:grpSpPr>
          <a:xfrm>
            <a:off x="1038909" y="5523346"/>
            <a:ext cx="4698801" cy="1174700"/>
            <a:chOff x="1481" y="2708992"/>
            <a:chExt cx="4698801" cy="1174700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6015CA83-B8B1-4713-8085-0D6C1A540477}"/>
                </a:ext>
              </a:extLst>
            </p:cNvPr>
            <p:cNvSpPr/>
            <p:nvPr/>
          </p:nvSpPr>
          <p:spPr>
            <a:xfrm>
              <a:off x="1481" y="2708992"/>
              <a:ext cx="4698801" cy="11747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4BB080CA-A819-4B51-BEC7-EC5C6DD77967}"/>
                </a:ext>
              </a:extLst>
            </p:cNvPr>
            <p:cNvSpPr txBox="1"/>
            <p:nvPr/>
          </p:nvSpPr>
          <p:spPr>
            <a:xfrm>
              <a:off x="35887" y="2743398"/>
              <a:ext cx="4629989" cy="1105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200" kern="1200" dirty="0"/>
                <a:t>Libertad de culto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AF474F9-0240-41D1-A6BA-8F3D43478223}"/>
              </a:ext>
            </a:extLst>
          </p:cNvPr>
          <p:cNvGrpSpPr/>
          <p:nvPr/>
        </p:nvGrpSpPr>
        <p:grpSpPr>
          <a:xfrm>
            <a:off x="6196355" y="3405404"/>
            <a:ext cx="4698801" cy="1174700"/>
            <a:chOff x="5358116" y="1123146"/>
            <a:chExt cx="4698801" cy="1174700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89F6F534-2381-45CB-AC3A-66E96547BF06}"/>
                </a:ext>
              </a:extLst>
            </p:cNvPr>
            <p:cNvSpPr/>
            <p:nvPr/>
          </p:nvSpPr>
          <p:spPr>
            <a:xfrm>
              <a:off x="5358116" y="1123146"/>
              <a:ext cx="4698801" cy="11747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D5B8CBED-5FF1-4915-B76E-E36789F459C1}"/>
                </a:ext>
              </a:extLst>
            </p:cNvPr>
            <p:cNvSpPr txBox="1"/>
            <p:nvPr/>
          </p:nvSpPr>
          <p:spPr>
            <a:xfrm>
              <a:off x="5392522" y="1157552"/>
              <a:ext cx="4629989" cy="1105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300" kern="1200" dirty="0"/>
                <a:t>Edicto de Tesalónica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DCEE0EF-93D0-48E2-B1E7-85E47FB97D50}"/>
              </a:ext>
            </a:extLst>
          </p:cNvPr>
          <p:cNvGrpSpPr/>
          <p:nvPr/>
        </p:nvGrpSpPr>
        <p:grpSpPr>
          <a:xfrm>
            <a:off x="6230761" y="5488940"/>
            <a:ext cx="4698801" cy="1174700"/>
            <a:chOff x="5358116" y="2708992"/>
            <a:chExt cx="4698801" cy="1174700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84461DDF-ABF9-4638-BB82-B91AE54E324E}"/>
                </a:ext>
              </a:extLst>
            </p:cNvPr>
            <p:cNvSpPr/>
            <p:nvPr/>
          </p:nvSpPr>
          <p:spPr>
            <a:xfrm>
              <a:off x="5358116" y="2708992"/>
              <a:ext cx="4698801" cy="11747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77EB3A13-2525-495E-8E12-BBFE8D0050DE}"/>
                </a:ext>
              </a:extLst>
            </p:cNvPr>
            <p:cNvSpPr txBox="1"/>
            <p:nvPr/>
          </p:nvSpPr>
          <p:spPr>
            <a:xfrm>
              <a:off x="5392522" y="2743398"/>
              <a:ext cx="4629989" cy="1105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200" kern="1200" dirty="0"/>
                <a:t>Cristianismo como religión oficial del Imperio Romano</a:t>
              </a:r>
            </a:p>
          </p:txBody>
        </p:sp>
      </p:grp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FAF8F182-36D6-4BFE-8BB2-08EE5E8D0A81}"/>
              </a:ext>
            </a:extLst>
          </p:cNvPr>
          <p:cNvSpPr/>
          <p:nvPr/>
        </p:nvSpPr>
        <p:spPr>
          <a:xfrm rot="5400000">
            <a:off x="3052714" y="4558084"/>
            <a:ext cx="671188" cy="1029809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4AA0A652-BA16-4001-B96A-7E128CEA864C}"/>
              </a:ext>
            </a:extLst>
          </p:cNvPr>
          <p:cNvSpPr/>
          <p:nvPr/>
        </p:nvSpPr>
        <p:spPr>
          <a:xfrm rot="5400000">
            <a:off x="8244566" y="4558084"/>
            <a:ext cx="671188" cy="1029809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121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MX"/>
              <a:t>Causas de la Crisis imperial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69244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74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C4DF0-4319-48CE-BB34-04E9145C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Las invasiones germanas y el fin de la Pax Romana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296A50-6516-48A0-AA0A-58677B7A1EA5}"/>
              </a:ext>
            </a:extLst>
          </p:cNvPr>
          <p:cNvSpPr txBox="1"/>
          <p:nvPr/>
        </p:nvSpPr>
        <p:spPr>
          <a:xfrm>
            <a:off x="647700" y="3072385"/>
            <a:ext cx="375498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>
                <a:latin typeface="+mj-lt"/>
                <a:ea typeface="+mj-ea"/>
                <a:cs typeface="+mj-cs"/>
              </a:rPr>
              <a:t>Relaciones con pueblos bárbaros se debilitan: invasiones germanas.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>
                <a:latin typeface="+mj-lt"/>
                <a:ea typeface="+mj-ea"/>
                <a:cs typeface="+mj-cs"/>
              </a:rPr>
              <a:t>La capital del Imperio se cambia a Constantinopla.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>
                <a:latin typeface="+mj-lt"/>
                <a:ea typeface="+mj-ea"/>
                <a:cs typeface="+mj-cs"/>
              </a:rPr>
              <a:t>En el 395, Teodosio divide el imperio en 2 zonas con características diferentes: oriente y occidente.</a:t>
            </a:r>
          </a:p>
        </p:txBody>
      </p:sp>
      <p:pic>
        <p:nvPicPr>
          <p:cNvPr id="10" name="Marcador de contenido 9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BEEBDD2-6B15-4DF8-A8F1-6E70A28C0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" b="3525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07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436616-99D1-4ADC-BC75-0AB23A9B4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694" y="1063416"/>
            <a:ext cx="6034406" cy="4811730"/>
          </a:xfrm>
        </p:spPr>
        <p:txBody>
          <a:bodyPr anchor="ctr">
            <a:normAutofit/>
          </a:bodyPr>
          <a:lstStyle/>
          <a:p>
            <a:pPr algn="r"/>
            <a:r>
              <a:rPr lang="es-CL" sz="6600"/>
              <a:t>Configuración de la Sociedad Occidental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3B464-E27D-486D-B8BB-0E02BD3B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520" y="2364745"/>
            <a:ext cx="3309092" cy="2128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2800" dirty="0">
                <a:solidFill>
                  <a:srgbClr val="FFFFFF"/>
                </a:solidFill>
              </a:rPr>
              <a:t>¿Dónde nos ubicamos temporalmente?</a:t>
            </a:r>
          </a:p>
        </p:txBody>
      </p:sp>
      <p:pic>
        <p:nvPicPr>
          <p:cNvPr id="4" name="Picture 4" descr="Resultado de imagen para linea de tiempo historia universal">
            <a:extLst>
              <a:ext uri="{FF2B5EF4-FFF2-40B4-BE49-F238E27FC236}">
                <a16:creationId xmlns:a16="http://schemas.microsoft.com/office/drawing/2014/main" id="{9A4C9E11-BD59-4FD9-ADBD-6667A87E6F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" b="956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5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7925BC-EA9D-4578-BB4D-300CA727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Caída del Imperio Romano de Occidente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Mapa&#10;&#10;Descripción generada automáticamente">
            <a:extLst>
              <a:ext uri="{FF2B5EF4-FFF2-40B4-BE49-F238E27FC236}">
                <a16:creationId xmlns:a16="http://schemas.microsoft.com/office/drawing/2014/main" id="{A2C47792-BDC6-4701-B81E-4256245D27D6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" b="2845"/>
          <a:stretch/>
        </p:blipFill>
        <p:spPr bwMode="auto">
          <a:xfrm>
            <a:off x="643854" y="1324167"/>
            <a:ext cx="6270662" cy="4209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71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223544-DB71-41CD-A8AB-B3A32ECA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Ocupación territorial de los pueblos germanos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Marcador de contenido 4" descr="Mapa&#10;&#10;Descripción generada automáticamente">
            <a:extLst>
              <a:ext uri="{FF2B5EF4-FFF2-40B4-BE49-F238E27FC236}">
                <a16:creationId xmlns:a16="http://schemas.microsoft.com/office/drawing/2014/main" id="{425C88DE-3C07-4596-943A-8CDAE49118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" b="2"/>
          <a:stretch/>
        </p:blipFill>
        <p:spPr>
          <a:xfrm>
            <a:off x="643854" y="1324170"/>
            <a:ext cx="6270662" cy="42091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0679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C7558-5391-4A12-BDDE-CEDC4F8F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6" y="2877019"/>
            <a:ext cx="3613213" cy="1103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s-ES" sz="5600" dirty="0"/>
              <a:t>Actividad</a:t>
            </a: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425E9A7-78AE-48F8-9C0E-263099465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111" y="1188637"/>
            <a:ext cx="5299940" cy="4697257"/>
          </a:xfrm>
        </p:spPr>
        <p:txBody>
          <a:bodyPr anchor="ctr">
            <a:normAutofit/>
          </a:bodyPr>
          <a:lstStyle/>
          <a:p>
            <a:pPr algn="just"/>
            <a:r>
              <a:rPr lang="es-CL" sz="2200" dirty="0"/>
              <a:t>Considerando la variedad de pueblos germanos ¿De qué forma podrían haber administrado el territorio posterior a la caída del imperio romano?</a:t>
            </a:r>
          </a:p>
          <a:p>
            <a:pPr marL="0" indent="0" algn="just">
              <a:buNone/>
            </a:pPr>
            <a:endParaRPr lang="es-CL" sz="2200" dirty="0"/>
          </a:p>
          <a:p>
            <a:pPr algn="just"/>
            <a:r>
              <a:rPr lang="es-CL" sz="2200" dirty="0"/>
              <a:t>¿Qué problemas podrían haber aparecido en el proceso?</a:t>
            </a:r>
          </a:p>
          <a:p>
            <a:pPr marL="0" indent="0" algn="just">
              <a:buNone/>
            </a:pPr>
            <a:endParaRPr lang="es-CL" sz="2200" dirty="0"/>
          </a:p>
          <a:p>
            <a:pPr algn="just"/>
            <a:r>
              <a:rPr lang="es-CL" sz="2200" dirty="0"/>
              <a:t>¿Qué relación habrán tenido estos pueblos con la formación de Europa?</a:t>
            </a:r>
          </a:p>
          <a:p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131898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279C87-0A36-4C9D-B62A-2AC7323D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F2C822-F765-4885-BC3F-6C36763E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dirty="0"/>
              <a:t>Describir la caída del orden Imperial Romano y su importancia para la conformación de la sociedad Occidental</a:t>
            </a:r>
          </a:p>
        </p:txBody>
      </p:sp>
    </p:spTree>
    <p:extLst>
      <p:ext uri="{BB962C8B-B14F-4D97-AF65-F5344CB8AC3E}">
        <p14:creationId xmlns:p14="http://schemas.microsoft.com/office/powerpoint/2010/main" val="188402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93F785-D0F6-4E55-BC43-C6DC3DB9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02" y="634181"/>
            <a:ext cx="1916717" cy="746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INICIO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F19DD4F-6F65-4894-BEE7-61A4393CA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29" y="1380954"/>
            <a:ext cx="6580909" cy="4343400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999DDB-D33E-42AF-990D-744715CE0484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s-C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¿De qué manera la diversidad cultural pudo afectar el dominio imperial romano?</a:t>
            </a: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s-C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s-C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¿Cómo crees que el Imperio respondió a estos problemas?</a:t>
            </a:r>
          </a:p>
        </p:txBody>
      </p:sp>
    </p:spTree>
    <p:extLst>
      <p:ext uri="{BB962C8B-B14F-4D97-AF65-F5344CB8AC3E}">
        <p14:creationId xmlns:p14="http://schemas.microsoft.com/office/powerpoint/2010/main" val="25223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8B47-C5CF-4CE9-91BA-8B383B8B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30" y="258078"/>
            <a:ext cx="9673365" cy="9978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/>
              <a:t>Imperio Romano (27 </a:t>
            </a:r>
            <a:r>
              <a:rPr lang="es-CL" dirty="0" err="1"/>
              <a:t>a.C</a:t>
            </a:r>
            <a:r>
              <a:rPr lang="es-CL" dirty="0"/>
              <a:t> al 476 </a:t>
            </a:r>
            <a:r>
              <a:rPr lang="es-CL" dirty="0" err="1"/>
              <a:t>d.C</a:t>
            </a:r>
            <a:r>
              <a:rPr lang="es-CL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CE2FD-C113-4E9E-8934-D21CA4E9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30" y="2052918"/>
            <a:ext cx="10623570" cy="4195481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Se mantuvo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Cambio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66FA7C-71EB-407E-9825-17CBCB5EA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120881"/>
              </p:ext>
            </p:extLst>
          </p:nvPr>
        </p:nvGraphicFramePr>
        <p:xfrm>
          <a:off x="1447800" y="10594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397BF5AD-5A46-4197-AC3C-1040E6A901C1}"/>
              </a:ext>
            </a:extLst>
          </p:cNvPr>
          <p:cNvSpPr/>
          <p:nvPr/>
        </p:nvSpPr>
        <p:spPr>
          <a:xfrm>
            <a:off x="1593088" y="4285632"/>
            <a:ext cx="8356210" cy="21101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dirty="0"/>
              <a:t>      Concentración de las decisiones políticas, militares y religiosas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4215D2-2EA0-4DF3-B919-E374561C3DCB}"/>
              </a:ext>
            </a:extLst>
          </p:cNvPr>
          <p:cNvSpPr/>
          <p:nvPr/>
        </p:nvSpPr>
        <p:spPr>
          <a:xfrm>
            <a:off x="9949298" y="1664208"/>
            <a:ext cx="1928758" cy="4937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¿Qué organismo político tomaba las decisiones durante la República?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¿Qué figura reemplazó a dicho organismo en esta función?</a:t>
            </a:r>
          </a:p>
        </p:txBody>
      </p:sp>
    </p:spTree>
    <p:extLst>
      <p:ext uri="{BB962C8B-B14F-4D97-AF65-F5344CB8AC3E}">
        <p14:creationId xmlns:p14="http://schemas.microsoft.com/office/powerpoint/2010/main" val="16153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FB3DB-F9A9-44C1-8147-A9436D88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5" y="325982"/>
            <a:ext cx="9686899" cy="932715"/>
          </a:xfrm>
        </p:spPr>
        <p:txBody>
          <a:bodyPr/>
          <a:lstStyle/>
          <a:p>
            <a:r>
              <a:rPr lang="es-CL" dirty="0"/>
              <a:t>Estabilidad política: La </a:t>
            </a:r>
            <a:r>
              <a:rPr lang="es-CL" dirty="0" err="1"/>
              <a:t>Pax</a:t>
            </a:r>
            <a:r>
              <a:rPr lang="es-CL" dirty="0"/>
              <a:t> Romana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62F52D-9738-4224-B0E3-B92DD253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98" y="1665894"/>
            <a:ext cx="4815943" cy="2627503"/>
          </a:xfrm>
        </p:spPr>
        <p:txBody>
          <a:bodyPr>
            <a:normAutofit/>
          </a:bodyPr>
          <a:lstStyle/>
          <a:p>
            <a:r>
              <a:rPr lang="es-CL" dirty="0"/>
              <a:t>Estabilidad política </a:t>
            </a:r>
          </a:p>
          <a:p>
            <a:endParaRPr lang="es-CL" dirty="0"/>
          </a:p>
          <a:p>
            <a:r>
              <a:rPr lang="es-CL" dirty="0"/>
              <a:t>Estabilidad económica</a:t>
            </a:r>
          </a:p>
          <a:p>
            <a:endParaRPr lang="es-CL" dirty="0"/>
          </a:p>
          <a:p>
            <a:r>
              <a:rPr lang="es-CL" dirty="0"/>
              <a:t>Expansión del Imperio Romano</a:t>
            </a: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74B0BDAD-5FF5-4EB6-805D-146BD3885D56}"/>
              </a:ext>
            </a:extLst>
          </p:cNvPr>
          <p:cNvSpPr/>
          <p:nvPr/>
        </p:nvSpPr>
        <p:spPr>
          <a:xfrm>
            <a:off x="5324814" y="1665894"/>
            <a:ext cx="815926" cy="2195512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72AB3-1D10-462A-A305-2E75D052622C}"/>
              </a:ext>
            </a:extLst>
          </p:cNvPr>
          <p:cNvSpPr txBox="1"/>
          <p:nvPr/>
        </p:nvSpPr>
        <p:spPr>
          <a:xfrm>
            <a:off x="6302185" y="2163485"/>
            <a:ext cx="38183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Consolidar la lealtad del ejercito romano, pero además ganar la aceptación y lealtad del senado.</a:t>
            </a:r>
          </a:p>
        </p:txBody>
      </p:sp>
      <p:pic>
        <p:nvPicPr>
          <p:cNvPr id="7" name="Imagen 6" descr="Imagen que contiene hombre, persona, vistiendo, viendo&#10;&#10;Descripción generada automáticamente">
            <a:extLst>
              <a:ext uri="{FF2B5EF4-FFF2-40B4-BE49-F238E27FC236}">
                <a16:creationId xmlns:a16="http://schemas.microsoft.com/office/drawing/2014/main" id="{7BFC46E1-FC6F-4619-AB8E-185352581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36122" y="3443603"/>
            <a:ext cx="4078100" cy="33814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A65FE41-E81C-465D-A343-35750EA8DCFB}"/>
              </a:ext>
            </a:extLst>
          </p:cNvPr>
          <p:cNvSpPr txBox="1"/>
          <p:nvPr/>
        </p:nvSpPr>
        <p:spPr>
          <a:xfrm>
            <a:off x="7836122" y="6211669"/>
            <a:ext cx="40781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Octavio Augusto, primer emperador romano.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2BB6ED9-3A61-4CCA-8B29-F56FDD31D8D7}"/>
              </a:ext>
            </a:extLst>
          </p:cNvPr>
          <p:cNvSpPr/>
          <p:nvPr/>
        </p:nvSpPr>
        <p:spPr>
          <a:xfrm>
            <a:off x="664464" y="4803167"/>
            <a:ext cx="6739128" cy="1728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¿Por qué se vincula el ascenso al poder de Octavio como emperador con el inicio de este periodo?</a:t>
            </a:r>
          </a:p>
          <a:p>
            <a:pPr algn="just"/>
            <a:r>
              <a:rPr lang="es-ES" dirty="0"/>
              <a:t>¿Cómo era la situación política de Roma antes de este proceso?</a:t>
            </a:r>
          </a:p>
        </p:txBody>
      </p:sp>
    </p:spTree>
    <p:extLst>
      <p:ext uri="{BB962C8B-B14F-4D97-AF65-F5344CB8AC3E}">
        <p14:creationId xmlns:p14="http://schemas.microsoft.com/office/powerpoint/2010/main" val="41682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810C7-5E8A-48C7-89FB-FFE35425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r>
              <a:rPr lang="es-ES"/>
              <a:t>Romanización del territorio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8B2D17-76BA-42FB-9CC8-3E6B7C262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0622" r="2" b="8636"/>
          <a:stretch/>
        </p:blipFill>
        <p:spPr>
          <a:xfrm>
            <a:off x="6094412" y="609137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98E7CB-C618-4C8D-B24E-BFAB8EFBF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>
            <a:normAutofit/>
          </a:bodyPr>
          <a:lstStyle/>
          <a:p>
            <a:r>
              <a:rPr lang="es-CL"/>
              <a:t>Obras de ingeniera: Caminos, acueductos, alcantarillados.</a:t>
            </a:r>
          </a:p>
          <a:p>
            <a:endParaRPr lang="es-CL"/>
          </a:p>
          <a:p>
            <a:endParaRPr lang="es-ES"/>
          </a:p>
        </p:txBody>
      </p:sp>
      <p:pic>
        <p:nvPicPr>
          <p:cNvPr id="6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38A9F96-A957-43D8-9EFD-6A11123B7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7" r="2" b="713"/>
          <a:stretch/>
        </p:blipFill>
        <p:spPr>
          <a:xfrm>
            <a:off x="6094412" y="3482108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5B1DBDC-9F02-4326-B0A7-C9D623668402}"/>
              </a:ext>
            </a:extLst>
          </p:cNvPr>
          <p:cNvSpPr txBox="1"/>
          <p:nvPr/>
        </p:nvSpPr>
        <p:spPr>
          <a:xfrm>
            <a:off x="8722695" y="3175372"/>
            <a:ext cx="28216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brewminate.com/modern-roman-construction-and-ancient-roman-rui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69E6E-D56D-4549-910C-199B4BFC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Romanización del territorio: Factores culturales y políticos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14D125-4A83-4CBA-8915-FC5F109F5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Culturales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3389B7-C292-4A15-8DB7-CE4CA1014D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/>
              <a:t>Un idioma común: El latín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Desarrollo de cultos locales e imperiales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BD88FE1-7FB4-47DD-904A-C0AE65C97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Políticos</a:t>
            </a: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78083DFE-96B2-433B-B1AF-D5278FB99590}"/>
              </a:ext>
            </a:extLst>
          </p:cNvPr>
          <p:cNvSpPr/>
          <p:nvPr/>
        </p:nvSpPr>
        <p:spPr>
          <a:xfrm>
            <a:off x="4638591" y="4955614"/>
            <a:ext cx="6004192" cy="1300724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Cuando hablamos de romanización, nos referimos a la difusión de la cultura y modo de vida romano entre los pueblos conquistados, de modo que se sintieran parte del imperio.</a:t>
            </a:r>
          </a:p>
        </p:txBody>
      </p:sp>
      <p:pic>
        <p:nvPicPr>
          <p:cNvPr id="6" name="Imagen 5" descr="Imagen que contiene persona, niño, sostener, pequeño&#10;&#10;Descripción generada automáticamente">
            <a:extLst>
              <a:ext uri="{FF2B5EF4-FFF2-40B4-BE49-F238E27FC236}">
                <a16:creationId xmlns:a16="http://schemas.microsoft.com/office/drawing/2014/main" id="{84B6D342-39F6-45F7-B698-DE7B6F172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685" t="12065" r="12881"/>
          <a:stretch/>
        </p:blipFill>
        <p:spPr>
          <a:xfrm>
            <a:off x="2141537" y="4736745"/>
            <a:ext cx="2390661" cy="1948535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F094823-1E67-433F-B3BE-7F0CD6EF9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675" y="2514600"/>
            <a:ext cx="4395788" cy="3741738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Ciudadanía romana a las elites locales</a:t>
            </a:r>
          </a:p>
          <a:p>
            <a:r>
              <a:rPr lang="es-CL" dirty="0">
                <a:solidFill>
                  <a:srgbClr val="FFFFFF"/>
                </a:solidFill>
              </a:rPr>
              <a:t>Incorporación de los habitantes de las provincias al ejercito oficial Romano</a:t>
            </a:r>
          </a:p>
          <a:p>
            <a:r>
              <a:rPr lang="es-CL" dirty="0">
                <a:solidFill>
                  <a:srgbClr val="FFFFFF"/>
                </a:solidFill>
              </a:rPr>
              <a:t>Aplicación del derecho romano/instituciones romanas  </a:t>
            </a:r>
          </a:p>
          <a:p>
            <a:endParaRPr lang="es-CL" sz="1400" dirty="0">
              <a:solidFill>
                <a:srgbClr val="FFFFFF"/>
              </a:solidFill>
            </a:endParaRPr>
          </a:p>
          <a:p>
            <a:endParaRPr lang="es-CL" sz="1400" dirty="0">
              <a:solidFill>
                <a:srgbClr val="FFFFFF"/>
              </a:solidFill>
            </a:endParaRPr>
          </a:p>
          <a:p>
            <a:endParaRPr lang="es-CL" sz="1400" dirty="0">
              <a:solidFill>
                <a:srgbClr val="FFFFFF"/>
              </a:solidFill>
            </a:endParaRPr>
          </a:p>
          <a:p>
            <a:endParaRPr lang="es-E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7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dificio, exterior, tabla, viejo&#10;&#10;Descripción generada automáticamente">
            <a:extLst>
              <a:ext uri="{FF2B5EF4-FFF2-40B4-BE49-F238E27FC236}">
                <a16:creationId xmlns:a16="http://schemas.microsoft.com/office/drawing/2014/main" id="{C672F73D-7A41-4D13-8A17-11646BA8A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81" t="9091" r="149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4C05DE-0ADA-4DE6-9E45-7085337C0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n w="2222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Cristianización y caída del Imperio Romano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17BDBE-E157-4F62-91A2-BABEB811A4FF}"/>
              </a:ext>
            </a:extLst>
          </p:cNvPr>
          <p:cNvSpPr txBox="1"/>
          <p:nvPr/>
        </p:nvSpPr>
        <p:spPr>
          <a:xfrm>
            <a:off x="9370394" y="6657945"/>
            <a:ext cx="28216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www.vorpalina.com/2015/12/30/como-construir-un-territorio-emocional-propi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876574-CF8F-43E1-A676-823A5E0AD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Dispersión del pueblo judío por el imperio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2D683351-7B17-40D8-B8D2-DF162CE5C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1273227"/>
            <a:ext cx="6270662" cy="43110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808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516</Words>
  <Application>Microsoft Office PowerPoint</Application>
  <PresentationFormat>Panorámica</PresentationFormat>
  <Paragraphs>82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Imperio Romano y configuración de Occidente</vt:lpstr>
      <vt:lpstr>Objetivo</vt:lpstr>
      <vt:lpstr>INICIO</vt:lpstr>
      <vt:lpstr>Imperio Romano (27 a.C al 476 d.C)</vt:lpstr>
      <vt:lpstr>Estabilidad política: La Pax Romana</vt:lpstr>
      <vt:lpstr>Romanización del territorio</vt:lpstr>
      <vt:lpstr>Romanización del territorio: Factores culturales y políticos</vt:lpstr>
      <vt:lpstr>Cristianización y caída del Imperio Romano</vt:lpstr>
      <vt:lpstr>Dispersión del pueblo judío por el imperio</vt:lpstr>
      <vt:lpstr>La cristianización de Roma: Siglo IV</vt:lpstr>
      <vt:lpstr>Causas de la Crisis imperial</vt:lpstr>
      <vt:lpstr>Las invasiones germanas y el fin de la Pax Romana</vt:lpstr>
      <vt:lpstr>Configuración de la Sociedad Occidental</vt:lpstr>
      <vt:lpstr>¿Dónde nos ubicamos temporalmente?</vt:lpstr>
      <vt:lpstr>Caída del Imperio Romano de Occidente</vt:lpstr>
      <vt:lpstr>Ocupación territorial de los pueblos germanos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Imperio Romano: Romanización del territorio</dc:title>
  <dc:creator>Abraham López</dc:creator>
  <cp:lastModifiedBy>Carmen Barros Ortega</cp:lastModifiedBy>
  <cp:revision>11</cp:revision>
  <dcterms:created xsi:type="dcterms:W3CDTF">2020-08-31T12:48:59Z</dcterms:created>
  <dcterms:modified xsi:type="dcterms:W3CDTF">2021-04-08T20:23:52Z</dcterms:modified>
</cp:coreProperties>
</file>