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61" r:id="rId3"/>
  </p:sldMasterIdLst>
  <p:notesMasterIdLst>
    <p:notesMasterId r:id="rId23"/>
  </p:notesMasterIdLst>
  <p:sldIdLst>
    <p:sldId id="256" r:id="rId4"/>
    <p:sldId id="257" r:id="rId5"/>
    <p:sldId id="260" r:id="rId6"/>
    <p:sldId id="259" r:id="rId7"/>
    <p:sldId id="262" r:id="rId8"/>
    <p:sldId id="263" r:id="rId9"/>
    <p:sldId id="264" r:id="rId10"/>
    <p:sldId id="269" r:id="rId11"/>
    <p:sldId id="265" r:id="rId12"/>
    <p:sldId id="267" r:id="rId13"/>
    <p:sldId id="279" r:id="rId14"/>
    <p:sldId id="277" r:id="rId15"/>
    <p:sldId id="275" r:id="rId16"/>
    <p:sldId id="280" r:id="rId17"/>
    <p:sldId id="268" r:id="rId18"/>
    <p:sldId id="271" r:id="rId19"/>
    <p:sldId id="270" r:id="rId20"/>
    <p:sldId id="272" r:id="rId21"/>
    <p:sldId id="281" r:id="rId22"/>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96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377786-FD0B-426C-A8B3-FE41E4981CE5}" type="datetimeFigureOut">
              <a:rPr lang="es-CL" smtClean="0"/>
              <a:t>11-05-2021</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94B152-14D2-43BE-9745-2C7E914C2013}" type="slidenum">
              <a:rPr lang="es-CL" smtClean="0"/>
              <a:t>‹Nº›</a:t>
            </a:fld>
            <a:endParaRPr lang="es-CL"/>
          </a:p>
        </p:txBody>
      </p:sp>
    </p:spTree>
    <p:extLst>
      <p:ext uri="{BB962C8B-B14F-4D97-AF65-F5344CB8AC3E}">
        <p14:creationId xmlns:p14="http://schemas.microsoft.com/office/powerpoint/2010/main" val="3763314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¿Qué garantías nos brinda esta forma de gobierno?</a:t>
            </a:r>
          </a:p>
          <a:p>
            <a:r>
              <a:rPr lang="es-CL" dirty="0"/>
              <a:t>¿Qué problemas puede presentar este modelo?</a:t>
            </a:r>
          </a:p>
          <a:p>
            <a:r>
              <a:rPr lang="es-CL" dirty="0"/>
              <a:t>¿Cuáles de estos elementos están presentes en nuestro país?</a:t>
            </a:r>
          </a:p>
        </p:txBody>
      </p:sp>
      <p:sp>
        <p:nvSpPr>
          <p:cNvPr id="4" name="Marcador de número de diapositiva 3"/>
          <p:cNvSpPr>
            <a:spLocks noGrp="1"/>
          </p:cNvSpPr>
          <p:nvPr>
            <p:ph type="sldNum" sz="quarter" idx="5"/>
          </p:nvPr>
        </p:nvSpPr>
        <p:spPr/>
        <p:txBody>
          <a:bodyPr/>
          <a:lstStyle/>
          <a:p>
            <a:fld id="{F9B2E425-336F-4EF8-B472-75162DA0D9D0}" type="slidenum">
              <a:rPr lang="es-CL" smtClean="0"/>
              <a:t>9</a:t>
            </a:fld>
            <a:endParaRPr lang="es-CL"/>
          </a:p>
        </p:txBody>
      </p:sp>
    </p:spTree>
    <p:extLst>
      <p:ext uri="{BB962C8B-B14F-4D97-AF65-F5344CB8AC3E}">
        <p14:creationId xmlns:p14="http://schemas.microsoft.com/office/powerpoint/2010/main" val="71268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¿Qué consecuencias podría traer esto?</a:t>
            </a:r>
          </a:p>
        </p:txBody>
      </p:sp>
      <p:sp>
        <p:nvSpPr>
          <p:cNvPr id="4" name="Marcador de número de diapositiva 3"/>
          <p:cNvSpPr>
            <a:spLocks noGrp="1"/>
          </p:cNvSpPr>
          <p:nvPr>
            <p:ph type="sldNum" sz="quarter" idx="5"/>
          </p:nvPr>
        </p:nvSpPr>
        <p:spPr/>
        <p:txBody>
          <a:bodyPr/>
          <a:lstStyle/>
          <a:p>
            <a:fld id="{AB6B6B3A-2442-4712-B330-D9A000FBCFB0}" type="slidenum">
              <a:rPr lang="es-CL" smtClean="0"/>
              <a:t>13</a:t>
            </a:fld>
            <a:endParaRPr lang="es-CL"/>
          </a:p>
        </p:txBody>
      </p:sp>
    </p:spTree>
    <p:extLst>
      <p:ext uri="{BB962C8B-B14F-4D97-AF65-F5344CB8AC3E}">
        <p14:creationId xmlns:p14="http://schemas.microsoft.com/office/powerpoint/2010/main" val="3443051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https://create.kahoot.it/share/primero-medio-leccion-1/dd9d2912-597f-4957-b7ec-fd4649600088</a:t>
            </a:r>
          </a:p>
        </p:txBody>
      </p:sp>
      <p:sp>
        <p:nvSpPr>
          <p:cNvPr id="4" name="Marcador de número de diapositiva 3"/>
          <p:cNvSpPr>
            <a:spLocks noGrp="1"/>
          </p:cNvSpPr>
          <p:nvPr>
            <p:ph type="sldNum" sz="quarter" idx="5"/>
          </p:nvPr>
        </p:nvSpPr>
        <p:spPr/>
        <p:txBody>
          <a:bodyPr/>
          <a:lstStyle/>
          <a:p>
            <a:fld id="{0694B152-14D2-43BE-9745-2C7E914C2013}" type="slidenum">
              <a:rPr lang="es-CL" smtClean="0"/>
              <a:t>19</a:t>
            </a:fld>
            <a:endParaRPr lang="es-CL"/>
          </a:p>
        </p:txBody>
      </p:sp>
    </p:spTree>
    <p:extLst>
      <p:ext uri="{BB962C8B-B14F-4D97-AF65-F5344CB8AC3E}">
        <p14:creationId xmlns:p14="http://schemas.microsoft.com/office/powerpoint/2010/main" val="1835235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A7EBF-2E53-4354-8F68-212962E6C58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2859B8BC-54C7-4B05-8FCF-ABB1079B5A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11833B1F-168C-4C5C-A3A2-97C47B1E4716}"/>
              </a:ext>
            </a:extLst>
          </p:cNvPr>
          <p:cNvSpPr>
            <a:spLocks noGrp="1"/>
          </p:cNvSpPr>
          <p:nvPr>
            <p:ph type="dt" sz="half" idx="10"/>
          </p:nvPr>
        </p:nvSpPr>
        <p:spPr/>
        <p:txBody>
          <a:bodyPr/>
          <a:lstStyle/>
          <a:p>
            <a:fld id="{A1F66C50-0E18-4243-9D13-2DD48CE93CE8}" type="datetimeFigureOut">
              <a:rPr lang="es-CL" smtClean="0"/>
              <a:t>11-05-2021</a:t>
            </a:fld>
            <a:endParaRPr lang="es-CL"/>
          </a:p>
        </p:txBody>
      </p:sp>
      <p:sp>
        <p:nvSpPr>
          <p:cNvPr id="5" name="Marcador de pie de página 4">
            <a:extLst>
              <a:ext uri="{FF2B5EF4-FFF2-40B4-BE49-F238E27FC236}">
                <a16:creationId xmlns:a16="http://schemas.microsoft.com/office/drawing/2014/main" id="{651A74E2-3E95-46A1-AFC2-18071E3218F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1E824C7-C242-42A0-8405-9C2B600E5DB5}"/>
              </a:ext>
            </a:extLst>
          </p:cNvPr>
          <p:cNvSpPr>
            <a:spLocks noGrp="1"/>
          </p:cNvSpPr>
          <p:nvPr>
            <p:ph type="sldNum" sz="quarter" idx="12"/>
          </p:nvPr>
        </p:nvSpPr>
        <p:spPr/>
        <p:txBody>
          <a:bodyPr/>
          <a:lstStyle/>
          <a:p>
            <a:fld id="{913C4251-5EA1-4C67-99CA-741D814A0E21}" type="slidenum">
              <a:rPr lang="es-CL" smtClean="0"/>
              <a:t>‹Nº›</a:t>
            </a:fld>
            <a:endParaRPr lang="es-CL"/>
          </a:p>
        </p:txBody>
      </p:sp>
    </p:spTree>
    <p:extLst>
      <p:ext uri="{BB962C8B-B14F-4D97-AF65-F5344CB8AC3E}">
        <p14:creationId xmlns:p14="http://schemas.microsoft.com/office/powerpoint/2010/main" val="1836576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28F5DE-5BD7-43FE-9987-39440EB3015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E57A148E-D551-4C5E-93AA-445414FF731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B6CAF7C9-6117-437A-A5B6-2428B47C25F6}"/>
              </a:ext>
            </a:extLst>
          </p:cNvPr>
          <p:cNvSpPr>
            <a:spLocks noGrp="1"/>
          </p:cNvSpPr>
          <p:nvPr>
            <p:ph type="dt" sz="half" idx="10"/>
          </p:nvPr>
        </p:nvSpPr>
        <p:spPr/>
        <p:txBody>
          <a:bodyPr/>
          <a:lstStyle/>
          <a:p>
            <a:fld id="{A1F66C50-0E18-4243-9D13-2DD48CE93CE8}" type="datetimeFigureOut">
              <a:rPr lang="es-CL" smtClean="0"/>
              <a:t>11-05-2021</a:t>
            </a:fld>
            <a:endParaRPr lang="es-CL"/>
          </a:p>
        </p:txBody>
      </p:sp>
      <p:sp>
        <p:nvSpPr>
          <p:cNvPr id="5" name="Marcador de pie de página 4">
            <a:extLst>
              <a:ext uri="{FF2B5EF4-FFF2-40B4-BE49-F238E27FC236}">
                <a16:creationId xmlns:a16="http://schemas.microsoft.com/office/drawing/2014/main" id="{BD22217D-6EA8-452D-B4CB-90E37C1B6C2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A259087-44B6-47BB-8202-833121FF3CE7}"/>
              </a:ext>
            </a:extLst>
          </p:cNvPr>
          <p:cNvSpPr>
            <a:spLocks noGrp="1"/>
          </p:cNvSpPr>
          <p:nvPr>
            <p:ph type="sldNum" sz="quarter" idx="12"/>
          </p:nvPr>
        </p:nvSpPr>
        <p:spPr/>
        <p:txBody>
          <a:bodyPr/>
          <a:lstStyle/>
          <a:p>
            <a:fld id="{913C4251-5EA1-4C67-99CA-741D814A0E21}" type="slidenum">
              <a:rPr lang="es-CL" smtClean="0"/>
              <a:t>‹Nº›</a:t>
            </a:fld>
            <a:endParaRPr lang="es-CL"/>
          </a:p>
        </p:txBody>
      </p:sp>
    </p:spTree>
    <p:extLst>
      <p:ext uri="{BB962C8B-B14F-4D97-AF65-F5344CB8AC3E}">
        <p14:creationId xmlns:p14="http://schemas.microsoft.com/office/powerpoint/2010/main" val="2661673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B416D92-4BCA-43BF-A60E-3C54D8E7EE8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FE23EDBB-0EF9-4569-8963-236B0B189D8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F566BB35-4E7B-4226-B446-BC6A20878A50}"/>
              </a:ext>
            </a:extLst>
          </p:cNvPr>
          <p:cNvSpPr>
            <a:spLocks noGrp="1"/>
          </p:cNvSpPr>
          <p:nvPr>
            <p:ph type="dt" sz="half" idx="10"/>
          </p:nvPr>
        </p:nvSpPr>
        <p:spPr/>
        <p:txBody>
          <a:bodyPr/>
          <a:lstStyle/>
          <a:p>
            <a:fld id="{A1F66C50-0E18-4243-9D13-2DD48CE93CE8}" type="datetimeFigureOut">
              <a:rPr lang="es-CL" smtClean="0"/>
              <a:t>11-05-2021</a:t>
            </a:fld>
            <a:endParaRPr lang="es-CL"/>
          </a:p>
        </p:txBody>
      </p:sp>
      <p:sp>
        <p:nvSpPr>
          <p:cNvPr id="5" name="Marcador de pie de página 4">
            <a:extLst>
              <a:ext uri="{FF2B5EF4-FFF2-40B4-BE49-F238E27FC236}">
                <a16:creationId xmlns:a16="http://schemas.microsoft.com/office/drawing/2014/main" id="{6CD04BE8-0106-4B7C-B1B6-2D70718282B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7E3A578-BA69-4032-9112-15410E242FE1}"/>
              </a:ext>
            </a:extLst>
          </p:cNvPr>
          <p:cNvSpPr>
            <a:spLocks noGrp="1"/>
          </p:cNvSpPr>
          <p:nvPr>
            <p:ph type="sldNum" sz="quarter" idx="12"/>
          </p:nvPr>
        </p:nvSpPr>
        <p:spPr/>
        <p:txBody>
          <a:bodyPr/>
          <a:lstStyle/>
          <a:p>
            <a:fld id="{913C4251-5EA1-4C67-99CA-741D814A0E21}" type="slidenum">
              <a:rPr lang="es-CL" smtClean="0"/>
              <a:t>‹Nº›</a:t>
            </a:fld>
            <a:endParaRPr lang="es-CL"/>
          </a:p>
        </p:txBody>
      </p:sp>
    </p:spTree>
    <p:extLst>
      <p:ext uri="{BB962C8B-B14F-4D97-AF65-F5344CB8AC3E}">
        <p14:creationId xmlns:p14="http://schemas.microsoft.com/office/powerpoint/2010/main" val="3365126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A1F66C50-0E18-4243-9D13-2DD48CE93CE8}" type="datetimeFigureOut">
              <a:rPr lang="es-CL" smtClean="0"/>
              <a:t>11-05-2021</a:t>
            </a:fld>
            <a:endParaRPr lang="es-CL"/>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s-CL"/>
          </a:p>
        </p:txBody>
      </p:sp>
      <p:sp>
        <p:nvSpPr>
          <p:cNvPr id="6" name="Slide Number Placeholder 5"/>
          <p:cNvSpPr>
            <a:spLocks noGrp="1"/>
          </p:cNvSpPr>
          <p:nvPr>
            <p:ph type="sldNum" sz="quarter" idx="12"/>
          </p:nvPr>
        </p:nvSpPr>
        <p:spPr>
          <a:xfrm>
            <a:off x="10469880" y="320040"/>
            <a:ext cx="914400" cy="320040"/>
          </a:xfrm>
        </p:spPr>
        <p:txBody>
          <a:bodyPr/>
          <a:lstStyle/>
          <a:p>
            <a:fld id="{913C4251-5EA1-4C67-99CA-741D814A0E21}" type="slidenum">
              <a:rPr lang="es-CL" smtClean="0"/>
              <a:t>‹Nº›</a:t>
            </a:fld>
            <a:endParaRPr lang="es-CL"/>
          </a:p>
        </p:txBody>
      </p:sp>
    </p:spTree>
    <p:extLst>
      <p:ext uri="{BB962C8B-B14F-4D97-AF65-F5344CB8AC3E}">
        <p14:creationId xmlns:p14="http://schemas.microsoft.com/office/powerpoint/2010/main" val="3853552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1F66C50-0E18-4243-9D13-2DD48CE93CE8}" type="datetimeFigureOut">
              <a:rPr lang="es-CL" smtClean="0"/>
              <a:t>11-05-2021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13C4251-5EA1-4C67-99CA-741D814A0E21}" type="slidenum">
              <a:rPr lang="es-CL" smtClean="0"/>
              <a:t>‹Nº›</a:t>
            </a:fld>
            <a:endParaRPr lang="es-CL"/>
          </a:p>
        </p:txBody>
      </p:sp>
    </p:spTree>
    <p:extLst>
      <p:ext uri="{BB962C8B-B14F-4D97-AF65-F5344CB8AC3E}">
        <p14:creationId xmlns:p14="http://schemas.microsoft.com/office/powerpoint/2010/main" val="2228673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804672" y="320040"/>
            <a:ext cx="3657600" cy="320040"/>
          </a:xfrm>
        </p:spPr>
        <p:txBody>
          <a:bodyPr/>
          <a:lstStyle/>
          <a:p>
            <a:fld id="{A1F66C50-0E18-4243-9D13-2DD48CE93CE8}" type="datetimeFigureOut">
              <a:rPr lang="es-CL" smtClean="0"/>
              <a:t>11-05-2021</a:t>
            </a:fld>
            <a:endParaRPr lang="es-CL"/>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s-CL"/>
          </a:p>
        </p:txBody>
      </p:sp>
      <p:sp>
        <p:nvSpPr>
          <p:cNvPr id="6" name="Slide Number Placeholder 5"/>
          <p:cNvSpPr>
            <a:spLocks noGrp="1"/>
          </p:cNvSpPr>
          <p:nvPr>
            <p:ph type="sldNum" sz="quarter" idx="12"/>
          </p:nvPr>
        </p:nvSpPr>
        <p:spPr>
          <a:xfrm>
            <a:off x="10469880" y="320040"/>
            <a:ext cx="914400" cy="320040"/>
          </a:xfrm>
        </p:spPr>
        <p:txBody>
          <a:bodyPr/>
          <a:lstStyle/>
          <a:p>
            <a:fld id="{913C4251-5EA1-4C67-99CA-741D814A0E21}" type="slidenum">
              <a:rPr lang="es-CL" smtClean="0"/>
              <a:t>‹Nº›</a:t>
            </a:fld>
            <a:endParaRPr lang="es-CL"/>
          </a:p>
        </p:txBody>
      </p:sp>
    </p:spTree>
    <p:extLst>
      <p:ext uri="{BB962C8B-B14F-4D97-AF65-F5344CB8AC3E}">
        <p14:creationId xmlns:p14="http://schemas.microsoft.com/office/powerpoint/2010/main" val="2541581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A1F66C50-0E18-4243-9D13-2DD48CE93CE8}" type="datetimeFigureOut">
              <a:rPr lang="es-CL" smtClean="0"/>
              <a:t>11-05-2021</a:t>
            </a:fld>
            <a:endParaRPr lang="es-CL"/>
          </a:p>
        </p:txBody>
      </p:sp>
      <p:sp>
        <p:nvSpPr>
          <p:cNvPr id="6" name="Footer Placeholder 5"/>
          <p:cNvSpPr>
            <a:spLocks noGrp="1"/>
          </p:cNvSpPr>
          <p:nvPr>
            <p:ph type="ftr" sz="quarter" idx="11"/>
          </p:nvPr>
        </p:nvSpPr>
        <p:spPr>
          <a:xfrm>
            <a:off x="804672" y="6227064"/>
            <a:ext cx="10588752" cy="320040"/>
          </a:xfrm>
        </p:spPr>
        <p:txBody>
          <a:bodyPr/>
          <a:lstStyle/>
          <a:p>
            <a:endParaRPr lang="es-CL"/>
          </a:p>
        </p:txBody>
      </p:sp>
      <p:sp>
        <p:nvSpPr>
          <p:cNvPr id="7" name="Slide Number Placeholder 6"/>
          <p:cNvSpPr>
            <a:spLocks noGrp="1"/>
          </p:cNvSpPr>
          <p:nvPr>
            <p:ph type="sldNum" sz="quarter" idx="12"/>
          </p:nvPr>
        </p:nvSpPr>
        <p:spPr>
          <a:xfrm>
            <a:off x="10469880" y="320040"/>
            <a:ext cx="914400" cy="320040"/>
          </a:xfrm>
        </p:spPr>
        <p:txBody>
          <a:bodyPr/>
          <a:lstStyle/>
          <a:p>
            <a:fld id="{913C4251-5EA1-4C67-99CA-741D814A0E21}" type="slidenum">
              <a:rPr lang="es-CL" smtClean="0"/>
              <a:t>‹Nº›</a:t>
            </a:fld>
            <a:endParaRPr lang="es-CL"/>
          </a:p>
        </p:txBody>
      </p:sp>
    </p:spTree>
    <p:extLst>
      <p:ext uri="{BB962C8B-B14F-4D97-AF65-F5344CB8AC3E}">
        <p14:creationId xmlns:p14="http://schemas.microsoft.com/office/powerpoint/2010/main" val="2038549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5125305" y="1488985"/>
            <a:ext cx="6264350" cy="169685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118447" y="4351687"/>
            <a:ext cx="6265588" cy="17040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A1F66C50-0E18-4243-9D13-2DD48CE93CE8}" type="datetimeFigureOut">
              <a:rPr lang="es-CL" smtClean="0"/>
              <a:t>11-05-2021</a:t>
            </a:fld>
            <a:endParaRPr lang="es-CL"/>
          </a:p>
        </p:txBody>
      </p:sp>
      <p:sp>
        <p:nvSpPr>
          <p:cNvPr id="8" name="Footer Placeholder 7"/>
          <p:cNvSpPr>
            <a:spLocks noGrp="1"/>
          </p:cNvSpPr>
          <p:nvPr>
            <p:ph type="ftr" sz="quarter" idx="11"/>
          </p:nvPr>
        </p:nvSpPr>
        <p:spPr>
          <a:xfrm>
            <a:off x="804672" y="6227064"/>
            <a:ext cx="10588752" cy="320040"/>
          </a:xfrm>
        </p:spPr>
        <p:txBody>
          <a:bodyPr/>
          <a:lstStyle/>
          <a:p>
            <a:endParaRPr lang="es-CL"/>
          </a:p>
        </p:txBody>
      </p:sp>
      <p:sp>
        <p:nvSpPr>
          <p:cNvPr id="9" name="Slide Number Placeholder 8"/>
          <p:cNvSpPr>
            <a:spLocks noGrp="1"/>
          </p:cNvSpPr>
          <p:nvPr>
            <p:ph type="sldNum" sz="quarter" idx="12"/>
          </p:nvPr>
        </p:nvSpPr>
        <p:spPr>
          <a:xfrm>
            <a:off x="10469880" y="320040"/>
            <a:ext cx="914400" cy="320040"/>
          </a:xfrm>
        </p:spPr>
        <p:txBody>
          <a:bodyPr/>
          <a:lstStyle/>
          <a:p>
            <a:fld id="{913C4251-5EA1-4C67-99CA-741D814A0E21}" type="slidenum">
              <a:rPr lang="es-CL" smtClean="0"/>
              <a:t>‹Nº›</a:t>
            </a:fld>
            <a:endParaRPr lang="es-CL"/>
          </a:p>
        </p:txBody>
      </p:sp>
    </p:spTree>
    <p:extLst>
      <p:ext uri="{BB962C8B-B14F-4D97-AF65-F5344CB8AC3E}">
        <p14:creationId xmlns:p14="http://schemas.microsoft.com/office/powerpoint/2010/main" val="3508189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1F66C50-0E18-4243-9D13-2DD48CE93CE8}" type="datetimeFigureOut">
              <a:rPr lang="es-CL" smtClean="0"/>
              <a:t>11-05-2021</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913C4251-5EA1-4C67-99CA-741D814A0E21}" type="slidenum">
              <a:rPr lang="es-CL" smtClean="0"/>
              <a:t>‹Nº›</a:t>
            </a:fld>
            <a:endParaRPr lang="es-CL"/>
          </a:p>
        </p:txBody>
      </p:sp>
    </p:spTree>
    <p:extLst>
      <p:ext uri="{BB962C8B-B14F-4D97-AF65-F5344CB8AC3E}">
        <p14:creationId xmlns:p14="http://schemas.microsoft.com/office/powerpoint/2010/main" val="2980342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A1F66C50-0E18-4243-9D13-2DD48CE93CE8}" type="datetimeFigureOut">
              <a:rPr lang="es-CL" smtClean="0"/>
              <a:t>11-05-2021</a:t>
            </a:fld>
            <a:endParaRPr lang="es-CL"/>
          </a:p>
        </p:txBody>
      </p:sp>
      <p:sp>
        <p:nvSpPr>
          <p:cNvPr id="3" name="Footer Placeholder 2"/>
          <p:cNvSpPr>
            <a:spLocks noGrp="1"/>
          </p:cNvSpPr>
          <p:nvPr>
            <p:ph type="ftr" sz="quarter" idx="11"/>
          </p:nvPr>
        </p:nvSpPr>
        <p:spPr>
          <a:xfrm>
            <a:off x="804672" y="6227064"/>
            <a:ext cx="10588752" cy="320040"/>
          </a:xfrm>
        </p:spPr>
        <p:txBody>
          <a:bodyPr/>
          <a:lstStyle/>
          <a:p>
            <a:endParaRPr lang="es-CL"/>
          </a:p>
        </p:txBody>
      </p:sp>
      <p:sp>
        <p:nvSpPr>
          <p:cNvPr id="4" name="Slide Number Placeholder 3"/>
          <p:cNvSpPr>
            <a:spLocks noGrp="1"/>
          </p:cNvSpPr>
          <p:nvPr>
            <p:ph type="sldNum" sz="quarter" idx="12"/>
          </p:nvPr>
        </p:nvSpPr>
        <p:spPr>
          <a:xfrm>
            <a:off x="10469880" y="320040"/>
            <a:ext cx="914400" cy="320040"/>
          </a:xfrm>
        </p:spPr>
        <p:txBody>
          <a:bodyPr/>
          <a:lstStyle/>
          <a:p>
            <a:fld id="{913C4251-5EA1-4C67-99CA-741D814A0E21}" type="slidenum">
              <a:rPr lang="es-CL" smtClean="0"/>
              <a:t>‹Nº›</a:t>
            </a:fld>
            <a:endParaRPr lang="es-CL"/>
          </a:p>
        </p:txBody>
      </p:sp>
    </p:spTree>
    <p:extLst>
      <p:ext uri="{BB962C8B-B14F-4D97-AF65-F5344CB8AC3E}">
        <p14:creationId xmlns:p14="http://schemas.microsoft.com/office/powerpoint/2010/main" val="1657949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1F66C50-0E18-4243-9D13-2DD48CE93CE8}" type="datetimeFigureOut">
              <a:rPr lang="es-CL" smtClean="0"/>
              <a:t>11-05-2021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913C4251-5EA1-4C67-99CA-741D814A0E21}" type="slidenum">
              <a:rPr lang="es-CL" smtClean="0"/>
              <a:t>‹Nº›</a:t>
            </a:fld>
            <a:endParaRPr lang="es-CL"/>
          </a:p>
        </p:txBody>
      </p:sp>
    </p:spTree>
    <p:extLst>
      <p:ext uri="{BB962C8B-B14F-4D97-AF65-F5344CB8AC3E}">
        <p14:creationId xmlns:p14="http://schemas.microsoft.com/office/powerpoint/2010/main" val="386438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0A19C3-E36A-4FBE-84F9-720EC374ADB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14B28729-F4EA-4964-B81E-5963D849632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B464BC62-828E-472E-88CB-D6E53B9B778A}"/>
              </a:ext>
            </a:extLst>
          </p:cNvPr>
          <p:cNvSpPr>
            <a:spLocks noGrp="1"/>
          </p:cNvSpPr>
          <p:nvPr>
            <p:ph type="dt" sz="half" idx="10"/>
          </p:nvPr>
        </p:nvSpPr>
        <p:spPr/>
        <p:txBody>
          <a:bodyPr/>
          <a:lstStyle/>
          <a:p>
            <a:fld id="{A1F66C50-0E18-4243-9D13-2DD48CE93CE8}" type="datetimeFigureOut">
              <a:rPr lang="es-CL" smtClean="0"/>
              <a:t>11-05-2021</a:t>
            </a:fld>
            <a:endParaRPr lang="es-CL"/>
          </a:p>
        </p:txBody>
      </p:sp>
      <p:sp>
        <p:nvSpPr>
          <p:cNvPr id="5" name="Marcador de pie de página 4">
            <a:extLst>
              <a:ext uri="{FF2B5EF4-FFF2-40B4-BE49-F238E27FC236}">
                <a16:creationId xmlns:a16="http://schemas.microsoft.com/office/drawing/2014/main" id="{1B9FF718-C668-475C-B38F-F7974630EAE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A0377C1-97B1-4EB7-B750-ED5CF0BD9C7C}"/>
              </a:ext>
            </a:extLst>
          </p:cNvPr>
          <p:cNvSpPr>
            <a:spLocks noGrp="1"/>
          </p:cNvSpPr>
          <p:nvPr>
            <p:ph type="sldNum" sz="quarter" idx="12"/>
          </p:nvPr>
        </p:nvSpPr>
        <p:spPr/>
        <p:txBody>
          <a:bodyPr/>
          <a:lstStyle/>
          <a:p>
            <a:fld id="{913C4251-5EA1-4C67-99CA-741D814A0E21}" type="slidenum">
              <a:rPr lang="es-CL" smtClean="0"/>
              <a:t>‹Nº›</a:t>
            </a:fld>
            <a:endParaRPr lang="es-CL"/>
          </a:p>
        </p:txBody>
      </p:sp>
    </p:spTree>
    <p:extLst>
      <p:ext uri="{BB962C8B-B14F-4D97-AF65-F5344CB8AC3E}">
        <p14:creationId xmlns:p14="http://schemas.microsoft.com/office/powerpoint/2010/main" val="519992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804672" y="320040"/>
            <a:ext cx="3657600" cy="320040"/>
          </a:xfrm>
        </p:spPr>
        <p:txBody>
          <a:bodyPr/>
          <a:lstStyle/>
          <a:p>
            <a:fld id="{A1F66C50-0E18-4243-9D13-2DD48CE93CE8}" type="datetimeFigureOut">
              <a:rPr lang="es-CL" smtClean="0"/>
              <a:t>11-05-2021</a:t>
            </a:fld>
            <a:endParaRPr lang="es-CL"/>
          </a:p>
        </p:txBody>
      </p:sp>
      <p:sp>
        <p:nvSpPr>
          <p:cNvPr id="6" name="Footer Placeholder 5"/>
          <p:cNvSpPr>
            <a:spLocks noGrp="1"/>
          </p:cNvSpPr>
          <p:nvPr>
            <p:ph type="ftr" sz="quarter" idx="11"/>
          </p:nvPr>
        </p:nvSpPr>
        <p:spPr>
          <a:xfrm>
            <a:off x="804672" y="6227064"/>
            <a:ext cx="5942203" cy="320040"/>
          </a:xfrm>
        </p:spPr>
        <p:txBody>
          <a:bodyPr/>
          <a:lstStyle/>
          <a:p>
            <a:endParaRPr lang="es-CL"/>
          </a:p>
        </p:txBody>
      </p:sp>
      <p:sp>
        <p:nvSpPr>
          <p:cNvPr id="7" name="Slide Number Placeholder 6"/>
          <p:cNvSpPr>
            <a:spLocks noGrp="1"/>
          </p:cNvSpPr>
          <p:nvPr>
            <p:ph type="sldNum" sz="quarter" idx="12"/>
          </p:nvPr>
        </p:nvSpPr>
        <p:spPr>
          <a:xfrm>
            <a:off x="5828377" y="320040"/>
            <a:ext cx="914400" cy="320040"/>
          </a:xfrm>
        </p:spPr>
        <p:txBody>
          <a:bodyPr/>
          <a:lstStyle/>
          <a:p>
            <a:fld id="{913C4251-5EA1-4C67-99CA-741D814A0E21}" type="slidenum">
              <a:rPr lang="es-CL" smtClean="0"/>
              <a:t>‹Nº›</a:t>
            </a:fld>
            <a:endParaRPr lang="es-CL"/>
          </a:p>
        </p:txBody>
      </p:sp>
    </p:spTree>
    <p:extLst>
      <p:ext uri="{BB962C8B-B14F-4D97-AF65-F5344CB8AC3E}">
        <p14:creationId xmlns:p14="http://schemas.microsoft.com/office/powerpoint/2010/main" val="718343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1F66C50-0E18-4243-9D13-2DD48CE93CE8}" type="datetimeFigureOut">
              <a:rPr lang="es-CL" smtClean="0"/>
              <a:t>11-05-2021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13C4251-5EA1-4C67-99CA-741D814A0E21}" type="slidenum">
              <a:rPr lang="es-CL" smtClean="0"/>
              <a:t>‹Nº›</a:t>
            </a:fld>
            <a:endParaRPr lang="es-CL"/>
          </a:p>
        </p:txBody>
      </p:sp>
    </p:spTree>
    <p:extLst>
      <p:ext uri="{BB962C8B-B14F-4D97-AF65-F5344CB8AC3E}">
        <p14:creationId xmlns:p14="http://schemas.microsoft.com/office/powerpoint/2010/main" val="1551839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A1F66C50-0E18-4243-9D13-2DD48CE93CE8}" type="datetimeFigureOut">
              <a:rPr lang="es-CL" smtClean="0"/>
              <a:t>11-05-2021</a:t>
            </a:fld>
            <a:endParaRPr lang="es-CL"/>
          </a:p>
        </p:txBody>
      </p:sp>
      <p:sp>
        <p:nvSpPr>
          <p:cNvPr id="5" name="Footer Placeholder 4"/>
          <p:cNvSpPr>
            <a:spLocks noGrp="1"/>
          </p:cNvSpPr>
          <p:nvPr>
            <p:ph type="ftr" sz="quarter" idx="11"/>
          </p:nvPr>
        </p:nvSpPr>
        <p:spPr>
          <a:xfrm>
            <a:off x="804672" y="6227064"/>
            <a:ext cx="10588752" cy="320040"/>
          </a:xfrm>
        </p:spPr>
        <p:txBody>
          <a:bodyPr/>
          <a:lstStyle/>
          <a:p>
            <a:endParaRPr lang="es-CL"/>
          </a:p>
        </p:txBody>
      </p:sp>
      <p:sp>
        <p:nvSpPr>
          <p:cNvPr id="6" name="Slide Number Placeholder 5"/>
          <p:cNvSpPr>
            <a:spLocks noGrp="1"/>
          </p:cNvSpPr>
          <p:nvPr>
            <p:ph type="sldNum" sz="quarter" idx="12"/>
          </p:nvPr>
        </p:nvSpPr>
        <p:spPr>
          <a:xfrm>
            <a:off x="10469880" y="320040"/>
            <a:ext cx="914400" cy="320040"/>
          </a:xfrm>
        </p:spPr>
        <p:txBody>
          <a:bodyPr/>
          <a:lstStyle/>
          <a:p>
            <a:fld id="{913C4251-5EA1-4C67-99CA-741D814A0E21}" type="slidenum">
              <a:rPr lang="es-CL" smtClean="0"/>
              <a:t>‹Nº›</a:t>
            </a:fld>
            <a:endParaRPr lang="es-CL"/>
          </a:p>
        </p:txBody>
      </p:sp>
    </p:spTree>
    <p:extLst>
      <p:ext uri="{BB962C8B-B14F-4D97-AF65-F5344CB8AC3E}">
        <p14:creationId xmlns:p14="http://schemas.microsoft.com/office/powerpoint/2010/main" val="4045330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A1F66C50-0E18-4243-9D13-2DD48CE93CE8}" type="datetimeFigureOut">
              <a:rPr lang="es-CL" smtClean="0"/>
              <a:t>11-05-2021</a:t>
            </a:fld>
            <a:endParaRPr lang="es-CL"/>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s-CL"/>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913C4251-5EA1-4C67-99CA-741D814A0E21}" type="slidenum">
              <a:rPr lang="es-CL" smtClean="0"/>
              <a:t>‹Nº›</a:t>
            </a:fld>
            <a:endParaRPr lang="es-CL"/>
          </a:p>
        </p:txBody>
      </p:sp>
    </p:spTree>
    <p:extLst>
      <p:ext uri="{BB962C8B-B14F-4D97-AF65-F5344CB8AC3E}">
        <p14:creationId xmlns:p14="http://schemas.microsoft.com/office/powerpoint/2010/main" val="129768742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1F66C50-0E18-4243-9D13-2DD48CE93CE8}" type="datetimeFigureOut">
              <a:rPr lang="es-CL" smtClean="0"/>
              <a:t>11-05-2021</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913C4251-5EA1-4C67-99CA-741D814A0E21}" type="slidenum">
              <a:rPr lang="es-CL" smtClean="0"/>
              <a:t>‹Nº›</a:t>
            </a:fld>
            <a:endParaRPr lang="es-CL"/>
          </a:p>
        </p:txBody>
      </p:sp>
    </p:spTree>
    <p:extLst>
      <p:ext uri="{BB962C8B-B14F-4D97-AF65-F5344CB8AC3E}">
        <p14:creationId xmlns:p14="http://schemas.microsoft.com/office/powerpoint/2010/main" val="16752925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A1F66C50-0E18-4243-9D13-2DD48CE93CE8}" type="datetimeFigureOut">
              <a:rPr lang="es-CL" smtClean="0"/>
              <a:t>11-05-2021</a:t>
            </a:fld>
            <a:endParaRPr lang="es-CL"/>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s-CL"/>
          </a:p>
        </p:txBody>
      </p:sp>
      <p:sp>
        <p:nvSpPr>
          <p:cNvPr id="6" name="Slide Number Placeholder 5"/>
          <p:cNvSpPr>
            <a:spLocks noGrp="1"/>
          </p:cNvSpPr>
          <p:nvPr>
            <p:ph type="sldNum" sz="quarter" idx="12"/>
          </p:nvPr>
        </p:nvSpPr>
        <p:spPr>
          <a:xfrm>
            <a:off x="8604504" y="5211060"/>
            <a:ext cx="2112264" cy="228600"/>
          </a:xfrm>
        </p:spPr>
        <p:txBody>
          <a:bodyPr/>
          <a:lstStyle/>
          <a:p>
            <a:fld id="{913C4251-5EA1-4C67-99CA-741D814A0E21}" type="slidenum">
              <a:rPr lang="es-CL" smtClean="0"/>
              <a:t>‹Nº›</a:t>
            </a:fld>
            <a:endParaRPr lang="es-CL"/>
          </a:p>
        </p:txBody>
      </p:sp>
    </p:spTree>
    <p:extLst>
      <p:ext uri="{BB962C8B-B14F-4D97-AF65-F5344CB8AC3E}">
        <p14:creationId xmlns:p14="http://schemas.microsoft.com/office/powerpoint/2010/main" val="3766081714"/>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1F66C50-0E18-4243-9D13-2DD48CE93CE8}" type="datetimeFigureOut">
              <a:rPr lang="es-CL" smtClean="0"/>
              <a:t>11-05-2021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913C4251-5EA1-4C67-99CA-741D814A0E21}" type="slidenum">
              <a:rPr lang="es-CL" smtClean="0"/>
              <a:t>‹Nº›</a:t>
            </a:fld>
            <a:endParaRPr lang="es-CL"/>
          </a:p>
        </p:txBody>
      </p:sp>
    </p:spTree>
    <p:extLst>
      <p:ext uri="{BB962C8B-B14F-4D97-AF65-F5344CB8AC3E}">
        <p14:creationId xmlns:p14="http://schemas.microsoft.com/office/powerpoint/2010/main" val="411777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1F66C50-0E18-4243-9D13-2DD48CE93CE8}" type="datetimeFigureOut">
              <a:rPr lang="es-CL" smtClean="0"/>
              <a:t>11-05-2021</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913C4251-5EA1-4C67-99CA-741D814A0E21}" type="slidenum">
              <a:rPr lang="es-CL" smtClean="0"/>
              <a:t>‹Nº›</a:t>
            </a:fld>
            <a:endParaRPr lang="es-CL"/>
          </a:p>
        </p:txBody>
      </p:sp>
    </p:spTree>
    <p:extLst>
      <p:ext uri="{BB962C8B-B14F-4D97-AF65-F5344CB8AC3E}">
        <p14:creationId xmlns:p14="http://schemas.microsoft.com/office/powerpoint/2010/main" val="37777292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1F66C50-0E18-4243-9D13-2DD48CE93CE8}" type="datetimeFigureOut">
              <a:rPr lang="es-CL" smtClean="0"/>
              <a:t>11-05-2021</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913C4251-5EA1-4C67-99CA-741D814A0E21}" type="slidenum">
              <a:rPr lang="es-CL" smtClean="0"/>
              <a:t>‹Nº›</a:t>
            </a:fld>
            <a:endParaRPr lang="es-CL"/>
          </a:p>
        </p:txBody>
      </p:sp>
    </p:spTree>
    <p:extLst>
      <p:ext uri="{BB962C8B-B14F-4D97-AF65-F5344CB8AC3E}">
        <p14:creationId xmlns:p14="http://schemas.microsoft.com/office/powerpoint/2010/main" val="10970627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66C50-0E18-4243-9D13-2DD48CE93CE8}" type="datetimeFigureOut">
              <a:rPr lang="es-CL" smtClean="0"/>
              <a:t>11-05-2021</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913C4251-5EA1-4C67-99CA-741D814A0E21}" type="slidenum">
              <a:rPr lang="es-CL" smtClean="0"/>
              <a:t>‹Nº›</a:t>
            </a:fld>
            <a:endParaRPr lang="es-CL"/>
          </a:p>
        </p:txBody>
      </p:sp>
    </p:spTree>
    <p:extLst>
      <p:ext uri="{BB962C8B-B14F-4D97-AF65-F5344CB8AC3E}">
        <p14:creationId xmlns:p14="http://schemas.microsoft.com/office/powerpoint/2010/main" val="3903394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FE9846-69AE-4118-83E2-557F6052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50904437-938B-4E3B-B667-33E4AA3267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93263C7-CCF5-44A7-A88A-3DB8BBDD18F7}"/>
              </a:ext>
            </a:extLst>
          </p:cNvPr>
          <p:cNvSpPr>
            <a:spLocks noGrp="1"/>
          </p:cNvSpPr>
          <p:nvPr>
            <p:ph type="dt" sz="half" idx="10"/>
          </p:nvPr>
        </p:nvSpPr>
        <p:spPr/>
        <p:txBody>
          <a:bodyPr/>
          <a:lstStyle/>
          <a:p>
            <a:fld id="{A1F66C50-0E18-4243-9D13-2DD48CE93CE8}" type="datetimeFigureOut">
              <a:rPr lang="es-CL" smtClean="0"/>
              <a:t>11-05-2021</a:t>
            </a:fld>
            <a:endParaRPr lang="es-CL"/>
          </a:p>
        </p:txBody>
      </p:sp>
      <p:sp>
        <p:nvSpPr>
          <p:cNvPr id="5" name="Marcador de pie de página 4">
            <a:extLst>
              <a:ext uri="{FF2B5EF4-FFF2-40B4-BE49-F238E27FC236}">
                <a16:creationId xmlns:a16="http://schemas.microsoft.com/office/drawing/2014/main" id="{4928FDD1-6DDD-43A6-8245-0F1B9F523CFE}"/>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6202984-ABB6-4B31-A626-2B58372CA78A}"/>
              </a:ext>
            </a:extLst>
          </p:cNvPr>
          <p:cNvSpPr>
            <a:spLocks noGrp="1"/>
          </p:cNvSpPr>
          <p:nvPr>
            <p:ph type="sldNum" sz="quarter" idx="12"/>
          </p:nvPr>
        </p:nvSpPr>
        <p:spPr/>
        <p:txBody>
          <a:bodyPr/>
          <a:lstStyle/>
          <a:p>
            <a:fld id="{913C4251-5EA1-4C67-99CA-741D814A0E21}" type="slidenum">
              <a:rPr lang="es-CL" smtClean="0"/>
              <a:t>‹Nº›</a:t>
            </a:fld>
            <a:endParaRPr lang="es-CL"/>
          </a:p>
        </p:txBody>
      </p:sp>
    </p:spTree>
    <p:extLst>
      <p:ext uri="{BB962C8B-B14F-4D97-AF65-F5344CB8AC3E}">
        <p14:creationId xmlns:p14="http://schemas.microsoft.com/office/powerpoint/2010/main" val="12041338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p>
            <a:fld id="{A1F66C50-0E18-4243-9D13-2DD48CE93CE8}" type="datetimeFigureOut">
              <a:rPr lang="es-CL" smtClean="0"/>
              <a:t>11-05-2021</a:t>
            </a:fld>
            <a:endParaRPr lang="es-CL"/>
          </a:p>
        </p:txBody>
      </p:sp>
      <p:sp>
        <p:nvSpPr>
          <p:cNvPr id="9" name="Footer Placeholder 8"/>
          <p:cNvSpPr>
            <a:spLocks noGrp="1"/>
          </p:cNvSpPr>
          <p:nvPr>
            <p:ph type="ftr" sz="quarter" idx="11"/>
          </p:nvPr>
        </p:nvSpPr>
        <p:spPr/>
        <p:txBody>
          <a:bodyPr/>
          <a:lstStyle>
            <a:lvl1pPr algn="r">
              <a:defRPr/>
            </a:lvl1pPr>
          </a:lstStyle>
          <a:p>
            <a:endParaRPr lang="es-CL"/>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913C4251-5EA1-4C67-99CA-741D814A0E21}" type="slidenum">
              <a:rPr lang="es-CL" smtClean="0"/>
              <a:t>‹Nº›</a:t>
            </a:fld>
            <a:endParaRPr lang="es-CL"/>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178778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1F66C50-0E18-4243-9D13-2DD48CE93CE8}" type="datetimeFigureOut">
              <a:rPr lang="es-CL" smtClean="0"/>
              <a:t>11-05-2021</a:t>
            </a:fld>
            <a:endParaRPr lang="es-CL"/>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s-CL"/>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913C4251-5EA1-4C67-99CA-741D814A0E21}" type="slidenum">
              <a:rPr lang="es-CL" smtClean="0"/>
              <a:t>‹Nº›</a:t>
            </a:fld>
            <a:endParaRPr lang="es-CL"/>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417081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1F66C50-0E18-4243-9D13-2DD48CE93CE8}" type="datetimeFigureOut">
              <a:rPr lang="es-CL" smtClean="0"/>
              <a:t>11-05-2021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13C4251-5EA1-4C67-99CA-741D814A0E21}" type="slidenum">
              <a:rPr lang="es-CL" smtClean="0"/>
              <a:t>‹Nº›</a:t>
            </a:fld>
            <a:endParaRPr lang="es-CL"/>
          </a:p>
        </p:txBody>
      </p:sp>
    </p:spTree>
    <p:extLst>
      <p:ext uri="{BB962C8B-B14F-4D97-AF65-F5344CB8AC3E}">
        <p14:creationId xmlns:p14="http://schemas.microsoft.com/office/powerpoint/2010/main" val="1410937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1F66C50-0E18-4243-9D13-2DD48CE93CE8}" type="datetimeFigureOut">
              <a:rPr lang="es-CL" smtClean="0"/>
              <a:t>11-05-2021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13C4251-5EA1-4C67-99CA-741D814A0E21}" type="slidenum">
              <a:rPr lang="es-CL" smtClean="0"/>
              <a:t>‹Nº›</a:t>
            </a:fld>
            <a:endParaRPr lang="es-CL"/>
          </a:p>
        </p:txBody>
      </p:sp>
    </p:spTree>
    <p:extLst>
      <p:ext uri="{BB962C8B-B14F-4D97-AF65-F5344CB8AC3E}">
        <p14:creationId xmlns:p14="http://schemas.microsoft.com/office/powerpoint/2010/main" val="3582128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8B108D-3660-41D4-8210-A93EF60C27F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A00AE9C3-8963-48DB-9A98-3EC8723840E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25C39F2E-C50C-456D-9912-D24693682FB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D44A5224-C70D-443F-8F8B-F9C041C3461D}"/>
              </a:ext>
            </a:extLst>
          </p:cNvPr>
          <p:cNvSpPr>
            <a:spLocks noGrp="1"/>
          </p:cNvSpPr>
          <p:nvPr>
            <p:ph type="dt" sz="half" idx="10"/>
          </p:nvPr>
        </p:nvSpPr>
        <p:spPr/>
        <p:txBody>
          <a:bodyPr/>
          <a:lstStyle/>
          <a:p>
            <a:fld id="{A1F66C50-0E18-4243-9D13-2DD48CE93CE8}" type="datetimeFigureOut">
              <a:rPr lang="es-CL" smtClean="0"/>
              <a:t>11-05-2021</a:t>
            </a:fld>
            <a:endParaRPr lang="es-CL"/>
          </a:p>
        </p:txBody>
      </p:sp>
      <p:sp>
        <p:nvSpPr>
          <p:cNvPr id="6" name="Marcador de pie de página 5">
            <a:extLst>
              <a:ext uri="{FF2B5EF4-FFF2-40B4-BE49-F238E27FC236}">
                <a16:creationId xmlns:a16="http://schemas.microsoft.com/office/drawing/2014/main" id="{6CB69348-08E5-4D46-AE47-84516329780E}"/>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77A2040F-E7CE-4C2E-9264-E80677353BA7}"/>
              </a:ext>
            </a:extLst>
          </p:cNvPr>
          <p:cNvSpPr>
            <a:spLocks noGrp="1"/>
          </p:cNvSpPr>
          <p:nvPr>
            <p:ph type="sldNum" sz="quarter" idx="12"/>
          </p:nvPr>
        </p:nvSpPr>
        <p:spPr/>
        <p:txBody>
          <a:bodyPr/>
          <a:lstStyle/>
          <a:p>
            <a:fld id="{913C4251-5EA1-4C67-99CA-741D814A0E21}" type="slidenum">
              <a:rPr lang="es-CL" smtClean="0"/>
              <a:t>‹Nº›</a:t>
            </a:fld>
            <a:endParaRPr lang="es-CL"/>
          </a:p>
        </p:txBody>
      </p:sp>
    </p:spTree>
    <p:extLst>
      <p:ext uri="{BB962C8B-B14F-4D97-AF65-F5344CB8AC3E}">
        <p14:creationId xmlns:p14="http://schemas.microsoft.com/office/powerpoint/2010/main" val="267938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1C8DA-81B2-4765-B328-FF8891CB32D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47039EE0-22AE-4540-AD15-B392CA760B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C0AA61C-AD95-40E8-88BC-1B8FD07D3A5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EFA780DB-44C2-400F-A0CA-FB352B91B8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8181C1A-7835-4A91-9AAC-F8FFA629B75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BF6C2243-8ADD-476E-A64E-625F82C9A738}"/>
              </a:ext>
            </a:extLst>
          </p:cNvPr>
          <p:cNvSpPr>
            <a:spLocks noGrp="1"/>
          </p:cNvSpPr>
          <p:nvPr>
            <p:ph type="dt" sz="half" idx="10"/>
          </p:nvPr>
        </p:nvSpPr>
        <p:spPr/>
        <p:txBody>
          <a:bodyPr/>
          <a:lstStyle/>
          <a:p>
            <a:fld id="{A1F66C50-0E18-4243-9D13-2DD48CE93CE8}" type="datetimeFigureOut">
              <a:rPr lang="es-CL" smtClean="0"/>
              <a:t>11-05-2021</a:t>
            </a:fld>
            <a:endParaRPr lang="es-CL"/>
          </a:p>
        </p:txBody>
      </p:sp>
      <p:sp>
        <p:nvSpPr>
          <p:cNvPr id="8" name="Marcador de pie de página 7">
            <a:extLst>
              <a:ext uri="{FF2B5EF4-FFF2-40B4-BE49-F238E27FC236}">
                <a16:creationId xmlns:a16="http://schemas.microsoft.com/office/drawing/2014/main" id="{81A05C58-4544-40A0-9309-58EC1152F3A1}"/>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AFC969EC-4C73-417F-88F8-2C8EFF1DFAFD}"/>
              </a:ext>
            </a:extLst>
          </p:cNvPr>
          <p:cNvSpPr>
            <a:spLocks noGrp="1"/>
          </p:cNvSpPr>
          <p:nvPr>
            <p:ph type="sldNum" sz="quarter" idx="12"/>
          </p:nvPr>
        </p:nvSpPr>
        <p:spPr/>
        <p:txBody>
          <a:bodyPr/>
          <a:lstStyle/>
          <a:p>
            <a:fld id="{913C4251-5EA1-4C67-99CA-741D814A0E21}" type="slidenum">
              <a:rPr lang="es-CL" smtClean="0"/>
              <a:t>‹Nº›</a:t>
            </a:fld>
            <a:endParaRPr lang="es-CL"/>
          </a:p>
        </p:txBody>
      </p:sp>
    </p:spTree>
    <p:extLst>
      <p:ext uri="{BB962C8B-B14F-4D97-AF65-F5344CB8AC3E}">
        <p14:creationId xmlns:p14="http://schemas.microsoft.com/office/powerpoint/2010/main" val="2158863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07F197-79D2-4F31-B5A9-43D527BE104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4F674734-3067-430D-B6E5-6E0F87939AD3}"/>
              </a:ext>
            </a:extLst>
          </p:cNvPr>
          <p:cNvSpPr>
            <a:spLocks noGrp="1"/>
          </p:cNvSpPr>
          <p:nvPr>
            <p:ph type="dt" sz="half" idx="10"/>
          </p:nvPr>
        </p:nvSpPr>
        <p:spPr/>
        <p:txBody>
          <a:bodyPr/>
          <a:lstStyle/>
          <a:p>
            <a:fld id="{A1F66C50-0E18-4243-9D13-2DD48CE93CE8}" type="datetimeFigureOut">
              <a:rPr lang="es-CL" smtClean="0"/>
              <a:t>11-05-2021</a:t>
            </a:fld>
            <a:endParaRPr lang="es-CL"/>
          </a:p>
        </p:txBody>
      </p:sp>
      <p:sp>
        <p:nvSpPr>
          <p:cNvPr id="4" name="Marcador de pie de página 3">
            <a:extLst>
              <a:ext uri="{FF2B5EF4-FFF2-40B4-BE49-F238E27FC236}">
                <a16:creationId xmlns:a16="http://schemas.microsoft.com/office/drawing/2014/main" id="{77D8A37C-82E3-4D68-AFC7-20384573150B}"/>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E67E6FB5-7704-4346-A127-A10F39BC80F2}"/>
              </a:ext>
            </a:extLst>
          </p:cNvPr>
          <p:cNvSpPr>
            <a:spLocks noGrp="1"/>
          </p:cNvSpPr>
          <p:nvPr>
            <p:ph type="sldNum" sz="quarter" idx="12"/>
          </p:nvPr>
        </p:nvSpPr>
        <p:spPr/>
        <p:txBody>
          <a:bodyPr/>
          <a:lstStyle/>
          <a:p>
            <a:fld id="{913C4251-5EA1-4C67-99CA-741D814A0E21}" type="slidenum">
              <a:rPr lang="es-CL" smtClean="0"/>
              <a:t>‹Nº›</a:t>
            </a:fld>
            <a:endParaRPr lang="es-CL"/>
          </a:p>
        </p:txBody>
      </p:sp>
    </p:spTree>
    <p:extLst>
      <p:ext uri="{BB962C8B-B14F-4D97-AF65-F5344CB8AC3E}">
        <p14:creationId xmlns:p14="http://schemas.microsoft.com/office/powerpoint/2010/main" val="1705545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B0B3DC1-D530-4A49-AA51-52CEF17A683A}"/>
              </a:ext>
            </a:extLst>
          </p:cNvPr>
          <p:cNvSpPr>
            <a:spLocks noGrp="1"/>
          </p:cNvSpPr>
          <p:nvPr>
            <p:ph type="dt" sz="half" idx="10"/>
          </p:nvPr>
        </p:nvSpPr>
        <p:spPr/>
        <p:txBody>
          <a:bodyPr/>
          <a:lstStyle/>
          <a:p>
            <a:fld id="{A1F66C50-0E18-4243-9D13-2DD48CE93CE8}" type="datetimeFigureOut">
              <a:rPr lang="es-CL" smtClean="0"/>
              <a:t>11-05-2021</a:t>
            </a:fld>
            <a:endParaRPr lang="es-CL"/>
          </a:p>
        </p:txBody>
      </p:sp>
      <p:sp>
        <p:nvSpPr>
          <p:cNvPr id="3" name="Marcador de pie de página 2">
            <a:extLst>
              <a:ext uri="{FF2B5EF4-FFF2-40B4-BE49-F238E27FC236}">
                <a16:creationId xmlns:a16="http://schemas.microsoft.com/office/drawing/2014/main" id="{E0C504A5-A615-4B77-A716-FDEB80A50262}"/>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5A3794A4-4FE3-402E-AEFB-B18BE3375197}"/>
              </a:ext>
            </a:extLst>
          </p:cNvPr>
          <p:cNvSpPr>
            <a:spLocks noGrp="1"/>
          </p:cNvSpPr>
          <p:nvPr>
            <p:ph type="sldNum" sz="quarter" idx="12"/>
          </p:nvPr>
        </p:nvSpPr>
        <p:spPr/>
        <p:txBody>
          <a:bodyPr/>
          <a:lstStyle/>
          <a:p>
            <a:fld id="{913C4251-5EA1-4C67-99CA-741D814A0E21}" type="slidenum">
              <a:rPr lang="es-CL" smtClean="0"/>
              <a:t>‹Nº›</a:t>
            </a:fld>
            <a:endParaRPr lang="es-CL"/>
          </a:p>
        </p:txBody>
      </p:sp>
    </p:spTree>
    <p:extLst>
      <p:ext uri="{BB962C8B-B14F-4D97-AF65-F5344CB8AC3E}">
        <p14:creationId xmlns:p14="http://schemas.microsoft.com/office/powerpoint/2010/main" val="1913947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8BBE69-8911-4898-B488-88B9FABB9C1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CADE9AF-182C-455E-B37C-7C1EE013CB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FF0105D8-0D21-43C1-A2D7-D37ACF3047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1981906-36A2-404E-B59D-A0F5E3A13B8E}"/>
              </a:ext>
            </a:extLst>
          </p:cNvPr>
          <p:cNvSpPr>
            <a:spLocks noGrp="1"/>
          </p:cNvSpPr>
          <p:nvPr>
            <p:ph type="dt" sz="half" idx="10"/>
          </p:nvPr>
        </p:nvSpPr>
        <p:spPr/>
        <p:txBody>
          <a:bodyPr/>
          <a:lstStyle/>
          <a:p>
            <a:fld id="{A1F66C50-0E18-4243-9D13-2DD48CE93CE8}" type="datetimeFigureOut">
              <a:rPr lang="es-CL" smtClean="0"/>
              <a:t>11-05-2021</a:t>
            </a:fld>
            <a:endParaRPr lang="es-CL"/>
          </a:p>
        </p:txBody>
      </p:sp>
      <p:sp>
        <p:nvSpPr>
          <p:cNvPr id="6" name="Marcador de pie de página 5">
            <a:extLst>
              <a:ext uri="{FF2B5EF4-FFF2-40B4-BE49-F238E27FC236}">
                <a16:creationId xmlns:a16="http://schemas.microsoft.com/office/drawing/2014/main" id="{AFEADB35-11E6-417E-B591-30E72574D844}"/>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2128E2FE-9F33-4A8B-8DB3-4F2FE58E8CFD}"/>
              </a:ext>
            </a:extLst>
          </p:cNvPr>
          <p:cNvSpPr>
            <a:spLocks noGrp="1"/>
          </p:cNvSpPr>
          <p:nvPr>
            <p:ph type="sldNum" sz="quarter" idx="12"/>
          </p:nvPr>
        </p:nvSpPr>
        <p:spPr/>
        <p:txBody>
          <a:bodyPr/>
          <a:lstStyle/>
          <a:p>
            <a:fld id="{913C4251-5EA1-4C67-99CA-741D814A0E21}" type="slidenum">
              <a:rPr lang="es-CL" smtClean="0"/>
              <a:t>‹Nº›</a:t>
            </a:fld>
            <a:endParaRPr lang="es-CL"/>
          </a:p>
        </p:txBody>
      </p:sp>
    </p:spTree>
    <p:extLst>
      <p:ext uri="{BB962C8B-B14F-4D97-AF65-F5344CB8AC3E}">
        <p14:creationId xmlns:p14="http://schemas.microsoft.com/office/powerpoint/2010/main" val="3078674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B41EA1-3EEE-4003-8D3F-FF5F0E44953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9D7CA229-106D-4C32-BB66-98549CD545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CB97A7EA-37F9-497B-90AE-FF2F387C4C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C42998-D68D-4AAF-9944-D870E8D9025B}"/>
              </a:ext>
            </a:extLst>
          </p:cNvPr>
          <p:cNvSpPr>
            <a:spLocks noGrp="1"/>
          </p:cNvSpPr>
          <p:nvPr>
            <p:ph type="dt" sz="half" idx="10"/>
          </p:nvPr>
        </p:nvSpPr>
        <p:spPr/>
        <p:txBody>
          <a:bodyPr/>
          <a:lstStyle/>
          <a:p>
            <a:fld id="{A1F66C50-0E18-4243-9D13-2DD48CE93CE8}" type="datetimeFigureOut">
              <a:rPr lang="es-CL" smtClean="0"/>
              <a:t>11-05-2021</a:t>
            </a:fld>
            <a:endParaRPr lang="es-CL"/>
          </a:p>
        </p:txBody>
      </p:sp>
      <p:sp>
        <p:nvSpPr>
          <p:cNvPr id="6" name="Marcador de pie de página 5">
            <a:extLst>
              <a:ext uri="{FF2B5EF4-FFF2-40B4-BE49-F238E27FC236}">
                <a16:creationId xmlns:a16="http://schemas.microsoft.com/office/drawing/2014/main" id="{B817E936-99AB-4101-B131-14B0615B07A5}"/>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914C310-8868-4FD3-B896-27756961B745}"/>
              </a:ext>
            </a:extLst>
          </p:cNvPr>
          <p:cNvSpPr>
            <a:spLocks noGrp="1"/>
          </p:cNvSpPr>
          <p:nvPr>
            <p:ph type="sldNum" sz="quarter" idx="12"/>
          </p:nvPr>
        </p:nvSpPr>
        <p:spPr/>
        <p:txBody>
          <a:bodyPr/>
          <a:lstStyle/>
          <a:p>
            <a:fld id="{913C4251-5EA1-4C67-99CA-741D814A0E21}" type="slidenum">
              <a:rPr lang="es-CL" smtClean="0"/>
              <a:t>‹Nº›</a:t>
            </a:fld>
            <a:endParaRPr lang="es-CL"/>
          </a:p>
        </p:txBody>
      </p:sp>
    </p:spTree>
    <p:extLst>
      <p:ext uri="{BB962C8B-B14F-4D97-AF65-F5344CB8AC3E}">
        <p14:creationId xmlns:p14="http://schemas.microsoft.com/office/powerpoint/2010/main" val="1196397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983DB11-B3F6-46A6-9733-758A5DB8BA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C74E9349-9920-414A-8ABE-B570C83AC6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5D20F35-43E6-43FF-B440-39CC289C78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66C50-0E18-4243-9D13-2DD48CE93CE8}" type="datetimeFigureOut">
              <a:rPr lang="es-CL" smtClean="0"/>
              <a:t>11-05-2021</a:t>
            </a:fld>
            <a:endParaRPr lang="es-CL"/>
          </a:p>
        </p:txBody>
      </p:sp>
      <p:sp>
        <p:nvSpPr>
          <p:cNvPr id="5" name="Marcador de pie de página 4">
            <a:extLst>
              <a:ext uri="{FF2B5EF4-FFF2-40B4-BE49-F238E27FC236}">
                <a16:creationId xmlns:a16="http://schemas.microsoft.com/office/drawing/2014/main" id="{F21EA832-5BDB-4167-A154-2F0ED94E92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863F5075-06E6-4301-B785-66004D5455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3C4251-5EA1-4C67-99CA-741D814A0E21}" type="slidenum">
              <a:rPr lang="es-CL" smtClean="0"/>
              <a:t>‹Nº›</a:t>
            </a:fld>
            <a:endParaRPr lang="es-CL"/>
          </a:p>
        </p:txBody>
      </p:sp>
    </p:spTree>
    <p:extLst>
      <p:ext uri="{BB962C8B-B14F-4D97-AF65-F5344CB8AC3E}">
        <p14:creationId xmlns:p14="http://schemas.microsoft.com/office/powerpoint/2010/main" val="1591844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A1F66C50-0E18-4243-9D13-2DD48CE93CE8}" type="datetimeFigureOut">
              <a:rPr lang="es-CL" smtClean="0"/>
              <a:t>11-05-2021</a:t>
            </a:fld>
            <a:endParaRPr lang="es-CL"/>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913C4251-5EA1-4C67-99CA-741D814A0E21}" type="slidenum">
              <a:rPr lang="es-CL" smtClean="0"/>
              <a:t>‹Nº›</a:t>
            </a:fld>
            <a:endParaRPr lang="es-CL"/>
          </a:p>
        </p:txBody>
      </p:sp>
    </p:spTree>
    <p:extLst>
      <p:ext uri="{BB962C8B-B14F-4D97-AF65-F5344CB8AC3E}">
        <p14:creationId xmlns:p14="http://schemas.microsoft.com/office/powerpoint/2010/main" val="3940926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A1F66C50-0E18-4243-9D13-2DD48CE93CE8}" type="datetimeFigureOut">
              <a:rPr lang="es-CL" smtClean="0"/>
              <a:t>11-05-2021</a:t>
            </a:fld>
            <a:endParaRPr lang="es-CL"/>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s-CL"/>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913C4251-5EA1-4C67-99CA-741D814A0E21}" type="slidenum">
              <a:rPr lang="es-CL" smtClean="0"/>
              <a:t>‹Nº›</a:t>
            </a:fld>
            <a:endParaRPr lang="es-CL"/>
          </a:p>
        </p:txBody>
      </p:sp>
    </p:spTree>
    <p:extLst>
      <p:ext uri="{BB962C8B-B14F-4D97-AF65-F5344CB8AC3E}">
        <p14:creationId xmlns:p14="http://schemas.microsoft.com/office/powerpoint/2010/main" val="51980592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courses.lumenlearning.com/boundless-economics/chapter/introducing-aggregate-demand-and-aggregate-supply/" TargetMode="External"/><Relationship Id="rId2" Type="http://schemas.openxmlformats.org/officeDocument/2006/relationships/image" Target="../media/image13.gif"/><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hyperlink" Target="https://creativecommons.org/licenses/by-nc-sa/3.0/" TargetMode="External"/><Relationship Id="rId4" Type="http://schemas.openxmlformats.org/officeDocument/2006/relationships/hyperlink" Target="https://la-educacion-se-mueve.blogspot.com/2009/09/solidarios-de-lujo.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30.xml"/><Relationship Id="rId1" Type="http://schemas.openxmlformats.org/officeDocument/2006/relationships/video" Target="https://www.youtube.com/embed/bFVJSJdYuRA?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9.jpg"/><Relationship Id="rId2" Type="http://schemas.openxmlformats.org/officeDocument/2006/relationships/image" Target="../media/image16.jpg"/><Relationship Id="rId1" Type="http://schemas.openxmlformats.org/officeDocument/2006/relationships/slideLayout" Target="../slideLayouts/slideLayout8.xml"/><Relationship Id="rId6" Type="http://schemas.openxmlformats.org/officeDocument/2006/relationships/hyperlink" Target="https://novact.org/?lang=es" TargetMode="External"/><Relationship Id="rId5" Type="http://schemas.openxmlformats.org/officeDocument/2006/relationships/image" Target="../media/image18.jpg"/><Relationship Id="rId4" Type="http://schemas.openxmlformats.org/officeDocument/2006/relationships/hyperlink" Target="http://argosenred.blogspot.com/2010/06/8-pasos-para-cambiar-de-actitud.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hyperlink" Target="https://creativecommons.org/licenses/by-nc/3.0/" TargetMode="External"/><Relationship Id="rId4" Type="http://schemas.openxmlformats.org/officeDocument/2006/relationships/hyperlink" Target="https://villaves56.blogspot.com/2017/07/como-crear-un-kahoot-para-usar-en.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Adolphe_Thiers"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DUqg1ALdY7w"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recursosparamiclasedereligion.blogspot.com/2013/02/no-hay-justicia-sin-igualdad-manos.html"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s://es.wikipedia.org/wiki/Anexo:Te%C3%B3ricos_del_liberalismo" TargetMode="External"/><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hyperlink" Target="http://closministre.blogspot.com/2008/09/executiu-legislatiu-judicial-i-un-b.html" TargetMode="External"/><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hyperlink" Target="http://www.cronicasdeunmundofeliz.com/2015/11/soberania-nacional-y-liberalismo.html" TargetMode="External"/><Relationship Id="rId5" Type="http://schemas.openxmlformats.org/officeDocument/2006/relationships/image" Target="../media/image10.jpg"/><Relationship Id="rId4" Type="http://schemas.openxmlformats.org/officeDocument/2006/relationships/hyperlink" Target="https://bradanovic.blogspot.com/2017/07/otra-vez-sobre-el-aborto.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3A1D8A3-55EE-450F-AB49-1AFD5E5FFEDC}"/>
              </a:ext>
            </a:extLst>
          </p:cNvPr>
          <p:cNvSpPr>
            <a:spLocks noGrp="1"/>
          </p:cNvSpPr>
          <p:nvPr>
            <p:ph type="ctrTitle"/>
          </p:nvPr>
        </p:nvSpPr>
        <p:spPr>
          <a:xfrm>
            <a:off x="1524000" y="1122362"/>
            <a:ext cx="9144000" cy="2840037"/>
          </a:xfrm>
        </p:spPr>
        <p:txBody>
          <a:bodyPr>
            <a:normAutofit/>
          </a:bodyPr>
          <a:lstStyle/>
          <a:p>
            <a:r>
              <a:rPr lang="es-CL" sz="5400" dirty="0">
                <a:solidFill>
                  <a:schemeClr val="accent1">
                    <a:lumMod val="60000"/>
                    <a:lumOff val="40000"/>
                  </a:schemeClr>
                </a:solidFill>
              </a:rPr>
              <a:t>Unidad 1</a:t>
            </a:r>
            <a:br>
              <a:rPr lang="es-CL" sz="5400" dirty="0">
                <a:solidFill>
                  <a:schemeClr val="accent1">
                    <a:lumMod val="60000"/>
                    <a:lumOff val="40000"/>
                  </a:schemeClr>
                </a:solidFill>
              </a:rPr>
            </a:br>
            <a:r>
              <a:rPr lang="es-CL" sz="5800" dirty="0"/>
              <a:t>La construcción del Estado nación y sus desafíos </a:t>
            </a:r>
          </a:p>
        </p:txBody>
      </p:sp>
      <p:sp>
        <p:nvSpPr>
          <p:cNvPr id="3" name="Subtítulo 2">
            <a:extLst>
              <a:ext uri="{FF2B5EF4-FFF2-40B4-BE49-F238E27FC236}">
                <a16:creationId xmlns:a16="http://schemas.microsoft.com/office/drawing/2014/main" id="{351BF8D7-561D-4095-86BD-F531E4A03B17}"/>
              </a:ext>
            </a:extLst>
          </p:cNvPr>
          <p:cNvSpPr>
            <a:spLocks noGrp="1"/>
          </p:cNvSpPr>
          <p:nvPr>
            <p:ph type="subTitle" idx="1"/>
          </p:nvPr>
        </p:nvSpPr>
        <p:spPr>
          <a:xfrm>
            <a:off x="1524000" y="4256436"/>
            <a:ext cx="9144000" cy="1600818"/>
          </a:xfrm>
        </p:spPr>
        <p:txBody>
          <a:bodyPr>
            <a:normAutofit fontScale="92500" lnSpcReduction="10000"/>
          </a:bodyPr>
          <a:lstStyle/>
          <a:p>
            <a:r>
              <a:rPr lang="es-CL" dirty="0"/>
              <a:t>HISTORIA  1ro Medio</a:t>
            </a:r>
            <a:endParaRPr lang="es-CL" sz="2000" dirty="0"/>
          </a:p>
          <a:p>
            <a:r>
              <a:rPr lang="es-CL" dirty="0">
                <a:solidFill>
                  <a:schemeClr val="accent1">
                    <a:lumMod val="60000"/>
                    <a:lumOff val="40000"/>
                  </a:schemeClr>
                </a:solidFill>
              </a:rPr>
              <a:t>OA : 01</a:t>
            </a:r>
          </a:p>
          <a:p>
            <a:r>
              <a:rPr lang="es-CL" dirty="0">
                <a:solidFill>
                  <a:schemeClr val="accent1">
                    <a:lumMod val="60000"/>
                    <a:lumOff val="40000"/>
                  </a:schemeClr>
                </a:solidFill>
              </a:rPr>
              <a:t>Profesor: Abraham López</a:t>
            </a:r>
          </a:p>
          <a:p>
            <a:r>
              <a:rPr lang="es-CL" dirty="0">
                <a:solidFill>
                  <a:schemeClr val="accent1">
                    <a:lumMod val="60000"/>
                    <a:lumOff val="40000"/>
                  </a:schemeClr>
                </a:solidFill>
              </a:rPr>
              <a:t>Clase </a:t>
            </a:r>
            <a:r>
              <a:rPr lang="es-CL" dirty="0" err="1">
                <a:solidFill>
                  <a:schemeClr val="accent1">
                    <a:lumMod val="60000"/>
                    <a:lumOff val="40000"/>
                  </a:schemeClr>
                </a:solidFill>
              </a:rPr>
              <a:t>N°</a:t>
            </a:r>
            <a:r>
              <a:rPr lang="es-CL" dirty="0">
                <a:solidFill>
                  <a:schemeClr val="accent1">
                    <a:lumMod val="60000"/>
                    <a:lumOff val="40000"/>
                  </a:schemeClr>
                </a:solidFill>
              </a:rPr>
              <a:t> 15-</a:t>
            </a:r>
            <a:r>
              <a:rPr lang="es-CL" dirty="0" err="1">
                <a:solidFill>
                  <a:schemeClr val="accent1">
                    <a:lumMod val="60000"/>
                    <a:lumOff val="40000"/>
                  </a:schemeClr>
                </a:solidFill>
              </a:rPr>
              <a:t>16a</a:t>
            </a:r>
            <a:endParaRPr lang="es-CL" dirty="0">
              <a:solidFill>
                <a:schemeClr val="accent1">
                  <a:lumMod val="60000"/>
                  <a:lumOff val="40000"/>
                </a:schemeClr>
              </a:solidFill>
            </a:endParaRPr>
          </a:p>
        </p:txBody>
      </p:sp>
      <p:cxnSp>
        <p:nvCxnSpPr>
          <p:cNvPr id="21" name="Straight Connector 20">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812853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ítulo 3">
            <a:extLst>
              <a:ext uri="{FF2B5EF4-FFF2-40B4-BE49-F238E27FC236}">
                <a16:creationId xmlns:a16="http://schemas.microsoft.com/office/drawing/2014/main" id="{012AB59E-2CD0-47B8-AB00-A7790252EF17}"/>
              </a:ext>
            </a:extLst>
          </p:cNvPr>
          <p:cNvSpPr>
            <a:spLocks noGrp="1"/>
          </p:cNvSpPr>
          <p:nvPr>
            <p:ph type="title"/>
          </p:nvPr>
        </p:nvSpPr>
        <p:spPr>
          <a:xfrm>
            <a:off x="759635" y="2253343"/>
            <a:ext cx="4605340" cy="2351314"/>
          </a:xfrm>
        </p:spPr>
        <p:txBody>
          <a:bodyPr vert="horz" lIns="91440" tIns="45720" rIns="91440" bIns="45720" rtlCol="0" anchor="b">
            <a:normAutofit/>
          </a:bodyPr>
          <a:lstStyle/>
          <a:p>
            <a:r>
              <a:rPr lang="en-US" sz="3900" dirty="0" err="1">
                <a:solidFill>
                  <a:schemeClr val="bg1"/>
                </a:solidFill>
                <a:latin typeface="Aharoni" panose="02010803020104030203" pitchFamily="2" charset="-79"/>
                <a:cs typeface="Aharoni" panose="02010803020104030203" pitchFamily="2" charset="-79"/>
              </a:rPr>
              <a:t>Organización</a:t>
            </a:r>
            <a:r>
              <a:rPr lang="en-US" sz="3900" dirty="0">
                <a:solidFill>
                  <a:schemeClr val="bg1"/>
                </a:solidFill>
                <a:latin typeface="Aharoni" panose="02010803020104030203" pitchFamily="2" charset="-79"/>
                <a:cs typeface="Aharoni" panose="02010803020104030203" pitchFamily="2" charset="-79"/>
              </a:rPr>
              <a:t> de </a:t>
            </a:r>
            <a:r>
              <a:rPr lang="en-US" sz="3900" dirty="0" err="1">
                <a:solidFill>
                  <a:schemeClr val="bg1"/>
                </a:solidFill>
                <a:latin typeface="Aharoni" panose="02010803020104030203" pitchFamily="2" charset="-79"/>
                <a:cs typeface="Aharoni" panose="02010803020104030203" pitchFamily="2" charset="-79"/>
              </a:rPr>
              <a:t>gobierno</a:t>
            </a:r>
            <a:r>
              <a:rPr lang="en-US" sz="3900" dirty="0">
                <a:solidFill>
                  <a:schemeClr val="bg1"/>
                </a:solidFill>
                <a:latin typeface="Aharoni" panose="02010803020104030203" pitchFamily="2" charset="-79"/>
                <a:cs typeface="Aharoni" panose="02010803020104030203" pitchFamily="2" charset="-79"/>
              </a:rPr>
              <a:t>: </a:t>
            </a:r>
            <a:r>
              <a:rPr lang="en-US" sz="3900" dirty="0" err="1">
                <a:solidFill>
                  <a:schemeClr val="bg1"/>
                </a:solidFill>
                <a:latin typeface="Aharoni" panose="02010803020104030203" pitchFamily="2" charset="-79"/>
                <a:cs typeface="Aharoni" panose="02010803020104030203" pitchFamily="2" charset="-79"/>
              </a:rPr>
              <a:t>Parlamentarismo</a:t>
            </a:r>
            <a:r>
              <a:rPr lang="en-US" sz="3900" dirty="0">
                <a:solidFill>
                  <a:schemeClr val="bg1"/>
                </a:solidFill>
                <a:latin typeface="Aharoni" panose="02010803020104030203" pitchFamily="2" charset="-79"/>
                <a:cs typeface="Aharoni" panose="02010803020104030203" pitchFamily="2" charset="-79"/>
              </a:rPr>
              <a:t> / </a:t>
            </a:r>
            <a:r>
              <a:rPr lang="en-US" sz="3900" dirty="0" err="1">
                <a:solidFill>
                  <a:schemeClr val="bg1"/>
                </a:solidFill>
                <a:latin typeface="Aharoni" panose="02010803020104030203" pitchFamily="2" charset="-79"/>
                <a:cs typeface="Aharoni" panose="02010803020104030203" pitchFamily="2" charset="-79"/>
              </a:rPr>
              <a:t>Presidencialismo</a:t>
            </a:r>
            <a:endParaRPr lang="en-US" sz="3900" dirty="0">
              <a:solidFill>
                <a:schemeClr val="bg1"/>
              </a:solidFill>
              <a:latin typeface="Aharoni" panose="02010803020104030203" pitchFamily="2" charset="-79"/>
              <a:cs typeface="Aharoni" panose="02010803020104030203" pitchFamily="2" charset="-79"/>
            </a:endParaRPr>
          </a:p>
        </p:txBody>
      </p:sp>
      <p:pic>
        <p:nvPicPr>
          <p:cNvPr id="12" name="Marcador de contenido 11">
            <a:extLst>
              <a:ext uri="{FF2B5EF4-FFF2-40B4-BE49-F238E27FC236}">
                <a16:creationId xmlns:a16="http://schemas.microsoft.com/office/drawing/2014/main" id="{27BC8C74-EECE-455E-B0E2-FD8F4E24BEB1}"/>
              </a:ext>
            </a:extLst>
          </p:cNvPr>
          <p:cNvPicPr>
            <a:picLocks noGrp="1" noChangeAspect="1"/>
          </p:cNvPicPr>
          <p:nvPr>
            <p:ph idx="1"/>
          </p:nvPr>
        </p:nvPicPr>
        <p:blipFill rotWithShape="1">
          <a:blip r:embed="rId2">
            <a:alphaModFix/>
          </a:blip>
          <a:srcRect t="722" r="3" b="897"/>
          <a:stretch/>
        </p:blipFill>
        <p:spPr>
          <a:xfrm>
            <a:off x="5819787" y="737119"/>
            <a:ext cx="5917401" cy="55890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3" name="Rectangle 32">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6135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397E3E-B90C-4D82-BAAA-36F7AC6A4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56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6429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4" name="Freeform: Shape 13">
            <a:extLst>
              <a:ext uri="{FF2B5EF4-FFF2-40B4-BE49-F238E27FC236}">
                <a16:creationId xmlns:a16="http://schemas.microsoft.com/office/drawing/2014/main" id="{8CF5E676-CA04-4CED-9F1E-5026ED66E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782347" cy="2943932"/>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6" name="Freeform: Shape 15">
            <a:extLst>
              <a:ext uri="{FF2B5EF4-FFF2-40B4-BE49-F238E27FC236}">
                <a16:creationId xmlns:a16="http://schemas.microsoft.com/office/drawing/2014/main" id="{6BA9E676-A8FC-4C2F-8D78-C13ED8ABD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782347" cy="2943932"/>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8" name="Freeform: Shape 17">
            <a:extLst>
              <a:ext uri="{FF2B5EF4-FFF2-40B4-BE49-F238E27FC236}">
                <a16:creationId xmlns:a16="http://schemas.microsoft.com/office/drawing/2014/main" id="{A2B5CBEA-F125-49B6-8335-227C325B1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65207" y="4529611"/>
            <a:ext cx="2426793" cy="2328389"/>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Freeform: Shape 19">
            <a:extLst>
              <a:ext uri="{FF2B5EF4-FFF2-40B4-BE49-F238E27FC236}">
                <a16:creationId xmlns:a16="http://schemas.microsoft.com/office/drawing/2014/main" id="{EECD79B5-5FC5-495F-BFD6-346C16E78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65207" y="4529611"/>
            <a:ext cx="2426793" cy="2328389"/>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 name="Rectangle 21">
            <a:extLst>
              <a:ext uri="{FF2B5EF4-FFF2-40B4-BE49-F238E27FC236}">
                <a16:creationId xmlns:a16="http://schemas.microsoft.com/office/drawing/2014/main" id="{2C1D3151-5F97-4860-B56C-C98BD62CC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1898" y="819446"/>
            <a:ext cx="8751370" cy="5402463"/>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2D9D048-3063-435A-8C23-26C1907E9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1898" y="819446"/>
            <a:ext cx="8751370" cy="5402463"/>
          </a:xfrm>
          <a:prstGeom prst="rect">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DE96824-E506-4448-8704-5EC7BF7BC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20315" y="727769"/>
            <a:ext cx="8751370" cy="5402463"/>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D34692C-F3E1-4889-9320-8321B16EAB24}"/>
              </a:ext>
            </a:extLst>
          </p:cNvPr>
          <p:cNvSpPr>
            <a:spLocks noGrp="1"/>
          </p:cNvSpPr>
          <p:nvPr>
            <p:ph type="ctrTitle"/>
          </p:nvPr>
        </p:nvSpPr>
        <p:spPr>
          <a:xfrm>
            <a:off x="2381534" y="1344304"/>
            <a:ext cx="7451678" cy="2843702"/>
          </a:xfrm>
        </p:spPr>
        <p:txBody>
          <a:bodyPr>
            <a:normAutofit/>
          </a:bodyPr>
          <a:lstStyle/>
          <a:p>
            <a:r>
              <a:rPr lang="es-ES" sz="5400">
                <a:solidFill>
                  <a:schemeClr val="bg1"/>
                </a:solidFill>
              </a:rPr>
              <a:t>IDEAL LIBERAL Y REPUBLICANO </a:t>
            </a:r>
          </a:p>
        </p:txBody>
      </p:sp>
      <p:sp>
        <p:nvSpPr>
          <p:cNvPr id="3" name="Subtítulo 2">
            <a:extLst>
              <a:ext uri="{FF2B5EF4-FFF2-40B4-BE49-F238E27FC236}">
                <a16:creationId xmlns:a16="http://schemas.microsoft.com/office/drawing/2014/main" id="{B17F48C8-1B2C-4F6E-AA32-D179077012F2}"/>
              </a:ext>
            </a:extLst>
          </p:cNvPr>
          <p:cNvSpPr>
            <a:spLocks noGrp="1"/>
          </p:cNvSpPr>
          <p:nvPr>
            <p:ph type="subTitle" idx="1"/>
          </p:nvPr>
        </p:nvSpPr>
        <p:spPr>
          <a:xfrm>
            <a:off x="2886765" y="4414123"/>
            <a:ext cx="6418471" cy="1432109"/>
          </a:xfrm>
        </p:spPr>
        <p:txBody>
          <a:bodyPr>
            <a:normAutofit/>
          </a:bodyPr>
          <a:lstStyle/>
          <a:p>
            <a:r>
              <a:rPr lang="es-ES" sz="2000">
                <a:solidFill>
                  <a:schemeClr val="bg1"/>
                </a:solidFill>
              </a:rPr>
              <a:t>SEGUNDA PARTE</a:t>
            </a:r>
          </a:p>
        </p:txBody>
      </p:sp>
      <p:sp>
        <p:nvSpPr>
          <p:cNvPr id="28" name="Oval 27">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9446" y="4786746"/>
            <a:ext cx="620727" cy="62072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Oval 29">
            <a:extLst>
              <a:ext uri="{FF2B5EF4-FFF2-40B4-BE49-F238E27FC236}">
                <a16:creationId xmlns:a16="http://schemas.microsoft.com/office/drawing/2014/main" id="{B6C541AE-9B02-44C0-B8C6-B2DEA7ED3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9446" y="4786746"/>
            <a:ext cx="620727" cy="62072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84713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D30141-5D24-4953-9D3F-141B7AB42E66}"/>
              </a:ext>
            </a:extLst>
          </p:cNvPr>
          <p:cNvSpPr>
            <a:spLocks noGrp="1"/>
          </p:cNvSpPr>
          <p:nvPr>
            <p:ph type="title"/>
          </p:nvPr>
        </p:nvSpPr>
        <p:spPr>
          <a:xfrm>
            <a:off x="839788" y="276967"/>
            <a:ext cx="3932237" cy="410547"/>
          </a:xfrm>
        </p:spPr>
        <p:txBody>
          <a:bodyPr>
            <a:normAutofit fontScale="90000"/>
          </a:bodyPr>
          <a:lstStyle/>
          <a:p>
            <a:r>
              <a:rPr lang="es-ES" dirty="0"/>
              <a:t>El liberalismo económico</a:t>
            </a:r>
          </a:p>
        </p:txBody>
      </p:sp>
      <p:sp>
        <p:nvSpPr>
          <p:cNvPr id="3" name="Marcador de contenido 2">
            <a:extLst>
              <a:ext uri="{FF2B5EF4-FFF2-40B4-BE49-F238E27FC236}">
                <a16:creationId xmlns:a16="http://schemas.microsoft.com/office/drawing/2014/main" id="{F4CC327B-20D2-4245-8342-71932BD0F2EC}"/>
              </a:ext>
            </a:extLst>
          </p:cNvPr>
          <p:cNvSpPr>
            <a:spLocks noGrp="1"/>
          </p:cNvSpPr>
          <p:nvPr>
            <p:ph idx="1"/>
          </p:nvPr>
        </p:nvSpPr>
        <p:spPr>
          <a:xfrm>
            <a:off x="5565371" y="890771"/>
            <a:ext cx="6275035" cy="5249940"/>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marL="0" indent="0" algn="just">
              <a:buNone/>
            </a:pPr>
            <a:r>
              <a:rPr lang="es-ES" dirty="0"/>
              <a:t>El liberalismo clásico plantea que el origen de la riqueza es el trabajo humano y que el Estado debe permitir que la economía se regule por sí sola. No es la benevolencia del carnicero, el cervecero, o el panadero lo que nos procura nuestra cena, sino el cuidado que ponen ellos en su propio beneficio. No nos dirigimos a su humanidad sino a su propio interés, y jamás les hablamos de nuestras necesidades sino de sus ventajas. (…) La mayor parte de sus necesidades ocasionales serán satisfechas del mismo modo que las de las demás personas, mediante trato, trueque y compra. Con el dinero que recibe de un hombre compra comida. (…) Y así, la certeza de poder intercambiar el excedente del producto del propio trabajo con aquellas partes del producto del trabajo de otros hombres que le resultan necesarias estimula a cada hombre a dedicarse a una ocupación particular, a cultivar y perfeccionar todo el talento o las dotes que pueda tener para ese quehacer particular. </a:t>
            </a:r>
          </a:p>
          <a:p>
            <a:pPr algn="just"/>
            <a:endParaRPr lang="es-ES" dirty="0"/>
          </a:p>
          <a:p>
            <a:pPr marL="0" indent="0" algn="just">
              <a:buNone/>
            </a:pPr>
            <a:r>
              <a:rPr lang="es-ES" dirty="0"/>
              <a:t>Fuente: Smith, A. (1776). Investigación sobre la naturaleza y causas de la riqueza de las naciones. Inglaterra.</a:t>
            </a:r>
          </a:p>
        </p:txBody>
      </p:sp>
      <p:sp>
        <p:nvSpPr>
          <p:cNvPr id="4" name="Marcador de texto 3">
            <a:extLst>
              <a:ext uri="{FF2B5EF4-FFF2-40B4-BE49-F238E27FC236}">
                <a16:creationId xmlns:a16="http://schemas.microsoft.com/office/drawing/2014/main" id="{CCD91A66-7373-4623-8C50-794F7CB5E2C8}"/>
              </a:ext>
            </a:extLst>
          </p:cNvPr>
          <p:cNvSpPr>
            <a:spLocks noGrp="1"/>
          </p:cNvSpPr>
          <p:nvPr>
            <p:ph type="body" sz="half" idx="2"/>
          </p:nvPr>
        </p:nvSpPr>
        <p:spPr>
          <a:xfrm>
            <a:off x="839788" y="2743200"/>
            <a:ext cx="3623919" cy="1798392"/>
          </a:xfrm>
        </p:spPr>
        <p:txBody>
          <a:bodyPr>
            <a:normAutofit/>
          </a:bodyPr>
          <a:lstStyle/>
          <a:p>
            <a:r>
              <a:rPr lang="es-ES" sz="1400" dirty="0"/>
              <a:t>a. ¿ Por qué se plantea el mercado debe regularse solo?</a:t>
            </a:r>
          </a:p>
          <a:p>
            <a:r>
              <a:rPr lang="es-ES" sz="1400" dirty="0"/>
              <a:t>b. ¿Qué importancia tiene la iniciativa individual en el desarrollo de la sociedad?</a:t>
            </a:r>
          </a:p>
        </p:txBody>
      </p:sp>
      <p:pic>
        <p:nvPicPr>
          <p:cNvPr id="6" name="Imagen 5">
            <a:extLst>
              <a:ext uri="{FF2B5EF4-FFF2-40B4-BE49-F238E27FC236}">
                <a16:creationId xmlns:a16="http://schemas.microsoft.com/office/drawing/2014/main" id="{317AF872-684D-4EF6-9F6B-F62E422C8D7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7764" y="84029"/>
            <a:ext cx="2003983" cy="2277253"/>
          </a:xfrm>
          <a:prstGeom prst="rect">
            <a:avLst/>
          </a:prstGeom>
        </p:spPr>
      </p:pic>
      <p:sp>
        <p:nvSpPr>
          <p:cNvPr id="7" name="CuadroTexto 6">
            <a:extLst>
              <a:ext uri="{FF2B5EF4-FFF2-40B4-BE49-F238E27FC236}">
                <a16:creationId xmlns:a16="http://schemas.microsoft.com/office/drawing/2014/main" id="{E12D65D2-230D-45F6-ABF5-B1D47D0E1BD0}"/>
              </a:ext>
            </a:extLst>
          </p:cNvPr>
          <p:cNvSpPr txBox="1"/>
          <p:nvPr/>
        </p:nvSpPr>
        <p:spPr>
          <a:xfrm>
            <a:off x="2680314" y="746266"/>
            <a:ext cx="278194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S" sz="900" dirty="0"/>
              <a:t>ADAM SMITH, ECONOMISTA Y FILÓSOFO ESCOSES. CONSIDERADO COMO UNO DE LOS MÁXIMOS EXPONENTES DE LA ECONOMÍA LIBERAL CLÁSICA. </a:t>
            </a:r>
          </a:p>
        </p:txBody>
      </p:sp>
    </p:spTree>
    <p:extLst>
      <p:ext uri="{BB962C8B-B14F-4D97-AF65-F5344CB8AC3E}">
        <p14:creationId xmlns:p14="http://schemas.microsoft.com/office/powerpoint/2010/main" val="233491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0CD542-06D5-43CC-BB32-84EAE4EE2C14}"/>
              </a:ext>
            </a:extLst>
          </p:cNvPr>
          <p:cNvSpPr>
            <a:spLocks noGrp="1"/>
          </p:cNvSpPr>
          <p:nvPr>
            <p:ph type="title"/>
          </p:nvPr>
        </p:nvSpPr>
        <p:spPr>
          <a:xfrm>
            <a:off x="6252225" y="0"/>
            <a:ext cx="5259707" cy="1325563"/>
          </a:xfrm>
        </p:spPr>
        <p:txBody>
          <a:bodyPr vert="horz" lIns="91440" tIns="45720" rIns="91440" bIns="45720" rtlCol="0" anchor="ctr">
            <a:normAutofit/>
          </a:bodyPr>
          <a:lstStyle/>
          <a:p>
            <a:r>
              <a:rPr lang="es-CL" sz="4400" dirty="0"/>
              <a:t>Liberalismo económico</a:t>
            </a:r>
          </a:p>
        </p:txBody>
      </p:sp>
      <p:sp>
        <p:nvSpPr>
          <p:cNvPr id="15" name="Freeform: Shape 14">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Imagen 5" descr="Imagen que contiene texto, juego&#10;&#10;Descripción generada automáticamente">
            <a:extLst>
              <a:ext uri="{FF2B5EF4-FFF2-40B4-BE49-F238E27FC236}">
                <a16:creationId xmlns:a16="http://schemas.microsoft.com/office/drawing/2014/main" id="{025DCDC0-3463-487C-B054-ECBF36C559A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8708" r="-2" b="6278"/>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Marcador de contenido 2">
            <a:extLst>
              <a:ext uri="{FF2B5EF4-FFF2-40B4-BE49-F238E27FC236}">
                <a16:creationId xmlns:a16="http://schemas.microsoft.com/office/drawing/2014/main" id="{6D6C81B4-9BEA-4CBD-8BF2-56EA0717FA5A}"/>
              </a:ext>
            </a:extLst>
          </p:cNvPr>
          <p:cNvSpPr>
            <a:spLocks noGrp="1"/>
          </p:cNvSpPr>
          <p:nvPr>
            <p:ph idx="1"/>
          </p:nvPr>
        </p:nvSpPr>
        <p:spPr>
          <a:xfrm>
            <a:off x="6491915" y="1631738"/>
            <a:ext cx="5259714" cy="4578982"/>
          </a:xfrm>
        </p:spPr>
        <p:txBody>
          <a:bodyPr vert="horz" lIns="91440" tIns="45720" rIns="91440" bIns="45720" rtlCol="0" anchor="t">
            <a:normAutofit fontScale="92500" lnSpcReduction="10000"/>
          </a:bodyPr>
          <a:lstStyle/>
          <a:p>
            <a:pPr marL="0" indent="0" algn="just">
              <a:buNone/>
            </a:pPr>
            <a:r>
              <a:rPr lang="es-CL" sz="2000" dirty="0"/>
              <a:t>Doctrina socio-económica que tiene como fundamento la libertad individual </a:t>
            </a:r>
          </a:p>
          <a:p>
            <a:pPr marL="0" indent="0" algn="just">
              <a:buNone/>
            </a:pPr>
            <a:r>
              <a:rPr lang="es-CL" sz="2000" dirty="0"/>
              <a:t>Cada agente o sector de la economía decide qué, cómo y para quién producir. </a:t>
            </a:r>
          </a:p>
          <a:p>
            <a:pPr marL="0" indent="0" algn="just">
              <a:buNone/>
            </a:pPr>
            <a:r>
              <a:rPr lang="es-CL" sz="2000" dirty="0"/>
              <a:t>Rechaza los monopolios apoyados por los antiguos Estados monárquicos. Algunos de sus fundamentos son:</a:t>
            </a:r>
          </a:p>
          <a:p>
            <a:pPr algn="just"/>
            <a:r>
              <a:rPr lang="es-CL" sz="2000" dirty="0"/>
              <a:t>La propiedad privada de los medios de producción.</a:t>
            </a:r>
          </a:p>
          <a:p>
            <a:pPr algn="just"/>
            <a:r>
              <a:rPr lang="es-CL" sz="2000" dirty="0"/>
              <a:t>La existencia de trabajo asalariado formalmente libre.</a:t>
            </a:r>
          </a:p>
          <a:p>
            <a:pPr algn="just"/>
            <a:r>
              <a:rPr lang="es-CL" sz="2000" dirty="0"/>
              <a:t>El predominio de un mercado competitivo.</a:t>
            </a:r>
          </a:p>
          <a:p>
            <a:pPr algn="just"/>
            <a:r>
              <a:rPr lang="es-CL" sz="2000" dirty="0"/>
              <a:t>El interés individual como motivación dominante.</a:t>
            </a:r>
          </a:p>
          <a:p>
            <a:pPr algn="just"/>
            <a:r>
              <a:rPr lang="es-CL" sz="2000" dirty="0"/>
              <a:t>Estado que no interfiere en la actividad económica.</a:t>
            </a:r>
          </a:p>
        </p:txBody>
      </p:sp>
      <p:sp>
        <p:nvSpPr>
          <p:cNvPr id="7" name="CuadroTexto 6">
            <a:extLst>
              <a:ext uri="{FF2B5EF4-FFF2-40B4-BE49-F238E27FC236}">
                <a16:creationId xmlns:a16="http://schemas.microsoft.com/office/drawing/2014/main" id="{3302118A-9477-45CD-A2A1-C8DD61B019BB}"/>
              </a:ext>
            </a:extLst>
          </p:cNvPr>
          <p:cNvSpPr txBox="1"/>
          <p:nvPr/>
        </p:nvSpPr>
        <p:spPr>
          <a:xfrm>
            <a:off x="9724658" y="6657945"/>
            <a:ext cx="2467342" cy="200055"/>
          </a:xfrm>
          <a:prstGeom prst="rect">
            <a:avLst/>
          </a:prstGeom>
          <a:solidFill>
            <a:srgbClr val="000000"/>
          </a:solidFill>
        </p:spPr>
        <p:txBody>
          <a:bodyPr wrap="none" rtlCol="0">
            <a:spAutoFit/>
          </a:bodyPr>
          <a:lstStyle/>
          <a:p>
            <a:pPr algn="r">
              <a:spcAft>
                <a:spcPts val="600"/>
              </a:spcAft>
            </a:pPr>
            <a:r>
              <a:rPr lang="es-CL" sz="700">
                <a:solidFill>
                  <a:srgbClr val="FFFFFF"/>
                </a:solidFill>
                <a:hlinkClick r:id="rId4" tooltip="https://la-educacion-se-mueve.blogspot.com/2009/09/solidarios-de-lujo.html">
                  <a:extLst>
                    <a:ext uri="{A12FA001-AC4F-418D-AE19-62706E023703}">
                      <ahyp:hlinkClr xmlns:ahyp="http://schemas.microsoft.com/office/drawing/2018/hyperlinkcolor" val="tx"/>
                    </a:ext>
                  </a:extLst>
                </a:hlinkClick>
              </a:rPr>
              <a:t>Esta foto</a:t>
            </a:r>
            <a:r>
              <a:rPr lang="es-CL" sz="700">
                <a:solidFill>
                  <a:srgbClr val="FFFFFF"/>
                </a:solidFill>
              </a:rPr>
              <a:t> de Autor desconocido está bajo licencia </a:t>
            </a:r>
            <a:r>
              <a:rPr lang="es-CL"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s-CL" sz="700">
              <a:solidFill>
                <a:srgbClr val="FFFFFF"/>
              </a:solidFill>
            </a:endParaRPr>
          </a:p>
        </p:txBody>
      </p:sp>
      <p:sp>
        <p:nvSpPr>
          <p:cNvPr id="9" name="Signo de multiplicación 8">
            <a:extLst>
              <a:ext uri="{FF2B5EF4-FFF2-40B4-BE49-F238E27FC236}">
                <a16:creationId xmlns:a16="http://schemas.microsoft.com/office/drawing/2014/main" id="{A4B77708-7F20-425B-AE46-BC516C81AE78}"/>
              </a:ext>
            </a:extLst>
          </p:cNvPr>
          <p:cNvSpPr/>
          <p:nvPr/>
        </p:nvSpPr>
        <p:spPr>
          <a:xfrm>
            <a:off x="115410" y="68321"/>
            <a:ext cx="4403324" cy="435005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 name="CuadroTexto 3">
            <a:extLst>
              <a:ext uri="{FF2B5EF4-FFF2-40B4-BE49-F238E27FC236}">
                <a16:creationId xmlns:a16="http://schemas.microsoft.com/office/drawing/2014/main" id="{14FE0F2B-4C47-4A78-B99A-EAD97C6D9B03}"/>
              </a:ext>
            </a:extLst>
          </p:cNvPr>
          <p:cNvSpPr txBox="1"/>
          <p:nvPr/>
        </p:nvSpPr>
        <p:spPr>
          <a:xfrm>
            <a:off x="604008" y="5312351"/>
            <a:ext cx="5259714"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S" dirty="0"/>
              <a:t>c. En el antiguo régimen ¿Quién decidía qué, cómo y para quién se producía? </a:t>
            </a:r>
          </a:p>
          <a:p>
            <a:pPr algn="just"/>
            <a:endParaRPr lang="es-ES" dirty="0"/>
          </a:p>
          <a:p>
            <a:pPr algn="just"/>
            <a:r>
              <a:rPr lang="es-ES" dirty="0"/>
              <a:t>d. ¿Qué efectos tienen los monopolios sobre los mercados?</a:t>
            </a:r>
          </a:p>
        </p:txBody>
      </p:sp>
    </p:spTree>
    <p:extLst>
      <p:ext uri="{BB962C8B-B14F-4D97-AF65-F5344CB8AC3E}">
        <p14:creationId xmlns:p14="http://schemas.microsoft.com/office/powerpoint/2010/main" val="42250157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5909AD-8BE5-4C78-926B-BD5B535A0215}"/>
              </a:ext>
            </a:extLst>
          </p:cNvPr>
          <p:cNvSpPr>
            <a:spLocks noGrp="1"/>
          </p:cNvSpPr>
          <p:nvPr>
            <p:ph type="title"/>
          </p:nvPr>
        </p:nvSpPr>
        <p:spPr/>
        <p:txBody>
          <a:bodyPr/>
          <a:lstStyle/>
          <a:p>
            <a:r>
              <a:rPr lang="es-ES" dirty="0"/>
              <a:t>La libertad de expresión</a:t>
            </a:r>
          </a:p>
        </p:txBody>
      </p:sp>
      <p:pic>
        <p:nvPicPr>
          <p:cNvPr id="5" name="Elementos multimedia en línea 4" title="¿Qué es la Libertad de expresión?">
            <a:hlinkClick r:id="" action="ppaction://media"/>
            <a:extLst>
              <a:ext uri="{FF2B5EF4-FFF2-40B4-BE49-F238E27FC236}">
                <a16:creationId xmlns:a16="http://schemas.microsoft.com/office/drawing/2014/main" id="{46195743-76DF-43BA-9137-942472E70501}"/>
              </a:ext>
            </a:extLst>
          </p:cNvPr>
          <p:cNvPicPr>
            <a:picLocks noGrp="1" noRot="1" noChangeAspect="1"/>
          </p:cNvPicPr>
          <p:nvPr>
            <p:ph idx="1"/>
            <a:videoFile r:link="rId1"/>
          </p:nvPr>
        </p:nvPicPr>
        <p:blipFill>
          <a:blip r:embed="rId3"/>
          <a:stretch>
            <a:fillRect/>
          </a:stretch>
        </p:blipFill>
        <p:spPr>
          <a:xfrm>
            <a:off x="464820" y="1229650"/>
            <a:ext cx="7785309" cy="4398700"/>
          </a:xfrm>
          <a:prstGeom prst="rect">
            <a:avLst/>
          </a:prstGeom>
        </p:spPr>
      </p:pic>
      <p:sp>
        <p:nvSpPr>
          <p:cNvPr id="4" name="Marcador de texto 3">
            <a:extLst>
              <a:ext uri="{FF2B5EF4-FFF2-40B4-BE49-F238E27FC236}">
                <a16:creationId xmlns:a16="http://schemas.microsoft.com/office/drawing/2014/main" id="{52F532FF-ADCB-4C28-BF39-3181DD0F8A2A}"/>
              </a:ext>
            </a:extLst>
          </p:cNvPr>
          <p:cNvSpPr>
            <a:spLocks noGrp="1"/>
          </p:cNvSpPr>
          <p:nvPr>
            <p:ph type="body" sz="half" idx="2"/>
          </p:nvPr>
        </p:nvSpPr>
        <p:spPr/>
        <p:txBody>
          <a:bodyPr>
            <a:normAutofit fontScale="77500" lnSpcReduction="20000"/>
          </a:bodyPr>
          <a:lstStyle/>
          <a:p>
            <a:pPr marL="342900" indent="-342900" algn="just">
              <a:buAutoNum type="alphaLcPeriod"/>
            </a:pPr>
            <a:r>
              <a:rPr lang="es-ES" sz="1600" dirty="0"/>
              <a:t>¿Qué aspectos de la modernidad crees que llevaron a los ilustrados a valorar la libertad de expresión?</a:t>
            </a:r>
          </a:p>
          <a:p>
            <a:pPr marL="342900" indent="-342900" algn="just">
              <a:buAutoNum type="alphaLcPeriod"/>
            </a:pPr>
            <a:r>
              <a:rPr lang="es-ES" sz="1600" dirty="0"/>
              <a:t>¿Cómo evaluarías el respeto  a este derecho en la actualidad?</a:t>
            </a:r>
          </a:p>
          <a:p>
            <a:pPr marL="342900" indent="-342900" algn="just">
              <a:buAutoNum type="alphaLcPeriod"/>
            </a:pPr>
            <a:r>
              <a:rPr lang="es-ES" sz="1600" dirty="0"/>
              <a:t>¿Qué aportes crees que ha traído a la humanidad el haber establecido la libertad de expresión como derecho?</a:t>
            </a:r>
          </a:p>
          <a:p>
            <a:pPr marL="342900" indent="-342900" algn="just">
              <a:buAutoNum type="alphaLcPeriod"/>
            </a:pPr>
            <a:r>
              <a:rPr lang="es-ES" sz="1600" dirty="0"/>
              <a:t>Desde tu perspectiva ¿Cuáles deberían ser los límites de la libertad de expresión?</a:t>
            </a:r>
          </a:p>
          <a:p>
            <a:pPr marL="342900" indent="-342900">
              <a:buAutoNum type="alphaLcPeriod"/>
            </a:pPr>
            <a:endParaRPr lang="es-ES" dirty="0"/>
          </a:p>
        </p:txBody>
      </p:sp>
    </p:spTree>
    <p:extLst>
      <p:ext uri="{BB962C8B-B14F-4D97-AF65-F5344CB8AC3E}">
        <p14:creationId xmlns:p14="http://schemas.microsoft.com/office/powerpoint/2010/main" val="59785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521DD34-C6F2-4402-9A01-962807DB6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83B25BFD-923A-4319-985C-0D79C2ECF138}"/>
              </a:ext>
            </a:extLst>
          </p:cNvPr>
          <p:cNvSpPr>
            <a:spLocks noGrp="1"/>
          </p:cNvSpPr>
          <p:nvPr>
            <p:ph type="title"/>
          </p:nvPr>
        </p:nvSpPr>
        <p:spPr>
          <a:xfrm>
            <a:off x="752924" y="23949"/>
            <a:ext cx="5154508" cy="1293028"/>
          </a:xfrm>
        </p:spPr>
        <p:txBody>
          <a:bodyPr vert="horz" lIns="91440" tIns="45720" rIns="91440" bIns="45720" rtlCol="0" anchor="ctr">
            <a:normAutofit/>
          </a:bodyPr>
          <a:lstStyle/>
          <a:p>
            <a:pPr algn="ctr"/>
            <a:r>
              <a:rPr lang="es-CL" sz="4000" kern="1200" dirty="0">
                <a:solidFill>
                  <a:schemeClr val="tx1"/>
                </a:solidFill>
                <a:latin typeface="+mj-lt"/>
                <a:ea typeface="+mj-ea"/>
                <a:cs typeface="+mj-cs"/>
              </a:rPr>
              <a:t>Reconocimiento de libertades individuales.</a:t>
            </a:r>
          </a:p>
        </p:txBody>
      </p:sp>
      <p:sp>
        <p:nvSpPr>
          <p:cNvPr id="3" name="Marcador de contenido 2">
            <a:extLst>
              <a:ext uri="{FF2B5EF4-FFF2-40B4-BE49-F238E27FC236}">
                <a16:creationId xmlns:a16="http://schemas.microsoft.com/office/drawing/2014/main" id="{05A1BC74-4933-4F37-95B4-7038F5AC575D}"/>
              </a:ext>
            </a:extLst>
          </p:cNvPr>
          <p:cNvSpPr>
            <a:spLocks noGrp="1"/>
          </p:cNvSpPr>
          <p:nvPr>
            <p:ph idx="1"/>
          </p:nvPr>
        </p:nvSpPr>
        <p:spPr>
          <a:xfrm>
            <a:off x="658655" y="1269129"/>
            <a:ext cx="5154507" cy="4508081"/>
          </a:xfrm>
          <a:noFill/>
          <a:ln>
            <a:noFill/>
          </a:ln>
        </p:spPr>
        <p:style>
          <a:lnRef idx="0">
            <a:scrgbClr r="0" g="0" b="0"/>
          </a:lnRef>
          <a:fillRef idx="0">
            <a:scrgbClr r="0" g="0" b="0"/>
          </a:fillRef>
          <a:effectRef idx="0">
            <a:scrgbClr r="0" g="0" b="0"/>
          </a:effectRef>
          <a:fontRef idx="minor">
            <a:schemeClr val="accent6"/>
          </a:fontRef>
        </p:style>
        <p:txBody>
          <a:bodyPr vert="horz" lIns="91440" tIns="45720" rIns="91440" bIns="45720" rtlCol="0">
            <a:normAutofit lnSpcReduction="10000"/>
          </a:bodyPr>
          <a:lstStyle/>
          <a:p>
            <a:pPr algn="just"/>
            <a:r>
              <a:rPr lang="es-CL" sz="1900" b="1" dirty="0"/>
              <a:t>Libertad de pensamiento: </a:t>
            </a:r>
            <a:r>
              <a:rPr lang="es-CL" sz="1900" dirty="0"/>
              <a:t>Derecho de pensar y expresar ideas propias y disentir con las contrarias sin ninguna presión de autoridad.</a:t>
            </a:r>
          </a:p>
          <a:p>
            <a:pPr algn="just"/>
            <a:endParaRPr lang="es-CL" sz="1900" dirty="0"/>
          </a:p>
          <a:p>
            <a:pPr algn="just"/>
            <a:r>
              <a:rPr lang="es-CL" sz="1900" b="1" dirty="0"/>
              <a:t>Libertad de reunión y asociación: </a:t>
            </a:r>
            <a:r>
              <a:rPr lang="es-CL" sz="1900" dirty="0"/>
              <a:t>Derecho a reunirse libre y pacíficamente, además de formar grupos como organizaciones y sociedades.</a:t>
            </a:r>
          </a:p>
          <a:p>
            <a:pPr algn="just"/>
            <a:endParaRPr lang="es-CL" sz="1900" b="1" dirty="0"/>
          </a:p>
          <a:p>
            <a:pPr algn="just"/>
            <a:r>
              <a:rPr lang="es-CL" sz="1900" b="1" dirty="0"/>
              <a:t>Libertad de expresión y de prensa:</a:t>
            </a:r>
            <a:r>
              <a:rPr lang="es-CL" sz="1900" dirty="0"/>
              <a:t> Derecho a exponer toda clase de ideas, opiniones y hechos a través de cualquier medio y sin censura.</a:t>
            </a:r>
          </a:p>
          <a:p>
            <a:pPr algn="just"/>
            <a:endParaRPr lang="es-CL" sz="1900" b="1" dirty="0"/>
          </a:p>
          <a:p>
            <a:pPr algn="just"/>
            <a:r>
              <a:rPr lang="es-CL" sz="1900" b="1" dirty="0"/>
              <a:t>Libertad religiosa: </a:t>
            </a:r>
            <a:r>
              <a:rPr lang="es-CL" sz="1900" dirty="0"/>
              <a:t>Plena independencia para practicar cualquier religión.</a:t>
            </a:r>
            <a:endParaRPr lang="es-CL" sz="1900" b="1" dirty="0"/>
          </a:p>
        </p:txBody>
      </p:sp>
      <p:pic>
        <p:nvPicPr>
          <p:cNvPr id="12" name="Imagen 11" descr="Imagen que contiene texto, periódico, hombre&#10;&#10;Descripción generada automáticamente">
            <a:extLst>
              <a:ext uri="{FF2B5EF4-FFF2-40B4-BE49-F238E27FC236}">
                <a16:creationId xmlns:a16="http://schemas.microsoft.com/office/drawing/2014/main" id="{8929CDDB-0F56-4F6D-BC45-F73033E0D7D0}"/>
              </a:ext>
            </a:extLst>
          </p:cNvPr>
          <p:cNvPicPr>
            <a:picLocks noChangeAspect="1"/>
          </p:cNvPicPr>
          <p:nvPr/>
        </p:nvPicPr>
        <p:blipFill rotWithShape="1">
          <a:blip r:embed="rId2">
            <a:extLst>
              <a:ext uri="{28A0092B-C50C-407E-A947-70E740481C1C}">
                <a14:useLocalDpi xmlns:a14="http://schemas.microsoft.com/office/drawing/2010/main" val="0"/>
              </a:ext>
            </a:extLst>
          </a:blip>
          <a:srcRect t="17723" r="2" b="7101"/>
          <a:stretch/>
        </p:blipFill>
        <p:spPr>
          <a:xfrm>
            <a:off x="6417731" y="10"/>
            <a:ext cx="3270176" cy="3933487"/>
          </a:xfrm>
          <a:prstGeom prst="rect">
            <a:avLst/>
          </a:prstGeom>
        </p:spPr>
      </p:pic>
      <p:pic>
        <p:nvPicPr>
          <p:cNvPr id="14" name="Imagen 13" descr="Imagen que contiene dibujo&#10;&#10;Descripción generada automáticamente">
            <a:extLst>
              <a:ext uri="{FF2B5EF4-FFF2-40B4-BE49-F238E27FC236}">
                <a16:creationId xmlns:a16="http://schemas.microsoft.com/office/drawing/2014/main" id="{821A9429-0F8F-49B5-BC5A-9AACEDEF396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8350" b="-1"/>
          <a:stretch/>
        </p:blipFill>
        <p:spPr>
          <a:xfrm>
            <a:off x="9782174" y="10"/>
            <a:ext cx="2409826" cy="2538238"/>
          </a:xfrm>
          <a:prstGeom prst="rect">
            <a:avLst/>
          </a:prstGeom>
        </p:spPr>
      </p:pic>
      <p:pic>
        <p:nvPicPr>
          <p:cNvPr id="7" name="Imagen 6" descr="Imagen que contiene firmar, texto, periódico, paraguas&#10;&#10;Descripción generada automáticamente">
            <a:extLst>
              <a:ext uri="{FF2B5EF4-FFF2-40B4-BE49-F238E27FC236}">
                <a16:creationId xmlns:a16="http://schemas.microsoft.com/office/drawing/2014/main" id="{74FA091E-BDFB-49D2-A7CE-5EBE2AFA4AF1}"/>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3431" r="7" b="7"/>
          <a:stretch/>
        </p:blipFill>
        <p:spPr>
          <a:xfrm>
            <a:off x="9782176" y="2624474"/>
            <a:ext cx="2409827" cy="1309023"/>
          </a:xfrm>
          <a:prstGeom prst="rect">
            <a:avLst/>
          </a:prstGeom>
        </p:spPr>
      </p:pic>
      <p:pic>
        <p:nvPicPr>
          <p:cNvPr id="5" name="Imagen 4" descr="Imagen que contiene dibujo, señal&#10;&#10;Descripción generada automáticamente">
            <a:extLst>
              <a:ext uri="{FF2B5EF4-FFF2-40B4-BE49-F238E27FC236}">
                <a16:creationId xmlns:a16="http://schemas.microsoft.com/office/drawing/2014/main" id="{E43BC3AF-3941-4A96-9536-5147AAD3C96F}"/>
              </a:ext>
            </a:extLst>
          </p:cNvPr>
          <p:cNvPicPr>
            <a:picLocks noChangeAspect="1"/>
          </p:cNvPicPr>
          <p:nvPr/>
        </p:nvPicPr>
        <p:blipFill rotWithShape="1">
          <a:blip r:embed="rId7">
            <a:extLst>
              <a:ext uri="{28A0092B-C50C-407E-A947-70E740481C1C}">
                <a14:useLocalDpi xmlns:a14="http://schemas.microsoft.com/office/drawing/2010/main" val="0"/>
              </a:ext>
            </a:extLst>
          </a:blip>
          <a:srcRect t="12615" r="2" b="2"/>
          <a:stretch/>
        </p:blipFill>
        <p:spPr>
          <a:xfrm>
            <a:off x="6417734" y="4019723"/>
            <a:ext cx="5774266" cy="2838276"/>
          </a:xfrm>
          <a:prstGeom prst="rect">
            <a:avLst/>
          </a:prstGeom>
        </p:spPr>
      </p:pic>
      <p:sp>
        <p:nvSpPr>
          <p:cNvPr id="4" name="CuadroTexto 3">
            <a:extLst>
              <a:ext uri="{FF2B5EF4-FFF2-40B4-BE49-F238E27FC236}">
                <a16:creationId xmlns:a16="http://schemas.microsoft.com/office/drawing/2014/main" id="{7D099510-DC1E-4174-BB48-672808965A9B}"/>
              </a:ext>
            </a:extLst>
          </p:cNvPr>
          <p:cNvSpPr txBox="1"/>
          <p:nvPr/>
        </p:nvSpPr>
        <p:spPr>
          <a:xfrm>
            <a:off x="660558" y="5777210"/>
            <a:ext cx="5435442" cy="923330"/>
          </a:xfrm>
          <a:prstGeom prst="rect">
            <a:avLst/>
          </a:prstGeom>
          <a:noFill/>
        </p:spPr>
        <p:txBody>
          <a:bodyPr wrap="square" rtlCol="0">
            <a:spAutoFit/>
          </a:bodyPr>
          <a:lstStyle/>
          <a:p>
            <a:pPr algn="ctr"/>
            <a:r>
              <a:rPr lang="es-ES" dirty="0"/>
              <a:t>¿Por qué es importante asegurar la expresión de todas las ideas, incluso aquellas que podrían ser evidentemente absurdas?</a:t>
            </a:r>
          </a:p>
        </p:txBody>
      </p:sp>
    </p:spTree>
    <p:extLst>
      <p:ext uri="{BB962C8B-B14F-4D97-AF65-F5344CB8AC3E}">
        <p14:creationId xmlns:p14="http://schemas.microsoft.com/office/powerpoint/2010/main" val="41810791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1" dur="500"/>
                                        <p:tgtEl>
                                          <p:spTgt spid="3">
                                            <p:txEl>
                                              <p:pRg st="6" end="6"/>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151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Resultado de imagen para abolicionismo XIX caricatura">
            <a:extLst>
              <a:ext uri="{FF2B5EF4-FFF2-40B4-BE49-F238E27FC236}">
                <a16:creationId xmlns:a16="http://schemas.microsoft.com/office/drawing/2014/main" id="{610D5AEC-AFBD-4E0C-B638-3018112D7A7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89254" y="480060"/>
            <a:ext cx="3537626" cy="5571066"/>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https://i.ytimg.com/vi/95idZT1y0_Q/hqdefault.jpg">
            <a:extLst>
              <a:ext uri="{FF2B5EF4-FFF2-40B4-BE49-F238E27FC236}">
                <a16:creationId xmlns:a16="http://schemas.microsoft.com/office/drawing/2014/main" id="{3FF1CA0E-8B72-4298-AE10-35A145DBE94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180" y="1505331"/>
            <a:ext cx="5129784" cy="3847338"/>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00CAE1CB-6052-4FF2-918B-A5B8EF979C86}"/>
              </a:ext>
            </a:extLst>
          </p:cNvPr>
          <p:cNvSpPr txBox="1"/>
          <p:nvPr/>
        </p:nvSpPr>
        <p:spPr>
          <a:xfrm>
            <a:off x="641180" y="5429702"/>
            <a:ext cx="5129784" cy="923330"/>
          </a:xfrm>
          <a:prstGeom prst="rect">
            <a:avLst/>
          </a:prstGeom>
          <a:solidFill>
            <a:schemeClr val="accent1"/>
          </a:solidFill>
        </p:spPr>
        <p:txBody>
          <a:bodyPr wrap="square" rtlCol="0">
            <a:spAutoFit/>
          </a:bodyPr>
          <a:lstStyle/>
          <a:p>
            <a:pPr algn="ctr"/>
            <a:r>
              <a:rPr lang="es-CL" dirty="0"/>
              <a:t>Rol de la mujer siguió restringido al hogar y crianza de los niños. Dedicada al mundo de la familia, siendo excluida del mundo exterior.</a:t>
            </a:r>
          </a:p>
        </p:txBody>
      </p:sp>
      <p:sp>
        <p:nvSpPr>
          <p:cNvPr id="10" name="CuadroTexto 9">
            <a:extLst>
              <a:ext uri="{FF2B5EF4-FFF2-40B4-BE49-F238E27FC236}">
                <a16:creationId xmlns:a16="http://schemas.microsoft.com/office/drawing/2014/main" id="{42E462A3-C7C6-455F-9840-9B60680DE19E}"/>
              </a:ext>
            </a:extLst>
          </p:cNvPr>
          <p:cNvSpPr txBox="1"/>
          <p:nvPr/>
        </p:nvSpPr>
        <p:spPr>
          <a:xfrm>
            <a:off x="6335943" y="5429702"/>
            <a:ext cx="5299968" cy="923330"/>
          </a:xfrm>
          <a:prstGeom prst="rect">
            <a:avLst/>
          </a:prstGeom>
          <a:solidFill>
            <a:schemeClr val="accent1"/>
          </a:solidFill>
        </p:spPr>
        <p:txBody>
          <a:bodyPr wrap="square" rtlCol="0">
            <a:spAutoFit/>
          </a:bodyPr>
          <a:lstStyle/>
          <a:p>
            <a:pPr algn="just"/>
            <a:r>
              <a:rPr lang="es-CL" dirty="0"/>
              <a:t>La población afrodescendiente era fuertemente discriminada y carecía de derechos fundamentales. Solo cambió su condición laboral.</a:t>
            </a:r>
          </a:p>
        </p:txBody>
      </p:sp>
    </p:spTree>
    <p:extLst>
      <p:ext uri="{BB962C8B-B14F-4D97-AF65-F5344CB8AC3E}">
        <p14:creationId xmlns:p14="http://schemas.microsoft.com/office/powerpoint/2010/main" val="9873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randombar(horizontal)">
                                      <p:cBhvr>
                                        <p:cTn id="7" dur="500"/>
                                        <p:tgtEl>
                                          <p:spTgt spid="512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randombar(horizontal)">
                                      <p:cBhvr>
                                        <p:cTn id="15" dur="500"/>
                                        <p:tgtEl>
                                          <p:spTgt spid="512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5" name="Título 4">
            <a:extLst>
              <a:ext uri="{FF2B5EF4-FFF2-40B4-BE49-F238E27FC236}">
                <a16:creationId xmlns:a16="http://schemas.microsoft.com/office/drawing/2014/main" id="{FDE7AC1A-D4B3-418D-BC29-A10C390162F3}"/>
              </a:ext>
            </a:extLst>
          </p:cNvPr>
          <p:cNvSpPr>
            <a:spLocks noGrp="1"/>
          </p:cNvSpPr>
          <p:nvPr>
            <p:ph type="title"/>
          </p:nvPr>
        </p:nvSpPr>
        <p:spPr>
          <a:xfrm>
            <a:off x="2060147" y="2235200"/>
            <a:ext cx="8071706" cy="2387600"/>
          </a:xfrm>
        </p:spPr>
        <p:txBody>
          <a:bodyPr vert="horz" lIns="91440" tIns="45720" rIns="91440" bIns="45720" rtlCol="0" anchor="b">
            <a:normAutofit fontScale="90000"/>
          </a:bodyPr>
          <a:lstStyle/>
          <a:p>
            <a:pPr algn="just"/>
            <a:r>
              <a:rPr lang="es-CL" sz="4600" kern="1200" dirty="0">
                <a:solidFill>
                  <a:schemeClr val="bg1"/>
                </a:solidFill>
                <a:latin typeface="+mj-lt"/>
                <a:ea typeface="+mj-ea"/>
                <a:cs typeface="+mj-cs"/>
              </a:rPr>
              <a:t>¿Cómo crees que reaccionó la sociedad ante las contradicciones del ideal liberal  promovido por la nueva elite burguesa en el siglo XIX?</a:t>
            </a:r>
          </a:p>
        </p:txBody>
      </p:sp>
      <p:cxnSp>
        <p:nvCxnSpPr>
          <p:cNvPr id="17" name="Straight Connector 11">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3">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61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24D0E361-4CEF-4038-8179-DC7324AC217E}"/>
              </a:ext>
            </a:extLst>
          </p:cNvPr>
          <p:cNvSpPr>
            <a:spLocks noGrp="1"/>
          </p:cNvSpPr>
          <p:nvPr>
            <p:ph type="title"/>
          </p:nvPr>
        </p:nvSpPr>
        <p:spPr>
          <a:xfrm>
            <a:off x="655320" y="365125"/>
            <a:ext cx="9013052" cy="1623312"/>
          </a:xfrm>
        </p:spPr>
        <p:txBody>
          <a:bodyPr vert="horz" lIns="91440" tIns="45720" rIns="91440" bIns="45720" rtlCol="0" anchor="b">
            <a:normAutofit/>
          </a:bodyPr>
          <a:lstStyle/>
          <a:p>
            <a:r>
              <a:rPr lang="en-US" sz="4000" kern="1200">
                <a:solidFill>
                  <a:schemeClr val="tx1"/>
                </a:solidFill>
                <a:latin typeface="+mj-lt"/>
                <a:ea typeface="+mj-ea"/>
                <a:cs typeface="+mj-cs"/>
              </a:rPr>
              <a:t>Actividad:</a:t>
            </a:r>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86D2A577-6233-4FB4-86E3-97367BEB2C10}"/>
              </a:ext>
            </a:extLst>
          </p:cNvPr>
          <p:cNvSpPr>
            <a:spLocks noGrp="1"/>
          </p:cNvSpPr>
          <p:nvPr>
            <p:ph idx="1"/>
          </p:nvPr>
        </p:nvSpPr>
        <p:spPr>
          <a:xfrm>
            <a:off x="655320" y="2644518"/>
            <a:ext cx="9013052" cy="3327251"/>
          </a:xfrm>
        </p:spPr>
        <p:txBody>
          <a:bodyPr vert="horz" lIns="91440" tIns="45720" rIns="91440" bIns="45720" rtlCol="0">
            <a:normAutofit/>
          </a:bodyPr>
          <a:lstStyle/>
          <a:p>
            <a:pPr indent="0" algn="just">
              <a:buNone/>
            </a:pPr>
            <a:r>
              <a:rPr lang="es-CL" dirty="0"/>
              <a:t>¿Qué elementos de las corrientes liberales podemos observar en la actualidad?</a:t>
            </a:r>
          </a:p>
          <a:p>
            <a:pPr indent="0" algn="just">
              <a:buNone/>
            </a:pPr>
            <a:endParaRPr lang="es-CL" dirty="0"/>
          </a:p>
          <a:p>
            <a:pPr indent="0" algn="just">
              <a:buNone/>
            </a:pPr>
            <a:r>
              <a:rPr lang="es-CL" dirty="0"/>
              <a:t>¿Crees que estos principios se han ido debilitando o fortaleciendo a través del tiempo? Justifica y ejemplifica con principios específicos.</a:t>
            </a:r>
          </a:p>
        </p:txBody>
      </p:sp>
    </p:spTree>
    <p:extLst>
      <p:ext uri="{BB962C8B-B14F-4D97-AF65-F5344CB8AC3E}">
        <p14:creationId xmlns:p14="http://schemas.microsoft.com/office/powerpoint/2010/main" val="286768242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Marcador de contenido 5" descr="Interfaz de usuario gráfica, Aplicación&#10;&#10;Descripción generada automáticamente">
            <a:extLst>
              <a:ext uri="{FF2B5EF4-FFF2-40B4-BE49-F238E27FC236}">
                <a16:creationId xmlns:a16="http://schemas.microsoft.com/office/drawing/2014/main" id="{9952E29D-0004-44C3-BFA8-B08CC8559A3F}"/>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429" b="5446"/>
          <a:stretch/>
        </p:blipFill>
        <p:spPr>
          <a:xfrm>
            <a:off x="20" y="1282"/>
            <a:ext cx="12191980" cy="6856718"/>
          </a:xfrm>
          <a:prstGeom prst="rect">
            <a:avLst/>
          </a:prstGeom>
        </p:spPr>
      </p:pic>
      <p:sp>
        <p:nvSpPr>
          <p:cNvPr id="7" name="CuadroTexto 6">
            <a:extLst>
              <a:ext uri="{FF2B5EF4-FFF2-40B4-BE49-F238E27FC236}">
                <a16:creationId xmlns:a16="http://schemas.microsoft.com/office/drawing/2014/main" id="{EAE300A6-F4F7-4AC6-B7B5-DD07DDCA3F3F}"/>
              </a:ext>
            </a:extLst>
          </p:cNvPr>
          <p:cNvSpPr txBox="1"/>
          <p:nvPr/>
        </p:nvSpPr>
        <p:spPr>
          <a:xfrm>
            <a:off x="9844884" y="6657945"/>
            <a:ext cx="2347116" cy="200055"/>
          </a:xfrm>
          <a:prstGeom prst="rect">
            <a:avLst/>
          </a:prstGeom>
          <a:solidFill>
            <a:srgbClr val="000000"/>
          </a:solidFill>
        </p:spPr>
        <p:txBody>
          <a:bodyPr wrap="none" rtlCol="0">
            <a:spAutoFit/>
          </a:bodyPr>
          <a:lstStyle/>
          <a:p>
            <a:pPr algn="r">
              <a:spcAft>
                <a:spcPts val="600"/>
              </a:spcAft>
            </a:pPr>
            <a:r>
              <a:rPr lang="es-ES" sz="700">
                <a:solidFill>
                  <a:srgbClr val="FFFFFF"/>
                </a:solidFill>
                <a:hlinkClick r:id="rId4" tooltip="https://villaves56.blogspot.com/2017/07/como-crear-un-kahoot-para-usar-en.html">
                  <a:extLst>
                    <a:ext uri="{A12FA001-AC4F-418D-AE19-62706E023703}">
                      <ahyp:hlinkClr xmlns:ahyp="http://schemas.microsoft.com/office/drawing/2018/hyperlinkcolor" val="tx"/>
                    </a:ext>
                  </a:extLst>
                </a:hlinkClick>
              </a:rPr>
              <a:t>Esta foto</a:t>
            </a:r>
            <a:r>
              <a:rPr lang="es-ES" sz="700">
                <a:solidFill>
                  <a:srgbClr val="FFFFFF"/>
                </a:solidFill>
              </a:rPr>
              <a:t> de Autor desconocido está bajo licencia </a:t>
            </a:r>
            <a:r>
              <a:rPr lang="es-E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s-ES" sz="700">
              <a:solidFill>
                <a:srgbClr val="FFFFFF"/>
              </a:solidFill>
            </a:endParaRPr>
          </a:p>
        </p:txBody>
      </p:sp>
      <p:sp>
        <p:nvSpPr>
          <p:cNvPr id="8" name="Rectángulo 7">
            <a:extLst>
              <a:ext uri="{FF2B5EF4-FFF2-40B4-BE49-F238E27FC236}">
                <a16:creationId xmlns:a16="http://schemas.microsoft.com/office/drawing/2014/main" id="{BD7AEC25-CFC4-433A-B098-EEB0A37980B5}"/>
              </a:ext>
            </a:extLst>
          </p:cNvPr>
          <p:cNvSpPr/>
          <p:nvPr/>
        </p:nvSpPr>
        <p:spPr>
          <a:xfrm>
            <a:off x="3422779" y="4693298"/>
            <a:ext cx="5346441" cy="1492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48407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Imagen 2" descr="Una multitud de gente en la calle&#10;&#10;Descripción generada automáticamente">
            <a:extLst>
              <a:ext uri="{FF2B5EF4-FFF2-40B4-BE49-F238E27FC236}">
                <a16:creationId xmlns:a16="http://schemas.microsoft.com/office/drawing/2014/main" id="{B96BAEC7-85E0-46FE-B406-649E098F6514}"/>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6214" b="2"/>
          <a:stretch/>
        </p:blipFill>
        <p:spPr>
          <a:xfrm>
            <a:off x="4283902" y="10"/>
            <a:ext cx="7908098" cy="6857992"/>
          </a:xfrm>
          <a:prstGeom prst="rect">
            <a:avLst/>
          </a:prstGeom>
        </p:spPr>
      </p:pic>
      <p:sp>
        <p:nvSpPr>
          <p:cNvPr id="29" name="Rectangle 28">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D9F3E98E-243A-435A-9BFF-E113F3B749D4}"/>
              </a:ext>
            </a:extLst>
          </p:cNvPr>
          <p:cNvSpPr>
            <a:spLocks noGrp="1"/>
          </p:cNvSpPr>
          <p:nvPr>
            <p:ph type="ctrTitle"/>
          </p:nvPr>
        </p:nvSpPr>
        <p:spPr>
          <a:xfrm>
            <a:off x="728663" y="1115219"/>
            <a:ext cx="5505449" cy="2387600"/>
          </a:xfrm>
        </p:spPr>
        <p:txBody>
          <a:bodyPr>
            <a:normAutofit/>
          </a:bodyPr>
          <a:lstStyle/>
          <a:p>
            <a:pPr algn="l"/>
            <a:r>
              <a:rPr lang="es-CL" sz="5000" dirty="0">
                <a:solidFill>
                  <a:schemeClr val="bg1"/>
                </a:solidFill>
              </a:rPr>
              <a:t>EL IDEAL LIBERAL REPUBLICANO</a:t>
            </a:r>
          </a:p>
        </p:txBody>
      </p:sp>
      <p:cxnSp>
        <p:nvCxnSpPr>
          <p:cNvPr id="31" name="Straight Connector 30">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804892D4-D1D4-4C49-9844-F074966D7850}"/>
              </a:ext>
            </a:extLst>
          </p:cNvPr>
          <p:cNvSpPr txBox="1"/>
          <p:nvPr/>
        </p:nvSpPr>
        <p:spPr>
          <a:xfrm>
            <a:off x="9857708" y="6657947"/>
            <a:ext cx="2334292" cy="200055"/>
          </a:xfrm>
          <a:prstGeom prst="rect">
            <a:avLst/>
          </a:prstGeom>
          <a:solidFill>
            <a:srgbClr val="000000"/>
          </a:solidFill>
        </p:spPr>
        <p:txBody>
          <a:bodyPr wrap="none" rtlCol="0">
            <a:spAutoFit/>
          </a:bodyPr>
          <a:lstStyle/>
          <a:p>
            <a:pPr algn="r">
              <a:spcAft>
                <a:spcPts val="600"/>
              </a:spcAft>
            </a:pPr>
            <a:r>
              <a:rPr lang="es-CL" sz="700">
                <a:solidFill>
                  <a:srgbClr val="FFFFFF"/>
                </a:solidFill>
                <a:hlinkClick r:id="rId3" tooltip="https://en.wikipedia.org/wiki/Adolphe_Thiers">
                  <a:extLst>
                    <a:ext uri="{A12FA001-AC4F-418D-AE19-62706E023703}">
                      <ahyp:hlinkClr xmlns:ahyp="http://schemas.microsoft.com/office/drawing/2018/hyperlinkcolor" val="tx"/>
                    </a:ext>
                  </a:extLst>
                </a:hlinkClick>
              </a:rPr>
              <a:t>Esta foto</a:t>
            </a:r>
            <a:r>
              <a:rPr lang="es-CL" sz="700">
                <a:solidFill>
                  <a:srgbClr val="FFFFFF"/>
                </a:solidFill>
              </a:rPr>
              <a:t> de Autor desconocido está bajo licencia </a:t>
            </a:r>
            <a:r>
              <a:rPr lang="es-CL"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s-CL" sz="700">
              <a:solidFill>
                <a:srgbClr val="FFFFFF"/>
              </a:solidFill>
            </a:endParaRPr>
          </a:p>
        </p:txBody>
      </p:sp>
    </p:spTree>
    <p:extLst>
      <p:ext uri="{BB962C8B-B14F-4D97-AF65-F5344CB8AC3E}">
        <p14:creationId xmlns:p14="http://schemas.microsoft.com/office/powerpoint/2010/main" val="2412677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Título 3">
            <a:extLst>
              <a:ext uri="{FF2B5EF4-FFF2-40B4-BE49-F238E27FC236}">
                <a16:creationId xmlns:a16="http://schemas.microsoft.com/office/drawing/2014/main" id="{B6330DE0-A135-4740-A4FB-3FBEBE4558C6}"/>
              </a:ext>
            </a:extLst>
          </p:cNvPr>
          <p:cNvSpPr>
            <a:spLocks noGrp="1"/>
          </p:cNvSpPr>
          <p:nvPr>
            <p:ph type="title"/>
          </p:nvPr>
        </p:nvSpPr>
        <p:spPr>
          <a:xfrm>
            <a:off x="1014141" y="1450655"/>
            <a:ext cx="3932030" cy="3956690"/>
          </a:xfrm>
        </p:spPr>
        <p:txBody>
          <a:bodyPr vert="horz" lIns="91440" tIns="45720" rIns="91440" bIns="45720" rtlCol="0" anchor="ctr">
            <a:normAutofit/>
          </a:bodyPr>
          <a:lstStyle/>
          <a:p>
            <a:r>
              <a:rPr lang="en-US" sz="8000" kern="1200">
                <a:solidFill>
                  <a:schemeClr val="bg1"/>
                </a:solidFill>
                <a:latin typeface="+mj-lt"/>
                <a:ea typeface="+mj-ea"/>
                <a:cs typeface="+mj-cs"/>
              </a:rPr>
              <a:t>Objetivo:</a:t>
            </a:r>
          </a:p>
        </p:txBody>
      </p:sp>
      <p:cxnSp>
        <p:nvCxnSpPr>
          <p:cNvPr id="19" name="Straight Connector 18">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Marcador de contenido 4">
            <a:extLst>
              <a:ext uri="{FF2B5EF4-FFF2-40B4-BE49-F238E27FC236}">
                <a16:creationId xmlns:a16="http://schemas.microsoft.com/office/drawing/2014/main" id="{5E576502-0CAA-45E1-A1F1-072D1458843B}"/>
              </a:ext>
            </a:extLst>
          </p:cNvPr>
          <p:cNvSpPr>
            <a:spLocks noGrp="1"/>
          </p:cNvSpPr>
          <p:nvPr>
            <p:ph idx="1"/>
          </p:nvPr>
        </p:nvSpPr>
        <p:spPr>
          <a:xfrm>
            <a:off x="6096000" y="1108061"/>
            <a:ext cx="5008901" cy="4571972"/>
          </a:xfrm>
        </p:spPr>
        <p:txBody>
          <a:bodyPr vert="horz" lIns="91440" tIns="45720" rIns="91440" bIns="45720" rtlCol="0" anchor="ctr">
            <a:normAutofit/>
          </a:bodyPr>
          <a:lstStyle/>
          <a:p>
            <a:endParaRPr lang="en-US" sz="2000" dirty="0">
              <a:solidFill>
                <a:schemeClr val="bg1"/>
              </a:solidFill>
            </a:endParaRPr>
          </a:p>
          <a:p>
            <a:r>
              <a:rPr lang="es-CL" sz="2000" dirty="0">
                <a:solidFill>
                  <a:schemeClr val="bg1"/>
                </a:solidFill>
              </a:rPr>
              <a:t>Reconocer los principios republicanos y liberales para discutir su alcance en las sociedades europeas y americanas, estableciendo vínculos con el presente</a:t>
            </a:r>
            <a:r>
              <a:rPr lang="en-US" sz="2000" dirty="0">
                <a:solidFill>
                  <a:schemeClr val="bg1"/>
                </a:solidFill>
              </a:rPr>
              <a:t>.</a:t>
            </a:r>
          </a:p>
        </p:txBody>
      </p:sp>
    </p:spTree>
    <p:extLst>
      <p:ext uri="{BB962C8B-B14F-4D97-AF65-F5344CB8AC3E}">
        <p14:creationId xmlns:p14="http://schemas.microsoft.com/office/powerpoint/2010/main" val="367877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ítulo 1">
            <a:extLst>
              <a:ext uri="{FF2B5EF4-FFF2-40B4-BE49-F238E27FC236}">
                <a16:creationId xmlns:a16="http://schemas.microsoft.com/office/drawing/2014/main" id="{EB7029B2-E64F-4B88-B4FA-22C9E7E1732D}"/>
              </a:ext>
            </a:extLst>
          </p:cNvPr>
          <p:cNvSpPr>
            <a:spLocks noGrp="1"/>
          </p:cNvSpPr>
          <p:nvPr>
            <p:ph type="title"/>
          </p:nvPr>
        </p:nvSpPr>
        <p:spPr>
          <a:xfrm>
            <a:off x="838200" y="448721"/>
            <a:ext cx="4707671" cy="1225650"/>
          </a:xfrm>
        </p:spPr>
        <p:txBody>
          <a:bodyPr anchor="b">
            <a:normAutofit/>
          </a:bodyPr>
          <a:lstStyle/>
          <a:p>
            <a:r>
              <a:rPr lang="es-CL" sz="3800">
                <a:solidFill>
                  <a:schemeClr val="bg1"/>
                </a:solidFill>
              </a:rPr>
              <a:t>Video</a:t>
            </a:r>
          </a:p>
        </p:txBody>
      </p:sp>
      <p:cxnSp>
        <p:nvCxnSpPr>
          <p:cNvPr id="77" name="Straight Connector 76">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15529249-804C-4FB0-8A2A-79B365A08E77}"/>
              </a:ext>
            </a:extLst>
          </p:cNvPr>
          <p:cNvSpPr>
            <a:spLocks noGrp="1"/>
          </p:cNvSpPr>
          <p:nvPr>
            <p:ph idx="1"/>
          </p:nvPr>
        </p:nvSpPr>
        <p:spPr>
          <a:xfrm>
            <a:off x="897769" y="1909192"/>
            <a:ext cx="4586513" cy="3647710"/>
          </a:xfrm>
        </p:spPr>
        <p:txBody>
          <a:bodyPr>
            <a:normAutofit lnSpcReduction="10000"/>
          </a:bodyPr>
          <a:lstStyle/>
          <a:p>
            <a:r>
              <a:rPr lang="es-CL" sz="2000" dirty="0">
                <a:solidFill>
                  <a:schemeClr val="bg1"/>
                </a:solidFill>
              </a:rPr>
              <a:t>Observa atentamente el video resumen de la Revolución Francesa y registra en tu cuaderno los elementos que consideres más relevantes.</a:t>
            </a:r>
          </a:p>
          <a:p>
            <a:pPr marL="0" indent="0">
              <a:buNone/>
            </a:pPr>
            <a:endParaRPr lang="es-CL" sz="2000" dirty="0">
              <a:solidFill>
                <a:schemeClr val="bg1"/>
              </a:solidFill>
            </a:endParaRPr>
          </a:p>
          <a:p>
            <a:pPr marL="0" indent="0">
              <a:buNone/>
            </a:pPr>
            <a:endParaRPr lang="es-CL" sz="2000" dirty="0">
              <a:solidFill>
                <a:schemeClr val="bg1"/>
              </a:solidFill>
            </a:endParaRPr>
          </a:p>
          <a:p>
            <a:pPr marL="0" indent="0">
              <a:buNone/>
            </a:pPr>
            <a:endParaRPr lang="es-CL" sz="2000" dirty="0">
              <a:solidFill>
                <a:schemeClr val="bg1"/>
              </a:solidFill>
            </a:endParaRPr>
          </a:p>
          <a:p>
            <a:pPr marL="0" indent="0">
              <a:buNone/>
            </a:pPr>
            <a:endParaRPr lang="es-CL" sz="2000" dirty="0">
              <a:solidFill>
                <a:schemeClr val="bg1"/>
              </a:solidFill>
            </a:endParaRPr>
          </a:p>
          <a:p>
            <a:pPr marL="0" indent="0">
              <a:buNone/>
            </a:pPr>
            <a:endParaRPr lang="es-CL" sz="2000" dirty="0">
              <a:solidFill>
                <a:schemeClr val="bg1"/>
              </a:solidFill>
            </a:endParaRPr>
          </a:p>
          <a:p>
            <a:pPr marL="0" indent="0" algn="just">
              <a:buNone/>
            </a:pPr>
            <a:r>
              <a:rPr lang="es-CL" sz="2000" dirty="0">
                <a:solidFill>
                  <a:schemeClr val="bg1"/>
                </a:solidFill>
              </a:rPr>
              <a:t>¿Cómo era la relación entre la monarquía y la burguesía?</a:t>
            </a:r>
          </a:p>
        </p:txBody>
      </p:sp>
      <p:cxnSp>
        <p:nvCxnSpPr>
          <p:cNvPr id="79" name="Straight Connector 78">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50" name="Picture 2" descr="Resultado de imagen para guru guru videocaset">
            <a:extLst>
              <a:ext uri="{FF2B5EF4-FFF2-40B4-BE49-F238E27FC236}">
                <a16:creationId xmlns:a16="http://schemas.microsoft.com/office/drawing/2014/main" id="{9A7592B8-8F8E-47D8-9B47-C6D142DE1E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015" r="19015"/>
          <a:stretch/>
        </p:blipFill>
        <p:spPr bwMode="auto">
          <a:xfrm>
            <a:off x="6525453" y="0"/>
            <a:ext cx="5666547"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6817B9A2-4333-4332-B627-DF84C62113D8}"/>
              </a:ext>
            </a:extLst>
          </p:cNvPr>
          <p:cNvSpPr/>
          <p:nvPr/>
        </p:nvSpPr>
        <p:spPr>
          <a:xfrm>
            <a:off x="649867" y="3260596"/>
            <a:ext cx="5082315" cy="1431161"/>
          </a:xfrm>
          <a:prstGeom prst="rect">
            <a:avLst/>
          </a:prstGeom>
        </p:spPr>
        <p:txBody>
          <a:bodyPr wrap="square">
            <a:spAutoFit/>
          </a:bodyPr>
          <a:lstStyle/>
          <a:p>
            <a:pPr>
              <a:spcAft>
                <a:spcPts val="600"/>
              </a:spcAft>
            </a:pPr>
            <a:r>
              <a:rPr lang="es-CL" dirty="0">
                <a:hlinkClick r:id="rId3"/>
              </a:rPr>
              <a:t>https://www.youtube.com/watch?v=DUqg1ALdY7w</a:t>
            </a:r>
            <a:endParaRPr lang="es-CL" dirty="0"/>
          </a:p>
          <a:p>
            <a:pPr>
              <a:spcAft>
                <a:spcPts val="600"/>
              </a:spcAft>
            </a:pPr>
            <a:endParaRPr lang="es-CL" dirty="0"/>
          </a:p>
          <a:p>
            <a:pPr algn="ctr">
              <a:spcAft>
                <a:spcPts val="600"/>
              </a:spcAft>
            </a:pPr>
            <a:r>
              <a:rPr lang="es-ES" dirty="0">
                <a:solidFill>
                  <a:schemeClr val="bg1"/>
                </a:solidFill>
              </a:rPr>
              <a:t>La Revolución Francesa en 3 minutos</a:t>
            </a:r>
          </a:p>
          <a:p>
            <a:pPr>
              <a:spcAft>
                <a:spcPts val="600"/>
              </a:spcAft>
            </a:pPr>
            <a:endParaRPr lang="es-CL" dirty="0"/>
          </a:p>
        </p:txBody>
      </p:sp>
    </p:spTree>
    <p:extLst>
      <p:ext uri="{BB962C8B-B14F-4D97-AF65-F5344CB8AC3E}">
        <p14:creationId xmlns:p14="http://schemas.microsoft.com/office/powerpoint/2010/main" val="324557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85EF6089-A421-45FF-91AF-CCDB043AEFC6}"/>
              </a:ext>
            </a:extLst>
          </p:cNvPr>
          <p:cNvSpPr>
            <a:spLocks noGrp="1"/>
          </p:cNvSpPr>
          <p:nvPr>
            <p:ph type="title"/>
          </p:nvPr>
        </p:nvSpPr>
        <p:spPr>
          <a:xfrm>
            <a:off x="1295400" y="669925"/>
            <a:ext cx="4800600" cy="1325563"/>
          </a:xfrm>
        </p:spPr>
        <p:txBody>
          <a:bodyPr anchor="b">
            <a:normAutofit/>
          </a:bodyPr>
          <a:lstStyle/>
          <a:p>
            <a:r>
              <a:rPr lang="es-CL">
                <a:solidFill>
                  <a:schemeClr val="bg1"/>
                </a:solidFill>
              </a:rPr>
              <a:t>Respondamos</a:t>
            </a:r>
          </a:p>
        </p:txBody>
      </p:sp>
      <p:cxnSp>
        <p:nvCxnSpPr>
          <p:cNvPr id="193" name="Straight Connector 192">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66720EF9-630C-48B7-93C9-0C007F5A8FFD}"/>
              </a:ext>
            </a:extLst>
          </p:cNvPr>
          <p:cNvSpPr>
            <a:spLocks noGrp="1"/>
          </p:cNvSpPr>
          <p:nvPr>
            <p:ph idx="1"/>
          </p:nvPr>
        </p:nvSpPr>
        <p:spPr>
          <a:xfrm>
            <a:off x="1295400" y="2288833"/>
            <a:ext cx="4800600" cy="3711571"/>
          </a:xfrm>
        </p:spPr>
        <p:txBody>
          <a:bodyPr>
            <a:normAutofit/>
          </a:bodyPr>
          <a:lstStyle/>
          <a:p>
            <a:pPr marL="0" indent="0">
              <a:buNone/>
            </a:pPr>
            <a:r>
              <a:rPr lang="es-CL" sz="2000" dirty="0">
                <a:solidFill>
                  <a:schemeClr val="bg1"/>
                </a:solidFill>
              </a:rPr>
              <a:t>¿Qué crees que significan los conceptos de libertad e igualdad?</a:t>
            </a:r>
          </a:p>
          <a:p>
            <a:pPr marL="0" indent="0">
              <a:buNone/>
            </a:pPr>
            <a:endParaRPr lang="es-CL" sz="2000" dirty="0">
              <a:solidFill>
                <a:schemeClr val="bg1"/>
              </a:solidFill>
            </a:endParaRPr>
          </a:p>
          <a:p>
            <a:pPr marL="0" indent="0">
              <a:buNone/>
            </a:pPr>
            <a:endParaRPr lang="es-CL" sz="2000" dirty="0">
              <a:solidFill>
                <a:schemeClr val="bg1"/>
              </a:solidFill>
            </a:endParaRPr>
          </a:p>
          <a:p>
            <a:pPr marL="0" indent="0">
              <a:buNone/>
            </a:pPr>
            <a:r>
              <a:rPr lang="es-CL" sz="2000" dirty="0">
                <a:solidFill>
                  <a:schemeClr val="bg1"/>
                </a:solidFill>
              </a:rPr>
              <a:t>Registra la respuesta en tu cuaderno.</a:t>
            </a:r>
          </a:p>
        </p:txBody>
      </p:sp>
      <p:pic>
        <p:nvPicPr>
          <p:cNvPr id="6" name="Imagen 5" descr="Imagen que contiene taza, señal, cd&#10;&#10;Descripción generada automáticamente">
            <a:extLst>
              <a:ext uri="{FF2B5EF4-FFF2-40B4-BE49-F238E27FC236}">
                <a16:creationId xmlns:a16="http://schemas.microsoft.com/office/drawing/2014/main" id="{8040FBDD-6CB1-475A-A507-441EA064BD7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13656" y="369913"/>
            <a:ext cx="1851713" cy="2784532"/>
          </a:xfrm>
          <a:prstGeom prst="rect">
            <a:avLst/>
          </a:prstGeom>
        </p:spPr>
      </p:pic>
      <p:sp>
        <p:nvSpPr>
          <p:cNvPr id="194" name="Rectangle 193">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Resultado de imagen para william wallace">
            <a:extLst>
              <a:ext uri="{FF2B5EF4-FFF2-40B4-BE49-F238E27FC236}">
                <a16:creationId xmlns:a16="http://schemas.microsoft.com/office/drawing/2014/main" id="{0B52A7E4-FA90-48F2-90C8-6EF2A4E4DD6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38661" y="4113228"/>
            <a:ext cx="3588640" cy="2018610"/>
          </a:xfrm>
          <a:prstGeom prst="rect">
            <a:avLst/>
          </a:prstGeom>
          <a:noFill/>
          <a:extLst>
            <a:ext uri="{909E8E84-426E-40DD-AFC4-6F175D3DCCD1}">
              <a14:hiddenFill xmlns:a14="http://schemas.microsoft.com/office/drawing/2010/main">
                <a:solidFill>
                  <a:srgbClr val="FFFFFF"/>
                </a:solidFill>
              </a14:hiddenFill>
            </a:ext>
          </a:extLst>
        </p:spPr>
      </p:pic>
      <p:sp>
        <p:nvSpPr>
          <p:cNvPr id="195" name="Rectangle 194">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091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randombar(horizontal)">
                                      <p:cBhvr>
                                        <p:cTn id="14" dur="500"/>
                                        <p:tgtEl>
                                          <p:spTgt spid="307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D8515DC8-3701-44EB-999C-D5402B90C9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152" y="0"/>
            <a:ext cx="8981524" cy="6858000"/>
          </a:xfrm>
          <a:prstGeom prst="rect">
            <a:avLst/>
          </a:pr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E36B9F7-7D09-4881-8DDE-9E9D3888094F}"/>
              </a:ext>
            </a:extLst>
          </p:cNvPr>
          <p:cNvSpPr>
            <a:spLocks noGrp="1"/>
          </p:cNvSpPr>
          <p:nvPr>
            <p:ph type="title"/>
          </p:nvPr>
        </p:nvSpPr>
        <p:spPr>
          <a:xfrm>
            <a:off x="-2099052" y="129609"/>
            <a:ext cx="10007966" cy="1325563"/>
          </a:xfrm>
        </p:spPr>
        <p:txBody>
          <a:bodyPr>
            <a:normAutofit/>
          </a:bodyPr>
          <a:lstStyle/>
          <a:p>
            <a:pPr algn="ctr"/>
            <a:r>
              <a:rPr lang="es-CL" sz="4000" u="sng" dirty="0"/>
              <a:t>Conceptos:</a:t>
            </a:r>
          </a:p>
        </p:txBody>
      </p:sp>
      <p:sp>
        <p:nvSpPr>
          <p:cNvPr id="4" name="Marcador de contenido 3">
            <a:extLst>
              <a:ext uri="{FF2B5EF4-FFF2-40B4-BE49-F238E27FC236}">
                <a16:creationId xmlns:a16="http://schemas.microsoft.com/office/drawing/2014/main" id="{67312274-6A94-40EA-A4E7-A10435F896F0}"/>
              </a:ext>
            </a:extLst>
          </p:cNvPr>
          <p:cNvSpPr>
            <a:spLocks noGrp="1"/>
          </p:cNvSpPr>
          <p:nvPr>
            <p:ph sz="half" idx="1"/>
          </p:nvPr>
        </p:nvSpPr>
        <p:spPr>
          <a:xfrm>
            <a:off x="1608152" y="1455478"/>
            <a:ext cx="3925492" cy="1595358"/>
          </a:xfrm>
        </p:spPr>
        <p:txBody>
          <a:bodyPr>
            <a:normAutofit/>
          </a:bodyPr>
          <a:lstStyle/>
          <a:p>
            <a:r>
              <a:rPr lang="es-CL" sz="2000" dirty="0"/>
              <a:t>Liberalismo:</a:t>
            </a:r>
          </a:p>
          <a:p>
            <a:pPr marL="0" indent="0">
              <a:buNone/>
            </a:pPr>
            <a:r>
              <a:rPr lang="es-CL" sz="2000" dirty="0"/>
              <a:t>Doctrina política, económica y social que defiende la libertad del individuo y la limitación del poder del Estado.</a:t>
            </a:r>
          </a:p>
        </p:txBody>
      </p:sp>
      <p:sp>
        <p:nvSpPr>
          <p:cNvPr id="5" name="Marcador de contenido 4">
            <a:extLst>
              <a:ext uri="{FF2B5EF4-FFF2-40B4-BE49-F238E27FC236}">
                <a16:creationId xmlns:a16="http://schemas.microsoft.com/office/drawing/2014/main" id="{D5F8A7C7-FC4C-4DE6-A91C-70CB15668833}"/>
              </a:ext>
            </a:extLst>
          </p:cNvPr>
          <p:cNvSpPr>
            <a:spLocks noGrp="1"/>
          </p:cNvSpPr>
          <p:nvPr>
            <p:ph sz="half" idx="2"/>
          </p:nvPr>
        </p:nvSpPr>
        <p:spPr>
          <a:xfrm>
            <a:off x="1599410" y="3807164"/>
            <a:ext cx="3931319" cy="1977639"/>
          </a:xfrm>
        </p:spPr>
        <p:txBody>
          <a:bodyPr>
            <a:normAutofit/>
          </a:bodyPr>
          <a:lstStyle/>
          <a:p>
            <a:r>
              <a:rPr lang="es-CL" sz="2000" dirty="0"/>
              <a:t>República:</a:t>
            </a:r>
          </a:p>
          <a:p>
            <a:pPr marL="0" indent="0">
              <a:buNone/>
            </a:pPr>
            <a:r>
              <a:rPr lang="es-CL" sz="2000" dirty="0"/>
              <a:t>Sistema de gobierno en los cuales los ciudadanos eligen a sus autoridades máximas, la vida en sociedad se encuentra regulada por leyes y otros principios.</a:t>
            </a:r>
          </a:p>
        </p:txBody>
      </p:sp>
      <p:pic>
        <p:nvPicPr>
          <p:cNvPr id="6" name="Imagen 5" descr="Imagen que contiene texto, libro, foto, grupo&#10;&#10;Descripción generada automáticamente">
            <a:extLst>
              <a:ext uri="{FF2B5EF4-FFF2-40B4-BE49-F238E27FC236}">
                <a16:creationId xmlns:a16="http://schemas.microsoft.com/office/drawing/2014/main" id="{8F9C0CB2-188E-4BDF-A558-B2D51E6DCFE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74619" y="1599240"/>
            <a:ext cx="4617381" cy="3659520"/>
          </a:xfrm>
          <a:prstGeom prst="rect">
            <a:avLst/>
          </a:prstGeom>
        </p:spPr>
      </p:pic>
    </p:spTree>
    <p:extLst>
      <p:ext uri="{BB962C8B-B14F-4D97-AF65-F5344CB8AC3E}">
        <p14:creationId xmlns:p14="http://schemas.microsoft.com/office/powerpoint/2010/main" val="18056436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44" name="Rectangle 18">
            <a:extLst>
              <a:ext uri="{FF2B5EF4-FFF2-40B4-BE49-F238E27FC236}">
                <a16:creationId xmlns:a16="http://schemas.microsoft.com/office/drawing/2014/main" id="{A017E2F9-032A-4CAE-A2E4-7465A67B7A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3324"/>
            <a:ext cx="12192000" cy="686132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3">
            <a:extLst>
              <a:ext uri="{FF2B5EF4-FFF2-40B4-BE49-F238E27FC236}">
                <a16:creationId xmlns:a16="http://schemas.microsoft.com/office/drawing/2014/main" id="{036EB2E8-1BD0-492D-BF5A-CE0184DA7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04672"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5316ED32-D562-46FD-A6C1-B0FBF4EF6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3325"/>
            <a:ext cx="9681166" cy="6861324"/>
          </a:xfrm>
          <a:custGeom>
            <a:avLst/>
            <a:gdLst>
              <a:gd name="connsiteX0" fmla="*/ 0 w 9681166"/>
              <a:gd name="connsiteY0" fmla="*/ 6861324 h 6861324"/>
              <a:gd name="connsiteX1" fmla="*/ 3359025 w 9681166"/>
              <a:gd name="connsiteY1" fmla="*/ 6861324 h 6861324"/>
              <a:gd name="connsiteX2" fmla="*/ 3359025 w 9681166"/>
              <a:gd name="connsiteY2" fmla="*/ 6861323 h 6861324"/>
              <a:gd name="connsiteX3" fmla="*/ 9324977 w 9681166"/>
              <a:gd name="connsiteY3" fmla="*/ 6861323 h 6861324"/>
              <a:gd name="connsiteX4" fmla="*/ 9323659 w 9681166"/>
              <a:gd name="connsiteY4" fmla="*/ 6858478 h 6861324"/>
              <a:gd name="connsiteX5" fmla="*/ 9681166 w 9681166"/>
              <a:gd name="connsiteY5" fmla="*/ 6858478 h 6861324"/>
              <a:gd name="connsiteX6" fmla="*/ 6504791 w 9681166"/>
              <a:gd name="connsiteY6" fmla="*/ 0 h 6861324"/>
              <a:gd name="connsiteX7" fmla="*/ 6499214 w 9681166"/>
              <a:gd name="connsiteY7" fmla="*/ 0 h 6861324"/>
              <a:gd name="connsiteX8" fmla="*/ 5432986 w 9681166"/>
              <a:gd name="connsiteY8" fmla="*/ 0 h 6861324"/>
              <a:gd name="connsiteX9" fmla="*/ 1603114 w 9681166"/>
              <a:gd name="connsiteY9" fmla="*/ 0 h 6861324"/>
              <a:gd name="connsiteX10" fmla="*/ 1603114 w 9681166"/>
              <a:gd name="connsiteY10" fmla="*/ 479 h 6861324"/>
              <a:gd name="connsiteX11" fmla="*/ 356189 w 9681166"/>
              <a:gd name="connsiteY11" fmla="*/ 479 h 6861324"/>
              <a:gd name="connsiteX12" fmla="*/ 356189 w 9681166"/>
              <a:gd name="connsiteY12" fmla="*/ 3324 h 6861324"/>
              <a:gd name="connsiteX13" fmla="*/ 0 w 9681166"/>
              <a:gd name="connsiteY13" fmla="*/ 3324 h 686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81166" h="6861324">
                <a:moveTo>
                  <a:pt x="0" y="6861324"/>
                </a:moveTo>
                <a:lnTo>
                  <a:pt x="3359025" y="6861324"/>
                </a:lnTo>
                <a:lnTo>
                  <a:pt x="3359025" y="6861323"/>
                </a:lnTo>
                <a:lnTo>
                  <a:pt x="9324977" y="6861323"/>
                </a:lnTo>
                <a:lnTo>
                  <a:pt x="9323659" y="6858478"/>
                </a:lnTo>
                <a:lnTo>
                  <a:pt x="9681166" y="6858478"/>
                </a:lnTo>
                <a:lnTo>
                  <a:pt x="6504791" y="0"/>
                </a:lnTo>
                <a:lnTo>
                  <a:pt x="6499214" y="0"/>
                </a:lnTo>
                <a:lnTo>
                  <a:pt x="5432986" y="0"/>
                </a:lnTo>
                <a:lnTo>
                  <a:pt x="1603114" y="0"/>
                </a:lnTo>
                <a:lnTo>
                  <a:pt x="1603114" y="479"/>
                </a:lnTo>
                <a:lnTo>
                  <a:pt x="356189" y="479"/>
                </a:lnTo>
                <a:lnTo>
                  <a:pt x="356189" y="3324"/>
                </a:lnTo>
                <a:lnTo>
                  <a:pt x="0" y="3324"/>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4">
            <a:extLst>
              <a:ext uri="{FF2B5EF4-FFF2-40B4-BE49-F238E27FC236}">
                <a16:creationId xmlns:a16="http://schemas.microsoft.com/office/drawing/2014/main" id="{24BD3308-943A-4187-AA8F-E038629D7AA6}"/>
              </a:ext>
            </a:extLst>
          </p:cNvPr>
          <p:cNvSpPr>
            <a:spLocks noGrp="1"/>
          </p:cNvSpPr>
          <p:nvPr>
            <p:ph type="title"/>
          </p:nvPr>
        </p:nvSpPr>
        <p:spPr>
          <a:xfrm>
            <a:off x="804672" y="1823107"/>
            <a:ext cx="6430784" cy="3431023"/>
          </a:xfrm>
        </p:spPr>
        <p:txBody>
          <a:bodyPr vert="horz" lIns="91440" tIns="45720" rIns="91440" bIns="45720" rtlCol="0" anchor="ctr">
            <a:normAutofit/>
          </a:bodyPr>
          <a:lstStyle/>
          <a:p>
            <a:r>
              <a:rPr lang="en-US" kern="1200">
                <a:solidFill>
                  <a:schemeClr val="bg1"/>
                </a:solidFill>
                <a:latin typeface="+mj-lt"/>
                <a:ea typeface="+mj-ea"/>
                <a:cs typeface="+mj-cs"/>
              </a:rPr>
              <a:t>Principios Republicanos</a:t>
            </a:r>
          </a:p>
        </p:txBody>
      </p:sp>
    </p:spTree>
    <p:extLst>
      <p:ext uri="{BB962C8B-B14F-4D97-AF65-F5344CB8AC3E}">
        <p14:creationId xmlns:p14="http://schemas.microsoft.com/office/powerpoint/2010/main" val="4062945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37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3" descr="Imagen que contiene captura de pantalla&#10;&#10;Descripción generada con confianza muy alta">
            <a:extLst>
              <a:ext uri="{FF2B5EF4-FFF2-40B4-BE49-F238E27FC236}">
                <a16:creationId xmlns:a16="http://schemas.microsoft.com/office/drawing/2014/main" id="{A424FDA9-3D16-446F-B8C0-D6D811A77ABD}"/>
              </a:ext>
            </a:extLst>
          </p:cNvPr>
          <p:cNvPicPr>
            <a:picLocks noChangeAspect="1"/>
          </p:cNvPicPr>
          <p:nvPr/>
        </p:nvPicPr>
        <p:blipFill rotWithShape="1">
          <a:blip r:embed="rId2"/>
          <a:srcRect l="1714" b="1988"/>
          <a:stretch/>
        </p:blipFill>
        <p:spPr>
          <a:xfrm>
            <a:off x="477012" y="912888"/>
            <a:ext cx="10718109" cy="4676149"/>
          </a:xfrm>
          <a:prstGeom prst="rect">
            <a:avLst/>
          </a:prstGeom>
        </p:spPr>
      </p:pic>
    </p:spTree>
    <p:extLst>
      <p:ext uri="{BB962C8B-B14F-4D97-AF65-F5344CB8AC3E}">
        <p14:creationId xmlns:p14="http://schemas.microsoft.com/office/powerpoint/2010/main" val="2115861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6A6C2CD-BAED-4655-85B9-D648954A54C4}"/>
              </a:ext>
            </a:extLst>
          </p:cNvPr>
          <p:cNvSpPr>
            <a:spLocks noGrp="1"/>
          </p:cNvSpPr>
          <p:nvPr>
            <p:ph type="title"/>
          </p:nvPr>
        </p:nvSpPr>
        <p:spPr>
          <a:xfrm>
            <a:off x="838200" y="723578"/>
            <a:ext cx="4595071" cy="1645501"/>
          </a:xfrm>
        </p:spPr>
        <p:txBody>
          <a:bodyPr vert="horz" lIns="91440" tIns="45720" rIns="91440" bIns="45720" rtlCol="0" anchor="ctr">
            <a:normAutofit/>
          </a:bodyPr>
          <a:lstStyle/>
          <a:p>
            <a:r>
              <a:rPr lang="es-CL" sz="4100" dirty="0"/>
              <a:t>Principios del Orden Liberal Republicano:</a:t>
            </a:r>
          </a:p>
        </p:txBody>
      </p:sp>
      <p:sp>
        <p:nvSpPr>
          <p:cNvPr id="5" name="Marcador de contenido 4">
            <a:extLst>
              <a:ext uri="{FF2B5EF4-FFF2-40B4-BE49-F238E27FC236}">
                <a16:creationId xmlns:a16="http://schemas.microsoft.com/office/drawing/2014/main" id="{A63602CA-6996-46CA-8CE4-ADEA036CF68C}"/>
              </a:ext>
            </a:extLst>
          </p:cNvPr>
          <p:cNvSpPr>
            <a:spLocks noGrp="1"/>
          </p:cNvSpPr>
          <p:nvPr>
            <p:ph idx="1"/>
          </p:nvPr>
        </p:nvSpPr>
        <p:spPr>
          <a:xfrm>
            <a:off x="838200" y="2548467"/>
            <a:ext cx="4595071" cy="3628495"/>
          </a:xfrm>
        </p:spPr>
        <p:txBody>
          <a:bodyPr vert="horz" lIns="91440" tIns="45720" rIns="91440" bIns="45720" rtlCol="0">
            <a:normAutofit/>
          </a:bodyPr>
          <a:lstStyle/>
          <a:p>
            <a:r>
              <a:rPr lang="es-CL" sz="1400" b="1" dirty="0"/>
              <a:t>Soberanía popular: </a:t>
            </a:r>
            <a:r>
              <a:rPr lang="es-CL" sz="1400" dirty="0"/>
              <a:t>Cada ciudadano es soberano y ejerce soberanía directamente. (Ejemplo: Modelo representativo, elecciones)</a:t>
            </a:r>
          </a:p>
          <a:p>
            <a:pPr marL="0"/>
            <a:endParaRPr lang="es-CL" sz="1400" b="1" dirty="0"/>
          </a:p>
          <a:p>
            <a:r>
              <a:rPr lang="es-CL" sz="1400" b="1" dirty="0"/>
              <a:t>Separación de los poderes del Estado: </a:t>
            </a:r>
            <a:r>
              <a:rPr lang="es-CL" sz="1400" dirty="0"/>
              <a:t>Las funciones ejecutiva, legislativa y judicial se encuentran separadas y son independientes, lo que permite el control y el equilibrio en el gobierno.</a:t>
            </a:r>
          </a:p>
          <a:p>
            <a:pPr marL="0"/>
            <a:endParaRPr lang="es-CL" sz="1400" b="1" dirty="0"/>
          </a:p>
          <a:p>
            <a:r>
              <a:rPr lang="es-CL" sz="1400" b="1" dirty="0"/>
              <a:t>Igualdad ante la ley y necesidad de una constitución: </a:t>
            </a:r>
            <a:r>
              <a:rPr lang="es-CL" sz="1400" dirty="0"/>
              <a:t>Existe igualdad ante la ley y existe una carta fundamental que delimita las características y deberes de las autoridades y los derechos y deberes ciudadanos.</a:t>
            </a:r>
            <a:endParaRPr lang="es-CL" sz="1400" b="1" dirty="0"/>
          </a:p>
        </p:txBody>
      </p:sp>
      <p:sp>
        <p:nvSpPr>
          <p:cNvPr id="41" name="Rectangle 40">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6100914"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Imagen 21">
            <a:extLst>
              <a:ext uri="{FF2B5EF4-FFF2-40B4-BE49-F238E27FC236}">
                <a16:creationId xmlns:a16="http://schemas.microsoft.com/office/drawing/2014/main" id="{2C05C057-E8E1-460A-A2A4-7E05716842C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3412" r="2" b="15839"/>
          <a:stretch/>
        </p:blipFill>
        <p:spPr>
          <a:xfrm>
            <a:off x="6420908" y="509476"/>
            <a:ext cx="2364317" cy="2364331"/>
          </a:xfrm>
          <a:prstGeom prst="rect">
            <a:avLst/>
          </a:prstGeom>
        </p:spPr>
      </p:pic>
      <p:sp>
        <p:nvSpPr>
          <p:cNvPr id="51" name="Rectangle 46">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Imagen 12" descr="Imagen que contiene alimentos&#10;&#10;Descripción generada automáticamente">
            <a:extLst>
              <a:ext uri="{FF2B5EF4-FFF2-40B4-BE49-F238E27FC236}">
                <a16:creationId xmlns:a16="http://schemas.microsoft.com/office/drawing/2014/main" id="{05F65B9C-A560-4DAB-A0C0-CA96E246FB57}"/>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190" r="-4" b="-4"/>
          <a:stretch/>
        </p:blipFill>
        <p:spPr>
          <a:xfrm>
            <a:off x="9502775" y="683678"/>
            <a:ext cx="2364317" cy="2015925"/>
          </a:xfrm>
          <a:prstGeom prst="rect">
            <a:avLst/>
          </a:prstGeom>
        </p:spPr>
      </p:pic>
      <p:pic>
        <p:nvPicPr>
          <p:cNvPr id="19" name="Imagen 18" descr="Imagen que contiene texto&#10;&#10;Descripción generada automáticamente">
            <a:extLst>
              <a:ext uri="{FF2B5EF4-FFF2-40B4-BE49-F238E27FC236}">
                <a16:creationId xmlns:a16="http://schemas.microsoft.com/office/drawing/2014/main" id="{967D65E3-18D3-4BFB-8D4F-D4D5F5BD8784}"/>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160" t="1" r="137" b="-2"/>
          <a:stretch/>
        </p:blipFill>
        <p:spPr>
          <a:xfrm>
            <a:off x="7402812" y="3788626"/>
            <a:ext cx="3573624" cy="2559898"/>
          </a:xfrm>
          <a:prstGeom prst="rect">
            <a:avLst/>
          </a:prstGeom>
        </p:spPr>
      </p:pic>
    </p:spTree>
    <p:extLst>
      <p:ext uri="{BB962C8B-B14F-4D97-AF65-F5344CB8AC3E}">
        <p14:creationId xmlns:p14="http://schemas.microsoft.com/office/powerpoint/2010/main" val="61651534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5" dur="500"/>
                                        <p:tgtEl>
                                          <p:spTgt spid="5">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3" dur="500"/>
                                        <p:tgtEl>
                                          <p:spTgt spid="5">
                                            <p:txEl>
                                              <p:pRg st="4" end="4"/>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horizontal)">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3.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1027</Words>
  <Application>Microsoft Office PowerPoint</Application>
  <PresentationFormat>Panorámica</PresentationFormat>
  <Paragraphs>91</Paragraphs>
  <Slides>19</Slides>
  <Notes>3</Notes>
  <HiddenSlides>0</HiddenSlides>
  <MMClips>1</MMClips>
  <ScaleCrop>false</ScaleCrop>
  <HeadingPairs>
    <vt:vector size="6" baseType="variant">
      <vt:variant>
        <vt:lpstr>Fuentes usadas</vt:lpstr>
      </vt:variant>
      <vt:variant>
        <vt:i4>8</vt:i4>
      </vt:variant>
      <vt:variant>
        <vt:lpstr>Tema</vt:lpstr>
      </vt:variant>
      <vt:variant>
        <vt:i4>3</vt:i4>
      </vt:variant>
      <vt:variant>
        <vt:lpstr>Títulos de diapositiva</vt:lpstr>
      </vt:variant>
      <vt:variant>
        <vt:i4>19</vt:i4>
      </vt:variant>
    </vt:vector>
  </HeadingPairs>
  <TitlesOfParts>
    <vt:vector size="30" baseType="lpstr">
      <vt:lpstr>Aharoni</vt:lpstr>
      <vt:lpstr>Arial</vt:lpstr>
      <vt:lpstr>Calibri</vt:lpstr>
      <vt:lpstr>Calibri Light</vt:lpstr>
      <vt:lpstr>Century Gothic</vt:lpstr>
      <vt:lpstr>Garamond</vt:lpstr>
      <vt:lpstr>Rockwell</vt:lpstr>
      <vt:lpstr>Wingdings</vt:lpstr>
      <vt:lpstr>Tema de Office</vt:lpstr>
      <vt:lpstr>Atlas</vt:lpstr>
      <vt:lpstr>Savon</vt:lpstr>
      <vt:lpstr>Unidad 1 La construcción del Estado nación y sus desafíos </vt:lpstr>
      <vt:lpstr>EL IDEAL LIBERAL REPUBLICANO</vt:lpstr>
      <vt:lpstr>Objetivo:</vt:lpstr>
      <vt:lpstr>Video</vt:lpstr>
      <vt:lpstr>Respondamos</vt:lpstr>
      <vt:lpstr>Conceptos:</vt:lpstr>
      <vt:lpstr>Principios Republicanos</vt:lpstr>
      <vt:lpstr>Presentación de PowerPoint</vt:lpstr>
      <vt:lpstr>Principios del Orden Liberal Republicano:</vt:lpstr>
      <vt:lpstr>Organización de gobierno: Parlamentarismo / Presidencialismo</vt:lpstr>
      <vt:lpstr>IDEAL LIBERAL Y REPUBLICANO </vt:lpstr>
      <vt:lpstr>El liberalismo económico</vt:lpstr>
      <vt:lpstr>Liberalismo económico</vt:lpstr>
      <vt:lpstr>La libertad de expresión</vt:lpstr>
      <vt:lpstr>Reconocimiento de libertades individuales.</vt:lpstr>
      <vt:lpstr>Presentación de PowerPoint</vt:lpstr>
      <vt:lpstr>¿Cómo crees que reaccionó la sociedad ante las contradicciones del ideal liberal  promovido por la nueva elite burguesa en el siglo XIX?</vt:lpstr>
      <vt:lpstr>Actividad:</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construcción del Estados nación y sus desafíos</dc:title>
  <dc:creator>Abraham López</dc:creator>
  <cp:lastModifiedBy>Carmen Barros Ortega</cp:lastModifiedBy>
  <cp:revision>19</cp:revision>
  <dcterms:created xsi:type="dcterms:W3CDTF">2020-03-19T13:46:06Z</dcterms:created>
  <dcterms:modified xsi:type="dcterms:W3CDTF">2021-05-11T20:08:05Z</dcterms:modified>
</cp:coreProperties>
</file>