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707" r:id="rId2"/>
  </p:sldMasterIdLst>
  <p:notesMasterIdLst>
    <p:notesMasterId r:id="rId8"/>
  </p:notesMasterIdLst>
  <p:sldIdLst>
    <p:sldId id="268" r:id="rId3"/>
    <p:sldId id="261" r:id="rId4"/>
    <p:sldId id="262" r:id="rId5"/>
    <p:sldId id="263" r:id="rId6"/>
    <p:sldId id="272" r:id="rId7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3" autoAdjust="0"/>
    <p:restoredTop sz="94660"/>
  </p:normalViewPr>
  <p:slideViewPr>
    <p:cSldViewPr>
      <p:cViewPr varScale="1">
        <p:scale>
          <a:sx n="68" d="100"/>
          <a:sy n="68" d="100"/>
        </p:scale>
        <p:origin x="5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C7FBD-85ED-4FC0-A58B-F11784BCA5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C949FCB-5FE7-4ACF-8020-4D8CA8A5276D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Características de la Materia </a:t>
          </a:r>
          <a:endParaRPr lang="es-CL" b="1" dirty="0">
            <a:latin typeface="Escolar1" panose="00000400000000000000" pitchFamily="2" charset="0"/>
          </a:endParaRPr>
        </a:p>
      </dgm:t>
    </dgm:pt>
    <dgm:pt modelId="{123B91EB-400C-42CC-964B-E9BAA5BDE4E1}" type="parTrans" cxnId="{89A31EB4-203B-42E4-941C-A0D6CB6C0ED0}">
      <dgm:prSet/>
      <dgm:spPr/>
      <dgm:t>
        <a:bodyPr/>
        <a:lstStyle/>
        <a:p>
          <a:endParaRPr lang="es-CL"/>
        </a:p>
      </dgm:t>
    </dgm:pt>
    <dgm:pt modelId="{90A03067-3EC6-4996-9809-258B834E8022}" type="sibTrans" cxnId="{89A31EB4-203B-42E4-941C-A0D6CB6C0ED0}">
      <dgm:prSet/>
      <dgm:spPr/>
      <dgm:t>
        <a:bodyPr/>
        <a:lstStyle/>
        <a:p>
          <a:endParaRPr lang="es-CL"/>
        </a:p>
      </dgm:t>
    </dgm:pt>
    <dgm:pt modelId="{CE0DAFCB-E636-4322-B9C3-1A7644EEBC7A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Tamaño</a:t>
          </a:r>
          <a:r>
            <a:rPr lang="es-ES" dirty="0"/>
            <a:t> </a:t>
          </a:r>
          <a:endParaRPr lang="es-CL" dirty="0"/>
        </a:p>
      </dgm:t>
    </dgm:pt>
    <dgm:pt modelId="{611A9505-EDD6-4E43-A5C8-AA033435A160}" type="parTrans" cxnId="{697D8290-81F7-4E94-AF70-408F8A5EDF97}">
      <dgm:prSet/>
      <dgm:spPr/>
      <dgm:t>
        <a:bodyPr/>
        <a:lstStyle/>
        <a:p>
          <a:endParaRPr lang="es-CL"/>
        </a:p>
      </dgm:t>
    </dgm:pt>
    <dgm:pt modelId="{0300F423-7E06-474F-8B54-F69F6A0DD8E0}" type="sibTrans" cxnId="{697D8290-81F7-4E94-AF70-408F8A5EDF97}">
      <dgm:prSet/>
      <dgm:spPr/>
      <dgm:t>
        <a:bodyPr/>
        <a:lstStyle/>
        <a:p>
          <a:endParaRPr lang="es-CL"/>
        </a:p>
      </dgm:t>
    </dgm:pt>
    <dgm:pt modelId="{9218B9C5-282A-46FE-8E99-C665012C5CEA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Forma </a:t>
          </a:r>
          <a:endParaRPr lang="es-CL" b="1" dirty="0">
            <a:latin typeface="Escolar1" panose="00000400000000000000" pitchFamily="2" charset="0"/>
          </a:endParaRPr>
        </a:p>
      </dgm:t>
    </dgm:pt>
    <dgm:pt modelId="{B8ABDF0B-84D8-4589-AC08-4595B6AFBEC4}" type="parTrans" cxnId="{F3C7CFBC-6A9C-4AF9-8378-D3AD0682C368}">
      <dgm:prSet/>
      <dgm:spPr/>
      <dgm:t>
        <a:bodyPr/>
        <a:lstStyle/>
        <a:p>
          <a:endParaRPr lang="es-CL"/>
        </a:p>
      </dgm:t>
    </dgm:pt>
    <dgm:pt modelId="{114EC72C-7628-46D7-953D-EA916123A4A8}" type="sibTrans" cxnId="{F3C7CFBC-6A9C-4AF9-8378-D3AD0682C368}">
      <dgm:prSet/>
      <dgm:spPr/>
      <dgm:t>
        <a:bodyPr/>
        <a:lstStyle/>
        <a:p>
          <a:endParaRPr lang="es-CL"/>
        </a:p>
      </dgm:t>
    </dgm:pt>
    <dgm:pt modelId="{B9D0C5AA-5686-4DFE-B968-EA99F6B36167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Color</a:t>
          </a:r>
          <a:r>
            <a:rPr lang="es-ES" dirty="0">
              <a:latin typeface="Escolar1" panose="00000400000000000000" pitchFamily="2" charset="0"/>
            </a:rPr>
            <a:t> </a:t>
          </a:r>
          <a:endParaRPr lang="es-CL" dirty="0">
            <a:latin typeface="Escolar1" panose="00000400000000000000" pitchFamily="2" charset="0"/>
          </a:endParaRPr>
        </a:p>
      </dgm:t>
    </dgm:pt>
    <dgm:pt modelId="{5D678ABB-7164-4389-82A4-F531101DC9D6}" type="parTrans" cxnId="{7DABA26C-A5B2-4F06-B03A-F0600E3832C4}">
      <dgm:prSet/>
      <dgm:spPr/>
      <dgm:t>
        <a:bodyPr/>
        <a:lstStyle/>
        <a:p>
          <a:endParaRPr lang="es-CL"/>
        </a:p>
      </dgm:t>
    </dgm:pt>
    <dgm:pt modelId="{7471D012-7142-4879-93BA-40EEDB265688}" type="sibTrans" cxnId="{7DABA26C-A5B2-4F06-B03A-F0600E3832C4}">
      <dgm:prSet/>
      <dgm:spPr/>
      <dgm:t>
        <a:bodyPr/>
        <a:lstStyle/>
        <a:p>
          <a:endParaRPr lang="es-CL"/>
        </a:p>
      </dgm:t>
    </dgm:pt>
    <dgm:pt modelId="{7A51D24C-99D8-4B7B-B89A-BED2E2D5F311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Textura </a:t>
          </a:r>
          <a:endParaRPr lang="es-CL" b="1" dirty="0">
            <a:latin typeface="Escolar1" panose="00000400000000000000" pitchFamily="2" charset="0"/>
          </a:endParaRPr>
        </a:p>
      </dgm:t>
    </dgm:pt>
    <dgm:pt modelId="{5BF7964E-7857-48F3-A6FB-FCB59885AC70}" type="parTrans" cxnId="{C5CCE6D1-DF6A-49C3-97D7-EF615E7F4377}">
      <dgm:prSet/>
      <dgm:spPr/>
      <dgm:t>
        <a:bodyPr/>
        <a:lstStyle/>
        <a:p>
          <a:endParaRPr lang="es-CL"/>
        </a:p>
      </dgm:t>
    </dgm:pt>
    <dgm:pt modelId="{70066507-8C62-4C48-8DF6-91E6E9AF63BF}" type="sibTrans" cxnId="{C5CCE6D1-DF6A-49C3-97D7-EF615E7F4377}">
      <dgm:prSet/>
      <dgm:spPr/>
      <dgm:t>
        <a:bodyPr/>
        <a:lstStyle/>
        <a:p>
          <a:endParaRPr lang="es-CL"/>
        </a:p>
      </dgm:t>
    </dgm:pt>
    <dgm:pt modelId="{6F983826-CFBD-4D15-857A-FFB91AF8C05C}">
      <dgm:prSet phldrT="[Texto]"/>
      <dgm:spPr/>
      <dgm:t>
        <a:bodyPr/>
        <a:lstStyle/>
        <a:p>
          <a:r>
            <a:rPr lang="es-ES" b="1" dirty="0">
              <a:latin typeface="Escolar1" panose="00000400000000000000" pitchFamily="2" charset="0"/>
            </a:rPr>
            <a:t>Dureza</a:t>
          </a:r>
          <a:r>
            <a:rPr lang="es-ES" b="1" dirty="0"/>
            <a:t> </a:t>
          </a:r>
          <a:endParaRPr lang="es-CL" b="1" dirty="0"/>
        </a:p>
      </dgm:t>
    </dgm:pt>
    <dgm:pt modelId="{36616EFF-E764-4361-8032-BA6058D9D133}" type="parTrans" cxnId="{D855CA9F-B114-40FF-9205-F48880E7AF19}">
      <dgm:prSet/>
      <dgm:spPr/>
      <dgm:t>
        <a:bodyPr/>
        <a:lstStyle/>
        <a:p>
          <a:endParaRPr lang="es-CL"/>
        </a:p>
      </dgm:t>
    </dgm:pt>
    <dgm:pt modelId="{FD966A6C-1748-4B5E-A062-838ED13A9000}" type="sibTrans" cxnId="{D855CA9F-B114-40FF-9205-F48880E7AF19}">
      <dgm:prSet/>
      <dgm:spPr/>
      <dgm:t>
        <a:bodyPr/>
        <a:lstStyle/>
        <a:p>
          <a:endParaRPr lang="es-CL"/>
        </a:p>
      </dgm:t>
    </dgm:pt>
    <dgm:pt modelId="{DAF59F8D-C069-429F-BEA9-7EB7EDC70070}" type="pres">
      <dgm:prSet presAssocID="{DD6C7FBD-85ED-4FC0-A58B-F11784BCA5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64812F5-4A2F-4E5D-BFDE-AC6AA8C97E4E}" type="pres">
      <dgm:prSet presAssocID="{EC949FCB-5FE7-4ACF-8020-4D8CA8A5276D}" presName="root1" presStyleCnt="0"/>
      <dgm:spPr/>
    </dgm:pt>
    <dgm:pt modelId="{BDB3758C-561C-482E-A81D-9D2EED245741}" type="pres">
      <dgm:prSet presAssocID="{EC949FCB-5FE7-4ACF-8020-4D8CA8A5276D}" presName="LevelOneTextNode" presStyleLbl="node0" presStyleIdx="0" presStyleCnt="1" custAng="5400000" custScaleY="56389" custLinFactX="-100000" custLinFactNeighborX="-138520" custLinFactNeighborY="-2613">
        <dgm:presLayoutVars>
          <dgm:chPref val="3"/>
        </dgm:presLayoutVars>
      </dgm:prSet>
      <dgm:spPr/>
    </dgm:pt>
    <dgm:pt modelId="{A68AD764-7BB6-4B7C-9B95-94A0E4D2D314}" type="pres">
      <dgm:prSet presAssocID="{EC949FCB-5FE7-4ACF-8020-4D8CA8A5276D}" presName="level2hierChild" presStyleCnt="0"/>
      <dgm:spPr/>
    </dgm:pt>
    <dgm:pt modelId="{C6CAFFB6-3450-40DB-A6A9-77049DFAE973}" type="pres">
      <dgm:prSet presAssocID="{611A9505-EDD6-4E43-A5C8-AA033435A160}" presName="conn2-1" presStyleLbl="parChTrans1D2" presStyleIdx="0" presStyleCnt="5"/>
      <dgm:spPr/>
    </dgm:pt>
    <dgm:pt modelId="{5A1B7DB3-5256-400E-84E0-9B0BD9C122C6}" type="pres">
      <dgm:prSet presAssocID="{611A9505-EDD6-4E43-A5C8-AA033435A160}" presName="connTx" presStyleLbl="parChTrans1D2" presStyleIdx="0" presStyleCnt="5"/>
      <dgm:spPr/>
    </dgm:pt>
    <dgm:pt modelId="{AED4B574-FDE5-41D2-96AD-639BC8842BD2}" type="pres">
      <dgm:prSet presAssocID="{CE0DAFCB-E636-4322-B9C3-1A7644EEBC7A}" presName="root2" presStyleCnt="0"/>
      <dgm:spPr/>
    </dgm:pt>
    <dgm:pt modelId="{97678A3D-6283-4472-AF2B-2A08B8890606}" type="pres">
      <dgm:prSet presAssocID="{CE0DAFCB-E636-4322-B9C3-1A7644EEBC7A}" presName="LevelTwoTextNode" presStyleLbl="node2" presStyleIdx="0" presStyleCnt="5" custLinFactNeighborX="148" custLinFactNeighborY="-2022">
        <dgm:presLayoutVars>
          <dgm:chPref val="3"/>
        </dgm:presLayoutVars>
      </dgm:prSet>
      <dgm:spPr/>
    </dgm:pt>
    <dgm:pt modelId="{37AC9F4E-4BCE-470A-B17D-9A68EA4F383A}" type="pres">
      <dgm:prSet presAssocID="{CE0DAFCB-E636-4322-B9C3-1A7644EEBC7A}" presName="level3hierChild" presStyleCnt="0"/>
      <dgm:spPr/>
    </dgm:pt>
    <dgm:pt modelId="{5A1DABA5-F42A-4839-8388-FCF70665F5C8}" type="pres">
      <dgm:prSet presAssocID="{B8ABDF0B-84D8-4589-AC08-4595B6AFBEC4}" presName="conn2-1" presStyleLbl="parChTrans1D2" presStyleIdx="1" presStyleCnt="5"/>
      <dgm:spPr/>
    </dgm:pt>
    <dgm:pt modelId="{9CC87C71-EA64-4BD3-B031-898C635DE3EB}" type="pres">
      <dgm:prSet presAssocID="{B8ABDF0B-84D8-4589-AC08-4595B6AFBEC4}" presName="connTx" presStyleLbl="parChTrans1D2" presStyleIdx="1" presStyleCnt="5"/>
      <dgm:spPr/>
    </dgm:pt>
    <dgm:pt modelId="{7C8DCAB9-4AEB-42C1-B9B4-90E393582B4B}" type="pres">
      <dgm:prSet presAssocID="{9218B9C5-282A-46FE-8E99-C665012C5CEA}" presName="root2" presStyleCnt="0"/>
      <dgm:spPr/>
    </dgm:pt>
    <dgm:pt modelId="{C4117F4F-5052-4EC6-A56E-FB3663776A57}" type="pres">
      <dgm:prSet presAssocID="{9218B9C5-282A-46FE-8E99-C665012C5CEA}" presName="LevelTwoTextNode" presStyleLbl="node2" presStyleIdx="1" presStyleCnt="5">
        <dgm:presLayoutVars>
          <dgm:chPref val="3"/>
        </dgm:presLayoutVars>
      </dgm:prSet>
      <dgm:spPr/>
    </dgm:pt>
    <dgm:pt modelId="{7CA2BC16-CC9E-443F-89C5-C1E4E1F8A22D}" type="pres">
      <dgm:prSet presAssocID="{9218B9C5-282A-46FE-8E99-C665012C5CEA}" presName="level3hierChild" presStyleCnt="0"/>
      <dgm:spPr/>
    </dgm:pt>
    <dgm:pt modelId="{0A53F0D6-FBB2-407C-A1D8-435E6E4BD564}" type="pres">
      <dgm:prSet presAssocID="{5D678ABB-7164-4389-82A4-F531101DC9D6}" presName="conn2-1" presStyleLbl="parChTrans1D2" presStyleIdx="2" presStyleCnt="5"/>
      <dgm:spPr/>
    </dgm:pt>
    <dgm:pt modelId="{84B8B319-637D-411C-90C9-D16CDE151C6E}" type="pres">
      <dgm:prSet presAssocID="{5D678ABB-7164-4389-82A4-F531101DC9D6}" presName="connTx" presStyleLbl="parChTrans1D2" presStyleIdx="2" presStyleCnt="5"/>
      <dgm:spPr/>
    </dgm:pt>
    <dgm:pt modelId="{71C9EC69-D84E-42B8-A4A6-6DAA70311D8E}" type="pres">
      <dgm:prSet presAssocID="{B9D0C5AA-5686-4DFE-B968-EA99F6B36167}" presName="root2" presStyleCnt="0"/>
      <dgm:spPr/>
    </dgm:pt>
    <dgm:pt modelId="{CE5C8447-724A-4B82-92EB-5F1F417FAF76}" type="pres">
      <dgm:prSet presAssocID="{B9D0C5AA-5686-4DFE-B968-EA99F6B36167}" presName="LevelTwoTextNode" presStyleLbl="node2" presStyleIdx="2" presStyleCnt="5">
        <dgm:presLayoutVars>
          <dgm:chPref val="3"/>
        </dgm:presLayoutVars>
      </dgm:prSet>
      <dgm:spPr/>
    </dgm:pt>
    <dgm:pt modelId="{44AD838A-A101-45F5-AB14-8AC9C401AE62}" type="pres">
      <dgm:prSet presAssocID="{B9D0C5AA-5686-4DFE-B968-EA99F6B36167}" presName="level3hierChild" presStyleCnt="0"/>
      <dgm:spPr/>
    </dgm:pt>
    <dgm:pt modelId="{FA67087A-0F42-4301-9D2A-7246CEB32AC9}" type="pres">
      <dgm:prSet presAssocID="{5BF7964E-7857-48F3-A6FB-FCB59885AC70}" presName="conn2-1" presStyleLbl="parChTrans1D2" presStyleIdx="3" presStyleCnt="5"/>
      <dgm:spPr/>
    </dgm:pt>
    <dgm:pt modelId="{AA4223A4-0B78-4714-BF90-85F4E43EC246}" type="pres">
      <dgm:prSet presAssocID="{5BF7964E-7857-48F3-A6FB-FCB59885AC70}" presName="connTx" presStyleLbl="parChTrans1D2" presStyleIdx="3" presStyleCnt="5"/>
      <dgm:spPr/>
    </dgm:pt>
    <dgm:pt modelId="{3C5AD231-9A42-4654-90CA-49194CC961CD}" type="pres">
      <dgm:prSet presAssocID="{7A51D24C-99D8-4B7B-B89A-BED2E2D5F311}" presName="root2" presStyleCnt="0"/>
      <dgm:spPr/>
    </dgm:pt>
    <dgm:pt modelId="{BB8DDD6E-D647-4BC3-A819-1AA7A22E93FB}" type="pres">
      <dgm:prSet presAssocID="{7A51D24C-99D8-4B7B-B89A-BED2E2D5F311}" presName="LevelTwoTextNode" presStyleLbl="node2" presStyleIdx="3" presStyleCnt="5">
        <dgm:presLayoutVars>
          <dgm:chPref val="3"/>
        </dgm:presLayoutVars>
      </dgm:prSet>
      <dgm:spPr/>
    </dgm:pt>
    <dgm:pt modelId="{DB2E7110-66EE-4E41-B81A-AC7262FD2CC9}" type="pres">
      <dgm:prSet presAssocID="{7A51D24C-99D8-4B7B-B89A-BED2E2D5F311}" presName="level3hierChild" presStyleCnt="0"/>
      <dgm:spPr/>
    </dgm:pt>
    <dgm:pt modelId="{AECF773B-EAB5-4236-B101-3DEFEBA2D076}" type="pres">
      <dgm:prSet presAssocID="{36616EFF-E764-4361-8032-BA6058D9D133}" presName="conn2-1" presStyleLbl="parChTrans1D2" presStyleIdx="4" presStyleCnt="5"/>
      <dgm:spPr/>
    </dgm:pt>
    <dgm:pt modelId="{3E5DB2E6-C8F0-4A10-A9B2-BEF771867BD8}" type="pres">
      <dgm:prSet presAssocID="{36616EFF-E764-4361-8032-BA6058D9D133}" presName="connTx" presStyleLbl="parChTrans1D2" presStyleIdx="4" presStyleCnt="5"/>
      <dgm:spPr/>
    </dgm:pt>
    <dgm:pt modelId="{696964CA-5B73-4045-B3A7-7D5222070CCD}" type="pres">
      <dgm:prSet presAssocID="{6F983826-CFBD-4D15-857A-FFB91AF8C05C}" presName="root2" presStyleCnt="0"/>
      <dgm:spPr/>
    </dgm:pt>
    <dgm:pt modelId="{07E808A8-9B63-4792-8FCB-536C0BA10A58}" type="pres">
      <dgm:prSet presAssocID="{6F983826-CFBD-4D15-857A-FFB91AF8C05C}" presName="LevelTwoTextNode" presStyleLbl="node2" presStyleIdx="4" presStyleCnt="5">
        <dgm:presLayoutVars>
          <dgm:chPref val="3"/>
        </dgm:presLayoutVars>
      </dgm:prSet>
      <dgm:spPr/>
    </dgm:pt>
    <dgm:pt modelId="{D2C294C9-0A6C-4065-ABB3-61F95E2AF2F2}" type="pres">
      <dgm:prSet presAssocID="{6F983826-CFBD-4D15-857A-FFB91AF8C05C}" presName="level3hierChild" presStyleCnt="0"/>
      <dgm:spPr/>
    </dgm:pt>
  </dgm:ptLst>
  <dgm:cxnLst>
    <dgm:cxn modelId="{1E06E12A-53F2-4955-96E9-F9A56C3438B7}" type="presOf" srcId="{B8ABDF0B-84D8-4589-AC08-4595B6AFBEC4}" destId="{9CC87C71-EA64-4BD3-B031-898C635DE3EB}" srcOrd="1" destOrd="0" presId="urn:microsoft.com/office/officeart/2008/layout/HorizontalMultiLevelHierarchy"/>
    <dgm:cxn modelId="{29CCB730-E89F-44DD-82D1-FD0939F176E8}" type="presOf" srcId="{5BF7964E-7857-48F3-A6FB-FCB59885AC70}" destId="{AA4223A4-0B78-4714-BF90-85F4E43EC246}" srcOrd="1" destOrd="0" presId="urn:microsoft.com/office/officeart/2008/layout/HorizontalMultiLevelHierarchy"/>
    <dgm:cxn modelId="{62EBF032-32E7-4B98-98B6-16AFBFDA5223}" type="presOf" srcId="{611A9505-EDD6-4E43-A5C8-AA033435A160}" destId="{C6CAFFB6-3450-40DB-A6A9-77049DFAE973}" srcOrd="0" destOrd="0" presId="urn:microsoft.com/office/officeart/2008/layout/HorizontalMultiLevelHierarchy"/>
    <dgm:cxn modelId="{91A3643A-A3C2-45B7-94F4-4F1E6C7A3BA0}" type="presOf" srcId="{36616EFF-E764-4361-8032-BA6058D9D133}" destId="{3E5DB2E6-C8F0-4A10-A9B2-BEF771867BD8}" srcOrd="1" destOrd="0" presId="urn:microsoft.com/office/officeart/2008/layout/HorizontalMultiLevelHierarchy"/>
    <dgm:cxn modelId="{18B37146-1C28-4017-A89A-620240D765E4}" type="presOf" srcId="{611A9505-EDD6-4E43-A5C8-AA033435A160}" destId="{5A1B7DB3-5256-400E-84E0-9B0BD9C122C6}" srcOrd="1" destOrd="0" presId="urn:microsoft.com/office/officeart/2008/layout/HorizontalMultiLevelHierarchy"/>
    <dgm:cxn modelId="{7DABA26C-A5B2-4F06-B03A-F0600E3832C4}" srcId="{EC949FCB-5FE7-4ACF-8020-4D8CA8A5276D}" destId="{B9D0C5AA-5686-4DFE-B968-EA99F6B36167}" srcOrd="2" destOrd="0" parTransId="{5D678ABB-7164-4389-82A4-F531101DC9D6}" sibTransId="{7471D012-7142-4879-93BA-40EEDB265688}"/>
    <dgm:cxn modelId="{ECDCEA52-2203-471F-890D-84E723659C7B}" type="presOf" srcId="{9218B9C5-282A-46FE-8E99-C665012C5CEA}" destId="{C4117F4F-5052-4EC6-A56E-FB3663776A57}" srcOrd="0" destOrd="0" presId="urn:microsoft.com/office/officeart/2008/layout/HorizontalMultiLevelHierarchy"/>
    <dgm:cxn modelId="{77403C53-92B5-40D5-93B4-27B41745936C}" type="presOf" srcId="{B9D0C5AA-5686-4DFE-B968-EA99F6B36167}" destId="{CE5C8447-724A-4B82-92EB-5F1F417FAF76}" srcOrd="0" destOrd="0" presId="urn:microsoft.com/office/officeart/2008/layout/HorizontalMultiLevelHierarchy"/>
    <dgm:cxn modelId="{1987FD56-60A9-425C-9D85-FF101444CF83}" type="presOf" srcId="{36616EFF-E764-4361-8032-BA6058D9D133}" destId="{AECF773B-EAB5-4236-B101-3DEFEBA2D076}" srcOrd="0" destOrd="0" presId="urn:microsoft.com/office/officeart/2008/layout/HorizontalMultiLevelHierarchy"/>
    <dgm:cxn modelId="{94D1D57B-0AF9-4781-B7E2-AB49E32F666A}" type="presOf" srcId="{CE0DAFCB-E636-4322-B9C3-1A7644EEBC7A}" destId="{97678A3D-6283-4472-AF2B-2A08B8890606}" srcOrd="0" destOrd="0" presId="urn:microsoft.com/office/officeart/2008/layout/HorizontalMultiLevelHierarchy"/>
    <dgm:cxn modelId="{F2BD0886-5651-4C7C-9C50-CC78F1D9E050}" type="presOf" srcId="{5D678ABB-7164-4389-82A4-F531101DC9D6}" destId="{84B8B319-637D-411C-90C9-D16CDE151C6E}" srcOrd="1" destOrd="0" presId="urn:microsoft.com/office/officeart/2008/layout/HorizontalMultiLevelHierarchy"/>
    <dgm:cxn modelId="{40B0E28F-D6D4-422E-9020-89A9F3DDE2BD}" type="presOf" srcId="{7A51D24C-99D8-4B7B-B89A-BED2E2D5F311}" destId="{BB8DDD6E-D647-4BC3-A819-1AA7A22E93FB}" srcOrd="0" destOrd="0" presId="urn:microsoft.com/office/officeart/2008/layout/HorizontalMultiLevelHierarchy"/>
    <dgm:cxn modelId="{697D8290-81F7-4E94-AF70-408F8A5EDF97}" srcId="{EC949FCB-5FE7-4ACF-8020-4D8CA8A5276D}" destId="{CE0DAFCB-E636-4322-B9C3-1A7644EEBC7A}" srcOrd="0" destOrd="0" parTransId="{611A9505-EDD6-4E43-A5C8-AA033435A160}" sibTransId="{0300F423-7E06-474F-8B54-F69F6A0DD8E0}"/>
    <dgm:cxn modelId="{FE9E6D95-C6D4-43D7-920E-16FBFE6031C7}" type="presOf" srcId="{EC949FCB-5FE7-4ACF-8020-4D8CA8A5276D}" destId="{BDB3758C-561C-482E-A81D-9D2EED245741}" srcOrd="0" destOrd="0" presId="urn:microsoft.com/office/officeart/2008/layout/HorizontalMultiLevelHierarchy"/>
    <dgm:cxn modelId="{D855CA9F-B114-40FF-9205-F48880E7AF19}" srcId="{EC949FCB-5FE7-4ACF-8020-4D8CA8A5276D}" destId="{6F983826-CFBD-4D15-857A-FFB91AF8C05C}" srcOrd="4" destOrd="0" parTransId="{36616EFF-E764-4361-8032-BA6058D9D133}" sibTransId="{FD966A6C-1748-4B5E-A062-838ED13A9000}"/>
    <dgm:cxn modelId="{89A31EB4-203B-42E4-941C-A0D6CB6C0ED0}" srcId="{DD6C7FBD-85ED-4FC0-A58B-F11784BCA5AC}" destId="{EC949FCB-5FE7-4ACF-8020-4D8CA8A5276D}" srcOrd="0" destOrd="0" parTransId="{123B91EB-400C-42CC-964B-E9BAA5BDE4E1}" sibTransId="{90A03067-3EC6-4996-9809-258B834E8022}"/>
    <dgm:cxn modelId="{B9275DB4-5923-4671-8D25-0C8AB1361020}" type="presOf" srcId="{B8ABDF0B-84D8-4589-AC08-4595B6AFBEC4}" destId="{5A1DABA5-F42A-4839-8388-FCF70665F5C8}" srcOrd="0" destOrd="0" presId="urn:microsoft.com/office/officeart/2008/layout/HorizontalMultiLevelHierarchy"/>
    <dgm:cxn modelId="{F3C7CFBC-6A9C-4AF9-8378-D3AD0682C368}" srcId="{EC949FCB-5FE7-4ACF-8020-4D8CA8A5276D}" destId="{9218B9C5-282A-46FE-8E99-C665012C5CEA}" srcOrd="1" destOrd="0" parTransId="{B8ABDF0B-84D8-4589-AC08-4595B6AFBEC4}" sibTransId="{114EC72C-7628-46D7-953D-EA916123A4A8}"/>
    <dgm:cxn modelId="{B89766D1-D67D-4E83-B11C-60BA80BEEED8}" type="presOf" srcId="{5BF7964E-7857-48F3-A6FB-FCB59885AC70}" destId="{FA67087A-0F42-4301-9D2A-7246CEB32AC9}" srcOrd="0" destOrd="0" presId="urn:microsoft.com/office/officeart/2008/layout/HorizontalMultiLevelHierarchy"/>
    <dgm:cxn modelId="{C5CCE6D1-DF6A-49C3-97D7-EF615E7F4377}" srcId="{EC949FCB-5FE7-4ACF-8020-4D8CA8A5276D}" destId="{7A51D24C-99D8-4B7B-B89A-BED2E2D5F311}" srcOrd="3" destOrd="0" parTransId="{5BF7964E-7857-48F3-A6FB-FCB59885AC70}" sibTransId="{70066507-8C62-4C48-8DF6-91E6E9AF63BF}"/>
    <dgm:cxn modelId="{CA74D4D6-92D6-4934-9FC3-F9B63582BB6E}" type="presOf" srcId="{DD6C7FBD-85ED-4FC0-A58B-F11784BCA5AC}" destId="{DAF59F8D-C069-429F-BEA9-7EB7EDC70070}" srcOrd="0" destOrd="0" presId="urn:microsoft.com/office/officeart/2008/layout/HorizontalMultiLevelHierarchy"/>
    <dgm:cxn modelId="{1E19D7E4-2CDD-4CA8-BF92-C2500D6F692A}" type="presOf" srcId="{6F983826-CFBD-4D15-857A-FFB91AF8C05C}" destId="{07E808A8-9B63-4792-8FCB-536C0BA10A58}" srcOrd="0" destOrd="0" presId="urn:microsoft.com/office/officeart/2008/layout/HorizontalMultiLevelHierarchy"/>
    <dgm:cxn modelId="{13EC13FB-3447-4555-8755-A538946DC09D}" type="presOf" srcId="{5D678ABB-7164-4389-82A4-F531101DC9D6}" destId="{0A53F0D6-FBB2-407C-A1D8-435E6E4BD564}" srcOrd="0" destOrd="0" presId="urn:microsoft.com/office/officeart/2008/layout/HorizontalMultiLevelHierarchy"/>
    <dgm:cxn modelId="{0445AED0-A752-41CF-8668-71EDB4064A0B}" type="presParOf" srcId="{DAF59F8D-C069-429F-BEA9-7EB7EDC70070}" destId="{564812F5-4A2F-4E5D-BFDE-AC6AA8C97E4E}" srcOrd="0" destOrd="0" presId="urn:microsoft.com/office/officeart/2008/layout/HorizontalMultiLevelHierarchy"/>
    <dgm:cxn modelId="{2592F2CB-65CE-452C-838C-63B1D37FFC61}" type="presParOf" srcId="{564812F5-4A2F-4E5D-BFDE-AC6AA8C97E4E}" destId="{BDB3758C-561C-482E-A81D-9D2EED245741}" srcOrd="0" destOrd="0" presId="urn:microsoft.com/office/officeart/2008/layout/HorizontalMultiLevelHierarchy"/>
    <dgm:cxn modelId="{9E1AC87A-9C22-43E0-A95E-2A53F72EA2CB}" type="presParOf" srcId="{564812F5-4A2F-4E5D-BFDE-AC6AA8C97E4E}" destId="{A68AD764-7BB6-4B7C-9B95-94A0E4D2D314}" srcOrd="1" destOrd="0" presId="urn:microsoft.com/office/officeart/2008/layout/HorizontalMultiLevelHierarchy"/>
    <dgm:cxn modelId="{73924DB7-2B0D-4870-ABA4-37FFF4F27BE8}" type="presParOf" srcId="{A68AD764-7BB6-4B7C-9B95-94A0E4D2D314}" destId="{C6CAFFB6-3450-40DB-A6A9-77049DFAE973}" srcOrd="0" destOrd="0" presId="urn:microsoft.com/office/officeart/2008/layout/HorizontalMultiLevelHierarchy"/>
    <dgm:cxn modelId="{E4D0FC28-F7C8-465D-9AF0-ECE998976209}" type="presParOf" srcId="{C6CAFFB6-3450-40DB-A6A9-77049DFAE973}" destId="{5A1B7DB3-5256-400E-84E0-9B0BD9C122C6}" srcOrd="0" destOrd="0" presId="urn:microsoft.com/office/officeart/2008/layout/HorizontalMultiLevelHierarchy"/>
    <dgm:cxn modelId="{CBA11855-4475-4183-91A4-2686049E4FBB}" type="presParOf" srcId="{A68AD764-7BB6-4B7C-9B95-94A0E4D2D314}" destId="{AED4B574-FDE5-41D2-96AD-639BC8842BD2}" srcOrd="1" destOrd="0" presId="urn:microsoft.com/office/officeart/2008/layout/HorizontalMultiLevelHierarchy"/>
    <dgm:cxn modelId="{5246FFC6-7776-40A7-A0AA-50D991CD220B}" type="presParOf" srcId="{AED4B574-FDE5-41D2-96AD-639BC8842BD2}" destId="{97678A3D-6283-4472-AF2B-2A08B8890606}" srcOrd="0" destOrd="0" presId="urn:microsoft.com/office/officeart/2008/layout/HorizontalMultiLevelHierarchy"/>
    <dgm:cxn modelId="{7F61D779-8B90-4B57-B5FA-DF9BF54BD806}" type="presParOf" srcId="{AED4B574-FDE5-41D2-96AD-639BC8842BD2}" destId="{37AC9F4E-4BCE-470A-B17D-9A68EA4F383A}" srcOrd="1" destOrd="0" presId="urn:microsoft.com/office/officeart/2008/layout/HorizontalMultiLevelHierarchy"/>
    <dgm:cxn modelId="{A99A201B-02A5-4886-8FF6-90E968C16109}" type="presParOf" srcId="{A68AD764-7BB6-4B7C-9B95-94A0E4D2D314}" destId="{5A1DABA5-F42A-4839-8388-FCF70665F5C8}" srcOrd="2" destOrd="0" presId="urn:microsoft.com/office/officeart/2008/layout/HorizontalMultiLevelHierarchy"/>
    <dgm:cxn modelId="{5E873C49-1700-4B8D-95E9-27623F2A94A5}" type="presParOf" srcId="{5A1DABA5-F42A-4839-8388-FCF70665F5C8}" destId="{9CC87C71-EA64-4BD3-B031-898C635DE3EB}" srcOrd="0" destOrd="0" presId="urn:microsoft.com/office/officeart/2008/layout/HorizontalMultiLevelHierarchy"/>
    <dgm:cxn modelId="{B2852BA1-B4ED-4C43-B423-0ACA5C3AEA0D}" type="presParOf" srcId="{A68AD764-7BB6-4B7C-9B95-94A0E4D2D314}" destId="{7C8DCAB9-4AEB-42C1-B9B4-90E393582B4B}" srcOrd="3" destOrd="0" presId="urn:microsoft.com/office/officeart/2008/layout/HorizontalMultiLevelHierarchy"/>
    <dgm:cxn modelId="{47C20DBE-6846-41EA-A07C-C567D4448AAB}" type="presParOf" srcId="{7C8DCAB9-4AEB-42C1-B9B4-90E393582B4B}" destId="{C4117F4F-5052-4EC6-A56E-FB3663776A57}" srcOrd="0" destOrd="0" presId="urn:microsoft.com/office/officeart/2008/layout/HorizontalMultiLevelHierarchy"/>
    <dgm:cxn modelId="{1762F5A1-94AC-4BD8-AB6B-C56082F2271D}" type="presParOf" srcId="{7C8DCAB9-4AEB-42C1-B9B4-90E393582B4B}" destId="{7CA2BC16-CC9E-443F-89C5-C1E4E1F8A22D}" srcOrd="1" destOrd="0" presId="urn:microsoft.com/office/officeart/2008/layout/HorizontalMultiLevelHierarchy"/>
    <dgm:cxn modelId="{1D227186-93CC-44CA-9752-499CAABF2514}" type="presParOf" srcId="{A68AD764-7BB6-4B7C-9B95-94A0E4D2D314}" destId="{0A53F0D6-FBB2-407C-A1D8-435E6E4BD564}" srcOrd="4" destOrd="0" presId="urn:microsoft.com/office/officeart/2008/layout/HorizontalMultiLevelHierarchy"/>
    <dgm:cxn modelId="{4066298F-2A0C-4C82-A3A6-82FC32474A46}" type="presParOf" srcId="{0A53F0D6-FBB2-407C-A1D8-435E6E4BD564}" destId="{84B8B319-637D-411C-90C9-D16CDE151C6E}" srcOrd="0" destOrd="0" presId="urn:microsoft.com/office/officeart/2008/layout/HorizontalMultiLevelHierarchy"/>
    <dgm:cxn modelId="{F3274F72-AF6B-4412-AB63-D262C8C632F2}" type="presParOf" srcId="{A68AD764-7BB6-4B7C-9B95-94A0E4D2D314}" destId="{71C9EC69-D84E-42B8-A4A6-6DAA70311D8E}" srcOrd="5" destOrd="0" presId="urn:microsoft.com/office/officeart/2008/layout/HorizontalMultiLevelHierarchy"/>
    <dgm:cxn modelId="{3832C559-FE09-452A-B1E2-F74705989686}" type="presParOf" srcId="{71C9EC69-D84E-42B8-A4A6-6DAA70311D8E}" destId="{CE5C8447-724A-4B82-92EB-5F1F417FAF76}" srcOrd="0" destOrd="0" presId="urn:microsoft.com/office/officeart/2008/layout/HorizontalMultiLevelHierarchy"/>
    <dgm:cxn modelId="{4D46E9D1-7B8F-4074-B53A-F7AC9F25F936}" type="presParOf" srcId="{71C9EC69-D84E-42B8-A4A6-6DAA70311D8E}" destId="{44AD838A-A101-45F5-AB14-8AC9C401AE62}" srcOrd="1" destOrd="0" presId="urn:microsoft.com/office/officeart/2008/layout/HorizontalMultiLevelHierarchy"/>
    <dgm:cxn modelId="{B1AA862B-D112-494E-A832-3F6F9522E2DF}" type="presParOf" srcId="{A68AD764-7BB6-4B7C-9B95-94A0E4D2D314}" destId="{FA67087A-0F42-4301-9D2A-7246CEB32AC9}" srcOrd="6" destOrd="0" presId="urn:microsoft.com/office/officeart/2008/layout/HorizontalMultiLevelHierarchy"/>
    <dgm:cxn modelId="{E3F5C220-0641-44E6-8F90-B3CE828DA16B}" type="presParOf" srcId="{FA67087A-0F42-4301-9D2A-7246CEB32AC9}" destId="{AA4223A4-0B78-4714-BF90-85F4E43EC246}" srcOrd="0" destOrd="0" presId="urn:microsoft.com/office/officeart/2008/layout/HorizontalMultiLevelHierarchy"/>
    <dgm:cxn modelId="{C671DE90-BDCC-49B6-9E33-7BA468BA1CAC}" type="presParOf" srcId="{A68AD764-7BB6-4B7C-9B95-94A0E4D2D314}" destId="{3C5AD231-9A42-4654-90CA-49194CC961CD}" srcOrd="7" destOrd="0" presId="urn:microsoft.com/office/officeart/2008/layout/HorizontalMultiLevelHierarchy"/>
    <dgm:cxn modelId="{A92AA365-FA95-4F97-ADF6-199A6ABC2FF4}" type="presParOf" srcId="{3C5AD231-9A42-4654-90CA-49194CC961CD}" destId="{BB8DDD6E-D647-4BC3-A819-1AA7A22E93FB}" srcOrd="0" destOrd="0" presId="urn:microsoft.com/office/officeart/2008/layout/HorizontalMultiLevelHierarchy"/>
    <dgm:cxn modelId="{2EA60D27-1B84-43CB-AB0B-B9FD251CC2F6}" type="presParOf" srcId="{3C5AD231-9A42-4654-90CA-49194CC961CD}" destId="{DB2E7110-66EE-4E41-B81A-AC7262FD2CC9}" srcOrd="1" destOrd="0" presId="urn:microsoft.com/office/officeart/2008/layout/HorizontalMultiLevelHierarchy"/>
    <dgm:cxn modelId="{B4D5CA5B-EA90-4153-8979-EF8688F59A8A}" type="presParOf" srcId="{A68AD764-7BB6-4B7C-9B95-94A0E4D2D314}" destId="{AECF773B-EAB5-4236-B101-3DEFEBA2D076}" srcOrd="8" destOrd="0" presId="urn:microsoft.com/office/officeart/2008/layout/HorizontalMultiLevelHierarchy"/>
    <dgm:cxn modelId="{2FB72A78-537A-4C5C-B0F6-ED329E5F4908}" type="presParOf" srcId="{AECF773B-EAB5-4236-B101-3DEFEBA2D076}" destId="{3E5DB2E6-C8F0-4A10-A9B2-BEF771867BD8}" srcOrd="0" destOrd="0" presId="urn:microsoft.com/office/officeart/2008/layout/HorizontalMultiLevelHierarchy"/>
    <dgm:cxn modelId="{570ACA70-EFC6-432A-9C60-E38461FA9EC6}" type="presParOf" srcId="{A68AD764-7BB6-4B7C-9B95-94A0E4D2D314}" destId="{696964CA-5B73-4045-B3A7-7D5222070CCD}" srcOrd="9" destOrd="0" presId="urn:microsoft.com/office/officeart/2008/layout/HorizontalMultiLevelHierarchy"/>
    <dgm:cxn modelId="{BC7A792A-E21C-4925-B338-7C03E5B6FB2D}" type="presParOf" srcId="{696964CA-5B73-4045-B3A7-7D5222070CCD}" destId="{07E808A8-9B63-4792-8FCB-536C0BA10A58}" srcOrd="0" destOrd="0" presId="urn:microsoft.com/office/officeart/2008/layout/HorizontalMultiLevelHierarchy"/>
    <dgm:cxn modelId="{A03EA345-45E5-485A-BF83-96274DD8B532}" type="presParOf" srcId="{696964CA-5B73-4045-B3A7-7D5222070CCD}" destId="{D2C294C9-0A6C-4065-ABB3-61F95E2AF2F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F773B-EAB5-4236-B101-3DEFEBA2D076}">
      <dsp:nvSpPr>
        <dsp:cNvPr id="0" name=""/>
        <dsp:cNvSpPr/>
      </dsp:nvSpPr>
      <dsp:spPr>
        <a:xfrm>
          <a:off x="2379432" y="2994218"/>
          <a:ext cx="3180259" cy="2758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0129" y="0"/>
              </a:lnTo>
              <a:lnTo>
                <a:pt x="1590129" y="2758127"/>
              </a:lnTo>
              <a:lnTo>
                <a:pt x="3180259" y="275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/>
        </a:p>
      </dsp:txBody>
      <dsp:txXfrm>
        <a:off x="3864320" y="4268040"/>
        <a:ext cx="210483" cy="210483"/>
      </dsp:txXfrm>
    </dsp:sp>
    <dsp:sp modelId="{FA67087A-0F42-4301-9D2A-7246CEB32AC9}">
      <dsp:nvSpPr>
        <dsp:cNvPr id="0" name=""/>
        <dsp:cNvSpPr/>
      </dsp:nvSpPr>
      <dsp:spPr>
        <a:xfrm>
          <a:off x="2379432" y="2994218"/>
          <a:ext cx="3180259" cy="1450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0129" y="0"/>
              </a:lnTo>
              <a:lnTo>
                <a:pt x="1590129" y="1450971"/>
              </a:lnTo>
              <a:lnTo>
                <a:pt x="3180259" y="1450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>
        <a:off x="3882171" y="3632313"/>
        <a:ext cx="174781" cy="174781"/>
      </dsp:txXfrm>
    </dsp:sp>
    <dsp:sp modelId="{0A53F0D6-FBB2-407C-A1D8-435E6E4BD564}">
      <dsp:nvSpPr>
        <dsp:cNvPr id="0" name=""/>
        <dsp:cNvSpPr/>
      </dsp:nvSpPr>
      <dsp:spPr>
        <a:xfrm>
          <a:off x="2379432" y="2994218"/>
          <a:ext cx="3180259" cy="14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0129" y="0"/>
              </a:lnTo>
              <a:lnTo>
                <a:pt x="1590129" y="143814"/>
              </a:lnTo>
              <a:lnTo>
                <a:pt x="3180259" y="143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3889974" y="2986538"/>
        <a:ext cx="159175" cy="159175"/>
      </dsp:txXfrm>
    </dsp:sp>
    <dsp:sp modelId="{5A1DABA5-F42A-4839-8388-FCF70665F5C8}">
      <dsp:nvSpPr>
        <dsp:cNvPr id="0" name=""/>
        <dsp:cNvSpPr/>
      </dsp:nvSpPr>
      <dsp:spPr>
        <a:xfrm>
          <a:off x="2379432" y="1830877"/>
          <a:ext cx="3180259" cy="1163341"/>
        </a:xfrm>
        <a:custGeom>
          <a:avLst/>
          <a:gdLst/>
          <a:ahLst/>
          <a:cxnLst/>
          <a:rect l="0" t="0" r="0" b="0"/>
          <a:pathLst>
            <a:path>
              <a:moveTo>
                <a:pt x="0" y="1163341"/>
              </a:moveTo>
              <a:lnTo>
                <a:pt x="1590129" y="1163341"/>
              </a:lnTo>
              <a:lnTo>
                <a:pt x="1590129" y="0"/>
              </a:lnTo>
              <a:lnTo>
                <a:pt x="31802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3884903" y="2327888"/>
        <a:ext cx="169317" cy="169317"/>
      </dsp:txXfrm>
    </dsp:sp>
    <dsp:sp modelId="{C6CAFFB6-3450-40DB-A6A9-77049DFAE973}">
      <dsp:nvSpPr>
        <dsp:cNvPr id="0" name=""/>
        <dsp:cNvSpPr/>
      </dsp:nvSpPr>
      <dsp:spPr>
        <a:xfrm>
          <a:off x="2379432" y="522862"/>
          <a:ext cx="3185335" cy="2471356"/>
        </a:xfrm>
        <a:custGeom>
          <a:avLst/>
          <a:gdLst/>
          <a:ahLst/>
          <a:cxnLst/>
          <a:rect l="0" t="0" r="0" b="0"/>
          <a:pathLst>
            <a:path>
              <a:moveTo>
                <a:pt x="0" y="2471356"/>
              </a:moveTo>
              <a:lnTo>
                <a:pt x="1592667" y="2471356"/>
              </a:lnTo>
              <a:lnTo>
                <a:pt x="1592667" y="0"/>
              </a:lnTo>
              <a:lnTo>
                <a:pt x="3185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3871310" y="1657750"/>
        <a:ext cx="201581" cy="201581"/>
      </dsp:txXfrm>
    </dsp:sp>
    <dsp:sp modelId="{BDB3758C-561C-482E-A81D-9D2EED245741}">
      <dsp:nvSpPr>
        <dsp:cNvPr id="0" name=""/>
        <dsp:cNvSpPr/>
      </dsp:nvSpPr>
      <dsp:spPr>
        <a:xfrm>
          <a:off x="304796" y="2471356"/>
          <a:ext cx="3103547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Características de la Materia </a:t>
          </a:r>
          <a:endParaRPr lang="es-CL" sz="3600" b="1" kern="1200" dirty="0">
            <a:latin typeface="Escolar1" panose="00000400000000000000" pitchFamily="2" charset="0"/>
          </a:endParaRPr>
        </a:p>
      </dsp:txBody>
      <dsp:txXfrm>
        <a:off x="304796" y="2471356"/>
        <a:ext cx="3103547" cy="1045725"/>
      </dsp:txXfrm>
    </dsp:sp>
    <dsp:sp modelId="{97678A3D-6283-4472-AF2B-2A08B8890606}">
      <dsp:nvSpPr>
        <dsp:cNvPr id="0" name=""/>
        <dsp:cNvSpPr/>
      </dsp:nvSpPr>
      <dsp:spPr>
        <a:xfrm>
          <a:off x="5564768" y="0"/>
          <a:ext cx="3429978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Tamaño</a:t>
          </a:r>
          <a:r>
            <a:rPr lang="es-ES" sz="3600" kern="1200" dirty="0"/>
            <a:t> </a:t>
          </a:r>
          <a:endParaRPr lang="es-CL" sz="3600" kern="1200" dirty="0"/>
        </a:p>
      </dsp:txBody>
      <dsp:txXfrm>
        <a:off x="5564768" y="0"/>
        <a:ext cx="3429978" cy="1045725"/>
      </dsp:txXfrm>
    </dsp:sp>
    <dsp:sp modelId="{C4117F4F-5052-4EC6-A56E-FB3663776A57}">
      <dsp:nvSpPr>
        <dsp:cNvPr id="0" name=""/>
        <dsp:cNvSpPr/>
      </dsp:nvSpPr>
      <dsp:spPr>
        <a:xfrm>
          <a:off x="5559692" y="1308014"/>
          <a:ext cx="3429978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Forma </a:t>
          </a:r>
          <a:endParaRPr lang="es-CL" sz="3600" b="1" kern="1200" dirty="0">
            <a:latin typeface="Escolar1" panose="00000400000000000000" pitchFamily="2" charset="0"/>
          </a:endParaRPr>
        </a:p>
      </dsp:txBody>
      <dsp:txXfrm>
        <a:off x="5559692" y="1308014"/>
        <a:ext cx="3429978" cy="1045725"/>
      </dsp:txXfrm>
    </dsp:sp>
    <dsp:sp modelId="{CE5C8447-724A-4B82-92EB-5F1F417FAF76}">
      <dsp:nvSpPr>
        <dsp:cNvPr id="0" name=""/>
        <dsp:cNvSpPr/>
      </dsp:nvSpPr>
      <dsp:spPr>
        <a:xfrm>
          <a:off x="5559692" y="2615170"/>
          <a:ext cx="3429978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Color</a:t>
          </a:r>
          <a:r>
            <a:rPr lang="es-ES" sz="3600" kern="1200" dirty="0">
              <a:latin typeface="Escolar1" panose="00000400000000000000" pitchFamily="2" charset="0"/>
            </a:rPr>
            <a:t> </a:t>
          </a:r>
          <a:endParaRPr lang="es-CL" sz="3600" kern="1200" dirty="0">
            <a:latin typeface="Escolar1" panose="00000400000000000000" pitchFamily="2" charset="0"/>
          </a:endParaRPr>
        </a:p>
      </dsp:txBody>
      <dsp:txXfrm>
        <a:off x="5559692" y="2615170"/>
        <a:ext cx="3429978" cy="1045725"/>
      </dsp:txXfrm>
    </dsp:sp>
    <dsp:sp modelId="{BB8DDD6E-D647-4BC3-A819-1AA7A22E93FB}">
      <dsp:nvSpPr>
        <dsp:cNvPr id="0" name=""/>
        <dsp:cNvSpPr/>
      </dsp:nvSpPr>
      <dsp:spPr>
        <a:xfrm>
          <a:off x="5559692" y="3922327"/>
          <a:ext cx="3429978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Textura </a:t>
          </a:r>
          <a:endParaRPr lang="es-CL" sz="3600" b="1" kern="1200" dirty="0">
            <a:latin typeface="Escolar1" panose="00000400000000000000" pitchFamily="2" charset="0"/>
          </a:endParaRPr>
        </a:p>
      </dsp:txBody>
      <dsp:txXfrm>
        <a:off x="5559692" y="3922327"/>
        <a:ext cx="3429978" cy="1045725"/>
      </dsp:txXfrm>
    </dsp:sp>
    <dsp:sp modelId="{07E808A8-9B63-4792-8FCB-536C0BA10A58}">
      <dsp:nvSpPr>
        <dsp:cNvPr id="0" name=""/>
        <dsp:cNvSpPr/>
      </dsp:nvSpPr>
      <dsp:spPr>
        <a:xfrm>
          <a:off x="5559692" y="5229483"/>
          <a:ext cx="3429978" cy="1045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Escolar1" panose="00000400000000000000" pitchFamily="2" charset="0"/>
            </a:rPr>
            <a:t>Dureza</a:t>
          </a:r>
          <a:r>
            <a:rPr lang="es-ES" sz="3600" b="1" kern="1200" dirty="0"/>
            <a:t> </a:t>
          </a:r>
          <a:endParaRPr lang="es-CL" sz="3600" b="1" kern="1200" dirty="0"/>
        </a:p>
      </dsp:txBody>
      <dsp:txXfrm>
        <a:off x="5559692" y="5229483"/>
        <a:ext cx="3429978" cy="1045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53CC5-F7D9-47D4-84CD-5FAE3D011FCB}" type="datetimeFigureOut">
              <a:rPr lang="es-CL" smtClean="0"/>
              <a:t>30-04-2021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F99C-80C4-4705-8FE8-DD4F775F6B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74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F99C-80C4-4705-8FE8-DD4F775F6B6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87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Google Shape;564;p4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65" name="Google Shape;565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" name="Google Shape;566;p4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7" name="Google Shape;567;p4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68" name="Google Shape;568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" name="Google Shape;569;p4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70" name="Google Shape;570;p4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571" name="Google Shape;571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" name="Google Shape;572;p4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73" name="Google Shape;573;p4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574" name="Google Shape;574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" name="Google Shape;575;p4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76" name="Google Shape;576;p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577" name="Google Shape;577;p4"/>
          <p:cNvSpPr txBox="1"/>
          <p:nvPr/>
        </p:nvSpPr>
        <p:spPr>
          <a:xfrm>
            <a:off x="825367" y="1818933"/>
            <a:ext cx="10259600" cy="44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578" name="Google Shape;578;p4"/>
          <p:cNvGrpSpPr/>
          <p:nvPr/>
        </p:nvGrpSpPr>
        <p:grpSpPr>
          <a:xfrm rot="1279855">
            <a:off x="8749451" y="230925"/>
            <a:ext cx="1166372" cy="993536"/>
            <a:chOff x="4626188" y="1862663"/>
            <a:chExt cx="677463" cy="577075"/>
          </a:xfrm>
        </p:grpSpPr>
        <p:sp>
          <p:nvSpPr>
            <p:cNvPr id="579" name="Google Shape;579;p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" name="Google Shape;599;p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" name="Google Shape;600;p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7" name="Google Shape;607;p4"/>
          <p:cNvGrpSpPr/>
          <p:nvPr/>
        </p:nvGrpSpPr>
        <p:grpSpPr>
          <a:xfrm rot="-7594251">
            <a:off x="9088111" y="5856463"/>
            <a:ext cx="763804" cy="1120408"/>
            <a:chOff x="1713713" y="4972438"/>
            <a:chExt cx="443613" cy="650725"/>
          </a:xfrm>
        </p:grpSpPr>
        <p:sp>
          <p:nvSpPr>
            <p:cNvPr id="608" name="Google Shape;608;p4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7799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Table of contents ">
    <p:spTree>
      <p:nvGrpSpPr>
        <p:cNvPr id="1" name="Shape 2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3" name="Google Shape;2353;p1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354" name="Google Shape;2354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55" name="Google Shape;2355;p1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56" name="Google Shape;2356;p13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357" name="Google Shape;2357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58" name="Google Shape;2358;p13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59" name="Google Shape;2359;p13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2360" name="Google Shape;2360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61" name="Google Shape;2361;p13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62" name="Google Shape;2362;p13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2363" name="Google Shape;2363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2364" name="Google Shape;2364;p13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sp>
        <p:nvSpPr>
          <p:cNvPr id="2365" name="Google Shape;2365;p13"/>
          <p:cNvSpPr txBox="1">
            <a:spLocks noGrp="1"/>
          </p:cNvSpPr>
          <p:nvPr>
            <p:ph type="title"/>
          </p:nvPr>
        </p:nvSpPr>
        <p:spPr>
          <a:xfrm>
            <a:off x="1882600" y="2536467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66" name="Google Shape;2366;p13"/>
          <p:cNvSpPr txBox="1">
            <a:spLocks noGrp="1"/>
          </p:cNvSpPr>
          <p:nvPr>
            <p:ph type="subTitle" idx="1"/>
          </p:nvPr>
        </p:nvSpPr>
        <p:spPr>
          <a:xfrm>
            <a:off x="1882600" y="300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67" name="Google Shape;2367;p13"/>
          <p:cNvSpPr txBox="1">
            <a:spLocks noGrp="1"/>
          </p:cNvSpPr>
          <p:nvPr>
            <p:ph type="title" idx="2"/>
          </p:nvPr>
        </p:nvSpPr>
        <p:spPr>
          <a:xfrm>
            <a:off x="4524200" y="4305029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68" name="Google Shape;2368;p13"/>
          <p:cNvSpPr txBox="1">
            <a:spLocks noGrp="1"/>
          </p:cNvSpPr>
          <p:nvPr>
            <p:ph type="subTitle" idx="3"/>
          </p:nvPr>
        </p:nvSpPr>
        <p:spPr>
          <a:xfrm>
            <a:off x="4524200" y="477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69" name="Google Shape;2369;p13"/>
          <p:cNvSpPr txBox="1">
            <a:spLocks noGrp="1"/>
          </p:cNvSpPr>
          <p:nvPr>
            <p:ph type="title" idx="4" hasCustomPrompt="1"/>
          </p:nvPr>
        </p:nvSpPr>
        <p:spPr>
          <a:xfrm>
            <a:off x="621333" y="23750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0" name="Google Shape;2370;p13"/>
          <p:cNvSpPr txBox="1">
            <a:spLocks noGrp="1"/>
          </p:cNvSpPr>
          <p:nvPr>
            <p:ph type="title" idx="5" hasCustomPrompt="1"/>
          </p:nvPr>
        </p:nvSpPr>
        <p:spPr>
          <a:xfrm>
            <a:off x="3262933" y="41567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1" name="Google Shape;2371;p13"/>
          <p:cNvSpPr txBox="1">
            <a:spLocks noGrp="1"/>
          </p:cNvSpPr>
          <p:nvPr>
            <p:ph type="title" idx="6"/>
          </p:nvPr>
        </p:nvSpPr>
        <p:spPr>
          <a:xfrm>
            <a:off x="7208900" y="2536467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72" name="Google Shape;2372;p13"/>
          <p:cNvSpPr txBox="1">
            <a:spLocks noGrp="1"/>
          </p:cNvSpPr>
          <p:nvPr>
            <p:ph type="subTitle" idx="7"/>
          </p:nvPr>
        </p:nvSpPr>
        <p:spPr>
          <a:xfrm>
            <a:off x="7208900" y="300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73" name="Google Shape;2373;p13"/>
          <p:cNvSpPr txBox="1">
            <a:spLocks noGrp="1"/>
          </p:cNvSpPr>
          <p:nvPr>
            <p:ph type="title" idx="8" hasCustomPrompt="1"/>
          </p:nvPr>
        </p:nvSpPr>
        <p:spPr>
          <a:xfrm>
            <a:off x="5943600" y="23750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4" name="Google Shape;2374;p13"/>
          <p:cNvSpPr txBox="1">
            <a:spLocks noGrp="1"/>
          </p:cNvSpPr>
          <p:nvPr>
            <p:ph type="title" idx="9"/>
          </p:nvPr>
        </p:nvSpPr>
        <p:spPr>
          <a:xfrm>
            <a:off x="602833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375" name="Google Shape;2375;p13"/>
          <p:cNvGrpSpPr/>
          <p:nvPr/>
        </p:nvGrpSpPr>
        <p:grpSpPr>
          <a:xfrm rot="994611">
            <a:off x="8838713" y="5617242"/>
            <a:ext cx="858327" cy="897087"/>
            <a:chOff x="3586913" y="4050713"/>
            <a:chExt cx="498538" cy="521050"/>
          </a:xfrm>
        </p:grpSpPr>
        <p:sp>
          <p:nvSpPr>
            <p:cNvPr id="2376" name="Google Shape;2376;p1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7" name="Google Shape;2377;p1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8" name="Google Shape;2378;p1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9" name="Google Shape;2379;p1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0" name="Google Shape;2380;p1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1" name="Google Shape;2381;p1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2" name="Google Shape;2382;p1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3" name="Google Shape;2383;p1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4" name="Google Shape;2384;p1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5" name="Google Shape;2385;p1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6" name="Google Shape;2386;p1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7" name="Google Shape;2387;p1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8" name="Google Shape;2388;p1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9" name="Google Shape;2389;p1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90" name="Google Shape;2390;p13"/>
          <p:cNvGrpSpPr/>
          <p:nvPr/>
        </p:nvGrpSpPr>
        <p:grpSpPr>
          <a:xfrm rot="1450157">
            <a:off x="8818155" y="493382"/>
            <a:ext cx="1296052" cy="1211364"/>
            <a:chOff x="2993713" y="1450988"/>
            <a:chExt cx="752763" cy="703575"/>
          </a:xfrm>
        </p:grpSpPr>
        <p:sp>
          <p:nvSpPr>
            <p:cNvPr id="2391" name="Google Shape;2391;p13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2" name="Google Shape;2392;p13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3" name="Google Shape;2393;p13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4" name="Google Shape;2394;p13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5" name="Google Shape;2395;p13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6" name="Google Shape;2396;p13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7" name="Google Shape;2397;p13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8" name="Google Shape;2398;p13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9" name="Google Shape;2399;p13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0" name="Google Shape;2400;p13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1" name="Google Shape;2401;p13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2" name="Google Shape;2402;p13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3" name="Google Shape;2403;p13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4" name="Google Shape;2404;p13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5" name="Google Shape;2405;p13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6" name="Google Shape;2406;p13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7" name="Google Shape;2407;p13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8" name="Google Shape;2408;p13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9" name="Google Shape;2409;p13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0" name="Google Shape;2410;p13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411" name="Google Shape;2411;p13"/>
          <p:cNvGrpSpPr/>
          <p:nvPr/>
        </p:nvGrpSpPr>
        <p:grpSpPr>
          <a:xfrm rot="-8350046">
            <a:off x="80014" y="1347806"/>
            <a:ext cx="671601" cy="1406343"/>
            <a:chOff x="724161" y="2710893"/>
            <a:chExt cx="281035" cy="588445"/>
          </a:xfrm>
        </p:grpSpPr>
        <p:sp>
          <p:nvSpPr>
            <p:cNvPr id="2412" name="Google Shape;2412;p1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3" name="Google Shape;2413;p1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4" name="Google Shape;2414;p1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5" name="Google Shape;2415;p1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6" name="Google Shape;2416;p1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7" name="Google Shape;2417;p1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8" name="Google Shape;2418;p1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9" name="Google Shape;2419;p1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0" name="Google Shape;2420;p1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1" name="Google Shape;2421;p1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2" name="Google Shape;2422;p1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3" name="Google Shape;2423;p1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4" name="Google Shape;2424;p1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5" name="Google Shape;2425;p1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6" name="Google Shape;2426;p1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7" name="Google Shape;2427;p1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8" name="Google Shape;2428;p1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9" name="Google Shape;2429;p1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0" name="Google Shape;2430;p1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1" name="Google Shape;2431;p1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2" name="Google Shape;2432;p1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3" name="Google Shape;2433;p1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4" name="Google Shape;2434;p1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5" name="Google Shape;2435;p1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6" name="Google Shape;2436;p1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7" name="Google Shape;2437;p1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8" name="Google Shape;2438;p1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9" name="Google Shape;2439;p1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0" name="Google Shape;2440;p1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1" name="Google Shape;2441;p1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2" name="Google Shape;2442;p1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3" name="Google Shape;2443;p1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444" name="Google Shape;2444;p13"/>
          <p:cNvGrpSpPr/>
          <p:nvPr/>
        </p:nvGrpSpPr>
        <p:grpSpPr>
          <a:xfrm rot="-768563">
            <a:off x="-19689" y="5757887"/>
            <a:ext cx="1286193" cy="1175375"/>
            <a:chOff x="1427588" y="2103288"/>
            <a:chExt cx="747013" cy="682650"/>
          </a:xfrm>
        </p:grpSpPr>
        <p:grpSp>
          <p:nvGrpSpPr>
            <p:cNvPr id="2445" name="Google Shape;2445;p13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2446" name="Google Shape;2446;p13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7" name="Google Shape;2447;p13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8" name="Google Shape;2448;p13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9" name="Google Shape;2449;p13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0" name="Google Shape;2450;p13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1" name="Google Shape;2451;p13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2" name="Google Shape;2452;p13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3" name="Google Shape;2453;p13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4" name="Google Shape;2454;p13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5" name="Google Shape;2455;p13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6" name="Google Shape;2456;p13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7" name="Google Shape;2457;p13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8" name="Google Shape;2458;p13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9" name="Google Shape;2459;p13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0" name="Google Shape;2460;p13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1" name="Google Shape;2461;p13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2" name="Google Shape;2462;p13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3" name="Google Shape;2463;p13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4" name="Google Shape;2464;p13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5" name="Google Shape;2465;p13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6" name="Google Shape;2466;p13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7" name="Google Shape;2467;p13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8" name="Google Shape;2468;p13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9" name="Google Shape;2469;p13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0" name="Google Shape;2470;p13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1" name="Google Shape;2471;p13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2" name="Google Shape;2472;p13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3" name="Google Shape;2473;p13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4" name="Google Shape;2474;p13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475" name="Google Shape;2475;p13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6" name="Google Shape;2476;p13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7" name="Google Shape;2477;p13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8" name="Google Shape;2478;p13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9" name="Google Shape;2479;p13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0" name="Google Shape;2480;p13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1" name="Google Shape;2481;p13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2" name="Google Shape;2482;p13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3" name="Google Shape;2483;p13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4" name="Google Shape;2484;p13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5" name="Google Shape;2485;p13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6" name="Google Shape;2486;p13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7" name="Google Shape;2487;p13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8" name="Google Shape;2488;p13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9" name="Google Shape;2489;p13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0" name="Google Shape;2490;p13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1" name="Google Shape;2491;p13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2" name="Google Shape;2492;p13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3" name="Google Shape;2493;p13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4" name="Google Shape;2494;p13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5" name="Google Shape;2495;p13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6" name="Google Shape;2496;p13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7" name="Google Shape;2497;p13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8" name="Google Shape;2498;p13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9" name="Google Shape;2499;p13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0" name="Google Shape;2500;p13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1" name="Google Shape;2501;p13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2" name="Google Shape;2502;p13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3" name="Google Shape;2503;p13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74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5" name="Google Shape;2505;p14"/>
          <p:cNvGrpSpPr/>
          <p:nvPr/>
        </p:nvGrpSpPr>
        <p:grpSpPr>
          <a:xfrm rot="966816">
            <a:off x="10810079" y="2382338"/>
            <a:ext cx="858371" cy="897132"/>
            <a:chOff x="3586913" y="4050713"/>
            <a:chExt cx="498538" cy="521050"/>
          </a:xfrm>
        </p:grpSpPr>
        <p:sp>
          <p:nvSpPr>
            <p:cNvPr id="2506" name="Google Shape;2506;p14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7" name="Google Shape;2507;p14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8" name="Google Shape;2508;p14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9" name="Google Shape;2509;p14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0" name="Google Shape;2510;p14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1" name="Google Shape;2511;p14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2" name="Google Shape;2512;p14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3" name="Google Shape;2513;p14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4" name="Google Shape;2514;p14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5" name="Google Shape;2515;p14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6" name="Google Shape;2516;p14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7" name="Google Shape;2517;p14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8" name="Google Shape;2518;p14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9" name="Google Shape;2519;p14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20" name="Google Shape;2520;p14"/>
          <p:cNvGrpSpPr/>
          <p:nvPr/>
        </p:nvGrpSpPr>
        <p:grpSpPr>
          <a:xfrm>
            <a:off x="-474736" y="387104"/>
            <a:ext cx="1034008" cy="1106041"/>
            <a:chOff x="1992513" y="1111488"/>
            <a:chExt cx="600563" cy="642400"/>
          </a:xfrm>
        </p:grpSpPr>
        <p:grpSp>
          <p:nvGrpSpPr>
            <p:cNvPr id="2521" name="Google Shape;2521;p14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2522" name="Google Shape;2522;p14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3" name="Google Shape;2523;p14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4" name="Google Shape;2524;p14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5" name="Google Shape;2525;p14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6" name="Google Shape;2526;p14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7" name="Google Shape;2527;p14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8" name="Google Shape;2528;p14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9" name="Google Shape;2529;p14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30" name="Google Shape;2530;p14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31" name="Google Shape;2531;p14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532" name="Google Shape;2532;p14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3" name="Google Shape;2533;p14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4" name="Google Shape;2534;p14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5" name="Google Shape;2535;p14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6" name="Google Shape;2536;p14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7" name="Google Shape;2537;p14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8" name="Google Shape;2538;p14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9" name="Google Shape;2539;p14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0" name="Google Shape;2540;p14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1" name="Google Shape;2541;p14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42" name="Google Shape;2542;p14"/>
          <p:cNvGrpSpPr/>
          <p:nvPr/>
        </p:nvGrpSpPr>
        <p:grpSpPr>
          <a:xfrm rot="-887053">
            <a:off x="257564" y="6021962"/>
            <a:ext cx="1039304" cy="632239"/>
            <a:chOff x="1737788" y="3102388"/>
            <a:chExt cx="603663" cy="367225"/>
          </a:xfrm>
        </p:grpSpPr>
        <p:grpSp>
          <p:nvGrpSpPr>
            <p:cNvPr id="2543" name="Google Shape;2543;p14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2544" name="Google Shape;2544;p14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45" name="Google Shape;2545;p14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46" name="Google Shape;2546;p14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547" name="Google Shape;2547;p14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8" name="Google Shape;2548;p14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9" name="Google Shape;2549;p14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50" name="Google Shape;2550;p14"/>
          <p:cNvGrpSpPr/>
          <p:nvPr/>
        </p:nvGrpSpPr>
        <p:grpSpPr>
          <a:xfrm>
            <a:off x="10809950" y="5560344"/>
            <a:ext cx="1166409" cy="993569"/>
            <a:chOff x="4626188" y="1862663"/>
            <a:chExt cx="677463" cy="577075"/>
          </a:xfrm>
        </p:grpSpPr>
        <p:sp>
          <p:nvSpPr>
            <p:cNvPr id="2551" name="Google Shape;2551;p1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2" name="Google Shape;2552;p1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3" name="Google Shape;2553;p1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4" name="Google Shape;2554;p1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5" name="Google Shape;2555;p1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6" name="Google Shape;2556;p1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7" name="Google Shape;2557;p1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8" name="Google Shape;2558;p1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9" name="Google Shape;2559;p1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0" name="Google Shape;2560;p1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1" name="Google Shape;2561;p1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2" name="Google Shape;2562;p1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3" name="Google Shape;2563;p1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4" name="Google Shape;2564;p1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5" name="Google Shape;2565;p1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6" name="Google Shape;2566;p1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7" name="Google Shape;2567;p1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8" name="Google Shape;2568;p1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9" name="Google Shape;2569;p1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0" name="Google Shape;2570;p1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1" name="Google Shape;2571;p1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2" name="Google Shape;2572;p1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3" name="Google Shape;2573;p1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4" name="Google Shape;2574;p1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5" name="Google Shape;2575;p1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6" name="Google Shape;2576;p1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7" name="Google Shape;2577;p1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8" name="Google Shape;2578;p1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79" name="Google Shape;2579;p14"/>
          <p:cNvGrpSpPr/>
          <p:nvPr/>
        </p:nvGrpSpPr>
        <p:grpSpPr>
          <a:xfrm rot="3768071">
            <a:off x="9261807" y="-224204"/>
            <a:ext cx="656004" cy="1373609"/>
            <a:chOff x="724161" y="2710893"/>
            <a:chExt cx="281035" cy="588445"/>
          </a:xfrm>
        </p:grpSpPr>
        <p:sp>
          <p:nvSpPr>
            <p:cNvPr id="2580" name="Google Shape;2580;p14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1" name="Google Shape;2581;p14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2" name="Google Shape;2582;p14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3" name="Google Shape;2583;p14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4" name="Google Shape;2584;p14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5" name="Google Shape;2585;p14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6" name="Google Shape;2586;p14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7" name="Google Shape;2587;p14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8" name="Google Shape;2588;p14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9" name="Google Shape;2589;p14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0" name="Google Shape;2590;p14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1" name="Google Shape;2591;p14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2" name="Google Shape;2592;p14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3" name="Google Shape;2593;p14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4" name="Google Shape;2594;p14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5" name="Google Shape;2595;p14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6" name="Google Shape;2596;p14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7" name="Google Shape;2597;p14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8" name="Google Shape;2598;p14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9" name="Google Shape;2599;p14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0" name="Google Shape;2600;p14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1" name="Google Shape;2601;p14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2" name="Google Shape;2602;p14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3" name="Google Shape;2603;p14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4" name="Google Shape;2604;p14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5" name="Google Shape;2605;p14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6" name="Google Shape;2606;p14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7" name="Google Shape;2607;p14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8" name="Google Shape;2608;p14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9" name="Google Shape;2609;p14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0" name="Google Shape;2610;p14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1" name="Google Shape;2611;p14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12" name="Google Shape;2612;p14"/>
          <p:cNvGrpSpPr/>
          <p:nvPr/>
        </p:nvGrpSpPr>
        <p:grpSpPr>
          <a:xfrm rot="3422530">
            <a:off x="5333568" y="5502093"/>
            <a:ext cx="903379" cy="1265396"/>
            <a:chOff x="1441713" y="3841513"/>
            <a:chExt cx="524688" cy="734950"/>
          </a:xfrm>
        </p:grpSpPr>
        <p:sp>
          <p:nvSpPr>
            <p:cNvPr id="2613" name="Google Shape;2613;p14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4" name="Google Shape;2614;p14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5" name="Google Shape;2615;p14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6" name="Google Shape;2616;p14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7" name="Google Shape;2617;p14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8" name="Google Shape;2618;p14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9" name="Google Shape;2619;p14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0" name="Google Shape;2620;p14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1" name="Google Shape;2621;p14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2" name="Google Shape;2622;p14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3" name="Google Shape;2623;p14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4" name="Google Shape;2624;p14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625" name="Google Shape;2625;p1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9177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2">
  <p:cSld name="Title Only  2">
    <p:spTree>
      <p:nvGrpSpPr>
        <p:cNvPr id="1" name="Shape 2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7" name="Google Shape;2627;p1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628" name="Google Shape;2628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9" name="Google Shape;2629;p1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30" name="Google Shape;2630;p1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631" name="Google Shape;2631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2" name="Google Shape;2632;p1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33" name="Google Shape;2633;p1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2634" name="Google Shape;2634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5" name="Google Shape;2635;p1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636" name="Google Shape;2636;p15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637" name="Google Shape;2637;p15"/>
          <p:cNvGrpSpPr/>
          <p:nvPr/>
        </p:nvGrpSpPr>
        <p:grpSpPr>
          <a:xfrm rot="918693" flipH="1">
            <a:off x="-50737" y="2782287"/>
            <a:ext cx="858373" cy="897135"/>
            <a:chOff x="3586913" y="4050713"/>
            <a:chExt cx="498538" cy="521050"/>
          </a:xfrm>
        </p:grpSpPr>
        <p:sp>
          <p:nvSpPr>
            <p:cNvPr id="2638" name="Google Shape;2638;p1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9" name="Google Shape;2639;p1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0" name="Google Shape;2640;p1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1" name="Google Shape;2641;p1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2" name="Google Shape;2642;p1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3" name="Google Shape;2643;p1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4" name="Google Shape;2644;p1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5" name="Google Shape;2645;p1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6" name="Google Shape;2646;p1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7" name="Google Shape;2647;p1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8" name="Google Shape;2648;p1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9" name="Google Shape;2649;p1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50" name="Google Shape;2650;p1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51" name="Google Shape;2651;p1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52" name="Google Shape;2652;p15"/>
          <p:cNvGrpSpPr/>
          <p:nvPr/>
        </p:nvGrpSpPr>
        <p:grpSpPr>
          <a:xfrm rot="1020977" flipH="1">
            <a:off x="9321824" y="59682"/>
            <a:ext cx="1034035" cy="1106069"/>
            <a:chOff x="1992513" y="1111488"/>
            <a:chExt cx="600563" cy="642400"/>
          </a:xfrm>
        </p:grpSpPr>
        <p:grpSp>
          <p:nvGrpSpPr>
            <p:cNvPr id="2653" name="Google Shape;2653;p15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2654" name="Google Shape;2654;p15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5" name="Google Shape;2655;p15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6" name="Google Shape;2656;p15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7" name="Google Shape;2657;p15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8" name="Google Shape;2658;p15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9" name="Google Shape;2659;p15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0" name="Google Shape;2660;p15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1" name="Google Shape;2661;p15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2" name="Google Shape;2662;p15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3" name="Google Shape;2663;p15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664" name="Google Shape;2664;p15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5" name="Google Shape;2665;p15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6" name="Google Shape;2666;p15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7" name="Google Shape;2667;p15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8" name="Google Shape;2668;p15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9" name="Google Shape;2669;p15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0" name="Google Shape;2670;p15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1" name="Google Shape;2671;p15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2" name="Google Shape;2672;p15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3" name="Google Shape;2673;p15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74" name="Google Shape;2674;p15"/>
          <p:cNvGrpSpPr/>
          <p:nvPr/>
        </p:nvGrpSpPr>
        <p:grpSpPr>
          <a:xfrm rot="887053" flipH="1">
            <a:off x="9603421" y="6103629"/>
            <a:ext cx="1039304" cy="632239"/>
            <a:chOff x="1737788" y="3102388"/>
            <a:chExt cx="603663" cy="367225"/>
          </a:xfrm>
        </p:grpSpPr>
        <p:grpSp>
          <p:nvGrpSpPr>
            <p:cNvPr id="2675" name="Google Shape;2675;p15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2676" name="Google Shape;2676;p15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77" name="Google Shape;2677;p15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78" name="Google Shape;2678;p15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679" name="Google Shape;2679;p15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0" name="Google Shape;2680;p15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1" name="Google Shape;2681;p15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82" name="Google Shape;2682;p15"/>
          <p:cNvGrpSpPr/>
          <p:nvPr/>
        </p:nvGrpSpPr>
        <p:grpSpPr>
          <a:xfrm rot="-327139" flipH="1">
            <a:off x="-109397" y="5837745"/>
            <a:ext cx="1166448" cy="993601"/>
            <a:chOff x="4626188" y="1862663"/>
            <a:chExt cx="677463" cy="577075"/>
          </a:xfrm>
        </p:grpSpPr>
        <p:sp>
          <p:nvSpPr>
            <p:cNvPr id="2683" name="Google Shape;2683;p1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4" name="Google Shape;2684;p1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5" name="Google Shape;2685;p1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6" name="Google Shape;2686;p1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7" name="Google Shape;2687;p1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8" name="Google Shape;2688;p1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9" name="Google Shape;2689;p1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0" name="Google Shape;2690;p1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1" name="Google Shape;2691;p1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2" name="Google Shape;2692;p1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3" name="Google Shape;2693;p1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4" name="Google Shape;2694;p1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5" name="Google Shape;2695;p1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6" name="Google Shape;2696;p1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7" name="Google Shape;2697;p1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8" name="Google Shape;2698;p1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9" name="Google Shape;2699;p1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0" name="Google Shape;2700;p1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1" name="Google Shape;2701;p1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2" name="Google Shape;2702;p1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3" name="Google Shape;2703;p1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4" name="Google Shape;2704;p1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5" name="Google Shape;2705;p1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6" name="Google Shape;2706;p1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7" name="Google Shape;2707;p1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8" name="Google Shape;2708;p1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9" name="Google Shape;2709;p1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0" name="Google Shape;2710;p1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11" name="Google Shape;2711;p15"/>
          <p:cNvGrpSpPr/>
          <p:nvPr/>
        </p:nvGrpSpPr>
        <p:grpSpPr>
          <a:xfrm rot="-3285256" flipH="1">
            <a:off x="4981852" y="5859546"/>
            <a:ext cx="763793" cy="1120391"/>
            <a:chOff x="1713713" y="4972438"/>
            <a:chExt cx="443613" cy="650725"/>
          </a:xfrm>
        </p:grpSpPr>
        <p:sp>
          <p:nvSpPr>
            <p:cNvPr id="2712" name="Google Shape;2712;p15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3" name="Google Shape;2713;p15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4" name="Google Shape;2714;p15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5" name="Google Shape;2715;p15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6" name="Google Shape;2716;p15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7" name="Google Shape;2717;p15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8" name="Google Shape;2718;p15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9" name="Google Shape;2719;p15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0" name="Google Shape;2720;p15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1" name="Google Shape;2721;p15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2" name="Google Shape;2722;p15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3" name="Google Shape;2723;p15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24" name="Google Shape;2724;p15"/>
          <p:cNvGrpSpPr/>
          <p:nvPr/>
        </p:nvGrpSpPr>
        <p:grpSpPr>
          <a:xfrm rot="-3768071" flipH="1">
            <a:off x="638081" y="-425571"/>
            <a:ext cx="656004" cy="1373609"/>
            <a:chOff x="724161" y="2710893"/>
            <a:chExt cx="281035" cy="588445"/>
          </a:xfrm>
        </p:grpSpPr>
        <p:sp>
          <p:nvSpPr>
            <p:cNvPr id="2725" name="Google Shape;2725;p1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6" name="Google Shape;2726;p1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7" name="Google Shape;2727;p1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8" name="Google Shape;2728;p1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9" name="Google Shape;2729;p1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0" name="Google Shape;2730;p1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1" name="Google Shape;2731;p1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2" name="Google Shape;2732;p1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3" name="Google Shape;2733;p1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4" name="Google Shape;2734;p1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5" name="Google Shape;2735;p1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6" name="Google Shape;2736;p1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7" name="Google Shape;2737;p1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8" name="Google Shape;2738;p1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9" name="Google Shape;2739;p1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0" name="Google Shape;2740;p1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1" name="Google Shape;2741;p1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2" name="Google Shape;2742;p1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3" name="Google Shape;2743;p1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4" name="Google Shape;2744;p1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5" name="Google Shape;2745;p1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6" name="Google Shape;2746;p1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7" name="Google Shape;2747;p1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8" name="Google Shape;2748;p1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9" name="Google Shape;2749;p1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0" name="Google Shape;2750;p1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1" name="Google Shape;2751;p1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2" name="Google Shape;2752;p1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3" name="Google Shape;2753;p1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4" name="Google Shape;2754;p1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5" name="Google Shape;2755;p1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6" name="Google Shape;2756;p1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85936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3">
  <p:cSld name="Title Only  3">
    <p:spTree>
      <p:nvGrpSpPr>
        <p:cNvPr id="1" name="Shape 2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8" name="Google Shape;2758;p1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759" name="Google Shape;2759;p1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0" name="Google Shape;2760;p1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61" name="Google Shape;2761;p1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762" name="Google Shape;2762;p1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3" name="Google Shape;2763;p1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764" name="Google Shape;2764;p1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765" name="Google Shape;2765;p16"/>
          <p:cNvGrpSpPr/>
          <p:nvPr/>
        </p:nvGrpSpPr>
        <p:grpSpPr>
          <a:xfrm rot="1263493" flipH="1">
            <a:off x="10041684" y="5971514"/>
            <a:ext cx="858376" cy="897137"/>
            <a:chOff x="3586913" y="4050713"/>
            <a:chExt cx="498538" cy="521050"/>
          </a:xfrm>
        </p:grpSpPr>
        <p:sp>
          <p:nvSpPr>
            <p:cNvPr id="2766" name="Google Shape;2766;p1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7" name="Google Shape;2767;p1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8" name="Google Shape;2768;p1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9" name="Google Shape;2769;p1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0" name="Google Shape;2770;p1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1" name="Google Shape;2771;p1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2" name="Google Shape;2772;p1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3" name="Google Shape;2773;p1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4" name="Google Shape;2774;p1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5" name="Google Shape;2775;p1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6" name="Google Shape;2776;p1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7" name="Google Shape;2777;p1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8" name="Google Shape;2778;p1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9" name="Google Shape;2779;p1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80" name="Google Shape;2780;p16"/>
          <p:cNvGrpSpPr/>
          <p:nvPr/>
        </p:nvGrpSpPr>
        <p:grpSpPr>
          <a:xfrm rot="-3285256" flipH="1">
            <a:off x="4747752" y="5928413"/>
            <a:ext cx="763793" cy="1120391"/>
            <a:chOff x="1713713" y="4972438"/>
            <a:chExt cx="443613" cy="650725"/>
          </a:xfrm>
        </p:grpSpPr>
        <p:sp>
          <p:nvSpPr>
            <p:cNvPr id="2781" name="Google Shape;2781;p16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2" name="Google Shape;2782;p16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3" name="Google Shape;2783;p16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4" name="Google Shape;2784;p16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5" name="Google Shape;2785;p16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6" name="Google Shape;2786;p16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7" name="Google Shape;2787;p16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8" name="Google Shape;2788;p16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9" name="Google Shape;2789;p16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0" name="Google Shape;2790;p16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1" name="Google Shape;2791;p16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2" name="Google Shape;2792;p16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93" name="Google Shape;2793;p16"/>
          <p:cNvGrpSpPr/>
          <p:nvPr/>
        </p:nvGrpSpPr>
        <p:grpSpPr>
          <a:xfrm rot="2700000">
            <a:off x="-192428" y="5842110"/>
            <a:ext cx="1403255" cy="1155945"/>
            <a:chOff x="4399263" y="2810788"/>
            <a:chExt cx="815013" cy="671375"/>
          </a:xfrm>
        </p:grpSpPr>
        <p:sp>
          <p:nvSpPr>
            <p:cNvPr id="2794" name="Google Shape;2794;p1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5" name="Google Shape;2795;p1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6" name="Google Shape;2796;p1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7" name="Google Shape;2797;p1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8" name="Google Shape;2798;p1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9" name="Google Shape;2799;p1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0" name="Google Shape;2800;p1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1" name="Google Shape;2801;p1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2" name="Google Shape;2802;p1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3" name="Google Shape;2803;p1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4" name="Google Shape;2804;p1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5" name="Google Shape;2805;p1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6" name="Google Shape;2806;p1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7" name="Google Shape;2807;p1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8" name="Google Shape;2808;p1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9" name="Google Shape;2809;p1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0" name="Google Shape;2810;p1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1" name="Google Shape;2811;p1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2" name="Google Shape;2812;p1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3" name="Google Shape;2813;p1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4" name="Google Shape;2814;p1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5" name="Google Shape;2815;p1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6" name="Google Shape;2816;p1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7" name="Google Shape;2817;p1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8" name="Google Shape;2818;p1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9" name="Google Shape;2819;p1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0" name="Google Shape;2820;p1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1" name="Google Shape;2821;p1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2" name="Google Shape;2822;p1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3" name="Google Shape;2823;p1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4" name="Google Shape;2824;p1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5" name="Google Shape;2825;p1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6" name="Google Shape;2826;p1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7" name="Google Shape;2827;p1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8" name="Google Shape;2828;p1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9" name="Google Shape;2829;p1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0" name="Google Shape;2830;p1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1" name="Google Shape;2831;p1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2" name="Google Shape;2832;p1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3" name="Google Shape;2833;p1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4" name="Google Shape;2834;p1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5" name="Google Shape;2835;p1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6" name="Google Shape;2836;p1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7" name="Google Shape;2837;p1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8" name="Google Shape;2838;p1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9" name="Google Shape;2839;p1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0" name="Google Shape;2840;p1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1" name="Google Shape;2841;p1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2" name="Google Shape;2842;p1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3" name="Google Shape;2843;p1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4" name="Google Shape;2844;p1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5" name="Google Shape;2845;p1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6" name="Google Shape;2846;p1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7" name="Google Shape;2847;p1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8" name="Google Shape;2848;p1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9" name="Google Shape;2849;p1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0" name="Google Shape;2850;p1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1" name="Google Shape;2851;p1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2" name="Google Shape;2852;p1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3" name="Google Shape;2853;p1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4" name="Google Shape;2854;p1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5" name="Google Shape;2855;p1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6" name="Google Shape;2856;p1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7" name="Google Shape;2857;p1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8" name="Google Shape;2858;p1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9" name="Google Shape;2859;p1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0" name="Google Shape;2860;p1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1" name="Google Shape;2861;p1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2" name="Google Shape;2862;p1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3" name="Google Shape;2863;p1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4" name="Google Shape;2864;p1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5" name="Google Shape;2865;p1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6" name="Google Shape;2866;p1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7" name="Google Shape;2867;p1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8" name="Google Shape;2868;p1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9" name="Google Shape;2869;p1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0" name="Google Shape;2870;p1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1" name="Google Shape;2871;p1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2" name="Google Shape;2872;p1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3" name="Google Shape;2873;p1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4" name="Google Shape;2874;p1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5" name="Google Shape;2875;p1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6" name="Google Shape;2876;p1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7" name="Google Shape;2877;p1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8" name="Google Shape;2878;p1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9" name="Google Shape;2879;p1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0" name="Google Shape;2880;p1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1" name="Google Shape;2881;p1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2" name="Google Shape;2882;p1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3" name="Google Shape;2883;p1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4" name="Google Shape;2884;p1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5" name="Google Shape;2885;p1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6" name="Google Shape;2886;p1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7" name="Google Shape;2887;p1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8" name="Google Shape;2888;p1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9" name="Google Shape;2889;p1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0" name="Google Shape;2890;p1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1" name="Google Shape;2891;p1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2" name="Google Shape;2892;p1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3" name="Google Shape;2893;p1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4" name="Google Shape;2894;p1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5" name="Google Shape;2895;p1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6" name="Google Shape;2896;p1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7" name="Google Shape;2897;p1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8" name="Google Shape;2898;p1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9" name="Google Shape;2899;p1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0" name="Google Shape;2900;p1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1" name="Google Shape;2901;p1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2" name="Google Shape;2902;p1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3" name="Google Shape;2903;p1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4" name="Google Shape;2904;p1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5" name="Google Shape;2905;p1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6" name="Google Shape;2906;p1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7" name="Google Shape;2907;p1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8" name="Google Shape;2908;p1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9" name="Google Shape;2909;p1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0" name="Google Shape;2910;p1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1" name="Google Shape;2911;p1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2" name="Google Shape;2912;p1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3" name="Google Shape;2913;p1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4" name="Google Shape;2914;p1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5" name="Google Shape;2915;p1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6" name="Google Shape;2916;p1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7" name="Google Shape;2917;p1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8" name="Google Shape;2918;p1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9" name="Google Shape;2919;p1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0" name="Google Shape;2920;p1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1" name="Google Shape;2921;p1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2" name="Google Shape;2922;p1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3" name="Google Shape;2923;p1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4" name="Google Shape;2924;p1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5" name="Google Shape;2925;p1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6" name="Google Shape;2926;p1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7" name="Google Shape;2927;p1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8" name="Google Shape;2928;p1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9" name="Google Shape;2929;p1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0" name="Google Shape;2930;p1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1" name="Google Shape;2931;p1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2" name="Google Shape;2932;p1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3" name="Google Shape;2933;p1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4" name="Google Shape;2934;p1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5" name="Google Shape;2935;p1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6" name="Google Shape;2936;p1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7" name="Google Shape;2937;p1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8" name="Google Shape;2938;p1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9" name="Google Shape;2939;p1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0" name="Google Shape;2940;p1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1" name="Google Shape;2941;p1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2" name="Google Shape;2942;p1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3" name="Google Shape;2943;p1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4" name="Google Shape;2944;p1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5" name="Google Shape;2945;p1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6" name="Google Shape;2946;p1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7" name="Google Shape;2947;p1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8" name="Google Shape;2948;p1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9" name="Google Shape;2949;p1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0" name="Google Shape;2950;p1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1" name="Google Shape;2951;p1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2" name="Google Shape;2952;p1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3" name="Google Shape;2953;p1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4" name="Google Shape;2954;p1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5" name="Google Shape;2955;p1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6" name="Google Shape;2956;p1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7" name="Google Shape;2957;p1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8" name="Google Shape;2958;p1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9" name="Google Shape;2959;p1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0" name="Google Shape;2960;p1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1" name="Google Shape;2961;p1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2" name="Google Shape;2962;p1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3" name="Google Shape;2963;p1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4" name="Google Shape;2964;p1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5" name="Google Shape;2965;p1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6" name="Google Shape;2966;p1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7" name="Google Shape;2967;p1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8" name="Google Shape;2968;p1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9" name="Google Shape;2969;p1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0" name="Google Shape;2970;p1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1" name="Google Shape;2971;p1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2" name="Google Shape;2972;p1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3" name="Google Shape;2973;p1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4" name="Google Shape;2974;p1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5" name="Google Shape;2975;p1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6" name="Google Shape;2976;p1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7" name="Google Shape;2977;p1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8" name="Google Shape;2978;p1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9" name="Google Shape;2979;p1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0" name="Google Shape;2980;p1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1" name="Google Shape;2981;p1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2" name="Google Shape;2982;p1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3" name="Google Shape;2983;p1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4" name="Google Shape;2984;p1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5" name="Google Shape;2985;p1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6" name="Google Shape;2986;p1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7" name="Google Shape;2987;p1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8" name="Google Shape;2988;p1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9" name="Google Shape;2989;p1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0" name="Google Shape;2990;p1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1" name="Google Shape;2991;p1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2" name="Google Shape;2992;p1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3" name="Google Shape;2993;p1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4" name="Google Shape;2994;p1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5" name="Google Shape;2995;p1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6" name="Google Shape;2996;p1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7" name="Google Shape;2997;p1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8" name="Google Shape;2998;p1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9" name="Google Shape;2999;p1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0" name="Google Shape;3000;p1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1" name="Google Shape;3001;p1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2" name="Google Shape;3002;p1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3" name="Google Shape;3003;p1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4" name="Google Shape;3004;p1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5" name="Google Shape;3005;p1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6" name="Google Shape;3006;p1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7" name="Google Shape;3007;p1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8" name="Google Shape;3008;p1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9" name="Google Shape;3009;p1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0" name="Google Shape;3010;p1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1" name="Google Shape;3011;p1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2" name="Google Shape;3012;p1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3" name="Google Shape;3013;p1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4" name="Google Shape;3014;p1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5" name="Google Shape;3015;p1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6" name="Google Shape;3016;p1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7" name="Google Shape;3017;p1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8" name="Google Shape;3018;p1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9" name="Google Shape;3019;p1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0" name="Google Shape;3020;p1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1" name="Google Shape;3021;p1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2" name="Google Shape;3022;p1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3" name="Google Shape;3023;p1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4" name="Google Shape;3024;p1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5" name="Google Shape;3025;p1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6" name="Google Shape;3026;p1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7" name="Google Shape;3027;p1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8" name="Google Shape;3028;p1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9" name="Google Shape;3029;p1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0" name="Google Shape;3030;p1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1" name="Google Shape;3031;p1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2" name="Google Shape;3032;p1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3" name="Google Shape;3033;p1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4" name="Google Shape;3034;p1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5" name="Google Shape;3035;p1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6" name="Google Shape;3036;p1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7" name="Google Shape;3037;p1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8" name="Google Shape;3038;p1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9" name="Google Shape;3039;p1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0" name="Google Shape;3040;p1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1" name="Google Shape;3041;p1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2" name="Google Shape;3042;p1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3" name="Google Shape;3043;p1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4" name="Google Shape;3044;p1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5" name="Google Shape;3045;p1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6" name="Google Shape;3046;p1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7" name="Google Shape;3047;p1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8" name="Google Shape;3048;p1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9" name="Google Shape;3049;p1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0" name="Google Shape;3050;p1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1" name="Google Shape;3051;p1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052" name="Google Shape;3052;p16"/>
          <p:cNvGrpSpPr/>
          <p:nvPr/>
        </p:nvGrpSpPr>
        <p:grpSpPr>
          <a:xfrm rot="-662724">
            <a:off x="10207432" y="-4974"/>
            <a:ext cx="742187" cy="937585"/>
            <a:chOff x="2884913" y="4249000"/>
            <a:chExt cx="431063" cy="544550"/>
          </a:xfrm>
        </p:grpSpPr>
        <p:sp>
          <p:nvSpPr>
            <p:cNvPr id="3053" name="Google Shape;3053;p1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4" name="Google Shape;3054;p1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5" name="Google Shape;3055;p1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6" name="Google Shape;3056;p1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7" name="Google Shape;3057;p1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8" name="Google Shape;3058;p1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9" name="Google Shape;3059;p1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0" name="Google Shape;3060;p1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1" name="Google Shape;3061;p1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2" name="Google Shape;3062;p1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3" name="Google Shape;3063;p1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4" name="Google Shape;3064;p1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5" name="Google Shape;3065;p1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6" name="Google Shape;3066;p1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7" name="Google Shape;3067;p1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8" name="Google Shape;3068;p1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9" name="Google Shape;3069;p1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0" name="Google Shape;3070;p1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1" name="Google Shape;3071;p1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2" name="Google Shape;3072;p1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3" name="Google Shape;3073;p1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4" name="Google Shape;3074;p1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5" name="Google Shape;3075;p1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6" name="Google Shape;3076;p1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7" name="Google Shape;3077;p1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8" name="Google Shape;3078;p1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9" name="Google Shape;3079;p1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0" name="Google Shape;3080;p1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1" name="Google Shape;3081;p1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2" name="Google Shape;3082;p1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3" name="Google Shape;3083;p1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4" name="Google Shape;3084;p1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5" name="Google Shape;3085;p1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6" name="Google Shape;3086;p1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7" name="Google Shape;3087;p1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8" name="Google Shape;3088;p1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9" name="Google Shape;3089;p1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0" name="Google Shape;3090;p1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1" name="Google Shape;3091;p1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2" name="Google Shape;3092;p1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3" name="Google Shape;3093;p1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4" name="Google Shape;3094;p1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5" name="Google Shape;3095;p1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6" name="Google Shape;3096;p1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7" name="Google Shape;3097;p1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8" name="Google Shape;3098;p1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9" name="Google Shape;3099;p1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0" name="Google Shape;3100;p1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1" name="Google Shape;3101;p1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2" name="Google Shape;3102;p1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3" name="Google Shape;3103;p1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4" name="Google Shape;3104;p1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5" name="Google Shape;3105;p1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6" name="Google Shape;3106;p1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7" name="Google Shape;3107;p1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8" name="Google Shape;3108;p1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9" name="Google Shape;3109;p1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0" name="Google Shape;3110;p1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1" name="Google Shape;3111;p1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2" name="Google Shape;3112;p1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3" name="Google Shape;3113;p1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4" name="Google Shape;3114;p1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5" name="Google Shape;3115;p1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6" name="Google Shape;3116;p1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7" name="Google Shape;3117;p1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8" name="Google Shape;3118;p1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9" name="Google Shape;3119;p1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0" name="Google Shape;3120;p1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1" name="Google Shape;3121;p1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2" name="Google Shape;3122;p1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123" name="Google Shape;3123;p16"/>
          <p:cNvGrpSpPr/>
          <p:nvPr/>
        </p:nvGrpSpPr>
        <p:grpSpPr>
          <a:xfrm rot="-768563">
            <a:off x="-456689" y="2173337"/>
            <a:ext cx="1286193" cy="1175375"/>
            <a:chOff x="1427588" y="2103288"/>
            <a:chExt cx="747013" cy="682650"/>
          </a:xfrm>
        </p:grpSpPr>
        <p:grpSp>
          <p:nvGrpSpPr>
            <p:cNvPr id="3124" name="Google Shape;3124;p16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3125" name="Google Shape;3125;p16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6" name="Google Shape;3126;p16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7" name="Google Shape;3127;p16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8" name="Google Shape;3128;p16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9" name="Google Shape;3129;p1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0" name="Google Shape;3130;p1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1" name="Google Shape;3131;p1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2" name="Google Shape;3132;p1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3" name="Google Shape;3133;p1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4" name="Google Shape;3134;p1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5" name="Google Shape;3135;p1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6" name="Google Shape;3136;p1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7" name="Google Shape;3137;p16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8" name="Google Shape;3138;p16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9" name="Google Shape;3139;p16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0" name="Google Shape;3140;p16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1" name="Google Shape;3141;p16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2" name="Google Shape;3142;p16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3" name="Google Shape;3143;p16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4" name="Google Shape;3144;p16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5" name="Google Shape;3145;p16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6" name="Google Shape;3146;p16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7" name="Google Shape;3147;p16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8" name="Google Shape;3148;p16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9" name="Google Shape;3149;p16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0" name="Google Shape;3150;p16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1" name="Google Shape;3151;p16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2" name="Google Shape;3152;p16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3" name="Google Shape;3153;p16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154" name="Google Shape;3154;p16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5" name="Google Shape;3155;p16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6" name="Google Shape;3156;p16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7" name="Google Shape;3157;p16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8" name="Google Shape;3158;p1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9" name="Google Shape;3159;p1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0" name="Google Shape;3160;p1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1" name="Google Shape;3161;p1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2" name="Google Shape;3162;p1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3" name="Google Shape;3163;p1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4" name="Google Shape;3164;p1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5" name="Google Shape;3165;p1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6" name="Google Shape;3166;p16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7" name="Google Shape;3167;p16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8" name="Google Shape;3168;p16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9" name="Google Shape;3169;p16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0" name="Google Shape;3170;p16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1" name="Google Shape;3171;p16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2" name="Google Shape;3172;p16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3" name="Google Shape;3173;p16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4" name="Google Shape;3174;p16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5" name="Google Shape;3175;p16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6" name="Google Shape;3176;p16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7" name="Google Shape;3177;p16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8" name="Google Shape;3178;p16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9" name="Google Shape;3179;p16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0" name="Google Shape;3180;p16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1" name="Google Shape;3181;p16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2" name="Google Shape;3182;p16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167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5">
  <p:cSld name="Title Only  5">
    <p:spTree>
      <p:nvGrpSpPr>
        <p:cNvPr id="1" name="Shape 3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7" name="Google Shape;3297;p1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298" name="Google Shape;3298;p1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9" name="Google Shape;3299;p1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300" name="Google Shape;3300;p18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3301" name="Google Shape;3301;p18"/>
          <p:cNvGrpSpPr/>
          <p:nvPr/>
        </p:nvGrpSpPr>
        <p:grpSpPr>
          <a:xfrm rot="1067368">
            <a:off x="9936549" y="5415015"/>
            <a:ext cx="1033960" cy="1105991"/>
            <a:chOff x="1992513" y="1111488"/>
            <a:chExt cx="600563" cy="642400"/>
          </a:xfrm>
        </p:grpSpPr>
        <p:grpSp>
          <p:nvGrpSpPr>
            <p:cNvPr id="3302" name="Google Shape;3302;p18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3303" name="Google Shape;3303;p18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4" name="Google Shape;3304;p18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5" name="Google Shape;3305;p18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6" name="Google Shape;3306;p18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7" name="Google Shape;3307;p18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8" name="Google Shape;3308;p18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9" name="Google Shape;3309;p18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0" name="Google Shape;3310;p18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1" name="Google Shape;3311;p18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2" name="Google Shape;3312;p18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313" name="Google Shape;3313;p18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4" name="Google Shape;3314;p18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5" name="Google Shape;3315;p18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6" name="Google Shape;3316;p18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7" name="Google Shape;3317;p18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8" name="Google Shape;3318;p18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9" name="Google Shape;3319;p18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0" name="Google Shape;3320;p18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1" name="Google Shape;3321;p18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2" name="Google Shape;3322;p18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23" name="Google Shape;3323;p18"/>
          <p:cNvGrpSpPr/>
          <p:nvPr/>
        </p:nvGrpSpPr>
        <p:grpSpPr>
          <a:xfrm rot="-887053">
            <a:off x="244564" y="5898129"/>
            <a:ext cx="1039304" cy="632239"/>
            <a:chOff x="1737788" y="3102388"/>
            <a:chExt cx="603663" cy="367225"/>
          </a:xfrm>
        </p:grpSpPr>
        <p:grpSp>
          <p:nvGrpSpPr>
            <p:cNvPr id="3324" name="Google Shape;3324;p1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3325" name="Google Shape;3325;p1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6" name="Google Shape;3326;p1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7" name="Google Shape;3327;p1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328" name="Google Shape;3328;p1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9" name="Google Shape;3329;p1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0" name="Google Shape;3330;p1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31" name="Google Shape;3331;p18"/>
          <p:cNvGrpSpPr/>
          <p:nvPr/>
        </p:nvGrpSpPr>
        <p:grpSpPr>
          <a:xfrm rot="634530">
            <a:off x="-270271" y="2059058"/>
            <a:ext cx="1166441" cy="993596"/>
            <a:chOff x="4626188" y="1862663"/>
            <a:chExt cx="677463" cy="577075"/>
          </a:xfrm>
        </p:grpSpPr>
        <p:sp>
          <p:nvSpPr>
            <p:cNvPr id="3332" name="Google Shape;3332;p1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3" name="Google Shape;3333;p1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4" name="Google Shape;3334;p1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5" name="Google Shape;3335;p1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6" name="Google Shape;3336;p1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7" name="Google Shape;3337;p1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8" name="Google Shape;3338;p1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9" name="Google Shape;3339;p1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0" name="Google Shape;3340;p1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1" name="Google Shape;3341;p1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2" name="Google Shape;3342;p1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3" name="Google Shape;3343;p1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4" name="Google Shape;3344;p1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5" name="Google Shape;3345;p1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6" name="Google Shape;3346;p1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7" name="Google Shape;3347;p1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8" name="Google Shape;3348;p1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9" name="Google Shape;3349;p1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0" name="Google Shape;3350;p1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1" name="Google Shape;3351;p1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2" name="Google Shape;3352;p1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3" name="Google Shape;3353;p1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4" name="Google Shape;3354;p1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5" name="Google Shape;3355;p1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6" name="Google Shape;3356;p1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7" name="Google Shape;3357;p1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8" name="Google Shape;3358;p1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9" name="Google Shape;3359;p1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60" name="Google Shape;3360;p18"/>
          <p:cNvGrpSpPr/>
          <p:nvPr/>
        </p:nvGrpSpPr>
        <p:grpSpPr>
          <a:xfrm rot="2986647">
            <a:off x="9624534" y="254805"/>
            <a:ext cx="763812" cy="1120419"/>
            <a:chOff x="1713713" y="4972438"/>
            <a:chExt cx="443613" cy="650725"/>
          </a:xfrm>
        </p:grpSpPr>
        <p:sp>
          <p:nvSpPr>
            <p:cNvPr id="3361" name="Google Shape;3361;p18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2" name="Google Shape;3362;p18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3" name="Google Shape;3363;p18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4" name="Google Shape;3364;p18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5" name="Google Shape;3365;p18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6" name="Google Shape;3366;p18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7" name="Google Shape;3367;p18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8" name="Google Shape;3368;p18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9" name="Google Shape;3369;p18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0" name="Google Shape;3370;p18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1" name="Google Shape;3371;p18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2" name="Google Shape;3372;p18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73" name="Google Shape;3373;p18"/>
          <p:cNvGrpSpPr/>
          <p:nvPr/>
        </p:nvGrpSpPr>
        <p:grpSpPr>
          <a:xfrm rot="3375818">
            <a:off x="5191029" y="5798511"/>
            <a:ext cx="656017" cy="1373645"/>
            <a:chOff x="724161" y="2710893"/>
            <a:chExt cx="281035" cy="588445"/>
          </a:xfrm>
        </p:grpSpPr>
        <p:sp>
          <p:nvSpPr>
            <p:cNvPr id="3374" name="Google Shape;3374;p1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5" name="Google Shape;3375;p1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6" name="Google Shape;3376;p1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7" name="Google Shape;3377;p1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8" name="Google Shape;3378;p1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9" name="Google Shape;3379;p1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0" name="Google Shape;3380;p1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1" name="Google Shape;3381;p1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2" name="Google Shape;3382;p1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3" name="Google Shape;3383;p1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4" name="Google Shape;3384;p1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5" name="Google Shape;3385;p1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6" name="Google Shape;3386;p1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7" name="Google Shape;3387;p1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8" name="Google Shape;3388;p1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9" name="Google Shape;3389;p1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0" name="Google Shape;3390;p1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1" name="Google Shape;3391;p1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2" name="Google Shape;3392;p1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3" name="Google Shape;3393;p1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4" name="Google Shape;3394;p1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5" name="Google Shape;3395;p1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6" name="Google Shape;3396;p1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7" name="Google Shape;3397;p1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8" name="Google Shape;3398;p1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9" name="Google Shape;3399;p1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0" name="Google Shape;3400;p1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1" name="Google Shape;3401;p1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2" name="Google Shape;3402;p1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3" name="Google Shape;3403;p1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4" name="Google Shape;3404;p1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5" name="Google Shape;3405;p1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891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6">
  <p:cSld name="Title Only  6">
    <p:spTree>
      <p:nvGrpSpPr>
        <p:cNvPr id="1" name="Shape 3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7" name="Google Shape;3407;p1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408" name="Google Shape;3408;p1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9" name="Google Shape;3409;p1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410" name="Google Shape;3410;p19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3411" name="Google Shape;3411;p19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3412" name="Google Shape;3412;p19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3" name="Google Shape;3413;p19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4" name="Google Shape;3414;p19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5" name="Google Shape;3415;p19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6" name="Google Shape;3416;p19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7" name="Google Shape;3417;p19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8" name="Google Shape;3418;p19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9" name="Google Shape;3419;p19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0" name="Google Shape;3420;p19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1" name="Google Shape;3421;p19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2" name="Google Shape;3422;p19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3" name="Google Shape;3423;p19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4" name="Google Shape;3424;p19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5" name="Google Shape;3425;p19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426" name="Google Shape;3426;p19"/>
          <p:cNvGrpSpPr/>
          <p:nvPr/>
        </p:nvGrpSpPr>
        <p:grpSpPr>
          <a:xfrm rot="-955213">
            <a:off x="-154552" y="1853086"/>
            <a:ext cx="1113885" cy="1407141"/>
            <a:chOff x="2884913" y="4249000"/>
            <a:chExt cx="431063" cy="544550"/>
          </a:xfrm>
        </p:grpSpPr>
        <p:sp>
          <p:nvSpPr>
            <p:cNvPr id="3427" name="Google Shape;3427;p19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8" name="Google Shape;3428;p19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9" name="Google Shape;3429;p19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0" name="Google Shape;3430;p19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1" name="Google Shape;3431;p19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2" name="Google Shape;3432;p19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3" name="Google Shape;3433;p19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4" name="Google Shape;3434;p19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5" name="Google Shape;3435;p19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6" name="Google Shape;3436;p19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7" name="Google Shape;3437;p19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8" name="Google Shape;3438;p19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9" name="Google Shape;3439;p19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0" name="Google Shape;3440;p19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1" name="Google Shape;3441;p19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2" name="Google Shape;3442;p19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3" name="Google Shape;3443;p19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4" name="Google Shape;3444;p19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5" name="Google Shape;3445;p19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6" name="Google Shape;3446;p19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7" name="Google Shape;3447;p19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8" name="Google Shape;3448;p19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9" name="Google Shape;3449;p19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0" name="Google Shape;3450;p19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1" name="Google Shape;3451;p19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2" name="Google Shape;3452;p19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3" name="Google Shape;3453;p19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4" name="Google Shape;3454;p19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5" name="Google Shape;3455;p19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6" name="Google Shape;3456;p19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7" name="Google Shape;3457;p19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8" name="Google Shape;3458;p19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9" name="Google Shape;3459;p19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0" name="Google Shape;3460;p19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1" name="Google Shape;3461;p19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2" name="Google Shape;3462;p19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3" name="Google Shape;3463;p19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4" name="Google Shape;3464;p19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5" name="Google Shape;3465;p19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6" name="Google Shape;3466;p19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7" name="Google Shape;3467;p19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8" name="Google Shape;3468;p19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9" name="Google Shape;3469;p19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0" name="Google Shape;3470;p19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1" name="Google Shape;3471;p19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2" name="Google Shape;3472;p19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3" name="Google Shape;3473;p19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4" name="Google Shape;3474;p19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5" name="Google Shape;3475;p19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6" name="Google Shape;3476;p19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7" name="Google Shape;3477;p19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8" name="Google Shape;3478;p19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9" name="Google Shape;3479;p19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0" name="Google Shape;3480;p19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1" name="Google Shape;3481;p19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2" name="Google Shape;3482;p19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3" name="Google Shape;3483;p19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4" name="Google Shape;3484;p19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5" name="Google Shape;3485;p19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6" name="Google Shape;3486;p19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7" name="Google Shape;3487;p19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8" name="Google Shape;3488;p19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9" name="Google Shape;3489;p19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0" name="Google Shape;3490;p19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1" name="Google Shape;3491;p19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2" name="Google Shape;3492;p19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3" name="Google Shape;3493;p19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4" name="Google Shape;3494;p19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5" name="Google Shape;3495;p19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6" name="Google Shape;3496;p19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497" name="Google Shape;3497;p19"/>
          <p:cNvGrpSpPr/>
          <p:nvPr/>
        </p:nvGrpSpPr>
        <p:grpSpPr>
          <a:xfrm rot="1287174">
            <a:off x="10036712" y="405851"/>
            <a:ext cx="1286224" cy="1175403"/>
            <a:chOff x="1427588" y="2103288"/>
            <a:chExt cx="747013" cy="682650"/>
          </a:xfrm>
        </p:grpSpPr>
        <p:grpSp>
          <p:nvGrpSpPr>
            <p:cNvPr id="3498" name="Google Shape;3498;p19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3499" name="Google Shape;3499;p19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0" name="Google Shape;3500;p19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1" name="Google Shape;3501;p19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2" name="Google Shape;3502;p19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3" name="Google Shape;3503;p19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4" name="Google Shape;3504;p19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5" name="Google Shape;3505;p19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6" name="Google Shape;3506;p19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7" name="Google Shape;3507;p19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8" name="Google Shape;3508;p19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9" name="Google Shape;3509;p19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0" name="Google Shape;3510;p19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1" name="Google Shape;3511;p19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2" name="Google Shape;3512;p19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3" name="Google Shape;3513;p19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4" name="Google Shape;3514;p19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5" name="Google Shape;3515;p19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6" name="Google Shape;3516;p19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7" name="Google Shape;3517;p19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8" name="Google Shape;3518;p19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9" name="Google Shape;3519;p19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0" name="Google Shape;3520;p19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1" name="Google Shape;3521;p19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2" name="Google Shape;3522;p19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3" name="Google Shape;3523;p19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4" name="Google Shape;3524;p19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5" name="Google Shape;3525;p19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6" name="Google Shape;3526;p19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7" name="Google Shape;3527;p19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528" name="Google Shape;3528;p19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29" name="Google Shape;3529;p19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0" name="Google Shape;3530;p19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1" name="Google Shape;3531;p19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2" name="Google Shape;3532;p19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3" name="Google Shape;3533;p19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4" name="Google Shape;3534;p19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5" name="Google Shape;3535;p19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6" name="Google Shape;3536;p19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7" name="Google Shape;3537;p19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8" name="Google Shape;3538;p19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9" name="Google Shape;3539;p19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0" name="Google Shape;3540;p19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1" name="Google Shape;3541;p19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2" name="Google Shape;3542;p19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3" name="Google Shape;3543;p19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4" name="Google Shape;3544;p19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5" name="Google Shape;3545;p19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6" name="Google Shape;3546;p19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7" name="Google Shape;3547;p19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8" name="Google Shape;3548;p19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9" name="Google Shape;3549;p19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0" name="Google Shape;3550;p19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1" name="Google Shape;3551;p19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2" name="Google Shape;3552;p19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3" name="Google Shape;3553;p19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4" name="Google Shape;3554;p19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5" name="Google Shape;3555;p19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6" name="Google Shape;3556;p19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557" name="Google Shape;3557;p19"/>
          <p:cNvGrpSpPr/>
          <p:nvPr/>
        </p:nvGrpSpPr>
        <p:grpSpPr>
          <a:xfrm>
            <a:off x="9866345" y="5810245"/>
            <a:ext cx="1403235" cy="1155929"/>
            <a:chOff x="4399263" y="2810788"/>
            <a:chExt cx="815013" cy="671375"/>
          </a:xfrm>
        </p:grpSpPr>
        <p:sp>
          <p:nvSpPr>
            <p:cNvPr id="3558" name="Google Shape;3558;p19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9" name="Google Shape;3559;p19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0" name="Google Shape;3560;p19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1" name="Google Shape;3561;p19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2" name="Google Shape;3562;p19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3" name="Google Shape;3563;p19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4" name="Google Shape;3564;p19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5" name="Google Shape;3565;p19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6" name="Google Shape;3566;p19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7" name="Google Shape;3567;p19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8" name="Google Shape;3568;p19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9" name="Google Shape;3569;p19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0" name="Google Shape;3570;p19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1" name="Google Shape;3571;p19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2" name="Google Shape;3572;p19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3" name="Google Shape;3573;p19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4" name="Google Shape;3574;p19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5" name="Google Shape;3575;p19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6" name="Google Shape;3576;p19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7" name="Google Shape;3577;p19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8" name="Google Shape;3578;p19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9" name="Google Shape;3579;p19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0" name="Google Shape;3580;p19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1" name="Google Shape;3581;p19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2" name="Google Shape;3582;p19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3" name="Google Shape;3583;p19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4" name="Google Shape;3584;p19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5" name="Google Shape;3585;p19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6" name="Google Shape;3586;p19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7" name="Google Shape;3587;p19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8" name="Google Shape;3588;p19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9" name="Google Shape;3589;p19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0" name="Google Shape;3590;p19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1" name="Google Shape;3591;p19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2" name="Google Shape;3592;p19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3" name="Google Shape;3593;p19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4" name="Google Shape;3594;p19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5" name="Google Shape;3595;p19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6" name="Google Shape;3596;p19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7" name="Google Shape;3597;p19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8" name="Google Shape;3598;p19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9" name="Google Shape;3599;p19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0" name="Google Shape;3600;p19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1" name="Google Shape;3601;p19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2" name="Google Shape;3602;p19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3" name="Google Shape;3603;p19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4" name="Google Shape;3604;p19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5" name="Google Shape;3605;p19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6" name="Google Shape;3606;p19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7" name="Google Shape;3607;p19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8" name="Google Shape;3608;p19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9" name="Google Shape;3609;p19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0" name="Google Shape;3610;p19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1" name="Google Shape;3611;p19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2" name="Google Shape;3612;p19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3" name="Google Shape;3613;p19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4" name="Google Shape;3614;p19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5" name="Google Shape;3615;p19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6" name="Google Shape;3616;p19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7" name="Google Shape;3617;p19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8" name="Google Shape;3618;p19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9" name="Google Shape;3619;p19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0" name="Google Shape;3620;p19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1" name="Google Shape;3621;p19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2" name="Google Shape;3622;p19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3" name="Google Shape;3623;p19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4" name="Google Shape;3624;p19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5" name="Google Shape;3625;p19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6" name="Google Shape;3626;p19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7" name="Google Shape;3627;p19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8" name="Google Shape;3628;p19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9" name="Google Shape;3629;p19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0" name="Google Shape;3630;p19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1" name="Google Shape;3631;p19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2" name="Google Shape;3632;p19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3" name="Google Shape;3633;p19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4" name="Google Shape;3634;p19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5" name="Google Shape;3635;p19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6" name="Google Shape;3636;p19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7" name="Google Shape;3637;p19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8" name="Google Shape;3638;p19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9" name="Google Shape;3639;p19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0" name="Google Shape;3640;p19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1" name="Google Shape;3641;p19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2" name="Google Shape;3642;p19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3" name="Google Shape;3643;p19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4" name="Google Shape;3644;p19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5" name="Google Shape;3645;p19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6" name="Google Shape;3646;p19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7" name="Google Shape;3647;p19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8" name="Google Shape;3648;p19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9" name="Google Shape;3649;p19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0" name="Google Shape;3650;p19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1" name="Google Shape;3651;p19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2" name="Google Shape;3652;p19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3" name="Google Shape;3653;p19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4" name="Google Shape;3654;p19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5" name="Google Shape;3655;p19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6" name="Google Shape;3656;p19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7" name="Google Shape;3657;p19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8" name="Google Shape;3658;p19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9" name="Google Shape;3659;p19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0" name="Google Shape;3660;p19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1" name="Google Shape;3661;p19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2" name="Google Shape;3662;p19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3" name="Google Shape;3663;p19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4" name="Google Shape;3664;p19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5" name="Google Shape;3665;p19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6" name="Google Shape;3666;p19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7" name="Google Shape;3667;p19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8" name="Google Shape;3668;p19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9" name="Google Shape;3669;p19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0" name="Google Shape;3670;p19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1" name="Google Shape;3671;p19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2" name="Google Shape;3672;p19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3" name="Google Shape;3673;p19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4" name="Google Shape;3674;p19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5" name="Google Shape;3675;p19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6" name="Google Shape;3676;p19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7" name="Google Shape;3677;p19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8" name="Google Shape;3678;p19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9" name="Google Shape;3679;p19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0" name="Google Shape;3680;p19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1" name="Google Shape;3681;p19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2" name="Google Shape;3682;p19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3" name="Google Shape;3683;p19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4" name="Google Shape;3684;p19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5" name="Google Shape;3685;p19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6" name="Google Shape;3686;p19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7" name="Google Shape;3687;p19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8" name="Google Shape;3688;p19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9" name="Google Shape;3689;p19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0" name="Google Shape;3690;p19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1" name="Google Shape;3691;p19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2" name="Google Shape;3692;p19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3" name="Google Shape;3693;p19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4" name="Google Shape;3694;p19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5" name="Google Shape;3695;p19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6" name="Google Shape;3696;p19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7" name="Google Shape;3697;p19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8" name="Google Shape;3698;p19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9" name="Google Shape;3699;p19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0" name="Google Shape;3700;p19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1" name="Google Shape;3701;p19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2" name="Google Shape;3702;p19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3" name="Google Shape;3703;p19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4" name="Google Shape;3704;p19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5" name="Google Shape;3705;p19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6" name="Google Shape;3706;p19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7" name="Google Shape;3707;p19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8" name="Google Shape;3708;p19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9" name="Google Shape;3709;p19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0" name="Google Shape;3710;p19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1" name="Google Shape;3711;p19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2" name="Google Shape;3712;p19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3" name="Google Shape;3713;p19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4" name="Google Shape;3714;p19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5" name="Google Shape;3715;p19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6" name="Google Shape;3716;p19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7" name="Google Shape;3717;p19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8" name="Google Shape;3718;p19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9" name="Google Shape;3719;p19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0" name="Google Shape;3720;p19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1" name="Google Shape;3721;p19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2" name="Google Shape;3722;p19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3" name="Google Shape;3723;p19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4" name="Google Shape;3724;p19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5" name="Google Shape;3725;p19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6" name="Google Shape;3726;p19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7" name="Google Shape;3727;p19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8" name="Google Shape;3728;p19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9" name="Google Shape;3729;p19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0" name="Google Shape;3730;p19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1" name="Google Shape;3731;p19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2" name="Google Shape;3732;p19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3" name="Google Shape;3733;p19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4" name="Google Shape;3734;p19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5" name="Google Shape;3735;p19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6" name="Google Shape;3736;p19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7" name="Google Shape;3737;p19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8" name="Google Shape;3738;p19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9" name="Google Shape;3739;p19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0" name="Google Shape;3740;p19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1" name="Google Shape;3741;p19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2" name="Google Shape;3742;p19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3" name="Google Shape;3743;p19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4" name="Google Shape;3744;p19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5" name="Google Shape;3745;p19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6" name="Google Shape;3746;p19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7" name="Google Shape;3747;p19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8" name="Google Shape;3748;p19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9" name="Google Shape;3749;p19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0" name="Google Shape;3750;p19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1" name="Google Shape;3751;p19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2" name="Google Shape;3752;p19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3" name="Google Shape;3753;p19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4" name="Google Shape;3754;p19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5" name="Google Shape;3755;p19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6" name="Google Shape;3756;p19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7" name="Google Shape;3757;p19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8" name="Google Shape;3758;p19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9" name="Google Shape;3759;p19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0" name="Google Shape;3760;p19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1" name="Google Shape;3761;p19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2" name="Google Shape;3762;p19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3" name="Google Shape;3763;p19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4" name="Google Shape;3764;p19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5" name="Google Shape;3765;p19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6" name="Google Shape;3766;p19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7" name="Google Shape;3767;p19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8" name="Google Shape;3768;p19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9" name="Google Shape;3769;p19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0" name="Google Shape;3770;p19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1" name="Google Shape;3771;p19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2" name="Google Shape;3772;p19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3" name="Google Shape;3773;p19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4" name="Google Shape;3774;p19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5" name="Google Shape;3775;p19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6" name="Google Shape;3776;p19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7" name="Google Shape;3777;p19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8" name="Google Shape;3778;p19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9" name="Google Shape;3779;p19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0" name="Google Shape;3780;p19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1" name="Google Shape;3781;p19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2" name="Google Shape;3782;p19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3" name="Google Shape;3783;p19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4" name="Google Shape;3784;p19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5" name="Google Shape;3785;p19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6" name="Google Shape;3786;p19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7" name="Google Shape;3787;p19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8" name="Google Shape;3788;p19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9" name="Google Shape;3789;p19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0" name="Google Shape;3790;p19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1" name="Google Shape;3791;p19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2" name="Google Shape;3792;p19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3" name="Google Shape;3793;p19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4" name="Google Shape;3794;p19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5" name="Google Shape;3795;p19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6" name="Google Shape;3796;p19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7" name="Google Shape;3797;p19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8" name="Google Shape;3798;p19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9" name="Google Shape;3799;p19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0" name="Google Shape;3800;p19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1" name="Google Shape;3801;p19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2" name="Google Shape;3802;p19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3" name="Google Shape;3803;p19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4" name="Google Shape;3804;p19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5" name="Google Shape;3805;p19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6" name="Google Shape;3806;p19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7" name="Google Shape;3807;p19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8" name="Google Shape;3808;p19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9" name="Google Shape;3809;p19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0" name="Google Shape;3810;p19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1" name="Google Shape;3811;p19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2" name="Google Shape;3812;p19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3" name="Google Shape;3813;p19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4" name="Google Shape;3814;p19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5" name="Google Shape;3815;p19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5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3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7" name="Google Shape;3817;p20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818" name="Google Shape;3818;p2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9" name="Google Shape;3819;p20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20" name="Google Shape;3820;p20"/>
          <p:cNvGrpSpPr/>
          <p:nvPr/>
        </p:nvGrpSpPr>
        <p:grpSpPr>
          <a:xfrm rot="-727154">
            <a:off x="431183" y="5608675"/>
            <a:ext cx="858335" cy="897095"/>
            <a:chOff x="3586913" y="4050713"/>
            <a:chExt cx="498538" cy="521050"/>
          </a:xfrm>
        </p:grpSpPr>
        <p:sp>
          <p:nvSpPr>
            <p:cNvPr id="3821" name="Google Shape;3821;p2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2" name="Google Shape;3822;p2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3" name="Google Shape;3823;p2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4" name="Google Shape;3824;p2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5" name="Google Shape;3825;p2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6" name="Google Shape;3826;p2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7" name="Google Shape;3827;p2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8" name="Google Shape;3828;p2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9" name="Google Shape;3829;p2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0" name="Google Shape;3830;p2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1" name="Google Shape;3831;p2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2" name="Google Shape;3832;p2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3" name="Google Shape;3833;p2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4" name="Google Shape;3834;p2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35" name="Google Shape;3835;p20"/>
          <p:cNvGrpSpPr/>
          <p:nvPr/>
        </p:nvGrpSpPr>
        <p:grpSpPr>
          <a:xfrm rot="474855">
            <a:off x="10219269" y="5938597"/>
            <a:ext cx="1039345" cy="632263"/>
            <a:chOff x="1737788" y="3102388"/>
            <a:chExt cx="603663" cy="367225"/>
          </a:xfrm>
        </p:grpSpPr>
        <p:grpSp>
          <p:nvGrpSpPr>
            <p:cNvPr id="3836" name="Google Shape;3836;p20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3837" name="Google Shape;3837;p20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38" name="Google Shape;3838;p20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39" name="Google Shape;3839;p20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840" name="Google Shape;3840;p20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1" name="Google Shape;3841;p20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2" name="Google Shape;3842;p20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43" name="Google Shape;3843;p20"/>
          <p:cNvGrpSpPr/>
          <p:nvPr/>
        </p:nvGrpSpPr>
        <p:grpSpPr>
          <a:xfrm>
            <a:off x="9175379" y="387112"/>
            <a:ext cx="1403235" cy="1155929"/>
            <a:chOff x="4399263" y="2810788"/>
            <a:chExt cx="815013" cy="671375"/>
          </a:xfrm>
        </p:grpSpPr>
        <p:sp>
          <p:nvSpPr>
            <p:cNvPr id="3844" name="Google Shape;3844;p2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5" name="Google Shape;3845;p2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6" name="Google Shape;3846;p2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7" name="Google Shape;3847;p2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8" name="Google Shape;3848;p2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9" name="Google Shape;3849;p2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0" name="Google Shape;3850;p2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1" name="Google Shape;3851;p2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2" name="Google Shape;3852;p2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3" name="Google Shape;3853;p2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4" name="Google Shape;3854;p2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5" name="Google Shape;3855;p2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6" name="Google Shape;3856;p2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7" name="Google Shape;3857;p2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8" name="Google Shape;3858;p2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9" name="Google Shape;3859;p2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0" name="Google Shape;3860;p2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1" name="Google Shape;3861;p2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2" name="Google Shape;3862;p2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3" name="Google Shape;3863;p2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4" name="Google Shape;3864;p2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5" name="Google Shape;3865;p2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6" name="Google Shape;3866;p2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7" name="Google Shape;3867;p2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8" name="Google Shape;3868;p2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9" name="Google Shape;3869;p2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0" name="Google Shape;3870;p2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1" name="Google Shape;3871;p2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2" name="Google Shape;3872;p2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3" name="Google Shape;3873;p2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4" name="Google Shape;3874;p2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5" name="Google Shape;3875;p2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6" name="Google Shape;3876;p2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7" name="Google Shape;3877;p2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8" name="Google Shape;3878;p2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9" name="Google Shape;3879;p2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0" name="Google Shape;3880;p2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1" name="Google Shape;3881;p2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2" name="Google Shape;3882;p2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3" name="Google Shape;3883;p2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4" name="Google Shape;3884;p2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5" name="Google Shape;3885;p2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6" name="Google Shape;3886;p2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7" name="Google Shape;3887;p2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8" name="Google Shape;3888;p2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9" name="Google Shape;3889;p2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0" name="Google Shape;3890;p2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1" name="Google Shape;3891;p2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2" name="Google Shape;3892;p2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3" name="Google Shape;3893;p2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4" name="Google Shape;3894;p2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5" name="Google Shape;3895;p2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6" name="Google Shape;3896;p2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7" name="Google Shape;3897;p2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8" name="Google Shape;3898;p2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9" name="Google Shape;3899;p2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0" name="Google Shape;3900;p2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1" name="Google Shape;3901;p2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2" name="Google Shape;3902;p2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3" name="Google Shape;3903;p2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4" name="Google Shape;3904;p2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5" name="Google Shape;3905;p2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6" name="Google Shape;3906;p2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7" name="Google Shape;3907;p2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8" name="Google Shape;3908;p2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9" name="Google Shape;3909;p2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0" name="Google Shape;3910;p2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1" name="Google Shape;3911;p2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2" name="Google Shape;3912;p2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3" name="Google Shape;3913;p2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4" name="Google Shape;3914;p2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5" name="Google Shape;3915;p2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6" name="Google Shape;3916;p2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7" name="Google Shape;3917;p2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8" name="Google Shape;3918;p2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9" name="Google Shape;3919;p2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0" name="Google Shape;3920;p2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1" name="Google Shape;3921;p2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2" name="Google Shape;3922;p2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3" name="Google Shape;3923;p2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4" name="Google Shape;3924;p2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5" name="Google Shape;3925;p2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6" name="Google Shape;3926;p2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7" name="Google Shape;3927;p2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8" name="Google Shape;3928;p2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9" name="Google Shape;3929;p2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0" name="Google Shape;3930;p2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1" name="Google Shape;3931;p2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2" name="Google Shape;3932;p2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3" name="Google Shape;3933;p2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4" name="Google Shape;3934;p2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5" name="Google Shape;3935;p2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6" name="Google Shape;3936;p2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7" name="Google Shape;3937;p2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8" name="Google Shape;3938;p2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9" name="Google Shape;3939;p2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0" name="Google Shape;3940;p2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1" name="Google Shape;3941;p2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2" name="Google Shape;3942;p2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3" name="Google Shape;3943;p2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4" name="Google Shape;3944;p2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5" name="Google Shape;3945;p2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6" name="Google Shape;3946;p2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7" name="Google Shape;3947;p2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8" name="Google Shape;3948;p2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9" name="Google Shape;3949;p2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0" name="Google Shape;3950;p2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1" name="Google Shape;3951;p2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2" name="Google Shape;3952;p2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3" name="Google Shape;3953;p2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4" name="Google Shape;3954;p2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5" name="Google Shape;3955;p2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6" name="Google Shape;3956;p2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7" name="Google Shape;3957;p2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8" name="Google Shape;3958;p2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9" name="Google Shape;3959;p2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0" name="Google Shape;3960;p2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1" name="Google Shape;3961;p2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2" name="Google Shape;3962;p2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3" name="Google Shape;3963;p2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4" name="Google Shape;3964;p2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5" name="Google Shape;3965;p2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6" name="Google Shape;3966;p2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7" name="Google Shape;3967;p2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8" name="Google Shape;3968;p2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9" name="Google Shape;3969;p2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0" name="Google Shape;3970;p2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1" name="Google Shape;3971;p2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2" name="Google Shape;3972;p2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3" name="Google Shape;3973;p2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4" name="Google Shape;3974;p2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5" name="Google Shape;3975;p2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6" name="Google Shape;3976;p2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7" name="Google Shape;3977;p2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8" name="Google Shape;3978;p2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9" name="Google Shape;3979;p2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0" name="Google Shape;3980;p2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1" name="Google Shape;3981;p2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2" name="Google Shape;3982;p2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3" name="Google Shape;3983;p2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4" name="Google Shape;3984;p2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5" name="Google Shape;3985;p2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6" name="Google Shape;3986;p2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7" name="Google Shape;3987;p2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8" name="Google Shape;3988;p2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9" name="Google Shape;3989;p2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0" name="Google Shape;3990;p2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1" name="Google Shape;3991;p2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2" name="Google Shape;3992;p2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3" name="Google Shape;3993;p2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4" name="Google Shape;3994;p2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5" name="Google Shape;3995;p2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6" name="Google Shape;3996;p2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7" name="Google Shape;3997;p2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8" name="Google Shape;3998;p2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9" name="Google Shape;3999;p2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0" name="Google Shape;4000;p2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1" name="Google Shape;4001;p2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2" name="Google Shape;4002;p2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3" name="Google Shape;4003;p2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4" name="Google Shape;4004;p2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5" name="Google Shape;4005;p2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6" name="Google Shape;4006;p2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7" name="Google Shape;4007;p2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8" name="Google Shape;4008;p2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9" name="Google Shape;4009;p2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0" name="Google Shape;4010;p2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1" name="Google Shape;4011;p2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2" name="Google Shape;4012;p2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3" name="Google Shape;4013;p2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4" name="Google Shape;4014;p2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5" name="Google Shape;4015;p2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6" name="Google Shape;4016;p2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7" name="Google Shape;4017;p2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8" name="Google Shape;4018;p2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9" name="Google Shape;4019;p2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0" name="Google Shape;4020;p2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1" name="Google Shape;4021;p2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2" name="Google Shape;4022;p2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3" name="Google Shape;4023;p2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4" name="Google Shape;4024;p2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5" name="Google Shape;4025;p2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6" name="Google Shape;4026;p2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7" name="Google Shape;4027;p2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8" name="Google Shape;4028;p2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9" name="Google Shape;4029;p2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0" name="Google Shape;4030;p2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1" name="Google Shape;4031;p2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2" name="Google Shape;4032;p2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3" name="Google Shape;4033;p2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4" name="Google Shape;4034;p2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5" name="Google Shape;4035;p2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6" name="Google Shape;4036;p2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7" name="Google Shape;4037;p2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8" name="Google Shape;4038;p2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9" name="Google Shape;4039;p2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0" name="Google Shape;4040;p2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1" name="Google Shape;4041;p2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2" name="Google Shape;4042;p2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3" name="Google Shape;4043;p2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4" name="Google Shape;4044;p2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5" name="Google Shape;4045;p2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6" name="Google Shape;4046;p2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7" name="Google Shape;4047;p2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8" name="Google Shape;4048;p2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9" name="Google Shape;4049;p2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0" name="Google Shape;4050;p2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1" name="Google Shape;4051;p2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2" name="Google Shape;4052;p2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3" name="Google Shape;4053;p2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4" name="Google Shape;4054;p2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5" name="Google Shape;4055;p2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6" name="Google Shape;4056;p2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7" name="Google Shape;4057;p2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8" name="Google Shape;4058;p2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9" name="Google Shape;4059;p2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0" name="Google Shape;4060;p2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1" name="Google Shape;4061;p2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2" name="Google Shape;4062;p2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3" name="Google Shape;4063;p2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4" name="Google Shape;4064;p2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5" name="Google Shape;4065;p2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6" name="Google Shape;4066;p2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7" name="Google Shape;4067;p2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8" name="Google Shape;4068;p2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9" name="Google Shape;4069;p2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0" name="Google Shape;4070;p2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1" name="Google Shape;4071;p2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2" name="Google Shape;4072;p2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3" name="Google Shape;4073;p2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4" name="Google Shape;4074;p2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5" name="Google Shape;4075;p2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6" name="Google Shape;4076;p2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7" name="Google Shape;4077;p2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8" name="Google Shape;4078;p2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9" name="Google Shape;4079;p2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0" name="Google Shape;4080;p2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1" name="Google Shape;4081;p2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2" name="Google Shape;4082;p2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3" name="Google Shape;4083;p2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4" name="Google Shape;4084;p2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5" name="Google Shape;4085;p2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6" name="Google Shape;4086;p2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7" name="Google Shape;4087;p2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8" name="Google Shape;4088;p2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9" name="Google Shape;4089;p2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0" name="Google Shape;4090;p2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1" name="Google Shape;4091;p2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2" name="Google Shape;4092;p2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3" name="Google Shape;4093;p2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4" name="Google Shape;4094;p2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5" name="Google Shape;4095;p2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6" name="Google Shape;4096;p2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7" name="Google Shape;4097;p2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8" name="Google Shape;4098;p2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9" name="Google Shape;4099;p2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0" name="Google Shape;4100;p2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1" name="Google Shape;4101;p2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02" name="Google Shape;4102;p20"/>
          <p:cNvGrpSpPr/>
          <p:nvPr/>
        </p:nvGrpSpPr>
        <p:grpSpPr>
          <a:xfrm rot="-8100000">
            <a:off x="591409" y="1800993"/>
            <a:ext cx="374711" cy="784587"/>
            <a:chOff x="724161" y="2710893"/>
            <a:chExt cx="281035" cy="588445"/>
          </a:xfrm>
        </p:grpSpPr>
        <p:sp>
          <p:nvSpPr>
            <p:cNvPr id="4103" name="Google Shape;4103;p20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4" name="Google Shape;4104;p20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5" name="Google Shape;4105;p20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6" name="Google Shape;4106;p20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7" name="Google Shape;4107;p20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8" name="Google Shape;4108;p20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9" name="Google Shape;4109;p20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0" name="Google Shape;4110;p20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1" name="Google Shape;4111;p20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2" name="Google Shape;4112;p20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3" name="Google Shape;4113;p20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4" name="Google Shape;4114;p20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5" name="Google Shape;4115;p20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6" name="Google Shape;4116;p20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7" name="Google Shape;4117;p20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8" name="Google Shape;4118;p20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9" name="Google Shape;4119;p20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0" name="Google Shape;4120;p20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1" name="Google Shape;4121;p20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2" name="Google Shape;4122;p20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3" name="Google Shape;4123;p20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4" name="Google Shape;4124;p20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5" name="Google Shape;4125;p20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6" name="Google Shape;4126;p20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7" name="Google Shape;4127;p20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8" name="Google Shape;4128;p20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9" name="Google Shape;4129;p20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0" name="Google Shape;4130;p20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1" name="Google Shape;4131;p20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2" name="Google Shape;4132;p20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3" name="Google Shape;4133;p20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4" name="Google Shape;4134;p20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135" name="Google Shape;4135;p20"/>
          <p:cNvSpPr txBox="1">
            <a:spLocks noGrp="1"/>
          </p:cNvSpPr>
          <p:nvPr>
            <p:ph type="subTitle" idx="1"/>
          </p:nvPr>
        </p:nvSpPr>
        <p:spPr>
          <a:xfrm>
            <a:off x="5718953" y="2495600"/>
            <a:ext cx="38036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6" name="Google Shape;4136;p20"/>
          <p:cNvSpPr txBox="1">
            <a:spLocks noGrp="1"/>
          </p:cNvSpPr>
          <p:nvPr>
            <p:ph type="subTitle" idx="2"/>
          </p:nvPr>
        </p:nvSpPr>
        <p:spPr>
          <a:xfrm>
            <a:off x="5718953" y="3035200"/>
            <a:ext cx="3803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7" name="Google Shape;4137;p20"/>
          <p:cNvSpPr txBox="1">
            <a:spLocks noGrp="1"/>
          </p:cNvSpPr>
          <p:nvPr>
            <p:ph type="subTitle" idx="3"/>
          </p:nvPr>
        </p:nvSpPr>
        <p:spPr>
          <a:xfrm>
            <a:off x="5718953" y="4024167"/>
            <a:ext cx="38036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8" name="Google Shape;4138;p20"/>
          <p:cNvSpPr txBox="1">
            <a:spLocks noGrp="1"/>
          </p:cNvSpPr>
          <p:nvPr>
            <p:ph type="subTitle" idx="4"/>
          </p:nvPr>
        </p:nvSpPr>
        <p:spPr>
          <a:xfrm>
            <a:off x="5718953" y="4565417"/>
            <a:ext cx="3803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9" name="Google Shape;4139;p20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6368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94443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4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1" name="Google Shape;4141;p2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142" name="Google Shape;4142;p2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3" name="Google Shape;4143;p2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44" name="Google Shape;4144;p21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4145" name="Google Shape;4145;p2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6" name="Google Shape;4146;p21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47" name="Google Shape;4147;p21"/>
          <p:cNvGrpSpPr/>
          <p:nvPr/>
        </p:nvGrpSpPr>
        <p:grpSpPr>
          <a:xfrm rot="-967146">
            <a:off x="9672565" y="336299"/>
            <a:ext cx="903347" cy="1265352"/>
            <a:chOff x="1441713" y="3841513"/>
            <a:chExt cx="524688" cy="734950"/>
          </a:xfrm>
        </p:grpSpPr>
        <p:sp>
          <p:nvSpPr>
            <p:cNvPr id="4148" name="Google Shape;4148;p2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9" name="Google Shape;4149;p2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0" name="Google Shape;4150;p2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1" name="Google Shape;4151;p2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2" name="Google Shape;4152;p2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3" name="Google Shape;4153;p2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4" name="Google Shape;4154;p2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5" name="Google Shape;4155;p2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6" name="Google Shape;4156;p2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7" name="Google Shape;4157;p2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8" name="Google Shape;4158;p2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9" name="Google Shape;4159;p2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60" name="Google Shape;4160;p21"/>
          <p:cNvGrpSpPr/>
          <p:nvPr/>
        </p:nvGrpSpPr>
        <p:grpSpPr>
          <a:xfrm rot="-216307">
            <a:off x="9935511" y="5532442"/>
            <a:ext cx="763815" cy="1120423"/>
            <a:chOff x="1713713" y="4972438"/>
            <a:chExt cx="443613" cy="650725"/>
          </a:xfrm>
        </p:grpSpPr>
        <p:sp>
          <p:nvSpPr>
            <p:cNvPr id="4161" name="Google Shape;4161;p21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2" name="Google Shape;4162;p21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3" name="Google Shape;4163;p21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4" name="Google Shape;4164;p21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5" name="Google Shape;4165;p21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6" name="Google Shape;4166;p21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7" name="Google Shape;4167;p21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8" name="Google Shape;4168;p21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9" name="Google Shape;4169;p21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0" name="Google Shape;4170;p21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1" name="Google Shape;4171;p21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2" name="Google Shape;4172;p21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73" name="Google Shape;4173;p21"/>
          <p:cNvGrpSpPr/>
          <p:nvPr/>
        </p:nvGrpSpPr>
        <p:grpSpPr>
          <a:xfrm rot="5628048">
            <a:off x="569333" y="5590594"/>
            <a:ext cx="1296097" cy="1211407"/>
            <a:chOff x="2993713" y="1450988"/>
            <a:chExt cx="752763" cy="703575"/>
          </a:xfrm>
        </p:grpSpPr>
        <p:sp>
          <p:nvSpPr>
            <p:cNvPr id="4174" name="Google Shape;4174;p2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5" name="Google Shape;4175;p2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6" name="Google Shape;4176;p2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7" name="Google Shape;4177;p2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8" name="Google Shape;4178;p2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9" name="Google Shape;4179;p2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0" name="Google Shape;4180;p2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1" name="Google Shape;4181;p2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2" name="Google Shape;4182;p2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3" name="Google Shape;4183;p2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4" name="Google Shape;4184;p2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5" name="Google Shape;4185;p2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6" name="Google Shape;4186;p2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7" name="Google Shape;4187;p2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8" name="Google Shape;4188;p2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9" name="Google Shape;4189;p2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0" name="Google Shape;4190;p2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1" name="Google Shape;4191;p2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2" name="Google Shape;4192;p2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3" name="Google Shape;4193;p2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94" name="Google Shape;4194;p21"/>
          <p:cNvGrpSpPr/>
          <p:nvPr/>
        </p:nvGrpSpPr>
        <p:grpSpPr>
          <a:xfrm>
            <a:off x="5128579" y="5867312"/>
            <a:ext cx="1403235" cy="1155929"/>
            <a:chOff x="4399263" y="2810788"/>
            <a:chExt cx="815013" cy="671375"/>
          </a:xfrm>
        </p:grpSpPr>
        <p:sp>
          <p:nvSpPr>
            <p:cNvPr id="4195" name="Google Shape;4195;p2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6" name="Google Shape;4196;p2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7" name="Google Shape;4197;p2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8" name="Google Shape;4198;p2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9" name="Google Shape;4199;p2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0" name="Google Shape;4200;p2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1" name="Google Shape;4201;p2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2" name="Google Shape;4202;p2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3" name="Google Shape;4203;p2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4" name="Google Shape;4204;p2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5" name="Google Shape;4205;p2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6" name="Google Shape;4206;p2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7" name="Google Shape;4207;p2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8" name="Google Shape;4208;p2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9" name="Google Shape;4209;p2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0" name="Google Shape;4210;p2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1" name="Google Shape;4211;p2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2" name="Google Shape;4212;p2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3" name="Google Shape;4213;p2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4" name="Google Shape;4214;p2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5" name="Google Shape;4215;p2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6" name="Google Shape;4216;p2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7" name="Google Shape;4217;p2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8" name="Google Shape;4218;p2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9" name="Google Shape;4219;p2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0" name="Google Shape;4220;p2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1" name="Google Shape;4221;p2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2" name="Google Shape;4222;p2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3" name="Google Shape;4223;p2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4" name="Google Shape;4224;p2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5" name="Google Shape;4225;p2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6" name="Google Shape;4226;p2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7" name="Google Shape;4227;p2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8" name="Google Shape;4228;p2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9" name="Google Shape;4229;p2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0" name="Google Shape;4230;p2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1" name="Google Shape;4231;p2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2" name="Google Shape;4232;p2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3" name="Google Shape;4233;p2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4" name="Google Shape;4234;p2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5" name="Google Shape;4235;p2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6" name="Google Shape;4236;p2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7" name="Google Shape;4237;p2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8" name="Google Shape;4238;p2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9" name="Google Shape;4239;p2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0" name="Google Shape;4240;p2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1" name="Google Shape;4241;p2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2" name="Google Shape;4242;p2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3" name="Google Shape;4243;p2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4" name="Google Shape;4244;p2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5" name="Google Shape;4245;p2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6" name="Google Shape;4246;p2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7" name="Google Shape;4247;p2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8" name="Google Shape;4248;p2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9" name="Google Shape;4249;p2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0" name="Google Shape;4250;p2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1" name="Google Shape;4251;p2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2" name="Google Shape;4252;p2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3" name="Google Shape;4253;p2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4" name="Google Shape;4254;p2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5" name="Google Shape;4255;p2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6" name="Google Shape;4256;p2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7" name="Google Shape;4257;p2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8" name="Google Shape;4258;p2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9" name="Google Shape;4259;p2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0" name="Google Shape;4260;p2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1" name="Google Shape;4261;p2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2" name="Google Shape;4262;p2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3" name="Google Shape;4263;p2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4" name="Google Shape;4264;p2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5" name="Google Shape;4265;p2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6" name="Google Shape;4266;p2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7" name="Google Shape;4267;p2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8" name="Google Shape;4268;p2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9" name="Google Shape;4269;p2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0" name="Google Shape;4270;p2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1" name="Google Shape;4271;p2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2" name="Google Shape;4272;p2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3" name="Google Shape;4273;p2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4" name="Google Shape;4274;p2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5" name="Google Shape;4275;p2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6" name="Google Shape;4276;p2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7" name="Google Shape;4277;p2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8" name="Google Shape;4278;p2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9" name="Google Shape;4279;p2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0" name="Google Shape;4280;p2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1" name="Google Shape;4281;p2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2" name="Google Shape;4282;p2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3" name="Google Shape;4283;p2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4" name="Google Shape;4284;p2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5" name="Google Shape;4285;p2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6" name="Google Shape;4286;p2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7" name="Google Shape;4287;p2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8" name="Google Shape;4288;p2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9" name="Google Shape;4289;p2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0" name="Google Shape;4290;p2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1" name="Google Shape;4291;p2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2" name="Google Shape;4292;p2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3" name="Google Shape;4293;p2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4" name="Google Shape;4294;p2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5" name="Google Shape;4295;p2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6" name="Google Shape;4296;p2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7" name="Google Shape;4297;p2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8" name="Google Shape;4298;p2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9" name="Google Shape;4299;p2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0" name="Google Shape;4300;p2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1" name="Google Shape;4301;p2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2" name="Google Shape;4302;p2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3" name="Google Shape;4303;p2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4" name="Google Shape;4304;p2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5" name="Google Shape;4305;p2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6" name="Google Shape;4306;p2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7" name="Google Shape;4307;p2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8" name="Google Shape;4308;p2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9" name="Google Shape;4309;p2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0" name="Google Shape;4310;p2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1" name="Google Shape;4311;p2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2" name="Google Shape;4312;p2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3" name="Google Shape;4313;p2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4" name="Google Shape;4314;p2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5" name="Google Shape;4315;p2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6" name="Google Shape;4316;p2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7" name="Google Shape;4317;p2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8" name="Google Shape;4318;p2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9" name="Google Shape;4319;p2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0" name="Google Shape;4320;p2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1" name="Google Shape;4321;p2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2" name="Google Shape;4322;p2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3" name="Google Shape;4323;p2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4" name="Google Shape;4324;p2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5" name="Google Shape;4325;p2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6" name="Google Shape;4326;p2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7" name="Google Shape;4327;p2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8" name="Google Shape;4328;p2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9" name="Google Shape;4329;p2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0" name="Google Shape;4330;p2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1" name="Google Shape;4331;p2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2" name="Google Shape;4332;p2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3" name="Google Shape;4333;p2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4" name="Google Shape;4334;p2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5" name="Google Shape;4335;p2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6" name="Google Shape;4336;p2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7" name="Google Shape;4337;p2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8" name="Google Shape;4338;p2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9" name="Google Shape;4339;p2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0" name="Google Shape;4340;p2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1" name="Google Shape;4341;p2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2" name="Google Shape;4342;p2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3" name="Google Shape;4343;p2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4" name="Google Shape;4344;p2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5" name="Google Shape;4345;p2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6" name="Google Shape;4346;p2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7" name="Google Shape;4347;p2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8" name="Google Shape;4348;p2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9" name="Google Shape;4349;p2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0" name="Google Shape;4350;p2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1" name="Google Shape;4351;p2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2" name="Google Shape;4352;p2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3" name="Google Shape;4353;p2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4" name="Google Shape;4354;p2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5" name="Google Shape;4355;p2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6" name="Google Shape;4356;p2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7" name="Google Shape;4357;p2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8" name="Google Shape;4358;p2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9" name="Google Shape;4359;p2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0" name="Google Shape;4360;p2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1" name="Google Shape;4361;p2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2" name="Google Shape;4362;p2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3" name="Google Shape;4363;p2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4" name="Google Shape;4364;p2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5" name="Google Shape;4365;p2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6" name="Google Shape;4366;p2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7" name="Google Shape;4367;p2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8" name="Google Shape;4368;p2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9" name="Google Shape;4369;p2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0" name="Google Shape;4370;p2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1" name="Google Shape;4371;p2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2" name="Google Shape;4372;p2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3" name="Google Shape;4373;p2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4" name="Google Shape;4374;p2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5" name="Google Shape;4375;p2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6" name="Google Shape;4376;p2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7" name="Google Shape;4377;p2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8" name="Google Shape;4378;p2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9" name="Google Shape;4379;p2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0" name="Google Shape;4380;p2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1" name="Google Shape;4381;p2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2" name="Google Shape;4382;p2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3" name="Google Shape;4383;p2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4" name="Google Shape;4384;p2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5" name="Google Shape;4385;p2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6" name="Google Shape;4386;p2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7" name="Google Shape;4387;p2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8" name="Google Shape;4388;p2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9" name="Google Shape;4389;p2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0" name="Google Shape;4390;p2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1" name="Google Shape;4391;p2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2" name="Google Shape;4392;p2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3" name="Google Shape;4393;p2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4" name="Google Shape;4394;p2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5" name="Google Shape;4395;p2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6" name="Google Shape;4396;p2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7" name="Google Shape;4397;p2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8" name="Google Shape;4398;p2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9" name="Google Shape;4399;p2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0" name="Google Shape;4400;p2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1" name="Google Shape;4401;p2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2" name="Google Shape;4402;p2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3" name="Google Shape;4403;p2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4" name="Google Shape;4404;p2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5" name="Google Shape;4405;p2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6" name="Google Shape;4406;p2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7" name="Google Shape;4407;p2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8" name="Google Shape;4408;p2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9" name="Google Shape;4409;p2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0" name="Google Shape;4410;p2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1" name="Google Shape;4411;p2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2" name="Google Shape;4412;p2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3" name="Google Shape;4413;p2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4" name="Google Shape;4414;p2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5" name="Google Shape;4415;p2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6" name="Google Shape;4416;p2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7" name="Google Shape;4417;p2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8" name="Google Shape;4418;p2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9" name="Google Shape;4419;p2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0" name="Google Shape;4420;p2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1" name="Google Shape;4421;p2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2" name="Google Shape;4422;p2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3" name="Google Shape;4423;p2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4" name="Google Shape;4424;p2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5" name="Google Shape;4425;p2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6" name="Google Shape;4426;p2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7" name="Google Shape;4427;p2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8" name="Google Shape;4428;p2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9" name="Google Shape;4429;p2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0" name="Google Shape;4430;p2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1" name="Google Shape;4431;p2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2" name="Google Shape;4432;p2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3" name="Google Shape;4433;p2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4" name="Google Shape;4434;p2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5" name="Google Shape;4435;p2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6" name="Google Shape;4436;p2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7" name="Google Shape;4437;p2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8" name="Google Shape;4438;p2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9" name="Google Shape;4439;p2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0" name="Google Shape;4440;p2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1" name="Google Shape;4441;p2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2" name="Google Shape;4442;p2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3" name="Google Shape;4443;p2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4" name="Google Shape;4444;p2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5" name="Google Shape;4445;p2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6" name="Google Shape;4446;p2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7" name="Google Shape;4447;p2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8" name="Google Shape;4448;p2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9" name="Google Shape;4449;p2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0" name="Google Shape;4450;p2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1" name="Google Shape;4451;p2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2" name="Google Shape;4452;p2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453" name="Google Shape;4453;p21"/>
          <p:cNvSpPr txBox="1">
            <a:spLocks noGrp="1"/>
          </p:cNvSpPr>
          <p:nvPr>
            <p:ph type="subTitle" idx="1"/>
          </p:nvPr>
        </p:nvSpPr>
        <p:spPr>
          <a:xfrm>
            <a:off x="1721143" y="42427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454" name="Google Shape;4454;p21"/>
          <p:cNvSpPr txBox="1">
            <a:spLocks noGrp="1"/>
          </p:cNvSpPr>
          <p:nvPr>
            <p:ph type="title"/>
          </p:nvPr>
        </p:nvSpPr>
        <p:spPr>
          <a:xfrm>
            <a:off x="2428743" y="36972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455" name="Google Shape;4455;p21"/>
          <p:cNvSpPr txBox="1">
            <a:spLocks noGrp="1"/>
          </p:cNvSpPr>
          <p:nvPr>
            <p:ph type="subTitle" idx="2"/>
          </p:nvPr>
        </p:nvSpPr>
        <p:spPr>
          <a:xfrm>
            <a:off x="6222057" y="42427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456" name="Google Shape;4456;p21"/>
          <p:cNvSpPr txBox="1">
            <a:spLocks noGrp="1"/>
          </p:cNvSpPr>
          <p:nvPr>
            <p:ph type="title" idx="3"/>
          </p:nvPr>
        </p:nvSpPr>
        <p:spPr>
          <a:xfrm>
            <a:off x="6929657" y="36972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457" name="Google Shape;4457;p21"/>
          <p:cNvSpPr txBox="1">
            <a:spLocks noGrp="1"/>
          </p:cNvSpPr>
          <p:nvPr>
            <p:ph type="title" idx="4"/>
          </p:nvPr>
        </p:nvSpPr>
        <p:spPr>
          <a:xfrm>
            <a:off x="641900" y="387100"/>
            <a:ext cx="4210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4458" name="Google Shape;4458;p21"/>
          <p:cNvGrpSpPr/>
          <p:nvPr/>
        </p:nvGrpSpPr>
        <p:grpSpPr>
          <a:xfrm rot="-662724">
            <a:off x="182065" y="2115793"/>
            <a:ext cx="742187" cy="937585"/>
            <a:chOff x="2884913" y="4249000"/>
            <a:chExt cx="431063" cy="544550"/>
          </a:xfrm>
        </p:grpSpPr>
        <p:sp>
          <p:nvSpPr>
            <p:cNvPr id="4459" name="Google Shape;4459;p21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0" name="Google Shape;4460;p21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1" name="Google Shape;4461;p21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2" name="Google Shape;4462;p21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3" name="Google Shape;4463;p21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4" name="Google Shape;4464;p21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5" name="Google Shape;4465;p21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6" name="Google Shape;4466;p21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7" name="Google Shape;4467;p21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8" name="Google Shape;4468;p21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9" name="Google Shape;4469;p21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0" name="Google Shape;4470;p21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1" name="Google Shape;4471;p21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2" name="Google Shape;4472;p21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3" name="Google Shape;4473;p21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4" name="Google Shape;4474;p21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5" name="Google Shape;4475;p21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6" name="Google Shape;4476;p21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7" name="Google Shape;4477;p21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8" name="Google Shape;4478;p21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9" name="Google Shape;4479;p21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0" name="Google Shape;4480;p21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1" name="Google Shape;4481;p21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2" name="Google Shape;4482;p21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3" name="Google Shape;4483;p21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4" name="Google Shape;4484;p21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5" name="Google Shape;4485;p21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6" name="Google Shape;4486;p21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7" name="Google Shape;4487;p21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8" name="Google Shape;4488;p21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9" name="Google Shape;4489;p21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0" name="Google Shape;4490;p21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1" name="Google Shape;4491;p21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2" name="Google Shape;4492;p21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3" name="Google Shape;4493;p21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4" name="Google Shape;4494;p21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5" name="Google Shape;4495;p21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6" name="Google Shape;4496;p21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7" name="Google Shape;4497;p21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8" name="Google Shape;4498;p21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9" name="Google Shape;4499;p21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0" name="Google Shape;4500;p21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1" name="Google Shape;4501;p21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2" name="Google Shape;4502;p21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3" name="Google Shape;4503;p21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4" name="Google Shape;4504;p21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5" name="Google Shape;4505;p21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6" name="Google Shape;4506;p21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7" name="Google Shape;4507;p21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8" name="Google Shape;4508;p21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9" name="Google Shape;4509;p21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0" name="Google Shape;4510;p21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1" name="Google Shape;4511;p21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2" name="Google Shape;4512;p21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3" name="Google Shape;4513;p21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4" name="Google Shape;4514;p21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5" name="Google Shape;4515;p21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6" name="Google Shape;4516;p21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7" name="Google Shape;4517;p21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8" name="Google Shape;4518;p21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9" name="Google Shape;4519;p21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0" name="Google Shape;4520;p21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1" name="Google Shape;4521;p21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2" name="Google Shape;4522;p21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3" name="Google Shape;4523;p21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4" name="Google Shape;4524;p21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5" name="Google Shape;4525;p21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6" name="Google Shape;4526;p21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7" name="Google Shape;4527;p21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8" name="Google Shape;4528;p21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197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4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0" name="Google Shape;4530;p22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531" name="Google Shape;4531;p2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32" name="Google Shape;4532;p22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33" name="Google Shape;4533;p22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4534" name="Google Shape;4534;p2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35" name="Google Shape;4535;p22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536" name="Google Shape;4536;p22"/>
          <p:cNvSpPr txBox="1">
            <a:spLocks noGrp="1"/>
          </p:cNvSpPr>
          <p:nvPr>
            <p:ph type="title"/>
          </p:nvPr>
        </p:nvSpPr>
        <p:spPr>
          <a:xfrm>
            <a:off x="3466671" y="3690167"/>
            <a:ext cx="4106000" cy="8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537" name="Google Shape;4537;p22"/>
          <p:cNvSpPr txBox="1">
            <a:spLocks noGrp="1"/>
          </p:cNvSpPr>
          <p:nvPr>
            <p:ph type="subTitle" idx="1"/>
          </p:nvPr>
        </p:nvSpPr>
        <p:spPr>
          <a:xfrm>
            <a:off x="3744671" y="4691833"/>
            <a:ext cx="3550000" cy="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538" name="Google Shape;4538;p22"/>
          <p:cNvSpPr txBox="1">
            <a:spLocks noGrp="1"/>
          </p:cNvSpPr>
          <p:nvPr>
            <p:ph type="title" idx="2" hasCustomPrompt="1"/>
          </p:nvPr>
        </p:nvSpPr>
        <p:spPr>
          <a:xfrm>
            <a:off x="3791671" y="1677633"/>
            <a:ext cx="34560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46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539" name="Google Shape;4539;p22"/>
          <p:cNvGrpSpPr/>
          <p:nvPr/>
        </p:nvGrpSpPr>
        <p:grpSpPr>
          <a:xfrm rot="1414638">
            <a:off x="1031625" y="4885261"/>
            <a:ext cx="903369" cy="1265384"/>
            <a:chOff x="1441713" y="3841513"/>
            <a:chExt cx="524688" cy="734950"/>
          </a:xfrm>
        </p:grpSpPr>
        <p:sp>
          <p:nvSpPr>
            <p:cNvPr id="4540" name="Google Shape;4540;p22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1" name="Google Shape;4541;p22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2" name="Google Shape;4542;p22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3" name="Google Shape;4543;p22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4" name="Google Shape;4544;p22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5" name="Google Shape;4545;p22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6" name="Google Shape;4546;p22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7" name="Google Shape;4547;p22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8" name="Google Shape;4548;p22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9" name="Google Shape;4549;p22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0" name="Google Shape;4550;p22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1" name="Google Shape;4551;p22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52" name="Google Shape;4552;p22"/>
          <p:cNvGrpSpPr/>
          <p:nvPr/>
        </p:nvGrpSpPr>
        <p:grpSpPr>
          <a:xfrm rot="2700000">
            <a:off x="4692177" y="5684659"/>
            <a:ext cx="763793" cy="1120391"/>
            <a:chOff x="1713713" y="4972438"/>
            <a:chExt cx="443613" cy="650725"/>
          </a:xfrm>
        </p:grpSpPr>
        <p:sp>
          <p:nvSpPr>
            <p:cNvPr id="4553" name="Google Shape;4553;p22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4" name="Google Shape;4554;p22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5" name="Google Shape;4555;p22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6" name="Google Shape;4556;p22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7" name="Google Shape;4557;p22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8" name="Google Shape;4558;p22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9" name="Google Shape;4559;p22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0" name="Google Shape;4560;p22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1" name="Google Shape;4561;p22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2" name="Google Shape;4562;p22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3" name="Google Shape;4563;p22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4" name="Google Shape;4564;p22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65" name="Google Shape;4565;p22"/>
          <p:cNvGrpSpPr/>
          <p:nvPr/>
        </p:nvGrpSpPr>
        <p:grpSpPr>
          <a:xfrm rot="5628048">
            <a:off x="8818233" y="493694"/>
            <a:ext cx="1296097" cy="1211407"/>
            <a:chOff x="2993713" y="1450988"/>
            <a:chExt cx="752763" cy="703575"/>
          </a:xfrm>
        </p:grpSpPr>
        <p:sp>
          <p:nvSpPr>
            <p:cNvPr id="4566" name="Google Shape;4566;p22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7" name="Google Shape;4567;p22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8" name="Google Shape;4568;p22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9" name="Google Shape;4569;p22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0" name="Google Shape;4570;p22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1" name="Google Shape;4571;p22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2" name="Google Shape;4572;p22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3" name="Google Shape;4573;p22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4" name="Google Shape;4574;p22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5" name="Google Shape;4575;p22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6" name="Google Shape;4576;p22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7" name="Google Shape;4577;p22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8" name="Google Shape;4578;p22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9" name="Google Shape;4579;p22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0" name="Google Shape;4580;p22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1" name="Google Shape;4581;p22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2" name="Google Shape;4582;p22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3" name="Google Shape;4583;p22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4" name="Google Shape;4584;p22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5" name="Google Shape;4585;p22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86" name="Google Shape;4586;p22"/>
          <p:cNvGrpSpPr/>
          <p:nvPr/>
        </p:nvGrpSpPr>
        <p:grpSpPr>
          <a:xfrm rot="-653795">
            <a:off x="4920619" y="649707"/>
            <a:ext cx="1197900" cy="335088"/>
            <a:chOff x="3254738" y="2386788"/>
            <a:chExt cx="695763" cy="194625"/>
          </a:xfrm>
        </p:grpSpPr>
        <p:sp>
          <p:nvSpPr>
            <p:cNvPr id="4587" name="Google Shape;4587;p22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8" name="Google Shape;4588;p22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9" name="Google Shape;4589;p22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0" name="Google Shape;4590;p22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1" name="Google Shape;4591;p22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2" name="Google Shape;4592;p22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3" name="Google Shape;4593;p22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4" name="Google Shape;4594;p22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5" name="Google Shape;4595;p22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6" name="Google Shape;4596;p22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7" name="Google Shape;4597;p22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8" name="Google Shape;4598;p22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9" name="Google Shape;4599;p22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0" name="Google Shape;4600;p22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601" name="Google Shape;4601;p22"/>
          <p:cNvGrpSpPr/>
          <p:nvPr/>
        </p:nvGrpSpPr>
        <p:grpSpPr>
          <a:xfrm>
            <a:off x="1008945" y="1095012"/>
            <a:ext cx="1403235" cy="1155929"/>
            <a:chOff x="4399263" y="2810788"/>
            <a:chExt cx="815013" cy="671375"/>
          </a:xfrm>
        </p:grpSpPr>
        <p:sp>
          <p:nvSpPr>
            <p:cNvPr id="4602" name="Google Shape;4602;p22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3" name="Google Shape;4603;p22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4" name="Google Shape;4604;p22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5" name="Google Shape;4605;p22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6" name="Google Shape;4606;p22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7" name="Google Shape;4607;p22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8" name="Google Shape;4608;p22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9" name="Google Shape;4609;p22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0" name="Google Shape;4610;p22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1" name="Google Shape;4611;p22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2" name="Google Shape;4612;p22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3" name="Google Shape;4613;p22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4" name="Google Shape;4614;p22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5" name="Google Shape;4615;p22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6" name="Google Shape;4616;p22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7" name="Google Shape;4617;p22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8" name="Google Shape;4618;p22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9" name="Google Shape;4619;p22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0" name="Google Shape;4620;p22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1" name="Google Shape;4621;p22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2" name="Google Shape;4622;p22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3" name="Google Shape;4623;p22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4" name="Google Shape;4624;p22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5" name="Google Shape;4625;p22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6" name="Google Shape;4626;p22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7" name="Google Shape;4627;p22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8" name="Google Shape;4628;p22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9" name="Google Shape;4629;p22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0" name="Google Shape;4630;p22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1" name="Google Shape;4631;p22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2" name="Google Shape;4632;p22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3" name="Google Shape;4633;p22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4" name="Google Shape;4634;p22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5" name="Google Shape;4635;p22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6" name="Google Shape;4636;p22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7" name="Google Shape;4637;p22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8" name="Google Shape;4638;p22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9" name="Google Shape;4639;p22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0" name="Google Shape;4640;p22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1" name="Google Shape;4641;p22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2" name="Google Shape;4642;p22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3" name="Google Shape;4643;p22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4" name="Google Shape;4644;p22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5" name="Google Shape;4645;p22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6" name="Google Shape;4646;p22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7" name="Google Shape;4647;p22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8" name="Google Shape;4648;p22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9" name="Google Shape;4649;p22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0" name="Google Shape;4650;p22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1" name="Google Shape;4651;p22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2" name="Google Shape;4652;p22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3" name="Google Shape;4653;p22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4" name="Google Shape;4654;p22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5" name="Google Shape;4655;p22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6" name="Google Shape;4656;p22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7" name="Google Shape;4657;p22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8" name="Google Shape;4658;p22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9" name="Google Shape;4659;p22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0" name="Google Shape;4660;p22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1" name="Google Shape;4661;p22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2" name="Google Shape;4662;p22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3" name="Google Shape;4663;p22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4" name="Google Shape;4664;p22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5" name="Google Shape;4665;p22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6" name="Google Shape;4666;p22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7" name="Google Shape;4667;p22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8" name="Google Shape;4668;p22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9" name="Google Shape;4669;p22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0" name="Google Shape;4670;p22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1" name="Google Shape;4671;p22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2" name="Google Shape;4672;p22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3" name="Google Shape;4673;p22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4" name="Google Shape;4674;p22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5" name="Google Shape;4675;p22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6" name="Google Shape;4676;p22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7" name="Google Shape;4677;p22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8" name="Google Shape;4678;p22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9" name="Google Shape;4679;p22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0" name="Google Shape;4680;p22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1" name="Google Shape;4681;p22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2" name="Google Shape;4682;p22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3" name="Google Shape;4683;p22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4" name="Google Shape;4684;p22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5" name="Google Shape;4685;p22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6" name="Google Shape;4686;p22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7" name="Google Shape;4687;p22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8" name="Google Shape;4688;p22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9" name="Google Shape;4689;p22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0" name="Google Shape;4690;p22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1" name="Google Shape;4691;p22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2" name="Google Shape;4692;p22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3" name="Google Shape;4693;p22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4" name="Google Shape;4694;p22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5" name="Google Shape;4695;p22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6" name="Google Shape;4696;p22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7" name="Google Shape;4697;p22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8" name="Google Shape;4698;p22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9" name="Google Shape;4699;p22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0" name="Google Shape;4700;p22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1" name="Google Shape;4701;p22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2" name="Google Shape;4702;p22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3" name="Google Shape;4703;p22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4" name="Google Shape;4704;p22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5" name="Google Shape;4705;p22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6" name="Google Shape;4706;p22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7" name="Google Shape;4707;p22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8" name="Google Shape;4708;p22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9" name="Google Shape;4709;p22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0" name="Google Shape;4710;p22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1" name="Google Shape;4711;p22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2" name="Google Shape;4712;p22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3" name="Google Shape;4713;p22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4" name="Google Shape;4714;p22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5" name="Google Shape;4715;p22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6" name="Google Shape;4716;p22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7" name="Google Shape;4717;p22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8" name="Google Shape;4718;p22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9" name="Google Shape;4719;p22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0" name="Google Shape;4720;p22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1" name="Google Shape;4721;p22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2" name="Google Shape;4722;p22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3" name="Google Shape;4723;p22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4" name="Google Shape;4724;p22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5" name="Google Shape;4725;p22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6" name="Google Shape;4726;p22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7" name="Google Shape;4727;p22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8" name="Google Shape;4728;p22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9" name="Google Shape;4729;p22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0" name="Google Shape;4730;p22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1" name="Google Shape;4731;p22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2" name="Google Shape;4732;p22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3" name="Google Shape;4733;p22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4" name="Google Shape;4734;p22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5" name="Google Shape;4735;p22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6" name="Google Shape;4736;p22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7" name="Google Shape;4737;p22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8" name="Google Shape;4738;p22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9" name="Google Shape;4739;p22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0" name="Google Shape;4740;p22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1" name="Google Shape;4741;p22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2" name="Google Shape;4742;p22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3" name="Google Shape;4743;p22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4" name="Google Shape;4744;p22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5" name="Google Shape;4745;p22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6" name="Google Shape;4746;p22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7" name="Google Shape;4747;p22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8" name="Google Shape;4748;p22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9" name="Google Shape;4749;p22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0" name="Google Shape;4750;p22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1" name="Google Shape;4751;p22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2" name="Google Shape;4752;p22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3" name="Google Shape;4753;p22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4" name="Google Shape;4754;p22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5" name="Google Shape;4755;p22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6" name="Google Shape;4756;p22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7" name="Google Shape;4757;p22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8" name="Google Shape;4758;p22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9" name="Google Shape;4759;p22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0" name="Google Shape;4760;p22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1" name="Google Shape;4761;p22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2" name="Google Shape;4762;p22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3" name="Google Shape;4763;p22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4" name="Google Shape;4764;p22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5" name="Google Shape;4765;p22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6" name="Google Shape;4766;p22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7" name="Google Shape;4767;p22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8" name="Google Shape;4768;p22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9" name="Google Shape;4769;p22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0" name="Google Shape;4770;p22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1" name="Google Shape;4771;p22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2" name="Google Shape;4772;p22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3" name="Google Shape;4773;p22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4" name="Google Shape;4774;p22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5" name="Google Shape;4775;p22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6" name="Google Shape;4776;p22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7" name="Google Shape;4777;p22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8" name="Google Shape;4778;p22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9" name="Google Shape;4779;p22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0" name="Google Shape;4780;p22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1" name="Google Shape;4781;p22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2" name="Google Shape;4782;p22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3" name="Google Shape;4783;p22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4" name="Google Shape;4784;p22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5" name="Google Shape;4785;p22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6" name="Google Shape;4786;p22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7" name="Google Shape;4787;p22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8" name="Google Shape;4788;p22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9" name="Google Shape;4789;p22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0" name="Google Shape;4790;p22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1" name="Google Shape;4791;p22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2" name="Google Shape;4792;p22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3" name="Google Shape;4793;p22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4" name="Google Shape;4794;p22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5" name="Google Shape;4795;p22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6" name="Google Shape;4796;p22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7" name="Google Shape;4797;p22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8" name="Google Shape;4798;p22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9" name="Google Shape;4799;p22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0" name="Google Shape;4800;p22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1" name="Google Shape;4801;p22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2" name="Google Shape;4802;p22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3" name="Google Shape;4803;p22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4" name="Google Shape;4804;p22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5" name="Google Shape;4805;p22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6" name="Google Shape;4806;p22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7" name="Google Shape;4807;p22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8" name="Google Shape;4808;p22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9" name="Google Shape;4809;p22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0" name="Google Shape;4810;p22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1" name="Google Shape;4811;p22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2" name="Google Shape;4812;p22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3" name="Google Shape;4813;p22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4" name="Google Shape;4814;p22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5" name="Google Shape;4815;p22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6" name="Google Shape;4816;p22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7" name="Google Shape;4817;p22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8" name="Google Shape;4818;p22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9" name="Google Shape;4819;p22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0" name="Google Shape;4820;p22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1" name="Google Shape;4821;p22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2" name="Google Shape;4822;p22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3" name="Google Shape;4823;p22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4" name="Google Shape;4824;p22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5" name="Google Shape;4825;p22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6" name="Google Shape;4826;p22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7" name="Google Shape;4827;p22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8" name="Google Shape;4828;p22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9" name="Google Shape;4829;p22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0" name="Google Shape;4830;p22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1" name="Google Shape;4831;p22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2" name="Google Shape;4832;p22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3" name="Google Shape;4833;p22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4" name="Google Shape;4834;p22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5" name="Google Shape;4835;p22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6" name="Google Shape;4836;p22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7" name="Google Shape;4837;p22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8" name="Google Shape;4838;p22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9" name="Google Shape;4839;p22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0" name="Google Shape;4840;p22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1" name="Google Shape;4841;p22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2" name="Google Shape;4842;p22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3" name="Google Shape;4843;p22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4" name="Google Shape;4844;p22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5" name="Google Shape;4845;p22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6" name="Google Shape;4846;p22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7" name="Google Shape;4847;p22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8" name="Google Shape;4848;p22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9" name="Google Shape;4849;p22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0" name="Google Shape;4850;p22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1" name="Google Shape;4851;p22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2" name="Google Shape;4852;p22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3" name="Google Shape;4853;p22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4" name="Google Shape;4854;p22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5" name="Google Shape;4855;p22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6" name="Google Shape;4856;p22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7" name="Google Shape;4857;p22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8" name="Google Shape;4858;p22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9" name="Google Shape;4859;p22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860" name="Google Shape;4860;p22"/>
          <p:cNvGrpSpPr/>
          <p:nvPr/>
        </p:nvGrpSpPr>
        <p:grpSpPr>
          <a:xfrm rot="1288112">
            <a:off x="8590561" y="4700735"/>
            <a:ext cx="1286148" cy="1175333"/>
            <a:chOff x="1427588" y="2103288"/>
            <a:chExt cx="747013" cy="682650"/>
          </a:xfrm>
        </p:grpSpPr>
        <p:grpSp>
          <p:nvGrpSpPr>
            <p:cNvPr id="4861" name="Google Shape;4861;p22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4862" name="Google Shape;4862;p22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3" name="Google Shape;4863;p22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4" name="Google Shape;4864;p22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5" name="Google Shape;4865;p22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6" name="Google Shape;4866;p22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7" name="Google Shape;4867;p22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8" name="Google Shape;4868;p22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9" name="Google Shape;4869;p22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0" name="Google Shape;4870;p22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1" name="Google Shape;4871;p22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2" name="Google Shape;4872;p22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3" name="Google Shape;4873;p22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4" name="Google Shape;4874;p22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5" name="Google Shape;4875;p22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6" name="Google Shape;4876;p22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7" name="Google Shape;4877;p22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8" name="Google Shape;4878;p22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9" name="Google Shape;4879;p22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0" name="Google Shape;4880;p22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1" name="Google Shape;4881;p22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2" name="Google Shape;4882;p22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3" name="Google Shape;4883;p22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4" name="Google Shape;4884;p22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5" name="Google Shape;4885;p22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6" name="Google Shape;4886;p22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7" name="Google Shape;4887;p22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8" name="Google Shape;4888;p22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9" name="Google Shape;4889;p22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90" name="Google Shape;4890;p22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4891" name="Google Shape;4891;p22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2" name="Google Shape;4892;p22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3" name="Google Shape;4893;p22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4" name="Google Shape;4894;p22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5" name="Google Shape;4895;p22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6" name="Google Shape;4896;p22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7" name="Google Shape;4897;p22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8" name="Google Shape;4898;p22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9" name="Google Shape;4899;p22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0" name="Google Shape;4900;p22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1" name="Google Shape;4901;p22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2" name="Google Shape;4902;p22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3" name="Google Shape;4903;p22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4" name="Google Shape;4904;p22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5" name="Google Shape;4905;p22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6" name="Google Shape;4906;p22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7" name="Google Shape;4907;p22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8" name="Google Shape;4908;p22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9" name="Google Shape;4909;p22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0" name="Google Shape;4910;p22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1" name="Google Shape;4911;p22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2" name="Google Shape;4912;p22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3" name="Google Shape;4913;p22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4" name="Google Shape;4914;p22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5" name="Google Shape;4915;p22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6" name="Google Shape;4916;p22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7" name="Google Shape;4917;p22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8" name="Google Shape;4918;p22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9" name="Google Shape;4919;p22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10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4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1" name="Google Shape;4921;p2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922" name="Google Shape;4922;p2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23" name="Google Shape;4923;p2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924" name="Google Shape;4924;p23"/>
          <p:cNvSpPr txBox="1">
            <a:spLocks noGrp="1"/>
          </p:cNvSpPr>
          <p:nvPr>
            <p:ph type="title"/>
          </p:nvPr>
        </p:nvSpPr>
        <p:spPr>
          <a:xfrm>
            <a:off x="3466671" y="3690167"/>
            <a:ext cx="4106000" cy="8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925" name="Google Shape;4925;p23"/>
          <p:cNvSpPr txBox="1">
            <a:spLocks noGrp="1"/>
          </p:cNvSpPr>
          <p:nvPr>
            <p:ph type="subTitle" idx="1"/>
          </p:nvPr>
        </p:nvSpPr>
        <p:spPr>
          <a:xfrm>
            <a:off x="3744571" y="4685233"/>
            <a:ext cx="3550000" cy="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926" name="Google Shape;4926;p23"/>
          <p:cNvSpPr txBox="1">
            <a:spLocks noGrp="1"/>
          </p:cNvSpPr>
          <p:nvPr>
            <p:ph type="title" idx="2" hasCustomPrompt="1"/>
          </p:nvPr>
        </p:nvSpPr>
        <p:spPr>
          <a:xfrm>
            <a:off x="3791671" y="1645400"/>
            <a:ext cx="34560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46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927" name="Google Shape;4927;p23"/>
          <p:cNvGrpSpPr/>
          <p:nvPr/>
        </p:nvGrpSpPr>
        <p:grpSpPr>
          <a:xfrm rot="-786373">
            <a:off x="1510877" y="1356061"/>
            <a:ext cx="1413249" cy="1008388"/>
            <a:chOff x="2422513" y="2930813"/>
            <a:chExt cx="1480888" cy="1056650"/>
          </a:xfrm>
        </p:grpSpPr>
        <p:sp>
          <p:nvSpPr>
            <p:cNvPr id="4928" name="Google Shape;4928;p23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29" name="Google Shape;4929;p23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0" name="Google Shape;4930;p23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1" name="Google Shape;4931;p23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2" name="Google Shape;4932;p23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3" name="Google Shape;4933;p23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4" name="Google Shape;4934;p23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5" name="Google Shape;4935;p23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6" name="Google Shape;4936;p23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7" name="Google Shape;4937;p23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8" name="Google Shape;4938;p23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9" name="Google Shape;4939;p23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0" name="Google Shape;4940;p23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1" name="Google Shape;4941;p23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2" name="Google Shape;4942;p23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3" name="Google Shape;4943;p23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4" name="Google Shape;4944;p23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5" name="Google Shape;4945;p23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6" name="Google Shape;4946;p23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7" name="Google Shape;4947;p23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8" name="Google Shape;4948;p23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9" name="Google Shape;4949;p23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0" name="Google Shape;4950;p23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1" name="Google Shape;4951;p23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2" name="Google Shape;4952;p23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3" name="Google Shape;4953;p23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4" name="Google Shape;4954;p23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5" name="Google Shape;4955;p23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6" name="Google Shape;4956;p23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7" name="Google Shape;4957;p23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8" name="Google Shape;4958;p23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9" name="Google Shape;4959;p23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0" name="Google Shape;4960;p23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1" name="Google Shape;4961;p23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2" name="Google Shape;4962;p23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3" name="Google Shape;4963;p23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4" name="Google Shape;4964;p23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5" name="Google Shape;4965;p23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6" name="Google Shape;4966;p23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7" name="Google Shape;4967;p23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8" name="Google Shape;4968;p23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9" name="Google Shape;4969;p23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0" name="Google Shape;4970;p23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1" name="Google Shape;4971;p23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2" name="Google Shape;4972;p23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3" name="Google Shape;4973;p23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4" name="Google Shape;4974;p23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5" name="Google Shape;4975;p23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6" name="Google Shape;4976;p23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7" name="Google Shape;4977;p23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8" name="Google Shape;4978;p23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9" name="Google Shape;4979;p23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0" name="Google Shape;4980;p23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1" name="Google Shape;4981;p23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2" name="Google Shape;4982;p23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3" name="Google Shape;4983;p23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4" name="Google Shape;4984;p23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5" name="Google Shape;4985;p23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6" name="Google Shape;4986;p23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7" name="Google Shape;4987;p23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8" name="Google Shape;4988;p23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9" name="Google Shape;4989;p23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0" name="Google Shape;4990;p23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1" name="Google Shape;4991;p23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2" name="Google Shape;4992;p23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3" name="Google Shape;4993;p23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4" name="Google Shape;4994;p23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5" name="Google Shape;4995;p23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6" name="Google Shape;4996;p23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7" name="Google Shape;4997;p23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8" name="Google Shape;4998;p23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9" name="Google Shape;4999;p23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0" name="Google Shape;5000;p23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1" name="Google Shape;5001;p23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2" name="Google Shape;5002;p23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3" name="Google Shape;5003;p23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4" name="Google Shape;5004;p23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5" name="Google Shape;5005;p23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6" name="Google Shape;5006;p23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7" name="Google Shape;5007;p23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8" name="Google Shape;5008;p23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9" name="Google Shape;5009;p23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0" name="Google Shape;5010;p23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1" name="Google Shape;5011;p23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2" name="Google Shape;5012;p23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3" name="Google Shape;5013;p23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4" name="Google Shape;5014;p23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5" name="Google Shape;5015;p23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6" name="Google Shape;5016;p23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7" name="Google Shape;5017;p23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8" name="Google Shape;5018;p23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9" name="Google Shape;5019;p23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20" name="Google Shape;5020;p23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1" name="Google Shape;5021;p23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2" name="Google Shape;5022;p23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3" name="Google Shape;5023;p23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4" name="Google Shape;5024;p23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5" name="Google Shape;5025;p23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6" name="Google Shape;5026;p23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7" name="Google Shape;5027;p23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8" name="Google Shape;5028;p23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9" name="Google Shape;5029;p23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0" name="Google Shape;5030;p23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1" name="Google Shape;5031;p23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2" name="Google Shape;5032;p23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3" name="Google Shape;5033;p23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4" name="Google Shape;5034;p23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5" name="Google Shape;5035;p23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6" name="Google Shape;5036;p23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7" name="Google Shape;5037;p23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8" name="Google Shape;5038;p23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9" name="Google Shape;5039;p23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0" name="Google Shape;5040;p23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1" name="Google Shape;5041;p23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2" name="Google Shape;5042;p23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3" name="Google Shape;5043;p23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44" name="Google Shape;5044;p23"/>
          <p:cNvGrpSpPr/>
          <p:nvPr/>
        </p:nvGrpSpPr>
        <p:grpSpPr>
          <a:xfrm rot="-1682016">
            <a:off x="1788316" y="5138117"/>
            <a:ext cx="858353" cy="897113"/>
            <a:chOff x="3586913" y="4050713"/>
            <a:chExt cx="498538" cy="521050"/>
          </a:xfrm>
        </p:grpSpPr>
        <p:sp>
          <p:nvSpPr>
            <p:cNvPr id="5045" name="Google Shape;5045;p2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6" name="Google Shape;5046;p2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7" name="Google Shape;5047;p2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8" name="Google Shape;5048;p2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9" name="Google Shape;5049;p2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0" name="Google Shape;5050;p2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1" name="Google Shape;5051;p2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2" name="Google Shape;5052;p2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3" name="Google Shape;5053;p2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4" name="Google Shape;5054;p2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5" name="Google Shape;5055;p2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6" name="Google Shape;5056;p2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7" name="Google Shape;5057;p2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8" name="Google Shape;5058;p2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59" name="Google Shape;5059;p23"/>
          <p:cNvGrpSpPr/>
          <p:nvPr/>
        </p:nvGrpSpPr>
        <p:grpSpPr>
          <a:xfrm rot="474855">
            <a:off x="5000002" y="5922697"/>
            <a:ext cx="1039345" cy="632263"/>
            <a:chOff x="1737788" y="3102388"/>
            <a:chExt cx="603663" cy="367225"/>
          </a:xfrm>
        </p:grpSpPr>
        <p:grpSp>
          <p:nvGrpSpPr>
            <p:cNvPr id="5060" name="Google Shape;5060;p23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5061" name="Google Shape;5061;p23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062" name="Google Shape;5062;p23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063" name="Google Shape;5063;p23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064" name="Google Shape;5064;p23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5" name="Google Shape;5065;p23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6" name="Google Shape;5066;p23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67" name="Google Shape;5067;p23"/>
          <p:cNvGrpSpPr/>
          <p:nvPr/>
        </p:nvGrpSpPr>
        <p:grpSpPr>
          <a:xfrm>
            <a:off x="8232212" y="5218712"/>
            <a:ext cx="1403235" cy="1155929"/>
            <a:chOff x="4399263" y="2810788"/>
            <a:chExt cx="815013" cy="671375"/>
          </a:xfrm>
        </p:grpSpPr>
        <p:sp>
          <p:nvSpPr>
            <p:cNvPr id="5068" name="Google Shape;5068;p23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9" name="Google Shape;5069;p23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0" name="Google Shape;5070;p23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1" name="Google Shape;5071;p23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2" name="Google Shape;5072;p23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3" name="Google Shape;5073;p23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4" name="Google Shape;5074;p23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5" name="Google Shape;5075;p23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6" name="Google Shape;5076;p23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7" name="Google Shape;5077;p23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8" name="Google Shape;5078;p23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9" name="Google Shape;5079;p23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0" name="Google Shape;5080;p23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1" name="Google Shape;5081;p23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2" name="Google Shape;5082;p23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3" name="Google Shape;5083;p23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4" name="Google Shape;5084;p23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5" name="Google Shape;5085;p23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6" name="Google Shape;5086;p23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7" name="Google Shape;5087;p23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8" name="Google Shape;5088;p23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9" name="Google Shape;5089;p23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0" name="Google Shape;5090;p23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1" name="Google Shape;5091;p23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2" name="Google Shape;5092;p23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3" name="Google Shape;5093;p23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4" name="Google Shape;5094;p23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5" name="Google Shape;5095;p23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6" name="Google Shape;5096;p23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7" name="Google Shape;5097;p23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8" name="Google Shape;5098;p23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9" name="Google Shape;5099;p23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0" name="Google Shape;5100;p23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1" name="Google Shape;5101;p23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2" name="Google Shape;5102;p23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3" name="Google Shape;5103;p23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4" name="Google Shape;5104;p23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5" name="Google Shape;5105;p23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6" name="Google Shape;5106;p23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7" name="Google Shape;5107;p23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8" name="Google Shape;5108;p23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9" name="Google Shape;5109;p23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0" name="Google Shape;5110;p23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1" name="Google Shape;5111;p23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2" name="Google Shape;5112;p23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3" name="Google Shape;5113;p23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4" name="Google Shape;5114;p23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5" name="Google Shape;5115;p23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6" name="Google Shape;5116;p23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7" name="Google Shape;5117;p23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8" name="Google Shape;5118;p23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9" name="Google Shape;5119;p23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0" name="Google Shape;5120;p23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1" name="Google Shape;5121;p23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2" name="Google Shape;5122;p23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3" name="Google Shape;5123;p23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4" name="Google Shape;5124;p23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5" name="Google Shape;5125;p23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6" name="Google Shape;5126;p23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7" name="Google Shape;5127;p23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8" name="Google Shape;5128;p23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9" name="Google Shape;5129;p23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0" name="Google Shape;5130;p23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1" name="Google Shape;5131;p23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2" name="Google Shape;5132;p23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3" name="Google Shape;5133;p23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4" name="Google Shape;5134;p23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5" name="Google Shape;5135;p23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6" name="Google Shape;5136;p23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7" name="Google Shape;5137;p23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8" name="Google Shape;5138;p23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9" name="Google Shape;5139;p23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0" name="Google Shape;5140;p23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1" name="Google Shape;5141;p23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2" name="Google Shape;5142;p23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3" name="Google Shape;5143;p23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4" name="Google Shape;5144;p23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5" name="Google Shape;5145;p23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6" name="Google Shape;5146;p23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7" name="Google Shape;5147;p23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8" name="Google Shape;5148;p23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9" name="Google Shape;5149;p23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0" name="Google Shape;5150;p23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1" name="Google Shape;5151;p23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2" name="Google Shape;5152;p23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3" name="Google Shape;5153;p23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4" name="Google Shape;5154;p23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5" name="Google Shape;5155;p23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6" name="Google Shape;5156;p23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7" name="Google Shape;5157;p23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8" name="Google Shape;5158;p23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9" name="Google Shape;5159;p23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0" name="Google Shape;5160;p23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1" name="Google Shape;5161;p23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2" name="Google Shape;5162;p23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3" name="Google Shape;5163;p23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4" name="Google Shape;5164;p23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5" name="Google Shape;5165;p23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6" name="Google Shape;5166;p23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7" name="Google Shape;5167;p23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8" name="Google Shape;5168;p23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9" name="Google Shape;5169;p23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0" name="Google Shape;5170;p23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1" name="Google Shape;5171;p23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2" name="Google Shape;5172;p23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3" name="Google Shape;5173;p23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4" name="Google Shape;5174;p23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5" name="Google Shape;5175;p23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6" name="Google Shape;5176;p23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7" name="Google Shape;5177;p23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8" name="Google Shape;5178;p23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9" name="Google Shape;5179;p23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0" name="Google Shape;5180;p23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1" name="Google Shape;5181;p23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2" name="Google Shape;5182;p23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3" name="Google Shape;5183;p23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4" name="Google Shape;5184;p23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5" name="Google Shape;5185;p23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6" name="Google Shape;5186;p23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7" name="Google Shape;5187;p23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8" name="Google Shape;5188;p23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9" name="Google Shape;5189;p23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0" name="Google Shape;5190;p23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1" name="Google Shape;5191;p23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2" name="Google Shape;5192;p23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3" name="Google Shape;5193;p23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4" name="Google Shape;5194;p23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5" name="Google Shape;5195;p23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6" name="Google Shape;5196;p23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7" name="Google Shape;5197;p23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8" name="Google Shape;5198;p23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9" name="Google Shape;5199;p23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0" name="Google Shape;5200;p23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1" name="Google Shape;5201;p23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2" name="Google Shape;5202;p23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3" name="Google Shape;5203;p23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4" name="Google Shape;5204;p23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5" name="Google Shape;5205;p23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6" name="Google Shape;5206;p23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7" name="Google Shape;5207;p23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8" name="Google Shape;5208;p23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9" name="Google Shape;5209;p23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0" name="Google Shape;5210;p23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1" name="Google Shape;5211;p23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2" name="Google Shape;5212;p23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3" name="Google Shape;5213;p23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4" name="Google Shape;5214;p23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5" name="Google Shape;5215;p23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6" name="Google Shape;5216;p23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7" name="Google Shape;5217;p23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8" name="Google Shape;5218;p23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9" name="Google Shape;5219;p23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0" name="Google Shape;5220;p23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1" name="Google Shape;5221;p23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2" name="Google Shape;5222;p23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3" name="Google Shape;5223;p23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4" name="Google Shape;5224;p23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5" name="Google Shape;5225;p23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6" name="Google Shape;5226;p23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7" name="Google Shape;5227;p23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8" name="Google Shape;5228;p23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9" name="Google Shape;5229;p23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0" name="Google Shape;5230;p23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1" name="Google Shape;5231;p23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2" name="Google Shape;5232;p23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3" name="Google Shape;5233;p23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4" name="Google Shape;5234;p23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5" name="Google Shape;5235;p23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6" name="Google Shape;5236;p23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7" name="Google Shape;5237;p23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8" name="Google Shape;5238;p23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9" name="Google Shape;5239;p23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0" name="Google Shape;5240;p23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1" name="Google Shape;5241;p23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2" name="Google Shape;5242;p23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3" name="Google Shape;5243;p23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4" name="Google Shape;5244;p23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5" name="Google Shape;5245;p23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6" name="Google Shape;5246;p23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7" name="Google Shape;5247;p23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8" name="Google Shape;5248;p23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9" name="Google Shape;5249;p23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0" name="Google Shape;5250;p23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1" name="Google Shape;5251;p23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2" name="Google Shape;5252;p23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3" name="Google Shape;5253;p23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4" name="Google Shape;5254;p23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5" name="Google Shape;5255;p23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6" name="Google Shape;5256;p23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7" name="Google Shape;5257;p23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8" name="Google Shape;5258;p23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9" name="Google Shape;5259;p23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0" name="Google Shape;5260;p23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1" name="Google Shape;5261;p23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2" name="Google Shape;5262;p23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3" name="Google Shape;5263;p23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4" name="Google Shape;5264;p23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5" name="Google Shape;5265;p23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6" name="Google Shape;5266;p23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7" name="Google Shape;5267;p23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8" name="Google Shape;5268;p23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9" name="Google Shape;5269;p23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0" name="Google Shape;5270;p23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1" name="Google Shape;5271;p23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2" name="Google Shape;5272;p23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3" name="Google Shape;5273;p23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4" name="Google Shape;5274;p23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5" name="Google Shape;5275;p23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6" name="Google Shape;5276;p23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7" name="Google Shape;5277;p23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8" name="Google Shape;5278;p23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9" name="Google Shape;5279;p23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0" name="Google Shape;5280;p23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1" name="Google Shape;5281;p23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2" name="Google Shape;5282;p23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3" name="Google Shape;5283;p23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4" name="Google Shape;5284;p23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5" name="Google Shape;5285;p23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6" name="Google Shape;5286;p23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7" name="Google Shape;5287;p23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8" name="Google Shape;5288;p23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9" name="Google Shape;5289;p23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0" name="Google Shape;5290;p23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1" name="Google Shape;5291;p23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2" name="Google Shape;5292;p23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3" name="Google Shape;5293;p23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4" name="Google Shape;5294;p23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5" name="Google Shape;5295;p23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6" name="Google Shape;5296;p23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7" name="Google Shape;5297;p23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8" name="Google Shape;5298;p23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9" name="Google Shape;5299;p23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0" name="Google Shape;5300;p23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1" name="Google Shape;5301;p23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2" name="Google Shape;5302;p23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3" name="Google Shape;5303;p23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4" name="Google Shape;5304;p23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5" name="Google Shape;5305;p23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6" name="Google Shape;5306;p23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7" name="Google Shape;5307;p23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8" name="Google Shape;5308;p23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9" name="Google Shape;5309;p23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0" name="Google Shape;5310;p23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1" name="Google Shape;5311;p23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2" name="Google Shape;5312;p23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3" name="Google Shape;5313;p23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4" name="Google Shape;5314;p23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5" name="Google Shape;5315;p23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6" name="Google Shape;5316;p23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7" name="Google Shape;5317;p23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8" name="Google Shape;5318;p23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9" name="Google Shape;5319;p23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0" name="Google Shape;5320;p23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1" name="Google Shape;5321;p23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2" name="Google Shape;5322;p23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3" name="Google Shape;5323;p23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4" name="Google Shape;5324;p23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5" name="Google Shape;5325;p23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26" name="Google Shape;5326;p23"/>
          <p:cNvGrpSpPr/>
          <p:nvPr/>
        </p:nvGrpSpPr>
        <p:grpSpPr>
          <a:xfrm rot="1067622">
            <a:off x="8081427" y="956193"/>
            <a:ext cx="1166383" cy="993547"/>
            <a:chOff x="4626188" y="1862663"/>
            <a:chExt cx="677463" cy="577075"/>
          </a:xfrm>
        </p:grpSpPr>
        <p:sp>
          <p:nvSpPr>
            <p:cNvPr id="5327" name="Google Shape;5327;p23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8" name="Google Shape;5328;p23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9" name="Google Shape;5329;p23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0" name="Google Shape;5330;p23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1" name="Google Shape;5331;p23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2" name="Google Shape;5332;p23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3" name="Google Shape;5333;p23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4" name="Google Shape;5334;p23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5" name="Google Shape;5335;p23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6" name="Google Shape;5336;p23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7" name="Google Shape;5337;p23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8" name="Google Shape;5338;p23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9" name="Google Shape;5339;p23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0" name="Google Shape;5340;p23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1" name="Google Shape;5341;p23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2" name="Google Shape;5342;p23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3" name="Google Shape;5343;p23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4" name="Google Shape;5344;p23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5" name="Google Shape;5345;p23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6" name="Google Shape;5346;p23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7" name="Google Shape;5347;p23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8" name="Google Shape;5348;p23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9" name="Google Shape;5349;p23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0" name="Google Shape;5350;p23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1" name="Google Shape;5351;p23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2" name="Google Shape;5352;p23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3" name="Google Shape;5353;p23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4" name="Google Shape;5354;p23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55" name="Google Shape;5355;p23"/>
          <p:cNvGrpSpPr/>
          <p:nvPr/>
        </p:nvGrpSpPr>
        <p:grpSpPr>
          <a:xfrm rot="3494181">
            <a:off x="5458422" y="296045"/>
            <a:ext cx="374701" cy="784569"/>
            <a:chOff x="724161" y="2710893"/>
            <a:chExt cx="281035" cy="588445"/>
          </a:xfrm>
        </p:grpSpPr>
        <p:sp>
          <p:nvSpPr>
            <p:cNvPr id="5356" name="Google Shape;5356;p2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7" name="Google Shape;5357;p2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8" name="Google Shape;5358;p2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9" name="Google Shape;5359;p2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0" name="Google Shape;5360;p2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1" name="Google Shape;5361;p2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2" name="Google Shape;5362;p2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3" name="Google Shape;5363;p2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4" name="Google Shape;5364;p2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5" name="Google Shape;5365;p2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6" name="Google Shape;5366;p2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7" name="Google Shape;5367;p2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8" name="Google Shape;5368;p2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9" name="Google Shape;5369;p2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0" name="Google Shape;5370;p2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1" name="Google Shape;5371;p2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2" name="Google Shape;5372;p2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3" name="Google Shape;5373;p2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4" name="Google Shape;5374;p2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5" name="Google Shape;5375;p2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6" name="Google Shape;5376;p2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7" name="Google Shape;5377;p2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8" name="Google Shape;5378;p2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9" name="Google Shape;5379;p2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0" name="Google Shape;5380;p2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1" name="Google Shape;5381;p2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2" name="Google Shape;5382;p2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3" name="Google Shape;5383;p2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4" name="Google Shape;5384;p2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5" name="Google Shape;5385;p2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6" name="Google Shape;5386;p2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7" name="Google Shape;5387;p2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441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" name="Google Shape;621;p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22" name="Google Shape;622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" name="Google Shape;623;p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24" name="Google Shape;624;p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25" name="Google Shape;625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" name="Google Shape;626;p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27" name="Google Shape;627;p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28" name="Google Shape;628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" name="Google Shape;629;p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0" name="Google Shape;630;p5"/>
          <p:cNvGrpSpPr/>
          <p:nvPr/>
        </p:nvGrpSpPr>
        <p:grpSpPr>
          <a:xfrm rot="-4106746">
            <a:off x="9335774" y="5612159"/>
            <a:ext cx="903372" cy="1265388"/>
            <a:chOff x="1441713" y="3841513"/>
            <a:chExt cx="524688" cy="734950"/>
          </a:xfrm>
        </p:grpSpPr>
        <p:sp>
          <p:nvSpPr>
            <p:cNvPr id="631" name="Google Shape;631;p5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" name="Google Shape;632;p5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" name="Google Shape;633;p5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" name="Google Shape;634;p5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" name="Google Shape;635;p5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" name="Google Shape;636;p5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7" name="Google Shape;637;p5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" name="Google Shape;638;p5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" name="Google Shape;639;p5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" name="Google Shape;640;p5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" name="Google Shape;641;p5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" name="Google Shape;642;p5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43" name="Google Shape;643;p5"/>
          <p:cNvGrpSpPr/>
          <p:nvPr/>
        </p:nvGrpSpPr>
        <p:grpSpPr>
          <a:xfrm rot="1015750">
            <a:off x="9248143" y="492642"/>
            <a:ext cx="858320" cy="897079"/>
            <a:chOff x="3586913" y="4050713"/>
            <a:chExt cx="498538" cy="521050"/>
          </a:xfrm>
        </p:grpSpPr>
        <p:sp>
          <p:nvSpPr>
            <p:cNvPr id="644" name="Google Shape;644;p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" name="Google Shape;645;p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" name="Google Shape;646;p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" name="Google Shape;647;p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" name="Google Shape;648;p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" name="Google Shape;649;p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" name="Google Shape;650;p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" name="Google Shape;651;p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" name="Google Shape;652;p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" name="Google Shape;653;p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" name="Google Shape;654;p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" name="Google Shape;655;p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" name="Google Shape;656;p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" name="Google Shape;657;p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58" name="Google Shape;658;p5"/>
          <p:cNvGrpSpPr/>
          <p:nvPr/>
        </p:nvGrpSpPr>
        <p:grpSpPr>
          <a:xfrm rot="1149538">
            <a:off x="512935" y="5480937"/>
            <a:ext cx="1166432" cy="993588"/>
            <a:chOff x="4626188" y="1862663"/>
            <a:chExt cx="677463" cy="577075"/>
          </a:xfrm>
        </p:grpSpPr>
        <p:sp>
          <p:nvSpPr>
            <p:cNvPr id="659" name="Google Shape;659;p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" name="Google Shape;660;p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" name="Google Shape;661;p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" name="Google Shape;662;p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" name="Google Shape;663;p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" name="Google Shape;664;p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" name="Google Shape;665;p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" name="Google Shape;666;p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" name="Google Shape;667;p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" name="Google Shape;668;p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" name="Google Shape;669;p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" name="Google Shape;670;p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87" name="Google Shape;687;p5"/>
          <p:cNvSpPr txBox="1">
            <a:spLocks noGrp="1"/>
          </p:cNvSpPr>
          <p:nvPr>
            <p:ph type="subTitle" idx="1"/>
          </p:nvPr>
        </p:nvSpPr>
        <p:spPr>
          <a:xfrm>
            <a:off x="1416343" y="39379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88" name="Google Shape;688;p5"/>
          <p:cNvSpPr txBox="1">
            <a:spLocks noGrp="1"/>
          </p:cNvSpPr>
          <p:nvPr>
            <p:ph type="title"/>
          </p:nvPr>
        </p:nvSpPr>
        <p:spPr>
          <a:xfrm>
            <a:off x="2123943" y="33924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89" name="Google Shape;689;p5"/>
          <p:cNvSpPr txBox="1">
            <a:spLocks noGrp="1"/>
          </p:cNvSpPr>
          <p:nvPr>
            <p:ph type="subTitle" idx="2"/>
          </p:nvPr>
        </p:nvSpPr>
        <p:spPr>
          <a:xfrm>
            <a:off x="5917257" y="39379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90" name="Google Shape;690;p5"/>
          <p:cNvSpPr txBox="1">
            <a:spLocks noGrp="1"/>
          </p:cNvSpPr>
          <p:nvPr>
            <p:ph type="title" idx="3"/>
          </p:nvPr>
        </p:nvSpPr>
        <p:spPr>
          <a:xfrm>
            <a:off x="6624857" y="33924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91" name="Google Shape;691;p5"/>
          <p:cNvSpPr txBox="1">
            <a:spLocks noGrp="1"/>
          </p:cNvSpPr>
          <p:nvPr>
            <p:ph type="title" idx="4"/>
          </p:nvPr>
        </p:nvSpPr>
        <p:spPr>
          <a:xfrm>
            <a:off x="641900" y="387100"/>
            <a:ext cx="6084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01400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5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9" name="Google Shape;5389;p24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390" name="Google Shape;5390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1" name="Google Shape;5391;p24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92" name="Google Shape;5392;p24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393" name="Google Shape;5393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4" name="Google Shape;5394;p24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95" name="Google Shape;5395;p24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5396" name="Google Shape;5396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7" name="Google Shape;5397;p24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398" name="Google Shape;5398;p24"/>
          <p:cNvSpPr txBox="1">
            <a:spLocks noGrp="1"/>
          </p:cNvSpPr>
          <p:nvPr>
            <p:ph type="subTitle" idx="1"/>
          </p:nvPr>
        </p:nvSpPr>
        <p:spPr>
          <a:xfrm>
            <a:off x="3899000" y="4337800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399" name="Google Shape;5399;p24"/>
          <p:cNvSpPr txBox="1">
            <a:spLocks noGrp="1"/>
          </p:cNvSpPr>
          <p:nvPr>
            <p:ph type="subTitle" idx="2"/>
          </p:nvPr>
        </p:nvSpPr>
        <p:spPr>
          <a:xfrm>
            <a:off x="3521800" y="4873733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0" name="Google Shape;5400;p24"/>
          <p:cNvSpPr txBox="1">
            <a:spLocks noGrp="1"/>
          </p:cNvSpPr>
          <p:nvPr>
            <p:ph type="subTitle" idx="3"/>
          </p:nvPr>
        </p:nvSpPr>
        <p:spPr>
          <a:xfrm>
            <a:off x="6782449" y="2947667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1" name="Google Shape;5401;p24"/>
          <p:cNvSpPr txBox="1">
            <a:spLocks noGrp="1"/>
          </p:cNvSpPr>
          <p:nvPr>
            <p:ph type="subTitle" idx="4"/>
          </p:nvPr>
        </p:nvSpPr>
        <p:spPr>
          <a:xfrm>
            <a:off x="6405249" y="3488400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2" name="Google Shape;5402;p24"/>
          <p:cNvSpPr txBox="1">
            <a:spLocks noGrp="1"/>
          </p:cNvSpPr>
          <p:nvPr>
            <p:ph type="subTitle" idx="5"/>
          </p:nvPr>
        </p:nvSpPr>
        <p:spPr>
          <a:xfrm>
            <a:off x="1015551" y="2935584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3" name="Google Shape;5403;p24"/>
          <p:cNvSpPr txBox="1">
            <a:spLocks noGrp="1"/>
          </p:cNvSpPr>
          <p:nvPr>
            <p:ph type="subTitle" idx="6"/>
          </p:nvPr>
        </p:nvSpPr>
        <p:spPr>
          <a:xfrm>
            <a:off x="638351" y="3474600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4" name="Google Shape;5404;p2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3752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5405" name="Google Shape;5405;p24"/>
          <p:cNvGrpSpPr/>
          <p:nvPr/>
        </p:nvGrpSpPr>
        <p:grpSpPr>
          <a:xfrm rot="-782770">
            <a:off x="749874" y="5820475"/>
            <a:ext cx="1034033" cy="1106068"/>
            <a:chOff x="1992513" y="1111488"/>
            <a:chExt cx="600563" cy="642400"/>
          </a:xfrm>
        </p:grpSpPr>
        <p:grpSp>
          <p:nvGrpSpPr>
            <p:cNvPr id="5406" name="Google Shape;5406;p24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5407" name="Google Shape;5407;p24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08" name="Google Shape;5408;p24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09" name="Google Shape;5409;p24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0" name="Google Shape;5410;p24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1" name="Google Shape;5411;p24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2" name="Google Shape;5412;p24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3" name="Google Shape;5413;p24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4" name="Google Shape;5414;p24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5" name="Google Shape;5415;p24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6" name="Google Shape;5416;p24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417" name="Google Shape;5417;p24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18" name="Google Shape;5418;p24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19" name="Google Shape;5419;p24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0" name="Google Shape;5420;p24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1" name="Google Shape;5421;p24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2" name="Google Shape;5422;p24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3" name="Google Shape;5423;p24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4" name="Google Shape;5424;p24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5" name="Google Shape;5425;p24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6" name="Google Shape;5426;p24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27" name="Google Shape;5427;p24"/>
          <p:cNvGrpSpPr/>
          <p:nvPr/>
        </p:nvGrpSpPr>
        <p:grpSpPr>
          <a:xfrm rot="1279855">
            <a:off x="8650118" y="565192"/>
            <a:ext cx="1166372" cy="993536"/>
            <a:chOff x="4626188" y="1862663"/>
            <a:chExt cx="677463" cy="577075"/>
          </a:xfrm>
        </p:grpSpPr>
        <p:sp>
          <p:nvSpPr>
            <p:cNvPr id="5428" name="Google Shape;5428;p2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9" name="Google Shape;5429;p2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0" name="Google Shape;5430;p2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1" name="Google Shape;5431;p2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2" name="Google Shape;5432;p2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3" name="Google Shape;5433;p2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4" name="Google Shape;5434;p2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5" name="Google Shape;5435;p2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6" name="Google Shape;5436;p2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7" name="Google Shape;5437;p2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8" name="Google Shape;5438;p2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9" name="Google Shape;5439;p2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0" name="Google Shape;5440;p2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1" name="Google Shape;5441;p2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2" name="Google Shape;5442;p2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3" name="Google Shape;5443;p2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4" name="Google Shape;5444;p2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5" name="Google Shape;5445;p2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6" name="Google Shape;5446;p2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7" name="Google Shape;5447;p2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8" name="Google Shape;5448;p2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9" name="Google Shape;5449;p2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0" name="Google Shape;5450;p2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1" name="Google Shape;5451;p2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2" name="Google Shape;5452;p2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3" name="Google Shape;5453;p2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4" name="Google Shape;5454;p2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5" name="Google Shape;5455;p2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56" name="Google Shape;5456;p24"/>
          <p:cNvGrpSpPr/>
          <p:nvPr/>
        </p:nvGrpSpPr>
        <p:grpSpPr>
          <a:xfrm rot="369152">
            <a:off x="-183285" y="2710207"/>
            <a:ext cx="763805" cy="1120408"/>
            <a:chOff x="1713713" y="4972438"/>
            <a:chExt cx="443613" cy="650725"/>
          </a:xfrm>
        </p:grpSpPr>
        <p:sp>
          <p:nvSpPr>
            <p:cNvPr id="5457" name="Google Shape;5457;p24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8" name="Google Shape;5458;p24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9" name="Google Shape;5459;p24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0" name="Google Shape;5460;p24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1" name="Google Shape;5461;p24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2" name="Google Shape;5462;p24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3" name="Google Shape;5463;p24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4" name="Google Shape;5464;p24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5" name="Google Shape;5465;p24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6" name="Google Shape;5466;p24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7" name="Google Shape;5467;p24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8" name="Google Shape;5468;p24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69" name="Google Shape;5469;p24"/>
          <p:cNvGrpSpPr/>
          <p:nvPr/>
        </p:nvGrpSpPr>
        <p:grpSpPr>
          <a:xfrm rot="4901208">
            <a:off x="9163587" y="5496279"/>
            <a:ext cx="727999" cy="1524475"/>
            <a:chOff x="724161" y="2710893"/>
            <a:chExt cx="281035" cy="588445"/>
          </a:xfrm>
        </p:grpSpPr>
        <p:sp>
          <p:nvSpPr>
            <p:cNvPr id="5470" name="Google Shape;5470;p24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1" name="Google Shape;5471;p24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2" name="Google Shape;5472;p24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3" name="Google Shape;5473;p24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4" name="Google Shape;5474;p24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5" name="Google Shape;5475;p24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6" name="Google Shape;5476;p24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7" name="Google Shape;5477;p24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8" name="Google Shape;5478;p24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9" name="Google Shape;5479;p24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0" name="Google Shape;5480;p24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1" name="Google Shape;5481;p24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2" name="Google Shape;5482;p24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3" name="Google Shape;5483;p24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4" name="Google Shape;5484;p24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5" name="Google Shape;5485;p24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6" name="Google Shape;5486;p24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7" name="Google Shape;5487;p24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8" name="Google Shape;5488;p24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9" name="Google Shape;5489;p24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0" name="Google Shape;5490;p24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1" name="Google Shape;5491;p24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2" name="Google Shape;5492;p24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3" name="Google Shape;5493;p24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4" name="Google Shape;5494;p24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5" name="Google Shape;5495;p24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6" name="Google Shape;5496;p24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7" name="Google Shape;5497;p24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8" name="Google Shape;5498;p24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9" name="Google Shape;5499;p24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00" name="Google Shape;5500;p24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01" name="Google Shape;5501;p24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9351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5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3" name="Google Shape;5503;p2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504" name="Google Shape;5504;p2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5505" name="Google Shape;5505;p2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5506" name="Google Shape;5506;p2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507" name="Google Shape;5507;p2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5508" name="Google Shape;5508;p2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5509" name="Google Shape;5509;p25"/>
          <p:cNvGrpSpPr/>
          <p:nvPr/>
        </p:nvGrpSpPr>
        <p:grpSpPr>
          <a:xfrm>
            <a:off x="252713" y="5805290"/>
            <a:ext cx="858348" cy="897109"/>
            <a:chOff x="3586913" y="4050713"/>
            <a:chExt cx="498538" cy="521050"/>
          </a:xfrm>
        </p:grpSpPr>
        <p:sp>
          <p:nvSpPr>
            <p:cNvPr id="5510" name="Google Shape;5510;p2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1" name="Google Shape;5511;p2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2" name="Google Shape;5512;p2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3" name="Google Shape;5513;p2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4" name="Google Shape;5514;p2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5" name="Google Shape;5515;p2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6" name="Google Shape;5516;p2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7" name="Google Shape;5517;p2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8" name="Google Shape;5518;p2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9" name="Google Shape;5519;p2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0" name="Google Shape;5520;p2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1" name="Google Shape;5521;p2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2" name="Google Shape;5522;p2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3" name="Google Shape;5523;p2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24" name="Google Shape;5524;p25"/>
          <p:cNvGrpSpPr/>
          <p:nvPr/>
        </p:nvGrpSpPr>
        <p:grpSpPr>
          <a:xfrm rot="1744440">
            <a:off x="4505588" y="6066043"/>
            <a:ext cx="1039357" cy="632271"/>
            <a:chOff x="1737788" y="3102388"/>
            <a:chExt cx="603663" cy="367225"/>
          </a:xfrm>
        </p:grpSpPr>
        <p:grpSp>
          <p:nvGrpSpPr>
            <p:cNvPr id="5525" name="Google Shape;5525;p25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5526" name="Google Shape;5526;p25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527" name="Google Shape;5527;p25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528" name="Google Shape;5528;p25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529" name="Google Shape;5529;p25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0" name="Google Shape;5530;p25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1" name="Google Shape;5531;p25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32" name="Google Shape;5532;p25"/>
          <p:cNvGrpSpPr/>
          <p:nvPr/>
        </p:nvGrpSpPr>
        <p:grpSpPr>
          <a:xfrm rot="1321927">
            <a:off x="-356224" y="2037376"/>
            <a:ext cx="1307763" cy="1105136"/>
            <a:chOff x="4750788" y="4200338"/>
            <a:chExt cx="759563" cy="641875"/>
          </a:xfrm>
        </p:grpSpPr>
        <p:sp>
          <p:nvSpPr>
            <p:cNvPr id="5533" name="Google Shape;5533;p25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4" name="Google Shape;5534;p25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5" name="Google Shape;5535;p25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6" name="Google Shape;5536;p25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7" name="Google Shape;5537;p25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8" name="Google Shape;5538;p25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9" name="Google Shape;5539;p25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0" name="Google Shape;5540;p25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1" name="Google Shape;5541;p25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2" name="Google Shape;5542;p25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3" name="Google Shape;5543;p25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4" name="Google Shape;5544;p25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5" name="Google Shape;5545;p25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6" name="Google Shape;5546;p25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7" name="Google Shape;5547;p25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8" name="Google Shape;5548;p25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9" name="Google Shape;5549;p25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0" name="Google Shape;5550;p25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1" name="Google Shape;5551;p25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2" name="Google Shape;5552;p25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3" name="Google Shape;5553;p25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4" name="Google Shape;5554;p25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5" name="Google Shape;5555;p25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6" name="Google Shape;5556;p25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7" name="Google Shape;5557;p25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8" name="Google Shape;5558;p25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9" name="Google Shape;5559;p25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0" name="Google Shape;5560;p25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1" name="Google Shape;5561;p25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2" name="Google Shape;5562;p25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3" name="Google Shape;5563;p25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4" name="Google Shape;5564;p25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5" name="Google Shape;5565;p25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6" name="Google Shape;5566;p25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67" name="Google Shape;5567;p25"/>
          <p:cNvGrpSpPr/>
          <p:nvPr/>
        </p:nvGrpSpPr>
        <p:grpSpPr>
          <a:xfrm rot="-7430385">
            <a:off x="9313759" y="-296312"/>
            <a:ext cx="728000" cy="1524431"/>
            <a:chOff x="724161" y="2710893"/>
            <a:chExt cx="281035" cy="588445"/>
          </a:xfrm>
        </p:grpSpPr>
        <p:sp>
          <p:nvSpPr>
            <p:cNvPr id="5568" name="Google Shape;5568;p2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9" name="Google Shape;5569;p2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0" name="Google Shape;5570;p2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1" name="Google Shape;5571;p2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2" name="Google Shape;5572;p2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3" name="Google Shape;5573;p2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4" name="Google Shape;5574;p2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5" name="Google Shape;5575;p2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6" name="Google Shape;5576;p2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7" name="Google Shape;5577;p2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8" name="Google Shape;5578;p2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9" name="Google Shape;5579;p2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0" name="Google Shape;5580;p2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1" name="Google Shape;5581;p2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2" name="Google Shape;5582;p2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3" name="Google Shape;5583;p2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4" name="Google Shape;5584;p2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5" name="Google Shape;5585;p2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6" name="Google Shape;5586;p2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7" name="Google Shape;5587;p2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8" name="Google Shape;5588;p2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9" name="Google Shape;5589;p2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0" name="Google Shape;5590;p2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1" name="Google Shape;5591;p2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2" name="Google Shape;5592;p2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3" name="Google Shape;5593;p2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4" name="Google Shape;5594;p2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5" name="Google Shape;5595;p2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6" name="Google Shape;5596;p2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7" name="Google Shape;5597;p2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8" name="Google Shape;5598;p2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9" name="Google Shape;5599;p2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600" name="Google Shape;5600;p25"/>
          <p:cNvSpPr txBox="1">
            <a:spLocks noGrp="1"/>
          </p:cNvSpPr>
          <p:nvPr>
            <p:ph type="subTitle" idx="1"/>
          </p:nvPr>
        </p:nvSpPr>
        <p:spPr>
          <a:xfrm>
            <a:off x="6555479" y="2805667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1" name="Google Shape;5601;p25"/>
          <p:cNvSpPr txBox="1">
            <a:spLocks noGrp="1"/>
          </p:cNvSpPr>
          <p:nvPr>
            <p:ph type="subTitle" idx="2"/>
          </p:nvPr>
        </p:nvSpPr>
        <p:spPr>
          <a:xfrm>
            <a:off x="6555471" y="3348600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2" name="Google Shape;5602;p25"/>
          <p:cNvSpPr txBox="1">
            <a:spLocks noGrp="1"/>
          </p:cNvSpPr>
          <p:nvPr>
            <p:ph type="subTitle" idx="3"/>
          </p:nvPr>
        </p:nvSpPr>
        <p:spPr>
          <a:xfrm>
            <a:off x="6555479" y="1450267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3" name="Google Shape;5603;p25"/>
          <p:cNvSpPr txBox="1">
            <a:spLocks noGrp="1"/>
          </p:cNvSpPr>
          <p:nvPr>
            <p:ph type="subTitle" idx="4"/>
          </p:nvPr>
        </p:nvSpPr>
        <p:spPr>
          <a:xfrm>
            <a:off x="6555467" y="1994000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4" name="Google Shape;5604;p25"/>
          <p:cNvSpPr txBox="1">
            <a:spLocks noGrp="1"/>
          </p:cNvSpPr>
          <p:nvPr>
            <p:ph type="subTitle" idx="5"/>
          </p:nvPr>
        </p:nvSpPr>
        <p:spPr>
          <a:xfrm>
            <a:off x="6555467" y="4137133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5" name="Google Shape;5605;p25"/>
          <p:cNvSpPr txBox="1">
            <a:spLocks noGrp="1"/>
          </p:cNvSpPr>
          <p:nvPr>
            <p:ph type="subTitle" idx="6"/>
          </p:nvPr>
        </p:nvSpPr>
        <p:spPr>
          <a:xfrm>
            <a:off x="6555467" y="4676667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6" name="Google Shape;5606;p25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2790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spTree>
      <p:nvGrpSpPr>
        <p:cNvPr id="1" name="Shape 5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08" name="Google Shape;5608;p2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609" name="Google Shape;5609;p2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0" name="Google Shape;5610;p2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11" name="Google Shape;5611;p2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612" name="Google Shape;5612;p2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3" name="Google Shape;5613;p2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614" name="Google Shape;5614;p2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5615" name="Google Shape;5615;p26"/>
          <p:cNvGrpSpPr/>
          <p:nvPr/>
        </p:nvGrpSpPr>
        <p:grpSpPr>
          <a:xfrm rot="1263493" flipH="1">
            <a:off x="10041684" y="5971514"/>
            <a:ext cx="858376" cy="897137"/>
            <a:chOff x="3586913" y="4050713"/>
            <a:chExt cx="498538" cy="521050"/>
          </a:xfrm>
        </p:grpSpPr>
        <p:sp>
          <p:nvSpPr>
            <p:cNvPr id="5616" name="Google Shape;5616;p2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7" name="Google Shape;5617;p2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8" name="Google Shape;5618;p2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9" name="Google Shape;5619;p2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0" name="Google Shape;5620;p2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1" name="Google Shape;5621;p2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2" name="Google Shape;5622;p2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3" name="Google Shape;5623;p2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4" name="Google Shape;5624;p2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5" name="Google Shape;5625;p2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6" name="Google Shape;5626;p2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7" name="Google Shape;5627;p2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8" name="Google Shape;5628;p2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9" name="Google Shape;5629;p2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30" name="Google Shape;5630;p26"/>
          <p:cNvGrpSpPr/>
          <p:nvPr/>
        </p:nvGrpSpPr>
        <p:grpSpPr>
          <a:xfrm rot="-3285256" flipH="1">
            <a:off x="4747752" y="5928413"/>
            <a:ext cx="763793" cy="1120391"/>
            <a:chOff x="1713713" y="4972438"/>
            <a:chExt cx="443613" cy="650725"/>
          </a:xfrm>
        </p:grpSpPr>
        <p:sp>
          <p:nvSpPr>
            <p:cNvPr id="5631" name="Google Shape;5631;p26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2" name="Google Shape;5632;p26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3" name="Google Shape;5633;p26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4" name="Google Shape;5634;p26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5" name="Google Shape;5635;p26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6" name="Google Shape;5636;p26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7" name="Google Shape;5637;p26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8" name="Google Shape;5638;p26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9" name="Google Shape;5639;p26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0" name="Google Shape;5640;p26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1" name="Google Shape;5641;p26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2" name="Google Shape;5642;p26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43" name="Google Shape;5643;p26"/>
          <p:cNvGrpSpPr/>
          <p:nvPr/>
        </p:nvGrpSpPr>
        <p:grpSpPr>
          <a:xfrm rot="2700000">
            <a:off x="-192428" y="5842110"/>
            <a:ext cx="1403255" cy="1155945"/>
            <a:chOff x="4399263" y="2810788"/>
            <a:chExt cx="815013" cy="671375"/>
          </a:xfrm>
        </p:grpSpPr>
        <p:sp>
          <p:nvSpPr>
            <p:cNvPr id="5644" name="Google Shape;5644;p2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5" name="Google Shape;5645;p2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6" name="Google Shape;5646;p2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7" name="Google Shape;5647;p2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8" name="Google Shape;5648;p2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9" name="Google Shape;5649;p2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0" name="Google Shape;5650;p2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1" name="Google Shape;5651;p2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2" name="Google Shape;5652;p2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3" name="Google Shape;5653;p2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4" name="Google Shape;5654;p2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5" name="Google Shape;5655;p2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6" name="Google Shape;5656;p2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7" name="Google Shape;5657;p2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8" name="Google Shape;5658;p2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9" name="Google Shape;5659;p2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0" name="Google Shape;5660;p2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1" name="Google Shape;5661;p2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2" name="Google Shape;5662;p2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3" name="Google Shape;5663;p2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4" name="Google Shape;5664;p2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5" name="Google Shape;5665;p2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6" name="Google Shape;5666;p2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7" name="Google Shape;5667;p2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8" name="Google Shape;5668;p2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9" name="Google Shape;5669;p2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0" name="Google Shape;5670;p2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1" name="Google Shape;5671;p2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2" name="Google Shape;5672;p2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3" name="Google Shape;5673;p2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4" name="Google Shape;5674;p2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5" name="Google Shape;5675;p2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6" name="Google Shape;5676;p2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7" name="Google Shape;5677;p2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8" name="Google Shape;5678;p2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9" name="Google Shape;5679;p2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0" name="Google Shape;5680;p2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1" name="Google Shape;5681;p2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2" name="Google Shape;5682;p2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3" name="Google Shape;5683;p2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4" name="Google Shape;5684;p2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5" name="Google Shape;5685;p2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6" name="Google Shape;5686;p2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7" name="Google Shape;5687;p2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8" name="Google Shape;5688;p2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9" name="Google Shape;5689;p2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0" name="Google Shape;5690;p2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1" name="Google Shape;5691;p2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2" name="Google Shape;5692;p2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3" name="Google Shape;5693;p2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4" name="Google Shape;5694;p2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5" name="Google Shape;5695;p2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6" name="Google Shape;5696;p2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7" name="Google Shape;5697;p2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8" name="Google Shape;5698;p2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9" name="Google Shape;5699;p2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0" name="Google Shape;5700;p2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1" name="Google Shape;5701;p2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2" name="Google Shape;5702;p2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3" name="Google Shape;5703;p2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4" name="Google Shape;5704;p2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5" name="Google Shape;5705;p2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6" name="Google Shape;5706;p2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7" name="Google Shape;5707;p2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8" name="Google Shape;5708;p2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9" name="Google Shape;5709;p2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0" name="Google Shape;5710;p2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1" name="Google Shape;5711;p2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2" name="Google Shape;5712;p2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3" name="Google Shape;5713;p2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4" name="Google Shape;5714;p2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5" name="Google Shape;5715;p2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6" name="Google Shape;5716;p2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7" name="Google Shape;5717;p2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8" name="Google Shape;5718;p2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9" name="Google Shape;5719;p2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0" name="Google Shape;5720;p2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1" name="Google Shape;5721;p2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2" name="Google Shape;5722;p2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3" name="Google Shape;5723;p2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4" name="Google Shape;5724;p2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5" name="Google Shape;5725;p2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6" name="Google Shape;5726;p2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7" name="Google Shape;5727;p2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8" name="Google Shape;5728;p2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9" name="Google Shape;5729;p2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0" name="Google Shape;5730;p2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1" name="Google Shape;5731;p2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2" name="Google Shape;5732;p2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3" name="Google Shape;5733;p2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4" name="Google Shape;5734;p2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5" name="Google Shape;5735;p2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6" name="Google Shape;5736;p2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7" name="Google Shape;5737;p2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8" name="Google Shape;5738;p2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9" name="Google Shape;5739;p2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0" name="Google Shape;5740;p2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1" name="Google Shape;5741;p2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2" name="Google Shape;5742;p2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3" name="Google Shape;5743;p2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4" name="Google Shape;5744;p2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5" name="Google Shape;5745;p2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6" name="Google Shape;5746;p2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7" name="Google Shape;5747;p2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8" name="Google Shape;5748;p2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9" name="Google Shape;5749;p2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0" name="Google Shape;5750;p2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1" name="Google Shape;5751;p2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2" name="Google Shape;5752;p2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3" name="Google Shape;5753;p2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4" name="Google Shape;5754;p2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5" name="Google Shape;5755;p2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6" name="Google Shape;5756;p2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7" name="Google Shape;5757;p2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8" name="Google Shape;5758;p2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9" name="Google Shape;5759;p2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0" name="Google Shape;5760;p2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1" name="Google Shape;5761;p2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2" name="Google Shape;5762;p2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3" name="Google Shape;5763;p2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4" name="Google Shape;5764;p2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5" name="Google Shape;5765;p2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6" name="Google Shape;5766;p2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7" name="Google Shape;5767;p2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8" name="Google Shape;5768;p2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9" name="Google Shape;5769;p2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0" name="Google Shape;5770;p2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1" name="Google Shape;5771;p2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2" name="Google Shape;5772;p2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3" name="Google Shape;5773;p2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4" name="Google Shape;5774;p2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5" name="Google Shape;5775;p2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6" name="Google Shape;5776;p2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7" name="Google Shape;5777;p2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8" name="Google Shape;5778;p2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9" name="Google Shape;5779;p2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0" name="Google Shape;5780;p2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1" name="Google Shape;5781;p2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2" name="Google Shape;5782;p2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3" name="Google Shape;5783;p2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4" name="Google Shape;5784;p2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5" name="Google Shape;5785;p2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6" name="Google Shape;5786;p2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7" name="Google Shape;5787;p2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8" name="Google Shape;5788;p2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9" name="Google Shape;5789;p2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0" name="Google Shape;5790;p2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1" name="Google Shape;5791;p2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2" name="Google Shape;5792;p2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3" name="Google Shape;5793;p2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4" name="Google Shape;5794;p2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5" name="Google Shape;5795;p2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6" name="Google Shape;5796;p2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7" name="Google Shape;5797;p2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8" name="Google Shape;5798;p2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9" name="Google Shape;5799;p2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0" name="Google Shape;5800;p2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1" name="Google Shape;5801;p2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2" name="Google Shape;5802;p2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3" name="Google Shape;5803;p2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4" name="Google Shape;5804;p2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5" name="Google Shape;5805;p2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6" name="Google Shape;5806;p2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7" name="Google Shape;5807;p2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8" name="Google Shape;5808;p2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9" name="Google Shape;5809;p2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0" name="Google Shape;5810;p2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1" name="Google Shape;5811;p2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2" name="Google Shape;5812;p2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3" name="Google Shape;5813;p2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4" name="Google Shape;5814;p2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5" name="Google Shape;5815;p2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6" name="Google Shape;5816;p2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7" name="Google Shape;5817;p2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8" name="Google Shape;5818;p2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9" name="Google Shape;5819;p2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0" name="Google Shape;5820;p2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1" name="Google Shape;5821;p2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2" name="Google Shape;5822;p2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3" name="Google Shape;5823;p2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4" name="Google Shape;5824;p2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5" name="Google Shape;5825;p2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6" name="Google Shape;5826;p2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7" name="Google Shape;5827;p2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8" name="Google Shape;5828;p2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9" name="Google Shape;5829;p2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0" name="Google Shape;5830;p2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1" name="Google Shape;5831;p2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2" name="Google Shape;5832;p2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3" name="Google Shape;5833;p2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4" name="Google Shape;5834;p2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5" name="Google Shape;5835;p2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6" name="Google Shape;5836;p2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7" name="Google Shape;5837;p2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8" name="Google Shape;5838;p2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9" name="Google Shape;5839;p2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0" name="Google Shape;5840;p2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1" name="Google Shape;5841;p2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2" name="Google Shape;5842;p2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3" name="Google Shape;5843;p2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4" name="Google Shape;5844;p2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5" name="Google Shape;5845;p2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6" name="Google Shape;5846;p2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7" name="Google Shape;5847;p2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8" name="Google Shape;5848;p2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9" name="Google Shape;5849;p2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0" name="Google Shape;5850;p2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1" name="Google Shape;5851;p2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2" name="Google Shape;5852;p2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3" name="Google Shape;5853;p2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4" name="Google Shape;5854;p2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5" name="Google Shape;5855;p2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6" name="Google Shape;5856;p2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7" name="Google Shape;5857;p2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8" name="Google Shape;5858;p2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9" name="Google Shape;5859;p2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0" name="Google Shape;5860;p2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1" name="Google Shape;5861;p2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2" name="Google Shape;5862;p2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3" name="Google Shape;5863;p2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4" name="Google Shape;5864;p2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5" name="Google Shape;5865;p2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6" name="Google Shape;5866;p2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7" name="Google Shape;5867;p2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8" name="Google Shape;5868;p2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9" name="Google Shape;5869;p2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0" name="Google Shape;5870;p2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1" name="Google Shape;5871;p2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2" name="Google Shape;5872;p2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3" name="Google Shape;5873;p2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4" name="Google Shape;5874;p2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5" name="Google Shape;5875;p2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6" name="Google Shape;5876;p2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7" name="Google Shape;5877;p2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8" name="Google Shape;5878;p2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9" name="Google Shape;5879;p2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0" name="Google Shape;5880;p2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1" name="Google Shape;5881;p2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2" name="Google Shape;5882;p2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3" name="Google Shape;5883;p2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4" name="Google Shape;5884;p2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5" name="Google Shape;5885;p2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6" name="Google Shape;5886;p2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7" name="Google Shape;5887;p2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8" name="Google Shape;5888;p2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9" name="Google Shape;5889;p2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0" name="Google Shape;5890;p2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1" name="Google Shape;5891;p2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2" name="Google Shape;5892;p2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3" name="Google Shape;5893;p2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4" name="Google Shape;5894;p2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5" name="Google Shape;5895;p2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6" name="Google Shape;5896;p2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7" name="Google Shape;5897;p2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8" name="Google Shape;5898;p2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9" name="Google Shape;5899;p2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0" name="Google Shape;5900;p2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1" name="Google Shape;5901;p2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902" name="Google Shape;5902;p26"/>
          <p:cNvGrpSpPr/>
          <p:nvPr/>
        </p:nvGrpSpPr>
        <p:grpSpPr>
          <a:xfrm rot="-662724">
            <a:off x="10207432" y="-4974"/>
            <a:ext cx="742187" cy="937585"/>
            <a:chOff x="2884913" y="4249000"/>
            <a:chExt cx="431063" cy="544550"/>
          </a:xfrm>
        </p:grpSpPr>
        <p:sp>
          <p:nvSpPr>
            <p:cNvPr id="5903" name="Google Shape;5903;p2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4" name="Google Shape;5904;p2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5" name="Google Shape;5905;p2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6" name="Google Shape;5906;p2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7" name="Google Shape;5907;p2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8" name="Google Shape;5908;p2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9" name="Google Shape;5909;p2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0" name="Google Shape;5910;p2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1" name="Google Shape;5911;p2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2" name="Google Shape;5912;p2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3" name="Google Shape;5913;p2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4" name="Google Shape;5914;p2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5" name="Google Shape;5915;p2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6" name="Google Shape;5916;p2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7" name="Google Shape;5917;p2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8" name="Google Shape;5918;p2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9" name="Google Shape;5919;p2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0" name="Google Shape;5920;p2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1" name="Google Shape;5921;p2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2" name="Google Shape;5922;p2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3" name="Google Shape;5923;p2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4" name="Google Shape;5924;p2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5" name="Google Shape;5925;p2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6" name="Google Shape;5926;p2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7" name="Google Shape;5927;p2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8" name="Google Shape;5928;p2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9" name="Google Shape;5929;p2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0" name="Google Shape;5930;p2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1" name="Google Shape;5931;p2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2" name="Google Shape;5932;p2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3" name="Google Shape;5933;p2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4" name="Google Shape;5934;p2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5" name="Google Shape;5935;p2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6" name="Google Shape;5936;p2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7" name="Google Shape;5937;p2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8" name="Google Shape;5938;p2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9" name="Google Shape;5939;p2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0" name="Google Shape;5940;p2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1" name="Google Shape;5941;p2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2" name="Google Shape;5942;p2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3" name="Google Shape;5943;p2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4" name="Google Shape;5944;p2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5" name="Google Shape;5945;p2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6" name="Google Shape;5946;p2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7" name="Google Shape;5947;p2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8" name="Google Shape;5948;p2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9" name="Google Shape;5949;p2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0" name="Google Shape;5950;p2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1" name="Google Shape;5951;p2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2" name="Google Shape;5952;p2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3" name="Google Shape;5953;p2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4" name="Google Shape;5954;p2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5" name="Google Shape;5955;p2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6" name="Google Shape;5956;p2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7" name="Google Shape;5957;p2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8" name="Google Shape;5958;p2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9" name="Google Shape;5959;p2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0" name="Google Shape;5960;p2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1" name="Google Shape;5961;p2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2" name="Google Shape;5962;p2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3" name="Google Shape;5963;p2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4" name="Google Shape;5964;p2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5" name="Google Shape;5965;p2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6" name="Google Shape;5966;p2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7" name="Google Shape;5967;p2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8" name="Google Shape;5968;p2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9" name="Google Shape;5969;p2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0" name="Google Shape;5970;p2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1" name="Google Shape;5971;p2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2" name="Google Shape;5972;p2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973" name="Google Shape;5973;p26"/>
          <p:cNvSpPr txBox="1">
            <a:spLocks noGrp="1"/>
          </p:cNvSpPr>
          <p:nvPr>
            <p:ph type="subTitle" idx="1"/>
          </p:nvPr>
        </p:nvSpPr>
        <p:spPr>
          <a:xfrm>
            <a:off x="2422099" y="2178367"/>
            <a:ext cx="22364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4" name="Google Shape;5974;p26"/>
          <p:cNvSpPr txBox="1">
            <a:spLocks noGrp="1"/>
          </p:cNvSpPr>
          <p:nvPr>
            <p:ph type="subTitle" idx="2"/>
          </p:nvPr>
        </p:nvSpPr>
        <p:spPr>
          <a:xfrm>
            <a:off x="2422100" y="27252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5" name="Google Shape;5975;p26"/>
          <p:cNvSpPr txBox="1">
            <a:spLocks noGrp="1"/>
          </p:cNvSpPr>
          <p:nvPr>
            <p:ph type="subTitle" idx="3"/>
          </p:nvPr>
        </p:nvSpPr>
        <p:spPr>
          <a:xfrm>
            <a:off x="6923900" y="2182000"/>
            <a:ext cx="22364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6" name="Google Shape;5976;p26"/>
          <p:cNvSpPr txBox="1">
            <a:spLocks noGrp="1"/>
          </p:cNvSpPr>
          <p:nvPr>
            <p:ph type="subTitle" idx="4"/>
          </p:nvPr>
        </p:nvSpPr>
        <p:spPr>
          <a:xfrm>
            <a:off x="6135633" y="27252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7" name="Google Shape;5977;p26"/>
          <p:cNvSpPr txBox="1">
            <a:spLocks noGrp="1"/>
          </p:cNvSpPr>
          <p:nvPr>
            <p:ph type="subTitle" idx="5"/>
          </p:nvPr>
        </p:nvSpPr>
        <p:spPr>
          <a:xfrm>
            <a:off x="2422099" y="4019267"/>
            <a:ext cx="2236400" cy="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8" name="Google Shape;5978;p26"/>
          <p:cNvSpPr txBox="1">
            <a:spLocks noGrp="1"/>
          </p:cNvSpPr>
          <p:nvPr>
            <p:ph type="subTitle" idx="6"/>
          </p:nvPr>
        </p:nvSpPr>
        <p:spPr>
          <a:xfrm>
            <a:off x="2422100" y="45713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9" name="Google Shape;5979;p26"/>
          <p:cNvSpPr txBox="1">
            <a:spLocks noGrp="1"/>
          </p:cNvSpPr>
          <p:nvPr>
            <p:ph type="subTitle" idx="7"/>
          </p:nvPr>
        </p:nvSpPr>
        <p:spPr>
          <a:xfrm>
            <a:off x="6923904" y="4019265"/>
            <a:ext cx="2236400" cy="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80" name="Google Shape;5980;p26"/>
          <p:cNvSpPr txBox="1">
            <a:spLocks noGrp="1"/>
          </p:cNvSpPr>
          <p:nvPr>
            <p:ph type="subTitle" idx="8"/>
          </p:nvPr>
        </p:nvSpPr>
        <p:spPr>
          <a:xfrm>
            <a:off x="6135465" y="45713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5981" name="Google Shape;5981;p26"/>
          <p:cNvGrpSpPr/>
          <p:nvPr/>
        </p:nvGrpSpPr>
        <p:grpSpPr>
          <a:xfrm rot="-354451">
            <a:off x="-266708" y="1749471"/>
            <a:ext cx="1166371" cy="993536"/>
            <a:chOff x="4626188" y="1862663"/>
            <a:chExt cx="677463" cy="577075"/>
          </a:xfrm>
        </p:grpSpPr>
        <p:sp>
          <p:nvSpPr>
            <p:cNvPr id="5982" name="Google Shape;5982;p26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3" name="Google Shape;5983;p26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4" name="Google Shape;5984;p26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5" name="Google Shape;5985;p26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6" name="Google Shape;5986;p26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7" name="Google Shape;5987;p26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8" name="Google Shape;5988;p26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9" name="Google Shape;5989;p26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0" name="Google Shape;5990;p26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1" name="Google Shape;5991;p26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2" name="Google Shape;5992;p26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3" name="Google Shape;5993;p26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4" name="Google Shape;5994;p26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5" name="Google Shape;5995;p26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6" name="Google Shape;5996;p26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7" name="Google Shape;5997;p26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8" name="Google Shape;5998;p26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9" name="Google Shape;5999;p26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0" name="Google Shape;6000;p26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1" name="Google Shape;6001;p26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2" name="Google Shape;6002;p26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3" name="Google Shape;6003;p26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4" name="Google Shape;6004;p26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5" name="Google Shape;6005;p26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6" name="Google Shape;6006;p26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7" name="Google Shape;6007;p26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8" name="Google Shape;6008;p26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9" name="Google Shape;6009;p26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6331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1" name="Google Shape;6011;p2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012" name="Google Shape;6012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3" name="Google Shape;6013;p2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14" name="Google Shape;6014;p2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015" name="Google Shape;6015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6" name="Google Shape;6016;p2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17" name="Google Shape;6017;p27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018" name="Google Shape;6018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9" name="Google Shape;6019;p27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020" name="Google Shape;6020;p27"/>
          <p:cNvSpPr txBox="1">
            <a:spLocks noGrp="1"/>
          </p:cNvSpPr>
          <p:nvPr>
            <p:ph type="subTitle" idx="1"/>
          </p:nvPr>
        </p:nvSpPr>
        <p:spPr>
          <a:xfrm>
            <a:off x="1386400" y="2809467"/>
            <a:ext cx="7996800" cy="10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021" name="Google Shape;6021;p27"/>
          <p:cNvSpPr txBox="1">
            <a:spLocks noGrp="1"/>
          </p:cNvSpPr>
          <p:nvPr>
            <p:ph type="subTitle" idx="2"/>
          </p:nvPr>
        </p:nvSpPr>
        <p:spPr>
          <a:xfrm>
            <a:off x="3565407" y="4037967"/>
            <a:ext cx="3638800" cy="3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022" name="Google Shape;6022;p27"/>
          <p:cNvGrpSpPr/>
          <p:nvPr/>
        </p:nvGrpSpPr>
        <p:grpSpPr>
          <a:xfrm rot="-653795">
            <a:off x="4042619" y="865207"/>
            <a:ext cx="1197900" cy="335088"/>
            <a:chOff x="3254738" y="2386788"/>
            <a:chExt cx="695763" cy="194625"/>
          </a:xfrm>
        </p:grpSpPr>
        <p:sp>
          <p:nvSpPr>
            <p:cNvPr id="6023" name="Google Shape;6023;p2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4" name="Google Shape;6024;p2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5" name="Google Shape;6025;p2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6" name="Google Shape;6026;p2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7" name="Google Shape;6027;p2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8" name="Google Shape;6028;p2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9" name="Google Shape;6029;p2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0" name="Google Shape;6030;p2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1" name="Google Shape;6031;p2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2" name="Google Shape;6032;p2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3" name="Google Shape;6033;p2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4" name="Google Shape;6034;p2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5" name="Google Shape;6035;p2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6" name="Google Shape;6036;p2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37" name="Google Shape;6037;p27"/>
          <p:cNvGrpSpPr/>
          <p:nvPr/>
        </p:nvGrpSpPr>
        <p:grpSpPr>
          <a:xfrm rot="1063078">
            <a:off x="311865" y="5138386"/>
            <a:ext cx="903409" cy="1265441"/>
            <a:chOff x="1441713" y="3841513"/>
            <a:chExt cx="524688" cy="734950"/>
          </a:xfrm>
        </p:grpSpPr>
        <p:sp>
          <p:nvSpPr>
            <p:cNvPr id="6038" name="Google Shape;6038;p2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9" name="Google Shape;6039;p2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0" name="Google Shape;6040;p2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1" name="Google Shape;6041;p2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2" name="Google Shape;6042;p2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3" name="Google Shape;6043;p2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4" name="Google Shape;6044;p2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5" name="Google Shape;6045;p2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6" name="Google Shape;6046;p2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7" name="Google Shape;6047;p2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8" name="Google Shape;6048;p2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9" name="Google Shape;6049;p2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50" name="Google Shape;6050;p27"/>
          <p:cNvGrpSpPr/>
          <p:nvPr/>
        </p:nvGrpSpPr>
        <p:grpSpPr>
          <a:xfrm rot="-749505">
            <a:off x="8801253" y="5380914"/>
            <a:ext cx="858328" cy="897087"/>
            <a:chOff x="3586913" y="4050713"/>
            <a:chExt cx="498538" cy="521050"/>
          </a:xfrm>
        </p:grpSpPr>
        <p:sp>
          <p:nvSpPr>
            <p:cNvPr id="6051" name="Google Shape;6051;p27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2" name="Google Shape;6052;p27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3" name="Google Shape;6053;p27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4" name="Google Shape;6054;p27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5" name="Google Shape;6055;p27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6" name="Google Shape;6056;p27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7" name="Google Shape;6057;p27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8" name="Google Shape;6058;p27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9" name="Google Shape;6059;p27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0" name="Google Shape;6060;p27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1" name="Google Shape;6061;p27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2" name="Google Shape;6062;p27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3" name="Google Shape;6063;p27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4" name="Google Shape;6064;p27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65" name="Google Shape;6065;p27"/>
          <p:cNvGrpSpPr/>
          <p:nvPr/>
        </p:nvGrpSpPr>
        <p:grpSpPr>
          <a:xfrm>
            <a:off x="8172779" y="516612"/>
            <a:ext cx="1403235" cy="1155929"/>
            <a:chOff x="4399263" y="2810788"/>
            <a:chExt cx="815013" cy="671375"/>
          </a:xfrm>
        </p:grpSpPr>
        <p:sp>
          <p:nvSpPr>
            <p:cNvPr id="6066" name="Google Shape;6066;p27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7" name="Google Shape;6067;p27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8" name="Google Shape;6068;p27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9" name="Google Shape;6069;p27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0" name="Google Shape;6070;p27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1" name="Google Shape;6071;p27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2" name="Google Shape;6072;p27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3" name="Google Shape;6073;p27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4" name="Google Shape;6074;p27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5" name="Google Shape;6075;p27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6" name="Google Shape;6076;p27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7" name="Google Shape;6077;p27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8" name="Google Shape;6078;p27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9" name="Google Shape;6079;p27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0" name="Google Shape;6080;p27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1" name="Google Shape;6081;p27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2" name="Google Shape;6082;p27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3" name="Google Shape;6083;p27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4" name="Google Shape;6084;p27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5" name="Google Shape;6085;p27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6" name="Google Shape;6086;p27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7" name="Google Shape;6087;p27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8" name="Google Shape;6088;p27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9" name="Google Shape;6089;p27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0" name="Google Shape;6090;p27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1" name="Google Shape;6091;p27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2" name="Google Shape;6092;p27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3" name="Google Shape;6093;p27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4" name="Google Shape;6094;p27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5" name="Google Shape;6095;p27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6" name="Google Shape;6096;p27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7" name="Google Shape;6097;p27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8" name="Google Shape;6098;p27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9" name="Google Shape;6099;p27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0" name="Google Shape;6100;p27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1" name="Google Shape;6101;p27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2" name="Google Shape;6102;p27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3" name="Google Shape;6103;p27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4" name="Google Shape;6104;p27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5" name="Google Shape;6105;p27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6" name="Google Shape;6106;p27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7" name="Google Shape;6107;p27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8" name="Google Shape;6108;p27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9" name="Google Shape;6109;p27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0" name="Google Shape;6110;p27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1" name="Google Shape;6111;p27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2" name="Google Shape;6112;p27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3" name="Google Shape;6113;p27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4" name="Google Shape;6114;p27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5" name="Google Shape;6115;p27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6" name="Google Shape;6116;p27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7" name="Google Shape;6117;p27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8" name="Google Shape;6118;p27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9" name="Google Shape;6119;p27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0" name="Google Shape;6120;p27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1" name="Google Shape;6121;p27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2" name="Google Shape;6122;p27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3" name="Google Shape;6123;p27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4" name="Google Shape;6124;p27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5" name="Google Shape;6125;p27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6" name="Google Shape;6126;p27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7" name="Google Shape;6127;p27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8" name="Google Shape;6128;p27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9" name="Google Shape;6129;p27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0" name="Google Shape;6130;p27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1" name="Google Shape;6131;p27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2" name="Google Shape;6132;p27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3" name="Google Shape;6133;p27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4" name="Google Shape;6134;p27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5" name="Google Shape;6135;p27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6" name="Google Shape;6136;p27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7" name="Google Shape;6137;p27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8" name="Google Shape;6138;p27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9" name="Google Shape;6139;p27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0" name="Google Shape;6140;p27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1" name="Google Shape;6141;p27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2" name="Google Shape;6142;p27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3" name="Google Shape;6143;p27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4" name="Google Shape;6144;p27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5" name="Google Shape;6145;p27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6" name="Google Shape;6146;p27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7" name="Google Shape;6147;p27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8" name="Google Shape;6148;p27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9" name="Google Shape;6149;p27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0" name="Google Shape;6150;p27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1" name="Google Shape;6151;p27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2" name="Google Shape;6152;p27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3" name="Google Shape;6153;p27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4" name="Google Shape;6154;p27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5" name="Google Shape;6155;p27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6" name="Google Shape;6156;p27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7" name="Google Shape;6157;p27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8" name="Google Shape;6158;p27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9" name="Google Shape;6159;p27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0" name="Google Shape;6160;p27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1" name="Google Shape;6161;p27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2" name="Google Shape;6162;p27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3" name="Google Shape;6163;p27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4" name="Google Shape;6164;p27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5" name="Google Shape;6165;p27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6" name="Google Shape;6166;p27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7" name="Google Shape;6167;p27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8" name="Google Shape;6168;p27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9" name="Google Shape;6169;p27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0" name="Google Shape;6170;p27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1" name="Google Shape;6171;p27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2" name="Google Shape;6172;p27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3" name="Google Shape;6173;p27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4" name="Google Shape;6174;p27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5" name="Google Shape;6175;p27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6" name="Google Shape;6176;p27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7" name="Google Shape;6177;p27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8" name="Google Shape;6178;p27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9" name="Google Shape;6179;p27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0" name="Google Shape;6180;p27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1" name="Google Shape;6181;p27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2" name="Google Shape;6182;p27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3" name="Google Shape;6183;p27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4" name="Google Shape;6184;p27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5" name="Google Shape;6185;p27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6" name="Google Shape;6186;p27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7" name="Google Shape;6187;p27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8" name="Google Shape;6188;p27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9" name="Google Shape;6189;p27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0" name="Google Shape;6190;p27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1" name="Google Shape;6191;p27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2" name="Google Shape;6192;p27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3" name="Google Shape;6193;p27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4" name="Google Shape;6194;p27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5" name="Google Shape;6195;p27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6" name="Google Shape;6196;p27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7" name="Google Shape;6197;p27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8" name="Google Shape;6198;p27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9" name="Google Shape;6199;p27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0" name="Google Shape;6200;p27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1" name="Google Shape;6201;p27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2" name="Google Shape;6202;p27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3" name="Google Shape;6203;p27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4" name="Google Shape;6204;p27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5" name="Google Shape;6205;p27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6" name="Google Shape;6206;p27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7" name="Google Shape;6207;p27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8" name="Google Shape;6208;p27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9" name="Google Shape;6209;p27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0" name="Google Shape;6210;p27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1" name="Google Shape;6211;p27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2" name="Google Shape;6212;p27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3" name="Google Shape;6213;p27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4" name="Google Shape;6214;p27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5" name="Google Shape;6215;p27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6" name="Google Shape;6216;p27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7" name="Google Shape;6217;p27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8" name="Google Shape;6218;p27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9" name="Google Shape;6219;p27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0" name="Google Shape;6220;p27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1" name="Google Shape;6221;p27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2" name="Google Shape;6222;p27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3" name="Google Shape;6223;p27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4" name="Google Shape;6224;p27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5" name="Google Shape;6225;p27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6" name="Google Shape;6226;p27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7" name="Google Shape;6227;p27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8" name="Google Shape;6228;p27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9" name="Google Shape;6229;p27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0" name="Google Shape;6230;p27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1" name="Google Shape;6231;p27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2" name="Google Shape;6232;p27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3" name="Google Shape;6233;p27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4" name="Google Shape;6234;p27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5" name="Google Shape;6235;p27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6" name="Google Shape;6236;p27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7" name="Google Shape;6237;p27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8" name="Google Shape;6238;p27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9" name="Google Shape;6239;p27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0" name="Google Shape;6240;p27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1" name="Google Shape;6241;p27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2" name="Google Shape;6242;p27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3" name="Google Shape;6243;p27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4" name="Google Shape;6244;p27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5" name="Google Shape;6245;p27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6" name="Google Shape;6246;p27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7" name="Google Shape;6247;p27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8" name="Google Shape;6248;p27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9" name="Google Shape;6249;p27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0" name="Google Shape;6250;p27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1" name="Google Shape;6251;p27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2" name="Google Shape;6252;p27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3" name="Google Shape;6253;p27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4" name="Google Shape;6254;p27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5" name="Google Shape;6255;p27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6" name="Google Shape;6256;p27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7" name="Google Shape;6257;p27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8" name="Google Shape;6258;p27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9" name="Google Shape;6259;p27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0" name="Google Shape;6260;p27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1" name="Google Shape;6261;p27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2" name="Google Shape;6262;p27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3" name="Google Shape;6263;p27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4" name="Google Shape;6264;p27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5" name="Google Shape;6265;p27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6" name="Google Shape;6266;p27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7" name="Google Shape;6267;p27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8" name="Google Shape;6268;p27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9" name="Google Shape;6269;p27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0" name="Google Shape;6270;p27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1" name="Google Shape;6271;p27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2" name="Google Shape;6272;p27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3" name="Google Shape;6273;p27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4" name="Google Shape;6274;p27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5" name="Google Shape;6275;p27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6" name="Google Shape;6276;p27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7" name="Google Shape;6277;p27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8" name="Google Shape;6278;p27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9" name="Google Shape;6279;p27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0" name="Google Shape;6280;p27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1" name="Google Shape;6281;p27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2" name="Google Shape;6282;p27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3" name="Google Shape;6283;p27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4" name="Google Shape;6284;p27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5" name="Google Shape;6285;p27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6" name="Google Shape;6286;p27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7" name="Google Shape;6287;p27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8" name="Google Shape;6288;p27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9" name="Google Shape;6289;p27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0" name="Google Shape;6290;p27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1" name="Google Shape;6291;p27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2" name="Google Shape;6292;p27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3" name="Google Shape;6293;p27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4" name="Google Shape;6294;p27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5" name="Google Shape;6295;p27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6" name="Google Shape;6296;p27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7" name="Google Shape;6297;p27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8" name="Google Shape;6298;p27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9" name="Google Shape;6299;p27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0" name="Google Shape;6300;p27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1" name="Google Shape;6301;p27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2" name="Google Shape;6302;p27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3" name="Google Shape;6303;p27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4" name="Google Shape;6304;p27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5" name="Google Shape;6305;p27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6" name="Google Shape;6306;p27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7" name="Google Shape;6307;p27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8" name="Google Shape;6308;p27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9" name="Google Shape;6309;p27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0" name="Google Shape;6310;p27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1" name="Google Shape;6311;p27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2" name="Google Shape;6312;p27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3" name="Google Shape;6313;p27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4" name="Google Shape;6314;p27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5" name="Google Shape;6315;p27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6" name="Google Shape;6316;p27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7" name="Google Shape;6317;p27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8" name="Google Shape;6318;p27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9" name="Google Shape;6319;p27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0" name="Google Shape;6320;p27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1" name="Google Shape;6321;p27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2" name="Google Shape;6322;p27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3" name="Google Shape;6323;p27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24" name="Google Shape;6324;p27"/>
          <p:cNvGrpSpPr/>
          <p:nvPr/>
        </p:nvGrpSpPr>
        <p:grpSpPr>
          <a:xfrm rot="4688093">
            <a:off x="4712032" y="5462162"/>
            <a:ext cx="763776" cy="1120365"/>
            <a:chOff x="1713713" y="4972438"/>
            <a:chExt cx="443613" cy="650725"/>
          </a:xfrm>
        </p:grpSpPr>
        <p:sp>
          <p:nvSpPr>
            <p:cNvPr id="6325" name="Google Shape;6325;p27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6" name="Google Shape;6326;p27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7" name="Google Shape;6327;p27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8" name="Google Shape;6328;p27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9" name="Google Shape;6329;p27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0" name="Google Shape;6330;p27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1" name="Google Shape;6331;p27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2" name="Google Shape;6332;p27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3" name="Google Shape;6333;p27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4" name="Google Shape;6334;p27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5" name="Google Shape;6335;p27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6" name="Google Shape;6336;p27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37" name="Google Shape;6337;p27"/>
          <p:cNvGrpSpPr/>
          <p:nvPr/>
        </p:nvGrpSpPr>
        <p:grpSpPr>
          <a:xfrm>
            <a:off x="198129" y="839797"/>
            <a:ext cx="1296056" cy="1211368"/>
            <a:chOff x="2993713" y="1450988"/>
            <a:chExt cx="752763" cy="703575"/>
          </a:xfrm>
        </p:grpSpPr>
        <p:sp>
          <p:nvSpPr>
            <p:cNvPr id="6338" name="Google Shape;6338;p27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9" name="Google Shape;6339;p27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0" name="Google Shape;6340;p27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1" name="Google Shape;6341;p27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2" name="Google Shape;6342;p27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3" name="Google Shape;6343;p27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4" name="Google Shape;6344;p27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5" name="Google Shape;6345;p27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6" name="Google Shape;6346;p27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7" name="Google Shape;6347;p27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8" name="Google Shape;6348;p27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9" name="Google Shape;6349;p27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0" name="Google Shape;6350;p27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1" name="Google Shape;6351;p27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2" name="Google Shape;6352;p27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3" name="Google Shape;6353;p27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4" name="Google Shape;6354;p27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5" name="Google Shape;6355;p27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6" name="Google Shape;6356;p27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7" name="Google Shape;6357;p27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39663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6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9" name="Google Shape;6359;p2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360" name="Google Shape;6360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1" name="Google Shape;6361;p2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62" name="Google Shape;6362;p28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363" name="Google Shape;6363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4" name="Google Shape;6364;p28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65" name="Google Shape;6365;p28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366" name="Google Shape;6366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7" name="Google Shape;6367;p28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368" name="Google Shape;6368;p28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3752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69" name="Google Shape;6369;p28"/>
          <p:cNvSpPr txBox="1">
            <a:spLocks noGrp="1"/>
          </p:cNvSpPr>
          <p:nvPr>
            <p:ph type="ctrTitle" idx="2"/>
          </p:nvPr>
        </p:nvSpPr>
        <p:spPr>
          <a:xfrm>
            <a:off x="1475140" y="1977567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0" name="Google Shape;6370;p28"/>
          <p:cNvSpPr txBox="1">
            <a:spLocks noGrp="1"/>
          </p:cNvSpPr>
          <p:nvPr>
            <p:ph type="subTitle" idx="1"/>
          </p:nvPr>
        </p:nvSpPr>
        <p:spPr>
          <a:xfrm>
            <a:off x="1475140" y="2521900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1" name="Google Shape;6371;p28"/>
          <p:cNvSpPr txBox="1">
            <a:spLocks noGrp="1"/>
          </p:cNvSpPr>
          <p:nvPr>
            <p:ph type="ctrTitle" idx="3"/>
          </p:nvPr>
        </p:nvSpPr>
        <p:spPr>
          <a:xfrm>
            <a:off x="1475140" y="3467245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2" name="Google Shape;6372;p28"/>
          <p:cNvSpPr txBox="1">
            <a:spLocks noGrp="1"/>
          </p:cNvSpPr>
          <p:nvPr>
            <p:ph type="subTitle" idx="4"/>
          </p:nvPr>
        </p:nvSpPr>
        <p:spPr>
          <a:xfrm>
            <a:off x="1475140" y="3994817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3" name="Google Shape;6373;p28"/>
          <p:cNvSpPr txBox="1">
            <a:spLocks noGrp="1"/>
          </p:cNvSpPr>
          <p:nvPr>
            <p:ph type="ctrTitle" idx="5"/>
          </p:nvPr>
        </p:nvSpPr>
        <p:spPr>
          <a:xfrm>
            <a:off x="1475140" y="4974083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4" name="Google Shape;6374;p28"/>
          <p:cNvSpPr txBox="1">
            <a:spLocks noGrp="1"/>
          </p:cNvSpPr>
          <p:nvPr>
            <p:ph type="subTitle" idx="6"/>
          </p:nvPr>
        </p:nvSpPr>
        <p:spPr>
          <a:xfrm>
            <a:off x="1475140" y="5510167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5" name="Google Shape;6375;p28"/>
          <p:cNvSpPr txBox="1">
            <a:spLocks noGrp="1"/>
          </p:cNvSpPr>
          <p:nvPr>
            <p:ph type="ctrTitle" idx="7"/>
          </p:nvPr>
        </p:nvSpPr>
        <p:spPr>
          <a:xfrm>
            <a:off x="6515107" y="1977567"/>
            <a:ext cx="34764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6" name="Google Shape;6376;p28"/>
          <p:cNvSpPr txBox="1">
            <a:spLocks noGrp="1"/>
          </p:cNvSpPr>
          <p:nvPr>
            <p:ph type="subTitle" idx="8"/>
          </p:nvPr>
        </p:nvSpPr>
        <p:spPr>
          <a:xfrm>
            <a:off x="6515107" y="2521900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7" name="Google Shape;6377;p28"/>
          <p:cNvSpPr txBox="1">
            <a:spLocks noGrp="1"/>
          </p:cNvSpPr>
          <p:nvPr>
            <p:ph type="ctrTitle" idx="9"/>
          </p:nvPr>
        </p:nvSpPr>
        <p:spPr>
          <a:xfrm>
            <a:off x="6515107" y="3467244"/>
            <a:ext cx="32056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8" name="Google Shape;6378;p28"/>
          <p:cNvSpPr txBox="1">
            <a:spLocks noGrp="1"/>
          </p:cNvSpPr>
          <p:nvPr>
            <p:ph type="subTitle" idx="13"/>
          </p:nvPr>
        </p:nvSpPr>
        <p:spPr>
          <a:xfrm>
            <a:off x="6515107" y="3994815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9" name="Google Shape;6379;p28"/>
          <p:cNvSpPr txBox="1">
            <a:spLocks noGrp="1"/>
          </p:cNvSpPr>
          <p:nvPr>
            <p:ph type="ctrTitle" idx="14"/>
          </p:nvPr>
        </p:nvSpPr>
        <p:spPr>
          <a:xfrm>
            <a:off x="6515107" y="4974080"/>
            <a:ext cx="32056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80" name="Google Shape;6380;p28"/>
          <p:cNvSpPr txBox="1">
            <a:spLocks noGrp="1"/>
          </p:cNvSpPr>
          <p:nvPr>
            <p:ph type="subTitle" idx="15"/>
          </p:nvPr>
        </p:nvSpPr>
        <p:spPr>
          <a:xfrm>
            <a:off x="6515107" y="5510164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381" name="Google Shape;6381;p28"/>
          <p:cNvGrpSpPr/>
          <p:nvPr/>
        </p:nvGrpSpPr>
        <p:grpSpPr>
          <a:xfrm>
            <a:off x="9184145" y="387112"/>
            <a:ext cx="1403235" cy="1155929"/>
            <a:chOff x="4399263" y="2810788"/>
            <a:chExt cx="815013" cy="671375"/>
          </a:xfrm>
        </p:grpSpPr>
        <p:sp>
          <p:nvSpPr>
            <p:cNvPr id="6382" name="Google Shape;6382;p28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3" name="Google Shape;6383;p28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4" name="Google Shape;6384;p28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5" name="Google Shape;6385;p28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6" name="Google Shape;6386;p28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7" name="Google Shape;6387;p28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8" name="Google Shape;6388;p28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9" name="Google Shape;6389;p28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0" name="Google Shape;6390;p28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1" name="Google Shape;6391;p28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2" name="Google Shape;6392;p28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3" name="Google Shape;6393;p28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4" name="Google Shape;6394;p28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5" name="Google Shape;6395;p28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6" name="Google Shape;6396;p28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7" name="Google Shape;6397;p28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8" name="Google Shape;6398;p28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9" name="Google Shape;6399;p28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0" name="Google Shape;6400;p28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1" name="Google Shape;6401;p28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2" name="Google Shape;6402;p28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3" name="Google Shape;6403;p28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4" name="Google Shape;6404;p28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5" name="Google Shape;6405;p28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6" name="Google Shape;6406;p28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7" name="Google Shape;6407;p28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8" name="Google Shape;6408;p28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9" name="Google Shape;6409;p28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0" name="Google Shape;6410;p28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1" name="Google Shape;6411;p28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2" name="Google Shape;6412;p28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3" name="Google Shape;6413;p28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4" name="Google Shape;6414;p28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5" name="Google Shape;6415;p28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6" name="Google Shape;6416;p28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7" name="Google Shape;6417;p28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8" name="Google Shape;6418;p28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9" name="Google Shape;6419;p28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0" name="Google Shape;6420;p28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1" name="Google Shape;6421;p28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2" name="Google Shape;6422;p28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3" name="Google Shape;6423;p28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4" name="Google Shape;6424;p28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5" name="Google Shape;6425;p28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6" name="Google Shape;6426;p28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7" name="Google Shape;6427;p28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8" name="Google Shape;6428;p28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9" name="Google Shape;6429;p28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0" name="Google Shape;6430;p28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1" name="Google Shape;6431;p28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2" name="Google Shape;6432;p28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3" name="Google Shape;6433;p28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4" name="Google Shape;6434;p28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5" name="Google Shape;6435;p28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6" name="Google Shape;6436;p28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7" name="Google Shape;6437;p28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8" name="Google Shape;6438;p28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9" name="Google Shape;6439;p28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0" name="Google Shape;6440;p28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1" name="Google Shape;6441;p28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2" name="Google Shape;6442;p28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3" name="Google Shape;6443;p28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4" name="Google Shape;6444;p28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5" name="Google Shape;6445;p28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6" name="Google Shape;6446;p28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7" name="Google Shape;6447;p28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8" name="Google Shape;6448;p28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9" name="Google Shape;6449;p28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0" name="Google Shape;6450;p28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1" name="Google Shape;6451;p28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2" name="Google Shape;6452;p28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3" name="Google Shape;6453;p28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4" name="Google Shape;6454;p28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5" name="Google Shape;6455;p28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6" name="Google Shape;6456;p28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7" name="Google Shape;6457;p28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8" name="Google Shape;6458;p28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9" name="Google Shape;6459;p28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0" name="Google Shape;6460;p28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1" name="Google Shape;6461;p28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2" name="Google Shape;6462;p28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3" name="Google Shape;6463;p28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4" name="Google Shape;6464;p28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5" name="Google Shape;6465;p28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6" name="Google Shape;6466;p28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7" name="Google Shape;6467;p28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8" name="Google Shape;6468;p28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9" name="Google Shape;6469;p28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0" name="Google Shape;6470;p28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1" name="Google Shape;6471;p28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2" name="Google Shape;6472;p28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3" name="Google Shape;6473;p28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4" name="Google Shape;6474;p28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5" name="Google Shape;6475;p28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6" name="Google Shape;6476;p28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7" name="Google Shape;6477;p28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8" name="Google Shape;6478;p28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9" name="Google Shape;6479;p28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0" name="Google Shape;6480;p28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1" name="Google Shape;6481;p28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2" name="Google Shape;6482;p28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3" name="Google Shape;6483;p28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4" name="Google Shape;6484;p28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5" name="Google Shape;6485;p28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6" name="Google Shape;6486;p28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7" name="Google Shape;6487;p28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8" name="Google Shape;6488;p28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9" name="Google Shape;6489;p28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0" name="Google Shape;6490;p28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1" name="Google Shape;6491;p28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2" name="Google Shape;6492;p28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3" name="Google Shape;6493;p28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4" name="Google Shape;6494;p28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5" name="Google Shape;6495;p28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6" name="Google Shape;6496;p28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7" name="Google Shape;6497;p28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8" name="Google Shape;6498;p28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9" name="Google Shape;6499;p28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0" name="Google Shape;6500;p28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1" name="Google Shape;6501;p28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2" name="Google Shape;6502;p28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3" name="Google Shape;6503;p28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4" name="Google Shape;6504;p28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5" name="Google Shape;6505;p28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6" name="Google Shape;6506;p28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7" name="Google Shape;6507;p28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8" name="Google Shape;6508;p28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9" name="Google Shape;6509;p28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0" name="Google Shape;6510;p28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1" name="Google Shape;6511;p28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2" name="Google Shape;6512;p28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3" name="Google Shape;6513;p28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4" name="Google Shape;6514;p28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5" name="Google Shape;6515;p28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6" name="Google Shape;6516;p28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7" name="Google Shape;6517;p28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8" name="Google Shape;6518;p28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9" name="Google Shape;6519;p28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0" name="Google Shape;6520;p28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1" name="Google Shape;6521;p28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2" name="Google Shape;6522;p28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3" name="Google Shape;6523;p28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4" name="Google Shape;6524;p28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5" name="Google Shape;6525;p28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6" name="Google Shape;6526;p28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7" name="Google Shape;6527;p28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8" name="Google Shape;6528;p28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9" name="Google Shape;6529;p28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0" name="Google Shape;6530;p28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1" name="Google Shape;6531;p28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2" name="Google Shape;6532;p28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3" name="Google Shape;6533;p28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4" name="Google Shape;6534;p28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5" name="Google Shape;6535;p28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6" name="Google Shape;6536;p28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7" name="Google Shape;6537;p28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8" name="Google Shape;6538;p28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9" name="Google Shape;6539;p28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0" name="Google Shape;6540;p28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1" name="Google Shape;6541;p28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2" name="Google Shape;6542;p28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3" name="Google Shape;6543;p28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4" name="Google Shape;6544;p28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5" name="Google Shape;6545;p28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6" name="Google Shape;6546;p28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7" name="Google Shape;6547;p28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8" name="Google Shape;6548;p28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9" name="Google Shape;6549;p28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0" name="Google Shape;6550;p28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1" name="Google Shape;6551;p28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2" name="Google Shape;6552;p28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3" name="Google Shape;6553;p28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4" name="Google Shape;6554;p28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5" name="Google Shape;6555;p28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6" name="Google Shape;6556;p28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7" name="Google Shape;6557;p28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8" name="Google Shape;6558;p28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9" name="Google Shape;6559;p28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0" name="Google Shape;6560;p28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1" name="Google Shape;6561;p28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2" name="Google Shape;6562;p28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3" name="Google Shape;6563;p28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4" name="Google Shape;6564;p28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5" name="Google Shape;6565;p28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6" name="Google Shape;6566;p28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7" name="Google Shape;6567;p28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8" name="Google Shape;6568;p28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9" name="Google Shape;6569;p28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0" name="Google Shape;6570;p28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1" name="Google Shape;6571;p28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2" name="Google Shape;6572;p28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3" name="Google Shape;6573;p28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4" name="Google Shape;6574;p28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5" name="Google Shape;6575;p28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6" name="Google Shape;6576;p28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7" name="Google Shape;6577;p28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8" name="Google Shape;6578;p28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9" name="Google Shape;6579;p28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0" name="Google Shape;6580;p28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1" name="Google Shape;6581;p28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2" name="Google Shape;6582;p28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3" name="Google Shape;6583;p28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4" name="Google Shape;6584;p28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5" name="Google Shape;6585;p28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6" name="Google Shape;6586;p28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7" name="Google Shape;6587;p28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8" name="Google Shape;6588;p28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9" name="Google Shape;6589;p28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0" name="Google Shape;6590;p28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1" name="Google Shape;6591;p28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2" name="Google Shape;6592;p28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3" name="Google Shape;6593;p28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4" name="Google Shape;6594;p28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5" name="Google Shape;6595;p28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6" name="Google Shape;6596;p28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7" name="Google Shape;6597;p28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8" name="Google Shape;6598;p28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9" name="Google Shape;6599;p28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0" name="Google Shape;6600;p28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1" name="Google Shape;6601;p28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2" name="Google Shape;6602;p28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3" name="Google Shape;6603;p28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4" name="Google Shape;6604;p28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5" name="Google Shape;6605;p28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6" name="Google Shape;6606;p28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7" name="Google Shape;6607;p28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8" name="Google Shape;6608;p28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9" name="Google Shape;6609;p28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0" name="Google Shape;6610;p28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1" name="Google Shape;6611;p28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2" name="Google Shape;6612;p28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3" name="Google Shape;6613;p28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4" name="Google Shape;6614;p28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5" name="Google Shape;6615;p28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6" name="Google Shape;6616;p28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7" name="Google Shape;6617;p28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8" name="Google Shape;6618;p28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9" name="Google Shape;6619;p28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0" name="Google Shape;6620;p28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1" name="Google Shape;6621;p28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2" name="Google Shape;6622;p28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3" name="Google Shape;6623;p28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4" name="Google Shape;6624;p28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5" name="Google Shape;6625;p28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6" name="Google Shape;6626;p28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7" name="Google Shape;6627;p28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8" name="Google Shape;6628;p28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9" name="Google Shape;6629;p28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0" name="Google Shape;6630;p28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1" name="Google Shape;6631;p28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2" name="Google Shape;6632;p28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3" name="Google Shape;6633;p28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4" name="Google Shape;6634;p28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5" name="Google Shape;6635;p28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6" name="Google Shape;6636;p28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7" name="Google Shape;6637;p28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8" name="Google Shape;6638;p28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9" name="Google Shape;6639;p28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40" name="Google Shape;6640;p28"/>
          <p:cNvGrpSpPr/>
          <p:nvPr/>
        </p:nvGrpSpPr>
        <p:grpSpPr>
          <a:xfrm rot="-887053">
            <a:off x="-36036" y="6428313"/>
            <a:ext cx="1039304" cy="632239"/>
            <a:chOff x="1737788" y="3102388"/>
            <a:chExt cx="603663" cy="367225"/>
          </a:xfrm>
        </p:grpSpPr>
        <p:grpSp>
          <p:nvGrpSpPr>
            <p:cNvPr id="6641" name="Google Shape;6641;p2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6642" name="Google Shape;6642;p2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43" name="Google Shape;6643;p2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44" name="Google Shape;6644;p2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6645" name="Google Shape;6645;p2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6" name="Google Shape;6646;p2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7" name="Google Shape;6647;p2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48" name="Google Shape;6648;p28"/>
          <p:cNvGrpSpPr/>
          <p:nvPr/>
        </p:nvGrpSpPr>
        <p:grpSpPr>
          <a:xfrm rot="3768071">
            <a:off x="9410341" y="5890196"/>
            <a:ext cx="656004" cy="1373609"/>
            <a:chOff x="724161" y="2710893"/>
            <a:chExt cx="281035" cy="588445"/>
          </a:xfrm>
        </p:grpSpPr>
        <p:sp>
          <p:nvSpPr>
            <p:cNvPr id="6649" name="Google Shape;6649;p2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0" name="Google Shape;6650;p2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1" name="Google Shape;6651;p2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2" name="Google Shape;6652;p2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3" name="Google Shape;6653;p2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4" name="Google Shape;6654;p2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5" name="Google Shape;6655;p2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6" name="Google Shape;6656;p2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7" name="Google Shape;6657;p2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8" name="Google Shape;6658;p2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9" name="Google Shape;6659;p2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0" name="Google Shape;6660;p2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1" name="Google Shape;6661;p2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2" name="Google Shape;6662;p2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3" name="Google Shape;6663;p2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4" name="Google Shape;6664;p2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5" name="Google Shape;6665;p2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6" name="Google Shape;6666;p2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7" name="Google Shape;6667;p2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8" name="Google Shape;6668;p2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9" name="Google Shape;6669;p2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0" name="Google Shape;6670;p2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1" name="Google Shape;6671;p2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2" name="Google Shape;6672;p2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3" name="Google Shape;6673;p2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4" name="Google Shape;6674;p2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5" name="Google Shape;6675;p2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6" name="Google Shape;6676;p2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7" name="Google Shape;6677;p2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8" name="Google Shape;6678;p2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9" name="Google Shape;6679;p2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0" name="Google Shape;6680;p2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4053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6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82" name="Google Shape;6682;p2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683" name="Google Shape;6683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4" name="Google Shape;6684;p2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85" name="Google Shape;6685;p29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686" name="Google Shape;6686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7" name="Google Shape;6687;p29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88" name="Google Shape;6688;p29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689" name="Google Shape;6689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0" name="Google Shape;6690;p29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691" name="Google Shape;6691;p29"/>
          <p:cNvSpPr txBox="1">
            <a:spLocks noGrp="1"/>
          </p:cNvSpPr>
          <p:nvPr>
            <p:ph type="title"/>
          </p:nvPr>
        </p:nvSpPr>
        <p:spPr>
          <a:xfrm>
            <a:off x="700833" y="2206333"/>
            <a:ext cx="5992000" cy="1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 i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692" name="Google Shape;6692;p29"/>
          <p:cNvSpPr txBox="1">
            <a:spLocks noGrp="1"/>
          </p:cNvSpPr>
          <p:nvPr>
            <p:ph type="subTitle" idx="1"/>
          </p:nvPr>
        </p:nvSpPr>
        <p:spPr>
          <a:xfrm>
            <a:off x="700833" y="3632867"/>
            <a:ext cx="4391200" cy="10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693" name="Google Shape;6693;p29"/>
          <p:cNvGrpSpPr/>
          <p:nvPr/>
        </p:nvGrpSpPr>
        <p:grpSpPr>
          <a:xfrm rot="2700000">
            <a:off x="1646115" y="327682"/>
            <a:ext cx="763793" cy="1120391"/>
            <a:chOff x="1713713" y="4972438"/>
            <a:chExt cx="443613" cy="650725"/>
          </a:xfrm>
        </p:grpSpPr>
        <p:sp>
          <p:nvSpPr>
            <p:cNvPr id="6694" name="Google Shape;6694;p29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5" name="Google Shape;6695;p29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6" name="Google Shape;6696;p29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7" name="Google Shape;6697;p29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8" name="Google Shape;6698;p29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9" name="Google Shape;6699;p29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0" name="Google Shape;6700;p29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1" name="Google Shape;6701;p29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2" name="Google Shape;6702;p29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3" name="Google Shape;6703;p29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4" name="Google Shape;6704;p29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5" name="Google Shape;6705;p29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06" name="Google Shape;6706;p29"/>
          <p:cNvGrpSpPr/>
          <p:nvPr/>
        </p:nvGrpSpPr>
        <p:grpSpPr>
          <a:xfrm rot="4577524">
            <a:off x="9446171" y="5915235"/>
            <a:ext cx="728008" cy="1524472"/>
            <a:chOff x="724161" y="2710893"/>
            <a:chExt cx="281035" cy="588445"/>
          </a:xfrm>
        </p:grpSpPr>
        <p:sp>
          <p:nvSpPr>
            <p:cNvPr id="6707" name="Google Shape;6707;p29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8" name="Google Shape;6708;p29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9" name="Google Shape;6709;p29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0" name="Google Shape;6710;p29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1" name="Google Shape;6711;p29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2" name="Google Shape;6712;p29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3" name="Google Shape;6713;p29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4" name="Google Shape;6714;p29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5" name="Google Shape;6715;p29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6" name="Google Shape;6716;p29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7" name="Google Shape;6717;p29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8" name="Google Shape;6718;p29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9" name="Google Shape;6719;p29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0" name="Google Shape;6720;p29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1" name="Google Shape;6721;p29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2" name="Google Shape;6722;p29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3" name="Google Shape;6723;p29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4" name="Google Shape;6724;p29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5" name="Google Shape;6725;p29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6" name="Google Shape;6726;p29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7" name="Google Shape;6727;p29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8" name="Google Shape;6728;p29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9" name="Google Shape;6729;p29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0" name="Google Shape;6730;p29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1" name="Google Shape;6731;p29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2" name="Google Shape;6732;p29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3" name="Google Shape;6733;p29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4" name="Google Shape;6734;p29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5" name="Google Shape;6735;p29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6" name="Google Shape;6736;p29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7" name="Google Shape;6737;p29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8" name="Google Shape;6738;p29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39" name="Google Shape;6739;p29"/>
          <p:cNvGrpSpPr/>
          <p:nvPr/>
        </p:nvGrpSpPr>
        <p:grpSpPr>
          <a:xfrm rot="1056678">
            <a:off x="9073585" y="395101"/>
            <a:ext cx="1197939" cy="335099"/>
            <a:chOff x="3254738" y="2386788"/>
            <a:chExt cx="695763" cy="194625"/>
          </a:xfrm>
        </p:grpSpPr>
        <p:sp>
          <p:nvSpPr>
            <p:cNvPr id="6740" name="Google Shape;6740;p29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1" name="Google Shape;6741;p29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2" name="Google Shape;6742;p29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3" name="Google Shape;6743;p29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4" name="Google Shape;6744;p29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5" name="Google Shape;6745;p29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6" name="Google Shape;6746;p29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7" name="Google Shape;6747;p29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8" name="Google Shape;6748;p29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9" name="Google Shape;6749;p29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0" name="Google Shape;6750;p29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1" name="Google Shape;6751;p29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2" name="Google Shape;6752;p29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3" name="Google Shape;6753;p29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54" name="Google Shape;6754;p29"/>
          <p:cNvGrpSpPr/>
          <p:nvPr/>
        </p:nvGrpSpPr>
        <p:grpSpPr>
          <a:xfrm>
            <a:off x="1149545" y="5632412"/>
            <a:ext cx="1403235" cy="1155929"/>
            <a:chOff x="4399263" y="2810788"/>
            <a:chExt cx="815013" cy="671375"/>
          </a:xfrm>
        </p:grpSpPr>
        <p:sp>
          <p:nvSpPr>
            <p:cNvPr id="6755" name="Google Shape;6755;p29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6" name="Google Shape;6756;p29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7" name="Google Shape;6757;p29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8" name="Google Shape;6758;p29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9" name="Google Shape;6759;p29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0" name="Google Shape;6760;p29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1" name="Google Shape;6761;p29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2" name="Google Shape;6762;p29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3" name="Google Shape;6763;p29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4" name="Google Shape;6764;p29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5" name="Google Shape;6765;p29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6" name="Google Shape;6766;p29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7" name="Google Shape;6767;p29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8" name="Google Shape;6768;p29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9" name="Google Shape;6769;p29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0" name="Google Shape;6770;p29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1" name="Google Shape;6771;p29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2" name="Google Shape;6772;p29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3" name="Google Shape;6773;p29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4" name="Google Shape;6774;p29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5" name="Google Shape;6775;p29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6" name="Google Shape;6776;p29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7" name="Google Shape;6777;p29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8" name="Google Shape;6778;p29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9" name="Google Shape;6779;p29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0" name="Google Shape;6780;p29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1" name="Google Shape;6781;p29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2" name="Google Shape;6782;p29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3" name="Google Shape;6783;p29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4" name="Google Shape;6784;p29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5" name="Google Shape;6785;p29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6" name="Google Shape;6786;p29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7" name="Google Shape;6787;p29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8" name="Google Shape;6788;p29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9" name="Google Shape;6789;p29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0" name="Google Shape;6790;p29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1" name="Google Shape;6791;p29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2" name="Google Shape;6792;p29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3" name="Google Shape;6793;p29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4" name="Google Shape;6794;p29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5" name="Google Shape;6795;p29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6" name="Google Shape;6796;p29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7" name="Google Shape;6797;p29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8" name="Google Shape;6798;p29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9" name="Google Shape;6799;p29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0" name="Google Shape;6800;p29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1" name="Google Shape;6801;p29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2" name="Google Shape;6802;p29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3" name="Google Shape;6803;p29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4" name="Google Shape;6804;p29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5" name="Google Shape;6805;p29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6" name="Google Shape;6806;p29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7" name="Google Shape;6807;p29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8" name="Google Shape;6808;p29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9" name="Google Shape;6809;p29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0" name="Google Shape;6810;p29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1" name="Google Shape;6811;p29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2" name="Google Shape;6812;p29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3" name="Google Shape;6813;p29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4" name="Google Shape;6814;p29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5" name="Google Shape;6815;p29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6" name="Google Shape;6816;p29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7" name="Google Shape;6817;p29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8" name="Google Shape;6818;p29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9" name="Google Shape;6819;p29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0" name="Google Shape;6820;p29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1" name="Google Shape;6821;p29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2" name="Google Shape;6822;p29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3" name="Google Shape;6823;p29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4" name="Google Shape;6824;p29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5" name="Google Shape;6825;p29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6" name="Google Shape;6826;p29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7" name="Google Shape;6827;p29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8" name="Google Shape;6828;p29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9" name="Google Shape;6829;p29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0" name="Google Shape;6830;p29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1" name="Google Shape;6831;p29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2" name="Google Shape;6832;p29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3" name="Google Shape;6833;p29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4" name="Google Shape;6834;p29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5" name="Google Shape;6835;p29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6" name="Google Shape;6836;p29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7" name="Google Shape;6837;p29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8" name="Google Shape;6838;p29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9" name="Google Shape;6839;p29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0" name="Google Shape;6840;p29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1" name="Google Shape;6841;p29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2" name="Google Shape;6842;p29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3" name="Google Shape;6843;p29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4" name="Google Shape;6844;p29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5" name="Google Shape;6845;p29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6" name="Google Shape;6846;p29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7" name="Google Shape;6847;p29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8" name="Google Shape;6848;p29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9" name="Google Shape;6849;p29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0" name="Google Shape;6850;p29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1" name="Google Shape;6851;p29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2" name="Google Shape;6852;p29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3" name="Google Shape;6853;p29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4" name="Google Shape;6854;p29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5" name="Google Shape;6855;p29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6" name="Google Shape;6856;p29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7" name="Google Shape;6857;p29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8" name="Google Shape;6858;p29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9" name="Google Shape;6859;p29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0" name="Google Shape;6860;p29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1" name="Google Shape;6861;p29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2" name="Google Shape;6862;p29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3" name="Google Shape;6863;p29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4" name="Google Shape;6864;p29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5" name="Google Shape;6865;p29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6" name="Google Shape;6866;p29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7" name="Google Shape;6867;p29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8" name="Google Shape;6868;p29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9" name="Google Shape;6869;p29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0" name="Google Shape;6870;p29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1" name="Google Shape;6871;p29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2" name="Google Shape;6872;p29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3" name="Google Shape;6873;p29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4" name="Google Shape;6874;p29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5" name="Google Shape;6875;p29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6" name="Google Shape;6876;p29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7" name="Google Shape;6877;p29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8" name="Google Shape;6878;p29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9" name="Google Shape;6879;p29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0" name="Google Shape;6880;p29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1" name="Google Shape;6881;p29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2" name="Google Shape;6882;p29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3" name="Google Shape;6883;p29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4" name="Google Shape;6884;p29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5" name="Google Shape;6885;p29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6" name="Google Shape;6886;p29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7" name="Google Shape;6887;p29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8" name="Google Shape;6888;p29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9" name="Google Shape;6889;p29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0" name="Google Shape;6890;p29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1" name="Google Shape;6891;p29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2" name="Google Shape;6892;p29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3" name="Google Shape;6893;p29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4" name="Google Shape;6894;p29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5" name="Google Shape;6895;p29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6" name="Google Shape;6896;p29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7" name="Google Shape;6897;p29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8" name="Google Shape;6898;p29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9" name="Google Shape;6899;p29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0" name="Google Shape;6900;p29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1" name="Google Shape;6901;p29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2" name="Google Shape;6902;p29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3" name="Google Shape;6903;p29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4" name="Google Shape;6904;p29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5" name="Google Shape;6905;p29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6" name="Google Shape;6906;p29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7" name="Google Shape;6907;p29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8" name="Google Shape;6908;p29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9" name="Google Shape;6909;p29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0" name="Google Shape;6910;p29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1" name="Google Shape;6911;p29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2" name="Google Shape;6912;p29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3" name="Google Shape;6913;p29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4" name="Google Shape;6914;p29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5" name="Google Shape;6915;p29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6" name="Google Shape;6916;p29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7" name="Google Shape;6917;p29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8" name="Google Shape;6918;p29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9" name="Google Shape;6919;p29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0" name="Google Shape;6920;p29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1" name="Google Shape;6921;p29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2" name="Google Shape;6922;p29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3" name="Google Shape;6923;p29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4" name="Google Shape;6924;p29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5" name="Google Shape;6925;p29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6" name="Google Shape;6926;p29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7" name="Google Shape;6927;p29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8" name="Google Shape;6928;p29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9" name="Google Shape;6929;p29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0" name="Google Shape;6930;p29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1" name="Google Shape;6931;p29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2" name="Google Shape;6932;p29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3" name="Google Shape;6933;p29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4" name="Google Shape;6934;p29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5" name="Google Shape;6935;p29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6" name="Google Shape;6936;p29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7" name="Google Shape;6937;p29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8" name="Google Shape;6938;p29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9" name="Google Shape;6939;p29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0" name="Google Shape;6940;p29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1" name="Google Shape;6941;p29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2" name="Google Shape;6942;p29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3" name="Google Shape;6943;p29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4" name="Google Shape;6944;p29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5" name="Google Shape;6945;p29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6" name="Google Shape;6946;p29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7" name="Google Shape;6947;p29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8" name="Google Shape;6948;p29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9" name="Google Shape;6949;p29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0" name="Google Shape;6950;p29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1" name="Google Shape;6951;p29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2" name="Google Shape;6952;p29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3" name="Google Shape;6953;p29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4" name="Google Shape;6954;p29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5" name="Google Shape;6955;p29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6" name="Google Shape;6956;p29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7" name="Google Shape;6957;p29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8" name="Google Shape;6958;p29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9" name="Google Shape;6959;p29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0" name="Google Shape;6960;p29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1" name="Google Shape;6961;p29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2" name="Google Shape;6962;p29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3" name="Google Shape;6963;p29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4" name="Google Shape;6964;p29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5" name="Google Shape;6965;p29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6" name="Google Shape;6966;p29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7" name="Google Shape;6967;p29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8" name="Google Shape;6968;p29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9" name="Google Shape;6969;p29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0" name="Google Shape;6970;p29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1" name="Google Shape;6971;p29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2" name="Google Shape;6972;p29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3" name="Google Shape;6973;p29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4" name="Google Shape;6974;p29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5" name="Google Shape;6975;p29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6" name="Google Shape;6976;p29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7" name="Google Shape;6977;p29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8" name="Google Shape;6978;p29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9" name="Google Shape;6979;p29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0" name="Google Shape;6980;p29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1" name="Google Shape;6981;p29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2" name="Google Shape;6982;p29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3" name="Google Shape;6983;p29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4" name="Google Shape;6984;p29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5" name="Google Shape;6985;p29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6" name="Google Shape;6986;p29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7" name="Google Shape;6987;p29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8" name="Google Shape;6988;p29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9" name="Google Shape;6989;p29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0" name="Google Shape;6990;p29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1" name="Google Shape;6991;p29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2" name="Google Shape;6992;p29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3" name="Google Shape;6993;p29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4" name="Google Shape;6994;p29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5" name="Google Shape;6995;p29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6" name="Google Shape;6996;p29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7" name="Google Shape;6997;p29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8" name="Google Shape;6998;p29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9" name="Google Shape;6999;p29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0" name="Google Shape;7000;p29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1" name="Google Shape;7001;p29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2" name="Google Shape;7002;p29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3" name="Google Shape;7003;p29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4" name="Google Shape;7004;p29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5" name="Google Shape;7005;p29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6" name="Google Shape;7006;p29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7" name="Google Shape;7007;p29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8" name="Google Shape;7008;p29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9" name="Google Shape;7009;p29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0" name="Google Shape;7010;p29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1" name="Google Shape;7011;p29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2" name="Google Shape;7012;p29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0033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4" name="Google Shape;7014;p30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015" name="Google Shape;7015;p3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6" name="Google Shape;7016;p30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17" name="Google Shape;7017;p30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7018" name="Google Shape;7018;p3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9" name="Google Shape;7019;p30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020" name="Google Shape;7020;p30"/>
          <p:cNvSpPr txBox="1">
            <a:spLocks noGrp="1"/>
          </p:cNvSpPr>
          <p:nvPr>
            <p:ph type="title"/>
          </p:nvPr>
        </p:nvSpPr>
        <p:spPr>
          <a:xfrm>
            <a:off x="802433" y="3182467"/>
            <a:ext cx="9302400" cy="7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021" name="Google Shape;7021;p30"/>
          <p:cNvSpPr txBox="1">
            <a:spLocks noGrp="1"/>
          </p:cNvSpPr>
          <p:nvPr>
            <p:ph type="subTitle" idx="1"/>
          </p:nvPr>
        </p:nvSpPr>
        <p:spPr>
          <a:xfrm>
            <a:off x="2037633" y="3986955"/>
            <a:ext cx="6832000" cy="12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7022" name="Google Shape;7022;p30"/>
          <p:cNvGrpSpPr/>
          <p:nvPr/>
        </p:nvGrpSpPr>
        <p:grpSpPr>
          <a:xfrm rot="1063078">
            <a:off x="242998" y="5276120"/>
            <a:ext cx="903409" cy="1265441"/>
            <a:chOff x="1441713" y="3841513"/>
            <a:chExt cx="524688" cy="734950"/>
          </a:xfrm>
        </p:grpSpPr>
        <p:sp>
          <p:nvSpPr>
            <p:cNvPr id="7023" name="Google Shape;7023;p30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4" name="Google Shape;7024;p30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5" name="Google Shape;7025;p30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6" name="Google Shape;7026;p30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7" name="Google Shape;7027;p30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8" name="Google Shape;7028;p30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9" name="Google Shape;7029;p30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0" name="Google Shape;7030;p30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1" name="Google Shape;7031;p30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2" name="Google Shape;7032;p30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3" name="Google Shape;7033;p30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4" name="Google Shape;7034;p30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35" name="Google Shape;7035;p30"/>
          <p:cNvGrpSpPr/>
          <p:nvPr/>
        </p:nvGrpSpPr>
        <p:grpSpPr>
          <a:xfrm rot="-749505">
            <a:off x="9241920" y="5573814"/>
            <a:ext cx="858328" cy="897087"/>
            <a:chOff x="3586913" y="4050713"/>
            <a:chExt cx="498538" cy="521050"/>
          </a:xfrm>
        </p:grpSpPr>
        <p:sp>
          <p:nvSpPr>
            <p:cNvPr id="7036" name="Google Shape;7036;p3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7" name="Google Shape;7037;p3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8" name="Google Shape;7038;p3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9" name="Google Shape;7039;p3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0" name="Google Shape;7040;p3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1" name="Google Shape;7041;p3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2" name="Google Shape;7042;p3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3" name="Google Shape;7043;p3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4" name="Google Shape;7044;p3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5" name="Google Shape;7045;p3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6" name="Google Shape;7046;p3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7" name="Google Shape;7047;p3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8" name="Google Shape;7048;p3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9" name="Google Shape;7049;p3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50" name="Google Shape;7050;p30"/>
          <p:cNvGrpSpPr/>
          <p:nvPr/>
        </p:nvGrpSpPr>
        <p:grpSpPr>
          <a:xfrm>
            <a:off x="9233145" y="454796"/>
            <a:ext cx="1403235" cy="1155929"/>
            <a:chOff x="4399263" y="2810788"/>
            <a:chExt cx="815013" cy="671375"/>
          </a:xfrm>
        </p:grpSpPr>
        <p:sp>
          <p:nvSpPr>
            <p:cNvPr id="7051" name="Google Shape;7051;p3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2" name="Google Shape;7052;p3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3" name="Google Shape;7053;p3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4" name="Google Shape;7054;p3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5" name="Google Shape;7055;p3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6" name="Google Shape;7056;p3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7" name="Google Shape;7057;p3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8" name="Google Shape;7058;p3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9" name="Google Shape;7059;p3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0" name="Google Shape;7060;p3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1" name="Google Shape;7061;p3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2" name="Google Shape;7062;p3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3" name="Google Shape;7063;p3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4" name="Google Shape;7064;p3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5" name="Google Shape;7065;p3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6" name="Google Shape;7066;p3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7" name="Google Shape;7067;p3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8" name="Google Shape;7068;p3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9" name="Google Shape;7069;p3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0" name="Google Shape;7070;p3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1" name="Google Shape;7071;p3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2" name="Google Shape;7072;p3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3" name="Google Shape;7073;p3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4" name="Google Shape;7074;p3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5" name="Google Shape;7075;p3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6" name="Google Shape;7076;p3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7" name="Google Shape;7077;p3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8" name="Google Shape;7078;p3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9" name="Google Shape;7079;p3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0" name="Google Shape;7080;p3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1" name="Google Shape;7081;p3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2" name="Google Shape;7082;p3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3" name="Google Shape;7083;p3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4" name="Google Shape;7084;p3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5" name="Google Shape;7085;p3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6" name="Google Shape;7086;p3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7" name="Google Shape;7087;p3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8" name="Google Shape;7088;p3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9" name="Google Shape;7089;p3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0" name="Google Shape;7090;p3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1" name="Google Shape;7091;p3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2" name="Google Shape;7092;p3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3" name="Google Shape;7093;p3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4" name="Google Shape;7094;p3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5" name="Google Shape;7095;p3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6" name="Google Shape;7096;p3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7" name="Google Shape;7097;p3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8" name="Google Shape;7098;p3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9" name="Google Shape;7099;p3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0" name="Google Shape;7100;p3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1" name="Google Shape;7101;p3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2" name="Google Shape;7102;p3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3" name="Google Shape;7103;p3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4" name="Google Shape;7104;p3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5" name="Google Shape;7105;p3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6" name="Google Shape;7106;p3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7" name="Google Shape;7107;p3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8" name="Google Shape;7108;p3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9" name="Google Shape;7109;p3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0" name="Google Shape;7110;p3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1" name="Google Shape;7111;p3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2" name="Google Shape;7112;p3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3" name="Google Shape;7113;p3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4" name="Google Shape;7114;p3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5" name="Google Shape;7115;p3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6" name="Google Shape;7116;p3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7" name="Google Shape;7117;p3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8" name="Google Shape;7118;p3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9" name="Google Shape;7119;p3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0" name="Google Shape;7120;p3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1" name="Google Shape;7121;p3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2" name="Google Shape;7122;p3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3" name="Google Shape;7123;p3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4" name="Google Shape;7124;p3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5" name="Google Shape;7125;p3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6" name="Google Shape;7126;p3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7" name="Google Shape;7127;p3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8" name="Google Shape;7128;p3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9" name="Google Shape;7129;p3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0" name="Google Shape;7130;p3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1" name="Google Shape;7131;p3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2" name="Google Shape;7132;p3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3" name="Google Shape;7133;p3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4" name="Google Shape;7134;p3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5" name="Google Shape;7135;p3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6" name="Google Shape;7136;p3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7" name="Google Shape;7137;p3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8" name="Google Shape;7138;p3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9" name="Google Shape;7139;p3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0" name="Google Shape;7140;p3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1" name="Google Shape;7141;p3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2" name="Google Shape;7142;p3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3" name="Google Shape;7143;p3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4" name="Google Shape;7144;p3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5" name="Google Shape;7145;p3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6" name="Google Shape;7146;p3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7" name="Google Shape;7147;p3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8" name="Google Shape;7148;p3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9" name="Google Shape;7149;p3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0" name="Google Shape;7150;p3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1" name="Google Shape;7151;p3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2" name="Google Shape;7152;p3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3" name="Google Shape;7153;p3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4" name="Google Shape;7154;p3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5" name="Google Shape;7155;p3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6" name="Google Shape;7156;p3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7" name="Google Shape;7157;p3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8" name="Google Shape;7158;p3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9" name="Google Shape;7159;p3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0" name="Google Shape;7160;p3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1" name="Google Shape;7161;p3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2" name="Google Shape;7162;p3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3" name="Google Shape;7163;p3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4" name="Google Shape;7164;p3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5" name="Google Shape;7165;p3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6" name="Google Shape;7166;p3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7" name="Google Shape;7167;p3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8" name="Google Shape;7168;p3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9" name="Google Shape;7169;p3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0" name="Google Shape;7170;p3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1" name="Google Shape;7171;p3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2" name="Google Shape;7172;p3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3" name="Google Shape;7173;p3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4" name="Google Shape;7174;p3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5" name="Google Shape;7175;p3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6" name="Google Shape;7176;p3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7" name="Google Shape;7177;p3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8" name="Google Shape;7178;p3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9" name="Google Shape;7179;p3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0" name="Google Shape;7180;p3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1" name="Google Shape;7181;p3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2" name="Google Shape;7182;p3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3" name="Google Shape;7183;p3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4" name="Google Shape;7184;p3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5" name="Google Shape;7185;p3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6" name="Google Shape;7186;p3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7" name="Google Shape;7187;p3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8" name="Google Shape;7188;p3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9" name="Google Shape;7189;p3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0" name="Google Shape;7190;p3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1" name="Google Shape;7191;p3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2" name="Google Shape;7192;p3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3" name="Google Shape;7193;p3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4" name="Google Shape;7194;p3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5" name="Google Shape;7195;p3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6" name="Google Shape;7196;p3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7" name="Google Shape;7197;p3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8" name="Google Shape;7198;p3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9" name="Google Shape;7199;p3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0" name="Google Shape;7200;p3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1" name="Google Shape;7201;p3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2" name="Google Shape;7202;p3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3" name="Google Shape;7203;p3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4" name="Google Shape;7204;p3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5" name="Google Shape;7205;p3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6" name="Google Shape;7206;p3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7" name="Google Shape;7207;p3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8" name="Google Shape;7208;p3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9" name="Google Shape;7209;p3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0" name="Google Shape;7210;p3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1" name="Google Shape;7211;p3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2" name="Google Shape;7212;p3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3" name="Google Shape;7213;p3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4" name="Google Shape;7214;p3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5" name="Google Shape;7215;p3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6" name="Google Shape;7216;p3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7" name="Google Shape;7217;p3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8" name="Google Shape;7218;p3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9" name="Google Shape;7219;p3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0" name="Google Shape;7220;p3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1" name="Google Shape;7221;p3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2" name="Google Shape;7222;p3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3" name="Google Shape;7223;p3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4" name="Google Shape;7224;p3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5" name="Google Shape;7225;p3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6" name="Google Shape;7226;p3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7" name="Google Shape;7227;p3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8" name="Google Shape;7228;p3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9" name="Google Shape;7229;p3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0" name="Google Shape;7230;p3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1" name="Google Shape;7231;p3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2" name="Google Shape;7232;p3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3" name="Google Shape;7233;p3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4" name="Google Shape;7234;p3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5" name="Google Shape;7235;p3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6" name="Google Shape;7236;p3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7" name="Google Shape;7237;p3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8" name="Google Shape;7238;p3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9" name="Google Shape;7239;p3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0" name="Google Shape;7240;p3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1" name="Google Shape;7241;p3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2" name="Google Shape;7242;p3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3" name="Google Shape;7243;p3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4" name="Google Shape;7244;p3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5" name="Google Shape;7245;p3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6" name="Google Shape;7246;p3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7" name="Google Shape;7247;p3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8" name="Google Shape;7248;p3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9" name="Google Shape;7249;p3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0" name="Google Shape;7250;p3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1" name="Google Shape;7251;p3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2" name="Google Shape;7252;p3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3" name="Google Shape;7253;p3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4" name="Google Shape;7254;p3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5" name="Google Shape;7255;p3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6" name="Google Shape;7256;p3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7" name="Google Shape;7257;p3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8" name="Google Shape;7258;p3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9" name="Google Shape;7259;p3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0" name="Google Shape;7260;p3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1" name="Google Shape;7261;p3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2" name="Google Shape;7262;p3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3" name="Google Shape;7263;p3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4" name="Google Shape;7264;p3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5" name="Google Shape;7265;p3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6" name="Google Shape;7266;p3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7" name="Google Shape;7267;p3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8" name="Google Shape;7268;p3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9" name="Google Shape;7269;p3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0" name="Google Shape;7270;p3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1" name="Google Shape;7271;p3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2" name="Google Shape;7272;p3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3" name="Google Shape;7273;p3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4" name="Google Shape;7274;p3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5" name="Google Shape;7275;p3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6" name="Google Shape;7276;p3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7" name="Google Shape;7277;p3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8" name="Google Shape;7278;p3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9" name="Google Shape;7279;p3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0" name="Google Shape;7280;p3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1" name="Google Shape;7281;p3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2" name="Google Shape;7282;p3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3" name="Google Shape;7283;p3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4" name="Google Shape;7284;p3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5" name="Google Shape;7285;p3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6" name="Google Shape;7286;p3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7" name="Google Shape;7287;p3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8" name="Google Shape;7288;p3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9" name="Google Shape;7289;p3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0" name="Google Shape;7290;p3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1" name="Google Shape;7291;p3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2" name="Google Shape;7292;p3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3" name="Google Shape;7293;p3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4" name="Google Shape;7294;p3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5" name="Google Shape;7295;p3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6" name="Google Shape;7296;p3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7" name="Google Shape;7297;p3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8" name="Google Shape;7298;p3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9" name="Google Shape;7299;p3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0" name="Google Shape;7300;p3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1" name="Google Shape;7301;p3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2" name="Google Shape;7302;p3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3" name="Google Shape;7303;p3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4" name="Google Shape;7304;p3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5" name="Google Shape;7305;p3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6" name="Google Shape;7306;p3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7" name="Google Shape;7307;p3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8" name="Google Shape;7308;p3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09" name="Google Shape;7309;p30"/>
          <p:cNvGrpSpPr/>
          <p:nvPr/>
        </p:nvGrpSpPr>
        <p:grpSpPr>
          <a:xfrm rot="4688093">
            <a:off x="4712032" y="5462162"/>
            <a:ext cx="763776" cy="1120365"/>
            <a:chOff x="1713713" y="4972438"/>
            <a:chExt cx="443613" cy="650725"/>
          </a:xfrm>
        </p:grpSpPr>
        <p:sp>
          <p:nvSpPr>
            <p:cNvPr id="7310" name="Google Shape;7310;p30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1" name="Google Shape;7311;p30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2" name="Google Shape;7312;p30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3" name="Google Shape;7313;p30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4" name="Google Shape;7314;p30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5" name="Google Shape;7315;p30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6" name="Google Shape;7316;p30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7" name="Google Shape;7317;p30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8" name="Google Shape;7318;p30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9" name="Google Shape;7319;p30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0" name="Google Shape;7320;p30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1" name="Google Shape;7321;p30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22" name="Google Shape;7322;p30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7323" name="Google Shape;7323;p30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4" name="Google Shape;7324;p30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5" name="Google Shape;7325;p30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6" name="Google Shape;7326;p30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7" name="Google Shape;7327;p30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8" name="Google Shape;7328;p30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9" name="Google Shape;7329;p30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0" name="Google Shape;7330;p30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1" name="Google Shape;7331;p30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2" name="Google Shape;7332;p30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3" name="Google Shape;7333;p30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4" name="Google Shape;7334;p30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5" name="Google Shape;7335;p30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6" name="Google Shape;7336;p30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7" name="Google Shape;7337;p30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8" name="Google Shape;7338;p30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9" name="Google Shape;7339;p30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0" name="Google Shape;7340;p30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1" name="Google Shape;7341;p30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2" name="Google Shape;7342;p30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1971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7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4" name="Google Shape;7344;p3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345" name="Google Shape;7345;p3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6" name="Google Shape;7346;p3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347" name="Google Shape;7347;p31"/>
          <p:cNvSpPr txBox="1">
            <a:spLocks noGrp="1"/>
          </p:cNvSpPr>
          <p:nvPr>
            <p:ph type="title"/>
          </p:nvPr>
        </p:nvSpPr>
        <p:spPr>
          <a:xfrm>
            <a:off x="7537867" y="2380733"/>
            <a:ext cx="25560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i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348" name="Google Shape;7348;p31"/>
          <p:cNvSpPr txBox="1">
            <a:spLocks noGrp="1"/>
          </p:cNvSpPr>
          <p:nvPr>
            <p:ph type="subTitle" idx="1"/>
          </p:nvPr>
        </p:nvSpPr>
        <p:spPr>
          <a:xfrm>
            <a:off x="6535467" y="3257233"/>
            <a:ext cx="3558400" cy="156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7349" name="Google Shape;7349;p31"/>
          <p:cNvGrpSpPr/>
          <p:nvPr/>
        </p:nvGrpSpPr>
        <p:grpSpPr>
          <a:xfrm rot="1063078">
            <a:off x="242998" y="5276120"/>
            <a:ext cx="903409" cy="1265441"/>
            <a:chOff x="1441713" y="3841513"/>
            <a:chExt cx="524688" cy="734950"/>
          </a:xfrm>
        </p:grpSpPr>
        <p:sp>
          <p:nvSpPr>
            <p:cNvPr id="7350" name="Google Shape;7350;p3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1" name="Google Shape;7351;p3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2" name="Google Shape;7352;p3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3" name="Google Shape;7353;p3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4" name="Google Shape;7354;p3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5" name="Google Shape;7355;p3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6" name="Google Shape;7356;p3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7" name="Google Shape;7357;p3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8" name="Google Shape;7358;p3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9" name="Google Shape;7359;p3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0" name="Google Shape;7360;p3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1" name="Google Shape;7361;p3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62" name="Google Shape;7362;p31"/>
          <p:cNvGrpSpPr/>
          <p:nvPr/>
        </p:nvGrpSpPr>
        <p:grpSpPr>
          <a:xfrm rot="-749505">
            <a:off x="9241920" y="5573814"/>
            <a:ext cx="858328" cy="897087"/>
            <a:chOff x="3586913" y="4050713"/>
            <a:chExt cx="498538" cy="521050"/>
          </a:xfrm>
        </p:grpSpPr>
        <p:sp>
          <p:nvSpPr>
            <p:cNvPr id="7363" name="Google Shape;7363;p31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4" name="Google Shape;7364;p31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5" name="Google Shape;7365;p31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6" name="Google Shape;7366;p31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7" name="Google Shape;7367;p31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8" name="Google Shape;7368;p31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9" name="Google Shape;7369;p31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0" name="Google Shape;7370;p31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1" name="Google Shape;7371;p31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2" name="Google Shape;7372;p31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3" name="Google Shape;7373;p31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4" name="Google Shape;7374;p31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5" name="Google Shape;7375;p31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6" name="Google Shape;7376;p31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77" name="Google Shape;7377;p31"/>
          <p:cNvGrpSpPr/>
          <p:nvPr/>
        </p:nvGrpSpPr>
        <p:grpSpPr>
          <a:xfrm rot="4688093">
            <a:off x="5125165" y="5710028"/>
            <a:ext cx="763776" cy="1120365"/>
            <a:chOff x="1713713" y="4972438"/>
            <a:chExt cx="443613" cy="650725"/>
          </a:xfrm>
        </p:grpSpPr>
        <p:sp>
          <p:nvSpPr>
            <p:cNvPr id="7378" name="Google Shape;7378;p31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9" name="Google Shape;7379;p31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0" name="Google Shape;7380;p31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1" name="Google Shape;7381;p31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2" name="Google Shape;7382;p31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3" name="Google Shape;7383;p31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4" name="Google Shape;7384;p31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5" name="Google Shape;7385;p31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6" name="Google Shape;7386;p31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7" name="Google Shape;7387;p31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8" name="Google Shape;7388;p31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9" name="Google Shape;7389;p31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90" name="Google Shape;7390;p31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7391" name="Google Shape;7391;p3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2" name="Google Shape;7392;p3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3" name="Google Shape;7393;p3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4" name="Google Shape;7394;p3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5" name="Google Shape;7395;p3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6" name="Google Shape;7396;p3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7" name="Google Shape;7397;p3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8" name="Google Shape;7398;p3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9" name="Google Shape;7399;p3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0" name="Google Shape;7400;p3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1" name="Google Shape;7401;p3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2" name="Google Shape;7402;p3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3" name="Google Shape;7403;p3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4" name="Google Shape;7404;p3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5" name="Google Shape;7405;p3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6" name="Google Shape;7406;p3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7" name="Google Shape;7407;p3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8" name="Google Shape;7408;p3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9" name="Google Shape;7409;p3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0" name="Google Shape;7410;p3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411" name="Google Shape;7411;p31"/>
          <p:cNvGrpSpPr/>
          <p:nvPr/>
        </p:nvGrpSpPr>
        <p:grpSpPr>
          <a:xfrm rot="1303882">
            <a:off x="9684852" y="325659"/>
            <a:ext cx="1403203" cy="1155903"/>
            <a:chOff x="4399263" y="2810788"/>
            <a:chExt cx="815013" cy="671375"/>
          </a:xfrm>
        </p:grpSpPr>
        <p:sp>
          <p:nvSpPr>
            <p:cNvPr id="7412" name="Google Shape;7412;p3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3" name="Google Shape;7413;p3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4" name="Google Shape;7414;p3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5" name="Google Shape;7415;p3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6" name="Google Shape;7416;p3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7" name="Google Shape;7417;p3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8" name="Google Shape;7418;p3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9" name="Google Shape;7419;p3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0" name="Google Shape;7420;p3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1" name="Google Shape;7421;p3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2" name="Google Shape;7422;p3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3" name="Google Shape;7423;p3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4" name="Google Shape;7424;p3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5" name="Google Shape;7425;p3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6" name="Google Shape;7426;p3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7" name="Google Shape;7427;p3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8" name="Google Shape;7428;p3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9" name="Google Shape;7429;p3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0" name="Google Shape;7430;p3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1" name="Google Shape;7431;p3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2" name="Google Shape;7432;p3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3" name="Google Shape;7433;p3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4" name="Google Shape;7434;p3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5" name="Google Shape;7435;p3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6" name="Google Shape;7436;p3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7" name="Google Shape;7437;p3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8" name="Google Shape;7438;p3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9" name="Google Shape;7439;p3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0" name="Google Shape;7440;p3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1" name="Google Shape;7441;p3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2" name="Google Shape;7442;p3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3" name="Google Shape;7443;p3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4" name="Google Shape;7444;p3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5" name="Google Shape;7445;p3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6" name="Google Shape;7446;p3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7" name="Google Shape;7447;p3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8" name="Google Shape;7448;p3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9" name="Google Shape;7449;p3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0" name="Google Shape;7450;p3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1" name="Google Shape;7451;p3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2" name="Google Shape;7452;p3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3" name="Google Shape;7453;p3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4" name="Google Shape;7454;p3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5" name="Google Shape;7455;p3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6" name="Google Shape;7456;p3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7" name="Google Shape;7457;p3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8" name="Google Shape;7458;p3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9" name="Google Shape;7459;p3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0" name="Google Shape;7460;p3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1" name="Google Shape;7461;p3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2" name="Google Shape;7462;p3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3" name="Google Shape;7463;p3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4" name="Google Shape;7464;p3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5" name="Google Shape;7465;p3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6" name="Google Shape;7466;p3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7" name="Google Shape;7467;p3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8" name="Google Shape;7468;p3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9" name="Google Shape;7469;p3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0" name="Google Shape;7470;p3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1" name="Google Shape;7471;p3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2" name="Google Shape;7472;p3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3" name="Google Shape;7473;p3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4" name="Google Shape;7474;p3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5" name="Google Shape;7475;p3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6" name="Google Shape;7476;p3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7" name="Google Shape;7477;p3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8" name="Google Shape;7478;p3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9" name="Google Shape;7479;p3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0" name="Google Shape;7480;p3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1" name="Google Shape;7481;p3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2" name="Google Shape;7482;p3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3" name="Google Shape;7483;p3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4" name="Google Shape;7484;p3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5" name="Google Shape;7485;p3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6" name="Google Shape;7486;p3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7" name="Google Shape;7487;p3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8" name="Google Shape;7488;p3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9" name="Google Shape;7489;p3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0" name="Google Shape;7490;p3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1" name="Google Shape;7491;p3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2" name="Google Shape;7492;p3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3" name="Google Shape;7493;p3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4" name="Google Shape;7494;p3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5" name="Google Shape;7495;p3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6" name="Google Shape;7496;p3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7" name="Google Shape;7497;p3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8" name="Google Shape;7498;p3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9" name="Google Shape;7499;p3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0" name="Google Shape;7500;p3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1" name="Google Shape;7501;p3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2" name="Google Shape;7502;p3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3" name="Google Shape;7503;p3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4" name="Google Shape;7504;p3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5" name="Google Shape;7505;p3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6" name="Google Shape;7506;p3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7" name="Google Shape;7507;p3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8" name="Google Shape;7508;p3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9" name="Google Shape;7509;p3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0" name="Google Shape;7510;p3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1" name="Google Shape;7511;p3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2" name="Google Shape;7512;p3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3" name="Google Shape;7513;p3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4" name="Google Shape;7514;p3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5" name="Google Shape;7515;p3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6" name="Google Shape;7516;p3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7" name="Google Shape;7517;p3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8" name="Google Shape;7518;p3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9" name="Google Shape;7519;p3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0" name="Google Shape;7520;p3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1" name="Google Shape;7521;p3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2" name="Google Shape;7522;p3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3" name="Google Shape;7523;p3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4" name="Google Shape;7524;p3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5" name="Google Shape;7525;p3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6" name="Google Shape;7526;p3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7" name="Google Shape;7527;p3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8" name="Google Shape;7528;p3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9" name="Google Shape;7529;p3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0" name="Google Shape;7530;p3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1" name="Google Shape;7531;p3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2" name="Google Shape;7532;p3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3" name="Google Shape;7533;p3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4" name="Google Shape;7534;p3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5" name="Google Shape;7535;p3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6" name="Google Shape;7536;p3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7" name="Google Shape;7537;p3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8" name="Google Shape;7538;p3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9" name="Google Shape;7539;p3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0" name="Google Shape;7540;p3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1" name="Google Shape;7541;p3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2" name="Google Shape;7542;p3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3" name="Google Shape;7543;p3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4" name="Google Shape;7544;p3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5" name="Google Shape;7545;p3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6" name="Google Shape;7546;p3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7" name="Google Shape;7547;p3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8" name="Google Shape;7548;p3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9" name="Google Shape;7549;p3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0" name="Google Shape;7550;p3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1" name="Google Shape;7551;p3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2" name="Google Shape;7552;p3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3" name="Google Shape;7553;p3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4" name="Google Shape;7554;p3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5" name="Google Shape;7555;p3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6" name="Google Shape;7556;p3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7" name="Google Shape;7557;p3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8" name="Google Shape;7558;p3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9" name="Google Shape;7559;p3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0" name="Google Shape;7560;p3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1" name="Google Shape;7561;p3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2" name="Google Shape;7562;p3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3" name="Google Shape;7563;p3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4" name="Google Shape;7564;p3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5" name="Google Shape;7565;p3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6" name="Google Shape;7566;p3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7" name="Google Shape;7567;p3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8" name="Google Shape;7568;p3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9" name="Google Shape;7569;p3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0" name="Google Shape;7570;p3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1" name="Google Shape;7571;p3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2" name="Google Shape;7572;p3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3" name="Google Shape;7573;p3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4" name="Google Shape;7574;p3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5" name="Google Shape;7575;p3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6" name="Google Shape;7576;p3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7" name="Google Shape;7577;p3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8" name="Google Shape;7578;p3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9" name="Google Shape;7579;p3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0" name="Google Shape;7580;p3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1" name="Google Shape;7581;p3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2" name="Google Shape;7582;p3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3" name="Google Shape;7583;p3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4" name="Google Shape;7584;p3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5" name="Google Shape;7585;p3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6" name="Google Shape;7586;p3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7" name="Google Shape;7587;p3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8" name="Google Shape;7588;p3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9" name="Google Shape;7589;p3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0" name="Google Shape;7590;p3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1" name="Google Shape;7591;p3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2" name="Google Shape;7592;p3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3" name="Google Shape;7593;p3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4" name="Google Shape;7594;p3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5" name="Google Shape;7595;p3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6" name="Google Shape;7596;p3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7" name="Google Shape;7597;p3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8" name="Google Shape;7598;p3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9" name="Google Shape;7599;p3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0" name="Google Shape;7600;p3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1" name="Google Shape;7601;p3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2" name="Google Shape;7602;p3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3" name="Google Shape;7603;p3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4" name="Google Shape;7604;p3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5" name="Google Shape;7605;p3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6" name="Google Shape;7606;p3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7" name="Google Shape;7607;p3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8" name="Google Shape;7608;p3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9" name="Google Shape;7609;p3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0" name="Google Shape;7610;p3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1" name="Google Shape;7611;p3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2" name="Google Shape;7612;p3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3" name="Google Shape;7613;p3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4" name="Google Shape;7614;p3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5" name="Google Shape;7615;p3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6" name="Google Shape;7616;p3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7" name="Google Shape;7617;p3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8" name="Google Shape;7618;p3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9" name="Google Shape;7619;p3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0" name="Google Shape;7620;p3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1" name="Google Shape;7621;p3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2" name="Google Shape;7622;p3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3" name="Google Shape;7623;p3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4" name="Google Shape;7624;p3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5" name="Google Shape;7625;p3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6" name="Google Shape;7626;p3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7" name="Google Shape;7627;p3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8" name="Google Shape;7628;p3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9" name="Google Shape;7629;p3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0" name="Google Shape;7630;p3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1" name="Google Shape;7631;p3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2" name="Google Shape;7632;p3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3" name="Google Shape;7633;p3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4" name="Google Shape;7634;p3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5" name="Google Shape;7635;p3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6" name="Google Shape;7636;p3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7" name="Google Shape;7637;p3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8" name="Google Shape;7638;p3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9" name="Google Shape;7639;p3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0" name="Google Shape;7640;p3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1" name="Google Shape;7641;p3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2" name="Google Shape;7642;p3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3" name="Google Shape;7643;p3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4" name="Google Shape;7644;p3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5" name="Google Shape;7645;p3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6" name="Google Shape;7646;p3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7" name="Google Shape;7647;p3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8" name="Google Shape;7648;p3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9" name="Google Shape;7649;p3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0" name="Google Shape;7650;p3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1" name="Google Shape;7651;p3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2" name="Google Shape;7652;p3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3" name="Google Shape;7653;p3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4" name="Google Shape;7654;p3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5" name="Google Shape;7655;p3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6" name="Google Shape;7656;p3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7" name="Google Shape;7657;p3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8" name="Google Shape;7658;p3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9" name="Google Shape;7659;p3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0" name="Google Shape;7660;p3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1" name="Google Shape;7661;p3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2" name="Google Shape;7662;p3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3" name="Google Shape;7663;p3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4" name="Google Shape;7664;p3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5" name="Google Shape;7665;p3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6" name="Google Shape;7666;p3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7" name="Google Shape;7667;p3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8" name="Google Shape;7668;p3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9" name="Google Shape;7669;p3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5006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">
  <p:cSld name="Numbers and text ">
    <p:spTree>
      <p:nvGrpSpPr>
        <p:cNvPr id="1" name="Shape 7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6" name="Google Shape;7876;p3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877" name="Google Shape;7877;p3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7878" name="Google Shape;7878;p3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7879" name="Google Shape;7879;p33"/>
          <p:cNvGrpSpPr/>
          <p:nvPr/>
        </p:nvGrpSpPr>
        <p:grpSpPr>
          <a:xfrm>
            <a:off x="1836413" y="5529823"/>
            <a:ext cx="858348" cy="897109"/>
            <a:chOff x="3586913" y="4050713"/>
            <a:chExt cx="498538" cy="521050"/>
          </a:xfrm>
        </p:grpSpPr>
        <p:sp>
          <p:nvSpPr>
            <p:cNvPr id="7880" name="Google Shape;7880;p3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1" name="Google Shape;7881;p3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2" name="Google Shape;7882;p3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3" name="Google Shape;7883;p3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4" name="Google Shape;7884;p3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5" name="Google Shape;7885;p3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6" name="Google Shape;7886;p3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7" name="Google Shape;7887;p3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8" name="Google Shape;7888;p3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9" name="Google Shape;7889;p3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0" name="Google Shape;7890;p3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1" name="Google Shape;7891;p3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2" name="Google Shape;7892;p3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3" name="Google Shape;7893;p3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94" name="Google Shape;7894;p33"/>
          <p:cNvGrpSpPr/>
          <p:nvPr/>
        </p:nvGrpSpPr>
        <p:grpSpPr>
          <a:xfrm rot="1744440">
            <a:off x="776722" y="3007743"/>
            <a:ext cx="1039357" cy="632271"/>
            <a:chOff x="1737788" y="3102388"/>
            <a:chExt cx="603663" cy="367225"/>
          </a:xfrm>
        </p:grpSpPr>
        <p:grpSp>
          <p:nvGrpSpPr>
            <p:cNvPr id="7895" name="Google Shape;7895;p33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7896" name="Google Shape;7896;p33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97" name="Google Shape;7897;p33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98" name="Google Shape;7898;p33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7899" name="Google Shape;7899;p33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0" name="Google Shape;7900;p33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1" name="Google Shape;7901;p33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02" name="Google Shape;7902;p33"/>
          <p:cNvGrpSpPr/>
          <p:nvPr/>
        </p:nvGrpSpPr>
        <p:grpSpPr>
          <a:xfrm rot="-870006">
            <a:off x="8798532" y="503208"/>
            <a:ext cx="1166345" cy="993515"/>
            <a:chOff x="4626188" y="1862663"/>
            <a:chExt cx="677463" cy="577075"/>
          </a:xfrm>
        </p:grpSpPr>
        <p:sp>
          <p:nvSpPr>
            <p:cNvPr id="7903" name="Google Shape;7903;p33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4" name="Google Shape;7904;p33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5" name="Google Shape;7905;p33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6" name="Google Shape;7906;p33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7" name="Google Shape;7907;p33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8" name="Google Shape;7908;p33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9" name="Google Shape;7909;p33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0" name="Google Shape;7910;p33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1" name="Google Shape;7911;p33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2" name="Google Shape;7912;p33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3" name="Google Shape;7913;p33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4" name="Google Shape;7914;p33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5" name="Google Shape;7915;p33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6" name="Google Shape;7916;p33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7" name="Google Shape;7917;p33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8" name="Google Shape;7918;p33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9" name="Google Shape;7919;p33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0" name="Google Shape;7920;p33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1" name="Google Shape;7921;p33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2" name="Google Shape;7922;p33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3" name="Google Shape;7923;p33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4" name="Google Shape;7924;p33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5" name="Google Shape;7925;p33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6" name="Google Shape;7926;p33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7" name="Google Shape;7927;p33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8" name="Google Shape;7928;p33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9" name="Google Shape;7929;p33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0" name="Google Shape;7930;p33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31" name="Google Shape;7931;p33"/>
          <p:cNvGrpSpPr/>
          <p:nvPr/>
        </p:nvGrpSpPr>
        <p:grpSpPr>
          <a:xfrm rot="1104834">
            <a:off x="9017010" y="5232628"/>
            <a:ext cx="1307780" cy="1105152"/>
            <a:chOff x="4750788" y="4200338"/>
            <a:chExt cx="759563" cy="641875"/>
          </a:xfrm>
        </p:grpSpPr>
        <p:sp>
          <p:nvSpPr>
            <p:cNvPr id="7932" name="Google Shape;7932;p33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3" name="Google Shape;7933;p33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4" name="Google Shape;7934;p33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5" name="Google Shape;7935;p33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6" name="Google Shape;7936;p33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7" name="Google Shape;7937;p33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8" name="Google Shape;7938;p33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9" name="Google Shape;7939;p33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0" name="Google Shape;7940;p33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1" name="Google Shape;7941;p33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2" name="Google Shape;7942;p33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3" name="Google Shape;7943;p33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4" name="Google Shape;7944;p33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5" name="Google Shape;7945;p33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6" name="Google Shape;7946;p33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7" name="Google Shape;7947;p33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8" name="Google Shape;7948;p33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9" name="Google Shape;7949;p33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0" name="Google Shape;7950;p33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1" name="Google Shape;7951;p33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2" name="Google Shape;7952;p33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3" name="Google Shape;7953;p33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4" name="Google Shape;7954;p33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5" name="Google Shape;7955;p33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6" name="Google Shape;7956;p33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7" name="Google Shape;7957;p33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8" name="Google Shape;7958;p33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9" name="Google Shape;7959;p33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0" name="Google Shape;7960;p33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1" name="Google Shape;7961;p33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2" name="Google Shape;7962;p33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3" name="Google Shape;7963;p33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4" name="Google Shape;7964;p33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5" name="Google Shape;7965;p33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66" name="Google Shape;7966;p33"/>
          <p:cNvGrpSpPr/>
          <p:nvPr/>
        </p:nvGrpSpPr>
        <p:grpSpPr>
          <a:xfrm rot="-7957323">
            <a:off x="2722104" y="11831"/>
            <a:ext cx="728003" cy="1524437"/>
            <a:chOff x="724161" y="2710893"/>
            <a:chExt cx="281035" cy="588445"/>
          </a:xfrm>
        </p:grpSpPr>
        <p:sp>
          <p:nvSpPr>
            <p:cNvPr id="7967" name="Google Shape;7967;p3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8" name="Google Shape;7968;p3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9" name="Google Shape;7969;p3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0" name="Google Shape;7970;p3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1" name="Google Shape;7971;p3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2" name="Google Shape;7972;p3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3" name="Google Shape;7973;p3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4" name="Google Shape;7974;p3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5" name="Google Shape;7975;p3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6" name="Google Shape;7976;p3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7" name="Google Shape;7977;p3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8" name="Google Shape;7978;p3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9" name="Google Shape;7979;p3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0" name="Google Shape;7980;p3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1" name="Google Shape;7981;p3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2" name="Google Shape;7982;p3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3" name="Google Shape;7983;p3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4" name="Google Shape;7984;p3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5" name="Google Shape;7985;p3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6" name="Google Shape;7986;p3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7" name="Google Shape;7987;p3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8" name="Google Shape;7988;p3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9" name="Google Shape;7989;p3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0" name="Google Shape;7990;p3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1" name="Google Shape;7991;p3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2" name="Google Shape;7992;p3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3" name="Google Shape;7993;p3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4" name="Google Shape;7994;p3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5" name="Google Shape;7995;p3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6" name="Google Shape;7996;p3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7" name="Google Shape;7997;p3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8" name="Google Shape;7998;p3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999" name="Google Shape;7999;p33"/>
          <p:cNvSpPr txBox="1">
            <a:spLocks noGrp="1"/>
          </p:cNvSpPr>
          <p:nvPr>
            <p:ph type="subTitle" idx="1"/>
          </p:nvPr>
        </p:nvSpPr>
        <p:spPr>
          <a:xfrm>
            <a:off x="3574600" y="2144667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0" name="Google Shape;8000;p33"/>
          <p:cNvSpPr txBox="1">
            <a:spLocks noGrp="1"/>
          </p:cNvSpPr>
          <p:nvPr>
            <p:ph type="subTitle" idx="2"/>
          </p:nvPr>
        </p:nvSpPr>
        <p:spPr>
          <a:xfrm>
            <a:off x="3574600" y="3664881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1" name="Google Shape;8001;p33"/>
          <p:cNvSpPr txBox="1">
            <a:spLocks noGrp="1"/>
          </p:cNvSpPr>
          <p:nvPr>
            <p:ph type="subTitle" idx="3"/>
          </p:nvPr>
        </p:nvSpPr>
        <p:spPr>
          <a:xfrm>
            <a:off x="3574600" y="5185700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2" name="Google Shape;8002;p33"/>
          <p:cNvSpPr txBox="1">
            <a:spLocks noGrp="1"/>
          </p:cNvSpPr>
          <p:nvPr>
            <p:ph type="title" hasCustomPrompt="1"/>
          </p:nvPr>
        </p:nvSpPr>
        <p:spPr>
          <a:xfrm>
            <a:off x="3508800" y="1522300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003" name="Google Shape;8003;p33"/>
          <p:cNvSpPr txBox="1">
            <a:spLocks noGrp="1"/>
          </p:cNvSpPr>
          <p:nvPr>
            <p:ph type="title" idx="4" hasCustomPrompt="1"/>
          </p:nvPr>
        </p:nvSpPr>
        <p:spPr>
          <a:xfrm>
            <a:off x="3508800" y="3012667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004" name="Google Shape;8004;p33"/>
          <p:cNvSpPr txBox="1">
            <a:spLocks noGrp="1"/>
          </p:cNvSpPr>
          <p:nvPr>
            <p:ph type="title" idx="5" hasCustomPrompt="1"/>
          </p:nvPr>
        </p:nvSpPr>
        <p:spPr>
          <a:xfrm>
            <a:off x="3508800" y="4563300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grpSp>
        <p:nvGrpSpPr>
          <p:cNvPr id="8005" name="Google Shape;8005;p33"/>
          <p:cNvGrpSpPr/>
          <p:nvPr/>
        </p:nvGrpSpPr>
        <p:grpSpPr>
          <a:xfrm rot="3055298">
            <a:off x="9375356" y="2868540"/>
            <a:ext cx="763771" cy="1120357"/>
            <a:chOff x="1713713" y="4972438"/>
            <a:chExt cx="443613" cy="650725"/>
          </a:xfrm>
        </p:grpSpPr>
        <p:sp>
          <p:nvSpPr>
            <p:cNvPr id="8006" name="Google Shape;8006;p33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7" name="Google Shape;8007;p33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8" name="Google Shape;8008;p33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9" name="Google Shape;8009;p33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0" name="Google Shape;8010;p33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1" name="Google Shape;8011;p33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2" name="Google Shape;8012;p33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3" name="Google Shape;8013;p33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4" name="Google Shape;8014;p33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5" name="Google Shape;8015;p33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6" name="Google Shape;8016;p33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7" name="Google Shape;8017;p33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116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8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9" name="Google Shape;8019;p34"/>
          <p:cNvSpPr txBox="1">
            <a:spLocks noGrp="1"/>
          </p:cNvSpPr>
          <p:nvPr>
            <p:ph type="title"/>
          </p:nvPr>
        </p:nvSpPr>
        <p:spPr>
          <a:xfrm>
            <a:off x="1287543" y="1391067"/>
            <a:ext cx="4864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80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8020" name="Google Shape;8020;p34"/>
          <p:cNvSpPr txBox="1">
            <a:spLocks noGrp="1"/>
          </p:cNvSpPr>
          <p:nvPr>
            <p:ph type="subTitle" idx="1"/>
          </p:nvPr>
        </p:nvSpPr>
        <p:spPr>
          <a:xfrm>
            <a:off x="1139743" y="3356933"/>
            <a:ext cx="5160400" cy="12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21" name="Google Shape;8021;p34"/>
          <p:cNvSpPr txBox="1">
            <a:spLocks noGrp="1"/>
          </p:cNvSpPr>
          <p:nvPr>
            <p:ph type="subTitle" idx="2"/>
          </p:nvPr>
        </p:nvSpPr>
        <p:spPr>
          <a:xfrm>
            <a:off x="1139743" y="5507367"/>
            <a:ext cx="5160400" cy="56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22" name="Google Shape;8022;p34"/>
          <p:cNvSpPr txBox="1"/>
          <p:nvPr/>
        </p:nvSpPr>
        <p:spPr>
          <a:xfrm>
            <a:off x="1754467" y="4703384"/>
            <a:ext cx="3897200" cy="7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CREDITS: This presentation template was created by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</a:t>
            </a: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400" b="1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023" name="Google Shape;8023;p34"/>
          <p:cNvGrpSpPr/>
          <p:nvPr/>
        </p:nvGrpSpPr>
        <p:grpSpPr>
          <a:xfrm rot="-661105">
            <a:off x="254683" y="264069"/>
            <a:ext cx="903375" cy="1265392"/>
            <a:chOff x="1441713" y="3841513"/>
            <a:chExt cx="524688" cy="734950"/>
          </a:xfrm>
        </p:grpSpPr>
        <p:sp>
          <p:nvSpPr>
            <p:cNvPr id="8024" name="Google Shape;8024;p34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5" name="Google Shape;8025;p34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6" name="Google Shape;8026;p34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7" name="Google Shape;8027;p34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8" name="Google Shape;8028;p34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9" name="Google Shape;8029;p34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0" name="Google Shape;8030;p34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1" name="Google Shape;8031;p34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2" name="Google Shape;8032;p34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3" name="Google Shape;8033;p34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4" name="Google Shape;8034;p34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5" name="Google Shape;8035;p34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036" name="Google Shape;8036;p34"/>
          <p:cNvGrpSpPr/>
          <p:nvPr/>
        </p:nvGrpSpPr>
        <p:grpSpPr>
          <a:xfrm rot="1459455">
            <a:off x="10021458" y="660339"/>
            <a:ext cx="1039372" cy="632280"/>
            <a:chOff x="1737788" y="3102388"/>
            <a:chExt cx="603663" cy="367225"/>
          </a:xfrm>
        </p:grpSpPr>
        <p:grpSp>
          <p:nvGrpSpPr>
            <p:cNvPr id="8037" name="Google Shape;8037;p34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8038" name="Google Shape;8038;p34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039" name="Google Shape;8039;p34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040" name="Google Shape;8040;p34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8041" name="Google Shape;8041;p34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2" name="Google Shape;8042;p34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3" name="Google Shape;8043;p34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044" name="Google Shape;8044;p34"/>
          <p:cNvGrpSpPr/>
          <p:nvPr/>
        </p:nvGrpSpPr>
        <p:grpSpPr>
          <a:xfrm>
            <a:off x="254579" y="5847212"/>
            <a:ext cx="1403235" cy="1155929"/>
            <a:chOff x="4399263" y="2810788"/>
            <a:chExt cx="815013" cy="671375"/>
          </a:xfrm>
        </p:grpSpPr>
        <p:sp>
          <p:nvSpPr>
            <p:cNvPr id="8045" name="Google Shape;8045;p34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6" name="Google Shape;8046;p34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7" name="Google Shape;8047;p34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8" name="Google Shape;8048;p34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9" name="Google Shape;8049;p34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0" name="Google Shape;8050;p34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1" name="Google Shape;8051;p34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2" name="Google Shape;8052;p34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3" name="Google Shape;8053;p34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4" name="Google Shape;8054;p34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5" name="Google Shape;8055;p34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6" name="Google Shape;8056;p34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7" name="Google Shape;8057;p34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8" name="Google Shape;8058;p34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9" name="Google Shape;8059;p34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0" name="Google Shape;8060;p34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1" name="Google Shape;8061;p34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2" name="Google Shape;8062;p34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3" name="Google Shape;8063;p34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4" name="Google Shape;8064;p34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5" name="Google Shape;8065;p34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6" name="Google Shape;8066;p34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7" name="Google Shape;8067;p34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8" name="Google Shape;8068;p34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9" name="Google Shape;8069;p34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0" name="Google Shape;8070;p34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1" name="Google Shape;8071;p34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2" name="Google Shape;8072;p34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3" name="Google Shape;8073;p34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4" name="Google Shape;8074;p34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5" name="Google Shape;8075;p34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6" name="Google Shape;8076;p34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7" name="Google Shape;8077;p34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8" name="Google Shape;8078;p34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9" name="Google Shape;8079;p34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0" name="Google Shape;8080;p34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1" name="Google Shape;8081;p34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2" name="Google Shape;8082;p34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3" name="Google Shape;8083;p34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4" name="Google Shape;8084;p34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5" name="Google Shape;8085;p34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6" name="Google Shape;8086;p34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7" name="Google Shape;8087;p34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8" name="Google Shape;8088;p34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9" name="Google Shape;8089;p34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0" name="Google Shape;8090;p34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1" name="Google Shape;8091;p34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2" name="Google Shape;8092;p34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3" name="Google Shape;8093;p34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4" name="Google Shape;8094;p34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5" name="Google Shape;8095;p34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6" name="Google Shape;8096;p34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7" name="Google Shape;8097;p34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8" name="Google Shape;8098;p34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9" name="Google Shape;8099;p34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0" name="Google Shape;8100;p34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1" name="Google Shape;8101;p34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2" name="Google Shape;8102;p34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3" name="Google Shape;8103;p34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4" name="Google Shape;8104;p34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5" name="Google Shape;8105;p34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6" name="Google Shape;8106;p34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7" name="Google Shape;8107;p34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8" name="Google Shape;8108;p34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9" name="Google Shape;8109;p34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0" name="Google Shape;8110;p34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1" name="Google Shape;8111;p34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2" name="Google Shape;8112;p34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3" name="Google Shape;8113;p34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4" name="Google Shape;8114;p34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5" name="Google Shape;8115;p34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6" name="Google Shape;8116;p34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7" name="Google Shape;8117;p34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8" name="Google Shape;8118;p34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9" name="Google Shape;8119;p34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0" name="Google Shape;8120;p34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1" name="Google Shape;8121;p34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2" name="Google Shape;8122;p34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3" name="Google Shape;8123;p34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4" name="Google Shape;8124;p34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5" name="Google Shape;8125;p34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6" name="Google Shape;8126;p34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7" name="Google Shape;8127;p34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8" name="Google Shape;8128;p34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9" name="Google Shape;8129;p34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0" name="Google Shape;8130;p34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1" name="Google Shape;8131;p34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2" name="Google Shape;8132;p34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3" name="Google Shape;8133;p34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4" name="Google Shape;8134;p34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5" name="Google Shape;8135;p34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6" name="Google Shape;8136;p34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7" name="Google Shape;8137;p34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8" name="Google Shape;8138;p34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9" name="Google Shape;8139;p34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0" name="Google Shape;8140;p34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1" name="Google Shape;8141;p34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2" name="Google Shape;8142;p34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3" name="Google Shape;8143;p34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4" name="Google Shape;8144;p34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5" name="Google Shape;8145;p34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6" name="Google Shape;8146;p34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7" name="Google Shape;8147;p34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8" name="Google Shape;8148;p34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9" name="Google Shape;8149;p34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0" name="Google Shape;8150;p34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1" name="Google Shape;8151;p34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2" name="Google Shape;8152;p34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3" name="Google Shape;8153;p34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4" name="Google Shape;8154;p34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5" name="Google Shape;8155;p34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6" name="Google Shape;8156;p34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7" name="Google Shape;8157;p34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8" name="Google Shape;8158;p34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9" name="Google Shape;8159;p34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0" name="Google Shape;8160;p34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1" name="Google Shape;8161;p34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2" name="Google Shape;8162;p34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3" name="Google Shape;8163;p34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4" name="Google Shape;8164;p34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5" name="Google Shape;8165;p34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6" name="Google Shape;8166;p34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7" name="Google Shape;8167;p34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8" name="Google Shape;8168;p34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9" name="Google Shape;8169;p34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0" name="Google Shape;8170;p34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1" name="Google Shape;8171;p34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2" name="Google Shape;8172;p34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3" name="Google Shape;8173;p34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4" name="Google Shape;8174;p34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5" name="Google Shape;8175;p34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6" name="Google Shape;8176;p34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7" name="Google Shape;8177;p34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8" name="Google Shape;8178;p34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9" name="Google Shape;8179;p34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0" name="Google Shape;8180;p34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1" name="Google Shape;8181;p34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2" name="Google Shape;8182;p34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3" name="Google Shape;8183;p34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4" name="Google Shape;8184;p34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5" name="Google Shape;8185;p34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6" name="Google Shape;8186;p34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7" name="Google Shape;8187;p34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8" name="Google Shape;8188;p34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9" name="Google Shape;8189;p34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0" name="Google Shape;8190;p34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1" name="Google Shape;8191;p34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2" name="Google Shape;8192;p34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3" name="Google Shape;8193;p34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4" name="Google Shape;8194;p34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5" name="Google Shape;8195;p34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6" name="Google Shape;8196;p34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7" name="Google Shape;8197;p34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8" name="Google Shape;8198;p34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9" name="Google Shape;8199;p34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0" name="Google Shape;8200;p34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1" name="Google Shape;8201;p34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2" name="Google Shape;8202;p34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3" name="Google Shape;8203;p34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4" name="Google Shape;8204;p34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5" name="Google Shape;8205;p34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6" name="Google Shape;8206;p34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7" name="Google Shape;8207;p34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8" name="Google Shape;8208;p34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9" name="Google Shape;8209;p34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0" name="Google Shape;8210;p34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1" name="Google Shape;8211;p34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2" name="Google Shape;8212;p34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3" name="Google Shape;8213;p34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4" name="Google Shape;8214;p34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5" name="Google Shape;8215;p34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6" name="Google Shape;8216;p34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7" name="Google Shape;8217;p34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8" name="Google Shape;8218;p34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9" name="Google Shape;8219;p34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0" name="Google Shape;8220;p34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1" name="Google Shape;8221;p34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2" name="Google Shape;8222;p34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3" name="Google Shape;8223;p34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4" name="Google Shape;8224;p34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5" name="Google Shape;8225;p34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6" name="Google Shape;8226;p34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7" name="Google Shape;8227;p34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8" name="Google Shape;8228;p34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9" name="Google Shape;8229;p34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0" name="Google Shape;8230;p34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1" name="Google Shape;8231;p34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2" name="Google Shape;8232;p34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3" name="Google Shape;8233;p34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4" name="Google Shape;8234;p34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5" name="Google Shape;8235;p34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6" name="Google Shape;8236;p34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7" name="Google Shape;8237;p34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8" name="Google Shape;8238;p34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9" name="Google Shape;8239;p34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0" name="Google Shape;8240;p34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1" name="Google Shape;8241;p34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2" name="Google Shape;8242;p34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3" name="Google Shape;8243;p34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4" name="Google Shape;8244;p34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5" name="Google Shape;8245;p34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6" name="Google Shape;8246;p34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7" name="Google Shape;8247;p34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8" name="Google Shape;8248;p34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9" name="Google Shape;8249;p34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0" name="Google Shape;8250;p34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1" name="Google Shape;8251;p34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2" name="Google Shape;8252;p34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3" name="Google Shape;8253;p34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4" name="Google Shape;8254;p34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5" name="Google Shape;8255;p34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6" name="Google Shape;8256;p34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7" name="Google Shape;8257;p34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8" name="Google Shape;8258;p34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9" name="Google Shape;8259;p34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0" name="Google Shape;8260;p34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1" name="Google Shape;8261;p34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2" name="Google Shape;8262;p34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3" name="Google Shape;8263;p34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4" name="Google Shape;8264;p34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5" name="Google Shape;8265;p34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6" name="Google Shape;8266;p34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7" name="Google Shape;8267;p34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8" name="Google Shape;8268;p34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9" name="Google Shape;8269;p34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0" name="Google Shape;8270;p34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1" name="Google Shape;8271;p34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2" name="Google Shape;8272;p34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3" name="Google Shape;8273;p34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4" name="Google Shape;8274;p34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5" name="Google Shape;8275;p34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6" name="Google Shape;8276;p34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7" name="Google Shape;8277;p34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8" name="Google Shape;8278;p34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9" name="Google Shape;8279;p34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0" name="Google Shape;8280;p34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1" name="Google Shape;8281;p34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2" name="Google Shape;8282;p34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3" name="Google Shape;8283;p34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4" name="Google Shape;8284;p34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5" name="Google Shape;8285;p34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6" name="Google Shape;8286;p34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7" name="Google Shape;8287;p34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8" name="Google Shape;8288;p34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9" name="Google Shape;8289;p34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0" name="Google Shape;8290;p34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1" name="Google Shape;8291;p34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2" name="Google Shape;8292;p34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3" name="Google Shape;8293;p34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4" name="Google Shape;8294;p34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5" name="Google Shape;8295;p34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6" name="Google Shape;8296;p34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7" name="Google Shape;8297;p34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8" name="Google Shape;8298;p34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9" name="Google Shape;8299;p34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0" name="Google Shape;8300;p34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1" name="Google Shape;8301;p34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2" name="Google Shape;8302;p34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697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694" name="Google Shape;694;p6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695" name="Google Shape;695;p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" name="Google Shape;696;p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" name="Google Shape;697;p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" name="Google Shape;698;p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" name="Google Shape;699;p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" name="Google Shape;700;p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" name="Google Shape;701;p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" name="Google Shape;702;p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" name="Google Shape;703;p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" name="Google Shape;704;p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" name="Google Shape;705;p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" name="Google Shape;706;p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" name="Google Shape;707;p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" name="Google Shape;708;p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9" name="Google Shape;709;p6"/>
          <p:cNvGrpSpPr/>
          <p:nvPr/>
        </p:nvGrpSpPr>
        <p:grpSpPr>
          <a:xfrm rot="2216507">
            <a:off x="10540169" y="5731444"/>
            <a:ext cx="1403279" cy="1155965"/>
            <a:chOff x="4399263" y="2810788"/>
            <a:chExt cx="815013" cy="671375"/>
          </a:xfrm>
        </p:grpSpPr>
        <p:sp>
          <p:nvSpPr>
            <p:cNvPr id="710" name="Google Shape;710;p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" name="Google Shape;711;p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" name="Google Shape;712;p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" name="Google Shape;713;p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" name="Google Shape;714;p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" name="Google Shape;715;p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" name="Google Shape;716;p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" name="Google Shape;717;p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" name="Google Shape;718;p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" name="Google Shape;719;p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" name="Google Shape;720;p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" name="Google Shape;721;p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" name="Google Shape;722;p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" name="Google Shape;723;p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" name="Google Shape;724;p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" name="Google Shape;725;p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" name="Google Shape;726;p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" name="Google Shape;727;p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" name="Google Shape;728;p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" name="Google Shape;729;p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" name="Google Shape;730;p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" name="Google Shape;731;p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" name="Google Shape;732;p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" name="Google Shape;733;p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" name="Google Shape;734;p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" name="Google Shape;735;p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" name="Google Shape;736;p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" name="Google Shape;737;p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" name="Google Shape;738;p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" name="Google Shape;739;p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" name="Google Shape;740;p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" name="Google Shape;741;p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" name="Google Shape;742;p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" name="Google Shape;743;p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" name="Google Shape;744;p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" name="Google Shape;745;p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" name="Google Shape;746;p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" name="Google Shape;747;p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" name="Google Shape;748;p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" name="Google Shape;749;p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" name="Google Shape;750;p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" name="Google Shape;751;p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" name="Google Shape;752;p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" name="Google Shape;753;p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" name="Google Shape;754;p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" name="Google Shape;755;p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" name="Google Shape;756;p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" name="Google Shape;757;p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" name="Google Shape;758;p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" name="Google Shape;759;p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" name="Google Shape;760;p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" name="Google Shape;761;p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" name="Google Shape;762;p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" name="Google Shape;763;p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" name="Google Shape;764;p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" name="Google Shape;765;p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" name="Google Shape;766;p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7" name="Google Shape;767;p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" name="Google Shape;768;p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" name="Google Shape;769;p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" name="Google Shape;770;p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" name="Google Shape;771;p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" name="Google Shape;772;p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" name="Google Shape;773;p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" name="Google Shape;774;p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5" name="Google Shape;775;p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6" name="Google Shape;776;p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" name="Google Shape;777;p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" name="Google Shape;778;p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" name="Google Shape;779;p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" name="Google Shape;780;p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" name="Google Shape;781;p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" name="Google Shape;782;p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" name="Google Shape;783;p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" name="Google Shape;784;p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" name="Google Shape;785;p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" name="Google Shape;786;p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" name="Google Shape;787;p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" name="Google Shape;788;p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" name="Google Shape;789;p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" name="Google Shape;790;p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" name="Google Shape;791;p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" name="Google Shape;792;p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" name="Google Shape;793;p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" name="Google Shape;794;p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" name="Google Shape;795;p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" name="Google Shape;796;p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" name="Google Shape;797;p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" name="Google Shape;798;p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" name="Google Shape;799;p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" name="Google Shape;800;p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" name="Google Shape;801;p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" name="Google Shape;802;p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" name="Google Shape;803;p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" name="Google Shape;804;p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" name="Google Shape;805;p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" name="Google Shape;806;p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" name="Google Shape;807;p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" name="Google Shape;808;p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" name="Google Shape;809;p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" name="Google Shape;810;p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" name="Google Shape;811;p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" name="Google Shape;812;p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" name="Google Shape;813;p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" name="Google Shape;814;p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" name="Google Shape;815;p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" name="Google Shape;816;p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" name="Google Shape;817;p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" name="Google Shape;818;p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" name="Google Shape;819;p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" name="Google Shape;820;p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" name="Google Shape;821;p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" name="Google Shape;822;p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" name="Google Shape;823;p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" name="Google Shape;824;p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" name="Google Shape;825;p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" name="Google Shape;826;p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" name="Google Shape;827;p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" name="Google Shape;828;p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" name="Google Shape;829;p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" name="Google Shape;830;p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" name="Google Shape;831;p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" name="Google Shape;832;p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" name="Google Shape;833;p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" name="Google Shape;834;p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" name="Google Shape;835;p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" name="Google Shape;836;p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" name="Google Shape;837;p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" name="Google Shape;838;p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" name="Google Shape;839;p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" name="Google Shape;840;p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" name="Google Shape;841;p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" name="Google Shape;842;p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" name="Google Shape;843;p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" name="Google Shape;844;p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" name="Google Shape;845;p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" name="Google Shape;846;p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" name="Google Shape;847;p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" name="Google Shape;848;p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" name="Google Shape;849;p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" name="Google Shape;850;p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" name="Google Shape;851;p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" name="Google Shape;852;p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" name="Google Shape;853;p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" name="Google Shape;854;p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" name="Google Shape;855;p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" name="Google Shape;856;p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" name="Google Shape;857;p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" name="Google Shape;858;p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" name="Google Shape;859;p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" name="Google Shape;860;p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" name="Google Shape;861;p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" name="Google Shape;862;p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" name="Google Shape;863;p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" name="Google Shape;864;p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" name="Google Shape;865;p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" name="Google Shape;866;p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" name="Google Shape;867;p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" name="Google Shape;868;p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" name="Google Shape;869;p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" name="Google Shape;870;p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1" name="Google Shape;871;p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" name="Google Shape;872;p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" name="Google Shape;873;p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" name="Google Shape;874;p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" name="Google Shape;877;p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" name="Google Shape;878;p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" name="Google Shape;881;p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" name="Google Shape;882;p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5" name="Google Shape;885;p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" name="Google Shape;886;p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" name="Google Shape;889;p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" name="Google Shape;890;p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" name="Google Shape;898;p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" name="Google Shape;899;p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" name="Google Shape;907;p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" name="Google Shape;908;p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" name="Google Shape;918;p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" name="Google Shape;919;p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" name="Google Shape;921;p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" name="Google Shape;922;p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" name="Google Shape;926;p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" name="Google Shape;927;p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68" name="Google Shape;968;p6"/>
          <p:cNvGrpSpPr/>
          <p:nvPr/>
        </p:nvGrpSpPr>
        <p:grpSpPr>
          <a:xfrm>
            <a:off x="-522463" y="289908"/>
            <a:ext cx="1113865" cy="1407117"/>
            <a:chOff x="2884913" y="4249000"/>
            <a:chExt cx="431063" cy="544550"/>
          </a:xfrm>
        </p:grpSpPr>
        <p:sp>
          <p:nvSpPr>
            <p:cNvPr id="969" name="Google Shape;969;p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039" name="Google Shape;1039;p6"/>
          <p:cNvGrpSpPr/>
          <p:nvPr/>
        </p:nvGrpSpPr>
        <p:grpSpPr>
          <a:xfrm rot="1287174">
            <a:off x="10036712" y="405851"/>
            <a:ext cx="1286224" cy="1175403"/>
            <a:chOff x="1427588" y="2103288"/>
            <a:chExt cx="747013" cy="682650"/>
          </a:xfrm>
        </p:grpSpPr>
        <p:grpSp>
          <p:nvGrpSpPr>
            <p:cNvPr id="1040" name="Google Shape;1040;p6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1041" name="Google Shape;1041;p6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2" name="Google Shape;1042;p6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3" name="Google Shape;1043;p6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4" name="Google Shape;1044;p6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5" name="Google Shape;1045;p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6" name="Google Shape;1046;p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7" name="Google Shape;1047;p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8" name="Google Shape;1048;p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9" name="Google Shape;1049;p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0" name="Google Shape;1050;p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1" name="Google Shape;1051;p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2" name="Google Shape;1052;p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3" name="Google Shape;1053;p6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4" name="Google Shape;1054;p6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5" name="Google Shape;1055;p6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6" name="Google Shape;1056;p6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7" name="Google Shape;1057;p6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8" name="Google Shape;1058;p6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9" name="Google Shape;1059;p6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0" name="Google Shape;1060;p6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1" name="Google Shape;1061;p6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2" name="Google Shape;1062;p6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3" name="Google Shape;1063;p6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4" name="Google Shape;1064;p6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5" name="Google Shape;1065;p6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6" name="Google Shape;1066;p6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7" name="Google Shape;1067;p6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8" name="Google Shape;1068;p6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9" name="Google Shape;1069;p6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070" name="Google Shape;1070;p6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1" name="Google Shape;1071;p6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2" name="Google Shape;1072;p6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3" name="Google Shape;1073;p6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4" name="Google Shape;1074;p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5" name="Google Shape;1075;p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6" name="Google Shape;1076;p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7" name="Google Shape;1077;p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8" name="Google Shape;1078;p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9" name="Google Shape;1079;p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0" name="Google Shape;1080;p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1" name="Google Shape;1081;p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2" name="Google Shape;1082;p6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3" name="Google Shape;1083;p6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4" name="Google Shape;1084;p6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5" name="Google Shape;1085;p6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6" name="Google Shape;1086;p6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7" name="Google Shape;1087;p6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8" name="Google Shape;1088;p6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9" name="Google Shape;1089;p6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0" name="Google Shape;1090;p6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1" name="Google Shape;1091;p6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2" name="Google Shape;1092;p6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3" name="Google Shape;1093;p6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4" name="Google Shape;1094;p6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5" name="Google Shape;1095;p6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6" name="Google Shape;1096;p6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7" name="Google Shape;1097;p6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8" name="Google Shape;1098;p6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29689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8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04" name="Google Shape;8304;p3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305" name="Google Shape;8305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6" name="Google Shape;8306;p3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07" name="Google Shape;8307;p3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308" name="Google Shape;8308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9" name="Google Shape;8309;p3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0" name="Google Shape;8310;p3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8311" name="Google Shape;8311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2" name="Google Shape;8312;p3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3" name="Google Shape;8313;p35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8314" name="Google Shape;8314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5" name="Google Shape;8315;p35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6" name="Google Shape;8316;p35"/>
          <p:cNvGrpSpPr/>
          <p:nvPr/>
        </p:nvGrpSpPr>
        <p:grpSpPr>
          <a:xfrm rot="1379576">
            <a:off x="-79447" y="5515947"/>
            <a:ext cx="858341" cy="897101"/>
            <a:chOff x="3586913" y="4050713"/>
            <a:chExt cx="498538" cy="521050"/>
          </a:xfrm>
        </p:grpSpPr>
        <p:sp>
          <p:nvSpPr>
            <p:cNvPr id="8317" name="Google Shape;8317;p3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8" name="Google Shape;8318;p3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9" name="Google Shape;8319;p3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0" name="Google Shape;8320;p3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1" name="Google Shape;8321;p3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2" name="Google Shape;8322;p3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3" name="Google Shape;8323;p3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4" name="Google Shape;8324;p3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5" name="Google Shape;8325;p3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6" name="Google Shape;8326;p3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7" name="Google Shape;8327;p3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8" name="Google Shape;8328;p3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9" name="Google Shape;8329;p3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0" name="Google Shape;8330;p3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31" name="Google Shape;8331;p35"/>
          <p:cNvGrpSpPr/>
          <p:nvPr/>
        </p:nvGrpSpPr>
        <p:grpSpPr>
          <a:xfrm rot="1279855">
            <a:off x="9102751" y="5839559"/>
            <a:ext cx="1166372" cy="993536"/>
            <a:chOff x="4626188" y="1862663"/>
            <a:chExt cx="677463" cy="577075"/>
          </a:xfrm>
        </p:grpSpPr>
        <p:sp>
          <p:nvSpPr>
            <p:cNvPr id="8332" name="Google Shape;8332;p3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3" name="Google Shape;8333;p3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4" name="Google Shape;8334;p3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5" name="Google Shape;8335;p3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6" name="Google Shape;8336;p3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7" name="Google Shape;8337;p3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8" name="Google Shape;8338;p3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9" name="Google Shape;8339;p3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0" name="Google Shape;8340;p3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1" name="Google Shape;8341;p3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2" name="Google Shape;8342;p3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3" name="Google Shape;8343;p3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4" name="Google Shape;8344;p3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5" name="Google Shape;8345;p3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6" name="Google Shape;8346;p3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7" name="Google Shape;8347;p3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8" name="Google Shape;8348;p3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9" name="Google Shape;8349;p3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0" name="Google Shape;8350;p3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1" name="Google Shape;8351;p3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2" name="Google Shape;8352;p3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3" name="Google Shape;8353;p3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4" name="Google Shape;8354;p3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5" name="Google Shape;8355;p3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6" name="Google Shape;8356;p3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7" name="Google Shape;8357;p3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8" name="Google Shape;8358;p3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9" name="Google Shape;8359;p3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60" name="Google Shape;8360;p35"/>
          <p:cNvGrpSpPr/>
          <p:nvPr/>
        </p:nvGrpSpPr>
        <p:grpSpPr>
          <a:xfrm rot="-4924618">
            <a:off x="3803104" y="-104728"/>
            <a:ext cx="763799" cy="1120399"/>
            <a:chOff x="1713713" y="4972438"/>
            <a:chExt cx="443613" cy="650725"/>
          </a:xfrm>
        </p:grpSpPr>
        <p:sp>
          <p:nvSpPr>
            <p:cNvPr id="8361" name="Google Shape;8361;p35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2" name="Google Shape;8362;p35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3" name="Google Shape;8363;p35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4" name="Google Shape;8364;p35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5" name="Google Shape;8365;p35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6" name="Google Shape;8366;p35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7" name="Google Shape;8367;p35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8" name="Google Shape;8368;p35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9" name="Google Shape;8369;p35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0" name="Google Shape;8370;p35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1" name="Google Shape;8371;p35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2" name="Google Shape;8372;p35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73" name="Google Shape;8373;p35"/>
          <p:cNvGrpSpPr/>
          <p:nvPr/>
        </p:nvGrpSpPr>
        <p:grpSpPr>
          <a:xfrm rot="-1266112">
            <a:off x="-542859" y="258093"/>
            <a:ext cx="1307756" cy="1105131"/>
            <a:chOff x="4750788" y="4200338"/>
            <a:chExt cx="759563" cy="641875"/>
          </a:xfrm>
        </p:grpSpPr>
        <p:sp>
          <p:nvSpPr>
            <p:cNvPr id="8374" name="Google Shape;8374;p35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5" name="Google Shape;8375;p35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6" name="Google Shape;8376;p35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7" name="Google Shape;8377;p35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8" name="Google Shape;8378;p35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9" name="Google Shape;8379;p35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0" name="Google Shape;8380;p35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1" name="Google Shape;8381;p35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2" name="Google Shape;8382;p35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3" name="Google Shape;8383;p35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4" name="Google Shape;8384;p35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5" name="Google Shape;8385;p35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6" name="Google Shape;8386;p35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7" name="Google Shape;8387;p35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8" name="Google Shape;8388;p35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9" name="Google Shape;8389;p35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0" name="Google Shape;8390;p35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1" name="Google Shape;8391;p35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2" name="Google Shape;8392;p35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3" name="Google Shape;8393;p35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4" name="Google Shape;8394;p35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5" name="Google Shape;8395;p35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6" name="Google Shape;8396;p35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7" name="Google Shape;8397;p35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8" name="Google Shape;8398;p35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9" name="Google Shape;8399;p35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0" name="Google Shape;8400;p35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1" name="Google Shape;8401;p35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2" name="Google Shape;8402;p35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3" name="Google Shape;8403;p35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4" name="Google Shape;8404;p35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5" name="Google Shape;8405;p35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6" name="Google Shape;8406;p35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7" name="Google Shape;8407;p35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08" name="Google Shape;8408;p35"/>
          <p:cNvGrpSpPr/>
          <p:nvPr/>
        </p:nvGrpSpPr>
        <p:grpSpPr>
          <a:xfrm rot="-7620864">
            <a:off x="4202581" y="5450253"/>
            <a:ext cx="727996" cy="1524408"/>
            <a:chOff x="724161" y="2710893"/>
            <a:chExt cx="281035" cy="588445"/>
          </a:xfrm>
        </p:grpSpPr>
        <p:sp>
          <p:nvSpPr>
            <p:cNvPr id="8409" name="Google Shape;8409;p3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0" name="Google Shape;8410;p3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1" name="Google Shape;8411;p3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2" name="Google Shape;8412;p3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3" name="Google Shape;8413;p3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4" name="Google Shape;8414;p3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5" name="Google Shape;8415;p3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6" name="Google Shape;8416;p3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7" name="Google Shape;8417;p3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8" name="Google Shape;8418;p3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9" name="Google Shape;8419;p3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0" name="Google Shape;8420;p3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1" name="Google Shape;8421;p3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2" name="Google Shape;8422;p3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3" name="Google Shape;8423;p3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4" name="Google Shape;8424;p3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5" name="Google Shape;8425;p3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6" name="Google Shape;8426;p3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7" name="Google Shape;8427;p3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8" name="Google Shape;8428;p3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9" name="Google Shape;8429;p3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0" name="Google Shape;8430;p3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1" name="Google Shape;8431;p3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2" name="Google Shape;8432;p3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3" name="Google Shape;8433;p3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4" name="Google Shape;8434;p3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5" name="Google Shape;8435;p3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6" name="Google Shape;8436;p3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7" name="Google Shape;8437;p3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8" name="Google Shape;8438;p3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9" name="Google Shape;8439;p3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0" name="Google Shape;8440;p3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41" name="Google Shape;8441;p35"/>
          <p:cNvGrpSpPr/>
          <p:nvPr/>
        </p:nvGrpSpPr>
        <p:grpSpPr>
          <a:xfrm>
            <a:off x="8530412" y="59745"/>
            <a:ext cx="1403235" cy="1155929"/>
            <a:chOff x="4399263" y="2810788"/>
            <a:chExt cx="815013" cy="671375"/>
          </a:xfrm>
        </p:grpSpPr>
        <p:sp>
          <p:nvSpPr>
            <p:cNvPr id="8442" name="Google Shape;8442;p35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3" name="Google Shape;8443;p35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4" name="Google Shape;8444;p35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5" name="Google Shape;8445;p35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6" name="Google Shape;8446;p35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7" name="Google Shape;8447;p35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8" name="Google Shape;8448;p35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9" name="Google Shape;8449;p35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0" name="Google Shape;8450;p35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1" name="Google Shape;8451;p35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2" name="Google Shape;8452;p35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3" name="Google Shape;8453;p35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4" name="Google Shape;8454;p35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5" name="Google Shape;8455;p35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6" name="Google Shape;8456;p35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7" name="Google Shape;8457;p35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8" name="Google Shape;8458;p35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9" name="Google Shape;8459;p35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0" name="Google Shape;8460;p35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1" name="Google Shape;8461;p35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2" name="Google Shape;8462;p35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3" name="Google Shape;8463;p35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4" name="Google Shape;8464;p35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5" name="Google Shape;8465;p35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6" name="Google Shape;8466;p35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7" name="Google Shape;8467;p35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8" name="Google Shape;8468;p35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9" name="Google Shape;8469;p35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0" name="Google Shape;8470;p35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1" name="Google Shape;8471;p35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2" name="Google Shape;8472;p35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3" name="Google Shape;8473;p35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4" name="Google Shape;8474;p35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5" name="Google Shape;8475;p35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6" name="Google Shape;8476;p35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7" name="Google Shape;8477;p35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8" name="Google Shape;8478;p35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9" name="Google Shape;8479;p35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0" name="Google Shape;8480;p35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1" name="Google Shape;8481;p35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2" name="Google Shape;8482;p35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3" name="Google Shape;8483;p35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4" name="Google Shape;8484;p35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5" name="Google Shape;8485;p35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6" name="Google Shape;8486;p35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7" name="Google Shape;8487;p35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8" name="Google Shape;8488;p35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9" name="Google Shape;8489;p35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0" name="Google Shape;8490;p35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1" name="Google Shape;8491;p35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2" name="Google Shape;8492;p35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3" name="Google Shape;8493;p35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4" name="Google Shape;8494;p35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5" name="Google Shape;8495;p35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6" name="Google Shape;8496;p35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7" name="Google Shape;8497;p35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8" name="Google Shape;8498;p35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9" name="Google Shape;8499;p35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0" name="Google Shape;8500;p35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1" name="Google Shape;8501;p35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2" name="Google Shape;8502;p35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3" name="Google Shape;8503;p35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4" name="Google Shape;8504;p35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5" name="Google Shape;8505;p35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6" name="Google Shape;8506;p35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7" name="Google Shape;8507;p35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8" name="Google Shape;8508;p35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9" name="Google Shape;8509;p35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0" name="Google Shape;8510;p35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1" name="Google Shape;8511;p35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2" name="Google Shape;8512;p35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3" name="Google Shape;8513;p35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4" name="Google Shape;8514;p35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5" name="Google Shape;8515;p35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6" name="Google Shape;8516;p35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7" name="Google Shape;8517;p35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8" name="Google Shape;8518;p35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9" name="Google Shape;8519;p35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0" name="Google Shape;8520;p35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1" name="Google Shape;8521;p35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2" name="Google Shape;8522;p35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3" name="Google Shape;8523;p35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4" name="Google Shape;8524;p35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5" name="Google Shape;8525;p35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6" name="Google Shape;8526;p35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7" name="Google Shape;8527;p35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8" name="Google Shape;8528;p35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9" name="Google Shape;8529;p35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0" name="Google Shape;8530;p35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1" name="Google Shape;8531;p35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2" name="Google Shape;8532;p35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3" name="Google Shape;8533;p35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4" name="Google Shape;8534;p35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5" name="Google Shape;8535;p35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6" name="Google Shape;8536;p35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7" name="Google Shape;8537;p35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8" name="Google Shape;8538;p35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9" name="Google Shape;8539;p35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0" name="Google Shape;8540;p35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1" name="Google Shape;8541;p35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2" name="Google Shape;8542;p35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3" name="Google Shape;8543;p35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4" name="Google Shape;8544;p35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5" name="Google Shape;8545;p35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6" name="Google Shape;8546;p35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7" name="Google Shape;8547;p35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8" name="Google Shape;8548;p35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9" name="Google Shape;8549;p35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0" name="Google Shape;8550;p35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1" name="Google Shape;8551;p35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2" name="Google Shape;8552;p35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3" name="Google Shape;8553;p35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4" name="Google Shape;8554;p35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5" name="Google Shape;8555;p35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6" name="Google Shape;8556;p35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7" name="Google Shape;8557;p35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8" name="Google Shape;8558;p35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9" name="Google Shape;8559;p35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0" name="Google Shape;8560;p35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1" name="Google Shape;8561;p35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2" name="Google Shape;8562;p35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3" name="Google Shape;8563;p35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4" name="Google Shape;8564;p35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5" name="Google Shape;8565;p35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6" name="Google Shape;8566;p35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7" name="Google Shape;8567;p35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8" name="Google Shape;8568;p35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9" name="Google Shape;8569;p35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0" name="Google Shape;8570;p35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1" name="Google Shape;8571;p35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2" name="Google Shape;8572;p35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3" name="Google Shape;8573;p35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4" name="Google Shape;8574;p35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5" name="Google Shape;8575;p35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6" name="Google Shape;8576;p35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7" name="Google Shape;8577;p35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8" name="Google Shape;8578;p35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9" name="Google Shape;8579;p35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0" name="Google Shape;8580;p35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1" name="Google Shape;8581;p35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2" name="Google Shape;8582;p35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3" name="Google Shape;8583;p35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4" name="Google Shape;8584;p35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5" name="Google Shape;8585;p35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6" name="Google Shape;8586;p35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7" name="Google Shape;8587;p35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8" name="Google Shape;8588;p35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9" name="Google Shape;8589;p35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0" name="Google Shape;8590;p35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1" name="Google Shape;8591;p35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2" name="Google Shape;8592;p35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3" name="Google Shape;8593;p35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4" name="Google Shape;8594;p35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5" name="Google Shape;8595;p35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6" name="Google Shape;8596;p35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7" name="Google Shape;8597;p35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8" name="Google Shape;8598;p35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9" name="Google Shape;8599;p35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0" name="Google Shape;8600;p35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1" name="Google Shape;8601;p35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2" name="Google Shape;8602;p35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3" name="Google Shape;8603;p35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4" name="Google Shape;8604;p35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5" name="Google Shape;8605;p35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6" name="Google Shape;8606;p35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7" name="Google Shape;8607;p35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8" name="Google Shape;8608;p35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9" name="Google Shape;8609;p35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0" name="Google Shape;8610;p35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1" name="Google Shape;8611;p35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2" name="Google Shape;8612;p35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3" name="Google Shape;8613;p35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4" name="Google Shape;8614;p35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5" name="Google Shape;8615;p35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6" name="Google Shape;8616;p35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7" name="Google Shape;8617;p35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8" name="Google Shape;8618;p35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9" name="Google Shape;8619;p35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0" name="Google Shape;8620;p35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1" name="Google Shape;8621;p35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2" name="Google Shape;8622;p35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3" name="Google Shape;8623;p35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4" name="Google Shape;8624;p35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5" name="Google Shape;8625;p35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6" name="Google Shape;8626;p35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7" name="Google Shape;8627;p35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8" name="Google Shape;8628;p35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9" name="Google Shape;8629;p35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0" name="Google Shape;8630;p35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1" name="Google Shape;8631;p35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2" name="Google Shape;8632;p35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3" name="Google Shape;8633;p35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4" name="Google Shape;8634;p35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5" name="Google Shape;8635;p35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6" name="Google Shape;8636;p35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7" name="Google Shape;8637;p35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8" name="Google Shape;8638;p35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9" name="Google Shape;8639;p35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0" name="Google Shape;8640;p35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1" name="Google Shape;8641;p35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2" name="Google Shape;8642;p35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3" name="Google Shape;8643;p35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4" name="Google Shape;8644;p35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5" name="Google Shape;8645;p35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6" name="Google Shape;8646;p35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7" name="Google Shape;8647;p35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8" name="Google Shape;8648;p35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9" name="Google Shape;8649;p35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0" name="Google Shape;8650;p35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1" name="Google Shape;8651;p35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2" name="Google Shape;8652;p35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3" name="Google Shape;8653;p35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4" name="Google Shape;8654;p35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5" name="Google Shape;8655;p35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6" name="Google Shape;8656;p35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7" name="Google Shape;8657;p35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8" name="Google Shape;8658;p35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9" name="Google Shape;8659;p35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0" name="Google Shape;8660;p35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1" name="Google Shape;8661;p35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2" name="Google Shape;8662;p35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3" name="Google Shape;8663;p35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4" name="Google Shape;8664;p35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5" name="Google Shape;8665;p35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6" name="Google Shape;8666;p35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7" name="Google Shape;8667;p35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8" name="Google Shape;8668;p35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9" name="Google Shape;8669;p35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0" name="Google Shape;8670;p35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1" name="Google Shape;8671;p35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2" name="Google Shape;8672;p35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3" name="Google Shape;8673;p35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4" name="Google Shape;8674;p35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5" name="Google Shape;8675;p35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6" name="Google Shape;8676;p35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7" name="Google Shape;8677;p35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8" name="Google Shape;8678;p35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9" name="Google Shape;8679;p35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0" name="Google Shape;8680;p35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1" name="Google Shape;8681;p35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2" name="Google Shape;8682;p35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3" name="Google Shape;8683;p35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4" name="Google Shape;8684;p35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5" name="Google Shape;8685;p35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6" name="Google Shape;8686;p35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7" name="Google Shape;8687;p35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8" name="Google Shape;8688;p35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9" name="Google Shape;8689;p35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0" name="Google Shape;8690;p35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1" name="Google Shape;8691;p35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2" name="Google Shape;8692;p35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3" name="Google Shape;8693;p35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4" name="Google Shape;8694;p35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5" name="Google Shape;8695;p35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6" name="Google Shape;8696;p35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7" name="Google Shape;8697;p35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8" name="Google Shape;8698;p35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9" name="Google Shape;8699;p35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2359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8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1" name="Google Shape;8701;p3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702" name="Google Shape;8702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3" name="Google Shape;8703;p3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04" name="Google Shape;8704;p3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705" name="Google Shape;8705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6" name="Google Shape;8706;p3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07" name="Google Shape;8707;p36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8708" name="Google Shape;8708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9" name="Google Shape;8709;p36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10" name="Google Shape;8710;p36"/>
          <p:cNvGrpSpPr/>
          <p:nvPr/>
        </p:nvGrpSpPr>
        <p:grpSpPr>
          <a:xfrm rot="-1356434">
            <a:off x="930315" y="477638"/>
            <a:ext cx="1034027" cy="1106061"/>
            <a:chOff x="1992513" y="1111488"/>
            <a:chExt cx="600563" cy="642400"/>
          </a:xfrm>
        </p:grpSpPr>
        <p:grpSp>
          <p:nvGrpSpPr>
            <p:cNvPr id="8711" name="Google Shape;8711;p36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8712" name="Google Shape;8712;p36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3" name="Google Shape;8713;p36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4" name="Google Shape;8714;p36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5" name="Google Shape;8715;p36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6" name="Google Shape;8716;p36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7" name="Google Shape;8717;p36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8" name="Google Shape;8718;p36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9" name="Google Shape;8719;p36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20" name="Google Shape;8720;p36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21" name="Google Shape;8721;p36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8722" name="Google Shape;8722;p36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3" name="Google Shape;8723;p36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4" name="Google Shape;8724;p36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5" name="Google Shape;8725;p36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6" name="Google Shape;8726;p36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7" name="Google Shape;8727;p36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8" name="Google Shape;8728;p36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9" name="Google Shape;8729;p36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0" name="Google Shape;8730;p36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1" name="Google Shape;8731;p36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32" name="Google Shape;8732;p36"/>
          <p:cNvGrpSpPr/>
          <p:nvPr/>
        </p:nvGrpSpPr>
        <p:grpSpPr>
          <a:xfrm rot="-7620864">
            <a:off x="43914" y="5629287"/>
            <a:ext cx="727996" cy="1524408"/>
            <a:chOff x="724161" y="2710893"/>
            <a:chExt cx="281035" cy="588445"/>
          </a:xfrm>
        </p:grpSpPr>
        <p:sp>
          <p:nvSpPr>
            <p:cNvPr id="8733" name="Google Shape;8733;p36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4" name="Google Shape;8734;p36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5" name="Google Shape;8735;p36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6" name="Google Shape;8736;p36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7" name="Google Shape;8737;p36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8" name="Google Shape;8738;p36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9" name="Google Shape;8739;p36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0" name="Google Shape;8740;p36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1" name="Google Shape;8741;p36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2" name="Google Shape;8742;p36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3" name="Google Shape;8743;p36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4" name="Google Shape;8744;p36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5" name="Google Shape;8745;p36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6" name="Google Shape;8746;p36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7" name="Google Shape;8747;p36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8" name="Google Shape;8748;p36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9" name="Google Shape;8749;p36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0" name="Google Shape;8750;p36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1" name="Google Shape;8751;p36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2" name="Google Shape;8752;p36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3" name="Google Shape;8753;p36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4" name="Google Shape;8754;p36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5" name="Google Shape;8755;p36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6" name="Google Shape;8756;p36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7" name="Google Shape;8757;p36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8" name="Google Shape;8758;p36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9" name="Google Shape;8759;p36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0" name="Google Shape;8760;p36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1" name="Google Shape;8761;p36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2" name="Google Shape;8762;p36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3" name="Google Shape;8763;p36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4" name="Google Shape;8764;p36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65" name="Google Shape;8765;p36"/>
          <p:cNvGrpSpPr/>
          <p:nvPr/>
        </p:nvGrpSpPr>
        <p:grpSpPr>
          <a:xfrm rot="824594">
            <a:off x="8280235" y="81028"/>
            <a:ext cx="1367203" cy="975533"/>
            <a:chOff x="2422513" y="2930813"/>
            <a:chExt cx="1480888" cy="1056650"/>
          </a:xfrm>
        </p:grpSpPr>
        <p:sp>
          <p:nvSpPr>
            <p:cNvPr id="8766" name="Google Shape;8766;p36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7" name="Google Shape;8767;p36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8" name="Google Shape;8768;p36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9" name="Google Shape;8769;p36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0" name="Google Shape;8770;p36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1" name="Google Shape;8771;p36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2" name="Google Shape;8772;p36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3" name="Google Shape;8773;p36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4" name="Google Shape;8774;p36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5" name="Google Shape;8775;p36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6" name="Google Shape;8776;p36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7" name="Google Shape;8777;p36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8" name="Google Shape;8778;p36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9" name="Google Shape;8779;p36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0" name="Google Shape;8780;p36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1" name="Google Shape;8781;p36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2" name="Google Shape;8782;p36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3" name="Google Shape;8783;p36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4" name="Google Shape;8784;p36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5" name="Google Shape;8785;p36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6" name="Google Shape;8786;p36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7" name="Google Shape;8787;p36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8" name="Google Shape;8788;p36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9" name="Google Shape;8789;p36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0" name="Google Shape;8790;p36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1" name="Google Shape;8791;p36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2" name="Google Shape;8792;p36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3" name="Google Shape;8793;p36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4" name="Google Shape;8794;p36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5" name="Google Shape;8795;p36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6" name="Google Shape;8796;p36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7" name="Google Shape;8797;p36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8" name="Google Shape;8798;p36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9" name="Google Shape;8799;p36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0" name="Google Shape;8800;p36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1" name="Google Shape;8801;p36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2" name="Google Shape;8802;p36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3" name="Google Shape;8803;p36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4" name="Google Shape;8804;p36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5" name="Google Shape;8805;p36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6" name="Google Shape;8806;p36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7" name="Google Shape;8807;p36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8" name="Google Shape;8808;p36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9" name="Google Shape;8809;p36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0" name="Google Shape;8810;p36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1" name="Google Shape;8811;p36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2" name="Google Shape;8812;p36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3" name="Google Shape;8813;p36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4" name="Google Shape;8814;p36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5" name="Google Shape;8815;p36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6" name="Google Shape;8816;p36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7" name="Google Shape;8817;p36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8" name="Google Shape;8818;p36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9" name="Google Shape;8819;p36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0" name="Google Shape;8820;p36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1" name="Google Shape;8821;p36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2" name="Google Shape;8822;p36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3" name="Google Shape;8823;p36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4" name="Google Shape;8824;p36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5" name="Google Shape;8825;p36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6" name="Google Shape;8826;p36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7" name="Google Shape;8827;p36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8" name="Google Shape;8828;p36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9" name="Google Shape;8829;p36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0" name="Google Shape;8830;p36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1" name="Google Shape;8831;p36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2" name="Google Shape;8832;p36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3" name="Google Shape;8833;p36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4" name="Google Shape;8834;p36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5" name="Google Shape;8835;p36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6" name="Google Shape;8836;p36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7" name="Google Shape;8837;p36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8" name="Google Shape;8838;p36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9" name="Google Shape;8839;p36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0" name="Google Shape;8840;p36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1" name="Google Shape;8841;p36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2" name="Google Shape;8842;p36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3" name="Google Shape;8843;p36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4" name="Google Shape;8844;p36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5" name="Google Shape;8845;p36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6" name="Google Shape;8846;p36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7" name="Google Shape;8847;p36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8" name="Google Shape;8848;p36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9" name="Google Shape;8849;p36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0" name="Google Shape;8850;p36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1" name="Google Shape;8851;p36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2" name="Google Shape;8852;p36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3" name="Google Shape;8853;p36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4" name="Google Shape;8854;p36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5" name="Google Shape;8855;p36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6" name="Google Shape;8856;p36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7" name="Google Shape;8857;p36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8" name="Google Shape;8858;p36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59" name="Google Shape;8859;p36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0" name="Google Shape;8860;p36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1" name="Google Shape;8861;p36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2" name="Google Shape;8862;p36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3" name="Google Shape;8863;p36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4" name="Google Shape;8864;p36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5" name="Google Shape;8865;p36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6" name="Google Shape;8866;p36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7" name="Google Shape;8867;p36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8" name="Google Shape;8868;p36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9" name="Google Shape;8869;p36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0" name="Google Shape;8870;p36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1" name="Google Shape;8871;p36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2" name="Google Shape;8872;p36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3" name="Google Shape;8873;p36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4" name="Google Shape;8874;p36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5" name="Google Shape;8875;p36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6" name="Google Shape;8876;p36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7" name="Google Shape;8877;p36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8" name="Google Shape;8878;p36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9" name="Google Shape;8879;p36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0" name="Google Shape;8880;p36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1" name="Google Shape;8881;p36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882" name="Google Shape;8882;p36"/>
          <p:cNvGrpSpPr/>
          <p:nvPr/>
        </p:nvGrpSpPr>
        <p:grpSpPr>
          <a:xfrm rot="-602052">
            <a:off x="9410045" y="3453918"/>
            <a:ext cx="1197967" cy="335107"/>
            <a:chOff x="3254738" y="2386788"/>
            <a:chExt cx="695763" cy="194625"/>
          </a:xfrm>
        </p:grpSpPr>
        <p:sp>
          <p:nvSpPr>
            <p:cNvPr id="8883" name="Google Shape;8883;p36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4" name="Google Shape;8884;p36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5" name="Google Shape;8885;p36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6" name="Google Shape;8886;p36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7" name="Google Shape;8887;p36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8" name="Google Shape;8888;p36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9" name="Google Shape;8889;p36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0" name="Google Shape;8890;p36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1" name="Google Shape;8891;p36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2" name="Google Shape;8892;p36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3" name="Google Shape;8893;p36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4" name="Google Shape;8894;p36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5" name="Google Shape;8895;p36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6" name="Google Shape;8896;p36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897" name="Google Shape;8897;p36"/>
          <p:cNvGrpSpPr/>
          <p:nvPr/>
        </p:nvGrpSpPr>
        <p:grpSpPr>
          <a:xfrm rot="-3602858">
            <a:off x="9402663" y="5716479"/>
            <a:ext cx="903344" cy="1265348"/>
            <a:chOff x="1441713" y="3841513"/>
            <a:chExt cx="524688" cy="734950"/>
          </a:xfrm>
        </p:grpSpPr>
        <p:sp>
          <p:nvSpPr>
            <p:cNvPr id="8898" name="Google Shape;8898;p36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9" name="Google Shape;8899;p36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0" name="Google Shape;8900;p36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1" name="Google Shape;8901;p36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2" name="Google Shape;8902;p36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3" name="Google Shape;8903;p36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4" name="Google Shape;8904;p36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5" name="Google Shape;8905;p36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6" name="Google Shape;8906;p36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7" name="Google Shape;8907;p36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8" name="Google Shape;8908;p36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9" name="Google Shape;8909;p36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10" name="Google Shape;8910;p36"/>
          <p:cNvGrpSpPr/>
          <p:nvPr/>
        </p:nvGrpSpPr>
        <p:grpSpPr>
          <a:xfrm rot="-662724">
            <a:off x="36799" y="3526360"/>
            <a:ext cx="742187" cy="937585"/>
            <a:chOff x="2884913" y="4249000"/>
            <a:chExt cx="431063" cy="544550"/>
          </a:xfrm>
        </p:grpSpPr>
        <p:sp>
          <p:nvSpPr>
            <p:cNvPr id="8911" name="Google Shape;8911;p3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2" name="Google Shape;8912;p3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3" name="Google Shape;8913;p3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4" name="Google Shape;8914;p3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5" name="Google Shape;8915;p3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6" name="Google Shape;8916;p3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7" name="Google Shape;8917;p3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8" name="Google Shape;8918;p3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9" name="Google Shape;8919;p3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0" name="Google Shape;8920;p3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1" name="Google Shape;8921;p3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2" name="Google Shape;8922;p3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3" name="Google Shape;8923;p3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4" name="Google Shape;8924;p3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5" name="Google Shape;8925;p3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6" name="Google Shape;8926;p3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7" name="Google Shape;8927;p3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8" name="Google Shape;8928;p3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9" name="Google Shape;8929;p3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0" name="Google Shape;8930;p3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1" name="Google Shape;8931;p3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2" name="Google Shape;8932;p3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3" name="Google Shape;8933;p3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4" name="Google Shape;8934;p3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5" name="Google Shape;8935;p3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6" name="Google Shape;8936;p3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7" name="Google Shape;8937;p3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8" name="Google Shape;8938;p3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9" name="Google Shape;8939;p3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0" name="Google Shape;8940;p3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1" name="Google Shape;8941;p3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2" name="Google Shape;8942;p3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3" name="Google Shape;8943;p3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4" name="Google Shape;8944;p3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5" name="Google Shape;8945;p3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6" name="Google Shape;8946;p3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7" name="Google Shape;8947;p3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8" name="Google Shape;8948;p3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9" name="Google Shape;8949;p3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0" name="Google Shape;8950;p3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1" name="Google Shape;8951;p3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2" name="Google Shape;8952;p3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3" name="Google Shape;8953;p3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4" name="Google Shape;8954;p3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5" name="Google Shape;8955;p3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6" name="Google Shape;8956;p3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7" name="Google Shape;8957;p3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8" name="Google Shape;8958;p3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9" name="Google Shape;8959;p3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0" name="Google Shape;8960;p3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1" name="Google Shape;8961;p3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2" name="Google Shape;8962;p3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3" name="Google Shape;8963;p3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4" name="Google Shape;8964;p3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5" name="Google Shape;8965;p3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6" name="Google Shape;8966;p3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7" name="Google Shape;8967;p3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8" name="Google Shape;8968;p3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9" name="Google Shape;8969;p3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0" name="Google Shape;8970;p3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1" name="Google Shape;8971;p3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2" name="Google Shape;8972;p3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3" name="Google Shape;8973;p3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4" name="Google Shape;8974;p3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5" name="Google Shape;8975;p3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6" name="Google Shape;8976;p3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7" name="Google Shape;8977;p3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8" name="Google Shape;8978;p3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9" name="Google Shape;8979;p3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0" name="Google Shape;8980;p3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7445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8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2" name="Google Shape;8982;p3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983" name="Google Shape;8983;p3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4" name="Google Shape;8984;p3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85" name="Google Shape;8985;p3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986" name="Google Shape;8986;p3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7" name="Google Shape;8987;p3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88" name="Google Shape;8988;p37"/>
          <p:cNvGrpSpPr/>
          <p:nvPr/>
        </p:nvGrpSpPr>
        <p:grpSpPr>
          <a:xfrm rot="-7620864">
            <a:off x="5243447" y="5517169"/>
            <a:ext cx="727996" cy="1524408"/>
            <a:chOff x="724161" y="2710893"/>
            <a:chExt cx="281035" cy="588445"/>
          </a:xfrm>
        </p:grpSpPr>
        <p:sp>
          <p:nvSpPr>
            <p:cNvPr id="8989" name="Google Shape;8989;p37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0" name="Google Shape;8990;p37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1" name="Google Shape;8991;p37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2" name="Google Shape;8992;p37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3" name="Google Shape;8993;p37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4" name="Google Shape;8994;p37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5" name="Google Shape;8995;p37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6" name="Google Shape;8996;p37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7" name="Google Shape;8997;p37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8" name="Google Shape;8998;p37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9" name="Google Shape;8999;p37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0" name="Google Shape;9000;p37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1" name="Google Shape;9001;p37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2" name="Google Shape;9002;p37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3" name="Google Shape;9003;p37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4" name="Google Shape;9004;p37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5" name="Google Shape;9005;p37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6" name="Google Shape;9006;p37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7" name="Google Shape;9007;p37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8" name="Google Shape;9008;p37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9" name="Google Shape;9009;p37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0" name="Google Shape;9010;p37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1" name="Google Shape;9011;p37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2" name="Google Shape;9012;p37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3" name="Google Shape;9013;p37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4" name="Google Shape;9014;p37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5" name="Google Shape;9015;p37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6" name="Google Shape;9016;p37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7" name="Google Shape;9017;p37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8" name="Google Shape;9018;p37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9" name="Google Shape;9019;p37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0" name="Google Shape;9020;p37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021" name="Google Shape;9021;p37"/>
          <p:cNvGrpSpPr/>
          <p:nvPr/>
        </p:nvGrpSpPr>
        <p:grpSpPr>
          <a:xfrm>
            <a:off x="-214222" y="2982478"/>
            <a:ext cx="1403235" cy="1155929"/>
            <a:chOff x="4399263" y="2810788"/>
            <a:chExt cx="815013" cy="671375"/>
          </a:xfrm>
        </p:grpSpPr>
        <p:sp>
          <p:nvSpPr>
            <p:cNvPr id="9022" name="Google Shape;9022;p37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3" name="Google Shape;9023;p37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4" name="Google Shape;9024;p37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5" name="Google Shape;9025;p37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6" name="Google Shape;9026;p37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7" name="Google Shape;9027;p37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8" name="Google Shape;9028;p37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9" name="Google Shape;9029;p37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0" name="Google Shape;9030;p37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1" name="Google Shape;9031;p37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2" name="Google Shape;9032;p37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3" name="Google Shape;9033;p37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4" name="Google Shape;9034;p37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5" name="Google Shape;9035;p37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6" name="Google Shape;9036;p37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7" name="Google Shape;9037;p37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8" name="Google Shape;9038;p37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9" name="Google Shape;9039;p37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0" name="Google Shape;9040;p37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1" name="Google Shape;9041;p37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2" name="Google Shape;9042;p37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3" name="Google Shape;9043;p37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4" name="Google Shape;9044;p37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5" name="Google Shape;9045;p37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6" name="Google Shape;9046;p37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7" name="Google Shape;9047;p37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8" name="Google Shape;9048;p37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9" name="Google Shape;9049;p37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0" name="Google Shape;9050;p37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1" name="Google Shape;9051;p37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2" name="Google Shape;9052;p37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3" name="Google Shape;9053;p37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4" name="Google Shape;9054;p37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5" name="Google Shape;9055;p37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6" name="Google Shape;9056;p37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7" name="Google Shape;9057;p37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8" name="Google Shape;9058;p37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9" name="Google Shape;9059;p37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0" name="Google Shape;9060;p37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1" name="Google Shape;9061;p37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2" name="Google Shape;9062;p37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3" name="Google Shape;9063;p37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4" name="Google Shape;9064;p37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5" name="Google Shape;9065;p37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6" name="Google Shape;9066;p37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7" name="Google Shape;9067;p37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8" name="Google Shape;9068;p37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9" name="Google Shape;9069;p37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0" name="Google Shape;9070;p37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1" name="Google Shape;9071;p37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2" name="Google Shape;9072;p37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3" name="Google Shape;9073;p37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4" name="Google Shape;9074;p37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5" name="Google Shape;9075;p37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6" name="Google Shape;9076;p37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7" name="Google Shape;9077;p37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8" name="Google Shape;9078;p37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9" name="Google Shape;9079;p37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0" name="Google Shape;9080;p37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1" name="Google Shape;9081;p37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2" name="Google Shape;9082;p37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3" name="Google Shape;9083;p37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4" name="Google Shape;9084;p37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5" name="Google Shape;9085;p37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6" name="Google Shape;9086;p37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7" name="Google Shape;9087;p37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8" name="Google Shape;9088;p37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9" name="Google Shape;9089;p37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0" name="Google Shape;9090;p37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1" name="Google Shape;9091;p37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2" name="Google Shape;9092;p37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3" name="Google Shape;9093;p37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4" name="Google Shape;9094;p37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5" name="Google Shape;9095;p37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6" name="Google Shape;9096;p37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7" name="Google Shape;9097;p37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8" name="Google Shape;9098;p37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9" name="Google Shape;9099;p37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0" name="Google Shape;9100;p37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1" name="Google Shape;9101;p37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2" name="Google Shape;9102;p37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3" name="Google Shape;9103;p37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4" name="Google Shape;9104;p37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5" name="Google Shape;9105;p37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6" name="Google Shape;9106;p37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7" name="Google Shape;9107;p37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8" name="Google Shape;9108;p37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9" name="Google Shape;9109;p37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0" name="Google Shape;9110;p37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1" name="Google Shape;9111;p37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2" name="Google Shape;9112;p37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3" name="Google Shape;9113;p37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4" name="Google Shape;9114;p37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5" name="Google Shape;9115;p37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6" name="Google Shape;9116;p37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7" name="Google Shape;9117;p37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8" name="Google Shape;9118;p37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9" name="Google Shape;9119;p37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0" name="Google Shape;9120;p37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1" name="Google Shape;9121;p37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2" name="Google Shape;9122;p37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3" name="Google Shape;9123;p37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4" name="Google Shape;9124;p37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5" name="Google Shape;9125;p37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6" name="Google Shape;9126;p37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7" name="Google Shape;9127;p37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8" name="Google Shape;9128;p37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9" name="Google Shape;9129;p37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0" name="Google Shape;9130;p37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1" name="Google Shape;9131;p37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2" name="Google Shape;9132;p37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3" name="Google Shape;9133;p37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4" name="Google Shape;9134;p37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5" name="Google Shape;9135;p37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6" name="Google Shape;9136;p37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7" name="Google Shape;9137;p37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8" name="Google Shape;9138;p37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9" name="Google Shape;9139;p37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0" name="Google Shape;9140;p37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1" name="Google Shape;9141;p37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2" name="Google Shape;9142;p37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3" name="Google Shape;9143;p37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4" name="Google Shape;9144;p37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5" name="Google Shape;9145;p37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6" name="Google Shape;9146;p37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7" name="Google Shape;9147;p37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8" name="Google Shape;9148;p37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9" name="Google Shape;9149;p37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0" name="Google Shape;9150;p37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1" name="Google Shape;9151;p37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2" name="Google Shape;9152;p37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3" name="Google Shape;9153;p37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4" name="Google Shape;9154;p37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5" name="Google Shape;9155;p37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6" name="Google Shape;9156;p37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7" name="Google Shape;9157;p37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8" name="Google Shape;9158;p37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9" name="Google Shape;9159;p37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0" name="Google Shape;9160;p37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1" name="Google Shape;9161;p37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2" name="Google Shape;9162;p37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3" name="Google Shape;9163;p37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4" name="Google Shape;9164;p37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5" name="Google Shape;9165;p37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6" name="Google Shape;9166;p37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7" name="Google Shape;9167;p37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8" name="Google Shape;9168;p37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9" name="Google Shape;9169;p37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0" name="Google Shape;9170;p37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1" name="Google Shape;9171;p37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2" name="Google Shape;9172;p37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3" name="Google Shape;9173;p37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4" name="Google Shape;9174;p37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5" name="Google Shape;9175;p37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6" name="Google Shape;9176;p37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7" name="Google Shape;9177;p37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8" name="Google Shape;9178;p37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9" name="Google Shape;9179;p37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0" name="Google Shape;9180;p37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1" name="Google Shape;9181;p37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2" name="Google Shape;9182;p37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3" name="Google Shape;9183;p37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4" name="Google Shape;9184;p37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5" name="Google Shape;9185;p37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6" name="Google Shape;9186;p37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7" name="Google Shape;9187;p37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8" name="Google Shape;9188;p37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9" name="Google Shape;9189;p37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0" name="Google Shape;9190;p37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1" name="Google Shape;9191;p37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2" name="Google Shape;9192;p37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3" name="Google Shape;9193;p37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4" name="Google Shape;9194;p37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5" name="Google Shape;9195;p37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6" name="Google Shape;9196;p37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7" name="Google Shape;9197;p37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8" name="Google Shape;9198;p37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9" name="Google Shape;9199;p37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0" name="Google Shape;9200;p37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1" name="Google Shape;9201;p37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2" name="Google Shape;9202;p37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3" name="Google Shape;9203;p37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4" name="Google Shape;9204;p37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5" name="Google Shape;9205;p37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6" name="Google Shape;9206;p37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7" name="Google Shape;9207;p37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8" name="Google Shape;9208;p37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9" name="Google Shape;9209;p37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0" name="Google Shape;9210;p37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1" name="Google Shape;9211;p37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2" name="Google Shape;9212;p37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3" name="Google Shape;9213;p37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4" name="Google Shape;9214;p37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5" name="Google Shape;9215;p37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6" name="Google Shape;9216;p37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7" name="Google Shape;9217;p37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8" name="Google Shape;9218;p37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9" name="Google Shape;9219;p37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0" name="Google Shape;9220;p37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1" name="Google Shape;9221;p37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2" name="Google Shape;9222;p37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3" name="Google Shape;9223;p37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4" name="Google Shape;9224;p37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5" name="Google Shape;9225;p37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6" name="Google Shape;9226;p37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7" name="Google Shape;9227;p37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8" name="Google Shape;9228;p37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9" name="Google Shape;9229;p37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0" name="Google Shape;9230;p37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1" name="Google Shape;9231;p37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2" name="Google Shape;9232;p37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3" name="Google Shape;9233;p37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4" name="Google Shape;9234;p37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5" name="Google Shape;9235;p37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6" name="Google Shape;9236;p37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7" name="Google Shape;9237;p37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8" name="Google Shape;9238;p37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9" name="Google Shape;9239;p37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0" name="Google Shape;9240;p37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1" name="Google Shape;9241;p37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2" name="Google Shape;9242;p37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3" name="Google Shape;9243;p37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4" name="Google Shape;9244;p37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5" name="Google Shape;9245;p37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6" name="Google Shape;9246;p37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7" name="Google Shape;9247;p37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8" name="Google Shape;9248;p37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9" name="Google Shape;9249;p37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0" name="Google Shape;9250;p37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1" name="Google Shape;9251;p37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2" name="Google Shape;9252;p37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3" name="Google Shape;9253;p37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4" name="Google Shape;9254;p37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5" name="Google Shape;9255;p37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6" name="Google Shape;9256;p37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7" name="Google Shape;9257;p37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8" name="Google Shape;9258;p37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9" name="Google Shape;9259;p37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0" name="Google Shape;9260;p37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1" name="Google Shape;9261;p37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2" name="Google Shape;9262;p37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3" name="Google Shape;9263;p37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4" name="Google Shape;9264;p37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5" name="Google Shape;9265;p37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6" name="Google Shape;9266;p37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7" name="Google Shape;9267;p37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8" name="Google Shape;9268;p37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9" name="Google Shape;9269;p37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0" name="Google Shape;9270;p37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1" name="Google Shape;9271;p37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2" name="Google Shape;9272;p37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3" name="Google Shape;9273;p37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4" name="Google Shape;9274;p37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5" name="Google Shape;9275;p37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6" name="Google Shape;9276;p37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7" name="Google Shape;9277;p37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8" name="Google Shape;9278;p37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9" name="Google Shape;9279;p37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280" name="Google Shape;9280;p37"/>
          <p:cNvGrpSpPr/>
          <p:nvPr/>
        </p:nvGrpSpPr>
        <p:grpSpPr>
          <a:xfrm rot="824594">
            <a:off x="372901" y="5678262"/>
            <a:ext cx="1367203" cy="975533"/>
            <a:chOff x="2422513" y="2930813"/>
            <a:chExt cx="1480888" cy="1056650"/>
          </a:xfrm>
        </p:grpSpPr>
        <p:sp>
          <p:nvSpPr>
            <p:cNvPr id="9281" name="Google Shape;9281;p37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2" name="Google Shape;9282;p37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3" name="Google Shape;9283;p37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4" name="Google Shape;9284;p37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5" name="Google Shape;9285;p37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6" name="Google Shape;9286;p37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7" name="Google Shape;9287;p37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8" name="Google Shape;9288;p37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9" name="Google Shape;9289;p37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0" name="Google Shape;9290;p37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1" name="Google Shape;9291;p37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2" name="Google Shape;9292;p37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3" name="Google Shape;9293;p37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4" name="Google Shape;9294;p37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5" name="Google Shape;9295;p37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6" name="Google Shape;9296;p37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7" name="Google Shape;9297;p37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8" name="Google Shape;9298;p37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9" name="Google Shape;9299;p37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0" name="Google Shape;9300;p37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1" name="Google Shape;9301;p37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2" name="Google Shape;9302;p37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3" name="Google Shape;9303;p37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4" name="Google Shape;9304;p37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5" name="Google Shape;9305;p37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6" name="Google Shape;9306;p37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7" name="Google Shape;9307;p37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8" name="Google Shape;9308;p37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9" name="Google Shape;9309;p37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0" name="Google Shape;9310;p37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1" name="Google Shape;9311;p37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2" name="Google Shape;9312;p37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3" name="Google Shape;9313;p37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4" name="Google Shape;9314;p37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5" name="Google Shape;9315;p37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6" name="Google Shape;9316;p37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7" name="Google Shape;9317;p37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8" name="Google Shape;9318;p37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9" name="Google Shape;9319;p37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0" name="Google Shape;9320;p37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1" name="Google Shape;9321;p37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2" name="Google Shape;9322;p37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3" name="Google Shape;9323;p37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4" name="Google Shape;9324;p37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5" name="Google Shape;9325;p37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6" name="Google Shape;9326;p37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7" name="Google Shape;9327;p37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8" name="Google Shape;9328;p37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9" name="Google Shape;9329;p37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0" name="Google Shape;9330;p37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1" name="Google Shape;9331;p37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2" name="Google Shape;9332;p37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3" name="Google Shape;9333;p37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4" name="Google Shape;9334;p37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5" name="Google Shape;9335;p37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6" name="Google Shape;9336;p37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7" name="Google Shape;9337;p37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8" name="Google Shape;9338;p37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9" name="Google Shape;9339;p37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0" name="Google Shape;9340;p37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1" name="Google Shape;9341;p37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2" name="Google Shape;9342;p37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3" name="Google Shape;9343;p37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4" name="Google Shape;9344;p37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5" name="Google Shape;9345;p37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6" name="Google Shape;9346;p37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7" name="Google Shape;9347;p37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8" name="Google Shape;9348;p37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9" name="Google Shape;9349;p37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0" name="Google Shape;9350;p37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1" name="Google Shape;9351;p37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2" name="Google Shape;9352;p37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3" name="Google Shape;9353;p37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4" name="Google Shape;9354;p37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5" name="Google Shape;9355;p37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6" name="Google Shape;9356;p37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7" name="Google Shape;9357;p37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8" name="Google Shape;9358;p37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9" name="Google Shape;9359;p37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0" name="Google Shape;9360;p37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1" name="Google Shape;9361;p37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2" name="Google Shape;9362;p37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3" name="Google Shape;9363;p37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4" name="Google Shape;9364;p37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5" name="Google Shape;9365;p37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6" name="Google Shape;9366;p37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7" name="Google Shape;9367;p37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8" name="Google Shape;9368;p37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9" name="Google Shape;9369;p37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0" name="Google Shape;9370;p37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1" name="Google Shape;9371;p37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2" name="Google Shape;9372;p37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3" name="Google Shape;9373;p37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4" name="Google Shape;9374;p37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5" name="Google Shape;9375;p37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6" name="Google Shape;9376;p37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7" name="Google Shape;9377;p37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8" name="Google Shape;9378;p37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9" name="Google Shape;9379;p37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0" name="Google Shape;9380;p37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1" name="Google Shape;9381;p37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2" name="Google Shape;9382;p37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3" name="Google Shape;9383;p37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4" name="Google Shape;9384;p37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5" name="Google Shape;9385;p37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6" name="Google Shape;9386;p37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7" name="Google Shape;9387;p37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8" name="Google Shape;9388;p37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9" name="Google Shape;9389;p37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0" name="Google Shape;9390;p37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1" name="Google Shape;9391;p37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2" name="Google Shape;9392;p37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3" name="Google Shape;9393;p37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4" name="Google Shape;9394;p37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5" name="Google Shape;9395;p37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6" name="Google Shape;9396;p37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397" name="Google Shape;9397;p37"/>
          <p:cNvGrpSpPr/>
          <p:nvPr/>
        </p:nvGrpSpPr>
        <p:grpSpPr>
          <a:xfrm rot="-602052">
            <a:off x="9398511" y="6111835"/>
            <a:ext cx="1197967" cy="335107"/>
            <a:chOff x="3254738" y="2386788"/>
            <a:chExt cx="695763" cy="194625"/>
          </a:xfrm>
        </p:grpSpPr>
        <p:sp>
          <p:nvSpPr>
            <p:cNvPr id="9398" name="Google Shape;9398;p3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9" name="Google Shape;9399;p3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0" name="Google Shape;9400;p3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1" name="Google Shape;9401;p3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2" name="Google Shape;9402;p3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3" name="Google Shape;9403;p3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4" name="Google Shape;9404;p3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5" name="Google Shape;9405;p3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6" name="Google Shape;9406;p3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7" name="Google Shape;9407;p3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8" name="Google Shape;9408;p3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9" name="Google Shape;9409;p3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0" name="Google Shape;9410;p3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1" name="Google Shape;9411;p3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12" name="Google Shape;9412;p37"/>
          <p:cNvGrpSpPr/>
          <p:nvPr/>
        </p:nvGrpSpPr>
        <p:grpSpPr>
          <a:xfrm rot="-3602858">
            <a:off x="9700496" y="3118046"/>
            <a:ext cx="903344" cy="1265348"/>
            <a:chOff x="1441713" y="3841513"/>
            <a:chExt cx="524688" cy="734950"/>
          </a:xfrm>
        </p:grpSpPr>
        <p:sp>
          <p:nvSpPr>
            <p:cNvPr id="9413" name="Google Shape;9413;p3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4" name="Google Shape;9414;p3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5" name="Google Shape;9415;p3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6" name="Google Shape;9416;p3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7" name="Google Shape;9417;p3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8" name="Google Shape;9418;p3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9" name="Google Shape;9419;p3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0" name="Google Shape;9420;p3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1" name="Google Shape;9421;p3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2" name="Google Shape;9422;p3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3" name="Google Shape;9423;p3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4" name="Google Shape;9424;p3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25" name="Google Shape;9425;p37"/>
          <p:cNvGrpSpPr/>
          <p:nvPr/>
        </p:nvGrpSpPr>
        <p:grpSpPr>
          <a:xfrm rot="1437641">
            <a:off x="914270" y="489426"/>
            <a:ext cx="858333" cy="897093"/>
            <a:chOff x="3586913" y="4050713"/>
            <a:chExt cx="498538" cy="521050"/>
          </a:xfrm>
        </p:grpSpPr>
        <p:sp>
          <p:nvSpPr>
            <p:cNvPr id="9426" name="Google Shape;9426;p37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7" name="Google Shape;9427;p37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8" name="Google Shape;9428;p37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9" name="Google Shape;9429;p37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0" name="Google Shape;9430;p37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1" name="Google Shape;9431;p37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2" name="Google Shape;9432;p37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3" name="Google Shape;9433;p37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4" name="Google Shape;9434;p37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5" name="Google Shape;9435;p37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6" name="Google Shape;9436;p37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7" name="Google Shape;9437;p37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8" name="Google Shape;9438;p37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9" name="Google Shape;9439;p37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40" name="Google Shape;9440;p37"/>
          <p:cNvGrpSpPr/>
          <p:nvPr/>
        </p:nvGrpSpPr>
        <p:grpSpPr>
          <a:xfrm rot="1744440">
            <a:off x="4867888" y="281043"/>
            <a:ext cx="1039357" cy="632271"/>
            <a:chOff x="1737788" y="3102388"/>
            <a:chExt cx="603663" cy="367225"/>
          </a:xfrm>
        </p:grpSpPr>
        <p:grpSp>
          <p:nvGrpSpPr>
            <p:cNvPr id="9441" name="Google Shape;9441;p37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9442" name="Google Shape;9442;p37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43" name="Google Shape;9443;p37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44" name="Google Shape;9444;p37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9445" name="Google Shape;9445;p37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6" name="Google Shape;9446;p37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7" name="Google Shape;9447;p37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48" name="Google Shape;9448;p37"/>
          <p:cNvGrpSpPr/>
          <p:nvPr/>
        </p:nvGrpSpPr>
        <p:grpSpPr>
          <a:xfrm rot="1104834">
            <a:off x="8590110" y="317595"/>
            <a:ext cx="1307780" cy="1105152"/>
            <a:chOff x="4750788" y="4200338"/>
            <a:chExt cx="759563" cy="641875"/>
          </a:xfrm>
        </p:grpSpPr>
        <p:sp>
          <p:nvSpPr>
            <p:cNvPr id="9449" name="Google Shape;9449;p37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0" name="Google Shape;9450;p37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1" name="Google Shape;9451;p37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2" name="Google Shape;9452;p37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3" name="Google Shape;9453;p37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4" name="Google Shape;9454;p37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5" name="Google Shape;9455;p37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6" name="Google Shape;9456;p37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7" name="Google Shape;9457;p37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8" name="Google Shape;9458;p37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9" name="Google Shape;9459;p37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0" name="Google Shape;9460;p37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1" name="Google Shape;9461;p37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2" name="Google Shape;9462;p37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3" name="Google Shape;9463;p37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4" name="Google Shape;9464;p37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5" name="Google Shape;9465;p37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6" name="Google Shape;9466;p37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7" name="Google Shape;9467;p37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8" name="Google Shape;9468;p37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9" name="Google Shape;9469;p37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0" name="Google Shape;9470;p37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1" name="Google Shape;9471;p37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2" name="Google Shape;9472;p37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3" name="Google Shape;9473;p37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4" name="Google Shape;9474;p37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5" name="Google Shape;9475;p37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6" name="Google Shape;9476;p37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7" name="Google Shape;9477;p37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8" name="Google Shape;9478;p37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9" name="Google Shape;9479;p37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0" name="Google Shape;9480;p37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1" name="Google Shape;9481;p37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2" name="Google Shape;9482;p37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1708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9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84" name="Google Shape;9484;p3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9485" name="Google Shape;9485;p3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6" name="Google Shape;9486;p3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87" name="Google Shape;9487;p38"/>
          <p:cNvGrpSpPr/>
          <p:nvPr/>
        </p:nvGrpSpPr>
        <p:grpSpPr>
          <a:xfrm rot="-7620864">
            <a:off x="4881830" y="-390631"/>
            <a:ext cx="727996" cy="1524408"/>
            <a:chOff x="724161" y="2710893"/>
            <a:chExt cx="281035" cy="588445"/>
          </a:xfrm>
        </p:grpSpPr>
        <p:sp>
          <p:nvSpPr>
            <p:cNvPr id="9488" name="Google Shape;9488;p3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9" name="Google Shape;9489;p3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0" name="Google Shape;9490;p3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1" name="Google Shape;9491;p3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2" name="Google Shape;9492;p3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3" name="Google Shape;9493;p3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4" name="Google Shape;9494;p3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5" name="Google Shape;9495;p3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6" name="Google Shape;9496;p3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7" name="Google Shape;9497;p3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8" name="Google Shape;9498;p3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9" name="Google Shape;9499;p3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0" name="Google Shape;9500;p3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1" name="Google Shape;9501;p3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2" name="Google Shape;9502;p3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3" name="Google Shape;9503;p3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4" name="Google Shape;9504;p3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5" name="Google Shape;9505;p3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6" name="Google Shape;9506;p3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7" name="Google Shape;9507;p3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8" name="Google Shape;9508;p3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9" name="Google Shape;9509;p3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0" name="Google Shape;9510;p3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1" name="Google Shape;9511;p3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2" name="Google Shape;9512;p3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3" name="Google Shape;9513;p3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4" name="Google Shape;9514;p3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5" name="Google Shape;9515;p3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6" name="Google Shape;9516;p3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7" name="Google Shape;9517;p3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8" name="Google Shape;9518;p3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9" name="Google Shape;9519;p3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20" name="Google Shape;9520;p38"/>
          <p:cNvGrpSpPr/>
          <p:nvPr/>
        </p:nvGrpSpPr>
        <p:grpSpPr>
          <a:xfrm rot="-3602858">
            <a:off x="4740163" y="5721879"/>
            <a:ext cx="903344" cy="1265348"/>
            <a:chOff x="1441713" y="3841513"/>
            <a:chExt cx="524688" cy="734950"/>
          </a:xfrm>
        </p:grpSpPr>
        <p:sp>
          <p:nvSpPr>
            <p:cNvPr id="9521" name="Google Shape;9521;p38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2" name="Google Shape;9522;p38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3" name="Google Shape;9523;p38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4" name="Google Shape;9524;p38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5" name="Google Shape;9525;p38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6" name="Google Shape;9526;p38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7" name="Google Shape;9527;p38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8" name="Google Shape;9528;p38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9" name="Google Shape;9529;p38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0" name="Google Shape;9530;p38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1" name="Google Shape;9531;p38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2" name="Google Shape;9532;p38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33" name="Google Shape;9533;p38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9534" name="Google Shape;9534;p38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5" name="Google Shape;9535;p38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6" name="Google Shape;9536;p38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7" name="Google Shape;9537;p38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8" name="Google Shape;9538;p38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9" name="Google Shape;9539;p38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0" name="Google Shape;9540;p38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1" name="Google Shape;9541;p38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2" name="Google Shape;9542;p38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3" name="Google Shape;9543;p38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4" name="Google Shape;9544;p38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5" name="Google Shape;9545;p38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6" name="Google Shape;9546;p38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7" name="Google Shape;9547;p38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8" name="Google Shape;9548;p38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9" name="Google Shape;9549;p38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0" name="Google Shape;9550;p38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1" name="Google Shape;9551;p38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2" name="Google Shape;9552;p38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3" name="Google Shape;9553;p38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54" name="Google Shape;9554;p38"/>
          <p:cNvGrpSpPr/>
          <p:nvPr/>
        </p:nvGrpSpPr>
        <p:grpSpPr>
          <a:xfrm rot="1303882">
            <a:off x="9106452" y="516626"/>
            <a:ext cx="1403203" cy="1155903"/>
            <a:chOff x="4399263" y="2810788"/>
            <a:chExt cx="815013" cy="671375"/>
          </a:xfrm>
        </p:grpSpPr>
        <p:sp>
          <p:nvSpPr>
            <p:cNvPr id="9555" name="Google Shape;9555;p38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6" name="Google Shape;9556;p38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7" name="Google Shape;9557;p38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8" name="Google Shape;9558;p38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9" name="Google Shape;9559;p38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0" name="Google Shape;9560;p38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1" name="Google Shape;9561;p38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2" name="Google Shape;9562;p38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3" name="Google Shape;9563;p38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4" name="Google Shape;9564;p38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5" name="Google Shape;9565;p38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6" name="Google Shape;9566;p38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7" name="Google Shape;9567;p38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8" name="Google Shape;9568;p38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9" name="Google Shape;9569;p38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0" name="Google Shape;9570;p38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1" name="Google Shape;9571;p38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2" name="Google Shape;9572;p38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3" name="Google Shape;9573;p38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4" name="Google Shape;9574;p38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5" name="Google Shape;9575;p38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6" name="Google Shape;9576;p38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7" name="Google Shape;9577;p38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8" name="Google Shape;9578;p38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9" name="Google Shape;9579;p38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0" name="Google Shape;9580;p38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1" name="Google Shape;9581;p38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2" name="Google Shape;9582;p38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3" name="Google Shape;9583;p38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4" name="Google Shape;9584;p38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5" name="Google Shape;9585;p38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6" name="Google Shape;9586;p38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7" name="Google Shape;9587;p38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8" name="Google Shape;9588;p38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9" name="Google Shape;9589;p38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0" name="Google Shape;9590;p38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1" name="Google Shape;9591;p38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2" name="Google Shape;9592;p38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3" name="Google Shape;9593;p38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4" name="Google Shape;9594;p38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5" name="Google Shape;9595;p38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6" name="Google Shape;9596;p38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7" name="Google Shape;9597;p38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8" name="Google Shape;9598;p38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9" name="Google Shape;9599;p38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0" name="Google Shape;9600;p38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1" name="Google Shape;9601;p38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2" name="Google Shape;9602;p38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3" name="Google Shape;9603;p38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4" name="Google Shape;9604;p38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5" name="Google Shape;9605;p38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6" name="Google Shape;9606;p38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7" name="Google Shape;9607;p38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8" name="Google Shape;9608;p38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9" name="Google Shape;9609;p38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0" name="Google Shape;9610;p38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1" name="Google Shape;9611;p38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2" name="Google Shape;9612;p38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3" name="Google Shape;9613;p38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4" name="Google Shape;9614;p38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5" name="Google Shape;9615;p38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6" name="Google Shape;9616;p38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7" name="Google Shape;9617;p38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8" name="Google Shape;9618;p38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9" name="Google Shape;9619;p38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0" name="Google Shape;9620;p38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1" name="Google Shape;9621;p38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2" name="Google Shape;9622;p38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3" name="Google Shape;9623;p38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4" name="Google Shape;9624;p38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5" name="Google Shape;9625;p38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6" name="Google Shape;9626;p38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7" name="Google Shape;9627;p38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8" name="Google Shape;9628;p38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9" name="Google Shape;9629;p38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0" name="Google Shape;9630;p38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1" name="Google Shape;9631;p38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2" name="Google Shape;9632;p38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3" name="Google Shape;9633;p38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4" name="Google Shape;9634;p38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5" name="Google Shape;9635;p38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6" name="Google Shape;9636;p38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7" name="Google Shape;9637;p38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8" name="Google Shape;9638;p38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9" name="Google Shape;9639;p38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0" name="Google Shape;9640;p38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1" name="Google Shape;9641;p38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2" name="Google Shape;9642;p38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3" name="Google Shape;9643;p38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4" name="Google Shape;9644;p38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5" name="Google Shape;9645;p38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6" name="Google Shape;9646;p38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7" name="Google Shape;9647;p38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8" name="Google Shape;9648;p38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9" name="Google Shape;9649;p38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0" name="Google Shape;9650;p38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1" name="Google Shape;9651;p38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2" name="Google Shape;9652;p38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3" name="Google Shape;9653;p38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4" name="Google Shape;9654;p38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5" name="Google Shape;9655;p38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6" name="Google Shape;9656;p38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7" name="Google Shape;9657;p38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8" name="Google Shape;9658;p38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9" name="Google Shape;9659;p38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0" name="Google Shape;9660;p38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1" name="Google Shape;9661;p38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2" name="Google Shape;9662;p38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3" name="Google Shape;9663;p38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4" name="Google Shape;9664;p38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5" name="Google Shape;9665;p38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6" name="Google Shape;9666;p38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7" name="Google Shape;9667;p38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8" name="Google Shape;9668;p38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9" name="Google Shape;9669;p38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0" name="Google Shape;9670;p38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1" name="Google Shape;9671;p38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2" name="Google Shape;9672;p38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3" name="Google Shape;9673;p38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4" name="Google Shape;9674;p38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5" name="Google Shape;9675;p38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6" name="Google Shape;9676;p38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7" name="Google Shape;9677;p38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8" name="Google Shape;9678;p38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9" name="Google Shape;9679;p38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0" name="Google Shape;9680;p38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1" name="Google Shape;9681;p38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2" name="Google Shape;9682;p38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3" name="Google Shape;9683;p38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4" name="Google Shape;9684;p38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5" name="Google Shape;9685;p38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6" name="Google Shape;9686;p38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7" name="Google Shape;9687;p38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8" name="Google Shape;9688;p38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9" name="Google Shape;9689;p38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0" name="Google Shape;9690;p38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1" name="Google Shape;9691;p38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2" name="Google Shape;9692;p38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3" name="Google Shape;9693;p38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4" name="Google Shape;9694;p38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5" name="Google Shape;9695;p38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6" name="Google Shape;9696;p38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7" name="Google Shape;9697;p38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8" name="Google Shape;9698;p38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9" name="Google Shape;9699;p38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0" name="Google Shape;9700;p38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1" name="Google Shape;9701;p38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2" name="Google Shape;9702;p38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3" name="Google Shape;9703;p38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4" name="Google Shape;9704;p38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5" name="Google Shape;9705;p38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6" name="Google Shape;9706;p38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7" name="Google Shape;9707;p38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8" name="Google Shape;9708;p38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9" name="Google Shape;9709;p38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0" name="Google Shape;9710;p38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1" name="Google Shape;9711;p38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2" name="Google Shape;9712;p38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3" name="Google Shape;9713;p38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4" name="Google Shape;9714;p38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5" name="Google Shape;9715;p38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6" name="Google Shape;9716;p38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7" name="Google Shape;9717;p38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8" name="Google Shape;9718;p38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9" name="Google Shape;9719;p38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0" name="Google Shape;9720;p38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1" name="Google Shape;9721;p38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2" name="Google Shape;9722;p38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3" name="Google Shape;9723;p38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4" name="Google Shape;9724;p38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5" name="Google Shape;9725;p38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6" name="Google Shape;9726;p38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7" name="Google Shape;9727;p38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8" name="Google Shape;9728;p38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9" name="Google Shape;9729;p38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0" name="Google Shape;9730;p38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1" name="Google Shape;9731;p38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2" name="Google Shape;9732;p38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3" name="Google Shape;9733;p38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4" name="Google Shape;9734;p38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5" name="Google Shape;9735;p38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6" name="Google Shape;9736;p38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7" name="Google Shape;9737;p38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8" name="Google Shape;9738;p38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9" name="Google Shape;9739;p38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0" name="Google Shape;9740;p38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1" name="Google Shape;9741;p38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2" name="Google Shape;9742;p38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3" name="Google Shape;9743;p38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4" name="Google Shape;9744;p38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5" name="Google Shape;9745;p38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6" name="Google Shape;9746;p38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7" name="Google Shape;9747;p38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8" name="Google Shape;9748;p38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9" name="Google Shape;9749;p38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0" name="Google Shape;9750;p38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1" name="Google Shape;9751;p38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2" name="Google Shape;9752;p38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3" name="Google Shape;9753;p38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4" name="Google Shape;9754;p38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5" name="Google Shape;9755;p38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6" name="Google Shape;9756;p38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7" name="Google Shape;9757;p38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8" name="Google Shape;9758;p38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9" name="Google Shape;9759;p38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0" name="Google Shape;9760;p38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1" name="Google Shape;9761;p38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2" name="Google Shape;9762;p38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3" name="Google Shape;9763;p38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4" name="Google Shape;9764;p38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5" name="Google Shape;9765;p38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6" name="Google Shape;9766;p38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7" name="Google Shape;9767;p38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8" name="Google Shape;9768;p38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9" name="Google Shape;9769;p38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0" name="Google Shape;9770;p38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1" name="Google Shape;9771;p38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2" name="Google Shape;9772;p38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3" name="Google Shape;9773;p38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4" name="Google Shape;9774;p38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5" name="Google Shape;9775;p38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6" name="Google Shape;9776;p38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7" name="Google Shape;9777;p38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8" name="Google Shape;9778;p38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9" name="Google Shape;9779;p38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0" name="Google Shape;9780;p38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1" name="Google Shape;9781;p38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2" name="Google Shape;9782;p38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3" name="Google Shape;9783;p38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4" name="Google Shape;9784;p38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5" name="Google Shape;9785;p38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6" name="Google Shape;9786;p38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7" name="Google Shape;9787;p38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8" name="Google Shape;9788;p38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9" name="Google Shape;9789;p38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0" name="Google Shape;9790;p38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1" name="Google Shape;9791;p38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2" name="Google Shape;9792;p38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3" name="Google Shape;9793;p38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4" name="Google Shape;9794;p38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5" name="Google Shape;9795;p38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6" name="Google Shape;9796;p38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7" name="Google Shape;9797;p38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8" name="Google Shape;9798;p38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9" name="Google Shape;9799;p38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0" name="Google Shape;9800;p38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1" name="Google Shape;9801;p38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2" name="Google Shape;9802;p38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3" name="Google Shape;9803;p38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4" name="Google Shape;9804;p38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5" name="Google Shape;9805;p38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6" name="Google Shape;9806;p38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7" name="Google Shape;9807;p38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8" name="Google Shape;9808;p38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9" name="Google Shape;9809;p38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0" name="Google Shape;9810;p38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1" name="Google Shape;9811;p38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2" name="Google Shape;9812;p38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813" name="Google Shape;9813;p38"/>
          <p:cNvGrpSpPr/>
          <p:nvPr/>
        </p:nvGrpSpPr>
        <p:grpSpPr>
          <a:xfrm rot="-662724">
            <a:off x="815565" y="5526826"/>
            <a:ext cx="742187" cy="937585"/>
            <a:chOff x="2884913" y="4249000"/>
            <a:chExt cx="431063" cy="544550"/>
          </a:xfrm>
        </p:grpSpPr>
        <p:sp>
          <p:nvSpPr>
            <p:cNvPr id="9814" name="Google Shape;9814;p38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5" name="Google Shape;9815;p38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6" name="Google Shape;9816;p38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7" name="Google Shape;9817;p38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8" name="Google Shape;9818;p38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9" name="Google Shape;9819;p38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0" name="Google Shape;9820;p38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1" name="Google Shape;9821;p38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2" name="Google Shape;9822;p38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3" name="Google Shape;9823;p38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4" name="Google Shape;9824;p38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5" name="Google Shape;9825;p38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6" name="Google Shape;9826;p38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7" name="Google Shape;9827;p38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8" name="Google Shape;9828;p38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9" name="Google Shape;9829;p38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0" name="Google Shape;9830;p38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1" name="Google Shape;9831;p38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2" name="Google Shape;9832;p38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3" name="Google Shape;9833;p38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4" name="Google Shape;9834;p38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5" name="Google Shape;9835;p38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6" name="Google Shape;9836;p38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7" name="Google Shape;9837;p38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8" name="Google Shape;9838;p38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9" name="Google Shape;9839;p38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0" name="Google Shape;9840;p38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1" name="Google Shape;9841;p38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2" name="Google Shape;9842;p38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3" name="Google Shape;9843;p38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4" name="Google Shape;9844;p38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5" name="Google Shape;9845;p38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6" name="Google Shape;9846;p38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7" name="Google Shape;9847;p38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8" name="Google Shape;9848;p38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9" name="Google Shape;9849;p38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0" name="Google Shape;9850;p38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1" name="Google Shape;9851;p38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2" name="Google Shape;9852;p38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3" name="Google Shape;9853;p38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4" name="Google Shape;9854;p38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5" name="Google Shape;9855;p38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6" name="Google Shape;9856;p38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7" name="Google Shape;9857;p38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8" name="Google Shape;9858;p38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9" name="Google Shape;9859;p38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0" name="Google Shape;9860;p38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1" name="Google Shape;9861;p38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2" name="Google Shape;9862;p38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3" name="Google Shape;9863;p38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4" name="Google Shape;9864;p38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5" name="Google Shape;9865;p38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6" name="Google Shape;9866;p38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7" name="Google Shape;9867;p38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8" name="Google Shape;9868;p38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9" name="Google Shape;9869;p38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0" name="Google Shape;9870;p38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1" name="Google Shape;9871;p38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2" name="Google Shape;9872;p38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3" name="Google Shape;9873;p38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4" name="Google Shape;9874;p38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5" name="Google Shape;9875;p38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6" name="Google Shape;9876;p38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7" name="Google Shape;9877;p38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8" name="Google Shape;9878;p38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9" name="Google Shape;9879;p38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0" name="Google Shape;9880;p38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1" name="Google Shape;9881;p38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2" name="Google Shape;9882;p38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3" name="Google Shape;9883;p38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884" name="Google Shape;9884;p38"/>
          <p:cNvGrpSpPr/>
          <p:nvPr/>
        </p:nvGrpSpPr>
        <p:grpSpPr>
          <a:xfrm rot="900807">
            <a:off x="9620671" y="5399176"/>
            <a:ext cx="1166389" cy="993552"/>
            <a:chOff x="4626188" y="1862663"/>
            <a:chExt cx="677463" cy="577075"/>
          </a:xfrm>
        </p:grpSpPr>
        <p:sp>
          <p:nvSpPr>
            <p:cNvPr id="9885" name="Google Shape;9885;p3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6" name="Google Shape;9886;p3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7" name="Google Shape;9887;p3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8" name="Google Shape;9888;p3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9" name="Google Shape;9889;p3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0" name="Google Shape;9890;p3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1" name="Google Shape;9891;p3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2" name="Google Shape;9892;p3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3" name="Google Shape;9893;p3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4" name="Google Shape;9894;p3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5" name="Google Shape;9895;p3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6" name="Google Shape;9896;p3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7" name="Google Shape;9897;p3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8" name="Google Shape;9898;p3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9" name="Google Shape;9899;p3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0" name="Google Shape;9900;p3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1" name="Google Shape;9901;p3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2" name="Google Shape;9902;p3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3" name="Google Shape;9903;p3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4" name="Google Shape;9904;p3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5" name="Google Shape;9905;p3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6" name="Google Shape;9906;p3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7" name="Google Shape;9907;p3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8" name="Google Shape;9908;p3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9" name="Google Shape;9909;p3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0" name="Google Shape;9910;p3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1" name="Google Shape;9911;p3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2" name="Google Shape;9912;p3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010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8568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99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01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0" name="Google Shape;1100;p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101" name="Google Shape;1101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2" name="Google Shape;1102;p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103" name="Google Shape;1103;p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104" name="Google Shape;1104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5" name="Google Shape;1105;p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106" name="Google Shape;1106;p7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1107" name="Google Shape;1107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8" name="Google Shape;1108;p7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109" name="Google Shape;1109;p7"/>
          <p:cNvSpPr txBox="1">
            <a:spLocks noGrp="1"/>
          </p:cNvSpPr>
          <p:nvPr>
            <p:ph type="body" idx="1"/>
          </p:nvPr>
        </p:nvSpPr>
        <p:spPr>
          <a:xfrm>
            <a:off x="5562184" y="1926100"/>
            <a:ext cx="4178000" cy="36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7252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>
                <a:solidFill>
                  <a:schemeClr val="lt1"/>
                </a:solidFill>
              </a:defRPr>
            </a:lvl1pPr>
            <a:lvl2pPr marL="1219170" lvl="1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36405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Open Sans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36405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Open Sans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35559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Open Sans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10" name="Google Shape;1110;p7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1111" name="Google Shape;1111;p7"/>
          <p:cNvGrpSpPr/>
          <p:nvPr/>
        </p:nvGrpSpPr>
        <p:grpSpPr>
          <a:xfrm rot="357110">
            <a:off x="8731301" y="455370"/>
            <a:ext cx="1367220" cy="975545"/>
            <a:chOff x="2422513" y="2930813"/>
            <a:chExt cx="1480888" cy="1056650"/>
          </a:xfrm>
        </p:grpSpPr>
        <p:sp>
          <p:nvSpPr>
            <p:cNvPr id="1112" name="Google Shape;1112;p7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3" name="Google Shape;1113;p7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4" name="Google Shape;1114;p7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5" name="Google Shape;1115;p7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6" name="Google Shape;1116;p7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7" name="Google Shape;1117;p7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8" name="Google Shape;1118;p7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9" name="Google Shape;1119;p7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0" name="Google Shape;1120;p7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1" name="Google Shape;1121;p7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2" name="Google Shape;1122;p7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3" name="Google Shape;1123;p7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4" name="Google Shape;1124;p7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5" name="Google Shape;1125;p7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6" name="Google Shape;1126;p7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7" name="Google Shape;1127;p7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8" name="Google Shape;1128;p7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9" name="Google Shape;1129;p7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0" name="Google Shape;1130;p7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1" name="Google Shape;1131;p7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2" name="Google Shape;1132;p7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3" name="Google Shape;1133;p7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4" name="Google Shape;1134;p7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5" name="Google Shape;1135;p7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6" name="Google Shape;1136;p7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7" name="Google Shape;1137;p7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8" name="Google Shape;1138;p7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9" name="Google Shape;1139;p7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0" name="Google Shape;1140;p7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1" name="Google Shape;1141;p7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2" name="Google Shape;1142;p7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3" name="Google Shape;1143;p7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4" name="Google Shape;1144;p7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5" name="Google Shape;1145;p7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6" name="Google Shape;1146;p7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7" name="Google Shape;1147;p7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8" name="Google Shape;1148;p7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9" name="Google Shape;1149;p7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0" name="Google Shape;1150;p7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1" name="Google Shape;1151;p7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2" name="Google Shape;1152;p7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3" name="Google Shape;1153;p7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4" name="Google Shape;1154;p7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5" name="Google Shape;1155;p7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6" name="Google Shape;1156;p7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7" name="Google Shape;1157;p7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8" name="Google Shape;1158;p7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9" name="Google Shape;1159;p7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0" name="Google Shape;1160;p7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1" name="Google Shape;1161;p7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2" name="Google Shape;1162;p7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3" name="Google Shape;1163;p7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4" name="Google Shape;1164;p7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5" name="Google Shape;1165;p7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6" name="Google Shape;1166;p7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7" name="Google Shape;1167;p7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8" name="Google Shape;1168;p7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9" name="Google Shape;1169;p7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0" name="Google Shape;1170;p7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1" name="Google Shape;1171;p7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2" name="Google Shape;1172;p7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3" name="Google Shape;1173;p7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4" name="Google Shape;1174;p7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5" name="Google Shape;1175;p7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6" name="Google Shape;1176;p7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7" name="Google Shape;1177;p7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8" name="Google Shape;1178;p7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9" name="Google Shape;1179;p7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80" name="Google Shape;1180;p7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1" name="Google Shape;1181;p7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2" name="Google Shape;1182;p7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3" name="Google Shape;1183;p7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4" name="Google Shape;1184;p7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5" name="Google Shape;1185;p7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6" name="Google Shape;1186;p7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7" name="Google Shape;1187;p7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8" name="Google Shape;1188;p7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9" name="Google Shape;1189;p7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0" name="Google Shape;1190;p7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1" name="Google Shape;1191;p7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2" name="Google Shape;1192;p7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3" name="Google Shape;1193;p7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4" name="Google Shape;1194;p7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5" name="Google Shape;1195;p7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6" name="Google Shape;1196;p7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7" name="Google Shape;1197;p7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8" name="Google Shape;1198;p7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9" name="Google Shape;1199;p7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0" name="Google Shape;1200;p7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1" name="Google Shape;1201;p7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2" name="Google Shape;1202;p7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3" name="Google Shape;1203;p7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4" name="Google Shape;1204;p7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5" name="Google Shape;1205;p7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6" name="Google Shape;1206;p7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7" name="Google Shape;1207;p7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8" name="Google Shape;1208;p7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9" name="Google Shape;1209;p7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0" name="Google Shape;1210;p7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1" name="Google Shape;1211;p7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2" name="Google Shape;1212;p7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3" name="Google Shape;1213;p7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4" name="Google Shape;1214;p7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5" name="Google Shape;1215;p7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6" name="Google Shape;1216;p7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7" name="Google Shape;1217;p7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8" name="Google Shape;1218;p7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9" name="Google Shape;1219;p7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0" name="Google Shape;1220;p7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1" name="Google Shape;1221;p7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2" name="Google Shape;1222;p7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3" name="Google Shape;1223;p7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4" name="Google Shape;1224;p7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5" name="Google Shape;1225;p7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6" name="Google Shape;1226;p7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7" name="Google Shape;1227;p7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28" name="Google Shape;1228;p7"/>
          <p:cNvGrpSpPr/>
          <p:nvPr/>
        </p:nvGrpSpPr>
        <p:grpSpPr>
          <a:xfrm rot="-602052">
            <a:off x="239445" y="6248935"/>
            <a:ext cx="1197967" cy="335107"/>
            <a:chOff x="3254738" y="2386788"/>
            <a:chExt cx="695763" cy="194625"/>
          </a:xfrm>
        </p:grpSpPr>
        <p:sp>
          <p:nvSpPr>
            <p:cNvPr id="1229" name="Google Shape;1229;p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0" name="Google Shape;1230;p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1" name="Google Shape;1231;p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2" name="Google Shape;1232;p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3" name="Google Shape;1233;p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4" name="Google Shape;1234;p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5" name="Google Shape;1235;p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6" name="Google Shape;1236;p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7" name="Google Shape;1237;p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8" name="Google Shape;1238;p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9" name="Google Shape;1239;p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0" name="Google Shape;1240;p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1" name="Google Shape;1241;p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2" name="Google Shape;1242;p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43" name="Google Shape;1243;p7"/>
          <p:cNvGrpSpPr/>
          <p:nvPr/>
        </p:nvGrpSpPr>
        <p:grpSpPr>
          <a:xfrm rot="920958">
            <a:off x="9324625" y="5675685"/>
            <a:ext cx="903344" cy="1265348"/>
            <a:chOff x="1441713" y="3841513"/>
            <a:chExt cx="524688" cy="734950"/>
          </a:xfrm>
        </p:grpSpPr>
        <p:sp>
          <p:nvSpPr>
            <p:cNvPr id="1244" name="Google Shape;1244;p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5" name="Google Shape;1245;p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6" name="Google Shape;1246;p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7" name="Google Shape;1247;p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8" name="Google Shape;1248;p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9" name="Google Shape;1249;p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0" name="Google Shape;1250;p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1" name="Google Shape;1251;p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2" name="Google Shape;1252;p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3" name="Google Shape;1253;p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4" name="Google Shape;1254;p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5" name="Google Shape;1255;p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56" name="Google Shape;1256;p7"/>
          <p:cNvGrpSpPr/>
          <p:nvPr/>
        </p:nvGrpSpPr>
        <p:grpSpPr>
          <a:xfrm>
            <a:off x="-226993" y="1909907"/>
            <a:ext cx="763783" cy="1120375"/>
            <a:chOff x="1713713" y="4972438"/>
            <a:chExt cx="443613" cy="650725"/>
          </a:xfrm>
        </p:grpSpPr>
        <p:sp>
          <p:nvSpPr>
            <p:cNvPr id="1257" name="Google Shape;1257;p7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8" name="Google Shape;1258;p7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14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0" name="Google Shape;1270;p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271" name="Google Shape;1271;p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272" name="Google Shape;1272;p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73" name="Google Shape;1273;p8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274" name="Google Shape;1274;p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275" name="Google Shape;1275;p8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76" name="Google Shape;1276;p8"/>
          <p:cNvGrpSpPr/>
          <p:nvPr/>
        </p:nvGrpSpPr>
        <p:grpSpPr>
          <a:xfrm>
            <a:off x="1409513" y="5171790"/>
            <a:ext cx="858348" cy="897109"/>
            <a:chOff x="3586913" y="4050713"/>
            <a:chExt cx="498538" cy="521050"/>
          </a:xfrm>
        </p:grpSpPr>
        <p:sp>
          <p:nvSpPr>
            <p:cNvPr id="1277" name="Google Shape;1277;p8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78" name="Google Shape;1278;p8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79" name="Google Shape;1279;p8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0" name="Google Shape;1280;p8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1" name="Google Shape;1281;p8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2" name="Google Shape;1282;p8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3" name="Google Shape;1283;p8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4" name="Google Shape;1284;p8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5" name="Google Shape;1285;p8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6" name="Google Shape;1286;p8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7" name="Google Shape;1287;p8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8" name="Google Shape;1288;p8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9" name="Google Shape;1289;p8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90" name="Google Shape;1290;p8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91" name="Google Shape;1291;p8"/>
          <p:cNvGrpSpPr/>
          <p:nvPr/>
        </p:nvGrpSpPr>
        <p:grpSpPr>
          <a:xfrm>
            <a:off x="5158131" y="337903"/>
            <a:ext cx="1034008" cy="1106041"/>
            <a:chOff x="1992513" y="1111488"/>
            <a:chExt cx="600563" cy="642400"/>
          </a:xfrm>
        </p:grpSpPr>
        <p:grpSp>
          <p:nvGrpSpPr>
            <p:cNvPr id="1292" name="Google Shape;1292;p8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1293" name="Google Shape;1293;p8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4" name="Google Shape;1294;p8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5" name="Google Shape;1295;p8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6" name="Google Shape;1296;p8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7" name="Google Shape;1297;p8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8" name="Google Shape;1298;p8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9" name="Google Shape;1299;p8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0" name="Google Shape;1300;p8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1" name="Google Shape;1301;p8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2" name="Google Shape;1302;p8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303" name="Google Shape;1303;p8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4" name="Google Shape;1304;p8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5" name="Google Shape;1305;p8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6" name="Google Shape;1306;p8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7" name="Google Shape;1307;p8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8" name="Google Shape;1308;p8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9" name="Google Shape;1309;p8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0" name="Google Shape;1310;p8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1" name="Google Shape;1311;p8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2" name="Google Shape;1312;p8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13" name="Google Shape;1313;p8"/>
          <p:cNvGrpSpPr/>
          <p:nvPr/>
        </p:nvGrpSpPr>
        <p:grpSpPr>
          <a:xfrm rot="1744440">
            <a:off x="88155" y="3081477"/>
            <a:ext cx="1039357" cy="632271"/>
            <a:chOff x="1737788" y="3102388"/>
            <a:chExt cx="603663" cy="367225"/>
          </a:xfrm>
        </p:grpSpPr>
        <p:grpSp>
          <p:nvGrpSpPr>
            <p:cNvPr id="1314" name="Google Shape;1314;p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315" name="Google Shape;1315;p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16" name="Google Shape;1316;p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17" name="Google Shape;1317;p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318" name="Google Shape;1318;p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9" name="Google Shape;1319;p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0" name="Google Shape;1320;p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21" name="Google Shape;1321;p8"/>
          <p:cNvGrpSpPr/>
          <p:nvPr/>
        </p:nvGrpSpPr>
        <p:grpSpPr>
          <a:xfrm rot="1279855">
            <a:off x="8865185" y="988959"/>
            <a:ext cx="1166372" cy="993536"/>
            <a:chOff x="4626188" y="1862663"/>
            <a:chExt cx="677463" cy="577075"/>
          </a:xfrm>
        </p:grpSpPr>
        <p:sp>
          <p:nvSpPr>
            <p:cNvPr id="1322" name="Google Shape;1322;p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3" name="Google Shape;1323;p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4" name="Google Shape;1324;p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5" name="Google Shape;1325;p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6" name="Google Shape;1326;p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7" name="Google Shape;1327;p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8" name="Google Shape;1328;p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9" name="Google Shape;1329;p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0" name="Google Shape;1330;p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1" name="Google Shape;1331;p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2" name="Google Shape;1332;p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3" name="Google Shape;1333;p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4" name="Google Shape;1334;p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5" name="Google Shape;1335;p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6" name="Google Shape;1336;p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7" name="Google Shape;1337;p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8" name="Google Shape;1338;p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9" name="Google Shape;1339;p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0" name="Google Shape;1340;p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1" name="Google Shape;1341;p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2" name="Google Shape;1342;p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3" name="Google Shape;1343;p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4" name="Google Shape;1344;p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5" name="Google Shape;1345;p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6" name="Google Shape;1346;p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7" name="Google Shape;1347;p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8" name="Google Shape;1348;p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9" name="Google Shape;1349;p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50" name="Google Shape;1350;p8"/>
          <p:cNvGrpSpPr/>
          <p:nvPr/>
        </p:nvGrpSpPr>
        <p:grpSpPr>
          <a:xfrm rot="-4924618">
            <a:off x="5507538" y="5895339"/>
            <a:ext cx="763799" cy="1120399"/>
            <a:chOff x="1713713" y="4972438"/>
            <a:chExt cx="443613" cy="650725"/>
          </a:xfrm>
        </p:grpSpPr>
        <p:sp>
          <p:nvSpPr>
            <p:cNvPr id="1351" name="Google Shape;1351;p8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2" name="Google Shape;1352;p8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3" name="Google Shape;1353;p8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4" name="Google Shape;1354;p8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5" name="Google Shape;1355;p8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6" name="Google Shape;1356;p8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7" name="Google Shape;1357;p8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8" name="Google Shape;1358;p8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9" name="Google Shape;1359;p8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0" name="Google Shape;1360;p8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1" name="Google Shape;1361;p8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2" name="Google Shape;1362;p8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63" name="Google Shape;1363;p8"/>
          <p:cNvGrpSpPr/>
          <p:nvPr/>
        </p:nvGrpSpPr>
        <p:grpSpPr>
          <a:xfrm rot="-1266112">
            <a:off x="8714141" y="5232360"/>
            <a:ext cx="1307756" cy="1105131"/>
            <a:chOff x="4750788" y="4200338"/>
            <a:chExt cx="759563" cy="641875"/>
          </a:xfrm>
        </p:grpSpPr>
        <p:sp>
          <p:nvSpPr>
            <p:cNvPr id="1364" name="Google Shape;1364;p8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5" name="Google Shape;1365;p8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6" name="Google Shape;1366;p8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7" name="Google Shape;1367;p8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8" name="Google Shape;1368;p8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9" name="Google Shape;1369;p8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0" name="Google Shape;1370;p8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1" name="Google Shape;1371;p8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2" name="Google Shape;1372;p8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3" name="Google Shape;1373;p8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4" name="Google Shape;1374;p8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5" name="Google Shape;1375;p8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6" name="Google Shape;1376;p8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7" name="Google Shape;1377;p8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8" name="Google Shape;1378;p8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9" name="Google Shape;1379;p8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0" name="Google Shape;1380;p8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1" name="Google Shape;1381;p8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2" name="Google Shape;1382;p8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3" name="Google Shape;1383;p8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4" name="Google Shape;1384;p8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5" name="Google Shape;1385;p8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6" name="Google Shape;1386;p8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7" name="Google Shape;1387;p8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8" name="Google Shape;1388;p8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9" name="Google Shape;1389;p8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0" name="Google Shape;1390;p8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1" name="Google Shape;1391;p8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2" name="Google Shape;1392;p8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3" name="Google Shape;1393;p8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4" name="Google Shape;1394;p8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5" name="Google Shape;1395;p8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6" name="Google Shape;1396;p8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7" name="Google Shape;1397;p8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98" name="Google Shape;1398;p8"/>
          <p:cNvGrpSpPr/>
          <p:nvPr/>
        </p:nvGrpSpPr>
        <p:grpSpPr>
          <a:xfrm rot="-7957323">
            <a:off x="1096504" y="215031"/>
            <a:ext cx="728003" cy="1524437"/>
            <a:chOff x="724161" y="2710893"/>
            <a:chExt cx="281035" cy="588445"/>
          </a:xfrm>
        </p:grpSpPr>
        <p:sp>
          <p:nvSpPr>
            <p:cNvPr id="1399" name="Google Shape;1399;p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0" name="Google Shape;1400;p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1" name="Google Shape;1401;p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2" name="Google Shape;1402;p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3" name="Google Shape;1403;p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4" name="Google Shape;1404;p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5" name="Google Shape;1405;p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6" name="Google Shape;1406;p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7" name="Google Shape;1407;p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8" name="Google Shape;1408;p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9" name="Google Shape;1409;p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0" name="Google Shape;1410;p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1" name="Google Shape;1411;p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2" name="Google Shape;1412;p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3" name="Google Shape;1413;p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4" name="Google Shape;1414;p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5" name="Google Shape;1415;p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6" name="Google Shape;1416;p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7" name="Google Shape;1417;p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8" name="Google Shape;1418;p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9" name="Google Shape;1419;p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0" name="Google Shape;1420;p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1" name="Google Shape;1421;p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2" name="Google Shape;1422;p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3" name="Google Shape;1423;p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4" name="Google Shape;1424;p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5" name="Google Shape;1425;p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6" name="Google Shape;1426;p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7" name="Google Shape;1427;p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8" name="Google Shape;1428;p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9" name="Google Shape;1429;p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30" name="Google Shape;1430;p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431" name="Google Shape;1431;p8"/>
          <p:cNvSpPr txBox="1">
            <a:spLocks noGrp="1"/>
          </p:cNvSpPr>
          <p:nvPr>
            <p:ph type="title"/>
          </p:nvPr>
        </p:nvSpPr>
        <p:spPr>
          <a:xfrm>
            <a:off x="2067400" y="2145400"/>
            <a:ext cx="7447600" cy="29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9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574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" name="Google Shape;1433;p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434" name="Google Shape;1434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435" name="Google Shape;1435;p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436" name="Google Shape;1436;p9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437" name="Google Shape;1437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438" name="Google Shape;1438;p9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439" name="Google Shape;1439;p9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1440" name="Google Shape;1440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1" name="Google Shape;1441;p9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442" name="Google Shape;1442;p9"/>
          <p:cNvSpPr txBox="1">
            <a:spLocks noGrp="1"/>
          </p:cNvSpPr>
          <p:nvPr>
            <p:ph type="title"/>
          </p:nvPr>
        </p:nvSpPr>
        <p:spPr>
          <a:xfrm flipH="1">
            <a:off x="2621445" y="2097933"/>
            <a:ext cx="5937600" cy="1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443" name="Google Shape;1443;p9"/>
          <p:cNvSpPr txBox="1">
            <a:spLocks noGrp="1"/>
          </p:cNvSpPr>
          <p:nvPr>
            <p:ph type="subTitle" idx="1"/>
          </p:nvPr>
        </p:nvSpPr>
        <p:spPr>
          <a:xfrm flipH="1">
            <a:off x="3048245" y="3618333"/>
            <a:ext cx="5084000" cy="13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1444" name="Google Shape;1444;p9"/>
          <p:cNvGrpSpPr/>
          <p:nvPr/>
        </p:nvGrpSpPr>
        <p:grpSpPr>
          <a:xfrm>
            <a:off x="1409513" y="5171790"/>
            <a:ext cx="858348" cy="897109"/>
            <a:chOff x="3586913" y="4050713"/>
            <a:chExt cx="498538" cy="521050"/>
          </a:xfrm>
        </p:grpSpPr>
        <p:sp>
          <p:nvSpPr>
            <p:cNvPr id="1445" name="Google Shape;1445;p9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6" name="Google Shape;1446;p9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7" name="Google Shape;1447;p9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8" name="Google Shape;1448;p9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9" name="Google Shape;1449;p9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0" name="Google Shape;1450;p9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1" name="Google Shape;1451;p9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2" name="Google Shape;1452;p9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3" name="Google Shape;1453;p9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4" name="Google Shape;1454;p9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5" name="Google Shape;1455;p9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6" name="Google Shape;1456;p9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7" name="Google Shape;1457;p9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8" name="Google Shape;1458;p9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59" name="Google Shape;1459;p9"/>
          <p:cNvGrpSpPr/>
          <p:nvPr/>
        </p:nvGrpSpPr>
        <p:grpSpPr>
          <a:xfrm>
            <a:off x="5158131" y="337903"/>
            <a:ext cx="1034008" cy="1106041"/>
            <a:chOff x="1992513" y="1111488"/>
            <a:chExt cx="600563" cy="642400"/>
          </a:xfrm>
        </p:grpSpPr>
        <p:grpSp>
          <p:nvGrpSpPr>
            <p:cNvPr id="1460" name="Google Shape;1460;p9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1461" name="Google Shape;1461;p9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2" name="Google Shape;1462;p9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3" name="Google Shape;1463;p9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4" name="Google Shape;1464;p9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5" name="Google Shape;1465;p9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6" name="Google Shape;1466;p9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7" name="Google Shape;1467;p9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8" name="Google Shape;1468;p9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9" name="Google Shape;1469;p9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70" name="Google Shape;1470;p9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471" name="Google Shape;1471;p9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2" name="Google Shape;1472;p9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3" name="Google Shape;1473;p9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4" name="Google Shape;1474;p9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5" name="Google Shape;1475;p9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6" name="Google Shape;1476;p9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7" name="Google Shape;1477;p9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8" name="Google Shape;1478;p9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9" name="Google Shape;1479;p9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0" name="Google Shape;1480;p9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81" name="Google Shape;1481;p9"/>
          <p:cNvGrpSpPr/>
          <p:nvPr/>
        </p:nvGrpSpPr>
        <p:grpSpPr>
          <a:xfrm rot="1744440">
            <a:off x="88155" y="3081477"/>
            <a:ext cx="1039357" cy="632271"/>
            <a:chOff x="1737788" y="3102388"/>
            <a:chExt cx="603663" cy="367225"/>
          </a:xfrm>
        </p:grpSpPr>
        <p:grpSp>
          <p:nvGrpSpPr>
            <p:cNvPr id="1482" name="Google Shape;1482;p9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483" name="Google Shape;1483;p9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4" name="Google Shape;1484;p9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5" name="Google Shape;1485;p9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486" name="Google Shape;1486;p9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7" name="Google Shape;1487;p9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8" name="Google Shape;1488;p9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89" name="Google Shape;1489;p9"/>
          <p:cNvGrpSpPr/>
          <p:nvPr/>
        </p:nvGrpSpPr>
        <p:grpSpPr>
          <a:xfrm rot="1279855">
            <a:off x="8865185" y="988959"/>
            <a:ext cx="1166372" cy="993536"/>
            <a:chOff x="4626188" y="1862663"/>
            <a:chExt cx="677463" cy="577075"/>
          </a:xfrm>
        </p:grpSpPr>
        <p:sp>
          <p:nvSpPr>
            <p:cNvPr id="1490" name="Google Shape;1490;p9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1" name="Google Shape;1491;p9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2" name="Google Shape;1492;p9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3" name="Google Shape;1493;p9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4" name="Google Shape;1494;p9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5" name="Google Shape;1495;p9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6" name="Google Shape;1496;p9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7" name="Google Shape;1497;p9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8" name="Google Shape;1498;p9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9" name="Google Shape;1499;p9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0" name="Google Shape;1500;p9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1" name="Google Shape;1501;p9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2" name="Google Shape;1502;p9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3" name="Google Shape;1503;p9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4" name="Google Shape;1504;p9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5" name="Google Shape;1505;p9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6" name="Google Shape;1506;p9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7" name="Google Shape;1507;p9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8" name="Google Shape;1508;p9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9" name="Google Shape;1509;p9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0" name="Google Shape;1510;p9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1" name="Google Shape;1511;p9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2" name="Google Shape;1512;p9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3" name="Google Shape;1513;p9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4" name="Google Shape;1514;p9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5" name="Google Shape;1515;p9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6" name="Google Shape;1516;p9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7" name="Google Shape;1517;p9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18" name="Google Shape;1518;p9"/>
          <p:cNvGrpSpPr/>
          <p:nvPr/>
        </p:nvGrpSpPr>
        <p:grpSpPr>
          <a:xfrm rot="-4924618">
            <a:off x="5031555" y="5427139"/>
            <a:ext cx="763799" cy="1120399"/>
            <a:chOff x="1713713" y="4972438"/>
            <a:chExt cx="443613" cy="650725"/>
          </a:xfrm>
        </p:grpSpPr>
        <p:sp>
          <p:nvSpPr>
            <p:cNvPr id="1519" name="Google Shape;1519;p9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0" name="Google Shape;1520;p9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1" name="Google Shape;1521;p9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2" name="Google Shape;1522;p9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3" name="Google Shape;1523;p9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4" name="Google Shape;1524;p9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5" name="Google Shape;1525;p9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6" name="Google Shape;1526;p9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7" name="Google Shape;1527;p9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8" name="Google Shape;1528;p9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9" name="Google Shape;1529;p9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0" name="Google Shape;1530;p9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31" name="Google Shape;1531;p9"/>
          <p:cNvGrpSpPr/>
          <p:nvPr/>
        </p:nvGrpSpPr>
        <p:grpSpPr>
          <a:xfrm rot="-1266112">
            <a:off x="8714141" y="5232360"/>
            <a:ext cx="1307756" cy="1105131"/>
            <a:chOff x="4750788" y="4200338"/>
            <a:chExt cx="759563" cy="641875"/>
          </a:xfrm>
        </p:grpSpPr>
        <p:sp>
          <p:nvSpPr>
            <p:cNvPr id="1532" name="Google Shape;1532;p9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3" name="Google Shape;1533;p9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4" name="Google Shape;1534;p9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5" name="Google Shape;1535;p9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6" name="Google Shape;1536;p9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7" name="Google Shape;1537;p9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8" name="Google Shape;1538;p9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9" name="Google Shape;1539;p9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0" name="Google Shape;1540;p9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1" name="Google Shape;1541;p9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2" name="Google Shape;1542;p9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3" name="Google Shape;1543;p9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4" name="Google Shape;1544;p9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5" name="Google Shape;1545;p9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6" name="Google Shape;1546;p9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7" name="Google Shape;1547;p9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8" name="Google Shape;1548;p9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9" name="Google Shape;1549;p9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0" name="Google Shape;1550;p9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1" name="Google Shape;1551;p9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2" name="Google Shape;1552;p9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3" name="Google Shape;1553;p9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4" name="Google Shape;1554;p9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5" name="Google Shape;1555;p9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6" name="Google Shape;1556;p9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7" name="Google Shape;1557;p9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8" name="Google Shape;1558;p9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9" name="Google Shape;1559;p9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0" name="Google Shape;1560;p9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1" name="Google Shape;1561;p9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2" name="Google Shape;1562;p9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3" name="Google Shape;1563;p9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4" name="Google Shape;1564;p9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5" name="Google Shape;1565;p9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66" name="Google Shape;1566;p9"/>
          <p:cNvGrpSpPr/>
          <p:nvPr/>
        </p:nvGrpSpPr>
        <p:grpSpPr>
          <a:xfrm rot="-7957323">
            <a:off x="1096504" y="215031"/>
            <a:ext cx="728003" cy="1524437"/>
            <a:chOff x="724161" y="2710893"/>
            <a:chExt cx="281035" cy="588445"/>
          </a:xfrm>
        </p:grpSpPr>
        <p:sp>
          <p:nvSpPr>
            <p:cNvPr id="1567" name="Google Shape;1567;p9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8" name="Google Shape;1568;p9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9" name="Google Shape;1569;p9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0" name="Google Shape;1570;p9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1" name="Google Shape;1571;p9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2" name="Google Shape;1572;p9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3" name="Google Shape;1573;p9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4" name="Google Shape;1574;p9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5" name="Google Shape;1575;p9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6" name="Google Shape;1576;p9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7" name="Google Shape;1577;p9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8" name="Google Shape;1578;p9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9" name="Google Shape;1579;p9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0" name="Google Shape;1580;p9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1" name="Google Shape;1581;p9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2" name="Google Shape;1582;p9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3" name="Google Shape;1583;p9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4" name="Google Shape;1584;p9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5" name="Google Shape;1585;p9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6" name="Google Shape;1586;p9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7" name="Google Shape;1587;p9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8" name="Google Shape;1588;p9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9" name="Google Shape;1589;p9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0" name="Google Shape;1590;p9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1" name="Google Shape;1591;p9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2" name="Google Shape;1592;p9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3" name="Google Shape;1593;p9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4" name="Google Shape;1594;p9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5" name="Google Shape;1595;p9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6" name="Google Shape;1596;p9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7" name="Google Shape;1597;p9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8" name="Google Shape;1598;p9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30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p10"/>
          <p:cNvSpPr txBox="1">
            <a:spLocks noGrp="1"/>
          </p:cNvSpPr>
          <p:nvPr>
            <p:ph type="body" idx="1"/>
          </p:nvPr>
        </p:nvSpPr>
        <p:spPr>
          <a:xfrm>
            <a:off x="3090000" y="460167"/>
            <a:ext cx="6012000" cy="11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bster"/>
              <a:buNone/>
              <a:defRPr sz="3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601" name="Google Shape;1601;p10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1602" name="Google Shape;1602;p1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616" name="Google Shape;1616;p10"/>
          <p:cNvGrpSpPr/>
          <p:nvPr/>
        </p:nvGrpSpPr>
        <p:grpSpPr>
          <a:xfrm rot="2216507">
            <a:off x="10540169" y="5731444"/>
            <a:ext cx="1403279" cy="1155965"/>
            <a:chOff x="4399263" y="2810788"/>
            <a:chExt cx="815013" cy="671375"/>
          </a:xfrm>
        </p:grpSpPr>
        <p:sp>
          <p:nvSpPr>
            <p:cNvPr id="1617" name="Google Shape;1617;p1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7" name="Google Shape;1647;p1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8" name="Google Shape;1648;p1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3" name="Google Shape;1663;p1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4" name="Google Shape;1664;p1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5" name="Google Shape;1665;p1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6" name="Google Shape;1666;p1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7" name="Google Shape;1667;p1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8" name="Google Shape;1668;p1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9" name="Google Shape;1669;p1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0" name="Google Shape;1670;p1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1" name="Google Shape;1671;p1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2" name="Google Shape;1672;p1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3" name="Google Shape;1673;p1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4" name="Google Shape;1674;p1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5" name="Google Shape;1675;p1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6" name="Google Shape;1676;p1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7" name="Google Shape;1677;p1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8" name="Google Shape;1678;p1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9" name="Google Shape;1679;p1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0" name="Google Shape;1680;p1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1" name="Google Shape;1681;p1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2" name="Google Shape;1682;p1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3" name="Google Shape;1683;p1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4" name="Google Shape;1684;p1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5" name="Google Shape;1685;p1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6" name="Google Shape;1686;p1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7" name="Google Shape;1687;p1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8" name="Google Shape;1688;p1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9" name="Google Shape;1689;p1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0" name="Google Shape;1690;p1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1" name="Google Shape;1691;p1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2" name="Google Shape;1692;p1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3" name="Google Shape;1693;p1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4" name="Google Shape;1694;p1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5" name="Google Shape;1695;p1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6" name="Google Shape;1696;p1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7" name="Google Shape;1697;p1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8" name="Google Shape;1698;p1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9" name="Google Shape;1699;p1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0" name="Google Shape;1700;p1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1" name="Google Shape;1701;p1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2" name="Google Shape;1702;p1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3" name="Google Shape;1703;p1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4" name="Google Shape;1704;p1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5" name="Google Shape;1705;p1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6" name="Google Shape;1706;p1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7" name="Google Shape;1707;p1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8" name="Google Shape;1708;p1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9" name="Google Shape;1709;p1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0" name="Google Shape;1710;p1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1" name="Google Shape;1711;p1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2" name="Google Shape;1712;p1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3" name="Google Shape;1713;p1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4" name="Google Shape;1714;p1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5" name="Google Shape;1715;p1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6" name="Google Shape;1716;p1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7" name="Google Shape;1717;p1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8" name="Google Shape;1718;p1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9" name="Google Shape;1719;p1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0" name="Google Shape;1720;p1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1" name="Google Shape;1721;p1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2" name="Google Shape;1722;p1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3" name="Google Shape;1723;p1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4" name="Google Shape;1724;p1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5" name="Google Shape;1725;p1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6" name="Google Shape;1726;p1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7" name="Google Shape;1727;p1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8" name="Google Shape;1728;p1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9" name="Google Shape;1729;p1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0" name="Google Shape;1730;p1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1" name="Google Shape;1731;p1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2" name="Google Shape;1732;p1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3" name="Google Shape;1733;p1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4" name="Google Shape;1734;p1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5" name="Google Shape;1735;p1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6" name="Google Shape;1736;p1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7" name="Google Shape;1737;p1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8" name="Google Shape;1738;p1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9" name="Google Shape;1739;p1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0" name="Google Shape;1740;p1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1" name="Google Shape;1741;p1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2" name="Google Shape;1742;p1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3" name="Google Shape;1743;p1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4" name="Google Shape;1744;p1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5" name="Google Shape;1745;p1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6" name="Google Shape;1746;p1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7" name="Google Shape;1747;p1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8" name="Google Shape;1748;p1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9" name="Google Shape;1749;p1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0" name="Google Shape;1750;p1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1" name="Google Shape;1751;p1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2" name="Google Shape;1752;p1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3" name="Google Shape;1753;p1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4" name="Google Shape;1754;p1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5" name="Google Shape;1755;p1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6" name="Google Shape;1756;p1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7" name="Google Shape;1757;p1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8" name="Google Shape;1758;p1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9" name="Google Shape;1759;p1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0" name="Google Shape;1760;p1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1" name="Google Shape;1761;p1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2" name="Google Shape;1762;p1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3" name="Google Shape;1763;p1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4" name="Google Shape;1764;p1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5" name="Google Shape;1765;p1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6" name="Google Shape;1766;p1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7" name="Google Shape;1767;p1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8" name="Google Shape;1768;p1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9" name="Google Shape;1769;p1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0" name="Google Shape;1770;p1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1" name="Google Shape;1771;p1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2" name="Google Shape;1772;p1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3" name="Google Shape;1773;p1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4" name="Google Shape;1774;p1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5" name="Google Shape;1775;p1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6" name="Google Shape;1776;p1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7" name="Google Shape;1777;p1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8" name="Google Shape;1778;p1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9" name="Google Shape;1779;p1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0" name="Google Shape;1780;p1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1" name="Google Shape;1781;p1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2" name="Google Shape;1782;p1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3" name="Google Shape;1783;p1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4" name="Google Shape;1784;p1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5" name="Google Shape;1785;p1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6" name="Google Shape;1786;p1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7" name="Google Shape;1787;p1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8" name="Google Shape;1788;p1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9" name="Google Shape;1789;p1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0" name="Google Shape;1790;p1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1" name="Google Shape;1791;p1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2" name="Google Shape;1792;p1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3" name="Google Shape;1793;p1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4" name="Google Shape;1794;p1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5" name="Google Shape;1795;p1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6" name="Google Shape;1796;p1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7" name="Google Shape;1797;p1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8" name="Google Shape;1798;p1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9" name="Google Shape;1799;p1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0" name="Google Shape;1800;p1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1" name="Google Shape;1801;p1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2" name="Google Shape;1802;p1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3" name="Google Shape;1803;p1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4" name="Google Shape;1804;p1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5" name="Google Shape;1805;p1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6" name="Google Shape;1806;p1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7" name="Google Shape;1807;p1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8" name="Google Shape;1808;p1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9" name="Google Shape;1809;p1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0" name="Google Shape;1810;p1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1" name="Google Shape;1811;p1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2" name="Google Shape;1812;p1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3" name="Google Shape;1813;p1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4" name="Google Shape;1814;p1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5" name="Google Shape;1815;p1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6" name="Google Shape;1816;p1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7" name="Google Shape;1817;p1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8" name="Google Shape;1818;p1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9" name="Google Shape;1819;p1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0" name="Google Shape;1820;p1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1" name="Google Shape;1821;p1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2" name="Google Shape;1822;p1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3" name="Google Shape;1823;p1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4" name="Google Shape;1824;p1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5" name="Google Shape;1825;p1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6" name="Google Shape;1826;p1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7" name="Google Shape;1827;p1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8" name="Google Shape;1828;p1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9" name="Google Shape;1829;p1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0" name="Google Shape;1830;p1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1" name="Google Shape;1831;p1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2" name="Google Shape;1832;p1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3" name="Google Shape;1833;p1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4" name="Google Shape;1834;p1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5" name="Google Shape;1835;p1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6" name="Google Shape;1836;p1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7" name="Google Shape;1837;p1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8" name="Google Shape;1838;p1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9" name="Google Shape;1839;p1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0" name="Google Shape;1840;p1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1" name="Google Shape;1841;p1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2" name="Google Shape;1842;p1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3" name="Google Shape;1843;p1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4" name="Google Shape;1844;p1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5" name="Google Shape;1845;p1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6" name="Google Shape;1846;p1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7" name="Google Shape;1847;p1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8" name="Google Shape;1848;p1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9" name="Google Shape;1849;p1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0" name="Google Shape;1850;p1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1" name="Google Shape;1851;p1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2" name="Google Shape;1852;p1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3" name="Google Shape;1853;p1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4" name="Google Shape;1854;p1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5" name="Google Shape;1855;p1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6" name="Google Shape;1856;p1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7" name="Google Shape;1857;p1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8" name="Google Shape;1858;p1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9" name="Google Shape;1859;p1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0" name="Google Shape;1860;p1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1" name="Google Shape;1861;p1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2" name="Google Shape;1862;p1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3" name="Google Shape;1863;p1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4" name="Google Shape;1864;p1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5" name="Google Shape;1865;p1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6" name="Google Shape;1866;p1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7" name="Google Shape;1867;p1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8" name="Google Shape;1868;p1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9" name="Google Shape;1869;p1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0" name="Google Shape;1870;p1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1" name="Google Shape;1871;p1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2" name="Google Shape;1872;p1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3" name="Google Shape;1873;p1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4" name="Google Shape;1874;p1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875" name="Google Shape;1875;p10"/>
          <p:cNvGrpSpPr/>
          <p:nvPr/>
        </p:nvGrpSpPr>
        <p:grpSpPr>
          <a:xfrm rot="-564544">
            <a:off x="459933" y="332107"/>
            <a:ext cx="1039324" cy="632251"/>
            <a:chOff x="1737788" y="3102388"/>
            <a:chExt cx="603663" cy="367225"/>
          </a:xfrm>
        </p:grpSpPr>
        <p:grpSp>
          <p:nvGrpSpPr>
            <p:cNvPr id="1876" name="Google Shape;1876;p10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877" name="Google Shape;1877;p10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78" name="Google Shape;1878;p10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79" name="Google Shape;1879;p10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880" name="Google Shape;1880;p10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81" name="Google Shape;1881;p10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82" name="Google Shape;1882;p10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883" name="Google Shape;1883;p10"/>
          <p:cNvGrpSpPr/>
          <p:nvPr/>
        </p:nvGrpSpPr>
        <p:grpSpPr>
          <a:xfrm rot="534040">
            <a:off x="9884931" y="252945"/>
            <a:ext cx="1286207" cy="1175387"/>
            <a:chOff x="1427588" y="2103288"/>
            <a:chExt cx="747013" cy="682650"/>
          </a:xfrm>
        </p:grpSpPr>
        <p:grpSp>
          <p:nvGrpSpPr>
            <p:cNvPr id="1884" name="Google Shape;1884;p10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1885" name="Google Shape;1885;p10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6" name="Google Shape;1886;p10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7" name="Google Shape;1887;p10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8" name="Google Shape;1888;p10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9" name="Google Shape;1889;p10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0" name="Google Shape;1890;p10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1" name="Google Shape;1891;p10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2" name="Google Shape;1892;p10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3" name="Google Shape;1893;p10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4" name="Google Shape;1894;p10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5" name="Google Shape;1895;p10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6" name="Google Shape;1896;p10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7" name="Google Shape;1897;p10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8" name="Google Shape;1898;p10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9" name="Google Shape;1899;p10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0" name="Google Shape;1900;p10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1" name="Google Shape;1901;p10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2" name="Google Shape;1902;p10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3" name="Google Shape;1903;p10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4" name="Google Shape;1904;p10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5" name="Google Shape;1905;p10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6" name="Google Shape;1906;p10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7" name="Google Shape;1907;p10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8" name="Google Shape;1908;p10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9" name="Google Shape;1909;p10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0" name="Google Shape;1910;p10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1" name="Google Shape;1911;p10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2" name="Google Shape;1912;p10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3" name="Google Shape;1913;p10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914" name="Google Shape;1914;p10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5" name="Google Shape;1915;p10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6" name="Google Shape;1916;p10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7" name="Google Shape;1917;p10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8" name="Google Shape;1918;p10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9" name="Google Shape;1919;p10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0" name="Google Shape;1920;p10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1" name="Google Shape;1921;p10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2" name="Google Shape;1922;p10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3" name="Google Shape;1923;p10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4" name="Google Shape;1924;p10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5" name="Google Shape;1925;p10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6" name="Google Shape;1926;p10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7" name="Google Shape;1927;p10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8" name="Google Shape;1928;p10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9" name="Google Shape;1929;p10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0" name="Google Shape;1930;p10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1" name="Google Shape;1931;p10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2" name="Google Shape;1932;p10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3" name="Google Shape;1933;p10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4" name="Google Shape;1934;p10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5" name="Google Shape;1935;p10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6" name="Google Shape;1936;p10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7" name="Google Shape;1937;p10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8" name="Google Shape;1938;p10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9" name="Google Shape;1939;p10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0" name="Google Shape;1940;p10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1" name="Google Shape;1941;p10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2" name="Google Shape;1942;p10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591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4" name="Google Shape;1944;p1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945" name="Google Shape;1945;p1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6" name="Google Shape;1946;p1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947" name="Google Shape;1947;p11"/>
          <p:cNvSpPr txBox="1">
            <a:spLocks noGrp="1"/>
          </p:cNvSpPr>
          <p:nvPr>
            <p:ph type="title" hasCustomPrompt="1"/>
          </p:nvPr>
        </p:nvSpPr>
        <p:spPr>
          <a:xfrm>
            <a:off x="1866000" y="2685500"/>
            <a:ext cx="7444000" cy="125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0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48" name="Google Shape;1948;p11"/>
          <p:cNvSpPr txBox="1">
            <a:spLocks noGrp="1"/>
          </p:cNvSpPr>
          <p:nvPr>
            <p:ph type="body" idx="1"/>
          </p:nvPr>
        </p:nvSpPr>
        <p:spPr>
          <a:xfrm>
            <a:off x="3744400" y="4051433"/>
            <a:ext cx="3687200" cy="7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2400">
                <a:solidFill>
                  <a:schemeClr val="lt1"/>
                </a:solidFill>
              </a:defRPr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949" name="Google Shape;1949;p11"/>
          <p:cNvGrpSpPr/>
          <p:nvPr/>
        </p:nvGrpSpPr>
        <p:grpSpPr>
          <a:xfrm rot="3422530">
            <a:off x="9258335" y="5134593"/>
            <a:ext cx="903379" cy="1265396"/>
            <a:chOff x="1441713" y="3841513"/>
            <a:chExt cx="524688" cy="734950"/>
          </a:xfrm>
        </p:grpSpPr>
        <p:sp>
          <p:nvSpPr>
            <p:cNvPr id="1950" name="Google Shape;1950;p1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1" name="Google Shape;1951;p1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2" name="Google Shape;1952;p1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3" name="Google Shape;1953;p1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4" name="Google Shape;1954;p1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5" name="Google Shape;1955;p1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6" name="Google Shape;1956;p1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7" name="Google Shape;1957;p1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8" name="Google Shape;1958;p1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9" name="Google Shape;1959;p1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0" name="Google Shape;1960;p1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1" name="Google Shape;1961;p1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62" name="Google Shape;1962;p11"/>
          <p:cNvGrpSpPr/>
          <p:nvPr/>
        </p:nvGrpSpPr>
        <p:grpSpPr>
          <a:xfrm rot="1129334">
            <a:off x="1612051" y="5222536"/>
            <a:ext cx="858316" cy="897075"/>
            <a:chOff x="3586913" y="4050713"/>
            <a:chExt cx="498538" cy="521050"/>
          </a:xfrm>
        </p:grpSpPr>
        <p:sp>
          <p:nvSpPr>
            <p:cNvPr id="1963" name="Google Shape;1963;p11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4" name="Google Shape;1964;p11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5" name="Google Shape;1965;p11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6" name="Google Shape;1966;p11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7" name="Google Shape;1967;p11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8" name="Google Shape;1968;p11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9" name="Google Shape;1969;p11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0" name="Google Shape;1970;p11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1" name="Google Shape;1971;p11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2" name="Google Shape;1972;p11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3" name="Google Shape;1973;p11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4" name="Google Shape;1974;p11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5" name="Google Shape;1975;p11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6" name="Google Shape;1976;p11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77" name="Google Shape;1977;p11"/>
          <p:cNvGrpSpPr/>
          <p:nvPr/>
        </p:nvGrpSpPr>
        <p:grpSpPr>
          <a:xfrm rot="6484124">
            <a:off x="9369959" y="977343"/>
            <a:ext cx="1296036" cy="1211349"/>
            <a:chOff x="2993713" y="1450988"/>
            <a:chExt cx="752763" cy="703575"/>
          </a:xfrm>
        </p:grpSpPr>
        <p:sp>
          <p:nvSpPr>
            <p:cNvPr id="1978" name="Google Shape;1978;p1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9" name="Google Shape;1979;p1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0" name="Google Shape;1980;p1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1" name="Google Shape;1981;p1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2" name="Google Shape;1982;p1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3" name="Google Shape;1983;p1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4" name="Google Shape;1984;p1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5" name="Google Shape;1985;p1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6" name="Google Shape;1986;p1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7" name="Google Shape;1987;p1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8" name="Google Shape;1988;p1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9" name="Google Shape;1989;p1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0" name="Google Shape;1990;p1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1" name="Google Shape;1991;p1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2" name="Google Shape;1992;p1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3" name="Google Shape;1993;p1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4" name="Google Shape;1994;p1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5" name="Google Shape;1995;p1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6" name="Google Shape;1996;p1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7" name="Google Shape;1997;p1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98" name="Google Shape;1998;p11"/>
          <p:cNvGrpSpPr/>
          <p:nvPr/>
        </p:nvGrpSpPr>
        <p:grpSpPr>
          <a:xfrm rot="-7159237">
            <a:off x="5518815" y="5540257"/>
            <a:ext cx="374717" cy="784600"/>
            <a:chOff x="724161" y="2710893"/>
            <a:chExt cx="281035" cy="588445"/>
          </a:xfrm>
        </p:grpSpPr>
        <p:sp>
          <p:nvSpPr>
            <p:cNvPr id="1999" name="Google Shape;1999;p11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0" name="Google Shape;2000;p11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1" name="Google Shape;2001;p11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2" name="Google Shape;2002;p11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3" name="Google Shape;2003;p11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4" name="Google Shape;2004;p11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5" name="Google Shape;2005;p11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6" name="Google Shape;2006;p11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7" name="Google Shape;2007;p11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8" name="Google Shape;2008;p11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9" name="Google Shape;2009;p11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0" name="Google Shape;2010;p11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1" name="Google Shape;2011;p11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2" name="Google Shape;2012;p11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3" name="Google Shape;2013;p11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4" name="Google Shape;2014;p11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5" name="Google Shape;2015;p11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6" name="Google Shape;2016;p11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7" name="Google Shape;2017;p11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8" name="Google Shape;2018;p11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9" name="Google Shape;2019;p11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0" name="Google Shape;2020;p11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1" name="Google Shape;2021;p11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2" name="Google Shape;2022;p11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3" name="Google Shape;2023;p11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4" name="Google Shape;2024;p11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5" name="Google Shape;2025;p11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6" name="Google Shape;2026;p11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7" name="Google Shape;2027;p11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8" name="Google Shape;2028;p11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9" name="Google Shape;2029;p11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30" name="Google Shape;2030;p11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031" name="Google Shape;2031;p11"/>
          <p:cNvGrpSpPr/>
          <p:nvPr/>
        </p:nvGrpSpPr>
        <p:grpSpPr>
          <a:xfrm rot="-768563">
            <a:off x="981478" y="995337"/>
            <a:ext cx="1286193" cy="1175375"/>
            <a:chOff x="1427588" y="2103288"/>
            <a:chExt cx="747013" cy="682650"/>
          </a:xfrm>
        </p:grpSpPr>
        <p:grpSp>
          <p:nvGrpSpPr>
            <p:cNvPr id="2032" name="Google Shape;2032;p11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2033" name="Google Shape;2033;p11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4" name="Google Shape;2034;p11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5" name="Google Shape;2035;p11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6" name="Google Shape;2036;p11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7" name="Google Shape;2037;p11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8" name="Google Shape;2038;p11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9" name="Google Shape;2039;p11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0" name="Google Shape;2040;p11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1" name="Google Shape;2041;p11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2" name="Google Shape;2042;p11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3" name="Google Shape;2043;p11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4" name="Google Shape;2044;p11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5" name="Google Shape;2045;p11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6" name="Google Shape;2046;p11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7" name="Google Shape;2047;p11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8" name="Google Shape;2048;p11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9" name="Google Shape;2049;p11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0" name="Google Shape;2050;p11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1" name="Google Shape;2051;p11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2" name="Google Shape;2052;p11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3" name="Google Shape;2053;p11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4" name="Google Shape;2054;p11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5" name="Google Shape;2055;p11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6" name="Google Shape;2056;p11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7" name="Google Shape;2057;p11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8" name="Google Shape;2058;p11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9" name="Google Shape;2059;p11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60" name="Google Shape;2060;p11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61" name="Google Shape;2061;p11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062" name="Google Shape;2062;p11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3" name="Google Shape;2063;p11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4" name="Google Shape;2064;p11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5" name="Google Shape;2065;p11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6" name="Google Shape;2066;p11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7" name="Google Shape;2067;p11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8" name="Google Shape;2068;p11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9" name="Google Shape;2069;p11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0" name="Google Shape;2070;p11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1" name="Google Shape;2071;p11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2" name="Google Shape;2072;p11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3" name="Google Shape;2073;p11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4" name="Google Shape;2074;p11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5" name="Google Shape;2075;p11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6" name="Google Shape;2076;p11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7" name="Google Shape;2077;p11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8" name="Google Shape;2078;p11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9" name="Google Shape;2079;p11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0" name="Google Shape;2080;p11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1" name="Google Shape;2081;p11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2" name="Google Shape;2082;p11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3" name="Google Shape;2083;p11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4" name="Google Shape;2084;p11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5" name="Google Shape;2085;p11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6" name="Google Shape;2086;p11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7" name="Google Shape;2087;p11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8" name="Google Shape;2088;p11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9" name="Google Shape;2089;p11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0" name="Google Shape;2090;p11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091" name="Google Shape;2091;p11"/>
          <p:cNvGrpSpPr/>
          <p:nvPr/>
        </p:nvGrpSpPr>
        <p:grpSpPr>
          <a:xfrm>
            <a:off x="5195512" y="511045"/>
            <a:ext cx="1403235" cy="1155929"/>
            <a:chOff x="4399263" y="2810788"/>
            <a:chExt cx="815013" cy="671375"/>
          </a:xfrm>
        </p:grpSpPr>
        <p:sp>
          <p:nvSpPr>
            <p:cNvPr id="2092" name="Google Shape;2092;p1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3" name="Google Shape;2093;p1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4" name="Google Shape;2094;p1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5" name="Google Shape;2095;p1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6" name="Google Shape;2096;p1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7" name="Google Shape;2097;p1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8" name="Google Shape;2098;p1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9" name="Google Shape;2099;p1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0" name="Google Shape;2100;p1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1" name="Google Shape;2101;p1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2" name="Google Shape;2102;p1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3" name="Google Shape;2103;p1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4" name="Google Shape;2104;p1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5" name="Google Shape;2105;p1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6" name="Google Shape;2106;p1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7" name="Google Shape;2107;p1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8" name="Google Shape;2108;p1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9" name="Google Shape;2109;p1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0" name="Google Shape;2110;p1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1" name="Google Shape;2111;p1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2" name="Google Shape;2112;p1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3" name="Google Shape;2113;p1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4" name="Google Shape;2114;p1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5" name="Google Shape;2115;p1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6" name="Google Shape;2116;p1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7" name="Google Shape;2117;p1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8" name="Google Shape;2118;p1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9" name="Google Shape;2119;p1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0" name="Google Shape;2120;p1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1" name="Google Shape;2121;p1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2" name="Google Shape;2122;p1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3" name="Google Shape;2123;p1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4" name="Google Shape;2124;p1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5" name="Google Shape;2125;p1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6" name="Google Shape;2126;p1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7" name="Google Shape;2127;p1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8" name="Google Shape;2128;p1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9" name="Google Shape;2129;p1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0" name="Google Shape;2130;p1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1" name="Google Shape;2131;p1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2" name="Google Shape;2132;p1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3" name="Google Shape;2133;p1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4" name="Google Shape;2134;p1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5" name="Google Shape;2135;p1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6" name="Google Shape;2136;p1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7" name="Google Shape;2137;p1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8" name="Google Shape;2138;p1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9" name="Google Shape;2139;p1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0" name="Google Shape;2140;p1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1" name="Google Shape;2141;p1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2" name="Google Shape;2142;p1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3" name="Google Shape;2143;p1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4" name="Google Shape;2144;p1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5" name="Google Shape;2145;p1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6" name="Google Shape;2146;p1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7" name="Google Shape;2147;p1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8" name="Google Shape;2148;p1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9" name="Google Shape;2149;p1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0" name="Google Shape;2150;p1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1" name="Google Shape;2151;p1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2" name="Google Shape;2152;p1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3" name="Google Shape;2153;p1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4" name="Google Shape;2154;p1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5" name="Google Shape;2155;p1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6" name="Google Shape;2156;p1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7" name="Google Shape;2157;p1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8" name="Google Shape;2158;p1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9" name="Google Shape;2159;p1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0" name="Google Shape;2160;p1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1" name="Google Shape;2161;p1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2" name="Google Shape;2162;p1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3" name="Google Shape;2163;p1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4" name="Google Shape;2164;p1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5" name="Google Shape;2165;p1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6" name="Google Shape;2166;p1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7" name="Google Shape;2167;p1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8" name="Google Shape;2168;p1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9" name="Google Shape;2169;p1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0" name="Google Shape;2170;p1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1" name="Google Shape;2171;p1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2" name="Google Shape;2172;p1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3" name="Google Shape;2173;p1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4" name="Google Shape;2174;p1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5" name="Google Shape;2175;p1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6" name="Google Shape;2176;p1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7" name="Google Shape;2177;p1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8" name="Google Shape;2178;p1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9" name="Google Shape;2179;p1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0" name="Google Shape;2180;p1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1" name="Google Shape;2181;p1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2" name="Google Shape;2182;p1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3" name="Google Shape;2183;p1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4" name="Google Shape;2184;p1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5" name="Google Shape;2185;p1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6" name="Google Shape;2186;p1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7" name="Google Shape;2187;p1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8" name="Google Shape;2188;p1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9" name="Google Shape;2189;p1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0" name="Google Shape;2190;p1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1" name="Google Shape;2191;p1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2" name="Google Shape;2192;p1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3" name="Google Shape;2193;p1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4" name="Google Shape;2194;p1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5" name="Google Shape;2195;p1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6" name="Google Shape;2196;p1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7" name="Google Shape;2197;p1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8" name="Google Shape;2198;p1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9" name="Google Shape;2199;p1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0" name="Google Shape;2200;p1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1" name="Google Shape;2201;p1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2" name="Google Shape;2202;p1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3" name="Google Shape;2203;p1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4" name="Google Shape;2204;p1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5" name="Google Shape;2205;p1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6" name="Google Shape;2206;p1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7" name="Google Shape;2207;p1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8" name="Google Shape;2208;p1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9" name="Google Shape;2209;p1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0" name="Google Shape;2210;p1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1" name="Google Shape;2211;p1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2" name="Google Shape;2212;p1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3" name="Google Shape;2213;p1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4" name="Google Shape;2214;p1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5" name="Google Shape;2215;p1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6" name="Google Shape;2216;p1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7" name="Google Shape;2217;p1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8" name="Google Shape;2218;p1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9" name="Google Shape;2219;p1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0" name="Google Shape;2220;p1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1" name="Google Shape;2221;p1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2" name="Google Shape;2222;p1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3" name="Google Shape;2223;p1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4" name="Google Shape;2224;p1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5" name="Google Shape;2225;p1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6" name="Google Shape;2226;p1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7" name="Google Shape;2227;p1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8" name="Google Shape;2228;p1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9" name="Google Shape;2229;p1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0" name="Google Shape;2230;p1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1" name="Google Shape;2231;p1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2" name="Google Shape;2232;p1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3" name="Google Shape;2233;p1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4" name="Google Shape;2234;p1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5" name="Google Shape;2235;p1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6" name="Google Shape;2236;p1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7" name="Google Shape;2237;p1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8" name="Google Shape;2238;p1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9" name="Google Shape;2239;p1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0" name="Google Shape;2240;p1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1" name="Google Shape;2241;p1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2" name="Google Shape;2242;p1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3" name="Google Shape;2243;p1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4" name="Google Shape;2244;p1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5" name="Google Shape;2245;p1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6" name="Google Shape;2246;p1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7" name="Google Shape;2247;p1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8" name="Google Shape;2248;p1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9" name="Google Shape;2249;p1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0" name="Google Shape;2250;p1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1" name="Google Shape;2251;p1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2" name="Google Shape;2252;p1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3" name="Google Shape;2253;p1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4" name="Google Shape;2254;p1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5" name="Google Shape;2255;p1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6" name="Google Shape;2256;p1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7" name="Google Shape;2257;p1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8" name="Google Shape;2258;p1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9" name="Google Shape;2259;p1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0" name="Google Shape;2260;p1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1" name="Google Shape;2261;p1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2" name="Google Shape;2262;p1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3" name="Google Shape;2263;p1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4" name="Google Shape;2264;p1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5" name="Google Shape;2265;p1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6" name="Google Shape;2266;p1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7" name="Google Shape;2267;p1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8" name="Google Shape;2268;p1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9" name="Google Shape;2269;p1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0" name="Google Shape;2270;p1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1" name="Google Shape;2271;p1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2" name="Google Shape;2272;p1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3" name="Google Shape;2273;p1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4" name="Google Shape;2274;p1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5" name="Google Shape;2275;p1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6" name="Google Shape;2276;p1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7" name="Google Shape;2277;p1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8" name="Google Shape;2278;p1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9" name="Google Shape;2279;p1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0" name="Google Shape;2280;p1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1" name="Google Shape;2281;p1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2" name="Google Shape;2282;p1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3" name="Google Shape;2283;p1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4" name="Google Shape;2284;p1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5" name="Google Shape;2285;p1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6" name="Google Shape;2286;p1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7" name="Google Shape;2287;p1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8" name="Google Shape;2288;p1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9" name="Google Shape;2289;p1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0" name="Google Shape;2290;p1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1" name="Google Shape;2291;p1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2" name="Google Shape;2292;p1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3" name="Google Shape;2293;p1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4" name="Google Shape;2294;p1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5" name="Google Shape;2295;p1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6" name="Google Shape;2296;p1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7" name="Google Shape;2297;p1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8" name="Google Shape;2298;p1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9" name="Google Shape;2299;p1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0" name="Google Shape;2300;p1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1" name="Google Shape;2301;p1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2" name="Google Shape;2302;p1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3" name="Google Shape;2303;p1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4" name="Google Shape;2304;p1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5" name="Google Shape;2305;p1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6" name="Google Shape;2306;p1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7" name="Google Shape;2307;p1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8" name="Google Shape;2308;p1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9" name="Google Shape;2309;p1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0" name="Google Shape;2310;p1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1" name="Google Shape;2311;p1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2" name="Google Shape;2312;p1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3" name="Google Shape;2313;p1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4" name="Google Shape;2314;p1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5" name="Google Shape;2315;p1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6" name="Google Shape;2316;p1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7" name="Google Shape;2317;p1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8" name="Google Shape;2318;p1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9" name="Google Shape;2319;p1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0" name="Google Shape;2320;p1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1" name="Google Shape;2321;p1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2" name="Google Shape;2322;p1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3" name="Google Shape;2323;p1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4" name="Google Shape;2324;p1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5" name="Google Shape;2325;p1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6" name="Google Shape;2326;p1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7" name="Google Shape;2327;p1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8" name="Google Shape;2328;p1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9" name="Google Shape;2329;p1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0" name="Google Shape;2330;p1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1" name="Google Shape;2331;p1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2" name="Google Shape;2332;p1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3" name="Google Shape;2333;p1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4" name="Google Shape;2334;p1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5" name="Google Shape;2335;p1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6" name="Google Shape;2336;p1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7" name="Google Shape;2337;p1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8" name="Google Shape;2338;p1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9" name="Google Shape;2339;p1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0" name="Google Shape;2340;p1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1" name="Google Shape;2341;p1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2" name="Google Shape;2342;p1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3" name="Google Shape;2343;p1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4" name="Google Shape;2344;p1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5" name="Google Shape;2345;p1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6" name="Google Shape;2346;p1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7" name="Google Shape;2347;p1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8" name="Google Shape;2348;p1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9" name="Google Shape;2349;p1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142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" name="Google Shape;2351;p12"/>
          <p:cNvSpPr/>
          <p:nvPr/>
        </p:nvSpPr>
        <p:spPr>
          <a:xfrm rot="1356523" flipH="1">
            <a:off x="9812640" y="-138396"/>
            <a:ext cx="15520" cy="46096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1900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6"/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6700" y="303967"/>
            <a:ext cx="9371200" cy="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6700" y="2488933"/>
            <a:ext cx="5910800" cy="2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1537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8" r:id="rId28"/>
    <p:sldLayoutId id="2147483699" r:id="rId29"/>
    <p:sldLayoutId id="2147483700" r:id="rId30"/>
    <p:sldLayoutId id="2147483701" r:id="rId31"/>
    <p:sldLayoutId id="2147483702" r:id="rId32"/>
    <p:sldLayoutId id="2147483703" r:id="rId33"/>
    <p:sldLayoutId id="2147483705" r:id="rId3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Shape 9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4" name="Google Shape;9914;p39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9915" name="Google Shape;9915;p39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37498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8723E-183B-45D8-AEC2-380A8EEC61B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28800" y="2438400"/>
            <a:ext cx="7222331" cy="2349500"/>
          </a:xfrm>
        </p:spPr>
        <p:txBody>
          <a:bodyPr/>
          <a:lstStyle/>
          <a:p>
            <a:pPr marL="139700" indent="0" algn="ctr">
              <a:buNone/>
            </a:pPr>
            <a:r>
              <a:rPr lang="es-ES" sz="11500" b="1" dirty="0">
                <a:solidFill>
                  <a:srgbClr val="C00000"/>
                </a:solidFill>
                <a:latin typeface="Escolar2" panose="00000400000000000000" pitchFamily="2" charset="0"/>
              </a:rPr>
              <a:t>Ciencias</a:t>
            </a:r>
          </a:p>
          <a:p>
            <a:pPr marL="139700" indent="0" algn="ctr">
              <a:buNone/>
            </a:pPr>
            <a:r>
              <a:rPr lang="es-ES" sz="2800" b="1" dirty="0">
                <a:solidFill>
                  <a:srgbClr val="C00000"/>
                </a:solidFill>
                <a:latin typeface="Escolar2" panose="00000400000000000000" pitchFamily="2" charset="0"/>
              </a:rPr>
              <a:t>Clase </a:t>
            </a:r>
            <a:r>
              <a:rPr lang="es-ES" sz="2800" b="1" dirty="0" err="1">
                <a:solidFill>
                  <a:srgbClr val="C00000"/>
                </a:solidFill>
                <a:latin typeface="Escolar2" panose="00000400000000000000" pitchFamily="2" charset="0"/>
              </a:rPr>
              <a:t>N°</a:t>
            </a:r>
            <a:r>
              <a:rPr lang="es-ES" sz="2800" b="1" dirty="0">
                <a:solidFill>
                  <a:srgbClr val="C00000"/>
                </a:solidFill>
                <a:latin typeface="Escolar2" panose="00000400000000000000" pitchFamily="2" charset="0"/>
              </a:rPr>
              <a:t> 2</a:t>
            </a:r>
          </a:p>
          <a:p>
            <a:pPr marL="139700" indent="0" algn="ctr">
              <a:buNone/>
            </a:pPr>
            <a:r>
              <a:rPr lang="es-ES" sz="2800" b="1" dirty="0" err="1">
                <a:solidFill>
                  <a:srgbClr val="C00000"/>
                </a:solidFill>
                <a:latin typeface="Escolar2" panose="00000400000000000000" pitchFamily="2" charset="0"/>
              </a:rPr>
              <a:t>OA</a:t>
            </a:r>
            <a:r>
              <a:rPr lang="es-ES" sz="2800" b="1" dirty="0">
                <a:solidFill>
                  <a:srgbClr val="C00000"/>
                </a:solidFill>
                <a:latin typeface="Escolar2" panose="00000400000000000000" pitchFamily="2" charset="0"/>
              </a:rPr>
              <a:t> 10</a:t>
            </a:r>
          </a:p>
          <a:p>
            <a:pPr marL="139700" indent="0" algn="ctr">
              <a:buNone/>
            </a:pPr>
            <a:r>
              <a:rPr lang="es-ES" sz="2800" b="1" dirty="0">
                <a:solidFill>
                  <a:srgbClr val="C00000"/>
                </a:solidFill>
                <a:latin typeface="Escolar2" panose="00000400000000000000" pitchFamily="2" charset="0"/>
              </a:rPr>
              <a:t>Profesora: Ana María Tapia</a:t>
            </a:r>
            <a:endParaRPr lang="es-CL" sz="2800" b="1" dirty="0">
              <a:solidFill>
                <a:srgbClr val="C00000"/>
              </a:solidFill>
              <a:latin typeface="Escolar2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31" y="428423"/>
            <a:ext cx="7296811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C00000"/>
                </a:solidFill>
                <a:latin typeface="Escolar2" panose="00000400000000000000" pitchFamily="2" charset="0"/>
              </a:rPr>
              <a:t>¿Qué</a:t>
            </a:r>
            <a:r>
              <a:rPr sz="5400" spc="-45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5400" spc="-10" dirty="0">
                <a:solidFill>
                  <a:srgbClr val="C00000"/>
                </a:solidFill>
                <a:latin typeface="Escolar2" panose="00000400000000000000" pitchFamily="2" charset="0"/>
              </a:rPr>
              <a:t>es</a:t>
            </a:r>
            <a:r>
              <a:rPr sz="5400" spc="-35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5400" spc="5" dirty="0">
                <a:solidFill>
                  <a:srgbClr val="C00000"/>
                </a:solidFill>
                <a:latin typeface="Escolar2" panose="00000400000000000000" pitchFamily="2" charset="0"/>
              </a:rPr>
              <a:t>la</a:t>
            </a:r>
            <a:r>
              <a:rPr sz="5400" spc="-35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5400" spc="5" dirty="0">
                <a:solidFill>
                  <a:srgbClr val="C00000"/>
                </a:solidFill>
                <a:latin typeface="Escolar2" panose="00000400000000000000" pitchFamily="2" charset="0"/>
              </a:rPr>
              <a:t>Longitud?</a:t>
            </a:r>
            <a:endParaRPr sz="5400" dirty="0">
              <a:solidFill>
                <a:srgbClr val="C00000"/>
              </a:solidFill>
              <a:latin typeface="Escolar2" panose="00000400000000000000" pitchFamily="2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53600" y="2286000"/>
            <a:ext cx="2228948" cy="18094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931A4BE-B47E-40AC-BA2C-8EA0F6E63F9C}"/>
              </a:ext>
            </a:extLst>
          </p:cNvPr>
          <p:cNvSpPr txBox="1"/>
          <p:nvPr/>
        </p:nvSpPr>
        <p:spPr>
          <a:xfrm>
            <a:off x="56828" y="1641187"/>
            <a:ext cx="12450305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242570" lvl="0" indent="-228600" algn="l" defTabSz="9144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0675" algn="l"/>
              </a:tabLst>
              <a:defRPr/>
            </a:pP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longitud</a:t>
            </a:r>
            <a:r>
              <a:rPr kumimoji="0" lang="es-ES" sz="4400" b="0" i="0" u="none" strike="noStrike" kern="0" cap="none" spc="2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es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distancia</a:t>
            </a:r>
            <a:r>
              <a:rPr kumimoji="0" lang="es-ES" sz="4400" b="0" i="0" u="none" strike="noStrike" kern="0" cap="none" spc="2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desde </a:t>
            </a:r>
            <a:r>
              <a:rPr kumimoji="0" lang="es-ES" sz="4400" b="0" i="0" u="none" strike="noStrike" kern="0" cap="none" spc="-70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extremo</a:t>
            </a:r>
            <a:r>
              <a:rPr kumimoji="0" lang="es-ES" sz="4400" b="0" i="0" u="none" strike="noStrike" kern="0" cap="none" spc="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al</a:t>
            </a:r>
            <a:r>
              <a:rPr kumimoji="0" lang="es-ES" sz="44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otro</a:t>
            </a:r>
            <a:r>
              <a:rPr kumimoji="0" lang="es-ES" sz="44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de</a:t>
            </a:r>
            <a:r>
              <a:rPr kumimoji="0" lang="es-ES" sz="44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objeto.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Arial MT"/>
              <a:sym typeface="Arial"/>
            </a:endParaRPr>
          </a:p>
          <a:p>
            <a:pPr marL="320040" marR="553085" lvl="0" indent="-228600" algn="l" defTabSz="914400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0675" algn="l"/>
              </a:tabLst>
              <a:defRPr/>
            </a:pP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 longitud</a:t>
            </a:r>
            <a:r>
              <a:rPr kumimoji="0" lang="es-ES" sz="4400" b="0" i="0" u="none" strike="noStrike" kern="0" cap="none" spc="2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se mide</a:t>
            </a:r>
            <a:r>
              <a:rPr kumimoji="0" lang="es-E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con</a:t>
            </a:r>
            <a:r>
              <a:rPr kumimoji="0" lang="es-ES" sz="4400" b="0" i="0" u="none" strike="noStrike" kern="0" cap="none" spc="2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reglas </a:t>
            </a:r>
            <a:r>
              <a:rPr kumimoji="0" lang="es-ES" sz="4400" b="0" i="0" u="none" strike="noStrike" kern="0" cap="none" spc="-7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métricas.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Arial MT"/>
              <a:sym typeface="Arial"/>
            </a:endParaRPr>
          </a:p>
          <a:p>
            <a:pPr marL="320040" marR="904240" lvl="0" indent="-228600" algn="l" defTabSz="914400" rtl="0" eaLnBrk="1" fontAlgn="auto" latinLnBrk="0" hangingPunct="1">
              <a:lnSpc>
                <a:spcPct val="100000"/>
              </a:lnSpc>
              <a:spcBef>
                <a:spcPts val="101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0675" algn="l"/>
              </a:tabLst>
              <a:defRPr/>
            </a:pP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</a:t>
            </a:r>
            <a:r>
              <a:rPr kumimoji="0" lang="es-ES" sz="4400" b="0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unidad</a:t>
            </a:r>
            <a:r>
              <a:rPr kumimoji="0" lang="es-ES" sz="4400" b="0" i="0" u="none" strike="noStrike" kern="0" cap="none" spc="1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métrica</a:t>
            </a:r>
            <a:r>
              <a:rPr kumimoji="0" lang="es-ES" sz="4400" b="0" i="0" u="none" strike="noStrike" kern="0" cap="none" spc="2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básica de </a:t>
            </a:r>
            <a:r>
              <a:rPr kumimoji="0" lang="es-ES" sz="4400" b="0" i="0" u="none" strike="noStrike" kern="0" cap="none" spc="-70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longitud</a:t>
            </a:r>
            <a:r>
              <a:rPr kumimoji="0" lang="es-ES" sz="4400" b="0" i="0" u="none" strike="noStrike" kern="0" cap="none" spc="2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es</a:t>
            </a:r>
            <a:r>
              <a:rPr kumimoji="0" lang="es-ES" sz="44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el</a:t>
            </a:r>
            <a:r>
              <a:rPr kumimoji="0" lang="es-ES" sz="4400" b="0" i="0" u="none" strike="noStrike" kern="0" cap="none" spc="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metro</a:t>
            </a:r>
            <a:r>
              <a:rPr kumimoji="0" lang="es-ES" sz="44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(m).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Arial MT"/>
              <a:sym typeface="Arial"/>
            </a:endParaRPr>
          </a:p>
          <a:p>
            <a:pPr marL="320040" marR="754380" lvl="0" indent="-228600" algn="just" defTabSz="914400" rtl="0" eaLnBrk="1" fontAlgn="auto" latinLnBrk="0" hangingPunct="1">
              <a:lnSpc>
                <a:spcPct val="100000"/>
              </a:lnSpc>
              <a:spcBef>
                <a:spcPts val="98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0675" algn="l"/>
              </a:tabLst>
              <a:defRPr/>
            </a:pP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Las longitudes </a:t>
            </a:r>
            <a:r>
              <a:rPr kumimoji="0" lang="es-ES" sz="4400" b="0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más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cortas se </a:t>
            </a:r>
            <a:r>
              <a:rPr kumimoji="0" lang="es-ES" sz="4400" b="0" i="0" u="none" strike="noStrike" kern="0" cap="none" spc="-7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miden en centímetros (cm) o </a:t>
            </a:r>
            <a:r>
              <a:rPr kumimoji="0" lang="es-ES" sz="4400" b="0" i="0" u="none" strike="noStrike" kern="0" cap="none" spc="-7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milímetros</a:t>
            </a:r>
            <a:r>
              <a:rPr kumimoji="0" lang="es-ES" sz="4400" b="0" i="0" u="none" strike="noStrike" kern="0" cap="none" spc="3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lang="es-ES" sz="44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(mm).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Arial MT"/>
              <a:sym typeface="Arial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6E94891-7FA3-4A8F-B1BC-EC47CC3E7022}"/>
              </a:ext>
            </a:extLst>
          </p:cNvPr>
          <p:cNvSpPr txBox="1">
            <a:spLocks/>
          </p:cNvSpPr>
          <p:nvPr/>
        </p:nvSpPr>
        <p:spPr>
          <a:xfrm>
            <a:off x="9144000" y="179556"/>
            <a:ext cx="3733800" cy="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4000" b="1" i="0" u="none" strike="noStrike" cap="none">
                <a:solidFill>
                  <a:schemeClr val="tx1"/>
                </a:solidFill>
                <a:latin typeface="Arial"/>
                <a:ea typeface="Maven Pro"/>
                <a:cs typeface="Arial"/>
                <a:sym typeface="Maven Pro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 i="0" u="none" strike="noStrike" cap="non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 sz="2000" dirty="0"/>
              <a:t>12-04-2021</a:t>
            </a:r>
            <a:endParaRPr lang="es-C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72215"/>
            <a:ext cx="10387788" cy="950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0" spc="5" dirty="0">
                <a:solidFill>
                  <a:srgbClr val="C00000"/>
                </a:solidFill>
                <a:latin typeface="Escolar2" panose="00000400000000000000" pitchFamily="2" charset="0"/>
              </a:rPr>
              <a:t>¿Qué</a:t>
            </a:r>
            <a:r>
              <a:rPr sz="6000" spc="-50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6000" spc="5" dirty="0">
                <a:solidFill>
                  <a:srgbClr val="C00000"/>
                </a:solidFill>
                <a:latin typeface="Escolar2" panose="00000400000000000000" pitchFamily="2" charset="0"/>
              </a:rPr>
              <a:t>es</a:t>
            </a:r>
            <a:r>
              <a:rPr sz="6000" spc="-10" dirty="0">
                <a:solidFill>
                  <a:srgbClr val="C00000"/>
                </a:solidFill>
                <a:latin typeface="Escolar2" panose="00000400000000000000" pitchFamily="2" charset="0"/>
              </a:rPr>
              <a:t> la </a:t>
            </a:r>
            <a:r>
              <a:rPr sz="6000" spc="-25" dirty="0">
                <a:solidFill>
                  <a:srgbClr val="C00000"/>
                </a:solidFill>
                <a:latin typeface="Escolar2" panose="00000400000000000000" pitchFamily="2" charset="0"/>
              </a:rPr>
              <a:t>Temperatura?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1462942"/>
            <a:ext cx="8076645" cy="5030864"/>
          </a:xfrm>
          <a:prstGeom prst="rect">
            <a:avLst/>
          </a:prstGeom>
          <a:ln w="6096">
            <a:noFill/>
          </a:ln>
        </p:spPr>
        <p:txBody>
          <a:bodyPr vert="horz" wrap="square" lIns="0" tIns="34290" rIns="0" bIns="0" rtlCol="0">
            <a:spAutoFit/>
          </a:bodyPr>
          <a:lstStyle/>
          <a:p>
            <a:pPr marL="320040" marR="165735" indent="-228600">
              <a:lnSpc>
                <a:spcPct val="100000"/>
              </a:lnSpc>
              <a:spcBef>
                <a:spcPts val="270"/>
              </a:spcBef>
              <a:buChar char="•"/>
              <a:tabLst>
                <a:tab pos="320675" algn="l"/>
              </a:tabLst>
            </a:pP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La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temperatura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es una </a:t>
            </a:r>
            <a:r>
              <a:rPr sz="4400" spc="1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magnitud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que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indica el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grado </a:t>
            </a:r>
            <a:r>
              <a:rPr sz="4400" spc="-76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de calor</a:t>
            </a:r>
            <a:r>
              <a:rPr sz="4400" spc="-4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o</a:t>
            </a:r>
            <a:r>
              <a:rPr sz="4400" spc="1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frío</a:t>
            </a:r>
            <a:r>
              <a:rPr sz="4400" spc="-4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de</a:t>
            </a:r>
            <a:r>
              <a:rPr sz="4400" spc="-1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los</a:t>
            </a:r>
            <a:r>
              <a:rPr sz="4400" spc="-1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cuerpos </a:t>
            </a:r>
            <a:r>
              <a:rPr sz="4400" spc="-76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o</a:t>
            </a:r>
            <a:r>
              <a:rPr sz="4400" spc="-2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del ambiente.</a:t>
            </a:r>
          </a:p>
          <a:p>
            <a:pPr marL="320040" marR="424815" indent="-228600">
              <a:lnSpc>
                <a:spcPct val="100000"/>
              </a:lnSpc>
              <a:spcBef>
                <a:spcPts val="1019"/>
              </a:spcBef>
              <a:buChar char="•"/>
              <a:tabLst>
                <a:tab pos="320675" algn="l"/>
              </a:tabLst>
            </a:pP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Se</a:t>
            </a:r>
            <a:r>
              <a:rPr sz="4400" spc="-3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mide</a:t>
            </a:r>
            <a:r>
              <a:rPr sz="4400" spc="-1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en</a:t>
            </a:r>
            <a:r>
              <a:rPr sz="4400" spc="-3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Grados</a:t>
            </a:r>
            <a:r>
              <a:rPr sz="4400" spc="-1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Celsius </a:t>
            </a:r>
            <a:r>
              <a:rPr sz="4400" spc="-76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(ºC).</a:t>
            </a:r>
          </a:p>
          <a:p>
            <a:pPr marL="320040" marR="304165" indent="-228600">
              <a:lnSpc>
                <a:spcPct val="100000"/>
              </a:lnSpc>
              <a:spcBef>
                <a:spcPts val="1010"/>
              </a:spcBef>
              <a:buChar char="•"/>
              <a:tabLst>
                <a:tab pos="320675" algn="l"/>
              </a:tabLst>
            </a:pP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El</a:t>
            </a:r>
            <a:r>
              <a:rPr sz="4400" spc="-2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instrumento</a:t>
            </a:r>
            <a:r>
              <a:rPr sz="4400" spc="-4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para</a:t>
            </a:r>
            <a:r>
              <a:rPr sz="4400" spc="-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medir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la </a:t>
            </a:r>
            <a:r>
              <a:rPr sz="4400" spc="-76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temperatura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es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el </a:t>
            </a:r>
            <a:r>
              <a:rPr sz="4400" spc="5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Escolar2" panose="00000400000000000000" pitchFamily="2" charset="0"/>
                <a:cs typeface="Arial MT"/>
              </a:rPr>
              <a:t>termómetro.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33845" y="1300308"/>
            <a:ext cx="3590544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3273" y="914400"/>
            <a:ext cx="10168254" cy="10425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238750" algn="l"/>
              </a:tabLst>
            </a:pPr>
            <a:r>
              <a:rPr sz="6600" u="sng" spc="5" dirty="0">
                <a:solidFill>
                  <a:srgbClr val="C00000"/>
                </a:solidFill>
                <a:latin typeface="Escolar2" panose="00000400000000000000" pitchFamily="2" charset="0"/>
              </a:rPr>
              <a:t>Características</a:t>
            </a:r>
            <a:r>
              <a:rPr sz="6600" u="sng" spc="-65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6600" u="sng" spc="5" dirty="0">
                <a:solidFill>
                  <a:srgbClr val="C00000"/>
                </a:solidFill>
                <a:latin typeface="Escolar2" panose="00000400000000000000" pitchFamily="2" charset="0"/>
              </a:rPr>
              <a:t>de</a:t>
            </a:r>
            <a:r>
              <a:rPr sz="6600" u="sng" spc="-30" dirty="0">
                <a:solidFill>
                  <a:srgbClr val="C00000"/>
                </a:solidFill>
                <a:latin typeface="Escolar2" panose="00000400000000000000" pitchFamily="2" charset="0"/>
              </a:rPr>
              <a:t> </a:t>
            </a:r>
            <a:r>
              <a:rPr sz="6600" u="sng" dirty="0">
                <a:solidFill>
                  <a:srgbClr val="C00000"/>
                </a:solidFill>
                <a:latin typeface="Escolar2" panose="00000400000000000000" pitchFamily="2" charset="0"/>
              </a:rPr>
              <a:t>la	Materia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8DF1FB4-43BA-45DB-93A0-9C094EF8BADD}"/>
              </a:ext>
            </a:extLst>
          </p:cNvPr>
          <p:cNvSpPr txBox="1"/>
          <p:nvPr/>
        </p:nvSpPr>
        <p:spPr>
          <a:xfrm>
            <a:off x="609600" y="25908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C00000"/>
                </a:solidFill>
                <a:latin typeface="Escolar1" panose="00000400000000000000" pitchFamily="2" charset="0"/>
              </a:rPr>
              <a:t>Objetivo : </a:t>
            </a:r>
            <a:r>
              <a:rPr lang="es-ES" sz="4400" dirty="0">
                <a:solidFill>
                  <a:srgbClr val="002060"/>
                </a:solidFill>
                <a:latin typeface="Escolar1" panose="00000400000000000000" pitchFamily="2" charset="0"/>
              </a:rPr>
              <a:t>Conocer las características de la materia. </a:t>
            </a:r>
            <a:endParaRPr lang="es-CL" sz="4400" dirty="0">
              <a:solidFill>
                <a:srgbClr val="002060"/>
              </a:solidFill>
              <a:latin typeface="Escolar1" panose="000004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AC72BFE-8E14-4345-BCE0-E1F11200B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621" y="268561"/>
            <a:ext cx="4115157" cy="8596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A7ECD4-E35B-4946-AE26-E6A729CB7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11049000" cy="2349200"/>
          </a:xfrm>
        </p:spPr>
        <p:txBody>
          <a:bodyPr/>
          <a:lstStyle/>
          <a:p>
            <a:pPr marL="139700" indent="0">
              <a:buNone/>
            </a:pPr>
            <a:endParaRPr lang="es-ES" sz="4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s-CL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8350E70-E7FF-43F0-ACB6-D77C2C3BC0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770371"/>
              </p:ext>
            </p:extLst>
          </p:nvPr>
        </p:nvGraphicFramePr>
        <p:xfrm>
          <a:off x="-152400" y="200933"/>
          <a:ext cx="12817642" cy="627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901607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ive folders by Slidesgo">
  <a:themeElements>
    <a:clrScheme name="Simple Light">
      <a:dk1>
        <a:srgbClr val="494949"/>
      </a:dk1>
      <a:lt1>
        <a:srgbClr val="FFFFFF"/>
      </a:lt1>
      <a:dk2>
        <a:srgbClr val="FFD50D"/>
      </a:dk2>
      <a:lt2>
        <a:srgbClr val="00C3B1"/>
      </a:lt2>
      <a:accent1>
        <a:srgbClr val="FF6B65"/>
      </a:accent1>
      <a:accent2>
        <a:srgbClr val="FF9900"/>
      </a:accent2>
      <a:accent3>
        <a:srgbClr val="A727FD"/>
      </a:accent3>
      <a:accent4>
        <a:srgbClr val="F5F5F5"/>
      </a:accent4>
      <a:accent5>
        <a:srgbClr val="9EC4FF"/>
      </a:accent5>
      <a:accent6>
        <a:srgbClr val="4A86E8"/>
      </a:accent6>
      <a:hlink>
        <a:srgbClr val="4949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Interactive Folders by Slidesgo</Template>
  <TotalTime>825</TotalTime>
  <Words>137</Words>
  <Application>Microsoft Office PowerPoint</Application>
  <PresentationFormat>Panorámica</PresentationFormat>
  <Paragraphs>23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21" baseType="lpstr">
      <vt:lpstr>Arial</vt:lpstr>
      <vt:lpstr>Arial MT</vt:lpstr>
      <vt:lpstr>Calibri</vt:lpstr>
      <vt:lpstr>Comic Sans MS</vt:lpstr>
      <vt:lpstr>Escolar1</vt:lpstr>
      <vt:lpstr>Escolar2</vt:lpstr>
      <vt:lpstr>Lobster</vt:lpstr>
      <vt:lpstr>Maven Pro</vt:lpstr>
      <vt:lpstr>Montserrat SemiBold</vt:lpstr>
      <vt:lpstr>Open Sans</vt:lpstr>
      <vt:lpstr>Proxima Nova</vt:lpstr>
      <vt:lpstr>Proxima Nova Semibold</vt:lpstr>
      <vt:lpstr>Roboto</vt:lpstr>
      <vt:lpstr>Roboto Light</vt:lpstr>
      <vt:lpstr>Interactive folders by Slidesgo</vt:lpstr>
      <vt:lpstr>Slidesgo Final Pages</vt:lpstr>
      <vt:lpstr>Presentación de PowerPoint</vt:lpstr>
      <vt:lpstr>¿Qué es la Longitud?</vt:lpstr>
      <vt:lpstr>¿Qué es la Temperatura?</vt:lpstr>
      <vt:lpstr>Características de la Materia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Ani</dc:creator>
  <cp:lastModifiedBy>Carmen Barros Ortega</cp:lastModifiedBy>
  <cp:revision>22</cp:revision>
  <dcterms:created xsi:type="dcterms:W3CDTF">2021-04-05T12:58:39Z</dcterms:created>
  <dcterms:modified xsi:type="dcterms:W3CDTF">2021-04-30T20:22:10Z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2021-04-05T00:00:00Z</vt:filetime>
  </property>
</Properties>
</file>