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4762c5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4762c5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213a7a10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213a7a10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13a7a10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13a7a10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213a7a1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213a7a1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13a7a1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13a7a1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213a7a10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213a7a10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13a7a10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213a7a10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94762c58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94762c58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13a7a1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13a7a1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213a7a10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213a7a10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213a7a10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213a7a10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213a7a10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213a7a10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213a7a10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213a7a10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13a7a10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13a7a10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213a7a10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213a7a10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mponiendomivida.com/armonia-para-principiantes-estudio-capitulo-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KbIRXKP6GfY#:~:text=Un%20intervalo%20es%20la%20distancia%20entre%20dos%20notas%2C%20pero...&amp;text=Los%20intervalos%20se%20pueden%20medir,%22%2C%20%22cuarta%20justa%22.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39425" y="1948800"/>
            <a:ext cx="65985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Construcción de Acordes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766400" y="2790075"/>
            <a:ext cx="659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Acordes Mayores y menores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003750" y="3771525"/>
            <a:ext cx="412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/>
              <a:t>Prof. Camila Barraza Rosales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Jueves 29 Julio 2021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OA3</a:t>
            </a:r>
            <a:endParaRPr sz="1400"/>
          </a:p>
        </p:txBody>
      </p:sp>
      <p:sp>
        <p:nvSpPr>
          <p:cNvPr id="57" name="Google Shape;57;p13"/>
          <p:cNvSpPr txBox="1"/>
          <p:nvPr/>
        </p:nvSpPr>
        <p:spPr>
          <a:xfrm>
            <a:off x="6651200" y="304900"/>
            <a:ext cx="2293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95959"/>
                </a:solidFill>
              </a:rPr>
              <a:t>1ero Medio - Música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Acorde Menor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805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Un acorde para ser definido como Mayor debe cumplir el siguientes criterios: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>
                <a:solidFill>
                  <a:srgbClr val="A64D79"/>
                </a:solidFill>
              </a:rPr>
              <a:t>Está compuesto por </a:t>
            </a:r>
            <a:r>
              <a:rPr lang="es" b="1">
                <a:solidFill>
                  <a:srgbClr val="A64D79"/>
                </a:solidFill>
              </a:rPr>
              <a:t>tres notas musicales.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>
                <a:solidFill>
                  <a:srgbClr val="A64D79"/>
                </a:solidFill>
              </a:rPr>
              <a:t>Las notas se encuentran separadas por intervalos de</a:t>
            </a:r>
            <a:r>
              <a:rPr lang="es" b="1">
                <a:solidFill>
                  <a:srgbClr val="A64D79"/>
                </a:solidFill>
              </a:rPr>
              <a:t> 3era menor y 3era mayor.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 b="1">
                <a:solidFill>
                  <a:srgbClr val="A64D79"/>
                </a:solidFill>
              </a:rPr>
              <a:t>Intervalo de 5ta Justa.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 b="1">
                <a:solidFill>
                  <a:srgbClr val="A64D79"/>
                </a:solidFill>
              </a:rPr>
              <a:t>Siempre debe ir la nota fundamental</a:t>
            </a:r>
            <a:r>
              <a:rPr lang="es">
                <a:solidFill>
                  <a:srgbClr val="A64D79"/>
                </a:solidFill>
              </a:rPr>
              <a:t>, la cual es la que le da el nombre al acorde.</a:t>
            </a:r>
            <a:endParaRPr>
              <a:solidFill>
                <a:srgbClr val="A64D7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Acorde Menor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0" y="1017725"/>
            <a:ext cx="6008350" cy="33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Apliquemos lo visto.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1168300" y="1198625"/>
            <a:ext cx="7464900" cy="3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Construye el </a:t>
            </a:r>
            <a:r>
              <a:rPr lang="es" sz="1800" b="1"/>
              <a:t>acorde mayor </a:t>
            </a:r>
            <a:r>
              <a:rPr lang="es" sz="1800"/>
              <a:t>de las siguientes notas musicales.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La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Sol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Recuerda los criterios a tener en cuenta.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Apliquemos lo visto.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1168300" y="1198625"/>
            <a:ext cx="7464900" cy="3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Construye el </a:t>
            </a:r>
            <a:r>
              <a:rPr lang="es" sz="1800" b="1"/>
              <a:t>acorde menor </a:t>
            </a:r>
            <a:r>
              <a:rPr lang="es" sz="1800"/>
              <a:t>de las siguientes notas musicales.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Mi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Fa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s" sz="1800"/>
              <a:t>Nota Si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Recuerda los criterios a tener en cuenta.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Para Finalizar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1168300" y="1198625"/>
            <a:ext cx="7464900" cy="3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2"/>
                </a:solidFill>
              </a:rPr>
              <a:t>Comenta y responde las siguientes preguntas: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aprendiste en la sesión?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fue lo más difícil para ti y por qué?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¿De qué manera puedes aplicar este conocimiento en las prácticas instrumentales?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P.D: Comparto un link para revisar sobre este contenidos: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r:id="rId4"/>
              </a:rPr>
              <a:t>https://www.componiendomivida.com/armonia-para-principiantes-estudio-capitulo-2/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04800"/>
            <a:ext cx="8839201" cy="470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Objetivo:</a:t>
            </a:r>
            <a:r>
              <a:rPr lang="es" sz="1800">
                <a:highlight>
                  <a:srgbClr val="FFFFFF"/>
                </a:highlight>
              </a:rPr>
              <a:t>Aplicar el concepto de intervalo a partir de la construcción de </a:t>
            </a:r>
            <a:r>
              <a:rPr lang="es" sz="1800"/>
              <a:t>acordes</a:t>
            </a:r>
            <a:r>
              <a:rPr lang="es" sz="1800">
                <a:highlight>
                  <a:srgbClr val="FFFFFF"/>
                </a:highlight>
              </a:rPr>
              <a:t>.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Menú: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Concepto Intervalo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Características de un acorde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Intervalos presentes en los acordes mayores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Intervalos presentes en los acordes menores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Ejercicios.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117425" y="3728275"/>
            <a:ext cx="2715000" cy="867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Expresar y Crear.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OA3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Concepto: </a:t>
            </a:r>
            <a:r>
              <a:rPr lang="es" u="sng">
                <a:solidFill>
                  <a:srgbClr val="000000"/>
                </a:solidFill>
              </a:rPr>
              <a:t>Intervalo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791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Un </a:t>
            </a:r>
            <a:r>
              <a:rPr lang="es" b="1">
                <a:solidFill>
                  <a:srgbClr val="222222"/>
                </a:solidFill>
                <a:highlight>
                  <a:srgbClr val="FFFFFF"/>
                </a:highlight>
              </a:rPr>
              <a:t>intervalo</a:t>
            </a: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 es la distancia entre dos notas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Los </a:t>
            </a:r>
            <a:r>
              <a:rPr lang="es" b="1">
                <a:solidFill>
                  <a:srgbClr val="222222"/>
                </a:solidFill>
                <a:highlight>
                  <a:srgbClr val="FFFFFF"/>
                </a:highlight>
              </a:rPr>
              <a:t>intervalos</a:t>
            </a:r>
            <a:r>
              <a:rPr lang="es">
                <a:solidFill>
                  <a:srgbClr val="222222"/>
                </a:solidFill>
                <a:highlight>
                  <a:srgbClr val="FFFFFF"/>
                </a:highlight>
              </a:rPr>
              <a:t> se pueden medir cromáticamente y diatónicamente, es decir por semitonos o por la función que cumplen las notas dentro de la escala.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131" y="3081475"/>
            <a:ext cx="3222625" cy="17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Concepto: </a:t>
            </a:r>
            <a:r>
              <a:rPr lang="es" u="sng">
                <a:solidFill>
                  <a:srgbClr val="000000"/>
                </a:solidFill>
              </a:rPr>
              <a:t>Intervalo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950" y="1093925"/>
            <a:ext cx="5189274" cy="29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783850" y="4085125"/>
            <a:ext cx="40167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https://www.youtube.com/watch?v=KbIRXKP6GfY#:~:text=Un%20intervalo%20es%20la%20distancia%20entre%20dos%20notas%2C%20pero...&amp;text=Los%20intervalos%20se%20pueden%20medir,%22%2C%20%22cuarta%20justa%22.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Escala mayor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l="1117" b="13284"/>
          <a:stretch/>
        </p:blipFill>
        <p:spPr>
          <a:xfrm>
            <a:off x="1285875" y="1243025"/>
            <a:ext cx="7155875" cy="25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Intervalos presentes en la escala mayor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300" y="1507376"/>
            <a:ext cx="8222700" cy="259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Características de un acorde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921300" y="1533475"/>
            <a:ext cx="784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Un acorde se constituye de ciertos elementos fundamentales, en este caso comentaremos los aspectos básicos.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Está compuesto por </a:t>
            </a:r>
            <a:r>
              <a:rPr lang="es" b="1">
                <a:solidFill>
                  <a:schemeClr val="accent5"/>
                </a:solidFill>
              </a:rPr>
              <a:t>tres o más</a:t>
            </a:r>
            <a:r>
              <a:rPr lang="es"/>
              <a:t> notas musicales.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Las notas se encuentran </a:t>
            </a:r>
            <a:r>
              <a:rPr lang="es" b="1">
                <a:solidFill>
                  <a:schemeClr val="accent5"/>
                </a:solidFill>
              </a:rPr>
              <a:t>separadas por intervalos de 3era.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b="1">
                <a:solidFill>
                  <a:schemeClr val="accent5"/>
                </a:solidFill>
              </a:rPr>
              <a:t>Siempre debe ir la nota fundamental</a:t>
            </a:r>
            <a:r>
              <a:rPr lang="es"/>
              <a:t>, la cual es la que le da el nombre al acorde.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Acorde Mayor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766900" y="1533475"/>
            <a:ext cx="820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Un acorde para ser definido como Mayor debe cumplir el siguientes criterios: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>
                <a:solidFill>
                  <a:srgbClr val="A64D79"/>
                </a:solidFill>
              </a:rPr>
              <a:t>Está compuesto por </a:t>
            </a:r>
            <a:r>
              <a:rPr lang="es" b="1">
                <a:solidFill>
                  <a:srgbClr val="A64D79"/>
                </a:solidFill>
              </a:rPr>
              <a:t>tres notas musicales.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>
                <a:solidFill>
                  <a:srgbClr val="A64D79"/>
                </a:solidFill>
              </a:rPr>
              <a:t>Las notas se encuentran separadas por intervalos de </a:t>
            </a:r>
            <a:r>
              <a:rPr lang="es" b="1">
                <a:solidFill>
                  <a:srgbClr val="A64D79"/>
                </a:solidFill>
              </a:rPr>
              <a:t>3era mayor y 3era menor.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 b="1">
                <a:solidFill>
                  <a:srgbClr val="A64D79"/>
                </a:solidFill>
              </a:rPr>
              <a:t>Intervalo de 5ta Justa.</a:t>
            </a:r>
            <a:endParaRPr b="1">
              <a:solidFill>
                <a:srgbClr val="A64D7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AutoNum type="arabicPeriod"/>
            </a:pPr>
            <a:r>
              <a:rPr lang="es" b="1">
                <a:solidFill>
                  <a:srgbClr val="A64D79"/>
                </a:solidFill>
              </a:rPr>
              <a:t>Siempre debe ir la nota fundamental</a:t>
            </a:r>
            <a:r>
              <a:rPr lang="es">
                <a:solidFill>
                  <a:srgbClr val="A64D79"/>
                </a:solidFill>
              </a:rPr>
              <a:t>, la cual es la que le da el nombre al acorde.</a:t>
            </a:r>
            <a:endParaRPr>
              <a:solidFill>
                <a:srgbClr val="A64D7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</a:rPr>
              <a:t>Acorde Mayor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4">
            <a:alphaModFix/>
          </a:blip>
          <a:srcRect t="16805"/>
          <a:stretch/>
        </p:blipFill>
        <p:spPr>
          <a:xfrm>
            <a:off x="1734225" y="1198650"/>
            <a:ext cx="5897150" cy="3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Presentación en pantalla (16:9)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Roboto</vt:lpstr>
      <vt:lpstr>Simple Light</vt:lpstr>
      <vt:lpstr>Construcción de Acordes</vt:lpstr>
      <vt:lpstr>Objetivo:Aplicar el concepto de intervalo a partir de la construcción de acordes. </vt:lpstr>
      <vt:lpstr>Concepto: Intervalo </vt:lpstr>
      <vt:lpstr>Concepto: Intervalo </vt:lpstr>
      <vt:lpstr>Escala mayor </vt:lpstr>
      <vt:lpstr>Intervalos presentes en la escala mayor </vt:lpstr>
      <vt:lpstr>Características de un acorde </vt:lpstr>
      <vt:lpstr>Acorde Mayor </vt:lpstr>
      <vt:lpstr>Acorde Mayor </vt:lpstr>
      <vt:lpstr>Acorde Menor </vt:lpstr>
      <vt:lpstr>Acorde Menor </vt:lpstr>
      <vt:lpstr>Apliquemos lo visto. </vt:lpstr>
      <vt:lpstr>Apliquemos lo visto. </vt:lpstr>
      <vt:lpstr>Para Finalizar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Construcción de Acordes</dc:title>
  <dc:creator>Carmen Barros Ortega</dc:creator>
  <cp:lastModifiedBy>Carmen Barros Ortega</cp:lastModifiedBy>
  <cp:revision>1</cp:revision>
  <dcterms:modified xsi:type="dcterms:W3CDTF">2021-07-29T13:06:02Z</dcterms:modified>
</cp:coreProperties>
</file>