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5" d="100"/>
          <a:sy n="45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8CA76-3DAD-4F57-971A-5F25C3A89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AD5EE0-B328-4293-B5BA-86F6B3EF2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46A72F-2816-4A9B-95CF-E2C37FCA3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BB84-EE49-4B20-9BB4-875DB3B27D96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B7F30-60DF-4D85-8734-A5F7F136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3BDDBD-3649-4EE6-A603-869B72DB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7C1D-4C9A-4510-8B13-F4CBDE3F5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250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08F97-9987-4767-B899-F85E82D4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24B694-39D3-4751-8AD4-629353089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25B7F5-661A-4A5D-8C33-4679EAED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BB84-EE49-4B20-9BB4-875DB3B27D96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CF05EB-DFB2-4441-8A21-F10210AB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BC445E-ADA6-439A-8F2A-7768B199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7C1D-4C9A-4510-8B13-F4CBDE3F5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259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AD883B-6BB0-480E-9024-00BBB24BA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323BD7-DFA2-4D1F-AC35-4770019BC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36D5E0-D1DD-4129-9BD9-3D75E657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BB84-EE49-4B20-9BB4-875DB3B27D96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0F8E8C-F1E8-48BF-ADF7-7D36037C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4BB890-CBA6-4731-AA7F-6C5601A7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7C1D-4C9A-4510-8B13-F4CBDE3F5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706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93EC0-6319-41C2-9BE1-9A183E088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4FB8DE-EC7C-4479-AF59-3114827F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755F6F-5CD4-40EA-8AC0-BA7C2270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BB84-EE49-4B20-9BB4-875DB3B27D96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78E5A-27B0-451B-BD23-D49C9F25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8FFF4-04D1-48F3-B909-C403DE64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7C1D-4C9A-4510-8B13-F4CBDE3F5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884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3401B-0276-43FF-9092-27788E3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82391-96A6-400B-8826-869482EE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947B-CFF0-4E94-9A1C-0C13BD75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BB84-EE49-4B20-9BB4-875DB3B27D96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624DF-C2AF-455D-A46B-10C905AA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D097D-BCD1-41DE-B787-DB2C017C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7C1D-4C9A-4510-8B13-F4CBDE3F5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931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3FE7B-94BE-4995-BD77-2DD9514C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B8E3BE-4E1D-4FFE-885A-94EDE05F3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8A316C-C4D4-44E1-8C35-B21BCBE29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DE5B14-8E13-41F8-BB87-02E85275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BB84-EE49-4B20-9BB4-875DB3B27D96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CBD8F5-F53E-4122-92AF-044B68A1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B147CC-B150-4279-9AB3-EF32B35D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7C1D-4C9A-4510-8B13-F4CBDE3F5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373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6DD29-5A35-4C8F-B9BD-C35E8CC4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AF7228-1E61-47FA-BA4F-3776A7594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BD6225-206C-4D5B-8A61-F66C74940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54E62F-E953-456D-81AC-BAC20A92D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094D10-D89E-4BAE-977D-75FDBE3DB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CC3C2A-FB7C-4300-BC24-696B6FD1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BB84-EE49-4B20-9BB4-875DB3B27D96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FE7A6D0-7CC0-42DA-B738-747461E1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BF3EAD-A231-494C-BFD4-574AA784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7C1D-4C9A-4510-8B13-F4CBDE3F5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075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53C42-973D-4D40-99DE-F68511D1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35DD46-6742-43AC-8C19-991DF48F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BB84-EE49-4B20-9BB4-875DB3B27D96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29A5FA-8AED-4927-A07B-3C17ADE1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4312FD-954D-4745-8B2A-B22C4489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7C1D-4C9A-4510-8B13-F4CBDE3F5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655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332F67-1C3D-4A9F-9A68-0C7C5D12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BB84-EE49-4B20-9BB4-875DB3B27D96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5659F8-1520-48E2-9FE7-E6EA7317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462DB2-F3C0-4A67-B6A9-51C1727B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7C1D-4C9A-4510-8B13-F4CBDE3F5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633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8A5BD-9DC3-4F51-A043-511F7B5A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738136-440D-4F6F-9400-FB23E2224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26B157-6DD9-427C-BBF6-C2C919777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EC9C88-747C-4C0D-A836-BC1AB5C5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BB84-EE49-4B20-9BB4-875DB3B27D96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C24F7E-F864-430C-8ACC-917EFD902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42AF69-B57A-4C7A-8EA4-84641E85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7C1D-4C9A-4510-8B13-F4CBDE3F5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434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49794-32F5-4369-98D8-4BB5271C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3843E2-4BF0-4DBF-9143-4EB9F2DF9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1B97DA-310D-4E73-8D14-2F8F537E1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A63CB2-62C1-4524-9267-A9980676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BB84-EE49-4B20-9BB4-875DB3B27D96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F35A07-0090-4244-9C2B-EFD286F2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914BE7-F08B-429F-B614-978E299B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7C1D-4C9A-4510-8B13-F4CBDE3F5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968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3CE0FE-0EC7-4FA7-BD5A-2F9D5B3A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CC7AA6-1F3C-45C8-90DB-67FF97CE9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C094AC-1012-4073-905B-E205E4B34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5BB84-EE49-4B20-9BB4-875DB3B27D96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F954CE-AB9C-4DFC-880D-2BDB03932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16C2B8-1968-4896-B486-A4E41FB4E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67C1D-4C9A-4510-8B13-F4CBDE3F5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53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0CBADA-9EA4-4B45-BBE6-16EA9D1C4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7737" y="1384296"/>
            <a:ext cx="4605340" cy="2387600"/>
          </a:xfrm>
        </p:spPr>
        <p:txBody>
          <a:bodyPr>
            <a:normAutofit/>
          </a:bodyPr>
          <a:lstStyle/>
          <a:p>
            <a:pPr algn="l"/>
            <a:r>
              <a:rPr lang="es-CL" sz="5000">
                <a:solidFill>
                  <a:schemeClr val="bg1"/>
                </a:solidFill>
              </a:rPr>
              <a:t>8° AÑO BASICO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A9F775-A45F-4A77-BD2C-72E1AA11D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737" y="3863971"/>
            <a:ext cx="4605340" cy="1655762"/>
          </a:xfrm>
        </p:spPr>
        <p:txBody>
          <a:bodyPr>
            <a:normAutofit/>
          </a:bodyPr>
          <a:lstStyle/>
          <a:p>
            <a:pPr algn="l"/>
            <a:r>
              <a:rPr lang="es-CL" sz="2000" dirty="0">
                <a:solidFill>
                  <a:schemeClr val="bg1"/>
                </a:solidFill>
              </a:rPr>
              <a:t>ARTES VISUALES</a:t>
            </a:r>
          </a:p>
          <a:p>
            <a:pPr algn="l"/>
            <a:r>
              <a:rPr lang="es-CL" sz="2000" dirty="0">
                <a:solidFill>
                  <a:schemeClr val="bg1"/>
                </a:solidFill>
              </a:rPr>
              <a:t>DIFERENTES ESTILOS DE PAISAJES</a:t>
            </a:r>
          </a:p>
          <a:p>
            <a:pPr algn="l"/>
            <a:r>
              <a:rPr lang="es-CL" sz="2000" dirty="0" err="1">
                <a:solidFill>
                  <a:schemeClr val="bg1"/>
                </a:solidFill>
              </a:rPr>
              <a:t>OA</a:t>
            </a:r>
            <a:r>
              <a:rPr lang="es-CL" sz="2000" dirty="0">
                <a:solidFill>
                  <a:schemeClr val="bg1"/>
                </a:solidFill>
              </a:rPr>
              <a:t> 1 – 4 – 5</a:t>
            </a:r>
          </a:p>
          <a:p>
            <a:pPr algn="l"/>
            <a:r>
              <a:rPr lang="es-CL" sz="2000">
                <a:solidFill>
                  <a:schemeClr val="bg1"/>
                </a:solidFill>
              </a:rPr>
              <a:t>CLASE 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26A751-0B01-4238-9898-9EF60EDB2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753" r="2651" b="1"/>
          <a:stretch/>
        </p:blipFill>
        <p:spPr>
          <a:xfrm>
            <a:off x="473874" y="1057275"/>
            <a:ext cx="5917401" cy="4743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2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453625-3CCB-49A7-8AA7-8F6326309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9" r="11081" b="1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AB64FC3-EC5A-4AA5-8C42-1ECA07AB6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3" r="21022" b="1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82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14EC35-2BC1-483E-BB2F-EDEB30228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2" r="10897" b="-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9D0F620-D6E4-419C-8413-C069069EC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8050" b="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955172F-9E1D-4B69-9404-EC7074B1F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65" r="1" b="20610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F671BAD-C1DD-43C8-B562-DDD085DDD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33" r="15412" b="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5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68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5D50B3E-791C-441A-BD32-C7A4F269D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6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B0E13BB-F43A-4EEF-B7A8-C2F4D0CE9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97" b="67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B9DCB5-F570-4D26-847C-E6B71DBB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¿Qué tipos de paisajes existen en arte?</a:t>
            </a:r>
            <a:br>
              <a:rPr lang="en-US" sz="23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33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254ED5-00A1-4B43-86EF-C5847B3CD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2" r="-1" b="-1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E3AE3-9170-4F37-9497-08E5C759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2" y="2009941"/>
            <a:ext cx="4884189" cy="2438869"/>
          </a:xfrm>
        </p:spPr>
        <p:txBody>
          <a:bodyPr anchor="t">
            <a:normAutofit/>
          </a:bodyPr>
          <a:lstStyle/>
          <a:p>
            <a:r>
              <a:rPr lang="es-MX" sz="1700" b="1" i="0">
                <a:effectLst/>
                <a:latin typeface="Arial" panose="020B0604020202020204" pitchFamily="34" charset="0"/>
              </a:rPr>
              <a:t>Paisaje natural</a:t>
            </a:r>
            <a:r>
              <a:rPr lang="es-MX" sz="1700" b="0" i="0">
                <a:effectLst/>
                <a:latin typeface="Arial" panose="020B0604020202020204" pitchFamily="34" charset="0"/>
              </a:rPr>
              <a:t>, no ha sido modificado por el hombre, hay abundancia de plantas, árboles, animales, bosques, montañas, ríos y lagos.</a:t>
            </a:r>
          </a:p>
          <a:p>
            <a:r>
              <a:rPr lang="es-MX" sz="1700" b="1" i="0">
                <a:effectLst/>
                <a:latin typeface="Arial" panose="020B0604020202020204" pitchFamily="34" charset="0"/>
              </a:rPr>
              <a:t>Paisaje rural</a:t>
            </a:r>
            <a:r>
              <a:rPr lang="es-MX" sz="1700" b="0" i="0">
                <a:effectLst/>
                <a:latin typeface="Arial" panose="020B0604020202020204" pitchFamily="34" charset="0"/>
              </a:rPr>
              <a:t>, donde el hombre ha puesto la mano, como agricultura y ganadería. Podría haber una casa de campo y caballos o camiones donde transportan cosecha, ganado.</a:t>
            </a:r>
            <a:endParaRPr lang="es-CL" sz="17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F0A7FB-FDE4-4A8A-9337-1D78F3FD6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6422"/>
          <a:stretch/>
        </p:blipFill>
        <p:spPr>
          <a:xfrm>
            <a:off x="2790920" y="4340588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8249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38">
            <a:extLst>
              <a:ext uri="{FF2B5EF4-FFF2-40B4-BE49-F238E27FC236}">
                <a16:creationId xmlns:a16="http://schemas.microsoft.com/office/drawing/2014/main" id="{3CC7AA9C-C2F2-4084-9DA2-10496BF4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888" y="1448890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6B230D1-A85F-4C7D-AE8A-7E30FA1E1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7842DD-6004-4ED8-AEF6-E6E38A4DA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64EEBF9-3391-45E5-B9D5-855B17E3D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7" r="3" b="3"/>
          <a:stretch/>
        </p:blipFill>
        <p:spPr>
          <a:xfrm>
            <a:off x="1483457" y="501535"/>
            <a:ext cx="3400388" cy="254600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CBA4F1-7228-45C5-8F67-AF4ACAC3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641684"/>
            <a:ext cx="5217173" cy="5635320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Paisaje natural colonizado</a:t>
            </a:r>
            <a:r>
              <a:rPr lang="es-MX" sz="2400" dirty="0">
                <a:solidFill>
                  <a:schemeClr val="bg1"/>
                </a:solidFill>
              </a:rPr>
              <a:t>, donde el hombre ha puesto su mano creando casas, caminos, canales, carreteras al lado de campos cultivados, colinas, bosques o valles.</a:t>
            </a:r>
          </a:p>
          <a:p>
            <a:endParaRPr lang="es-MX" sz="2400" b="1" dirty="0">
              <a:solidFill>
                <a:schemeClr val="bg1"/>
              </a:solidFill>
            </a:endParaRPr>
          </a:p>
          <a:p>
            <a:endParaRPr lang="es-MX" sz="2400" b="1" dirty="0">
              <a:solidFill>
                <a:schemeClr val="bg1"/>
              </a:solidFill>
            </a:endParaRPr>
          </a:p>
          <a:p>
            <a:endParaRPr lang="es-MX" sz="2400" b="1" dirty="0">
              <a:solidFill>
                <a:schemeClr val="bg1"/>
              </a:solidFill>
            </a:endParaRPr>
          </a:p>
          <a:p>
            <a:endParaRPr lang="es-MX" sz="2400" b="1" dirty="0">
              <a:solidFill>
                <a:schemeClr val="bg1"/>
              </a:solidFill>
            </a:endParaRPr>
          </a:p>
          <a:p>
            <a:r>
              <a:rPr lang="es-MX" sz="2400" b="1" dirty="0">
                <a:solidFill>
                  <a:schemeClr val="bg1"/>
                </a:solidFill>
              </a:rPr>
              <a:t>Paisaje urbano</a:t>
            </a:r>
            <a:r>
              <a:rPr lang="es-MX" sz="2400" dirty="0">
                <a:solidFill>
                  <a:schemeClr val="bg1"/>
                </a:solidFill>
              </a:rPr>
              <a:t>, son imágenes de la ciudad.</a:t>
            </a:r>
            <a:endParaRPr lang="es-CL" sz="24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2ED93E-F1F1-46BF-B18E-134CB31A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3" y="4864099"/>
            <a:ext cx="2085971" cy="1993901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ADD0EB-6B6C-435F-A36D-DAF69F1D2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7B89E7-9C9A-47AD-B18E-3236F45C5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0BE6390-943A-4781-973F-8FDBE0F16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A70C61-9271-43B4-859C-21D0C45E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1930234-4E48-42E8-94C4-10EB33536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8BF244-D3E0-4434-AF8F-D3DAE9CA5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7CD605C-BB14-40E3-9DC2-97FD8B5F7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578A481-26C9-46DA-8395-2CE5CEDD2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4F9F061-747F-4F62-9E1E-63A9C3432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2560A9-6C17-42CF-B426-CA707D2DC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DCEABC-85D3-4F63-889B-FA698C7B5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5F42E8C-AC6F-4951-83C9-179D824B1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E7EC34-DE0F-47D9-B3B2-C4AA686E9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6ADC8415-8DC2-43BE-A35D-BCDC6D70A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17" r="1" b="1709"/>
          <a:stretch/>
        </p:blipFill>
        <p:spPr>
          <a:xfrm>
            <a:off x="1671558" y="3595507"/>
            <a:ext cx="3400388" cy="25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5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35F886-1102-4486-830A-34F41439C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EFD1BC-7AD4-41EC-8E11-4E5E8AC54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0E5C8B-3874-4B3C-BAD4-9EFE85FEA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DA6224-9378-452F-A53A-DD0BF1972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E869DF-C006-49F7-B9FF-0317F64E9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200C16-6204-4580-AB37-7E94176D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E7603-6DD0-4DB6-88FC-5402B9D4A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B1CA891D-FAB2-4DCF-92B8-BC1993DE2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8" r="12427" b="3"/>
          <a:stretch/>
        </p:blipFill>
        <p:spPr>
          <a:xfrm>
            <a:off x="8110909" y="439707"/>
            <a:ext cx="3549663" cy="315783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E8EF8504-9524-4C6A-8C51-508A17172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05" r="11448" b="2"/>
          <a:stretch/>
        </p:blipFill>
        <p:spPr>
          <a:xfrm>
            <a:off x="4280448" y="406043"/>
            <a:ext cx="3549663" cy="316287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B5EF0AB8-02A1-406D-B15B-56D0ECB17B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68" r="27494" b="-2"/>
          <a:stretch/>
        </p:blipFill>
        <p:spPr>
          <a:xfrm>
            <a:off x="451701" y="335155"/>
            <a:ext cx="3549663" cy="316287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959DE-672F-4AB8-A8CB-FEAF64D9D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01" y="4018143"/>
            <a:ext cx="11029045" cy="2129599"/>
          </a:xfrm>
          <a:noFill/>
        </p:spPr>
        <p:txBody>
          <a:bodyPr anchor="t">
            <a:norm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Paisaje cultural</a:t>
            </a:r>
            <a:r>
              <a:rPr lang="es-MX" sz="2400" dirty="0">
                <a:solidFill>
                  <a:schemeClr val="bg1"/>
                </a:solidFill>
              </a:rPr>
              <a:t>, es de alguna imagen arqueológica, iglesia, monumento o escultura famosa.</a:t>
            </a:r>
          </a:p>
          <a:p>
            <a:r>
              <a:rPr lang="es-MX" sz="2400" b="1" dirty="0">
                <a:solidFill>
                  <a:schemeClr val="bg1"/>
                </a:solidFill>
              </a:rPr>
              <a:t>Paisaje marino</a:t>
            </a:r>
            <a:r>
              <a:rPr lang="es-MX" sz="2400" dirty="0">
                <a:solidFill>
                  <a:schemeClr val="bg1"/>
                </a:solidFill>
              </a:rPr>
              <a:t>, son pinturas del océano, mares,  orillas o  playas.</a:t>
            </a:r>
          </a:p>
          <a:p>
            <a:r>
              <a:rPr lang="es-MX" sz="2400" b="1" dirty="0">
                <a:solidFill>
                  <a:schemeClr val="bg1"/>
                </a:solidFill>
              </a:rPr>
              <a:t>Paisajes fluviales</a:t>
            </a:r>
            <a:r>
              <a:rPr lang="es-MX" sz="2400" dirty="0">
                <a:solidFill>
                  <a:schemeClr val="bg1"/>
                </a:solidFill>
              </a:rPr>
              <a:t>, son composiciones de los ríos, lagos o riachuelos.</a:t>
            </a:r>
            <a:endParaRPr lang="es-C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13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E0D975-7725-493F-8862-ED40C46BE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83F0D96-8CD4-4CDE-B0CC-657797260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24C51D7-954A-4143-B39C-4752FA3B6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91EF17-1635-4AEB-AC11-07BA2A119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2F202BA-4686-4BC5-8CA5-60010A0FC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53C14B0-1161-49D1-9AAC-B4BAD7436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8E96422-DF7F-4DB7-9786-EABEBF8BC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27D9944C-CABE-4375-8022-BB368E842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884" y="386077"/>
            <a:ext cx="5248287" cy="349249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82AE913-2BD9-45A7-A308-DEF50C1CF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08" y="445877"/>
            <a:ext cx="5330898" cy="332242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09C16F-450C-4178-8F9C-2130EC55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708" y="4018143"/>
            <a:ext cx="11069038" cy="2129599"/>
          </a:xfrm>
          <a:noFill/>
        </p:spPr>
        <p:txBody>
          <a:bodyPr anchor="t">
            <a:norm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Paisajes nublados, son pinturas o fotografías de nubes, el clima, lluvia, truenos y condiciones atmosféricas.</a:t>
            </a:r>
          </a:p>
          <a:p>
            <a:pPr marL="0" indent="0">
              <a:buNone/>
            </a:pPr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Paisajes aéreos, son imágenes mostrando la superficie de la tierra vista desde arriba en aeroplanos o naves espaciales</a:t>
            </a:r>
            <a:r>
              <a:rPr lang="es-MX" sz="1800" dirty="0">
                <a:solidFill>
                  <a:schemeClr val="bg1"/>
                </a:solidFill>
              </a:rPr>
              <a:t>.</a:t>
            </a:r>
            <a:endParaRPr lang="es-C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1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A05691-F36F-44DD-904C-144D68CA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98C13F-0BA5-4AF2-86EA-0A7926F8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56" y="3897298"/>
            <a:ext cx="2671207" cy="18908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4B076E-B703-44B6-8929-3C619F5E9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68" y="3897298"/>
            <a:ext cx="2841449" cy="18908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7D2A27-6C1B-4449-91F7-82E5F61E2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90" y="1048401"/>
            <a:ext cx="4681253" cy="262150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9CF0DD-5937-4172-BD2C-9579BD31D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3334E4-D32C-4E55-AA52-C733878AB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827" y="513347"/>
            <a:ext cx="4437509" cy="5274805"/>
          </a:xfrm>
        </p:spPr>
        <p:txBody>
          <a:bodyPr>
            <a:normAutofit/>
          </a:bodyPr>
          <a:lstStyle/>
          <a:p>
            <a:r>
              <a:rPr lang="es-MX" sz="2400" b="1" dirty="0"/>
              <a:t>Paisajes lunares, </a:t>
            </a:r>
            <a:r>
              <a:rPr lang="es-MX" sz="2400" dirty="0"/>
              <a:t>son pinturas o fotografías de la luna.</a:t>
            </a:r>
          </a:p>
          <a:p>
            <a:pPr marL="0" indent="0">
              <a:buNone/>
            </a:pPr>
            <a:endParaRPr lang="es-MX" sz="2400" dirty="0"/>
          </a:p>
          <a:p>
            <a:r>
              <a:rPr lang="es-MX" sz="2400" b="1" dirty="0"/>
              <a:t>Paisajes estelares</a:t>
            </a:r>
            <a:r>
              <a:rPr lang="es-MX" sz="2400" dirty="0"/>
              <a:t>, son pinturas de estrellas, planetas o el universo.</a:t>
            </a:r>
          </a:p>
          <a:p>
            <a:pPr marL="0" indent="0">
              <a:buNone/>
            </a:pPr>
            <a:endParaRPr lang="es-MX" sz="2400" dirty="0"/>
          </a:p>
          <a:p>
            <a:r>
              <a:rPr lang="es-MX" sz="2400" b="1" dirty="0"/>
              <a:t>Paisaje onírico, </a:t>
            </a:r>
            <a:r>
              <a:rPr lang="es-MX" sz="2400" dirty="0"/>
              <a:t>son pinturas de los sueños, son irreales y fue usado mucho en el Surrealismo. Busca expresar la visión psicoanalítica de la mente como un espacio tridimensional</a:t>
            </a:r>
            <a:r>
              <a:rPr lang="es-MX" sz="1900" dirty="0"/>
              <a:t>.</a:t>
            </a:r>
            <a:endParaRPr lang="es-CL" sz="1900" dirty="0"/>
          </a:p>
        </p:txBody>
      </p:sp>
    </p:spTree>
    <p:extLst>
      <p:ext uri="{BB962C8B-B14F-4D97-AF65-F5344CB8AC3E}">
        <p14:creationId xmlns:p14="http://schemas.microsoft.com/office/powerpoint/2010/main" val="1611551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C87086-AFDC-4EF7-BD2F-AEE6B6FC5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9F5E20-97C8-4263-AB4D-892F1B35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CL" sz="3600"/>
              <a:t>ACTIVIDAD: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E916FD-F926-4A08-B1CB-54327B75F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s-CL" sz="1400"/>
              <a:t>1.- BUSCAR UNA PINTURA EN DONDE APAREZCA LA FIGURA HUMANA.</a:t>
            </a:r>
          </a:p>
          <a:p>
            <a:r>
              <a:rPr lang="es-CL" sz="1400"/>
              <a:t>2.- SACARLE UNA FOTO O PANTALLAZO.</a:t>
            </a:r>
          </a:p>
          <a:p>
            <a:r>
              <a:rPr lang="es-CL" sz="1400"/>
              <a:t>3.- REPRODUCIRLA EN HOJA DE BLOCK, CROQUERA, HOJA DE IMPRESIÓN O EN SU DEFECTO CUADERNO DE ARTES VISUALES, LO PUEDEN COLOREAR CON LOS MATERIALES QUE DESEEN, LAPICES, TEMPERA</a:t>
            </a:r>
          </a:p>
          <a:p>
            <a:r>
              <a:rPr lang="es-CL" sz="1400"/>
              <a:t>4.- SE EVALUARA UN AVANCE EN CLASES EL DIA 05 DE ABRIL.</a:t>
            </a:r>
          </a:p>
          <a:p>
            <a:r>
              <a:rPr lang="es-CL" sz="1400"/>
              <a:t>5.- EL TRABAJO FINALIZADO SE EVALUARA EL 19 DE ABRIL.</a:t>
            </a:r>
          </a:p>
          <a:p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103962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25153C-3D1D-40E8-9CEE-DA5CC700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EJEMPLOS: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777B1C0-FD5A-49AD-AB53-62406609A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11" r="-2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87409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351</Words>
  <Application>Microsoft Office PowerPoint</Application>
  <PresentationFormat>Panorámica</PresentationFormat>
  <Paragraphs>32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8° AÑO BASICO</vt:lpstr>
      <vt:lpstr>¿Qué tipos de paisajes existen en arte?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ACTIVIDAD:</vt:lpstr>
      <vt:lpstr>EJEMPLOS: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8° AÑO BASICO</dc:title>
  <dc:creator>Ruth Arenas</dc:creator>
  <cp:lastModifiedBy>Carmen Barros Ortega</cp:lastModifiedBy>
  <cp:revision>6</cp:revision>
  <dcterms:created xsi:type="dcterms:W3CDTF">2021-03-29T17:18:24Z</dcterms:created>
  <dcterms:modified xsi:type="dcterms:W3CDTF">2021-03-29T19:56:22Z</dcterms:modified>
</cp:coreProperties>
</file>