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2" r:id="rId6"/>
    <p:sldId id="297" r:id="rId7"/>
    <p:sldId id="28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jp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206" y="1446439"/>
            <a:ext cx="4626598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19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El mundo de los números</a:t>
            </a:r>
            <a:br>
              <a:rPr lang="es-ES" sz="2700" b="1" dirty="0">
                <a:solidFill>
                  <a:srgbClr val="0070C0"/>
                </a:solidFill>
              </a:rPr>
            </a:br>
            <a:endParaRPr lang="es-CL" sz="2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19" y="5119588"/>
            <a:ext cx="3551492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Matemáticas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Miércoles 02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70303" y="3241814"/>
            <a:ext cx="319539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DE LA CLASE: 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r>
              <a:rPr lang="es-CL" b="1" dirty="0">
                <a:solidFill>
                  <a:schemeClr val="accent4">
                    <a:lumMod val="75000"/>
                  </a:schemeClr>
                </a:solidFill>
              </a:rPr>
              <a:t>OA 3. Leer números del 0 al 40 y representarlos.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69" y="12667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8871807" y="0"/>
            <a:ext cx="3324512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Conocimiento Nuevo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7"/>
          <a:stretch/>
        </p:blipFill>
        <p:spPr>
          <a:xfrm>
            <a:off x="1498645" y="1727312"/>
            <a:ext cx="6690582" cy="456247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45206" y="449163"/>
            <a:ext cx="6679842" cy="98039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CL" dirty="0"/>
              <a:t>Copiar en tu cuaderno </a:t>
            </a:r>
          </a:p>
        </p:txBody>
      </p:sp>
    </p:spTree>
    <p:extLst>
      <p:ext uri="{BB962C8B-B14F-4D97-AF65-F5344CB8AC3E}">
        <p14:creationId xmlns:p14="http://schemas.microsoft.com/office/powerpoint/2010/main" val="330675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F4E362-34D6-4FF1-916F-687537B3E1D0}"/>
              </a:ext>
            </a:extLst>
          </p:cNvPr>
          <p:cNvSpPr/>
          <p:nvPr/>
        </p:nvSpPr>
        <p:spPr>
          <a:xfrm>
            <a:off x="1639879" y="2175218"/>
            <a:ext cx="95394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		</a:t>
            </a: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8871807" y="0"/>
            <a:ext cx="3324512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Practiquemos juntos  </a:t>
            </a:r>
          </a:p>
        </p:txBody>
      </p:sp>
      <p:pic>
        <p:nvPicPr>
          <p:cNvPr id="6" name="Picture 2" descr="Icono de clase 2746927">
            <a:extLst>
              <a:ext uri="{FF2B5EF4-FFF2-40B4-BE49-F238E27FC236}">
                <a16:creationId xmlns:a16="http://schemas.microsoft.com/office/drawing/2014/main" id="{067D54DA-02B3-4EF2-8480-F4F33A18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C46615E-114A-4ED2-B95F-ACC4BBED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8" name="Picture 8" descr="escribir icono 142509">
            <a:extLst>
              <a:ext uri="{FF2B5EF4-FFF2-40B4-BE49-F238E27FC236}">
                <a16:creationId xmlns:a16="http://schemas.microsoft.com/office/drawing/2014/main" id="{4480D904-3DCB-4AC4-8FD3-53A42E1B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cono de investigación 3468839">
            <a:extLst>
              <a:ext uri="{FF2B5EF4-FFF2-40B4-BE49-F238E27FC236}">
                <a16:creationId xmlns:a16="http://schemas.microsoft.com/office/drawing/2014/main" id="{01B97DFE-2BB3-42CB-A8D4-6A452F50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eer icono 3322753">
            <a:extLst>
              <a:ext uri="{FF2B5EF4-FFF2-40B4-BE49-F238E27FC236}">
                <a16:creationId xmlns:a16="http://schemas.microsoft.com/office/drawing/2014/main" id="{39812CB8-B428-43BB-BD43-576ED88D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blar icono 3504884">
            <a:extLst>
              <a:ext uri="{FF2B5EF4-FFF2-40B4-BE49-F238E27FC236}">
                <a16:creationId xmlns:a16="http://schemas.microsoft.com/office/drawing/2014/main" id="{ACD6196B-0DCB-47FB-8515-DFC4C2D4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230254" y="1137392"/>
            <a:ext cx="11708461" cy="5868715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E24A75-E0F4-4E76-B38F-4736147685B9}"/>
              </a:ext>
            </a:extLst>
          </p:cNvPr>
          <p:cNvSpPr txBox="1"/>
          <p:nvPr/>
        </p:nvSpPr>
        <p:spPr>
          <a:xfrm>
            <a:off x="905783" y="183285"/>
            <a:ext cx="747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Practiquemos juntos.</a:t>
            </a:r>
          </a:p>
        </p:txBody>
      </p:sp>
      <p:pic>
        <p:nvPicPr>
          <p:cNvPr id="17" name="Picture 2" descr="Planning Icon 847967">
            <a:extLst>
              <a:ext uri="{FF2B5EF4-FFF2-40B4-BE49-F238E27FC236}">
                <a16:creationId xmlns:a16="http://schemas.microsoft.com/office/drawing/2014/main" id="{21CA0EED-1785-41B1-950A-16FF278B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93309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8"/>
          <a:stretch/>
        </p:blipFill>
        <p:spPr>
          <a:xfrm>
            <a:off x="5922219" y="1429555"/>
            <a:ext cx="6016496" cy="448606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718" r="6185" b="55973"/>
          <a:stretch/>
        </p:blipFill>
        <p:spPr>
          <a:xfrm>
            <a:off x="476518" y="1880315"/>
            <a:ext cx="5330574" cy="38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Independiente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4" y="10073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2"/>
          <a:stretch/>
        </p:blipFill>
        <p:spPr>
          <a:xfrm>
            <a:off x="635685" y="1747778"/>
            <a:ext cx="10530298" cy="40538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69930" y="4747236"/>
            <a:ext cx="69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41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966334" y="4800885"/>
            <a:ext cx="968110" cy="348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7805168" y="4785373"/>
            <a:ext cx="1068376" cy="348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189005" y="4398965"/>
            <a:ext cx="985669" cy="40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/>
          <p:cNvSpPr txBox="1"/>
          <p:nvPr/>
        </p:nvSpPr>
        <p:spPr>
          <a:xfrm>
            <a:off x="3659098" y="893399"/>
            <a:ext cx="4483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Completa las siguiente secuencias 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92</Words>
  <Application>Microsoft Office PowerPoint</Application>
  <PresentationFormat>Panorámica</PresentationFormat>
  <Paragraphs>28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1 – Clase 19 El mundo de los números </vt:lpstr>
      <vt:lpstr>Normas de grupo </vt:lpstr>
      <vt:lpstr>Presentación de PowerPoint</vt:lpstr>
      <vt:lpstr>Copiar en tu cuaderno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124</cp:revision>
  <dcterms:created xsi:type="dcterms:W3CDTF">2020-12-29T16:04:59Z</dcterms:created>
  <dcterms:modified xsi:type="dcterms:W3CDTF">2021-06-08T15:26:00Z</dcterms:modified>
</cp:coreProperties>
</file>