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73" r:id="rId3"/>
    <p:sldId id="300" r:id="rId4"/>
    <p:sldId id="287" r:id="rId5"/>
    <p:sldId id="282" r:id="rId6"/>
    <p:sldId id="297" r:id="rId7"/>
    <p:sldId id="279" r:id="rId8"/>
    <p:sldId id="30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291" autoAdjust="0"/>
  </p:normalViewPr>
  <p:slideViewPr>
    <p:cSldViewPr snapToGrid="0">
      <p:cViewPr varScale="1">
        <p:scale>
          <a:sx n="48" d="100"/>
          <a:sy n="48" d="100"/>
        </p:scale>
        <p:origin x="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9478-A542-44C2-A0DB-1E1B2F848B41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797F-89AB-44F9-999E-0953A2CFC11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72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797F-89AB-44F9-999E-0953A2CFC11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894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46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1789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95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4255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263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44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288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3232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5310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52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985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653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389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37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67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00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58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369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7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479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644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4D9F-25C8-4694-A88D-B1FB9613819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2F42-144F-42A5-B9F3-1B86FFB7B2F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9DD51-7AED-405A-95C7-D21C59C08EBD}" type="datetimeFigureOut">
              <a:rPr lang="es-CL" smtClean="0"/>
              <a:t>08-06-2021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3269-0A21-406A-B143-288A8BED46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5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0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2BBA0-59B9-406D-84FB-66A1C141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206" y="1446439"/>
            <a:ext cx="4626598" cy="143495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CL" sz="3600" b="1" dirty="0">
                <a:latin typeface="+mn-lt"/>
              </a:rPr>
              <a:t>Unidad 1 – Clase 18</a:t>
            </a:r>
            <a:br>
              <a:rPr lang="es-CL" sz="3600" b="1" dirty="0">
                <a:latin typeface="+mn-lt"/>
              </a:rPr>
            </a:br>
            <a:r>
              <a:rPr lang="es-CL" sz="3600" b="1" dirty="0">
                <a:latin typeface="+mn-lt"/>
              </a:rPr>
              <a:t>El Mundo de los números</a:t>
            </a:r>
            <a:br>
              <a:rPr lang="es-ES" sz="2700" b="1" dirty="0">
                <a:solidFill>
                  <a:srgbClr val="0070C0"/>
                </a:solidFill>
              </a:rPr>
            </a:br>
            <a:endParaRPr lang="es-CL" sz="27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9C4AE-3730-4C23-A1A2-59AD01D34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7107" y="5119588"/>
            <a:ext cx="4898589" cy="1423329"/>
          </a:xfrm>
        </p:spPr>
        <p:txBody>
          <a:bodyPr anchor="ctr">
            <a:normAutofit/>
          </a:bodyPr>
          <a:lstStyle/>
          <a:p>
            <a:pPr algn="l"/>
            <a:r>
              <a:rPr lang="es-CL" sz="2000" b="1" dirty="0">
                <a:solidFill>
                  <a:srgbClr val="0070C0"/>
                </a:solidFill>
              </a:rPr>
              <a:t>Matemáticas • 1ro Básico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Profesora Carolina Díaz </a:t>
            </a:r>
          </a:p>
          <a:p>
            <a:pPr algn="l"/>
            <a:r>
              <a:rPr lang="es-CL" sz="2000" b="1" dirty="0">
                <a:solidFill>
                  <a:srgbClr val="0070C0"/>
                </a:solidFill>
              </a:rPr>
              <a:t>Martes 01 de junio del 2021</a:t>
            </a:r>
          </a:p>
          <a:p>
            <a:pPr algn="l"/>
            <a:endParaRPr lang="es-CL" b="1" dirty="0">
              <a:solidFill>
                <a:srgbClr val="0070C0"/>
              </a:solidFill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B4300A5-BDF0-4AC1-B637-40BC04A6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842" y="398899"/>
            <a:ext cx="5941672" cy="6060202"/>
          </a:xfrm>
          <a:custGeom>
            <a:avLst/>
            <a:gdLst>
              <a:gd name="connsiteX0" fmla="*/ 4515496 w 5599176"/>
              <a:gd name="connsiteY0" fmla="*/ 4528466 h 5837866"/>
              <a:gd name="connsiteX1" fmla="*/ 5109352 w 5599176"/>
              <a:gd name="connsiteY1" fmla="*/ 4528466 h 5837866"/>
              <a:gd name="connsiteX2" fmla="*/ 5137310 w 5599176"/>
              <a:gd name="connsiteY2" fmla="*/ 4532179 h 5837866"/>
              <a:gd name="connsiteX3" fmla="*/ 5156538 w 5599176"/>
              <a:gd name="connsiteY3" fmla="*/ 4540242 h 5837866"/>
              <a:gd name="connsiteX4" fmla="*/ 5144787 w 5599176"/>
              <a:gd name="connsiteY4" fmla="*/ 4560566 h 5837866"/>
              <a:gd name="connsiteX5" fmla="*/ 4728451 w 5599176"/>
              <a:gd name="connsiteY5" fmla="*/ 5280629 h 5837866"/>
              <a:gd name="connsiteX6" fmla="*/ 4480407 w 5599176"/>
              <a:gd name="connsiteY6" fmla="*/ 5424788 h 5837866"/>
              <a:gd name="connsiteX7" fmla="*/ 4281024 w 5599176"/>
              <a:gd name="connsiteY7" fmla="*/ 5424788 h 5837866"/>
              <a:gd name="connsiteX8" fmla="*/ 4257765 w 5599176"/>
              <a:gd name="connsiteY8" fmla="*/ 5424788 h 5837866"/>
              <a:gd name="connsiteX9" fmla="*/ 4235569 w 5599176"/>
              <a:gd name="connsiteY9" fmla="*/ 5386568 h 5837866"/>
              <a:gd name="connsiteX10" fmla="*/ 4126859 w 5599176"/>
              <a:gd name="connsiteY10" fmla="*/ 5199359 h 5837866"/>
              <a:gd name="connsiteX11" fmla="*/ 4126859 w 5599176"/>
              <a:gd name="connsiteY11" fmla="*/ 5094573 h 5837866"/>
              <a:gd name="connsiteX12" fmla="*/ 4424429 w 5599176"/>
              <a:gd name="connsiteY12" fmla="*/ 4582137 h 5837866"/>
              <a:gd name="connsiteX13" fmla="*/ 4515496 w 5599176"/>
              <a:gd name="connsiteY13" fmla="*/ 4528466 h 5837866"/>
              <a:gd name="connsiteX14" fmla="*/ 627252 w 5599176"/>
              <a:gd name="connsiteY14" fmla="*/ 3856590 h 5837866"/>
              <a:gd name="connsiteX15" fmla="*/ 1573411 w 5599176"/>
              <a:gd name="connsiteY15" fmla="*/ 3856590 h 5837866"/>
              <a:gd name="connsiteX16" fmla="*/ 1708576 w 5599176"/>
              <a:gd name="connsiteY16" fmla="*/ 3931724 h 5837866"/>
              <a:gd name="connsiteX17" fmla="*/ 2181655 w 5599176"/>
              <a:gd name="connsiteY17" fmla="*/ 4741500 h 5837866"/>
              <a:gd name="connsiteX18" fmla="*/ 2181655 w 5599176"/>
              <a:gd name="connsiteY18" fmla="*/ 4897334 h 5837866"/>
              <a:gd name="connsiteX19" fmla="*/ 1708576 w 5599176"/>
              <a:gd name="connsiteY19" fmla="*/ 5707109 h 5837866"/>
              <a:gd name="connsiteX20" fmla="*/ 1573411 w 5599176"/>
              <a:gd name="connsiteY20" fmla="*/ 5782243 h 5837866"/>
              <a:gd name="connsiteX21" fmla="*/ 627252 w 5599176"/>
              <a:gd name="connsiteY21" fmla="*/ 5782243 h 5837866"/>
              <a:gd name="connsiteX22" fmla="*/ 492087 w 5599176"/>
              <a:gd name="connsiteY22" fmla="*/ 5707109 h 5837866"/>
              <a:gd name="connsiteX23" fmla="*/ 19008 w 5599176"/>
              <a:gd name="connsiteY23" fmla="*/ 4897334 h 5837866"/>
              <a:gd name="connsiteX24" fmla="*/ 19008 w 5599176"/>
              <a:gd name="connsiteY24" fmla="*/ 4741500 h 5837866"/>
              <a:gd name="connsiteX25" fmla="*/ 492087 w 5599176"/>
              <a:gd name="connsiteY25" fmla="*/ 3931724 h 5837866"/>
              <a:gd name="connsiteX26" fmla="*/ 627252 w 5599176"/>
              <a:gd name="connsiteY26" fmla="*/ 3856590 h 5837866"/>
              <a:gd name="connsiteX27" fmla="*/ 2885347 w 5599176"/>
              <a:gd name="connsiteY27" fmla="*/ 2102288 h 5837866"/>
              <a:gd name="connsiteX28" fmla="*/ 4480407 w 5599176"/>
              <a:gd name="connsiteY28" fmla="*/ 2102288 h 5837866"/>
              <a:gd name="connsiteX29" fmla="*/ 4728451 w 5599176"/>
              <a:gd name="connsiteY29" fmla="*/ 2246446 h 5837866"/>
              <a:gd name="connsiteX30" fmla="*/ 5524258 w 5599176"/>
              <a:gd name="connsiteY30" fmla="*/ 3622812 h 5837866"/>
              <a:gd name="connsiteX31" fmla="*/ 5524258 w 5599176"/>
              <a:gd name="connsiteY31" fmla="*/ 3904264 h 5837866"/>
              <a:gd name="connsiteX32" fmla="*/ 5228769 w 5599176"/>
              <a:gd name="connsiteY32" fmla="*/ 4415318 h 5837866"/>
              <a:gd name="connsiteX33" fmla="*/ 5203866 w 5599176"/>
              <a:gd name="connsiteY33" fmla="*/ 4458387 h 5837866"/>
              <a:gd name="connsiteX34" fmla="*/ 5204742 w 5599176"/>
              <a:gd name="connsiteY34" fmla="*/ 4458755 h 5837866"/>
              <a:gd name="connsiteX35" fmla="*/ 5248690 w 5599176"/>
              <a:gd name="connsiteY35" fmla="*/ 4503079 h 5837866"/>
              <a:gd name="connsiteX36" fmla="*/ 5582899 w 5599176"/>
              <a:gd name="connsiteY36" fmla="*/ 5081103 h 5837866"/>
              <a:gd name="connsiteX37" fmla="*/ 5582899 w 5599176"/>
              <a:gd name="connsiteY37" fmla="*/ 5199302 h 5837866"/>
              <a:gd name="connsiteX38" fmla="*/ 5248690 w 5599176"/>
              <a:gd name="connsiteY38" fmla="*/ 5777325 h 5837866"/>
              <a:gd name="connsiteX39" fmla="*/ 5144519 w 5599176"/>
              <a:gd name="connsiteY39" fmla="*/ 5837866 h 5837866"/>
              <a:gd name="connsiteX40" fmla="*/ 4474653 w 5599176"/>
              <a:gd name="connsiteY40" fmla="*/ 5837866 h 5837866"/>
              <a:gd name="connsiteX41" fmla="*/ 4371930 w 5599176"/>
              <a:gd name="connsiteY41" fmla="*/ 5777325 h 5837866"/>
              <a:gd name="connsiteX42" fmla="*/ 4191892 w 5599176"/>
              <a:gd name="connsiteY42" fmla="*/ 5467287 h 5837866"/>
              <a:gd name="connsiteX43" fmla="*/ 4171554 w 5599176"/>
              <a:gd name="connsiteY43" fmla="*/ 5432262 h 5837866"/>
              <a:gd name="connsiteX44" fmla="*/ 4187556 w 5599176"/>
              <a:gd name="connsiteY44" fmla="*/ 5432262 h 5837866"/>
              <a:gd name="connsiteX45" fmla="*/ 4263195 w 5599176"/>
              <a:gd name="connsiteY45" fmla="*/ 5432262 h 5837866"/>
              <a:gd name="connsiteX46" fmla="*/ 4296053 w 5599176"/>
              <a:gd name="connsiteY46" fmla="*/ 5488847 h 5837866"/>
              <a:gd name="connsiteX47" fmla="*/ 4421590 w 5599176"/>
              <a:gd name="connsiteY47" fmla="*/ 5705031 h 5837866"/>
              <a:gd name="connsiteX48" fmla="*/ 4512658 w 5599176"/>
              <a:gd name="connsiteY48" fmla="*/ 5758703 h 5837866"/>
              <a:gd name="connsiteX49" fmla="*/ 5106515 w 5599176"/>
              <a:gd name="connsiteY49" fmla="*/ 5758703 h 5837866"/>
              <a:gd name="connsiteX50" fmla="*/ 5198863 w 5599176"/>
              <a:gd name="connsiteY50" fmla="*/ 5705031 h 5837866"/>
              <a:gd name="connsiteX51" fmla="*/ 5495151 w 5599176"/>
              <a:gd name="connsiteY51" fmla="*/ 5192597 h 5837866"/>
              <a:gd name="connsiteX52" fmla="*/ 5495151 w 5599176"/>
              <a:gd name="connsiteY52" fmla="*/ 5087808 h 5837866"/>
              <a:gd name="connsiteX53" fmla="*/ 5198863 w 5599176"/>
              <a:gd name="connsiteY53" fmla="*/ 4575374 h 5837866"/>
              <a:gd name="connsiteX54" fmla="*/ 5159904 w 5599176"/>
              <a:gd name="connsiteY54" fmla="*/ 4536079 h 5837866"/>
              <a:gd name="connsiteX55" fmla="*/ 5155395 w 5599176"/>
              <a:gd name="connsiteY55" fmla="*/ 4534190 h 5837866"/>
              <a:gd name="connsiteX56" fmla="*/ 5179563 w 5599176"/>
              <a:gd name="connsiteY56" fmla="*/ 4492393 h 5837866"/>
              <a:gd name="connsiteX57" fmla="*/ 5197535 w 5599176"/>
              <a:gd name="connsiteY57" fmla="*/ 4461308 h 5837866"/>
              <a:gd name="connsiteX58" fmla="*/ 5178894 w 5599176"/>
              <a:gd name="connsiteY58" fmla="*/ 4453491 h 5837866"/>
              <a:gd name="connsiteX59" fmla="*/ 5147358 w 5599176"/>
              <a:gd name="connsiteY59" fmla="*/ 4449302 h 5837866"/>
              <a:gd name="connsiteX60" fmla="*/ 4477491 w 5599176"/>
              <a:gd name="connsiteY60" fmla="*/ 4449302 h 5837866"/>
              <a:gd name="connsiteX61" fmla="*/ 4374769 w 5599176"/>
              <a:gd name="connsiteY61" fmla="*/ 4509842 h 5837866"/>
              <a:gd name="connsiteX62" fmla="*/ 4039112 w 5599176"/>
              <a:gd name="connsiteY62" fmla="*/ 5087866 h 5837866"/>
              <a:gd name="connsiteX63" fmla="*/ 4039112 w 5599176"/>
              <a:gd name="connsiteY63" fmla="*/ 5206066 h 5837866"/>
              <a:gd name="connsiteX64" fmla="*/ 4149904 w 5599176"/>
              <a:gd name="connsiteY64" fmla="*/ 5396858 h 5837866"/>
              <a:gd name="connsiteX65" fmla="*/ 4166123 w 5599176"/>
              <a:gd name="connsiteY65" fmla="*/ 5424788 h 5837866"/>
              <a:gd name="connsiteX66" fmla="*/ 4090989 w 5599176"/>
              <a:gd name="connsiteY66" fmla="*/ 5424788 h 5837866"/>
              <a:gd name="connsiteX67" fmla="*/ 2885347 w 5599176"/>
              <a:gd name="connsiteY67" fmla="*/ 5424788 h 5837866"/>
              <a:gd name="connsiteX68" fmla="*/ 2640748 w 5599176"/>
              <a:gd name="connsiteY68" fmla="*/ 5280629 h 5837866"/>
              <a:gd name="connsiteX69" fmla="*/ 1841498 w 5599176"/>
              <a:gd name="connsiteY69" fmla="*/ 3904264 h 5837866"/>
              <a:gd name="connsiteX70" fmla="*/ 1841498 w 5599176"/>
              <a:gd name="connsiteY70" fmla="*/ 3622812 h 5837866"/>
              <a:gd name="connsiteX71" fmla="*/ 2640748 w 5599176"/>
              <a:gd name="connsiteY71" fmla="*/ 2246446 h 5837866"/>
              <a:gd name="connsiteX72" fmla="*/ 2885347 w 5599176"/>
              <a:gd name="connsiteY72" fmla="*/ 2102288 h 5837866"/>
              <a:gd name="connsiteX73" fmla="*/ 1398966 w 5599176"/>
              <a:gd name="connsiteY73" fmla="*/ 1296578 h 5837866"/>
              <a:gd name="connsiteX74" fmla="*/ 2124510 w 5599176"/>
              <a:gd name="connsiteY74" fmla="*/ 1296578 h 5837866"/>
              <a:gd name="connsiteX75" fmla="*/ 2228158 w 5599176"/>
              <a:gd name="connsiteY75" fmla="*/ 1355876 h 5837866"/>
              <a:gd name="connsiteX76" fmla="*/ 2590929 w 5599176"/>
              <a:gd name="connsiteY76" fmla="*/ 1994969 h 5837866"/>
              <a:gd name="connsiteX77" fmla="*/ 2590929 w 5599176"/>
              <a:gd name="connsiteY77" fmla="*/ 2117956 h 5837866"/>
              <a:gd name="connsiteX78" fmla="*/ 2228158 w 5599176"/>
              <a:gd name="connsiteY78" fmla="*/ 2757048 h 5837866"/>
              <a:gd name="connsiteX79" fmla="*/ 2124510 w 5599176"/>
              <a:gd name="connsiteY79" fmla="*/ 2816345 h 5837866"/>
              <a:gd name="connsiteX80" fmla="*/ 1398966 w 5599176"/>
              <a:gd name="connsiteY80" fmla="*/ 2816345 h 5837866"/>
              <a:gd name="connsiteX81" fmla="*/ 1295319 w 5599176"/>
              <a:gd name="connsiteY81" fmla="*/ 2757048 h 5837866"/>
              <a:gd name="connsiteX82" fmla="*/ 932547 w 5599176"/>
              <a:gd name="connsiteY82" fmla="*/ 2117956 h 5837866"/>
              <a:gd name="connsiteX83" fmla="*/ 932547 w 5599176"/>
              <a:gd name="connsiteY83" fmla="*/ 1994969 h 5837866"/>
              <a:gd name="connsiteX84" fmla="*/ 1295319 w 5599176"/>
              <a:gd name="connsiteY84" fmla="*/ 1355876 h 5837866"/>
              <a:gd name="connsiteX85" fmla="*/ 1398966 w 5599176"/>
              <a:gd name="connsiteY85" fmla="*/ 1296578 h 5837866"/>
              <a:gd name="connsiteX86" fmla="*/ 2833339 w 5599176"/>
              <a:gd name="connsiteY86" fmla="*/ 0 h 5837866"/>
              <a:gd name="connsiteX87" fmla="*/ 3790866 w 5599176"/>
              <a:gd name="connsiteY87" fmla="*/ 0 h 5837866"/>
              <a:gd name="connsiteX88" fmla="*/ 3927655 w 5599176"/>
              <a:gd name="connsiteY88" fmla="*/ 78257 h 5837866"/>
              <a:gd name="connsiteX89" fmla="*/ 4406417 w 5599176"/>
              <a:gd name="connsiteY89" fmla="*/ 921691 h 5837866"/>
              <a:gd name="connsiteX90" fmla="*/ 4406417 w 5599176"/>
              <a:gd name="connsiteY90" fmla="*/ 1084002 h 5837866"/>
              <a:gd name="connsiteX91" fmla="*/ 3927655 w 5599176"/>
              <a:gd name="connsiteY91" fmla="*/ 1927435 h 5837866"/>
              <a:gd name="connsiteX92" fmla="*/ 3790866 w 5599176"/>
              <a:gd name="connsiteY92" fmla="*/ 2005692 h 5837866"/>
              <a:gd name="connsiteX93" fmla="*/ 2833339 w 5599176"/>
              <a:gd name="connsiteY93" fmla="*/ 2005692 h 5837866"/>
              <a:gd name="connsiteX94" fmla="*/ 2696552 w 5599176"/>
              <a:gd name="connsiteY94" fmla="*/ 1927435 h 5837866"/>
              <a:gd name="connsiteX95" fmla="*/ 2217788 w 5599176"/>
              <a:gd name="connsiteY95" fmla="*/ 1084002 h 5837866"/>
              <a:gd name="connsiteX96" fmla="*/ 2217788 w 5599176"/>
              <a:gd name="connsiteY96" fmla="*/ 921691 h 5837866"/>
              <a:gd name="connsiteX97" fmla="*/ 2696552 w 5599176"/>
              <a:gd name="connsiteY97" fmla="*/ 78257 h 5837866"/>
              <a:gd name="connsiteX98" fmla="*/ 2833339 w 5599176"/>
              <a:gd name="connsiteY98" fmla="*/ 0 h 58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599176" h="5837866">
                <a:moveTo>
                  <a:pt x="4515496" y="4528466"/>
                </a:moveTo>
                <a:cubicBezTo>
                  <a:pt x="4515496" y="4528466"/>
                  <a:pt x="4515496" y="4528466"/>
                  <a:pt x="5109352" y="4528466"/>
                </a:cubicBezTo>
                <a:cubicBezTo>
                  <a:pt x="5118972" y="4528466"/>
                  <a:pt x="5128352" y="4529744"/>
                  <a:pt x="5137310" y="4532179"/>
                </a:cubicBezTo>
                <a:lnTo>
                  <a:pt x="5156538" y="4540242"/>
                </a:lnTo>
                <a:lnTo>
                  <a:pt x="5144787" y="4560566"/>
                </a:lnTo>
                <a:cubicBezTo>
                  <a:pt x="5038535" y="4744330"/>
                  <a:pt x="4902533" y="4979549"/>
                  <a:pt x="4728451" y="5280629"/>
                </a:cubicBezTo>
                <a:cubicBezTo>
                  <a:pt x="4676776" y="5369869"/>
                  <a:pt x="4583758" y="5424788"/>
                  <a:pt x="4480407" y="5424788"/>
                </a:cubicBezTo>
                <a:cubicBezTo>
                  <a:pt x="4480407" y="5424788"/>
                  <a:pt x="4480407" y="5424788"/>
                  <a:pt x="4281024" y="5424788"/>
                </a:cubicBezTo>
                <a:lnTo>
                  <a:pt x="4257765" y="5424788"/>
                </a:lnTo>
                <a:lnTo>
                  <a:pt x="4235569" y="5386568"/>
                </a:lnTo>
                <a:cubicBezTo>
                  <a:pt x="4204665" y="5333348"/>
                  <a:pt x="4168705" y="5271421"/>
                  <a:pt x="4126859" y="5199359"/>
                </a:cubicBezTo>
                <a:cubicBezTo>
                  <a:pt x="4107621" y="5167412"/>
                  <a:pt x="4107621" y="5126520"/>
                  <a:pt x="4126859" y="5094573"/>
                </a:cubicBezTo>
                <a:cubicBezTo>
                  <a:pt x="4126859" y="5094573"/>
                  <a:pt x="4126859" y="5094573"/>
                  <a:pt x="4424429" y="4582137"/>
                </a:cubicBezTo>
                <a:cubicBezTo>
                  <a:pt x="4442387" y="4548913"/>
                  <a:pt x="4478299" y="4528466"/>
                  <a:pt x="4515496" y="4528466"/>
                </a:cubicBezTo>
                <a:close/>
                <a:moveTo>
                  <a:pt x="627252" y="3856590"/>
                </a:moveTo>
                <a:cubicBezTo>
                  <a:pt x="1573411" y="3856590"/>
                  <a:pt x="1573411" y="3856590"/>
                  <a:pt x="1573411" y="3856590"/>
                </a:cubicBezTo>
                <a:cubicBezTo>
                  <a:pt x="1621281" y="3856590"/>
                  <a:pt x="1683233" y="3889983"/>
                  <a:pt x="1708576" y="3931724"/>
                </a:cubicBezTo>
                <a:cubicBezTo>
                  <a:pt x="2181655" y="4741500"/>
                  <a:pt x="2181655" y="4741500"/>
                  <a:pt x="2181655" y="4741500"/>
                </a:cubicBezTo>
                <a:cubicBezTo>
                  <a:pt x="2204183" y="4786024"/>
                  <a:pt x="2204183" y="4852809"/>
                  <a:pt x="2181655" y="4897334"/>
                </a:cubicBezTo>
                <a:cubicBezTo>
                  <a:pt x="1708576" y="5707109"/>
                  <a:pt x="1708576" y="5707109"/>
                  <a:pt x="1708576" y="5707109"/>
                </a:cubicBezTo>
                <a:cubicBezTo>
                  <a:pt x="1683233" y="5748851"/>
                  <a:pt x="1621281" y="5782243"/>
                  <a:pt x="1573411" y="5782243"/>
                </a:cubicBezTo>
                <a:lnTo>
                  <a:pt x="627252" y="5782243"/>
                </a:lnTo>
                <a:cubicBezTo>
                  <a:pt x="576565" y="5782243"/>
                  <a:pt x="514614" y="5748851"/>
                  <a:pt x="492087" y="5707109"/>
                </a:cubicBezTo>
                <a:cubicBezTo>
                  <a:pt x="19008" y="4897334"/>
                  <a:pt x="19008" y="4897334"/>
                  <a:pt x="19008" y="4897334"/>
                </a:cubicBezTo>
                <a:cubicBezTo>
                  <a:pt x="-6336" y="4852809"/>
                  <a:pt x="-6336" y="4786024"/>
                  <a:pt x="19008" y="4741500"/>
                </a:cubicBezTo>
                <a:cubicBezTo>
                  <a:pt x="492087" y="3931724"/>
                  <a:pt x="492087" y="3931724"/>
                  <a:pt x="492087" y="3931724"/>
                </a:cubicBezTo>
                <a:cubicBezTo>
                  <a:pt x="514614" y="3889983"/>
                  <a:pt x="576565" y="3856590"/>
                  <a:pt x="627252" y="3856590"/>
                </a:cubicBezTo>
                <a:close/>
                <a:moveTo>
                  <a:pt x="2885347" y="2102288"/>
                </a:moveTo>
                <a:cubicBezTo>
                  <a:pt x="2885347" y="2102288"/>
                  <a:pt x="2885347" y="2102288"/>
                  <a:pt x="4480407" y="2102288"/>
                </a:cubicBezTo>
                <a:cubicBezTo>
                  <a:pt x="4583758" y="2102288"/>
                  <a:pt x="4676776" y="2157205"/>
                  <a:pt x="4728451" y="2246446"/>
                </a:cubicBezTo>
                <a:cubicBezTo>
                  <a:pt x="4728451" y="2246446"/>
                  <a:pt x="4728451" y="2246446"/>
                  <a:pt x="5524258" y="3622812"/>
                </a:cubicBezTo>
                <a:cubicBezTo>
                  <a:pt x="5575934" y="3708621"/>
                  <a:pt x="5575934" y="3818455"/>
                  <a:pt x="5524258" y="3904264"/>
                </a:cubicBezTo>
                <a:cubicBezTo>
                  <a:pt x="5524258" y="3904264"/>
                  <a:pt x="5524258" y="3904264"/>
                  <a:pt x="5228769" y="4415318"/>
                </a:cubicBezTo>
                <a:lnTo>
                  <a:pt x="5203866" y="4458387"/>
                </a:lnTo>
                <a:lnTo>
                  <a:pt x="5204742" y="4458755"/>
                </a:lnTo>
                <a:cubicBezTo>
                  <a:pt x="5222647" y="4469206"/>
                  <a:pt x="5237838" y="4484340"/>
                  <a:pt x="5248690" y="4503079"/>
                </a:cubicBezTo>
                <a:cubicBezTo>
                  <a:pt x="5248690" y="4503079"/>
                  <a:pt x="5248690" y="4503079"/>
                  <a:pt x="5582899" y="5081103"/>
                </a:cubicBezTo>
                <a:cubicBezTo>
                  <a:pt x="5604602" y="5117139"/>
                  <a:pt x="5604602" y="5163265"/>
                  <a:pt x="5582899" y="5199302"/>
                </a:cubicBezTo>
                <a:cubicBezTo>
                  <a:pt x="5582899" y="5199302"/>
                  <a:pt x="5582899" y="5199302"/>
                  <a:pt x="5248690" y="5777325"/>
                </a:cubicBezTo>
                <a:cubicBezTo>
                  <a:pt x="5226987" y="5814802"/>
                  <a:pt x="5187924" y="5837866"/>
                  <a:pt x="5144519" y="5837866"/>
                </a:cubicBezTo>
                <a:cubicBezTo>
                  <a:pt x="5144519" y="5837866"/>
                  <a:pt x="5144519" y="5837866"/>
                  <a:pt x="4474653" y="5837866"/>
                </a:cubicBezTo>
                <a:cubicBezTo>
                  <a:pt x="4432695" y="5837866"/>
                  <a:pt x="4392186" y="5814802"/>
                  <a:pt x="4371930" y="5777325"/>
                </a:cubicBezTo>
                <a:cubicBezTo>
                  <a:pt x="4371930" y="5777325"/>
                  <a:pt x="4371930" y="5777325"/>
                  <a:pt x="4191892" y="5467287"/>
                </a:cubicBezTo>
                <a:lnTo>
                  <a:pt x="4171554" y="5432262"/>
                </a:lnTo>
                <a:lnTo>
                  <a:pt x="4187556" y="5432262"/>
                </a:lnTo>
                <a:lnTo>
                  <a:pt x="4263195" y="5432262"/>
                </a:lnTo>
                <a:lnTo>
                  <a:pt x="4296053" y="5488847"/>
                </a:lnTo>
                <a:cubicBezTo>
                  <a:pt x="4421590" y="5705031"/>
                  <a:pt x="4421590" y="5705031"/>
                  <a:pt x="4421590" y="5705031"/>
                </a:cubicBezTo>
                <a:cubicBezTo>
                  <a:pt x="4439548" y="5738256"/>
                  <a:pt x="4475462" y="5758703"/>
                  <a:pt x="4512658" y="5758703"/>
                </a:cubicBezTo>
                <a:cubicBezTo>
                  <a:pt x="5106515" y="5758703"/>
                  <a:pt x="5106515" y="5758703"/>
                  <a:pt x="5106515" y="5758703"/>
                </a:cubicBezTo>
                <a:cubicBezTo>
                  <a:pt x="5144993" y="5758703"/>
                  <a:pt x="5179624" y="5738256"/>
                  <a:pt x="5198863" y="5705031"/>
                </a:cubicBezTo>
                <a:cubicBezTo>
                  <a:pt x="5495151" y="5192597"/>
                  <a:pt x="5495151" y="5192597"/>
                  <a:pt x="5495151" y="5192597"/>
                </a:cubicBezTo>
                <a:cubicBezTo>
                  <a:pt x="5514390" y="5160648"/>
                  <a:pt x="5514390" y="5119756"/>
                  <a:pt x="5495151" y="5087808"/>
                </a:cubicBezTo>
                <a:cubicBezTo>
                  <a:pt x="5198863" y="4575374"/>
                  <a:pt x="5198863" y="4575374"/>
                  <a:pt x="5198863" y="4575374"/>
                </a:cubicBezTo>
                <a:cubicBezTo>
                  <a:pt x="5189244" y="4558761"/>
                  <a:pt x="5175776" y="4545343"/>
                  <a:pt x="5159904" y="4536079"/>
                </a:cubicBezTo>
                <a:lnTo>
                  <a:pt x="5155395" y="4534190"/>
                </a:lnTo>
                <a:lnTo>
                  <a:pt x="5179563" y="4492393"/>
                </a:lnTo>
                <a:lnTo>
                  <a:pt x="5197535" y="4461308"/>
                </a:lnTo>
                <a:lnTo>
                  <a:pt x="5178894" y="4453491"/>
                </a:lnTo>
                <a:cubicBezTo>
                  <a:pt x="5168788" y="4450743"/>
                  <a:pt x="5158209" y="4449302"/>
                  <a:pt x="5147358" y="4449302"/>
                </a:cubicBezTo>
                <a:cubicBezTo>
                  <a:pt x="4477491" y="4449302"/>
                  <a:pt x="4477491" y="4449302"/>
                  <a:pt x="4477491" y="4449302"/>
                </a:cubicBezTo>
                <a:cubicBezTo>
                  <a:pt x="4435534" y="4449302"/>
                  <a:pt x="4395024" y="4472365"/>
                  <a:pt x="4374769" y="4509842"/>
                </a:cubicBezTo>
                <a:cubicBezTo>
                  <a:pt x="4039112" y="5087866"/>
                  <a:pt x="4039112" y="5087866"/>
                  <a:pt x="4039112" y="5087866"/>
                </a:cubicBezTo>
                <a:cubicBezTo>
                  <a:pt x="4017409" y="5123902"/>
                  <a:pt x="4017409" y="5170028"/>
                  <a:pt x="4039112" y="5206066"/>
                </a:cubicBezTo>
                <a:cubicBezTo>
                  <a:pt x="4081068" y="5278318"/>
                  <a:pt x="4117780" y="5341539"/>
                  <a:pt x="4149904" y="5396858"/>
                </a:cubicBezTo>
                <a:lnTo>
                  <a:pt x="4166123" y="5424788"/>
                </a:lnTo>
                <a:lnTo>
                  <a:pt x="4090989" y="5424788"/>
                </a:lnTo>
                <a:cubicBezTo>
                  <a:pt x="3857338" y="5424788"/>
                  <a:pt x="3483496" y="5424788"/>
                  <a:pt x="2885347" y="5424788"/>
                </a:cubicBezTo>
                <a:cubicBezTo>
                  <a:pt x="2785442" y="5424788"/>
                  <a:pt x="2688979" y="5369869"/>
                  <a:pt x="2640748" y="5280629"/>
                </a:cubicBezTo>
                <a:cubicBezTo>
                  <a:pt x="2640748" y="5280629"/>
                  <a:pt x="2640748" y="5280629"/>
                  <a:pt x="1841498" y="3904264"/>
                </a:cubicBezTo>
                <a:cubicBezTo>
                  <a:pt x="1789821" y="3818455"/>
                  <a:pt x="1789821" y="3708621"/>
                  <a:pt x="1841498" y="3622812"/>
                </a:cubicBezTo>
                <a:cubicBezTo>
                  <a:pt x="1841498" y="3622812"/>
                  <a:pt x="1841498" y="3622812"/>
                  <a:pt x="2640748" y="2246446"/>
                </a:cubicBezTo>
                <a:cubicBezTo>
                  <a:pt x="2688979" y="2157205"/>
                  <a:pt x="2785442" y="2102288"/>
                  <a:pt x="2885347" y="2102288"/>
                </a:cubicBezTo>
                <a:close/>
                <a:moveTo>
                  <a:pt x="1398966" y="1296578"/>
                </a:moveTo>
                <a:cubicBezTo>
                  <a:pt x="2124510" y="1296578"/>
                  <a:pt x="2124510" y="1296578"/>
                  <a:pt x="2124510" y="1296578"/>
                </a:cubicBezTo>
                <a:cubicBezTo>
                  <a:pt x="2161218" y="1296578"/>
                  <a:pt x="2208725" y="1322933"/>
                  <a:pt x="2228158" y="1355876"/>
                </a:cubicBezTo>
                <a:cubicBezTo>
                  <a:pt x="2590929" y="1994969"/>
                  <a:pt x="2590929" y="1994969"/>
                  <a:pt x="2590929" y="1994969"/>
                </a:cubicBezTo>
                <a:cubicBezTo>
                  <a:pt x="2608205" y="2030108"/>
                  <a:pt x="2608205" y="2082816"/>
                  <a:pt x="2590929" y="2117956"/>
                </a:cubicBezTo>
                <a:cubicBezTo>
                  <a:pt x="2228158" y="2757048"/>
                  <a:pt x="2228158" y="2757048"/>
                  <a:pt x="2228158" y="2757048"/>
                </a:cubicBezTo>
                <a:cubicBezTo>
                  <a:pt x="2208725" y="2789992"/>
                  <a:pt x="2161218" y="2816345"/>
                  <a:pt x="2124510" y="2816345"/>
                </a:cubicBezTo>
                <a:lnTo>
                  <a:pt x="1398966" y="2816345"/>
                </a:lnTo>
                <a:cubicBezTo>
                  <a:pt x="1360099" y="2816345"/>
                  <a:pt x="1312593" y="2789992"/>
                  <a:pt x="1295319" y="2757048"/>
                </a:cubicBezTo>
                <a:cubicBezTo>
                  <a:pt x="932547" y="2117956"/>
                  <a:pt x="932547" y="2117956"/>
                  <a:pt x="932547" y="2117956"/>
                </a:cubicBezTo>
                <a:cubicBezTo>
                  <a:pt x="913112" y="2082816"/>
                  <a:pt x="913112" y="2030108"/>
                  <a:pt x="932547" y="1994969"/>
                </a:cubicBezTo>
                <a:cubicBezTo>
                  <a:pt x="1295319" y="1355876"/>
                  <a:pt x="1295319" y="1355876"/>
                  <a:pt x="1295319" y="1355876"/>
                </a:cubicBezTo>
                <a:cubicBezTo>
                  <a:pt x="1312593" y="1322933"/>
                  <a:pt x="1360099" y="1296578"/>
                  <a:pt x="1398966" y="1296578"/>
                </a:cubicBezTo>
                <a:close/>
                <a:moveTo>
                  <a:pt x="2833339" y="0"/>
                </a:moveTo>
                <a:cubicBezTo>
                  <a:pt x="3790866" y="0"/>
                  <a:pt x="3790866" y="0"/>
                  <a:pt x="3790866" y="0"/>
                </a:cubicBezTo>
                <a:cubicBezTo>
                  <a:pt x="3839312" y="0"/>
                  <a:pt x="3902008" y="34781"/>
                  <a:pt x="3927655" y="78257"/>
                </a:cubicBezTo>
                <a:cubicBezTo>
                  <a:pt x="4406417" y="921691"/>
                  <a:pt x="4406417" y="921691"/>
                  <a:pt x="4406417" y="921691"/>
                </a:cubicBezTo>
                <a:cubicBezTo>
                  <a:pt x="4429216" y="968065"/>
                  <a:pt x="4429216" y="1037627"/>
                  <a:pt x="4406417" y="1084002"/>
                </a:cubicBezTo>
                <a:cubicBezTo>
                  <a:pt x="3927655" y="1927435"/>
                  <a:pt x="3927655" y="1927435"/>
                  <a:pt x="3927655" y="1927435"/>
                </a:cubicBezTo>
                <a:cubicBezTo>
                  <a:pt x="3902008" y="1970913"/>
                  <a:pt x="3839312" y="2005692"/>
                  <a:pt x="3790866" y="2005692"/>
                </a:cubicBezTo>
                <a:lnTo>
                  <a:pt x="2833339" y="2005692"/>
                </a:lnTo>
                <a:cubicBezTo>
                  <a:pt x="2782044" y="2005692"/>
                  <a:pt x="2719350" y="1970913"/>
                  <a:pt x="2696552" y="1927435"/>
                </a:cubicBezTo>
                <a:cubicBezTo>
                  <a:pt x="2217788" y="1084002"/>
                  <a:pt x="2217788" y="1084002"/>
                  <a:pt x="2217788" y="1084002"/>
                </a:cubicBezTo>
                <a:cubicBezTo>
                  <a:pt x="2192139" y="1037627"/>
                  <a:pt x="2192139" y="968065"/>
                  <a:pt x="2217788" y="921691"/>
                </a:cubicBezTo>
                <a:cubicBezTo>
                  <a:pt x="2696552" y="78257"/>
                  <a:pt x="2696552" y="78257"/>
                  <a:pt x="2696552" y="78257"/>
                </a:cubicBezTo>
                <a:cubicBezTo>
                  <a:pt x="2719350" y="34781"/>
                  <a:pt x="2782044" y="0"/>
                  <a:pt x="2833339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09946" y="3611563"/>
            <a:ext cx="319539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OBJETIVO :DE LA CLASE</a:t>
            </a:r>
            <a:r>
              <a:rPr lang="es-C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s-CL" sz="2000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  <a:p>
            <a:pPr algn="ctr"/>
            <a:endParaRPr lang="es-CL" b="1" dirty="0">
              <a:solidFill>
                <a:srgbClr val="0070C0"/>
              </a:solidFill>
            </a:endParaRPr>
          </a:p>
        </p:txBody>
      </p:sp>
      <p:pic>
        <p:nvPicPr>
          <p:cNvPr id="13" name="Imagen 12" descr="C:\Users\Maritza\Desktop\Logo Corp. del Real 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69" y="126671"/>
            <a:ext cx="2128267" cy="218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8" descr="Notebook Icon 1997541">
            <a:extLst>
              <a:ext uri="{FF2B5EF4-FFF2-40B4-BE49-F238E27FC236}">
                <a16:creationId xmlns:a16="http://schemas.microsoft.com/office/drawing/2014/main" id="{F3E571DC-EAAF-4DA8-BC8D-E2E555EF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50" y="4720114"/>
            <a:ext cx="977383" cy="9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1" y="1904799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27" y="956102"/>
            <a:ext cx="1023153" cy="102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12" y="5363893"/>
            <a:ext cx="806516" cy="80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1605" y="4064130"/>
            <a:ext cx="34143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b="1" dirty="0">
                <a:solidFill>
                  <a:schemeClr val="accent4">
                    <a:lumMod val="75000"/>
                  </a:schemeClr>
                </a:solidFill>
              </a:rPr>
              <a:t>OA 3 : </a:t>
            </a:r>
            <a:r>
              <a:rPr lang="es-ES" altLang="es-C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omprender la adición de números de 0 a 20 </a:t>
            </a:r>
            <a:endParaRPr kumimoji="0" lang="es-ES" altLang="es-C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0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s-CL" dirty="0"/>
              <a:t>Normas de grupo </a:t>
            </a:r>
          </a:p>
        </p:txBody>
      </p:sp>
      <p:pic>
        <p:nvPicPr>
          <p:cNvPr id="4" name="Marcador de posición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72" t="31887" r="7340" b="22139"/>
          <a:stretch/>
        </p:blipFill>
        <p:spPr>
          <a:xfrm>
            <a:off x="557494" y="1920714"/>
            <a:ext cx="11400468" cy="4145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0337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rite Icon 882465">
            <a:extLst>
              <a:ext uri="{FF2B5EF4-FFF2-40B4-BE49-F238E27FC236}">
                <a16:creationId xmlns:a16="http://schemas.microsoft.com/office/drawing/2014/main" id="{7B1D93D1-C7F4-4C80-AD1A-7D3245FF9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57" y="1050622"/>
            <a:ext cx="1439841" cy="14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questions Icon 2224166">
            <a:extLst>
              <a:ext uri="{FF2B5EF4-FFF2-40B4-BE49-F238E27FC236}">
                <a16:creationId xmlns:a16="http://schemas.microsoft.com/office/drawing/2014/main" id="{E1483E37-54A6-4625-8D43-3188559D9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47" y="3737132"/>
            <a:ext cx="1118325" cy="11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omework Icon 3635156">
            <a:extLst>
              <a:ext uri="{FF2B5EF4-FFF2-40B4-BE49-F238E27FC236}">
                <a16:creationId xmlns:a16="http://schemas.microsoft.com/office/drawing/2014/main" id="{F546613C-A528-4EDC-AFD7-D95E02EA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32" y="1336896"/>
            <a:ext cx="1031578" cy="10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Question Icon 2021032">
            <a:extLst>
              <a:ext uri="{FF2B5EF4-FFF2-40B4-BE49-F238E27FC236}">
                <a16:creationId xmlns:a16="http://schemas.microsoft.com/office/drawing/2014/main" id="{6AC0A0B6-2D17-4298-B53E-45A55CC6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46" y="3637588"/>
            <a:ext cx="1212169" cy="1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5" y="382817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homework Icon 3121623">
            <a:extLst>
              <a:ext uri="{FF2B5EF4-FFF2-40B4-BE49-F238E27FC236}">
                <a16:creationId xmlns:a16="http://schemas.microsoft.com/office/drawing/2014/main" id="{53AAD446-8D78-46B5-A70C-B49E8C33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32" y="1237617"/>
            <a:ext cx="1065852" cy="106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DDE0FB3-5366-4F81-A9CA-7F5EFF1AA6A2}"/>
              </a:ext>
            </a:extLst>
          </p:cNvPr>
          <p:cNvSpPr txBox="1"/>
          <p:nvPr/>
        </p:nvSpPr>
        <p:spPr>
          <a:xfrm>
            <a:off x="1144510" y="2695786"/>
            <a:ext cx="208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Trae tus materiales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4758B24-6C6D-4926-A93A-B295FFC7D343}"/>
              </a:ext>
            </a:extLst>
          </p:cNvPr>
          <p:cNvSpPr txBox="1"/>
          <p:nvPr/>
        </p:nvSpPr>
        <p:spPr>
          <a:xfrm>
            <a:off x="4971261" y="2695786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Toma apuntes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A0A66C2-8A06-46B4-A3E6-7591BD2AF67F}"/>
              </a:ext>
            </a:extLst>
          </p:cNvPr>
          <p:cNvSpPr txBox="1"/>
          <p:nvPr/>
        </p:nvSpPr>
        <p:spPr>
          <a:xfrm>
            <a:off x="8590855" y="2709042"/>
            <a:ext cx="314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Resuelve las tareas a tiempo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26A15E7-8D01-4DA4-BC54-FE3B9701FF2C}"/>
              </a:ext>
            </a:extLst>
          </p:cNvPr>
          <p:cNvSpPr txBox="1"/>
          <p:nvPr/>
        </p:nvSpPr>
        <p:spPr>
          <a:xfrm>
            <a:off x="890410" y="5138053"/>
            <a:ext cx="259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Comparte lo aprendido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48A770B3-A956-4EE9-9BB9-8610447D0259}"/>
              </a:ext>
            </a:extLst>
          </p:cNvPr>
          <p:cNvSpPr txBox="1"/>
          <p:nvPr/>
        </p:nvSpPr>
        <p:spPr>
          <a:xfrm>
            <a:off x="4993193" y="5154554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¡Participa!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0320DF8-241E-4E1C-8340-C705F71A7799}"/>
              </a:ext>
            </a:extLst>
          </p:cNvPr>
          <p:cNvSpPr txBox="1"/>
          <p:nvPr/>
        </p:nvSpPr>
        <p:spPr>
          <a:xfrm>
            <a:off x="9063563" y="5110987"/>
            <a:ext cx="208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bg2">
                    <a:lumMod val="50000"/>
                  </a:schemeClr>
                </a:solidFill>
              </a:rPr>
              <a:t>Plantea tus dudas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B0C147-917E-43FF-A842-65B787285730}"/>
              </a:ext>
            </a:extLst>
          </p:cNvPr>
          <p:cNvSpPr txBox="1"/>
          <p:nvPr/>
        </p:nvSpPr>
        <p:spPr>
          <a:xfrm>
            <a:off x="2417654" y="168340"/>
            <a:ext cx="7356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rgbClr val="0070C0"/>
                </a:solidFill>
              </a:rPr>
              <a:t>EXPECTATIVAS DE NUESTRA CLASE</a:t>
            </a: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45F2A0B3-59CC-4472-A830-03BB498F87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40" name="Picture 8" descr="escribir icono 142509">
            <a:extLst>
              <a:ext uri="{FF2B5EF4-FFF2-40B4-BE49-F238E27FC236}">
                <a16:creationId xmlns:a16="http://schemas.microsoft.com/office/drawing/2014/main" id="{B59AED7F-2678-44F7-A0B7-6A2EB86D3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cono de investigación 3468839">
            <a:extLst>
              <a:ext uri="{FF2B5EF4-FFF2-40B4-BE49-F238E27FC236}">
                <a16:creationId xmlns:a16="http://schemas.microsoft.com/office/drawing/2014/main" id="{FF41F570-D615-4E33-A63E-F513D4F1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leer icono 3322753">
            <a:extLst>
              <a:ext uri="{FF2B5EF4-FFF2-40B4-BE49-F238E27FC236}">
                <a16:creationId xmlns:a16="http://schemas.microsoft.com/office/drawing/2014/main" id="{7845CC5E-C2F6-4B16-9ACF-F75030D6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ablar icono 3504884">
            <a:extLst>
              <a:ext uri="{FF2B5EF4-FFF2-40B4-BE49-F238E27FC236}">
                <a16:creationId xmlns:a16="http://schemas.microsoft.com/office/drawing/2014/main" id="{1661FFA9-286D-49E5-8489-CE867B85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4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E2F4B7B-090A-46DA-A666-45DA5F1623DA}"/>
              </a:ext>
            </a:extLst>
          </p:cNvPr>
          <p:cNvSpPr/>
          <p:nvPr/>
        </p:nvSpPr>
        <p:spPr>
          <a:xfrm>
            <a:off x="8770514" y="-1"/>
            <a:ext cx="3425806" cy="83712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 Conocimiento nuevo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0DD9E1-2CCE-49CC-8A20-0F0EBEC915D5}"/>
              </a:ext>
            </a:extLst>
          </p:cNvPr>
          <p:cNvSpPr txBox="1"/>
          <p:nvPr/>
        </p:nvSpPr>
        <p:spPr>
          <a:xfrm>
            <a:off x="1180937" y="500687"/>
            <a:ext cx="591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Comparte tu conocimiento</a:t>
            </a:r>
          </a:p>
        </p:txBody>
      </p:sp>
      <p:pic>
        <p:nvPicPr>
          <p:cNvPr id="11" name="Picture 2" descr="pensar icono 1524301">
            <a:extLst>
              <a:ext uri="{FF2B5EF4-FFF2-40B4-BE49-F238E27FC236}">
                <a16:creationId xmlns:a16="http://schemas.microsoft.com/office/drawing/2014/main" id="{E05036AE-BBD0-4368-8A96-5CF0D87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91" y="85427"/>
            <a:ext cx="635663" cy="6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7673FF9-B064-441A-8E92-E12BD64A00D3}"/>
              </a:ext>
            </a:extLst>
          </p:cNvPr>
          <p:cNvSpPr txBox="1"/>
          <p:nvPr/>
        </p:nvSpPr>
        <p:spPr>
          <a:xfrm>
            <a:off x="1699923" y="1106263"/>
            <a:ext cx="2167570" cy="461665"/>
          </a:xfrm>
          <a:custGeom>
            <a:avLst/>
            <a:gdLst>
              <a:gd name="connsiteX0" fmla="*/ 0 w 6133514"/>
              <a:gd name="connsiteY0" fmla="*/ 0 h 2215991"/>
              <a:gd name="connsiteX1" fmla="*/ 6133514 w 6133514"/>
              <a:gd name="connsiteY1" fmla="*/ 0 h 2215991"/>
              <a:gd name="connsiteX2" fmla="*/ 6133514 w 6133514"/>
              <a:gd name="connsiteY2" fmla="*/ 2215991 h 2215991"/>
              <a:gd name="connsiteX3" fmla="*/ 0 w 6133514"/>
              <a:gd name="connsiteY3" fmla="*/ 2215991 h 2215991"/>
              <a:gd name="connsiteX4" fmla="*/ 0 w 6133514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514" h="2215991" extrusionOk="0">
                <a:moveTo>
                  <a:pt x="0" y="0"/>
                </a:moveTo>
                <a:cubicBezTo>
                  <a:pt x="1202952" y="-58781"/>
                  <a:pt x="3295058" y="126805"/>
                  <a:pt x="6133514" y="0"/>
                </a:cubicBezTo>
                <a:cubicBezTo>
                  <a:pt x="6098629" y="223955"/>
                  <a:pt x="6195418" y="1458514"/>
                  <a:pt x="6133514" y="2215991"/>
                </a:cubicBezTo>
                <a:cubicBezTo>
                  <a:pt x="3646561" y="2371480"/>
                  <a:pt x="1421945" y="2135833"/>
                  <a:pt x="0" y="2215991"/>
                </a:cubicBezTo>
                <a:cubicBezTo>
                  <a:pt x="-75231" y="1335817"/>
                  <a:pt x="99412" y="635749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86285693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sumar?</a:t>
            </a:r>
          </a:p>
        </p:txBody>
      </p:sp>
      <p:pic>
        <p:nvPicPr>
          <p:cNvPr id="24" name="Picture 12" descr="talking Icon 3438021">
            <a:extLst>
              <a:ext uri="{FF2B5EF4-FFF2-40B4-BE49-F238E27FC236}">
                <a16:creationId xmlns:a16="http://schemas.microsoft.com/office/drawing/2014/main" id="{6A3EC51B-C952-43BF-9661-0B09F524C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" y="165063"/>
            <a:ext cx="941200" cy="94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0" y="1860273"/>
            <a:ext cx="4969776" cy="3727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3" t="27042" r="8878" b="11088"/>
          <a:stretch/>
        </p:blipFill>
        <p:spPr>
          <a:xfrm>
            <a:off x="7094483" y="1698184"/>
            <a:ext cx="3490175" cy="388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1F4E362-34D6-4FF1-916F-687537B3E1D0}"/>
              </a:ext>
            </a:extLst>
          </p:cNvPr>
          <p:cNvSpPr/>
          <p:nvPr/>
        </p:nvSpPr>
        <p:spPr>
          <a:xfrm>
            <a:off x="1639879" y="2175218"/>
            <a:ext cx="95394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		</a:t>
            </a:r>
          </a:p>
          <a:p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2F91FD-478A-46DF-9E63-3B38BF315641}"/>
              </a:ext>
            </a:extLst>
          </p:cNvPr>
          <p:cNvSpPr/>
          <p:nvPr/>
        </p:nvSpPr>
        <p:spPr>
          <a:xfrm>
            <a:off x="8871807" y="0"/>
            <a:ext cx="3324512" cy="6938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Practiquemos juntos  </a:t>
            </a:r>
          </a:p>
        </p:txBody>
      </p:sp>
      <p:pic>
        <p:nvPicPr>
          <p:cNvPr id="6" name="Picture 2" descr="Icono de clase 2746927">
            <a:extLst>
              <a:ext uri="{FF2B5EF4-FFF2-40B4-BE49-F238E27FC236}">
                <a16:creationId xmlns:a16="http://schemas.microsoft.com/office/drawing/2014/main" id="{067D54DA-02B3-4EF2-8480-F4F33A187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807" y="-2758"/>
            <a:ext cx="731520" cy="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EC46615E-114A-4ED2-B95F-ACC4BBED5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6101131"/>
            <a:ext cx="12191980" cy="796734"/>
          </a:xfrm>
          <a:prstGeom prst="rect">
            <a:avLst/>
          </a:prstGeom>
        </p:spPr>
      </p:pic>
      <p:pic>
        <p:nvPicPr>
          <p:cNvPr id="8" name="Picture 8" descr="escribir icono 142509">
            <a:extLst>
              <a:ext uri="{FF2B5EF4-FFF2-40B4-BE49-F238E27FC236}">
                <a16:creationId xmlns:a16="http://schemas.microsoft.com/office/drawing/2014/main" id="{4480D904-3DCB-4AC4-8FD3-53A42E1B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cono de investigación 3468839">
            <a:extLst>
              <a:ext uri="{FF2B5EF4-FFF2-40B4-BE49-F238E27FC236}">
                <a16:creationId xmlns:a16="http://schemas.microsoft.com/office/drawing/2014/main" id="{01B97DFE-2BB3-42CB-A8D4-6A452F50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eer icono 3322753">
            <a:extLst>
              <a:ext uri="{FF2B5EF4-FFF2-40B4-BE49-F238E27FC236}">
                <a16:creationId xmlns:a16="http://schemas.microsoft.com/office/drawing/2014/main" id="{39812CB8-B428-43BB-BD43-576ED88DC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ablar icono 3504884">
            <a:extLst>
              <a:ext uri="{FF2B5EF4-FFF2-40B4-BE49-F238E27FC236}">
                <a16:creationId xmlns:a16="http://schemas.microsoft.com/office/drawing/2014/main" id="{ACD6196B-0DCB-47FB-8515-DFC4C2D4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A599D8C-681B-4B07-A544-EC11D863213F}"/>
              </a:ext>
            </a:extLst>
          </p:cNvPr>
          <p:cNvSpPr/>
          <p:nvPr/>
        </p:nvSpPr>
        <p:spPr>
          <a:xfrm>
            <a:off x="230254" y="1137392"/>
            <a:ext cx="11708461" cy="5868715"/>
          </a:xfrm>
          <a:custGeom>
            <a:avLst/>
            <a:gdLst>
              <a:gd name="connsiteX0" fmla="*/ 0 w 10274157"/>
              <a:gd name="connsiteY0" fmla="*/ 555068 h 3330342"/>
              <a:gd name="connsiteX1" fmla="*/ 555068 w 10274157"/>
              <a:gd name="connsiteY1" fmla="*/ 0 h 3330342"/>
              <a:gd name="connsiteX2" fmla="*/ 9719089 w 10274157"/>
              <a:gd name="connsiteY2" fmla="*/ 0 h 3330342"/>
              <a:gd name="connsiteX3" fmla="*/ 10274157 w 10274157"/>
              <a:gd name="connsiteY3" fmla="*/ 555068 h 3330342"/>
              <a:gd name="connsiteX4" fmla="*/ 10274157 w 10274157"/>
              <a:gd name="connsiteY4" fmla="*/ 2775274 h 3330342"/>
              <a:gd name="connsiteX5" fmla="*/ 9719089 w 10274157"/>
              <a:gd name="connsiteY5" fmla="*/ 3330342 h 3330342"/>
              <a:gd name="connsiteX6" fmla="*/ 555068 w 10274157"/>
              <a:gd name="connsiteY6" fmla="*/ 3330342 h 3330342"/>
              <a:gd name="connsiteX7" fmla="*/ 0 w 10274157"/>
              <a:gd name="connsiteY7" fmla="*/ 2775274 h 3330342"/>
              <a:gd name="connsiteX8" fmla="*/ 0 w 10274157"/>
              <a:gd name="connsiteY8" fmla="*/ 555068 h 333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4157" h="3330342" extrusionOk="0">
                <a:moveTo>
                  <a:pt x="0" y="555068"/>
                </a:moveTo>
                <a:cubicBezTo>
                  <a:pt x="53413" y="263071"/>
                  <a:pt x="268363" y="41359"/>
                  <a:pt x="555068" y="0"/>
                </a:cubicBezTo>
                <a:cubicBezTo>
                  <a:pt x="4212701" y="123000"/>
                  <a:pt x="5563710" y="-96860"/>
                  <a:pt x="9719089" y="0"/>
                </a:cubicBezTo>
                <a:cubicBezTo>
                  <a:pt x="9983738" y="-31939"/>
                  <a:pt x="10277880" y="241007"/>
                  <a:pt x="10274157" y="555068"/>
                </a:cubicBezTo>
                <a:cubicBezTo>
                  <a:pt x="10277330" y="1390153"/>
                  <a:pt x="10368424" y="2264767"/>
                  <a:pt x="10274157" y="2775274"/>
                </a:cubicBezTo>
                <a:cubicBezTo>
                  <a:pt x="10269074" y="3083672"/>
                  <a:pt x="10012626" y="3328211"/>
                  <a:pt x="9719089" y="3330342"/>
                </a:cubicBezTo>
                <a:cubicBezTo>
                  <a:pt x="8148214" y="3169635"/>
                  <a:pt x="1801529" y="3370009"/>
                  <a:pt x="555068" y="3330342"/>
                </a:cubicBezTo>
                <a:cubicBezTo>
                  <a:pt x="200645" y="3320674"/>
                  <a:pt x="-43724" y="3062022"/>
                  <a:pt x="0" y="2775274"/>
                </a:cubicBezTo>
                <a:cubicBezTo>
                  <a:pt x="32216" y="2336644"/>
                  <a:pt x="57206" y="1464263"/>
                  <a:pt x="0" y="55506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E24A75-E0F4-4E76-B38F-4736147685B9}"/>
              </a:ext>
            </a:extLst>
          </p:cNvPr>
          <p:cNvSpPr txBox="1"/>
          <p:nvPr/>
        </p:nvSpPr>
        <p:spPr>
          <a:xfrm>
            <a:off x="905783" y="183285"/>
            <a:ext cx="7473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2"/>
                </a:solidFill>
              </a:rPr>
              <a:t>Practiquemos juntos.</a:t>
            </a:r>
          </a:p>
        </p:txBody>
      </p:sp>
      <p:pic>
        <p:nvPicPr>
          <p:cNvPr id="17" name="Picture 2" descr="Planning Icon 847967">
            <a:extLst>
              <a:ext uri="{FF2B5EF4-FFF2-40B4-BE49-F238E27FC236}">
                <a16:creationId xmlns:a16="http://schemas.microsoft.com/office/drawing/2014/main" id="{21CA0EED-1785-41B1-950A-16FF278B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4" y="93309"/>
            <a:ext cx="632460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b="47901"/>
          <a:stretch/>
        </p:blipFill>
        <p:spPr>
          <a:xfrm>
            <a:off x="2204399" y="2188514"/>
            <a:ext cx="5208054" cy="339785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9" t="50170" b="6844"/>
          <a:stretch/>
        </p:blipFill>
        <p:spPr>
          <a:xfrm>
            <a:off x="7303999" y="1854515"/>
            <a:ext cx="2585848" cy="37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AAFA8A-497A-4168-8108-19D79491B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409" b="17671"/>
          <a:stretch/>
        </p:blipFill>
        <p:spPr>
          <a:xfrm>
            <a:off x="0" y="5891907"/>
            <a:ext cx="12191980" cy="977383"/>
          </a:xfrm>
          <a:prstGeom prst="rect">
            <a:avLst/>
          </a:prstGeom>
        </p:spPr>
      </p:pic>
      <p:pic>
        <p:nvPicPr>
          <p:cNvPr id="10" name="Picture 8" descr="escribir icono 142509">
            <a:extLst>
              <a:ext uri="{FF2B5EF4-FFF2-40B4-BE49-F238E27FC236}">
                <a16:creationId xmlns:a16="http://schemas.microsoft.com/office/drawing/2014/main" id="{8C9D87A2-3E84-41CE-A0C1-C19C72DBE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710" y="5982231"/>
            <a:ext cx="796734" cy="7967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cono de investigación 3468839">
            <a:extLst>
              <a:ext uri="{FF2B5EF4-FFF2-40B4-BE49-F238E27FC236}">
                <a16:creationId xmlns:a16="http://schemas.microsoft.com/office/drawing/2014/main" id="{180DF8CF-6D72-4731-B798-BEEDB4302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4554" y="6029068"/>
            <a:ext cx="796734" cy="7915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leer icono 3322753">
            <a:extLst>
              <a:ext uri="{FF2B5EF4-FFF2-40B4-BE49-F238E27FC236}">
                <a16:creationId xmlns:a16="http://schemas.microsoft.com/office/drawing/2014/main" id="{5D284748-25C6-4B82-B6BD-EEA6A8CE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2181" y="5984695"/>
            <a:ext cx="867749" cy="867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D131E07-0C4B-4B3F-8478-CC402BFE0DDE}"/>
              </a:ext>
            </a:extLst>
          </p:cNvPr>
          <p:cNvSpPr/>
          <p:nvPr/>
        </p:nvSpPr>
        <p:spPr>
          <a:xfrm>
            <a:off x="8357938" y="0"/>
            <a:ext cx="3838382" cy="7315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000" b="1" dirty="0"/>
              <a:t>Actividad independiente  </a:t>
            </a:r>
          </a:p>
        </p:txBody>
      </p:sp>
      <p:pic>
        <p:nvPicPr>
          <p:cNvPr id="8" name="Picture 12" descr="hablar icono 3504884">
            <a:extLst>
              <a:ext uri="{FF2B5EF4-FFF2-40B4-BE49-F238E27FC236}">
                <a16:creationId xmlns:a16="http://schemas.microsoft.com/office/drawing/2014/main" id="{EE5FCB68-3DE5-4CB7-AFB1-3E077320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2" y="6023862"/>
            <a:ext cx="796733" cy="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escritor icono 2161837">
            <a:extLst>
              <a:ext uri="{FF2B5EF4-FFF2-40B4-BE49-F238E27FC236}">
                <a16:creationId xmlns:a16="http://schemas.microsoft.com/office/drawing/2014/main" id="{45DAB936-DC61-4C60-BAF1-A9129348960D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9" y="0"/>
            <a:ext cx="733676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2BC9C26-5713-406A-AFBD-51F5FE14F114}"/>
              </a:ext>
            </a:extLst>
          </p:cNvPr>
          <p:cNvSpPr txBox="1"/>
          <p:nvPr/>
        </p:nvSpPr>
        <p:spPr>
          <a:xfrm>
            <a:off x="999079" y="545039"/>
            <a:ext cx="415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schemeClr val="tx2"/>
                </a:solidFill>
              </a:rPr>
              <a:t>Trabajo independiente</a:t>
            </a:r>
          </a:p>
        </p:txBody>
      </p:sp>
      <p:pic>
        <p:nvPicPr>
          <p:cNvPr id="18" name="Picture 4" descr="icono de prueba 2937017">
            <a:extLst>
              <a:ext uri="{FF2B5EF4-FFF2-40B4-BE49-F238E27FC236}">
                <a16:creationId xmlns:a16="http://schemas.microsoft.com/office/drawing/2014/main" id="{4A6A2A5C-C6BD-4117-9E76-CFC24F54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0" y="400880"/>
            <a:ext cx="661280" cy="6612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0" descr="leer icono 1727858">
            <a:extLst>
              <a:ext uri="{FF2B5EF4-FFF2-40B4-BE49-F238E27FC236}">
                <a16:creationId xmlns:a16="http://schemas.microsoft.com/office/drawing/2014/main" id="{753E3882-42F6-4FB5-9BB3-4888C43C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81" y="1523214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2" descr="icono resaltador 2628362">
            <a:extLst>
              <a:ext uri="{FF2B5EF4-FFF2-40B4-BE49-F238E27FC236}">
                <a16:creationId xmlns:a16="http://schemas.microsoft.com/office/drawing/2014/main" id="{54127439-F468-4629-A8FD-950754FC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498" y="2621640"/>
            <a:ext cx="573879" cy="5729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0" r="50146" b="6844"/>
          <a:stretch/>
        </p:blipFill>
        <p:spPr>
          <a:xfrm>
            <a:off x="3700533" y="2086807"/>
            <a:ext cx="3618965" cy="29755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57454" y="1374615"/>
            <a:ext cx="727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>
                <a:latin typeface="Arial Black" panose="020B0A04020102020204" pitchFamily="34" charset="0"/>
              </a:rPr>
              <a:t>Resuelve en tu cuaderno los siguientes ejercicios y luego comparte los resultados con tus compañeros</a:t>
            </a:r>
          </a:p>
        </p:txBody>
      </p:sp>
    </p:spTree>
    <p:extLst>
      <p:ext uri="{BB962C8B-B14F-4D97-AF65-F5344CB8AC3E}">
        <p14:creationId xmlns:p14="http://schemas.microsoft.com/office/powerpoint/2010/main" val="234197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9772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Reflexión Final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567448" y="4108360"/>
            <a:ext cx="7100552" cy="1007771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CL" dirty="0"/>
              <a:t>¿Cómo definirías la acción de sumar </a:t>
            </a:r>
          </a:p>
          <a:p>
            <a:r>
              <a:rPr lang="es-CL" dirty="0"/>
              <a:t>¿Por qué es importante  Sumar?</a:t>
            </a:r>
          </a:p>
        </p:txBody>
      </p:sp>
    </p:spTree>
    <p:extLst>
      <p:ext uri="{BB962C8B-B14F-4D97-AF65-F5344CB8AC3E}">
        <p14:creationId xmlns:p14="http://schemas.microsoft.com/office/powerpoint/2010/main" val="21937006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3014</TotalTime>
  <Words>122</Words>
  <Application>Microsoft Office PowerPoint</Application>
  <PresentationFormat>Panorámica</PresentationFormat>
  <Paragraphs>28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1_Office Theme</vt:lpstr>
      <vt:lpstr>Office Theme</vt:lpstr>
      <vt:lpstr>Unidad 1 – Clase 18 El Mundo de los números </vt:lpstr>
      <vt:lpstr>Normas de grupo </vt:lpstr>
      <vt:lpstr>Presentación de PowerPoint</vt:lpstr>
      <vt:lpstr>Presentación de PowerPoint</vt:lpstr>
      <vt:lpstr>Presentación de PowerPoint</vt:lpstr>
      <vt:lpstr>Presentación de PowerPoint</vt:lpstr>
      <vt:lpstr>Reflexión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Mejoramiento Lenguaje y Comunicación</dc:title>
  <dc:creator>Paolo</dc:creator>
  <cp:lastModifiedBy>Carmen Barros Ortega</cp:lastModifiedBy>
  <cp:revision>128</cp:revision>
  <dcterms:created xsi:type="dcterms:W3CDTF">2020-12-29T16:04:59Z</dcterms:created>
  <dcterms:modified xsi:type="dcterms:W3CDTF">2021-06-08T15:26:23Z</dcterms:modified>
</cp:coreProperties>
</file>