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8" r:id="rId4"/>
    <p:sldId id="274" r:id="rId5"/>
    <p:sldId id="264" r:id="rId6"/>
    <p:sldId id="271" r:id="rId7"/>
    <p:sldId id="272" r:id="rId8"/>
    <p:sldId id="270" r:id="rId9"/>
    <p:sldId id="261" r:id="rId10"/>
    <p:sldId id="263" r:id="rId11"/>
    <p:sldId id="27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3F787-3616-4668-AB98-3F61FC69F4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E4B33F-E7F7-4BD4-A874-1BBE2D40BAD6}">
      <dgm:prSet/>
      <dgm:spPr/>
      <dgm:t>
        <a:bodyPr/>
        <a:lstStyle/>
        <a:p>
          <a:r>
            <a:rPr lang="es-ES"/>
            <a:t>¿Cuáles fueron los principales cambios que implantó la revolución rusa, respecto del régimen zarista?</a:t>
          </a:r>
          <a:endParaRPr lang="en-US"/>
        </a:p>
      </dgm:t>
    </dgm:pt>
    <dgm:pt modelId="{A6F3CC4B-203A-47C2-A790-17EB628322D5}" type="parTrans" cxnId="{F7D7CB23-A198-4733-8F34-4BE8716A7A38}">
      <dgm:prSet/>
      <dgm:spPr/>
      <dgm:t>
        <a:bodyPr/>
        <a:lstStyle/>
        <a:p>
          <a:endParaRPr lang="en-US"/>
        </a:p>
      </dgm:t>
    </dgm:pt>
    <dgm:pt modelId="{3DB8942E-5AF6-4519-A162-D2D87FC17630}" type="sibTrans" cxnId="{F7D7CB23-A198-4733-8F34-4BE8716A7A38}">
      <dgm:prSet/>
      <dgm:spPr/>
      <dgm:t>
        <a:bodyPr/>
        <a:lstStyle/>
        <a:p>
          <a:endParaRPr lang="en-US"/>
        </a:p>
      </dgm:t>
    </dgm:pt>
    <dgm:pt modelId="{4FE44AD8-CD5A-4511-AD79-B4E48B215491}">
      <dgm:prSet/>
      <dgm:spPr/>
      <dgm:t>
        <a:bodyPr/>
        <a:lstStyle/>
        <a:p>
          <a:r>
            <a:rPr lang="es-ES"/>
            <a:t>¿De qué manera crees que beneficiaron a la población del país? </a:t>
          </a:r>
          <a:endParaRPr lang="en-US"/>
        </a:p>
      </dgm:t>
    </dgm:pt>
    <dgm:pt modelId="{79E34C6E-3FF7-4E79-A780-B980025AE4E8}" type="parTrans" cxnId="{73D2CF27-245E-4D63-AFD1-8CC55E210E58}">
      <dgm:prSet/>
      <dgm:spPr/>
      <dgm:t>
        <a:bodyPr/>
        <a:lstStyle/>
        <a:p>
          <a:endParaRPr lang="en-US"/>
        </a:p>
      </dgm:t>
    </dgm:pt>
    <dgm:pt modelId="{B2C9AD6B-BB35-4074-B7DF-7305A0BE0D68}" type="sibTrans" cxnId="{73D2CF27-245E-4D63-AFD1-8CC55E210E58}">
      <dgm:prSet/>
      <dgm:spPr/>
      <dgm:t>
        <a:bodyPr/>
        <a:lstStyle/>
        <a:p>
          <a:endParaRPr lang="en-US"/>
        </a:p>
      </dgm:t>
    </dgm:pt>
    <dgm:pt modelId="{BBE6F305-242D-447E-997F-895241C3855C}" type="pres">
      <dgm:prSet presAssocID="{8CD3F787-3616-4668-AB98-3F61FC69F442}" presName="linear" presStyleCnt="0">
        <dgm:presLayoutVars>
          <dgm:animLvl val="lvl"/>
          <dgm:resizeHandles val="exact"/>
        </dgm:presLayoutVars>
      </dgm:prSet>
      <dgm:spPr/>
    </dgm:pt>
    <dgm:pt modelId="{3A65B174-6C23-4652-8AA1-4ABECD6AF26E}" type="pres">
      <dgm:prSet presAssocID="{0FE4B33F-E7F7-4BD4-A874-1BBE2D40BA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1F037C-6803-4C24-A56C-0D20E227AA77}" type="pres">
      <dgm:prSet presAssocID="{3DB8942E-5AF6-4519-A162-D2D87FC17630}" presName="spacer" presStyleCnt="0"/>
      <dgm:spPr/>
    </dgm:pt>
    <dgm:pt modelId="{92334610-82A6-414A-917D-4D6F35DBA2F5}" type="pres">
      <dgm:prSet presAssocID="{4FE44AD8-CD5A-4511-AD79-B4E48B21549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7D7CB23-A198-4733-8F34-4BE8716A7A38}" srcId="{8CD3F787-3616-4668-AB98-3F61FC69F442}" destId="{0FE4B33F-E7F7-4BD4-A874-1BBE2D40BAD6}" srcOrd="0" destOrd="0" parTransId="{A6F3CC4B-203A-47C2-A790-17EB628322D5}" sibTransId="{3DB8942E-5AF6-4519-A162-D2D87FC17630}"/>
    <dgm:cxn modelId="{73D2CF27-245E-4D63-AFD1-8CC55E210E58}" srcId="{8CD3F787-3616-4668-AB98-3F61FC69F442}" destId="{4FE44AD8-CD5A-4511-AD79-B4E48B215491}" srcOrd="1" destOrd="0" parTransId="{79E34C6E-3FF7-4E79-A780-B980025AE4E8}" sibTransId="{B2C9AD6B-BB35-4074-B7DF-7305A0BE0D68}"/>
    <dgm:cxn modelId="{0372D18F-6F59-4AA3-899B-8729F4494558}" type="presOf" srcId="{4FE44AD8-CD5A-4511-AD79-B4E48B215491}" destId="{92334610-82A6-414A-917D-4D6F35DBA2F5}" srcOrd="0" destOrd="0" presId="urn:microsoft.com/office/officeart/2005/8/layout/vList2"/>
    <dgm:cxn modelId="{217590C8-61B9-498C-AC27-6AFC49DE1CEB}" type="presOf" srcId="{0FE4B33F-E7F7-4BD4-A874-1BBE2D40BAD6}" destId="{3A65B174-6C23-4652-8AA1-4ABECD6AF26E}" srcOrd="0" destOrd="0" presId="urn:microsoft.com/office/officeart/2005/8/layout/vList2"/>
    <dgm:cxn modelId="{C211E4D2-6615-4319-B2EB-47CD9494B38B}" type="presOf" srcId="{8CD3F787-3616-4668-AB98-3F61FC69F442}" destId="{BBE6F305-242D-447E-997F-895241C3855C}" srcOrd="0" destOrd="0" presId="urn:microsoft.com/office/officeart/2005/8/layout/vList2"/>
    <dgm:cxn modelId="{4304704C-F5F1-402A-9432-11BF98D45016}" type="presParOf" srcId="{BBE6F305-242D-447E-997F-895241C3855C}" destId="{3A65B174-6C23-4652-8AA1-4ABECD6AF26E}" srcOrd="0" destOrd="0" presId="urn:microsoft.com/office/officeart/2005/8/layout/vList2"/>
    <dgm:cxn modelId="{988DB4A4-8566-4577-81EC-4B6935C81249}" type="presParOf" srcId="{BBE6F305-242D-447E-997F-895241C3855C}" destId="{BC1F037C-6803-4C24-A56C-0D20E227AA77}" srcOrd="1" destOrd="0" presId="urn:microsoft.com/office/officeart/2005/8/layout/vList2"/>
    <dgm:cxn modelId="{46B00D33-DB12-44BC-B52E-7D4F6C21D9A3}" type="presParOf" srcId="{BBE6F305-242D-447E-997F-895241C3855C}" destId="{92334610-82A6-414A-917D-4D6F35DBA2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5B174-6C23-4652-8AA1-4ABECD6AF26E}">
      <dsp:nvSpPr>
        <dsp:cNvPr id="0" name=""/>
        <dsp:cNvSpPr/>
      </dsp:nvSpPr>
      <dsp:spPr>
        <a:xfrm>
          <a:off x="0" y="436026"/>
          <a:ext cx="6367912" cy="2712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¿Cuáles fueron los principales cambios que implantó la revolución rusa, respecto del régimen zarista?</a:t>
          </a:r>
          <a:endParaRPr lang="en-US" sz="3800" kern="1200"/>
        </a:p>
      </dsp:txBody>
      <dsp:txXfrm>
        <a:off x="132392" y="568418"/>
        <a:ext cx="6103128" cy="2447275"/>
      </dsp:txXfrm>
    </dsp:sp>
    <dsp:sp modelId="{92334610-82A6-414A-917D-4D6F35DBA2F5}">
      <dsp:nvSpPr>
        <dsp:cNvPr id="0" name=""/>
        <dsp:cNvSpPr/>
      </dsp:nvSpPr>
      <dsp:spPr>
        <a:xfrm>
          <a:off x="0" y="3257526"/>
          <a:ext cx="6367912" cy="27120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¿De qué manera crees que beneficiaron a la población del país? </a:t>
          </a:r>
          <a:endParaRPr lang="en-US" sz="3800" kern="1200"/>
        </a:p>
      </dsp:txBody>
      <dsp:txXfrm>
        <a:off x="132392" y="3389918"/>
        <a:ext cx="6103128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2D74-BF45-4E7E-B519-4FFD9F6AEFD1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37BEF-8A36-4786-A8E8-B029CBC30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¿Qué entienden por revolución? ¿En qué contextos han oído este término?</a:t>
            </a:r>
          </a:p>
          <a:p>
            <a:r>
              <a:rPr lang="es-ES" dirty="0"/>
              <a:t>¿Qué saben de la revolución rusa?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37BEF-8A36-4786-A8E8-B029CBC30DC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54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Rusia a inicios del siglo 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37BEF-8A36-4786-A8E8-B029CBC30DC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19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https://www.youtube.com/watch?v=vi-E85mB880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37BEF-8A36-4786-A8E8-B029CBC30DC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70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NEP: NUEVA POLÍTICA ECONÓMICA, ECONOMÍA MIXTA, PREDOMINIO DEL SECTOR PUBLICO CON EXISTENCIA DEL SECTOR PRIVADO.</a:t>
            </a:r>
          </a:p>
          <a:p>
            <a:r>
              <a:rPr lang="es-ES" dirty="0"/>
              <a:t>PLANES QUINQUENALES: 13 PROYECTOS ESTATALES QUE APUNTARON AL DESARROLLO DE LA INDUSTRIA.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37BEF-8A36-4786-A8E8-B029CBC30DC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70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E589B-26ED-453B-82CF-2EEF4497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3F3571-2FB9-422A-9411-4CA0CAC11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D0062-484A-468B-9022-C754B27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EB6B6-1044-4A13-912E-7C75A9E4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2D08A-06EB-4A1E-A20C-F57F33E3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6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78FA9-A6E3-4D46-BAC0-21978BF2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177F62-9054-4109-BE2E-EEA536FE7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B6D1E-A0E6-4C15-9282-EC4C623A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6F1CA-A452-49D0-A15D-C97436C7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6D41-B142-48F9-9CFC-46F899BF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22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AE4F96-B36A-438B-AB0A-162605834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9A713B-BF09-44F0-A3FE-D1832E360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12A63-8E4D-4301-8964-935FD25F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75B0B5-8155-4B60-9008-09F9647C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3BA19-21A8-448E-AA01-D44A0CAE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9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C149D-7BEC-429B-B09A-20523E55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755C6-E861-4860-A4A4-DA2DC313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6511FA-9745-4B61-9CBD-7150EFA9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2CCAC-20CD-4B52-91C3-09509F8F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C697A-45B8-41CB-9462-6FA1B63A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1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0BA86-B101-4DA3-B211-7D7DCFF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ADE50-CA25-4448-B970-506BB1C1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A96A0-EA33-4BCA-ABF2-BF2FB4BE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AA15-5C59-45E1-8755-15A371AD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56762-94A0-421E-9535-1774996C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12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6D059-E803-4288-847C-C0A8139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B6BFD-F324-45F1-BE71-EF2F253F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426C87-04EE-40FD-84CF-8FCC121A4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DD9A5-0A4D-4610-8D51-AE0DFD46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0A8829-F9E2-4AD4-A585-F94DE39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D6B55B-6374-4D13-B825-E48720C5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9473B-04DC-4E23-9DA8-A44B4687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0F547-CC6E-4727-9BD8-7DD916AA5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BD02-98A6-476B-A2F6-813F7A3E1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0238F0-E370-4B37-B2FE-66176D4D4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1FE8EE-B3C6-4B7F-9481-E7A8F7AC3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B76E44-1956-4F68-882E-A95D952D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FB22F6-7E1E-47D7-B98C-4EF8E199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E9461E-3BDA-41FD-8FAC-BC504FC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6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59A06-E2E2-451A-BFCD-E4DBDD47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02816A-489B-4CFC-BC66-F2FCD3C2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9A0179-0C85-4C80-B7F3-B4866B71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2CBEE2-466C-43C9-8C85-8FC9306B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8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2C01DB-3722-4273-9A21-4E599EDF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FD769A-16B1-46A9-95B5-D83FA350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8A3030-3B77-4959-A261-FEDFBC39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B4D4B-6D04-4C72-A204-5A9ACBD5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95818-7582-4183-AC5D-64AE74B7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8694F5-1165-4C2F-9DF6-0EC81A0D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5089C-9684-4CF5-B5BC-7F159326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23EE9C-8A8F-45A5-9855-8ADC9864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E861CA-5F9B-4494-BD74-D3CC361A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82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25253-67CC-46A7-BD8B-7A0E3EEF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1338E-EEBE-4277-A71C-A406B9981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6D94F4-4A1D-4297-A273-53257F82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55E477-CB3E-43CA-A7AD-95C0566E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DDC6C4-ACC0-4938-9897-F3E20A8C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D144E7-CB3D-44A1-A0E9-18486A52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59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2A5CFC-E52D-4039-816D-7504DB56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093E1-A68E-4F8B-93C9-8C957D2E5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FA6F5-D4FE-45A5-B69B-49429DE6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01A3-0234-44E8-BF1B-813C0597F35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BF160-0578-4493-8813-7E849E5FB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6FEB9-8289-44FD-906D-A92384897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E66F-C5D3-4493-8AEC-EF3BE284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2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osenlared.net/octubre-unos-dias-que-transformaron-el-mund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nc.gamepedia.com/Vladimir_Ilyich_Len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blogs.lse.ac.uk/lsereviewofbooks/2016/02/17/comparative-review-the-writing-and-re-writing-of-joseph-stalin-and-his-regime-a-critical-comparison-of-two-biographies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egparraga.com/index.php/2017/04/22/historia-4o-eso-la-revolucion-rusa-de-191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oicultura.com/general/la-agricultura-en-la-historia-de-la-humanidad-ii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lacavernadelescriba.blogspot.com/2011/12/la-i-guerra-mundia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bert_edelfelt,_ritratto_dello_zar_nicola_II_a_cavallo,_1898,_0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st_Party_of_Western_Belar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-E85mB880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to en blanco y negro de un hombre con una multitud de gente&#10;&#10;Descripción generada automáticamente">
            <a:extLst>
              <a:ext uri="{FF2B5EF4-FFF2-40B4-BE49-F238E27FC236}">
                <a16:creationId xmlns:a16="http://schemas.microsoft.com/office/drawing/2014/main" id="{A7987AD1-628B-40FA-B410-FB0EB0EC2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071BB9-EF84-4FAC-AC4C-B5017E355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s-E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Revolución Rusa (1917-1923)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D85A63-5988-484C-961C-4FCD3678B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3200" dirty="0"/>
              <a:t>Historia Segundo Medio-Prólogo Unidad 1</a:t>
            </a:r>
          </a:p>
          <a:p>
            <a:pPr algn="l"/>
            <a:r>
              <a:rPr lang="es-ES" sz="3200" dirty="0"/>
              <a:t>Profesor Abraham López OA: 07</a:t>
            </a:r>
          </a:p>
          <a:p>
            <a:pPr algn="l"/>
            <a:r>
              <a:rPr lang="es-ES" sz="3200" dirty="0"/>
              <a:t>Clase </a:t>
            </a:r>
            <a:r>
              <a:rPr lang="es-ES" sz="3200" dirty="0" err="1"/>
              <a:t>N°</a:t>
            </a:r>
            <a:r>
              <a:rPr lang="es-ES" sz="3200" dirty="0"/>
              <a:t> 11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9DB3B6-F631-4E36-A849-92CD34504A8B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kaosenlared.net/octubre-unos-dias-que-transformaron-el-mund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9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0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9F6F31-E1E3-45F5-8DC0-67148E7068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14452" r="4848" b="7358"/>
          <a:stretch/>
        </p:blipFill>
        <p:spPr bwMode="auto">
          <a:xfrm>
            <a:off x="329183" y="2432305"/>
            <a:ext cx="7056669" cy="4102852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5A252-50BB-4DFD-B4C5-F7CDB8D7FD1C}"/>
              </a:ext>
            </a:extLst>
          </p:cNvPr>
          <p:cNvSpPr txBox="1"/>
          <p:nvPr/>
        </p:nvSpPr>
        <p:spPr>
          <a:xfrm>
            <a:off x="7990091" y="321732"/>
            <a:ext cx="3424739" cy="194088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2000" dirty="0">
                <a:solidFill>
                  <a:srgbClr val="FFFFFF"/>
                </a:solidFill>
              </a:rPr>
              <a:t>Como resultado de la Revolución, se crea en 1922 la Unión de Republicas Socialistas Soviéticas (URSS)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54EC1AEB-3BE3-4252-A5D6-AE1B24D3A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15904" y="2895563"/>
            <a:ext cx="1946912" cy="29631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A0C280-5F7A-4F2E-A1CF-C93A86F048C0}"/>
              </a:ext>
            </a:extLst>
          </p:cNvPr>
          <p:cNvSpPr txBox="1"/>
          <p:nvPr/>
        </p:nvSpPr>
        <p:spPr>
          <a:xfrm>
            <a:off x="10026311" y="6047776"/>
            <a:ext cx="1733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900" dirty="0"/>
              <a:t>STALIN, gobernante de la URSS entre 1924 y 1953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476669-5FC6-4351-978E-B5BCF1788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4654" y="2860216"/>
            <a:ext cx="2381250" cy="31718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DCF502-A527-4D49-A0F2-FF0D7D690459}"/>
              </a:ext>
            </a:extLst>
          </p:cNvPr>
          <p:cNvSpPr txBox="1"/>
          <p:nvPr/>
        </p:nvSpPr>
        <p:spPr>
          <a:xfrm>
            <a:off x="7534654" y="6032041"/>
            <a:ext cx="2381250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900" dirty="0"/>
              <a:t>Lenin, dirige la URSS entre 1922 y 1924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7355FA-C08A-4CF6-BD56-B9CB9C19EF64}"/>
              </a:ext>
            </a:extLst>
          </p:cNvPr>
          <p:cNvSpPr txBox="1"/>
          <p:nvPr/>
        </p:nvSpPr>
        <p:spPr>
          <a:xfrm>
            <a:off x="941033" y="642145"/>
            <a:ext cx="6063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CONSECUENCIAS DE LA REVOLUCIÓN</a:t>
            </a:r>
          </a:p>
        </p:txBody>
      </p:sp>
    </p:spTree>
    <p:extLst>
      <p:ext uri="{BB962C8B-B14F-4D97-AF65-F5344CB8AC3E}">
        <p14:creationId xmlns:p14="http://schemas.microsoft.com/office/powerpoint/2010/main" val="28568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58D0E4E-4E00-468E-8338-8DFA224B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Actividad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8C58310-0CCD-414A-9B46-A85A8CB78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8857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52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4301CF-8404-4643-92F0-3F7E694C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42798-E9CF-4A38-9DE2-E60A8135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Caracterizar la Revolución Rusa como un proceso que puso fin al régimen absolutista enfrentando ideas republicanas y socialistas.</a:t>
            </a:r>
          </a:p>
        </p:txBody>
      </p:sp>
    </p:spTree>
    <p:extLst>
      <p:ext uri="{BB962C8B-B14F-4D97-AF65-F5344CB8AC3E}">
        <p14:creationId xmlns:p14="http://schemas.microsoft.com/office/powerpoint/2010/main" val="187633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2C8F3-458D-4784-A7C1-C8109D99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F984C-DE2A-4E99-8A02-3BE8E5FF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049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¿Qué entiendes por revolución?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¿Qué características crees que debe tener un cambio para ser considerado “revolucionario”?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¿Cómo se producirán este tipo de cambios?</a:t>
            </a:r>
          </a:p>
        </p:txBody>
      </p:sp>
      <p:pic>
        <p:nvPicPr>
          <p:cNvPr id="5" name="Imagen 4" descr="Imagen que contiene foto, hombre, vistiendo, viejo&#10;&#10;Descripción generada automáticamente">
            <a:extLst>
              <a:ext uri="{FF2B5EF4-FFF2-40B4-BE49-F238E27FC236}">
                <a16:creationId xmlns:a16="http://schemas.microsoft.com/office/drawing/2014/main" id="{61A0B6CB-AB02-4A0D-827D-874C43E5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803391-340A-48F0-B632-C1E91F5260C3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://egparraga.com/index.php/2017/04/22/historia-4o-eso-la-revolucion-rusa-de-1917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/3.0/"/>
              </a:rPr>
              <a:t>CC BY-NC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335001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8193" y="0"/>
            <a:ext cx="845379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067739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2" y="2794337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4CFBFB-EAEB-46D0-B347-16BE359FBDB6}"/>
              </a:ext>
            </a:extLst>
          </p:cNvPr>
          <p:cNvSpPr txBox="1"/>
          <p:nvPr/>
        </p:nvSpPr>
        <p:spPr>
          <a:xfrm>
            <a:off x="1168114" y="3000923"/>
            <a:ext cx="2557542" cy="31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1600" dirty="0">
                <a:solidFill>
                  <a:schemeClr val="bg1"/>
                </a:solidFill>
              </a:rPr>
              <a:t>¿Qué características tenían la potencia industriales como Inglaterra, Francia o Alemania, a inicios del siglo XX?</a:t>
            </a:r>
          </a:p>
        </p:txBody>
      </p:sp>
      <p:pic>
        <p:nvPicPr>
          <p:cNvPr id="5" name="Marcador de contenido 4" descr="Mapa&#10;&#10;Descripción generada automáticamente">
            <a:extLst>
              <a:ext uri="{FF2B5EF4-FFF2-40B4-BE49-F238E27FC236}">
                <a16:creationId xmlns:a16="http://schemas.microsoft.com/office/drawing/2014/main" id="{183E47CC-8808-405A-A909-FDA7A40A5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5" b="-1"/>
          <a:stretch/>
        </p:blipFill>
        <p:spPr>
          <a:xfrm>
            <a:off x="4666834" y="637761"/>
            <a:ext cx="6365960" cy="5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6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hombre con un caballo&#10;&#10;Descripción generada automáticamente">
            <a:extLst>
              <a:ext uri="{FF2B5EF4-FFF2-40B4-BE49-F238E27FC236}">
                <a16:creationId xmlns:a16="http://schemas.microsoft.com/office/drawing/2014/main" id="{A510D777-2A6E-45F3-9C1B-549D342C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56" r="21177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Marcador de contenido 4" descr="Foto en blanco y negro de una multitud de gente&#10;&#10;Descripción generada automáticamente">
            <a:extLst>
              <a:ext uri="{FF2B5EF4-FFF2-40B4-BE49-F238E27FC236}">
                <a16:creationId xmlns:a16="http://schemas.microsoft.com/office/drawing/2014/main" id="{08BEF703-14C3-423D-AA67-9F502EA3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291" r="13263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2BDE57-A4B1-4BDE-9423-BB8073D0FC6C}"/>
              </a:ext>
            </a:extLst>
          </p:cNvPr>
          <p:cNvSpPr txBox="1"/>
          <p:nvPr/>
        </p:nvSpPr>
        <p:spPr>
          <a:xfrm>
            <a:off x="9745496" y="6657945"/>
            <a:ext cx="24465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6" tooltip="http://agroicultura.com/general/la-agricultura-en-la-historia-de-la-humanidad-i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EFCB6E-F535-47C5-B461-47228A6D0859}"/>
              </a:ext>
            </a:extLst>
          </p:cNvPr>
          <p:cNvSpPr txBox="1"/>
          <p:nvPr/>
        </p:nvSpPr>
        <p:spPr>
          <a:xfrm>
            <a:off x="3628657" y="6657945"/>
            <a:ext cx="24673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lacavernadelescriba.blogspot.com/2011/12/la-i-guerra-mundi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FE0C95-E4CD-4C12-BD1A-2C6DC5A85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89" r="9091" b="528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2DB612-7310-4ABD-9018-56CFE91B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576734"/>
            <a:ext cx="4252403" cy="111002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sz="4000" dirty="0"/>
              <a:t>Inicios del siglo XX en Rusia…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C22049-F657-40B1-9400-280FC1ECB167}"/>
              </a:ext>
            </a:extLst>
          </p:cNvPr>
          <p:cNvSpPr txBox="1"/>
          <p:nvPr/>
        </p:nvSpPr>
        <p:spPr>
          <a:xfrm>
            <a:off x="115411" y="2121763"/>
            <a:ext cx="4802818" cy="4536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s-CL" sz="2000" dirty="0"/>
              <a:t>Era un país con características feudales: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Monarquía absoluta (Zarista).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Sociedad Estamental.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Economía rural.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s-CL" sz="2000" dirty="0"/>
              <a:t>Lo anterior generó: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Bajos índices de industrialización.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Pobreza.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Hambre.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Retraso tecnológico. 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s-CL" sz="2000" dirty="0"/>
              <a:t>En este contexto, El Zar Nicolás II decide entrar a la 1ra Guerra Mundial, trayendo aún más miseria y muertes para la población rusa.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689230-14A2-45A6-A59D-D212AF0FF027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Albert_edelfelt,_ritratto_dello_zar_nicola_II_a_cavallo,_1898,_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to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DB1C8E0A-5169-4AD8-BCB7-5EC04370E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93"/>
          <a:stretch/>
        </p:blipFill>
        <p:spPr>
          <a:xfrm>
            <a:off x="-121193" y="66583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132337-5B78-4806-B3F7-C31E21D3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6" y="152381"/>
            <a:ext cx="3759240" cy="13449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CL" sz="4000" dirty="0"/>
              <a:t>La Revolución Rusa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875BE6-CAB2-43EC-9323-A6E193074EA7}"/>
              </a:ext>
            </a:extLst>
          </p:cNvPr>
          <p:cNvSpPr txBox="1"/>
          <p:nvPr/>
        </p:nvSpPr>
        <p:spPr>
          <a:xfrm>
            <a:off x="8305961" y="5408585"/>
            <a:ext cx="3764826" cy="1382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A partir del descontento contra el gobierno, el pueblo ruso se organiza desde las fábricas y campos de batalla mediante agrupaciones conocidas como “soviets”.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15D087-AB08-4AED-9217-847084AA9CA9}"/>
              </a:ext>
            </a:extLst>
          </p:cNvPr>
          <p:cNvSpPr txBox="1"/>
          <p:nvPr/>
        </p:nvSpPr>
        <p:spPr>
          <a:xfrm>
            <a:off x="336884" y="1601148"/>
            <a:ext cx="4243995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/>
              <a:t>El contexto de Rusia hacia 1917 es de hambruna y muertes por millones, lo que lleva a la formación de las agrupaciones de soviets.</a:t>
            </a:r>
          </a:p>
          <a:p>
            <a:pPr algn="just">
              <a:spcAft>
                <a:spcPts val="600"/>
              </a:spcAft>
            </a:pPr>
            <a:endParaRPr lang="es-ES" dirty="0"/>
          </a:p>
          <a:p>
            <a:pPr algn="just">
              <a:spcAft>
                <a:spcPts val="600"/>
              </a:spcAft>
            </a:pPr>
            <a:r>
              <a:rPr lang="es-ES" dirty="0"/>
              <a:t>Estos soviets se dividieron rápidamente en 2 grupos: </a:t>
            </a:r>
          </a:p>
          <a:p>
            <a:pPr algn="just">
              <a:spcAft>
                <a:spcPts val="600"/>
              </a:spcAft>
            </a:pPr>
            <a:endParaRPr lang="es-ES" dirty="0"/>
          </a:p>
          <a:p>
            <a:pPr algn="just">
              <a:spcAft>
                <a:spcPts val="600"/>
              </a:spcAft>
            </a:pPr>
            <a:r>
              <a:rPr lang="es-ES" b="1" dirty="0"/>
              <a:t>Mencheviques: </a:t>
            </a:r>
            <a:r>
              <a:rPr lang="es-ES" dirty="0"/>
              <a:t>Mayoría marxista moderada, quieren formar una República.</a:t>
            </a:r>
          </a:p>
          <a:p>
            <a:pPr algn="just">
              <a:spcAft>
                <a:spcPts val="600"/>
              </a:spcAft>
            </a:pPr>
            <a:endParaRPr lang="es-ES" b="1" dirty="0"/>
          </a:p>
          <a:p>
            <a:pPr algn="just">
              <a:spcAft>
                <a:spcPts val="600"/>
              </a:spcAft>
            </a:pPr>
            <a:r>
              <a:rPr lang="es-ES" b="1" dirty="0"/>
              <a:t>Bolcheviques: </a:t>
            </a:r>
            <a:r>
              <a:rPr lang="es-ES" dirty="0"/>
              <a:t>Minoría marxista extremista, quieren una revolución profunda y un régimen socialista. </a:t>
            </a:r>
          </a:p>
        </p:txBody>
      </p:sp>
    </p:spTree>
    <p:extLst>
      <p:ext uri="{BB962C8B-B14F-4D97-AF65-F5344CB8AC3E}">
        <p14:creationId xmlns:p14="http://schemas.microsoft.com/office/powerpoint/2010/main" val="30116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6A4308-688E-4B43-ABC7-E40CA6D6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0" y="381740"/>
            <a:ext cx="4314548" cy="43502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¿Cuáles fueron las causas de la revolución?</a:t>
            </a:r>
            <a:b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medidas introduce </a:t>
            </a:r>
            <a:r>
              <a:rPr lang="es-CL" dirty="0">
                <a:solidFill>
                  <a:schemeClr val="bg1"/>
                </a:solidFill>
              </a:rPr>
              <a:t>Lenin </a:t>
            </a:r>
            <a:r>
              <a:rPr 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luego de la revolución de octubre?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s multimedia en línea 3" title="Qué fue la Revolución Rusa de 1917 y por qué fue tan importante">
            <a:hlinkClick r:id="" action="ppaction://media"/>
            <a:extLst>
              <a:ext uri="{FF2B5EF4-FFF2-40B4-BE49-F238E27FC236}">
                <a16:creationId xmlns:a16="http://schemas.microsoft.com/office/drawing/2014/main" id="{D7577A43-83D9-4D73-AECE-4CDCC08824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39973" y="843896"/>
            <a:ext cx="5605380" cy="31670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3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7A826E-12ED-4C22-8EDB-C93FA2CF603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574835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475</Words>
  <Application>Microsoft Office PowerPoint</Application>
  <PresentationFormat>Panorámica</PresentationFormat>
  <Paragraphs>59</Paragraphs>
  <Slides>11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Revolución Rusa (1917-1923)</vt:lpstr>
      <vt:lpstr>Objetivo</vt:lpstr>
      <vt:lpstr>Presentación de PowerPoint</vt:lpstr>
      <vt:lpstr>Presentación de PowerPoint</vt:lpstr>
      <vt:lpstr>Presentación de PowerPoint</vt:lpstr>
      <vt:lpstr>Inicios del siglo XX en Rusia…</vt:lpstr>
      <vt:lpstr>La Revolución Rusa</vt:lpstr>
      <vt:lpstr>¿Cuáles fueron las causas de la revolución?   ¿Qué medidas introduce Lenin luego de la revolución de octubre?</vt:lpstr>
      <vt:lpstr>Presentación de PowerPoint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López</dc:creator>
  <cp:lastModifiedBy>Carmen Barros Ortega</cp:lastModifiedBy>
  <cp:revision>11</cp:revision>
  <dcterms:created xsi:type="dcterms:W3CDTF">2021-04-12T03:17:23Z</dcterms:created>
  <dcterms:modified xsi:type="dcterms:W3CDTF">2021-04-15T14:22:44Z</dcterms:modified>
</cp:coreProperties>
</file>