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65" r:id="rId5"/>
    <p:sldId id="270" r:id="rId6"/>
    <p:sldId id="266" r:id="rId7"/>
    <p:sldId id="267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41" d="100"/>
          <a:sy n="41" d="100"/>
        </p:scale>
        <p:origin x="9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arthage_EL_shekel_2250013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g"/><Relationship Id="rId2" Type="http://schemas.openxmlformats.org/officeDocument/2006/relationships/hyperlink" Target="https://pixabay.com/en/egypt-sphinx-1839-gizeh-weltwunder-997632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it.wikipedia.org/wiki/Cnosso" TargetMode="External"/><Relationship Id="rId5" Type="http://schemas.openxmlformats.org/officeDocument/2006/relationships/image" Target="../media/image12.jpg"/><Relationship Id="rId10" Type="http://schemas.openxmlformats.org/officeDocument/2006/relationships/hyperlink" Target="https://es.wikipedia.org/wiki/Arquitectura_de_la_Antigua_Roma" TargetMode="External"/><Relationship Id="rId4" Type="http://schemas.openxmlformats.org/officeDocument/2006/relationships/hyperlink" Target="https://pxhere.com/ko/photo/497360" TargetMode="External"/><Relationship Id="rId9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arthage_EL_shekel_2250013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g"/><Relationship Id="rId2" Type="http://schemas.openxmlformats.org/officeDocument/2006/relationships/hyperlink" Target="https://pixabay.com/en/egypt-sphinx-1839-gizeh-weltwunder-997632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it.wikipedia.org/wiki/Cnosso" TargetMode="External"/><Relationship Id="rId5" Type="http://schemas.openxmlformats.org/officeDocument/2006/relationships/image" Target="../media/image12.jpg"/><Relationship Id="rId10" Type="http://schemas.openxmlformats.org/officeDocument/2006/relationships/hyperlink" Target="https://es.wikipedia.org/wiki/Arquitectura_de_la_Antigua_Roma" TargetMode="External"/><Relationship Id="rId4" Type="http://schemas.openxmlformats.org/officeDocument/2006/relationships/hyperlink" Target="https://pxhere.com/ko/photo/497360" TargetMode="External"/><Relationship Id="rId9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7F2C5-F5FB-4536-B131-4014F4C0A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24514A-F0BA-4323-8D2D-275464BF2F52}">
      <dgm:prSet/>
      <dgm:spPr>
        <a:solidFill>
          <a:schemeClr val="accent3"/>
        </a:solidFill>
      </dgm:spPr>
      <dgm:t>
        <a:bodyPr/>
        <a:lstStyle/>
        <a:p>
          <a:r>
            <a:rPr lang="es-ES" dirty="0"/>
            <a:t>Civilización egipcia (3000 - 31 a.C.)</a:t>
          </a:r>
          <a:endParaRPr lang="es-CL" dirty="0"/>
        </a:p>
      </dgm:t>
    </dgm:pt>
    <dgm:pt modelId="{BC1E5E83-2DFD-4B4A-9284-5F0EEE5E9D31}" type="parTrans" cxnId="{A8E0E20F-9EB1-474B-A0C4-DF5DAD7197BC}">
      <dgm:prSet/>
      <dgm:spPr/>
      <dgm:t>
        <a:bodyPr/>
        <a:lstStyle/>
        <a:p>
          <a:endParaRPr lang="es-ES"/>
        </a:p>
      </dgm:t>
    </dgm:pt>
    <dgm:pt modelId="{DF941F00-02CA-47B6-B42D-CD641612E1E2}" type="sibTrans" cxnId="{A8E0E20F-9EB1-474B-A0C4-DF5DAD7197BC}">
      <dgm:prSet/>
      <dgm:spPr/>
      <dgm:t>
        <a:bodyPr/>
        <a:lstStyle/>
        <a:p>
          <a:endParaRPr lang="es-ES"/>
        </a:p>
      </dgm:t>
    </dgm:pt>
    <dgm:pt modelId="{562B2B67-1B68-4730-9E9C-EEC4BE82F397}">
      <dgm:prSet/>
      <dgm:spPr>
        <a:solidFill>
          <a:schemeClr val="accent4"/>
        </a:solidFill>
      </dgm:spPr>
      <dgm:t>
        <a:bodyPr/>
        <a:lstStyle/>
        <a:p>
          <a:r>
            <a:rPr lang="es-ES" dirty="0"/>
            <a:t>Civilización griega (2600 - 146 a.C.) </a:t>
          </a:r>
          <a:endParaRPr lang="es-CL" dirty="0"/>
        </a:p>
      </dgm:t>
    </dgm:pt>
    <dgm:pt modelId="{3D78DB9A-7847-414A-A210-C7E167CB4416}" type="parTrans" cxnId="{874ADF3B-1AC9-47F7-B4E7-66B3271D7F7D}">
      <dgm:prSet/>
      <dgm:spPr/>
      <dgm:t>
        <a:bodyPr/>
        <a:lstStyle/>
        <a:p>
          <a:endParaRPr lang="es-ES"/>
        </a:p>
      </dgm:t>
    </dgm:pt>
    <dgm:pt modelId="{4459BABC-6C62-4014-BAE4-28DD22407295}" type="sibTrans" cxnId="{874ADF3B-1AC9-47F7-B4E7-66B3271D7F7D}">
      <dgm:prSet/>
      <dgm:spPr/>
      <dgm:t>
        <a:bodyPr/>
        <a:lstStyle/>
        <a:p>
          <a:endParaRPr lang="es-ES"/>
        </a:p>
      </dgm:t>
    </dgm:pt>
    <dgm:pt modelId="{A2FC7645-57F7-4B31-98D3-D407F63D7C9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/>
            <a:t>Civilización minoica (2000 – 1100 a.C.)</a:t>
          </a:r>
          <a:endParaRPr lang="es-CL" dirty="0"/>
        </a:p>
      </dgm:t>
    </dgm:pt>
    <dgm:pt modelId="{1E05D6A5-B189-40DE-B319-9A10C6C75B19}" type="parTrans" cxnId="{D94D8032-0A8A-45FA-B2E5-711E3894F31D}">
      <dgm:prSet/>
      <dgm:spPr/>
      <dgm:t>
        <a:bodyPr/>
        <a:lstStyle/>
        <a:p>
          <a:endParaRPr lang="es-ES"/>
        </a:p>
      </dgm:t>
    </dgm:pt>
    <dgm:pt modelId="{F314A8CC-3875-4B1E-9A91-7F1F27B80682}" type="sibTrans" cxnId="{D94D8032-0A8A-45FA-B2E5-711E3894F31D}">
      <dgm:prSet/>
      <dgm:spPr/>
      <dgm:t>
        <a:bodyPr/>
        <a:lstStyle/>
        <a:p>
          <a:endParaRPr lang="es-ES"/>
        </a:p>
      </dgm:t>
    </dgm:pt>
    <dgm:pt modelId="{2C8C1881-92B1-438B-A4C5-21EA1E91C87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/>
            <a:t>Civilización fenicia (1300 - 146 a.C.) </a:t>
          </a:r>
          <a:endParaRPr lang="es-CL"/>
        </a:p>
      </dgm:t>
    </dgm:pt>
    <dgm:pt modelId="{BA53A452-93D5-4C5D-9BEF-A1D64BC21612}" type="parTrans" cxnId="{5AA6FAEF-E81F-4EEA-B8DE-CCDCC4702EF6}">
      <dgm:prSet/>
      <dgm:spPr/>
      <dgm:t>
        <a:bodyPr/>
        <a:lstStyle/>
        <a:p>
          <a:endParaRPr lang="es-ES"/>
        </a:p>
      </dgm:t>
    </dgm:pt>
    <dgm:pt modelId="{F130FFF8-6551-495E-A7D6-D15793F05090}" type="sibTrans" cxnId="{5AA6FAEF-E81F-4EEA-B8DE-CCDCC4702EF6}">
      <dgm:prSet/>
      <dgm:spPr/>
      <dgm:t>
        <a:bodyPr/>
        <a:lstStyle/>
        <a:p>
          <a:endParaRPr lang="es-ES"/>
        </a:p>
      </dgm:t>
    </dgm:pt>
    <dgm:pt modelId="{2E10ADC3-5DAF-4082-8E07-056E6FB2EF5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/>
            <a:t>Civilización romana (753 a.C-436)</a:t>
          </a:r>
          <a:endParaRPr lang="es-CL"/>
        </a:p>
      </dgm:t>
    </dgm:pt>
    <dgm:pt modelId="{4BC5B579-CA70-46F3-8EEE-7DBA63C72638}" type="parTrans" cxnId="{15EF2EE0-9E5D-44C5-90B5-CDBAD6B97860}">
      <dgm:prSet/>
      <dgm:spPr/>
      <dgm:t>
        <a:bodyPr/>
        <a:lstStyle/>
        <a:p>
          <a:endParaRPr lang="es-ES"/>
        </a:p>
      </dgm:t>
    </dgm:pt>
    <dgm:pt modelId="{3B00C95D-EAF0-4AA5-8405-07E09BC1EE84}" type="sibTrans" cxnId="{15EF2EE0-9E5D-44C5-90B5-CDBAD6B97860}">
      <dgm:prSet/>
      <dgm:spPr/>
      <dgm:t>
        <a:bodyPr/>
        <a:lstStyle/>
        <a:p>
          <a:endParaRPr lang="es-ES"/>
        </a:p>
      </dgm:t>
    </dgm:pt>
    <dgm:pt modelId="{FAD474E4-2624-4999-BCB4-7DCF3507FB23}" type="pres">
      <dgm:prSet presAssocID="{85C7F2C5-F5FB-4536-B131-4014F4C0A23B}" presName="linear" presStyleCnt="0">
        <dgm:presLayoutVars>
          <dgm:dir/>
          <dgm:resizeHandles val="exact"/>
        </dgm:presLayoutVars>
      </dgm:prSet>
      <dgm:spPr/>
    </dgm:pt>
    <dgm:pt modelId="{42DAD078-C025-4D40-B7D1-6773A98585B4}" type="pres">
      <dgm:prSet presAssocID="{4324514A-F0BA-4323-8D2D-275464BF2F52}" presName="comp" presStyleCnt="0"/>
      <dgm:spPr/>
    </dgm:pt>
    <dgm:pt modelId="{7DB2034F-1B04-46BB-9FE0-72826A5AB894}" type="pres">
      <dgm:prSet presAssocID="{4324514A-F0BA-4323-8D2D-275464BF2F52}" presName="box" presStyleLbl="node1" presStyleIdx="0" presStyleCnt="5"/>
      <dgm:spPr/>
    </dgm:pt>
    <dgm:pt modelId="{C2895260-CF96-4AFF-BE96-A8D998AB1820}" type="pres">
      <dgm:prSet presAssocID="{4324514A-F0BA-4323-8D2D-275464BF2F52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6000" b="-16000"/>
          </a:stretch>
        </a:blipFill>
      </dgm:spPr>
    </dgm:pt>
    <dgm:pt modelId="{E87931BD-C918-47C9-BAAB-47A286AD9C7A}" type="pres">
      <dgm:prSet presAssocID="{4324514A-F0BA-4323-8D2D-275464BF2F52}" presName="text" presStyleLbl="node1" presStyleIdx="0" presStyleCnt="5">
        <dgm:presLayoutVars>
          <dgm:bulletEnabled val="1"/>
        </dgm:presLayoutVars>
      </dgm:prSet>
      <dgm:spPr/>
    </dgm:pt>
    <dgm:pt modelId="{D94468ED-664F-4103-A665-C3362FFB9226}" type="pres">
      <dgm:prSet presAssocID="{DF941F00-02CA-47B6-B42D-CD641612E1E2}" presName="spacer" presStyleCnt="0"/>
      <dgm:spPr/>
    </dgm:pt>
    <dgm:pt modelId="{6D420C28-51A4-493D-B6EF-3DADECD0C63F}" type="pres">
      <dgm:prSet presAssocID="{562B2B67-1B68-4730-9E9C-EEC4BE82F397}" presName="comp" presStyleCnt="0"/>
      <dgm:spPr/>
    </dgm:pt>
    <dgm:pt modelId="{6120CAE4-1AC0-4D2B-987D-A5DDA3ECAC27}" type="pres">
      <dgm:prSet presAssocID="{562B2B67-1B68-4730-9E9C-EEC4BE82F397}" presName="box" presStyleLbl="node1" presStyleIdx="1" presStyleCnt="5"/>
      <dgm:spPr/>
    </dgm:pt>
    <dgm:pt modelId="{7CD32D6E-E405-417C-9871-6135DCC74CCE}" type="pres">
      <dgm:prSet presAssocID="{562B2B67-1B68-4730-9E9C-EEC4BE82F397}" presName="img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</dgm:spPr>
    </dgm:pt>
    <dgm:pt modelId="{DF061032-5423-470E-B7DC-E719A9C0F57A}" type="pres">
      <dgm:prSet presAssocID="{562B2B67-1B68-4730-9E9C-EEC4BE82F397}" presName="text" presStyleLbl="node1" presStyleIdx="1" presStyleCnt="5">
        <dgm:presLayoutVars>
          <dgm:bulletEnabled val="1"/>
        </dgm:presLayoutVars>
      </dgm:prSet>
      <dgm:spPr/>
    </dgm:pt>
    <dgm:pt modelId="{43F92ED1-9A45-49B8-AEB4-2497CF11BA36}" type="pres">
      <dgm:prSet presAssocID="{4459BABC-6C62-4014-BAE4-28DD22407295}" presName="spacer" presStyleCnt="0"/>
      <dgm:spPr/>
    </dgm:pt>
    <dgm:pt modelId="{D496D324-CB0D-4B66-B432-109BDA7B8D14}" type="pres">
      <dgm:prSet presAssocID="{A2FC7645-57F7-4B31-98D3-D407F63D7C99}" presName="comp" presStyleCnt="0"/>
      <dgm:spPr/>
    </dgm:pt>
    <dgm:pt modelId="{71A7F108-107F-4E74-B0D7-6E003731641A}" type="pres">
      <dgm:prSet presAssocID="{A2FC7645-57F7-4B31-98D3-D407F63D7C99}" presName="box" presStyleLbl="node1" presStyleIdx="2" presStyleCnt="5"/>
      <dgm:spPr/>
    </dgm:pt>
    <dgm:pt modelId="{3045E440-567B-4898-9B53-17CFAAAD2D1E}" type="pres">
      <dgm:prSet presAssocID="{A2FC7645-57F7-4B31-98D3-D407F63D7C99}" presName="img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0000" b="-20000"/>
          </a:stretch>
        </a:blipFill>
      </dgm:spPr>
    </dgm:pt>
    <dgm:pt modelId="{AD4B6269-7911-490D-99C9-34FFCC813304}" type="pres">
      <dgm:prSet presAssocID="{A2FC7645-57F7-4B31-98D3-D407F63D7C99}" presName="text" presStyleLbl="node1" presStyleIdx="2" presStyleCnt="5">
        <dgm:presLayoutVars>
          <dgm:bulletEnabled val="1"/>
        </dgm:presLayoutVars>
      </dgm:prSet>
      <dgm:spPr/>
    </dgm:pt>
    <dgm:pt modelId="{A246C4DF-3C76-44CC-8397-8991F1996410}" type="pres">
      <dgm:prSet presAssocID="{F314A8CC-3875-4B1E-9A91-7F1F27B80682}" presName="spacer" presStyleCnt="0"/>
      <dgm:spPr/>
    </dgm:pt>
    <dgm:pt modelId="{CF38A271-7709-47D1-8157-D618295DA529}" type="pres">
      <dgm:prSet presAssocID="{2C8C1881-92B1-438B-A4C5-21EA1E91C878}" presName="comp" presStyleCnt="0"/>
      <dgm:spPr/>
    </dgm:pt>
    <dgm:pt modelId="{5218B65F-57E4-462F-A564-D17A52421800}" type="pres">
      <dgm:prSet presAssocID="{2C8C1881-92B1-438B-A4C5-21EA1E91C878}" presName="box" presStyleLbl="node1" presStyleIdx="3" presStyleCnt="5"/>
      <dgm:spPr/>
    </dgm:pt>
    <dgm:pt modelId="{585CD35A-ED26-4E26-8065-082CBD97ECBD}" type="pres">
      <dgm:prSet presAssocID="{2C8C1881-92B1-438B-A4C5-21EA1E91C878}" presName="img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7000" r="-7000"/>
          </a:stretch>
        </a:blipFill>
      </dgm:spPr>
    </dgm:pt>
    <dgm:pt modelId="{3A649AD0-A51F-4530-A788-DA5073898240}" type="pres">
      <dgm:prSet presAssocID="{2C8C1881-92B1-438B-A4C5-21EA1E91C878}" presName="text" presStyleLbl="node1" presStyleIdx="3" presStyleCnt="5">
        <dgm:presLayoutVars>
          <dgm:bulletEnabled val="1"/>
        </dgm:presLayoutVars>
      </dgm:prSet>
      <dgm:spPr/>
    </dgm:pt>
    <dgm:pt modelId="{F9CD8100-E311-4B97-9585-B65FF59FED78}" type="pres">
      <dgm:prSet presAssocID="{F130FFF8-6551-495E-A7D6-D15793F05090}" presName="spacer" presStyleCnt="0"/>
      <dgm:spPr/>
    </dgm:pt>
    <dgm:pt modelId="{A4C4785C-8428-4442-B6D5-E1498F848D2D}" type="pres">
      <dgm:prSet presAssocID="{2E10ADC3-5DAF-4082-8E07-056E6FB2EF5C}" presName="comp" presStyleCnt="0"/>
      <dgm:spPr/>
    </dgm:pt>
    <dgm:pt modelId="{905A464D-BE3A-41C9-A6CB-28A72E94A97E}" type="pres">
      <dgm:prSet presAssocID="{2E10ADC3-5DAF-4082-8E07-056E6FB2EF5C}" presName="box" presStyleLbl="node1" presStyleIdx="4" presStyleCnt="5"/>
      <dgm:spPr/>
    </dgm:pt>
    <dgm:pt modelId="{936D0B14-DBDE-4311-92F2-6627305B6095}" type="pres">
      <dgm:prSet presAssocID="{2E10ADC3-5DAF-4082-8E07-056E6FB2EF5C}" presName="img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9000" b="-9000"/>
          </a:stretch>
        </a:blipFill>
      </dgm:spPr>
    </dgm:pt>
    <dgm:pt modelId="{9EE7410C-887D-4F31-AC2E-7CAC7EB2B29F}" type="pres">
      <dgm:prSet presAssocID="{2E10ADC3-5DAF-4082-8E07-056E6FB2EF5C}" presName="text" presStyleLbl="node1" presStyleIdx="4" presStyleCnt="5">
        <dgm:presLayoutVars>
          <dgm:bulletEnabled val="1"/>
        </dgm:presLayoutVars>
      </dgm:prSet>
      <dgm:spPr/>
    </dgm:pt>
  </dgm:ptLst>
  <dgm:cxnLst>
    <dgm:cxn modelId="{C3688A0E-B009-42D3-82D5-9FC2C3CE6001}" type="presOf" srcId="{4324514A-F0BA-4323-8D2D-275464BF2F52}" destId="{E87931BD-C918-47C9-BAAB-47A286AD9C7A}" srcOrd="1" destOrd="0" presId="urn:microsoft.com/office/officeart/2005/8/layout/vList4"/>
    <dgm:cxn modelId="{A8E0E20F-9EB1-474B-A0C4-DF5DAD7197BC}" srcId="{85C7F2C5-F5FB-4536-B131-4014F4C0A23B}" destId="{4324514A-F0BA-4323-8D2D-275464BF2F52}" srcOrd="0" destOrd="0" parTransId="{BC1E5E83-2DFD-4B4A-9284-5F0EEE5E9D31}" sibTransId="{DF941F00-02CA-47B6-B42D-CD641612E1E2}"/>
    <dgm:cxn modelId="{6FC4C32B-3DC9-4675-9569-A451890DCAAB}" type="presOf" srcId="{562B2B67-1B68-4730-9E9C-EEC4BE82F397}" destId="{6120CAE4-1AC0-4D2B-987D-A5DDA3ECAC27}" srcOrd="0" destOrd="0" presId="urn:microsoft.com/office/officeart/2005/8/layout/vList4"/>
    <dgm:cxn modelId="{D94D8032-0A8A-45FA-B2E5-711E3894F31D}" srcId="{85C7F2C5-F5FB-4536-B131-4014F4C0A23B}" destId="{A2FC7645-57F7-4B31-98D3-D407F63D7C99}" srcOrd="2" destOrd="0" parTransId="{1E05D6A5-B189-40DE-B319-9A10C6C75B19}" sibTransId="{F314A8CC-3875-4B1E-9A91-7F1F27B80682}"/>
    <dgm:cxn modelId="{874ADF3B-1AC9-47F7-B4E7-66B3271D7F7D}" srcId="{85C7F2C5-F5FB-4536-B131-4014F4C0A23B}" destId="{562B2B67-1B68-4730-9E9C-EEC4BE82F397}" srcOrd="1" destOrd="0" parTransId="{3D78DB9A-7847-414A-A210-C7E167CB4416}" sibTransId="{4459BABC-6C62-4014-BAE4-28DD22407295}"/>
    <dgm:cxn modelId="{91A81072-5696-424F-B9EA-31375E4B0FB2}" type="presOf" srcId="{85C7F2C5-F5FB-4536-B131-4014F4C0A23B}" destId="{FAD474E4-2624-4999-BCB4-7DCF3507FB23}" srcOrd="0" destOrd="0" presId="urn:microsoft.com/office/officeart/2005/8/layout/vList4"/>
    <dgm:cxn modelId="{FBB87779-C190-42DF-858A-BBC1975BE74E}" type="presOf" srcId="{4324514A-F0BA-4323-8D2D-275464BF2F52}" destId="{7DB2034F-1B04-46BB-9FE0-72826A5AB894}" srcOrd="0" destOrd="0" presId="urn:microsoft.com/office/officeart/2005/8/layout/vList4"/>
    <dgm:cxn modelId="{A382008F-7B0E-4982-BDDB-E2BBECE6186C}" type="presOf" srcId="{A2FC7645-57F7-4B31-98D3-D407F63D7C99}" destId="{71A7F108-107F-4E74-B0D7-6E003731641A}" srcOrd="0" destOrd="0" presId="urn:microsoft.com/office/officeart/2005/8/layout/vList4"/>
    <dgm:cxn modelId="{3FAAFF91-7902-45F6-BEDF-58FB19E83A8B}" type="presOf" srcId="{2C8C1881-92B1-438B-A4C5-21EA1E91C878}" destId="{3A649AD0-A51F-4530-A788-DA5073898240}" srcOrd="1" destOrd="0" presId="urn:microsoft.com/office/officeart/2005/8/layout/vList4"/>
    <dgm:cxn modelId="{671102A2-086A-4171-A570-BFC6A0628345}" type="presOf" srcId="{2C8C1881-92B1-438B-A4C5-21EA1E91C878}" destId="{5218B65F-57E4-462F-A564-D17A52421800}" srcOrd="0" destOrd="0" presId="urn:microsoft.com/office/officeart/2005/8/layout/vList4"/>
    <dgm:cxn modelId="{FDD83AA3-1800-4F7A-A9DE-C766F84FDD9C}" type="presOf" srcId="{2E10ADC3-5DAF-4082-8E07-056E6FB2EF5C}" destId="{905A464D-BE3A-41C9-A6CB-28A72E94A97E}" srcOrd="0" destOrd="0" presId="urn:microsoft.com/office/officeart/2005/8/layout/vList4"/>
    <dgm:cxn modelId="{0C14DCB0-875A-41FE-B5C0-0D9EFDAF8F7A}" type="presOf" srcId="{2E10ADC3-5DAF-4082-8E07-056E6FB2EF5C}" destId="{9EE7410C-887D-4F31-AC2E-7CAC7EB2B29F}" srcOrd="1" destOrd="0" presId="urn:microsoft.com/office/officeart/2005/8/layout/vList4"/>
    <dgm:cxn modelId="{15EF2EE0-9E5D-44C5-90B5-CDBAD6B97860}" srcId="{85C7F2C5-F5FB-4536-B131-4014F4C0A23B}" destId="{2E10ADC3-5DAF-4082-8E07-056E6FB2EF5C}" srcOrd="4" destOrd="0" parTransId="{4BC5B579-CA70-46F3-8EEE-7DBA63C72638}" sibTransId="{3B00C95D-EAF0-4AA5-8405-07E09BC1EE84}"/>
    <dgm:cxn modelId="{33AFB9E6-FCA0-42F5-829B-75F51A7AA399}" type="presOf" srcId="{A2FC7645-57F7-4B31-98D3-D407F63D7C99}" destId="{AD4B6269-7911-490D-99C9-34FFCC813304}" srcOrd="1" destOrd="0" presId="urn:microsoft.com/office/officeart/2005/8/layout/vList4"/>
    <dgm:cxn modelId="{5AA6FAEF-E81F-4EEA-B8DE-CCDCC4702EF6}" srcId="{85C7F2C5-F5FB-4536-B131-4014F4C0A23B}" destId="{2C8C1881-92B1-438B-A4C5-21EA1E91C878}" srcOrd="3" destOrd="0" parTransId="{BA53A452-93D5-4C5D-9BEF-A1D64BC21612}" sibTransId="{F130FFF8-6551-495E-A7D6-D15793F05090}"/>
    <dgm:cxn modelId="{CBCD64F1-FF2A-4C3B-A6BB-C31B06E922DB}" type="presOf" srcId="{562B2B67-1B68-4730-9E9C-EEC4BE82F397}" destId="{DF061032-5423-470E-B7DC-E719A9C0F57A}" srcOrd="1" destOrd="0" presId="urn:microsoft.com/office/officeart/2005/8/layout/vList4"/>
    <dgm:cxn modelId="{BFC9A4D4-BB43-487D-9F27-A42C60F5709B}" type="presParOf" srcId="{FAD474E4-2624-4999-BCB4-7DCF3507FB23}" destId="{42DAD078-C025-4D40-B7D1-6773A98585B4}" srcOrd="0" destOrd="0" presId="urn:microsoft.com/office/officeart/2005/8/layout/vList4"/>
    <dgm:cxn modelId="{24A8CA44-FEFA-4DB6-8D8E-0B4B622C2E66}" type="presParOf" srcId="{42DAD078-C025-4D40-B7D1-6773A98585B4}" destId="{7DB2034F-1B04-46BB-9FE0-72826A5AB894}" srcOrd="0" destOrd="0" presId="urn:microsoft.com/office/officeart/2005/8/layout/vList4"/>
    <dgm:cxn modelId="{0823BADE-37DA-42E5-B689-2127CDFB95D9}" type="presParOf" srcId="{42DAD078-C025-4D40-B7D1-6773A98585B4}" destId="{C2895260-CF96-4AFF-BE96-A8D998AB1820}" srcOrd="1" destOrd="0" presId="urn:microsoft.com/office/officeart/2005/8/layout/vList4"/>
    <dgm:cxn modelId="{D78773C5-9589-43A8-85FD-8C65376E27E1}" type="presParOf" srcId="{42DAD078-C025-4D40-B7D1-6773A98585B4}" destId="{E87931BD-C918-47C9-BAAB-47A286AD9C7A}" srcOrd="2" destOrd="0" presId="urn:microsoft.com/office/officeart/2005/8/layout/vList4"/>
    <dgm:cxn modelId="{E9AB7F84-0178-4A5C-BBF4-344AC91353FC}" type="presParOf" srcId="{FAD474E4-2624-4999-BCB4-7DCF3507FB23}" destId="{D94468ED-664F-4103-A665-C3362FFB9226}" srcOrd="1" destOrd="0" presId="urn:microsoft.com/office/officeart/2005/8/layout/vList4"/>
    <dgm:cxn modelId="{D2B0B3F2-8ED8-4712-A41E-7D5A5F9BF5F8}" type="presParOf" srcId="{FAD474E4-2624-4999-BCB4-7DCF3507FB23}" destId="{6D420C28-51A4-493D-B6EF-3DADECD0C63F}" srcOrd="2" destOrd="0" presId="urn:microsoft.com/office/officeart/2005/8/layout/vList4"/>
    <dgm:cxn modelId="{47E57C28-2AB5-4F89-842E-95EA311BBF2F}" type="presParOf" srcId="{6D420C28-51A4-493D-B6EF-3DADECD0C63F}" destId="{6120CAE4-1AC0-4D2B-987D-A5DDA3ECAC27}" srcOrd="0" destOrd="0" presId="urn:microsoft.com/office/officeart/2005/8/layout/vList4"/>
    <dgm:cxn modelId="{F5BDC55A-AEC0-4A2B-B766-DD67B7190D30}" type="presParOf" srcId="{6D420C28-51A4-493D-B6EF-3DADECD0C63F}" destId="{7CD32D6E-E405-417C-9871-6135DCC74CCE}" srcOrd="1" destOrd="0" presId="urn:microsoft.com/office/officeart/2005/8/layout/vList4"/>
    <dgm:cxn modelId="{9A56E238-B681-499A-9867-D18AC89D02A8}" type="presParOf" srcId="{6D420C28-51A4-493D-B6EF-3DADECD0C63F}" destId="{DF061032-5423-470E-B7DC-E719A9C0F57A}" srcOrd="2" destOrd="0" presId="urn:microsoft.com/office/officeart/2005/8/layout/vList4"/>
    <dgm:cxn modelId="{2EC04582-0B97-4F7B-82C6-00747D091E24}" type="presParOf" srcId="{FAD474E4-2624-4999-BCB4-7DCF3507FB23}" destId="{43F92ED1-9A45-49B8-AEB4-2497CF11BA36}" srcOrd="3" destOrd="0" presId="urn:microsoft.com/office/officeart/2005/8/layout/vList4"/>
    <dgm:cxn modelId="{19784F33-712F-4D98-981C-D43ACE4F5572}" type="presParOf" srcId="{FAD474E4-2624-4999-BCB4-7DCF3507FB23}" destId="{D496D324-CB0D-4B66-B432-109BDA7B8D14}" srcOrd="4" destOrd="0" presId="urn:microsoft.com/office/officeart/2005/8/layout/vList4"/>
    <dgm:cxn modelId="{FF6A201C-CA6E-4598-B6DE-63ECB2CAF259}" type="presParOf" srcId="{D496D324-CB0D-4B66-B432-109BDA7B8D14}" destId="{71A7F108-107F-4E74-B0D7-6E003731641A}" srcOrd="0" destOrd="0" presId="urn:microsoft.com/office/officeart/2005/8/layout/vList4"/>
    <dgm:cxn modelId="{0FC0F6AE-C246-4316-83D2-C87F49093374}" type="presParOf" srcId="{D496D324-CB0D-4B66-B432-109BDA7B8D14}" destId="{3045E440-567B-4898-9B53-17CFAAAD2D1E}" srcOrd="1" destOrd="0" presId="urn:microsoft.com/office/officeart/2005/8/layout/vList4"/>
    <dgm:cxn modelId="{B5481469-9668-477D-94AA-1F263922BCA1}" type="presParOf" srcId="{D496D324-CB0D-4B66-B432-109BDA7B8D14}" destId="{AD4B6269-7911-490D-99C9-34FFCC813304}" srcOrd="2" destOrd="0" presId="urn:microsoft.com/office/officeart/2005/8/layout/vList4"/>
    <dgm:cxn modelId="{BF0590CF-AE39-43C5-875C-F57BBA23D17E}" type="presParOf" srcId="{FAD474E4-2624-4999-BCB4-7DCF3507FB23}" destId="{A246C4DF-3C76-44CC-8397-8991F1996410}" srcOrd="5" destOrd="0" presId="urn:microsoft.com/office/officeart/2005/8/layout/vList4"/>
    <dgm:cxn modelId="{00537A94-8614-4FD3-A2CF-0003B3505D4F}" type="presParOf" srcId="{FAD474E4-2624-4999-BCB4-7DCF3507FB23}" destId="{CF38A271-7709-47D1-8157-D618295DA529}" srcOrd="6" destOrd="0" presId="urn:microsoft.com/office/officeart/2005/8/layout/vList4"/>
    <dgm:cxn modelId="{11E5FA37-C7EC-44C8-B8DD-4B97EA3540F8}" type="presParOf" srcId="{CF38A271-7709-47D1-8157-D618295DA529}" destId="{5218B65F-57E4-462F-A564-D17A52421800}" srcOrd="0" destOrd="0" presId="urn:microsoft.com/office/officeart/2005/8/layout/vList4"/>
    <dgm:cxn modelId="{B0154841-914F-4282-84DF-E363244BEB55}" type="presParOf" srcId="{CF38A271-7709-47D1-8157-D618295DA529}" destId="{585CD35A-ED26-4E26-8065-082CBD97ECBD}" srcOrd="1" destOrd="0" presId="urn:microsoft.com/office/officeart/2005/8/layout/vList4"/>
    <dgm:cxn modelId="{14309264-E85F-4448-8C1A-5469F3701896}" type="presParOf" srcId="{CF38A271-7709-47D1-8157-D618295DA529}" destId="{3A649AD0-A51F-4530-A788-DA5073898240}" srcOrd="2" destOrd="0" presId="urn:microsoft.com/office/officeart/2005/8/layout/vList4"/>
    <dgm:cxn modelId="{7D1867DD-3262-44CA-B58D-03A1CCD0144A}" type="presParOf" srcId="{FAD474E4-2624-4999-BCB4-7DCF3507FB23}" destId="{F9CD8100-E311-4B97-9585-B65FF59FED78}" srcOrd="7" destOrd="0" presId="urn:microsoft.com/office/officeart/2005/8/layout/vList4"/>
    <dgm:cxn modelId="{56A97F5B-4146-42DC-9048-1E183F1F68F4}" type="presParOf" srcId="{FAD474E4-2624-4999-BCB4-7DCF3507FB23}" destId="{A4C4785C-8428-4442-B6D5-E1498F848D2D}" srcOrd="8" destOrd="0" presId="urn:microsoft.com/office/officeart/2005/8/layout/vList4"/>
    <dgm:cxn modelId="{73E24AD5-CB27-45AF-A770-5C7C8C96CBAF}" type="presParOf" srcId="{A4C4785C-8428-4442-B6D5-E1498F848D2D}" destId="{905A464D-BE3A-41C9-A6CB-28A72E94A97E}" srcOrd="0" destOrd="0" presId="urn:microsoft.com/office/officeart/2005/8/layout/vList4"/>
    <dgm:cxn modelId="{B9D8026E-BD58-4EB9-9C80-72D2B9A3BCDF}" type="presParOf" srcId="{A4C4785C-8428-4442-B6D5-E1498F848D2D}" destId="{936D0B14-DBDE-4311-92F2-6627305B6095}" srcOrd="1" destOrd="0" presId="urn:microsoft.com/office/officeart/2005/8/layout/vList4"/>
    <dgm:cxn modelId="{9DA717D2-D116-4854-B861-2AF1487817CB}" type="presParOf" srcId="{A4C4785C-8428-4442-B6D5-E1498F848D2D}" destId="{9EE7410C-887D-4F31-AC2E-7CAC7EB2B29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2034F-1B04-46BB-9FE0-72826A5AB894}">
      <dsp:nvSpPr>
        <dsp:cNvPr id="0" name=""/>
        <dsp:cNvSpPr/>
      </dsp:nvSpPr>
      <dsp:spPr>
        <a:xfrm>
          <a:off x="0" y="0"/>
          <a:ext cx="6924581" cy="862516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Civilización egipcia (3000 - 31 a.C.)</a:t>
          </a:r>
          <a:endParaRPr lang="es-CL" sz="2400" kern="1200" dirty="0"/>
        </a:p>
      </dsp:txBody>
      <dsp:txXfrm>
        <a:off x="1471167" y="0"/>
        <a:ext cx="5453413" cy="862516"/>
      </dsp:txXfrm>
    </dsp:sp>
    <dsp:sp modelId="{C2895260-CF96-4AFF-BE96-A8D998AB1820}">
      <dsp:nvSpPr>
        <dsp:cNvPr id="0" name=""/>
        <dsp:cNvSpPr/>
      </dsp:nvSpPr>
      <dsp:spPr>
        <a:xfrm>
          <a:off x="86251" y="86251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6000" b="-1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0CAE4-1AC0-4D2B-987D-A5DDA3ECAC27}">
      <dsp:nvSpPr>
        <dsp:cNvPr id="0" name=""/>
        <dsp:cNvSpPr/>
      </dsp:nvSpPr>
      <dsp:spPr>
        <a:xfrm>
          <a:off x="0" y="948768"/>
          <a:ext cx="6924581" cy="862516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Civilización griega (2600 - 146 a.C.) </a:t>
          </a:r>
          <a:endParaRPr lang="es-CL" sz="2400" kern="1200" dirty="0"/>
        </a:p>
      </dsp:txBody>
      <dsp:txXfrm>
        <a:off x="1471167" y="948768"/>
        <a:ext cx="5453413" cy="862516"/>
      </dsp:txXfrm>
    </dsp:sp>
    <dsp:sp modelId="{7CD32D6E-E405-417C-9871-6135DCC74CCE}">
      <dsp:nvSpPr>
        <dsp:cNvPr id="0" name=""/>
        <dsp:cNvSpPr/>
      </dsp:nvSpPr>
      <dsp:spPr>
        <a:xfrm>
          <a:off x="86251" y="1035020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7F108-107F-4E74-B0D7-6E003731641A}">
      <dsp:nvSpPr>
        <dsp:cNvPr id="0" name=""/>
        <dsp:cNvSpPr/>
      </dsp:nvSpPr>
      <dsp:spPr>
        <a:xfrm>
          <a:off x="0" y="1897537"/>
          <a:ext cx="6924581" cy="86251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Civilización minoica (2000 – 1100 a.C.)</a:t>
          </a:r>
          <a:endParaRPr lang="es-CL" sz="2400" kern="1200" dirty="0"/>
        </a:p>
      </dsp:txBody>
      <dsp:txXfrm>
        <a:off x="1471167" y="1897537"/>
        <a:ext cx="5453413" cy="862516"/>
      </dsp:txXfrm>
    </dsp:sp>
    <dsp:sp modelId="{3045E440-567B-4898-9B53-17CFAAAD2D1E}">
      <dsp:nvSpPr>
        <dsp:cNvPr id="0" name=""/>
        <dsp:cNvSpPr/>
      </dsp:nvSpPr>
      <dsp:spPr>
        <a:xfrm>
          <a:off x="86251" y="1983788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0000" b="-2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8B65F-57E4-462F-A564-D17A52421800}">
      <dsp:nvSpPr>
        <dsp:cNvPr id="0" name=""/>
        <dsp:cNvSpPr/>
      </dsp:nvSpPr>
      <dsp:spPr>
        <a:xfrm>
          <a:off x="0" y="2846305"/>
          <a:ext cx="6924581" cy="862516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Civilización fenicia (1300 - 146 a.C.) </a:t>
          </a:r>
          <a:endParaRPr lang="es-CL" sz="2400" kern="1200"/>
        </a:p>
      </dsp:txBody>
      <dsp:txXfrm>
        <a:off x="1471167" y="2846305"/>
        <a:ext cx="5453413" cy="862516"/>
      </dsp:txXfrm>
    </dsp:sp>
    <dsp:sp modelId="{585CD35A-ED26-4E26-8065-082CBD97ECBD}">
      <dsp:nvSpPr>
        <dsp:cNvPr id="0" name=""/>
        <dsp:cNvSpPr/>
      </dsp:nvSpPr>
      <dsp:spPr>
        <a:xfrm>
          <a:off x="86251" y="2932557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7000" r="-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A464D-BE3A-41C9-A6CB-28A72E94A97E}">
      <dsp:nvSpPr>
        <dsp:cNvPr id="0" name=""/>
        <dsp:cNvSpPr/>
      </dsp:nvSpPr>
      <dsp:spPr>
        <a:xfrm>
          <a:off x="0" y="3795074"/>
          <a:ext cx="6924581" cy="8625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Civilización romana (753 a.C-436)</a:t>
          </a:r>
          <a:endParaRPr lang="es-CL" sz="2400" kern="1200"/>
        </a:p>
      </dsp:txBody>
      <dsp:txXfrm>
        <a:off x="1471167" y="3795074"/>
        <a:ext cx="5453413" cy="862516"/>
      </dsp:txXfrm>
    </dsp:sp>
    <dsp:sp modelId="{936D0B14-DBDE-4311-92F2-6627305B6095}">
      <dsp:nvSpPr>
        <dsp:cNvPr id="0" name=""/>
        <dsp:cNvSpPr/>
      </dsp:nvSpPr>
      <dsp:spPr>
        <a:xfrm>
          <a:off x="86251" y="3881325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2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00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02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94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217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3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84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46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63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02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00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47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01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12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62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7E8E90B-EC17-4F14-A04B-EFE01985FD56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83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71460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ematica.stackexchange.com/questions/121481/how-can-i-generate-an-interrupted-projection-of-a-world-map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lclima-enelmundo.blogspot.com/2013/11/mar-mediterraneo-clima.html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2F5-Viyisg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en.wikipedia.org/wiki/Mediterranean_climate" TargetMode="External"/><Relationship Id="rId7" Type="http://schemas.openxmlformats.org/officeDocument/2006/relationships/hyperlink" Target="https://pxhere.com/es/photo/62098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www.iha.com/mediterranean-region-bungalow-rentals/B,n/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pxhere.com/es/photo/77794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Anwsehg4H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Imagen 4" descr="Imagen que contiene agua, exterior, naturaleza, edificio&#10;&#10;Descripción generada automáticamente">
            <a:extLst>
              <a:ext uri="{FF2B5EF4-FFF2-40B4-BE49-F238E27FC236}">
                <a16:creationId xmlns:a16="http://schemas.microsoft.com/office/drawing/2014/main" id="{C3882DF0-9565-4DBC-809B-8A72B2E30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560" r="-1" b="-1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E82998-ED70-442E-A1C4-F08B9879A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567" y="1257399"/>
            <a:ext cx="8827245" cy="2677648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UNIDAD 0.El Mar Mediterráneo como zona ecúmene.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102169-0872-4D0D-A89F-904EE6EB7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049446"/>
            <a:ext cx="8827245" cy="1589354"/>
          </a:xfrm>
        </p:spPr>
        <p:txBody>
          <a:bodyPr>
            <a:normAutofit fontScale="47500" lnSpcReduction="20000"/>
          </a:bodyPr>
          <a:lstStyle/>
          <a:p>
            <a:r>
              <a:rPr lang="es-ES" sz="4400" dirty="0">
                <a:solidFill>
                  <a:srgbClr val="FFFFFF"/>
                </a:solidFill>
              </a:rPr>
              <a:t>Historia – 8vo básico.</a:t>
            </a:r>
          </a:p>
          <a:p>
            <a:r>
              <a:rPr lang="es-ES" sz="4400" dirty="0">
                <a:solidFill>
                  <a:srgbClr val="FFFFFF"/>
                </a:solidFill>
              </a:rPr>
              <a:t>Profesor: Abraham López</a:t>
            </a:r>
          </a:p>
          <a:p>
            <a:r>
              <a:rPr lang="es-ES" sz="4400" dirty="0" err="1">
                <a:solidFill>
                  <a:srgbClr val="FFFFFF"/>
                </a:solidFill>
              </a:rPr>
              <a:t>Oa</a:t>
            </a:r>
            <a:r>
              <a:rPr lang="es-ES" sz="4400" dirty="0">
                <a:solidFill>
                  <a:srgbClr val="FFFFFF"/>
                </a:solidFill>
              </a:rPr>
              <a:t>: 05</a:t>
            </a:r>
          </a:p>
          <a:p>
            <a:r>
              <a:rPr lang="es-ES" sz="4400" dirty="0">
                <a:solidFill>
                  <a:srgbClr val="FFFFFF"/>
                </a:solidFill>
              </a:rPr>
              <a:t>CLASE </a:t>
            </a:r>
            <a:r>
              <a:rPr lang="es-ES" sz="4400" dirty="0" err="1">
                <a:solidFill>
                  <a:srgbClr val="FFFFFF"/>
                </a:solidFill>
              </a:rPr>
              <a:t>N°</a:t>
            </a:r>
            <a:r>
              <a:rPr lang="es-ES" sz="4400" dirty="0">
                <a:solidFill>
                  <a:srgbClr val="FFFFFF"/>
                </a:solidFill>
              </a:rPr>
              <a:t> 7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499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B1A260-8A72-4E08-82CC-DB3DB0A49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EE446B-EFB2-4F6A-AC6E-936E92DB5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83BA79-FCF5-4852-AF0E-CA634727E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630BA5-8A74-4D0A-BB80-42BB6E2D0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6109B2-DB31-43CB-950B-AB02BC17C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4C0381-B807-4F22-9362-4CF1EA4ED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DC58E5-A2AB-4AF3-BFDC-51F45B85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82E722-60BE-4C4A-93FB-ED5C9D25F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D917B57-2D0B-49F7-99D0-3E0D11138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D29444E-A895-4493-BEBA-CBD61CF47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237B3E9-B2D7-4C20-930D-6FD74FFB5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11C83D9-9BA1-4CDD-829F-D10907B2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s-ES" sz="3200">
                <a:solidFill>
                  <a:srgbClr val="EBEBEB"/>
                </a:solidFill>
              </a:rPr>
              <a:t>Objetivo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33AC0F-7659-4431-8344-0FF5C6FF4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 algn="just"/>
            <a:r>
              <a:rPr lang="es-ES" sz="2000" dirty="0"/>
              <a:t>Caracterizar el mar mediterráneo como espacio ecúmene, considerando aspectos geográficos y culturales a lo largo de su historia.</a:t>
            </a:r>
          </a:p>
        </p:txBody>
      </p:sp>
    </p:spTree>
    <p:extLst>
      <p:ext uri="{BB962C8B-B14F-4D97-AF65-F5344CB8AC3E}">
        <p14:creationId xmlns:p14="http://schemas.microsoft.com/office/powerpoint/2010/main" val="284785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9AB73-9A06-435C-A847-1CE344E8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Inicio</a:t>
            </a:r>
          </a:p>
        </p:txBody>
      </p:sp>
      <p:pic>
        <p:nvPicPr>
          <p:cNvPr id="4" name="Imagen 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67232AD-965F-4DF6-AD8D-9C614F808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953" r="5321"/>
          <a:stretch/>
        </p:blipFill>
        <p:spPr>
          <a:xfrm>
            <a:off x="4315851" y="2441358"/>
            <a:ext cx="7376040" cy="4110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4929137-7C51-4385-9AFD-E5D59FB1595A}"/>
              </a:ext>
            </a:extLst>
          </p:cNvPr>
          <p:cNvSpPr/>
          <p:nvPr/>
        </p:nvSpPr>
        <p:spPr>
          <a:xfrm>
            <a:off x="7483878" y="3886060"/>
            <a:ext cx="1358281" cy="6902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D1E13F-9329-49A9-B851-EB898683407A}"/>
              </a:ext>
            </a:extLst>
          </p:cNvPr>
          <p:cNvSpPr txBox="1"/>
          <p:nvPr/>
        </p:nvSpPr>
        <p:spPr>
          <a:xfrm>
            <a:off x="417249" y="3202084"/>
            <a:ext cx="3639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¿Por qué es importante la zona marcada en el mapa?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¿Qué civilizaciones se desarrollaron en este espacio?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¿Qué características de esta zona beneficiaron el desarrollo de civilizaciones?</a:t>
            </a:r>
          </a:p>
        </p:txBody>
      </p:sp>
    </p:spTree>
    <p:extLst>
      <p:ext uri="{BB962C8B-B14F-4D97-AF65-F5344CB8AC3E}">
        <p14:creationId xmlns:p14="http://schemas.microsoft.com/office/powerpoint/2010/main" val="10031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C7897-232C-44E9-A4E3-5617E497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Mar Mediterráneo </a:t>
            </a:r>
          </a:p>
        </p:txBody>
      </p:sp>
      <p:pic>
        <p:nvPicPr>
          <p:cNvPr id="10" name="Marcador de contenido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D82F6951-E57E-4154-A027-C3B3583F8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9329" y="2392494"/>
            <a:ext cx="8277225" cy="4343400"/>
          </a:xfrm>
        </p:spPr>
      </p:pic>
    </p:spTree>
    <p:extLst>
      <p:ext uri="{BB962C8B-B14F-4D97-AF65-F5344CB8AC3E}">
        <p14:creationId xmlns:p14="http://schemas.microsoft.com/office/powerpoint/2010/main" val="61862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04A59-24E7-40F9-981D-58A0C440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2478777"/>
            <a:ext cx="3712610" cy="39308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¿Cómo benefició al desarrollo cultural de griegos y romanos el mar mediterráneo?</a:t>
            </a:r>
          </a:p>
        </p:txBody>
      </p:sp>
      <p:pic>
        <p:nvPicPr>
          <p:cNvPr id="4" name="Elementos multimedia en línea 3" title="⚓EL MAR MEDITERRANEO,🌊 UN ESPACIO DE INTERCAMBIO Para las CIVILIZACIONES de GRECIA y ROMA">
            <a:hlinkClick r:id="" action="ppaction://media"/>
            <a:extLst>
              <a:ext uri="{FF2B5EF4-FFF2-40B4-BE49-F238E27FC236}">
                <a16:creationId xmlns:a16="http://schemas.microsoft.com/office/drawing/2014/main" id="{C69A38E1-5000-44FC-9844-E738ACCCB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87415" y="2347908"/>
            <a:ext cx="7420790" cy="41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exterior, naturaleza, agua, montaña&#10;&#10;Descripción generada automáticamente">
            <a:extLst>
              <a:ext uri="{FF2B5EF4-FFF2-40B4-BE49-F238E27FC236}">
                <a16:creationId xmlns:a16="http://schemas.microsoft.com/office/drawing/2014/main" id="{CA299169-99A1-4908-85D2-57991EB5D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075" r="1566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ECB8AA-3DF8-429E-BC61-41873DEF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776"/>
            <a:ext cx="2521259" cy="6042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s-CL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Características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Imagen 8" descr="Imagen que contiene naturaleza, roca, agua, rocoso&#10;&#10;Descripción generada automáticamente">
            <a:extLst>
              <a:ext uri="{FF2B5EF4-FFF2-40B4-BE49-F238E27FC236}">
                <a16:creationId xmlns:a16="http://schemas.microsoft.com/office/drawing/2014/main" id="{DF00705D-ABA1-48BB-B0F7-18D379A0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844" r="1" b="26362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3585549A-C143-475F-9811-937DF6A4A3B9}"/>
              </a:ext>
            </a:extLst>
          </p:cNvPr>
          <p:cNvSpPr/>
          <p:nvPr/>
        </p:nvSpPr>
        <p:spPr>
          <a:xfrm>
            <a:off x="199748" y="3315809"/>
            <a:ext cx="4643022" cy="3453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CL" sz="1300" dirty="0"/>
              <a:t>Al ser un mar con escasa profundidad y muy pocas corrientes marinas, facilitó el desarrollo de la navegación y la pesca.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s-CL" sz="1300" dirty="0"/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CL" sz="1300" dirty="0"/>
              <a:t>Producto de sus suelos y condiciones climáticas, en gran parte del espacio que rodea al mar Mediterráneo y sus islas, se desarrolló la agricultura y la ganadería, actividades esenciales para la subsistencia de grupos humanos.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s-CL" sz="1300" dirty="0"/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CL" sz="1300" dirty="0"/>
              <a:t>Los asentamientos humanos en la región se vieron favorecidos por las condiciones climáticas: cuatro estaciones muy marcadas, con veranos secos y calurosos, primaveras y otoños lluviosos e inviernos fríos.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7" name="Imagen 6" descr="Una isla en medio del mar&#10;&#10;Descripción generada automáticamente">
            <a:extLst>
              <a:ext uri="{FF2B5EF4-FFF2-40B4-BE49-F238E27FC236}">
                <a16:creationId xmlns:a16="http://schemas.microsoft.com/office/drawing/2014/main" id="{C1D55151-EE49-45FA-83AF-67FE5C4EF4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8" r="1" b="1695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2" name="Imagen 11" descr="Imagen que contiene agua, exterior, barco, puerto&#10;&#10;Descripción generada automáticamente">
            <a:extLst>
              <a:ext uri="{FF2B5EF4-FFF2-40B4-BE49-F238E27FC236}">
                <a16:creationId xmlns:a16="http://schemas.microsoft.com/office/drawing/2014/main" id="{98E16D0D-CB5E-465C-9147-2B1772026D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3346" r="1" b="11322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24A387F-0981-472D-BFB0-FE1CC771E004}"/>
              </a:ext>
            </a:extLst>
          </p:cNvPr>
          <p:cNvSpPr txBox="1"/>
          <p:nvPr/>
        </p:nvSpPr>
        <p:spPr>
          <a:xfrm>
            <a:off x="9724659" y="204022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5" tooltip="https://www.iha.com/mediterranean-region-bungalow-rentals/B,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605EE-F542-48F0-9183-4180B3F1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173"/>
            <a:ext cx="10515600" cy="1325563"/>
          </a:xfrm>
        </p:spPr>
        <p:txBody>
          <a:bodyPr/>
          <a:lstStyle/>
          <a:p>
            <a:r>
              <a:rPr lang="es-ES" dirty="0"/>
              <a:t>El Mar mediterráneo zona ecúmene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DF9ECF7-3A8B-4B65-9C1A-D20605B32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899215"/>
              </p:ext>
            </p:extLst>
          </p:nvPr>
        </p:nvGraphicFramePr>
        <p:xfrm>
          <a:off x="310719" y="1779884"/>
          <a:ext cx="6924581" cy="4660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ergamino: horizontal 6">
            <a:extLst>
              <a:ext uri="{FF2B5EF4-FFF2-40B4-BE49-F238E27FC236}">
                <a16:creationId xmlns:a16="http://schemas.microsoft.com/office/drawing/2014/main" id="{5E0E9890-C45B-47F2-BE95-149CBBCA2890}"/>
              </a:ext>
            </a:extLst>
          </p:cNvPr>
          <p:cNvSpPr/>
          <p:nvPr/>
        </p:nvSpPr>
        <p:spPr>
          <a:xfrm>
            <a:off x="7462550" y="3946124"/>
            <a:ext cx="4535786" cy="2494537"/>
          </a:xfrm>
          <a:prstGeom prst="horizontalScroll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/>
              <a:t>Zona ecúmene:</a:t>
            </a:r>
          </a:p>
          <a:p>
            <a:pPr algn="just"/>
            <a:r>
              <a:rPr lang="es-ES" dirty="0"/>
              <a:t>Un espacio, que por sus características geográficas, ha sido poblado en forma permanente por distintas culturas.  </a:t>
            </a:r>
          </a:p>
        </p:txBody>
      </p:sp>
    </p:spTree>
    <p:extLst>
      <p:ext uri="{BB962C8B-B14F-4D97-AF65-F5344CB8AC3E}">
        <p14:creationId xmlns:p14="http://schemas.microsoft.com/office/powerpoint/2010/main" val="89600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B2FCF-C8DA-4E24-AF3F-C564F080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86" y="2392858"/>
            <a:ext cx="5128805" cy="4197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¿Qué rol cumple el mar mediterráneo en la actualidad?</a:t>
            </a:r>
            <a:br>
              <a:rPr lang="es-ES" dirty="0"/>
            </a:br>
            <a:br>
              <a:rPr lang="es-ES" dirty="0"/>
            </a:br>
            <a:r>
              <a:rPr lang="es-ES" dirty="0"/>
              <a:t>¿Por qué las personas migran desde el sur de este mar hacia la zona norte?</a:t>
            </a:r>
          </a:p>
        </p:txBody>
      </p:sp>
      <p:pic>
        <p:nvPicPr>
          <p:cNvPr id="4" name="Elementos multimedia en línea 3" title="El Mediterráneo, ruta migratoria más mortífera del mundo">
            <a:hlinkClick r:id="" action="ppaction://media"/>
            <a:extLst>
              <a:ext uri="{FF2B5EF4-FFF2-40B4-BE49-F238E27FC236}">
                <a16:creationId xmlns:a16="http://schemas.microsoft.com/office/drawing/2014/main" id="{6A334140-C605-4CD7-88FC-D9CD401DCA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15327" y="2660712"/>
            <a:ext cx="6046787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309</Words>
  <Application>Microsoft Office PowerPoint</Application>
  <PresentationFormat>Panorámica</PresentationFormat>
  <Paragraphs>32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Wingdings</vt:lpstr>
      <vt:lpstr>Wingdings 3</vt:lpstr>
      <vt:lpstr>Sala de reuniones Ion</vt:lpstr>
      <vt:lpstr>UNIDAD 0.El Mar Mediterráneo como zona ecúmene.</vt:lpstr>
      <vt:lpstr>Objetivo</vt:lpstr>
      <vt:lpstr>Inicio</vt:lpstr>
      <vt:lpstr>El Mar Mediterráneo </vt:lpstr>
      <vt:lpstr>¿Cómo benefició al desarrollo cultural de griegos y romanos el mar mediterráneo?</vt:lpstr>
      <vt:lpstr>Características </vt:lpstr>
      <vt:lpstr>El Mar mediterráneo zona ecúmene</vt:lpstr>
      <vt:lpstr>¿Qué rol cumple el mar mediterráneo en la actualidad?  ¿Por qué las personas migran desde el sur de este mar hacia la zona norte?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Mar Mediterráneo como zona ecúmene.</dc:title>
  <dc:creator>Abraham López</dc:creator>
  <cp:lastModifiedBy>Carmen Barros Ortega</cp:lastModifiedBy>
  <cp:revision>18</cp:revision>
  <dcterms:created xsi:type="dcterms:W3CDTF">2020-08-06T00:49:13Z</dcterms:created>
  <dcterms:modified xsi:type="dcterms:W3CDTF">2021-03-30T12:31:36Z</dcterms:modified>
</cp:coreProperties>
</file>