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8" r:id="rId2"/>
    <p:sldId id="290" r:id="rId3"/>
    <p:sldId id="256" r:id="rId4"/>
    <p:sldId id="270" r:id="rId5"/>
    <p:sldId id="271" r:id="rId6"/>
    <p:sldId id="264" r:id="rId7"/>
    <p:sldId id="265" r:id="rId8"/>
    <p:sldId id="274" r:id="rId9"/>
    <p:sldId id="289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4DA53DD8-7932-490C-83B4-6668D96CDF9D}">
          <p14:sldIdLst>
            <p14:sldId id="288"/>
            <p14:sldId id="290"/>
            <p14:sldId id="256"/>
            <p14:sldId id="270"/>
            <p14:sldId id="271"/>
            <p14:sldId id="264"/>
            <p14:sldId id="265"/>
            <p14:sldId id="274"/>
            <p14:sldId id="289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26" autoAdjust="0"/>
    <p:restoredTop sz="94660"/>
  </p:normalViewPr>
  <p:slideViewPr>
    <p:cSldViewPr snapToGrid="0">
      <p:cViewPr varScale="1">
        <p:scale>
          <a:sx n="85" d="100"/>
          <a:sy n="85" d="100"/>
        </p:scale>
        <p:origin x="2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47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74B7448-7A1A-4152-8C43-2B8EA0ACE980}" type="datetime1">
              <a:rPr lang="es-ES" smtClean="0"/>
              <a:t>03/08/2021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1A84DBA3-0E8D-4848-B1FC-9E9CB5A609E4}" type="datetime1">
              <a:rPr lang="es-ES" noProof="0" smtClean="0"/>
              <a:pPr/>
              <a:t>03/08/2021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935E2820-AFE1-45FA-949E-17BDB534E1D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21887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2899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8" name="Marcador de posición de fech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32F3A23-5D3B-4EEB-8401-67C1E1C4E4FD}" type="datetime1">
              <a:rPr lang="es-ES" noProof="0" smtClean="0"/>
              <a:pPr/>
              <a:t>03/08/2021</a:t>
            </a:fld>
            <a:endParaRPr lang="es-ES" noProof="0" dirty="0"/>
          </a:p>
        </p:txBody>
      </p:sp>
      <p:sp>
        <p:nvSpPr>
          <p:cNvPr id="9" name="Marcador de posición de pie de página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0" name="Marcador de posición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9052A6-8551-477B-8111-1FB3EA9618C2}" type="datetime1">
              <a:rPr lang="es-ES" noProof="0" smtClean="0"/>
              <a:pPr/>
              <a:t>03/08/2021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BECAFB-4914-413C-8EDD-C4819D72CDD6}" type="datetime1">
              <a:rPr lang="es-ES" noProof="0" smtClean="0"/>
              <a:pPr/>
              <a:t>03/08/2021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274BC01-8283-4412-A750-9470ADB35F66}" type="datetime1">
              <a:rPr lang="es-ES" noProof="0" smtClean="0"/>
              <a:pPr/>
              <a:t>03/08/2021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F2D004-E54C-407F-AA91-4A221359DF90}" type="datetime1">
              <a:rPr lang="es-ES" noProof="0" smtClean="0"/>
              <a:pPr/>
              <a:t>03/08/2021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DBBCA44-E97A-4819-ABB4-139F749845ED}" type="datetime1">
              <a:rPr lang="es-ES" noProof="0" smtClean="0"/>
              <a:pPr/>
              <a:t>03/08/2021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F8CC6E-A133-489E-9766-03A4B67A1467}" type="datetime1">
              <a:rPr lang="es-ES" noProof="0" smtClean="0"/>
              <a:pPr/>
              <a:t>03/08/2021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E08610-5182-441B-90C7-6A4A9A84C431}" type="datetime1">
              <a:rPr lang="es-ES" noProof="0" smtClean="0"/>
              <a:pPr/>
              <a:t>03/08/2021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361E41A-78BD-485B-9134-D3B10F21247A}" type="datetime1">
              <a:rPr lang="es-ES" noProof="0" smtClean="0"/>
              <a:pPr/>
              <a:t>03/08/2021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40D475-64E7-4F7A-9EEE-3B47B54E1071}" type="datetime1">
              <a:rPr lang="es-ES" noProof="0" smtClean="0"/>
              <a:pPr/>
              <a:t>03/08/2021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8" name="Rectángulo redondeado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F2E6CD-E62C-485A-AEE5-F467C10A2B50}" type="datetime1">
              <a:rPr lang="es-ES" noProof="0" smtClean="0"/>
              <a:pPr/>
              <a:t>03/08/2021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47B18C25-07DC-4FD2-9915-FADBCF041A6E}" type="datetime1">
              <a:rPr lang="es-ES" noProof="0" smtClean="0"/>
              <a:pPr/>
              <a:t>03/08/2021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76260" y="916453"/>
            <a:ext cx="7091361" cy="2793906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SPEAKING</a:t>
            </a:r>
            <a:br>
              <a:rPr lang="es-ES" dirty="0"/>
            </a:br>
            <a:r>
              <a:rPr lang="es-ES" dirty="0"/>
              <a:t>Kínder</a:t>
            </a:r>
            <a:br>
              <a:rPr lang="es-ES" dirty="0"/>
            </a:br>
            <a:r>
              <a:rPr lang="es-ES" sz="3600" dirty="0"/>
              <a:t>PROFESORA: Bárbara Peña</a:t>
            </a:r>
            <a:br>
              <a:rPr lang="es-ES" sz="3600" dirty="0"/>
            </a:br>
            <a:r>
              <a:rPr lang="es-ES" sz="3600" dirty="0"/>
              <a:t>Clase </a:t>
            </a:r>
            <a:r>
              <a:rPr lang="es-ES" sz="3600" dirty="0" err="1"/>
              <a:t>N°</a:t>
            </a:r>
            <a:r>
              <a:rPr lang="es-ES" sz="3600" dirty="0"/>
              <a:t> 2 y 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9669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76260" y="916453"/>
            <a:ext cx="7091361" cy="2793906"/>
          </a:xfrm>
        </p:spPr>
        <p:txBody>
          <a:bodyPr rtlCol="0"/>
          <a:lstStyle/>
          <a:p>
            <a:pPr rtl="0"/>
            <a:r>
              <a:rPr lang="es-ES" dirty="0"/>
              <a:t>SPEAKING</a:t>
            </a:r>
            <a:br>
              <a:rPr lang="es-ES" dirty="0"/>
            </a:br>
            <a:r>
              <a:rPr lang="es-ES" dirty="0"/>
              <a:t>Kínder</a:t>
            </a:r>
            <a:br>
              <a:rPr lang="es-ES" dirty="0"/>
            </a:br>
            <a:r>
              <a:rPr lang="es-ES" dirty="0"/>
              <a:t>Clase Nº3</a:t>
            </a:r>
            <a:br>
              <a:rPr lang="es-ES" dirty="0"/>
            </a:br>
            <a:r>
              <a:rPr lang="es-ES" sz="3600" dirty="0"/>
              <a:t>PROFESORA: Bárbara Peña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4157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6F374-BF41-2341-BA41-EB5056CBD5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EMOTIONS</a:t>
            </a:r>
          </a:p>
        </p:txBody>
      </p:sp>
    </p:spTree>
    <p:extLst>
      <p:ext uri="{BB962C8B-B14F-4D97-AF65-F5344CB8AC3E}">
        <p14:creationId xmlns:p14="http://schemas.microsoft.com/office/powerpoint/2010/main" val="642684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FD5FB4-5E2B-442C-9AB9-ECA728944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dirty="0">
                <a:latin typeface="Ligada 2.2 (Adrian M. C.)" panose="02000000000000000000" pitchFamily="50" charset="0"/>
              </a:rPr>
              <a:t>Objetivo</a:t>
            </a:r>
            <a:endParaRPr lang="es-CL" sz="5400" dirty="0">
              <a:latin typeface="Ligada 2.2 (Adrian M. C.)" panose="02000000000000000000" pitchFamily="50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CE65A3-837B-490B-9FA6-1BC569A4D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4000" dirty="0">
                <a:latin typeface="Ligada 2.2 (Adrian M. C.)" panose="02000000000000000000" pitchFamily="50" charset="0"/>
              </a:rPr>
              <a:t>Practicar y utilizar las emociones en distintas imágenes.</a:t>
            </a:r>
          </a:p>
        </p:txBody>
      </p:sp>
    </p:spTree>
    <p:extLst>
      <p:ext uri="{BB962C8B-B14F-4D97-AF65-F5344CB8AC3E}">
        <p14:creationId xmlns:p14="http://schemas.microsoft.com/office/powerpoint/2010/main" val="407893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CE04976-B1E0-EC4E-B288-273495CCF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087" y="0"/>
            <a:ext cx="4528629" cy="685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67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A0C0B06-1798-2148-82D0-50237675BB05}"/>
              </a:ext>
            </a:extLst>
          </p:cNvPr>
          <p:cNvSpPr txBox="1"/>
          <p:nvPr/>
        </p:nvSpPr>
        <p:spPr>
          <a:xfrm>
            <a:off x="3226351" y="254787"/>
            <a:ext cx="5246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WHAT DO YOU REMEMBER THE LAST CLASS?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E5E030E-2D93-3041-A3C6-4483A5FC9388}"/>
              </a:ext>
            </a:extLst>
          </p:cNvPr>
          <p:cNvSpPr/>
          <p:nvPr/>
        </p:nvSpPr>
        <p:spPr>
          <a:xfrm>
            <a:off x="3065929" y="192249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https://wordwall.net/es/resource/12786479/feelings-and-emotions</a:t>
            </a:r>
          </a:p>
        </p:txBody>
      </p:sp>
    </p:spTree>
    <p:extLst>
      <p:ext uri="{BB962C8B-B14F-4D97-AF65-F5344CB8AC3E}">
        <p14:creationId xmlns:p14="http://schemas.microsoft.com/office/powerpoint/2010/main" val="3413579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7E17CA-91A6-6347-A168-94861110F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9352" y="716371"/>
            <a:ext cx="6400801" cy="914400"/>
          </a:xfrm>
        </p:spPr>
        <p:txBody>
          <a:bodyPr/>
          <a:lstStyle/>
          <a:p>
            <a:r>
              <a:rPr lang="es-CL" dirty="0"/>
              <a:t>Draw in your notebook two emotions.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7731F9F-D608-A54A-B684-0B772D1B8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856" y="1807616"/>
            <a:ext cx="3048000" cy="2667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3C5B34C-5C2E-D947-B613-5FF334AEB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653" y="1712366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8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27DB91FA-26F7-7248-A4E1-57C25A168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825" y="383534"/>
            <a:ext cx="7091361" cy="838200"/>
          </a:xfrm>
        </p:spPr>
        <p:txBody>
          <a:bodyPr/>
          <a:lstStyle/>
          <a:p>
            <a:r>
              <a:rPr lang="es-CL" dirty="0"/>
              <a:t>Look at the picture and use the emotion HAPPY or SAD.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6A0D385-81DE-C242-ABF3-493193EE2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615" y="1861671"/>
            <a:ext cx="3263900" cy="24892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23DAC7D-4B70-484D-A140-F12C3516F623}"/>
              </a:ext>
            </a:extLst>
          </p:cNvPr>
          <p:cNvSpPr txBox="1"/>
          <p:nvPr/>
        </p:nvSpPr>
        <p:spPr>
          <a:xfrm>
            <a:off x="5289176" y="3065929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FAMILY</a:t>
            </a:r>
          </a:p>
        </p:txBody>
      </p:sp>
    </p:spTree>
    <p:extLst>
      <p:ext uri="{BB962C8B-B14F-4D97-AF65-F5344CB8AC3E}">
        <p14:creationId xmlns:p14="http://schemas.microsoft.com/office/powerpoint/2010/main" val="1234624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D2E4A64-2AB5-D44E-B9A4-2E7E17159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761" y="1775011"/>
            <a:ext cx="6570783" cy="317350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C8DD3B0-0EA3-0041-96C8-931D271F1524}"/>
              </a:ext>
            </a:extLst>
          </p:cNvPr>
          <p:cNvSpPr txBox="1"/>
          <p:nvPr/>
        </p:nvSpPr>
        <p:spPr>
          <a:xfrm>
            <a:off x="9789459" y="4948516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FRIENDS</a:t>
            </a:r>
          </a:p>
        </p:txBody>
      </p:sp>
    </p:spTree>
    <p:extLst>
      <p:ext uri="{BB962C8B-B14F-4D97-AF65-F5344CB8AC3E}">
        <p14:creationId xmlns:p14="http://schemas.microsoft.com/office/powerpoint/2010/main" val="1373546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C8DD3B0-0EA3-0041-96C8-931D271F1524}"/>
              </a:ext>
            </a:extLst>
          </p:cNvPr>
          <p:cNvSpPr txBox="1"/>
          <p:nvPr/>
        </p:nvSpPr>
        <p:spPr>
          <a:xfrm>
            <a:off x="9305365" y="2779057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PETS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95071EA-9D74-454C-8F91-96D805C92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944" y="1673037"/>
            <a:ext cx="3275479" cy="327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02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C8DD3B0-0EA3-0041-96C8-931D271F1524}"/>
              </a:ext>
            </a:extLst>
          </p:cNvPr>
          <p:cNvSpPr txBox="1"/>
          <p:nvPr/>
        </p:nvSpPr>
        <p:spPr>
          <a:xfrm>
            <a:off x="9466728" y="3192411"/>
            <a:ext cx="2303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GO TO THE PARK</a:t>
            </a:r>
          </a:p>
          <a:p>
            <a:endParaRPr lang="es-CL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ECA0DDD-24D9-BE4D-BECD-20DAA4F67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499" y="1769781"/>
            <a:ext cx="4450229" cy="317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77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A0C0B06-1798-2148-82D0-50237675BB05}"/>
              </a:ext>
            </a:extLst>
          </p:cNvPr>
          <p:cNvSpPr txBox="1"/>
          <p:nvPr/>
        </p:nvSpPr>
        <p:spPr>
          <a:xfrm>
            <a:off x="3226351" y="254787"/>
            <a:ext cx="5246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WHAT DO YOU REMEMBER THE LAST CLASS?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E5E030E-2D93-3041-A3C6-4483A5FC9388}"/>
              </a:ext>
            </a:extLst>
          </p:cNvPr>
          <p:cNvSpPr/>
          <p:nvPr/>
        </p:nvSpPr>
        <p:spPr>
          <a:xfrm>
            <a:off x="3065929" y="192249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https://wordwall.net/es/resource/2977612/colors-quiz</a:t>
            </a:r>
          </a:p>
        </p:txBody>
      </p:sp>
    </p:spTree>
    <p:extLst>
      <p:ext uri="{BB962C8B-B14F-4D97-AF65-F5344CB8AC3E}">
        <p14:creationId xmlns:p14="http://schemas.microsoft.com/office/powerpoint/2010/main" val="171048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966F503-D949-614B-9263-F95D67F20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518" y="2003611"/>
            <a:ext cx="4773706" cy="267327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937B299-7356-EF4B-B30E-FF9F11409D10}"/>
              </a:ext>
            </a:extLst>
          </p:cNvPr>
          <p:cNvSpPr txBox="1"/>
          <p:nvPr/>
        </p:nvSpPr>
        <p:spPr>
          <a:xfrm>
            <a:off x="9753600" y="3137647"/>
            <a:ext cx="220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EAT VEGETABLES</a:t>
            </a:r>
          </a:p>
        </p:txBody>
      </p:sp>
    </p:spTree>
    <p:extLst>
      <p:ext uri="{BB962C8B-B14F-4D97-AF65-F5344CB8AC3E}">
        <p14:creationId xmlns:p14="http://schemas.microsoft.com/office/powerpoint/2010/main" val="3297846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71F96BF-40F0-A141-9592-58AB89723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968" y="1896979"/>
            <a:ext cx="4648200" cy="260299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3FF7D5B-0939-954D-A581-995EE67E3952}"/>
              </a:ext>
            </a:extLst>
          </p:cNvPr>
          <p:cNvSpPr txBox="1"/>
          <p:nvPr/>
        </p:nvSpPr>
        <p:spPr>
          <a:xfrm>
            <a:off x="9833811" y="2438400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EAT FRUITS</a:t>
            </a:r>
          </a:p>
        </p:txBody>
      </p:sp>
    </p:spTree>
    <p:extLst>
      <p:ext uri="{BB962C8B-B14F-4D97-AF65-F5344CB8AC3E}">
        <p14:creationId xmlns:p14="http://schemas.microsoft.com/office/powerpoint/2010/main" val="1431013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E4028D5-CFB6-8745-8EB2-F6DA8343D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634" y="2026319"/>
            <a:ext cx="4232776" cy="281672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4D27A83-F563-1D47-BA50-8C0D7E540B1B}"/>
              </a:ext>
            </a:extLst>
          </p:cNvPr>
          <p:cNvSpPr txBox="1"/>
          <p:nvPr/>
        </p:nvSpPr>
        <p:spPr>
          <a:xfrm>
            <a:off x="9352547" y="2919663"/>
            <a:ext cx="1747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EAT CANDIES</a:t>
            </a:r>
          </a:p>
        </p:txBody>
      </p:sp>
    </p:spTree>
    <p:extLst>
      <p:ext uri="{BB962C8B-B14F-4D97-AF65-F5344CB8AC3E}">
        <p14:creationId xmlns:p14="http://schemas.microsoft.com/office/powerpoint/2010/main" val="1026983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F4CE0F1-7C32-FD40-A323-072205DB8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960" y="1931736"/>
            <a:ext cx="3644566" cy="311962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D86DB32-B241-2541-A6F1-45D6C9B1C6C9}"/>
              </a:ext>
            </a:extLst>
          </p:cNvPr>
          <p:cNvSpPr txBox="1"/>
          <p:nvPr/>
        </p:nvSpPr>
        <p:spPr>
          <a:xfrm>
            <a:off x="9079831" y="2871537"/>
            <a:ext cx="211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GO TO SCHOOL</a:t>
            </a:r>
          </a:p>
        </p:txBody>
      </p:sp>
    </p:spTree>
    <p:extLst>
      <p:ext uri="{BB962C8B-B14F-4D97-AF65-F5344CB8AC3E}">
        <p14:creationId xmlns:p14="http://schemas.microsoft.com/office/powerpoint/2010/main" val="2743738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6F374-BF41-2341-BA41-EB5056CBD5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EMOTIONS</a:t>
            </a: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FD5FB4-5E2B-442C-9AB9-ECA728944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dirty="0">
                <a:latin typeface="Ligada 2.2 (Adrian M. C.)" panose="02000000000000000000" pitchFamily="50" charset="0"/>
              </a:rPr>
              <a:t>Objetivo</a:t>
            </a:r>
            <a:endParaRPr lang="es-CL" sz="5400" dirty="0">
              <a:latin typeface="Ligada 2.2 (Adrian M. C.)" panose="02000000000000000000" pitchFamily="50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CE65A3-837B-490B-9FA6-1BC569A4D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4000" dirty="0">
                <a:latin typeface="Ligada 2.2 (Adrian M. C.)" panose="02000000000000000000" pitchFamily="50" charset="0"/>
              </a:rPr>
              <a:t>Aprender y reconocer las emociones en Inglés.</a:t>
            </a:r>
          </a:p>
        </p:txBody>
      </p:sp>
    </p:spTree>
    <p:extLst>
      <p:ext uri="{BB962C8B-B14F-4D97-AF65-F5344CB8AC3E}">
        <p14:creationId xmlns:p14="http://schemas.microsoft.com/office/powerpoint/2010/main" val="2845608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CE04976-B1E0-EC4E-B288-273495CCF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087" y="0"/>
            <a:ext cx="4528629" cy="685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15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6A6974-657F-B745-AF46-2939C4717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707" y="1644438"/>
            <a:ext cx="9372600" cy="1200416"/>
          </a:xfrm>
        </p:spPr>
        <p:txBody>
          <a:bodyPr/>
          <a:lstStyle/>
          <a:p>
            <a:r>
              <a:rPr lang="es-CL" dirty="0"/>
              <a:t>EMOTIONS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0B5B39-F592-2E43-957A-FD15BD3C6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350" y="911146"/>
            <a:ext cx="3048000" cy="2667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AA98310-9A41-3C47-B167-90C084CB1462}"/>
              </a:ext>
            </a:extLst>
          </p:cNvPr>
          <p:cNvSpPr txBox="1"/>
          <p:nvPr/>
        </p:nvSpPr>
        <p:spPr>
          <a:xfrm>
            <a:off x="4715380" y="3957145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HAPPY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2C0FD69-EF7E-1A42-A6BA-36318A493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8585" y="1101646"/>
            <a:ext cx="3568700" cy="2286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2B2C9BA-A12D-3C48-81E4-FD6749261C33}"/>
              </a:ext>
            </a:extLst>
          </p:cNvPr>
          <p:cNvSpPr txBox="1"/>
          <p:nvPr/>
        </p:nvSpPr>
        <p:spPr>
          <a:xfrm>
            <a:off x="8973553" y="3936272"/>
            <a:ext cx="1138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HUNGRY</a:t>
            </a:r>
          </a:p>
        </p:txBody>
      </p:sp>
    </p:spTree>
    <p:extLst>
      <p:ext uri="{BB962C8B-B14F-4D97-AF65-F5344CB8AC3E}">
        <p14:creationId xmlns:p14="http://schemas.microsoft.com/office/powerpoint/2010/main" val="356106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87FC1F7-D31A-5840-BE4F-88BE69634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495300"/>
            <a:ext cx="2603500" cy="31242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B3CE166-5E23-6147-BBC4-619EFECE69F2}"/>
              </a:ext>
            </a:extLst>
          </p:cNvPr>
          <p:cNvSpPr txBox="1"/>
          <p:nvPr/>
        </p:nvSpPr>
        <p:spPr>
          <a:xfrm>
            <a:off x="1676400" y="43434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SICK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8B9CC97-D7A0-584C-8C1F-42264FFAC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900" y="1047750"/>
            <a:ext cx="4038600" cy="20193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1B74BC6-9ADE-0E4D-89DE-BB0AAB824C18}"/>
              </a:ext>
            </a:extLst>
          </p:cNvPr>
          <p:cNvSpPr txBox="1"/>
          <p:nvPr/>
        </p:nvSpPr>
        <p:spPr>
          <a:xfrm>
            <a:off x="5154487" y="4215884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SAD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43FB4EE-EDA5-4C4B-9C02-491B8D3AE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4900" y="762000"/>
            <a:ext cx="2857500" cy="28575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2C645A2-F8AA-414C-B3B2-65A59D20270F}"/>
              </a:ext>
            </a:extLst>
          </p:cNvPr>
          <p:cNvSpPr txBox="1"/>
          <p:nvPr/>
        </p:nvSpPr>
        <p:spPr>
          <a:xfrm>
            <a:off x="9410700" y="4343400"/>
            <a:ext cx="98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ANGRY</a:t>
            </a:r>
          </a:p>
        </p:txBody>
      </p:sp>
    </p:spTree>
    <p:extLst>
      <p:ext uri="{BB962C8B-B14F-4D97-AF65-F5344CB8AC3E}">
        <p14:creationId xmlns:p14="http://schemas.microsoft.com/office/powerpoint/2010/main" val="22939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31CFDC4E-7A43-9A4C-B626-DBD88C4902F0}"/>
              </a:ext>
            </a:extLst>
          </p:cNvPr>
          <p:cNvSpPr/>
          <p:nvPr/>
        </p:nvSpPr>
        <p:spPr>
          <a:xfrm>
            <a:off x="1452759" y="3616629"/>
            <a:ext cx="925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BORED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454047D-BDBA-E04C-B8D3-DF39D0174B14}"/>
              </a:ext>
            </a:extLst>
          </p:cNvPr>
          <p:cNvSpPr/>
          <p:nvPr/>
        </p:nvSpPr>
        <p:spPr>
          <a:xfrm>
            <a:off x="9535689" y="3801295"/>
            <a:ext cx="784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HURT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15F5236-EB44-C442-A4C8-A2A47BB03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84" y="396039"/>
            <a:ext cx="2768600" cy="29337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152C4E3-6773-B642-92B7-9AACDCC4F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603" y="484939"/>
            <a:ext cx="2857500" cy="28448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4C8BFD2-5B5E-264A-8FE9-A6B1AD1CF1D6}"/>
              </a:ext>
            </a:extLst>
          </p:cNvPr>
          <p:cNvSpPr txBox="1"/>
          <p:nvPr/>
        </p:nvSpPr>
        <p:spPr>
          <a:xfrm>
            <a:off x="5378824" y="3962400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SURPRISED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E1EE225-0DF6-3945-9FBD-DF2B3DA22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7522" y="484939"/>
            <a:ext cx="27813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A0C0B06-1798-2148-82D0-50237675BB05}"/>
              </a:ext>
            </a:extLst>
          </p:cNvPr>
          <p:cNvSpPr txBox="1"/>
          <p:nvPr/>
        </p:nvSpPr>
        <p:spPr>
          <a:xfrm>
            <a:off x="1200328" y="362363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ACTIVITY: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4B57057-7D7E-5E4D-979F-5FD327B4442D}"/>
              </a:ext>
            </a:extLst>
          </p:cNvPr>
          <p:cNvSpPr txBox="1"/>
          <p:nvPr/>
        </p:nvSpPr>
        <p:spPr>
          <a:xfrm>
            <a:off x="2706711" y="362363"/>
            <a:ext cx="948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In your notebook, you have to draw two emotions. What is your favorite emotions?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C4B78F0-46F5-3946-827C-FC8579F64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462" y="1021976"/>
            <a:ext cx="4044395" cy="612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84820"/>
      </p:ext>
    </p:extLst>
  </p:cSld>
  <p:clrMapOvr>
    <a:masterClrMapping/>
  </p:clrMapOvr>
</p:sld>
</file>

<file path=ppt/theme/theme1.xml><?xml version="1.0" encoding="utf-8"?>
<a:theme xmlns:a="http://schemas.openxmlformats.org/drawingml/2006/main" name="Niños jugando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73_TF03461883_TF03461883.potx" id="{7E51FD36-221A-40E9-B563-1B1438601F37}" vid="{C48C6374-1D00-407F-A436-D7B12AD3050E}"/>
    </a:ext>
  </a:extLst>
</a:theme>
</file>

<file path=ppt/theme/theme2.xml><?xml version="1.0" encoding="utf-8"?>
<a:theme xmlns:a="http://schemas.openxmlformats.org/drawingml/2006/main" name="Tema de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Diseño de la presentación para el ámbito educativo de niños jugando (ilustración de dibujos animados, pantalla panorámica)</Template>
  <TotalTime>346</TotalTime>
  <Words>156</Words>
  <Application>Microsoft Office PowerPoint</Application>
  <PresentationFormat>Panorámica</PresentationFormat>
  <Paragraphs>37</Paragraphs>
  <Slides>23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Euphemia</vt:lpstr>
      <vt:lpstr>Ligada 2.2 (Adrian M. C.)</vt:lpstr>
      <vt:lpstr>Wingdings</vt:lpstr>
      <vt:lpstr>Niños jugando 16x9</vt:lpstr>
      <vt:lpstr>SPEAKING Kínder PROFESORA: Bárbara Peña Clase N° 2 y 3</vt:lpstr>
      <vt:lpstr>Presentación de PowerPoint</vt:lpstr>
      <vt:lpstr>EMOTIONS</vt:lpstr>
      <vt:lpstr>Objetivo</vt:lpstr>
      <vt:lpstr>Presentación de PowerPoint</vt:lpstr>
      <vt:lpstr>EMOTIONS</vt:lpstr>
      <vt:lpstr>Presentación de PowerPoint</vt:lpstr>
      <vt:lpstr>Presentación de PowerPoint</vt:lpstr>
      <vt:lpstr>Presentación de PowerPoint</vt:lpstr>
      <vt:lpstr>SPEAKING Kínder Clase Nº3 PROFESORA: Bárbara Peña</vt:lpstr>
      <vt:lpstr>EMOTIONS</vt:lpstr>
      <vt:lpstr>Objetivo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Adjetivos</dc:title>
  <dc:creator>Carolina Ortiz</dc:creator>
  <cp:lastModifiedBy>Carmen Barros Ortega</cp:lastModifiedBy>
  <cp:revision>21</cp:revision>
  <dcterms:created xsi:type="dcterms:W3CDTF">2021-06-09T23:34:20Z</dcterms:created>
  <dcterms:modified xsi:type="dcterms:W3CDTF">2021-08-03T13:35:03Z</dcterms:modified>
</cp:coreProperties>
</file>