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8" r:id="rId2"/>
    <p:sldId id="309" r:id="rId3"/>
    <p:sldId id="256" r:id="rId4"/>
    <p:sldId id="270" r:id="rId5"/>
    <p:sldId id="271" r:id="rId6"/>
    <p:sldId id="272" r:id="rId7"/>
    <p:sldId id="273" r:id="rId8"/>
    <p:sldId id="274" r:id="rId9"/>
    <p:sldId id="275" r:id="rId10"/>
    <p:sldId id="259" r:id="rId11"/>
    <p:sldId id="310" r:id="rId12"/>
    <p:sldId id="311" r:id="rId13"/>
    <p:sldId id="312" r:id="rId14"/>
    <p:sldId id="313" r:id="rId15"/>
    <p:sldId id="314" r:id="rId16"/>
    <p:sldId id="315" r:id="rId17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4DA53DD8-7932-490C-83B4-6668D96CDF9D}">
          <p14:sldIdLst>
            <p14:sldId id="288"/>
            <p14:sldId id="309"/>
            <p14:sldId id="256"/>
            <p14:sldId id="270"/>
            <p14:sldId id="271"/>
            <p14:sldId id="272"/>
            <p14:sldId id="273"/>
            <p14:sldId id="274"/>
            <p14:sldId id="275"/>
            <p14:sldId id="259"/>
            <p14:sldId id="310"/>
            <p14:sldId id="311"/>
            <p14:sldId id="312"/>
            <p14:sldId id="313"/>
            <p14:sldId id="314"/>
            <p14:sldId id="31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16" autoAdjust="0"/>
    <p:restoredTop sz="94660"/>
  </p:normalViewPr>
  <p:slideViewPr>
    <p:cSldViewPr snapToGrid="0">
      <p:cViewPr varScale="1">
        <p:scale>
          <a:sx n="85" d="100"/>
          <a:sy n="85" d="100"/>
        </p:scale>
        <p:origin x="2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47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74B7448-7A1A-4152-8C43-2B8EA0ACE980}" type="datetime1">
              <a:rPr lang="es-ES" smtClean="0"/>
              <a:t>06/08/2021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1A84DBA3-0E8D-4848-B1FC-9E9CB5A609E4}" type="datetime1">
              <a:rPr lang="es-ES" noProof="0" smtClean="0"/>
              <a:pPr/>
              <a:t>06/08/2021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935E2820-AFE1-45FA-949E-17BDB534E1D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4004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0125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8" name="Marcador de posición de fech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32F3A23-5D3B-4EEB-8401-67C1E1C4E4FD}" type="datetime1">
              <a:rPr lang="es-ES" noProof="0" smtClean="0"/>
              <a:pPr/>
              <a:t>06/08/2021</a:t>
            </a:fld>
            <a:endParaRPr lang="es-ES" noProof="0" dirty="0"/>
          </a:p>
        </p:txBody>
      </p:sp>
      <p:sp>
        <p:nvSpPr>
          <p:cNvPr id="9" name="Marcador de posición de pie de página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0" name="Marcador de posición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9052A6-8551-477B-8111-1FB3EA9618C2}" type="datetime1">
              <a:rPr lang="es-ES" noProof="0" smtClean="0"/>
              <a:pPr/>
              <a:t>06/08/2021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BECAFB-4914-413C-8EDD-C4819D72CDD6}" type="datetime1">
              <a:rPr lang="es-ES" noProof="0" smtClean="0"/>
              <a:pPr/>
              <a:t>06/08/2021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274BC01-8283-4412-A750-9470ADB35F66}" type="datetime1">
              <a:rPr lang="es-ES" noProof="0" smtClean="0"/>
              <a:pPr/>
              <a:t>06/08/2021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F2D004-E54C-407F-AA91-4A221359DF90}" type="datetime1">
              <a:rPr lang="es-ES" noProof="0" smtClean="0"/>
              <a:pPr/>
              <a:t>06/08/2021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DBBCA44-E97A-4819-ABB4-139F749845ED}" type="datetime1">
              <a:rPr lang="es-ES" noProof="0" smtClean="0"/>
              <a:pPr/>
              <a:t>06/08/2021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F8CC6E-A133-489E-9766-03A4B67A1467}" type="datetime1">
              <a:rPr lang="es-ES" noProof="0" smtClean="0"/>
              <a:pPr/>
              <a:t>06/08/2021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E08610-5182-441B-90C7-6A4A9A84C431}" type="datetime1">
              <a:rPr lang="es-ES" noProof="0" smtClean="0"/>
              <a:pPr/>
              <a:t>06/08/2021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61E41A-78BD-485B-9134-D3B10F21247A}" type="datetime1">
              <a:rPr lang="es-ES" noProof="0" smtClean="0"/>
              <a:pPr/>
              <a:t>06/08/2021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40D475-64E7-4F7A-9EEE-3B47B54E1071}" type="datetime1">
              <a:rPr lang="es-ES" noProof="0" smtClean="0"/>
              <a:pPr/>
              <a:t>06/08/2021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Rectángulo redondeado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F2E6CD-E62C-485A-AEE5-F467C10A2B50}" type="datetime1">
              <a:rPr lang="es-ES" noProof="0" smtClean="0"/>
              <a:pPr/>
              <a:t>06/08/2021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47B18C25-07DC-4FD2-9915-FADBCF041A6E}" type="datetime1">
              <a:rPr lang="es-ES" noProof="0" smtClean="0"/>
              <a:pPr/>
              <a:t>06/08/2021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6260" y="916453"/>
            <a:ext cx="7091361" cy="2793906"/>
          </a:xfrm>
        </p:spPr>
        <p:txBody>
          <a:bodyPr rtlCol="0"/>
          <a:lstStyle/>
          <a:p>
            <a:pPr rtl="0"/>
            <a:r>
              <a:rPr lang="es-ES" dirty="0"/>
              <a:t>SPEAKING</a:t>
            </a:r>
            <a:br>
              <a:rPr lang="es-ES" dirty="0"/>
            </a:br>
            <a:r>
              <a:rPr lang="es-ES" dirty="0"/>
              <a:t>Kínder</a:t>
            </a:r>
            <a:br>
              <a:rPr lang="es-ES" dirty="0"/>
            </a:br>
            <a:r>
              <a:rPr lang="es-ES" sz="4000" dirty="0"/>
              <a:t>Clase </a:t>
            </a:r>
            <a:r>
              <a:rPr lang="es-ES" sz="4000" dirty="0" err="1"/>
              <a:t>Nº</a:t>
            </a:r>
            <a:r>
              <a:rPr lang="es-ES" sz="4000" dirty="0"/>
              <a:t> 4 y 5</a:t>
            </a:r>
            <a:br>
              <a:rPr lang="es-ES" sz="4000" dirty="0"/>
            </a:br>
            <a:r>
              <a:rPr lang="es-ES" sz="3600" dirty="0"/>
              <a:t>PROFESORA: Bárbara Peña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9669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9AA85A05-5138-4F4A-9648-90C94CFCD488}"/>
              </a:ext>
            </a:extLst>
          </p:cNvPr>
          <p:cNvSpPr txBox="1"/>
          <p:nvPr/>
        </p:nvSpPr>
        <p:spPr>
          <a:xfrm>
            <a:off x="336883" y="1748589"/>
            <a:ext cx="5532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Activity: </a:t>
            </a:r>
            <a:r>
              <a:rPr lang="es-CL" dirty="0"/>
              <a:t>In your notebook, you have to draw three fruits. What is your favorite fruits?</a:t>
            </a:r>
          </a:p>
          <a:p>
            <a:endParaRPr lang="es-CL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A9DF733-9F2B-7649-AB99-D55EB4A38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844" y="0"/>
            <a:ext cx="4816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6260" y="916453"/>
            <a:ext cx="7091361" cy="2793906"/>
          </a:xfrm>
        </p:spPr>
        <p:txBody>
          <a:bodyPr rtlCol="0"/>
          <a:lstStyle/>
          <a:p>
            <a:pPr rtl="0"/>
            <a:r>
              <a:rPr lang="es-ES" dirty="0"/>
              <a:t>SPEAKING</a:t>
            </a:r>
            <a:br>
              <a:rPr lang="es-ES" dirty="0"/>
            </a:br>
            <a:r>
              <a:rPr lang="es-ES" dirty="0"/>
              <a:t>Kínder</a:t>
            </a:r>
            <a:br>
              <a:rPr lang="es-ES" dirty="0"/>
            </a:br>
            <a:r>
              <a:rPr lang="es-ES" dirty="0"/>
              <a:t>Clase Nº5</a:t>
            </a:r>
            <a:br>
              <a:rPr lang="es-ES" dirty="0"/>
            </a:br>
            <a:r>
              <a:rPr lang="es-ES" sz="3600" dirty="0"/>
              <a:t>PROFESORA: Bárbara Peña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4749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6BFC7C-A388-B343-B97A-5CB19918C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245" y="-240631"/>
            <a:ext cx="9372600" cy="1200416"/>
          </a:xfrm>
        </p:spPr>
        <p:txBody>
          <a:bodyPr>
            <a:normAutofit/>
          </a:bodyPr>
          <a:lstStyle/>
          <a:p>
            <a:r>
              <a:rPr lang="es-CL" sz="3200" b="1" dirty="0"/>
              <a:t>Remember!!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D14705D-9413-5842-97DD-926CD6558E7A}"/>
              </a:ext>
            </a:extLst>
          </p:cNvPr>
          <p:cNvSpPr/>
          <p:nvPr/>
        </p:nvSpPr>
        <p:spPr>
          <a:xfrm>
            <a:off x="3112168" y="18866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https://wordwall.net/es/resource/18462935/fruits-game</a:t>
            </a:r>
          </a:p>
        </p:txBody>
      </p:sp>
    </p:spTree>
    <p:extLst>
      <p:ext uri="{BB962C8B-B14F-4D97-AF65-F5344CB8AC3E}">
        <p14:creationId xmlns:p14="http://schemas.microsoft.com/office/powerpoint/2010/main" val="2201689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6F374-BF41-2341-BA41-EB5056CBD5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Like – Don’t like </a:t>
            </a:r>
          </a:p>
        </p:txBody>
      </p:sp>
    </p:spTree>
    <p:extLst>
      <p:ext uri="{BB962C8B-B14F-4D97-AF65-F5344CB8AC3E}">
        <p14:creationId xmlns:p14="http://schemas.microsoft.com/office/powerpoint/2010/main" val="1362197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3A975-CF77-394D-94D4-ACA671B7D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971" y="-256673"/>
            <a:ext cx="9372600" cy="1200416"/>
          </a:xfrm>
        </p:spPr>
        <p:txBody>
          <a:bodyPr/>
          <a:lstStyle/>
          <a:p>
            <a:r>
              <a:rPr lang="es-CL" dirty="0"/>
              <a:t>What is </a:t>
            </a:r>
            <a:r>
              <a:rPr lang="es-CL" b="1" dirty="0"/>
              <a:t>LIKE</a:t>
            </a:r>
            <a:r>
              <a:rPr lang="es-CL" dirty="0"/>
              <a:t> and </a:t>
            </a:r>
            <a:r>
              <a:rPr lang="es-CL" b="1" dirty="0"/>
              <a:t>DISLIKE</a:t>
            </a:r>
            <a:r>
              <a:rPr lang="es-CL" dirty="0"/>
              <a:t>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12BEB10-1657-0C4E-8263-1E8F670F0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92" y="1883611"/>
            <a:ext cx="3086100" cy="26416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42C1D37-0C4A-1547-8931-EE4FF850B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726" y="1883611"/>
            <a:ext cx="3985390" cy="248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83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D43770-810D-9143-9428-8A4737BFE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b="1" dirty="0"/>
              <a:t>Activity: </a:t>
            </a:r>
            <a:r>
              <a:rPr lang="es-CL" dirty="0"/>
              <a:t>In your notebook, you have to draw at list with fruits that you like it or you don’t like it.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D07FA68-A519-4C4B-B1A0-EC9B92A8AB39}"/>
              </a:ext>
            </a:extLst>
          </p:cNvPr>
          <p:cNvSpPr txBox="1"/>
          <p:nvPr/>
        </p:nvSpPr>
        <p:spPr>
          <a:xfrm>
            <a:off x="3272590" y="2101516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Like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5CA7BDE-A1EA-A345-B2A1-B590C25EA359}"/>
              </a:ext>
            </a:extLst>
          </p:cNvPr>
          <p:cNvSpPr txBox="1"/>
          <p:nvPr/>
        </p:nvSpPr>
        <p:spPr>
          <a:xfrm>
            <a:off x="9389837" y="2101516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Don’t like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6BE4B27-FEBF-4C4A-93E2-C9C5F1E31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874" y="3235493"/>
            <a:ext cx="2315076" cy="231507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9FB0762-02A9-114F-9603-6CF096E34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7326" y="3032961"/>
            <a:ext cx="2210803" cy="312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22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6EE346-DBB3-D146-AE63-3AD4EDAA2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0739" y="-320842"/>
            <a:ext cx="9372600" cy="1200416"/>
          </a:xfrm>
        </p:spPr>
        <p:txBody>
          <a:bodyPr/>
          <a:lstStyle/>
          <a:p>
            <a:r>
              <a:rPr lang="es-CL" b="1" dirty="0"/>
              <a:t>ACTIVITY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C6E47B5-6F27-134A-A601-359DF73E32B2}"/>
              </a:ext>
            </a:extLst>
          </p:cNvPr>
          <p:cNvSpPr/>
          <p:nvPr/>
        </p:nvSpPr>
        <p:spPr>
          <a:xfrm>
            <a:off x="3170739" y="203101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/>
              <a:t>https://wordwall.net/es/resource/5277988/i-like-i-dont-like</a:t>
            </a:r>
          </a:p>
        </p:txBody>
      </p:sp>
    </p:spTree>
    <p:extLst>
      <p:ext uri="{BB962C8B-B14F-4D97-AF65-F5344CB8AC3E}">
        <p14:creationId xmlns:p14="http://schemas.microsoft.com/office/powerpoint/2010/main" val="155538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6BFC7C-A388-B343-B97A-5CB19918C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245" y="-240631"/>
            <a:ext cx="9372600" cy="1200416"/>
          </a:xfrm>
        </p:spPr>
        <p:txBody>
          <a:bodyPr>
            <a:normAutofit/>
          </a:bodyPr>
          <a:lstStyle/>
          <a:p>
            <a:r>
              <a:rPr lang="es-CL" sz="3200" b="1" dirty="0"/>
              <a:t>Remember!!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91FBCEF-6D36-A341-9AF2-6F714922E758}"/>
              </a:ext>
            </a:extLst>
          </p:cNvPr>
          <p:cNvSpPr/>
          <p:nvPr/>
        </p:nvSpPr>
        <p:spPr>
          <a:xfrm>
            <a:off x="2483755" y="2313892"/>
            <a:ext cx="5844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https://wordwall.net/es/resource/3104954/feelings</a:t>
            </a:r>
          </a:p>
        </p:txBody>
      </p:sp>
    </p:spTree>
    <p:extLst>
      <p:ext uri="{BB962C8B-B14F-4D97-AF65-F5344CB8AC3E}">
        <p14:creationId xmlns:p14="http://schemas.microsoft.com/office/powerpoint/2010/main" val="2591175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6F374-BF41-2341-BA41-EB5056CBD5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Fruits </a:t>
            </a: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FD5FB4-5E2B-442C-9AB9-ECA728944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>
                <a:latin typeface="Ligada 2.2 (Adrian M. C.)" panose="02000000000000000000" pitchFamily="50" charset="0"/>
              </a:rPr>
              <a:t>Objetivo</a:t>
            </a:r>
            <a:endParaRPr lang="es-CL" sz="5400" dirty="0">
              <a:latin typeface="Ligada 2.2 (Adrian M. C.)" panose="02000000000000000000" pitchFamily="50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CE65A3-837B-490B-9FA6-1BC569A4D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4000" dirty="0">
                <a:latin typeface="Ligada 2.2 (Adrian M. C.)" panose="02000000000000000000" pitchFamily="50" charset="0"/>
              </a:rPr>
              <a:t>Aprender las frutas en Inglés.</a:t>
            </a:r>
          </a:p>
        </p:txBody>
      </p:sp>
    </p:spTree>
    <p:extLst>
      <p:ext uri="{BB962C8B-B14F-4D97-AF65-F5344CB8AC3E}">
        <p14:creationId xmlns:p14="http://schemas.microsoft.com/office/powerpoint/2010/main" val="2845608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5FAE93E-F5D0-7D4C-8C14-5E36E086D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780" y="0"/>
            <a:ext cx="4816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15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20D5BB4-AD99-C543-B2E0-44CE0B31E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71" y="403392"/>
            <a:ext cx="2679700" cy="30353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D74BC14-F548-B440-AC69-D1048E53E1D2}"/>
              </a:ext>
            </a:extLst>
          </p:cNvPr>
          <p:cNvSpPr txBox="1"/>
          <p:nvPr/>
        </p:nvSpPr>
        <p:spPr>
          <a:xfrm>
            <a:off x="1475874" y="3721768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APPLE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4C2BC66-54DA-BB45-AF42-EC5031F13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473" y="754647"/>
            <a:ext cx="3860800" cy="21082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30D8A20-DD19-CD4C-AA7D-62687BDEB556}"/>
              </a:ext>
            </a:extLst>
          </p:cNvPr>
          <p:cNvSpPr txBox="1"/>
          <p:nvPr/>
        </p:nvSpPr>
        <p:spPr>
          <a:xfrm>
            <a:off x="5181600" y="3465095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BANANA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79C47E2-A93A-2A48-9E97-0EB68D93C4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4450" y="386347"/>
            <a:ext cx="2857500" cy="28448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BBD5312-C4CF-B34F-990E-448F24A98123}"/>
              </a:ext>
            </a:extLst>
          </p:cNvPr>
          <p:cNvSpPr txBox="1"/>
          <p:nvPr/>
        </p:nvSpPr>
        <p:spPr>
          <a:xfrm>
            <a:off x="10042358" y="3609474"/>
            <a:ext cx="161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STRAWBERRY</a:t>
            </a:r>
          </a:p>
        </p:txBody>
      </p:sp>
    </p:spTree>
    <p:extLst>
      <p:ext uri="{BB962C8B-B14F-4D97-AF65-F5344CB8AC3E}">
        <p14:creationId xmlns:p14="http://schemas.microsoft.com/office/powerpoint/2010/main" val="18226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AAF39AB-1ED0-1A4A-BB48-86BEF134A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88" y="438150"/>
            <a:ext cx="3505200" cy="23241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7B8C76A-276D-BA47-AEEB-8D15FA7C6D2D}"/>
              </a:ext>
            </a:extLst>
          </p:cNvPr>
          <p:cNvSpPr txBox="1"/>
          <p:nvPr/>
        </p:nvSpPr>
        <p:spPr>
          <a:xfrm>
            <a:off x="1623527" y="3582955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PEACH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47B256C-FEB1-7B43-B817-61D8ECE9B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235" y="198924"/>
            <a:ext cx="2527300" cy="32131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0BBDB7F-722B-844A-A0F3-12CC7270A02B}"/>
              </a:ext>
            </a:extLst>
          </p:cNvPr>
          <p:cNvSpPr txBox="1"/>
          <p:nvPr/>
        </p:nvSpPr>
        <p:spPr>
          <a:xfrm>
            <a:off x="5896947" y="4236098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GRAPES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DE29864-B7C3-1E41-AF00-1C8B23D6F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4058" y="438150"/>
            <a:ext cx="2857500" cy="28575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8669AF6-BECF-F04E-B864-C2101D0EF767}"/>
              </a:ext>
            </a:extLst>
          </p:cNvPr>
          <p:cNvSpPr txBox="1"/>
          <p:nvPr/>
        </p:nvSpPr>
        <p:spPr>
          <a:xfrm>
            <a:off x="9532630" y="4051432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PINEAPPLE</a:t>
            </a:r>
          </a:p>
        </p:txBody>
      </p:sp>
    </p:spTree>
    <p:extLst>
      <p:ext uri="{BB962C8B-B14F-4D97-AF65-F5344CB8AC3E}">
        <p14:creationId xmlns:p14="http://schemas.microsoft.com/office/powerpoint/2010/main" val="341598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A4FACA8-8203-E740-B6CF-0E337D268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363894"/>
            <a:ext cx="3556000" cy="2286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19F2C08-3E80-9945-BA52-DDBCC5035AA0}"/>
              </a:ext>
            </a:extLst>
          </p:cNvPr>
          <p:cNvSpPr txBox="1"/>
          <p:nvPr/>
        </p:nvSpPr>
        <p:spPr>
          <a:xfrm>
            <a:off x="1623527" y="3265714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ORANGE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83C75C3-0B6A-2149-8904-4D6C3D741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408" y="89413"/>
            <a:ext cx="2641600" cy="30734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B5ACBCD-2BC4-6049-B4ED-1C4ABCF88A17}"/>
              </a:ext>
            </a:extLst>
          </p:cNvPr>
          <p:cNvSpPr txBox="1"/>
          <p:nvPr/>
        </p:nvSpPr>
        <p:spPr>
          <a:xfrm>
            <a:off x="5934269" y="3900196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CHERRY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FD68363-5656-6845-AC0D-280CDEC13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9369" y="324363"/>
            <a:ext cx="3124200" cy="26035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65786E9-39CD-0943-A1B2-3A42759C2808}"/>
              </a:ext>
            </a:extLst>
          </p:cNvPr>
          <p:cNvSpPr txBox="1"/>
          <p:nvPr/>
        </p:nvSpPr>
        <p:spPr>
          <a:xfrm>
            <a:off x="9386596" y="3918857"/>
            <a:ext cx="169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WATERMELON</a:t>
            </a:r>
          </a:p>
        </p:txBody>
      </p:sp>
    </p:spTree>
    <p:extLst>
      <p:ext uri="{BB962C8B-B14F-4D97-AF65-F5344CB8AC3E}">
        <p14:creationId xmlns:p14="http://schemas.microsoft.com/office/powerpoint/2010/main" val="172501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B2CE477-70B5-D64B-8690-11B397BF2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28" y="363505"/>
            <a:ext cx="3492500" cy="23241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D67761F-8129-F940-A3A2-29C6DB82A1EF}"/>
              </a:ext>
            </a:extLst>
          </p:cNvPr>
          <p:cNvSpPr txBox="1"/>
          <p:nvPr/>
        </p:nvSpPr>
        <p:spPr>
          <a:xfrm>
            <a:off x="1772816" y="324705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LEMON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26DBD9C-168A-C648-8533-470AC020E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389" y="432966"/>
            <a:ext cx="3568700" cy="22733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40EC437-A2F3-274B-87D9-AF4D244178F2}"/>
              </a:ext>
            </a:extLst>
          </p:cNvPr>
          <p:cNvSpPr txBox="1"/>
          <p:nvPr/>
        </p:nvSpPr>
        <p:spPr>
          <a:xfrm>
            <a:off x="5934269" y="332169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MELON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16B48F1-F569-FF4E-91DC-A45EA21D5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033" y="363505"/>
            <a:ext cx="2540000" cy="25400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21CEF9A-0E77-CD4D-AE12-60ABBC63B9CF}"/>
              </a:ext>
            </a:extLst>
          </p:cNvPr>
          <p:cNvSpPr txBox="1"/>
          <p:nvPr/>
        </p:nvSpPr>
        <p:spPr>
          <a:xfrm>
            <a:off x="10375641" y="3433665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PEAR</a:t>
            </a:r>
          </a:p>
        </p:txBody>
      </p:sp>
    </p:spTree>
    <p:extLst>
      <p:ext uri="{BB962C8B-B14F-4D97-AF65-F5344CB8AC3E}">
        <p14:creationId xmlns:p14="http://schemas.microsoft.com/office/powerpoint/2010/main" val="148011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Niños jugando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73_TF03461883_TF03461883.potx" id="{7E51FD36-221A-40E9-B563-1B1438601F37}" vid="{C48C6374-1D00-407F-A436-D7B12AD3050E}"/>
    </a:ext>
  </a:extLst>
</a:theme>
</file>

<file path=ppt/theme/theme2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Diseño de la presentación para el ámbito educativo de niños jugando (ilustración de dibujos animados, pantalla panorámica)</Template>
  <TotalTime>475</TotalTime>
  <Words>149</Words>
  <Application>Microsoft Office PowerPoint</Application>
  <PresentationFormat>Panorámica</PresentationFormat>
  <Paragraphs>33</Paragraphs>
  <Slides>16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Euphemia</vt:lpstr>
      <vt:lpstr>Ligada 2.2 (Adrian M. C.)</vt:lpstr>
      <vt:lpstr>Wingdings</vt:lpstr>
      <vt:lpstr>Niños jugando 16x9</vt:lpstr>
      <vt:lpstr>SPEAKING Kínder Clase Nº 4 y 5 PROFESORA: Bárbara Peña</vt:lpstr>
      <vt:lpstr>Remember!! </vt:lpstr>
      <vt:lpstr>Fruits </vt:lpstr>
      <vt:lpstr>Objetivo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SPEAKING Kínder Clase Nº5 PROFESORA: Bárbara Peña</vt:lpstr>
      <vt:lpstr>Remember!! </vt:lpstr>
      <vt:lpstr>Like – Don’t like </vt:lpstr>
      <vt:lpstr>What is LIKE and DISLIKE?</vt:lpstr>
      <vt:lpstr>Activity: In your notebook, you have to draw at list with fruits that you like it or you don’t like it.</vt:lpstr>
      <vt:lpstr>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Adjetivos</dc:title>
  <dc:creator>Carolina Ortiz</dc:creator>
  <cp:lastModifiedBy>Carmen Barros Ortega</cp:lastModifiedBy>
  <cp:revision>26</cp:revision>
  <dcterms:created xsi:type="dcterms:W3CDTF">2021-06-09T23:34:20Z</dcterms:created>
  <dcterms:modified xsi:type="dcterms:W3CDTF">2021-08-06T13:50:02Z</dcterms:modified>
</cp:coreProperties>
</file>