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70" r:id="rId4"/>
    <p:sldId id="258" r:id="rId5"/>
    <p:sldId id="271" r:id="rId6"/>
    <p:sldId id="273" r:id="rId7"/>
    <p:sldId id="259" r:id="rId8"/>
    <p:sldId id="260" r:id="rId9"/>
    <p:sldId id="262" r:id="rId10"/>
    <p:sldId id="263" r:id="rId11"/>
    <p:sldId id="264" r:id="rId12"/>
    <p:sldId id="265"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antrophistoria.blogspot.com/2014/02/pugna-entre-inglaterra-y-grecia-por-los.html" TargetMode="External"/><Relationship Id="rId1" Type="http://schemas.openxmlformats.org/officeDocument/2006/relationships/image" Target="../media/image6.jpg"/><Relationship Id="rId4" Type="http://schemas.openxmlformats.org/officeDocument/2006/relationships/hyperlink" Target="https://www.elsoldepuebla.com.mx/circulos/la-mayoria-no-siempre-tiene-la-razon-mario-y-sandy-843801.html"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antrophistoria.blogspot.com/2014/02/pugna-entre-inglaterra-y-grecia-por-los.html" TargetMode="External"/><Relationship Id="rId1" Type="http://schemas.openxmlformats.org/officeDocument/2006/relationships/image" Target="../media/image6.jpg"/><Relationship Id="rId4" Type="http://schemas.openxmlformats.org/officeDocument/2006/relationships/hyperlink" Target="https://www.elsoldepuebla.com.mx/circulos/la-mayoria-no-siempre-tiene-la-razon-mario-y-sandy-843801.html"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4119BE-8FB5-463C-BAA8-AC7429C8711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D8CA7E5-B2CA-4B79-89F7-1215A66C014C}">
      <dgm:prSet/>
      <dgm:spPr/>
      <dgm:t>
        <a:bodyPr/>
        <a:lstStyle/>
        <a:p>
          <a:pPr>
            <a:lnSpc>
              <a:spcPct val="100000"/>
            </a:lnSpc>
          </a:pPr>
          <a:r>
            <a:rPr lang="en-US" dirty="0"/>
            <a:t>Origen:</a:t>
          </a:r>
        </a:p>
      </dgm:t>
    </dgm:pt>
    <dgm:pt modelId="{E9C9BF20-6ADE-4DBC-9304-E46AABFD69C4}" type="parTrans" cxnId="{D5AF5EC6-4148-4392-AD83-79757791E207}">
      <dgm:prSet/>
      <dgm:spPr/>
      <dgm:t>
        <a:bodyPr/>
        <a:lstStyle/>
        <a:p>
          <a:endParaRPr lang="en-US"/>
        </a:p>
      </dgm:t>
    </dgm:pt>
    <dgm:pt modelId="{C421894A-DA9F-41F5-B93B-A5681F3CC1BF}" type="sibTrans" cxnId="{D5AF5EC6-4148-4392-AD83-79757791E207}">
      <dgm:prSet/>
      <dgm:spPr/>
      <dgm:t>
        <a:bodyPr/>
        <a:lstStyle/>
        <a:p>
          <a:endParaRPr lang="en-US"/>
        </a:p>
      </dgm:t>
    </dgm:pt>
    <dgm:pt modelId="{ADDEDBC4-A229-4EFC-A078-5A7E2CD82693}">
      <dgm:prSet/>
      <dgm:spPr/>
      <dgm:t>
        <a:bodyPr/>
        <a:lstStyle/>
        <a:p>
          <a:pPr algn="just">
            <a:lnSpc>
              <a:spcPct val="100000"/>
            </a:lnSpc>
          </a:pPr>
          <a:r>
            <a:rPr lang="es-CL" noProof="0" dirty="0"/>
            <a:t>Del latín </a:t>
          </a:r>
          <a:r>
            <a:rPr lang="es-CL" i="1" noProof="0" dirty="0" err="1"/>
            <a:t>democratia</a:t>
          </a:r>
          <a:r>
            <a:rPr lang="es-CL" noProof="0" dirty="0"/>
            <a:t> y este del griego </a:t>
          </a:r>
          <a:r>
            <a:rPr lang="es-CL" i="1" noProof="0" dirty="0" err="1"/>
            <a:t>demokratía</a:t>
          </a:r>
          <a:r>
            <a:rPr lang="es-CL" noProof="0" dirty="0"/>
            <a:t> ‘gobierno popular’, ‘democracia’, formado con </a:t>
          </a:r>
          <a:r>
            <a:rPr lang="es-CL" i="1" noProof="0" dirty="0" err="1"/>
            <a:t>dêmos</a:t>
          </a:r>
          <a:r>
            <a:rPr lang="es-CL" noProof="0" dirty="0"/>
            <a:t> ‘pueblo’ y </a:t>
          </a:r>
          <a:r>
            <a:rPr lang="es-CL" i="1" noProof="0" dirty="0" err="1"/>
            <a:t>krateîn</a:t>
          </a:r>
          <a:r>
            <a:rPr lang="es-CL" noProof="0" dirty="0"/>
            <a:t> ‘gobernar’.</a:t>
          </a:r>
        </a:p>
      </dgm:t>
    </dgm:pt>
    <dgm:pt modelId="{CEDA8C09-1857-4199-9E39-A901AE580891}" type="parTrans" cxnId="{B2340940-F124-4EF3-AF29-57B21B4347F3}">
      <dgm:prSet/>
      <dgm:spPr/>
      <dgm:t>
        <a:bodyPr/>
        <a:lstStyle/>
        <a:p>
          <a:endParaRPr lang="en-US"/>
        </a:p>
      </dgm:t>
    </dgm:pt>
    <dgm:pt modelId="{850E5F31-2C6A-4269-B7B4-BADFED2EF2EE}" type="sibTrans" cxnId="{B2340940-F124-4EF3-AF29-57B21B4347F3}">
      <dgm:prSet/>
      <dgm:spPr/>
      <dgm:t>
        <a:bodyPr/>
        <a:lstStyle/>
        <a:p>
          <a:endParaRPr lang="en-US"/>
        </a:p>
      </dgm:t>
    </dgm:pt>
    <dgm:pt modelId="{E9CEDE05-45B8-49B0-B1E5-4E1F3DA4E311}" type="pres">
      <dgm:prSet presAssocID="{0E4119BE-8FB5-463C-BAA8-AC7429C87115}" presName="root" presStyleCnt="0">
        <dgm:presLayoutVars>
          <dgm:dir/>
          <dgm:resizeHandles val="exact"/>
        </dgm:presLayoutVars>
      </dgm:prSet>
      <dgm:spPr/>
    </dgm:pt>
    <dgm:pt modelId="{9FDBA3F9-8D13-4384-9CC2-2A901CDF66CE}" type="pres">
      <dgm:prSet presAssocID="{AD8CA7E5-B2CA-4B79-89F7-1215A66C014C}" presName="compNode" presStyleCnt="0"/>
      <dgm:spPr/>
    </dgm:pt>
    <dgm:pt modelId="{D30AFA02-FFF6-461F-9E7A-D1B56CD25C0B}" type="pres">
      <dgm:prSet presAssocID="{AD8CA7E5-B2CA-4B79-89F7-1215A66C014C}" presName="bgRect" presStyleLbl="bgShp" presStyleIdx="0" presStyleCnt="2" custLinFactNeighborY="-54167">
        <dgm:style>
          <a:lnRef idx="2">
            <a:schemeClr val="dk1">
              <a:shade val="50000"/>
            </a:schemeClr>
          </a:lnRef>
          <a:fillRef idx="1">
            <a:schemeClr val="dk1"/>
          </a:fillRef>
          <a:effectRef idx="0">
            <a:schemeClr val="dk1"/>
          </a:effectRef>
          <a:fontRef idx="minor">
            <a:schemeClr val="lt1"/>
          </a:fontRef>
        </dgm:style>
      </dgm:prSet>
      <dgm:spPr/>
    </dgm:pt>
    <dgm:pt modelId="{15A72059-A07A-412D-9577-003EFF5E9E91}" type="pres">
      <dgm:prSet presAssocID="{AD8CA7E5-B2CA-4B79-89F7-1215A66C014C}" presName="iconRect" presStyleLbl="node1" presStyleIdx="0" presStyleCnt="2" custScaleX="235110" custScaleY="162015" custLinFactX="100000" custLinFactY="-1450" custLinFactNeighborX="165643" custLinFactNeighborY="-100000"/>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31000" r="-31000"/>
          </a:stretch>
        </a:blipFill>
        <a:ln>
          <a:noFill/>
        </a:ln>
      </dgm:spPr>
    </dgm:pt>
    <dgm:pt modelId="{9278A3A8-5C0A-4AC7-95B8-0C987D0AD66D}" type="pres">
      <dgm:prSet presAssocID="{AD8CA7E5-B2CA-4B79-89F7-1215A66C014C}" presName="spaceRect" presStyleCnt="0"/>
      <dgm:spPr/>
    </dgm:pt>
    <dgm:pt modelId="{30C150E4-F220-4E71-B84A-62F80B75A7BE}" type="pres">
      <dgm:prSet presAssocID="{AD8CA7E5-B2CA-4B79-89F7-1215A66C014C}" presName="parTx" presStyleLbl="revTx" presStyleIdx="0" presStyleCnt="2" custLinFactNeighborX="-34509" custLinFactNeighborY="-53150">
        <dgm:presLayoutVars>
          <dgm:chMax val="0"/>
          <dgm:chPref val="0"/>
        </dgm:presLayoutVars>
      </dgm:prSet>
      <dgm:spPr/>
    </dgm:pt>
    <dgm:pt modelId="{899671B5-3A0C-4420-AEF5-E89D181BC48B}" type="pres">
      <dgm:prSet presAssocID="{C421894A-DA9F-41F5-B93B-A5681F3CC1BF}" presName="sibTrans" presStyleCnt="0"/>
      <dgm:spPr/>
    </dgm:pt>
    <dgm:pt modelId="{1554D8AF-2B31-4E30-9256-1570686BA5B2}" type="pres">
      <dgm:prSet presAssocID="{ADDEDBC4-A229-4EFC-A078-5A7E2CD82693}" presName="compNode" presStyleCnt="0"/>
      <dgm:spPr/>
    </dgm:pt>
    <dgm:pt modelId="{366007C0-0161-4695-B9B7-A9B359D02898}" type="pres">
      <dgm:prSet presAssocID="{ADDEDBC4-A229-4EFC-A078-5A7E2CD82693}" presName="bgRect" presStyleLbl="bgShp" presStyleIdx="1" presStyleCnt="2" custLinFactNeighborX="-334" custLinFactNeighborY="-77846"/>
      <dgm:spPr/>
    </dgm:pt>
    <dgm:pt modelId="{5788A3D9-EE38-4AE4-9B6A-20A3EB52AD7C}" type="pres">
      <dgm:prSet presAssocID="{ADDEDBC4-A229-4EFC-A078-5A7E2CD82693}" presName="iconRect" presStyleLbl="node1" presStyleIdx="1" presStyleCnt="2" custLinFactY="-45441" custLinFactNeighborX="2265" custLinFactNeighborY="-100000"/>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30000" r="-30000"/>
          </a:stretch>
        </a:blipFill>
        <a:ln>
          <a:noFill/>
        </a:ln>
      </dgm:spPr>
    </dgm:pt>
    <dgm:pt modelId="{12C34449-70A0-47F1-A4D4-87B82D60B02C}" type="pres">
      <dgm:prSet presAssocID="{ADDEDBC4-A229-4EFC-A078-5A7E2CD82693}" presName="spaceRect" presStyleCnt="0"/>
      <dgm:spPr/>
    </dgm:pt>
    <dgm:pt modelId="{163097E2-01C7-4553-BB4F-65BC29701060}" type="pres">
      <dgm:prSet presAssocID="{ADDEDBC4-A229-4EFC-A078-5A7E2CD82693}" presName="parTx" presStyleLbl="revTx" presStyleIdx="1" presStyleCnt="2" custLinFactNeighborX="-727" custLinFactNeighborY="-77846">
        <dgm:presLayoutVars>
          <dgm:chMax val="0"/>
          <dgm:chPref val="0"/>
        </dgm:presLayoutVars>
      </dgm:prSet>
      <dgm:spPr/>
    </dgm:pt>
  </dgm:ptLst>
  <dgm:cxnLst>
    <dgm:cxn modelId="{B2340940-F124-4EF3-AF29-57B21B4347F3}" srcId="{0E4119BE-8FB5-463C-BAA8-AC7429C87115}" destId="{ADDEDBC4-A229-4EFC-A078-5A7E2CD82693}" srcOrd="1" destOrd="0" parTransId="{CEDA8C09-1857-4199-9E39-A901AE580891}" sibTransId="{850E5F31-2C6A-4269-B7B4-BADFED2EF2EE}"/>
    <dgm:cxn modelId="{00538D65-7273-4FEA-A6E5-A42B27EAD8FE}" type="presOf" srcId="{AD8CA7E5-B2CA-4B79-89F7-1215A66C014C}" destId="{30C150E4-F220-4E71-B84A-62F80B75A7BE}" srcOrd="0" destOrd="0" presId="urn:microsoft.com/office/officeart/2018/2/layout/IconVerticalSolidList"/>
    <dgm:cxn modelId="{2D829D79-4F48-49FF-8D34-A933C473C9B7}" type="presOf" srcId="{0E4119BE-8FB5-463C-BAA8-AC7429C87115}" destId="{E9CEDE05-45B8-49B0-B1E5-4E1F3DA4E311}" srcOrd="0" destOrd="0" presId="urn:microsoft.com/office/officeart/2018/2/layout/IconVerticalSolidList"/>
    <dgm:cxn modelId="{D5AF5EC6-4148-4392-AD83-79757791E207}" srcId="{0E4119BE-8FB5-463C-BAA8-AC7429C87115}" destId="{AD8CA7E5-B2CA-4B79-89F7-1215A66C014C}" srcOrd="0" destOrd="0" parTransId="{E9C9BF20-6ADE-4DBC-9304-E46AABFD69C4}" sibTransId="{C421894A-DA9F-41F5-B93B-A5681F3CC1BF}"/>
    <dgm:cxn modelId="{328EF2EB-FFDE-4327-BEC9-908A302D1DB9}" type="presOf" srcId="{ADDEDBC4-A229-4EFC-A078-5A7E2CD82693}" destId="{163097E2-01C7-4553-BB4F-65BC29701060}" srcOrd="0" destOrd="0" presId="urn:microsoft.com/office/officeart/2018/2/layout/IconVerticalSolidList"/>
    <dgm:cxn modelId="{A452F295-D4D0-426A-9AFB-8D0346B1DA4B}" type="presParOf" srcId="{E9CEDE05-45B8-49B0-B1E5-4E1F3DA4E311}" destId="{9FDBA3F9-8D13-4384-9CC2-2A901CDF66CE}" srcOrd="0" destOrd="0" presId="urn:microsoft.com/office/officeart/2018/2/layout/IconVerticalSolidList"/>
    <dgm:cxn modelId="{FE4EF1AA-6744-40E3-885C-87297930835A}" type="presParOf" srcId="{9FDBA3F9-8D13-4384-9CC2-2A901CDF66CE}" destId="{D30AFA02-FFF6-461F-9E7A-D1B56CD25C0B}" srcOrd="0" destOrd="0" presId="urn:microsoft.com/office/officeart/2018/2/layout/IconVerticalSolidList"/>
    <dgm:cxn modelId="{6B6B8807-91B2-48F1-8CE9-CB5431925805}" type="presParOf" srcId="{9FDBA3F9-8D13-4384-9CC2-2A901CDF66CE}" destId="{15A72059-A07A-412D-9577-003EFF5E9E91}" srcOrd="1" destOrd="0" presId="urn:microsoft.com/office/officeart/2018/2/layout/IconVerticalSolidList"/>
    <dgm:cxn modelId="{6CD33E0B-864A-4F6E-AF6A-05BA40BFF31B}" type="presParOf" srcId="{9FDBA3F9-8D13-4384-9CC2-2A901CDF66CE}" destId="{9278A3A8-5C0A-4AC7-95B8-0C987D0AD66D}" srcOrd="2" destOrd="0" presId="urn:microsoft.com/office/officeart/2018/2/layout/IconVerticalSolidList"/>
    <dgm:cxn modelId="{8E5B2ECD-DB2B-40E5-96F7-A41E2DF53A60}" type="presParOf" srcId="{9FDBA3F9-8D13-4384-9CC2-2A901CDF66CE}" destId="{30C150E4-F220-4E71-B84A-62F80B75A7BE}" srcOrd="3" destOrd="0" presId="urn:microsoft.com/office/officeart/2018/2/layout/IconVerticalSolidList"/>
    <dgm:cxn modelId="{E37CAB4D-40EB-4813-A475-4D45F33F8923}" type="presParOf" srcId="{E9CEDE05-45B8-49B0-B1E5-4E1F3DA4E311}" destId="{899671B5-3A0C-4420-AEF5-E89D181BC48B}" srcOrd="1" destOrd="0" presId="urn:microsoft.com/office/officeart/2018/2/layout/IconVerticalSolidList"/>
    <dgm:cxn modelId="{9366BBA1-E630-496B-8FAF-86686EC268A7}" type="presParOf" srcId="{E9CEDE05-45B8-49B0-B1E5-4E1F3DA4E311}" destId="{1554D8AF-2B31-4E30-9256-1570686BA5B2}" srcOrd="2" destOrd="0" presId="urn:microsoft.com/office/officeart/2018/2/layout/IconVerticalSolidList"/>
    <dgm:cxn modelId="{FF5F447B-E12D-4CF4-9B69-5792BF15585A}" type="presParOf" srcId="{1554D8AF-2B31-4E30-9256-1570686BA5B2}" destId="{366007C0-0161-4695-B9B7-A9B359D02898}" srcOrd="0" destOrd="0" presId="urn:microsoft.com/office/officeart/2018/2/layout/IconVerticalSolidList"/>
    <dgm:cxn modelId="{E7167F9A-F8AA-4756-9E85-3746CEE3B3E6}" type="presParOf" srcId="{1554D8AF-2B31-4E30-9256-1570686BA5B2}" destId="{5788A3D9-EE38-4AE4-9B6A-20A3EB52AD7C}" srcOrd="1" destOrd="0" presId="urn:microsoft.com/office/officeart/2018/2/layout/IconVerticalSolidList"/>
    <dgm:cxn modelId="{BDEEF3FF-A82F-4F94-B4D4-D94607D3EE05}" type="presParOf" srcId="{1554D8AF-2B31-4E30-9256-1570686BA5B2}" destId="{12C34449-70A0-47F1-A4D4-87B82D60B02C}" srcOrd="2" destOrd="0" presId="urn:microsoft.com/office/officeart/2018/2/layout/IconVerticalSolidList"/>
    <dgm:cxn modelId="{AC8303EF-E9CE-443E-88FC-2716852FCD9C}" type="presParOf" srcId="{1554D8AF-2B31-4E30-9256-1570686BA5B2}" destId="{163097E2-01C7-4553-BB4F-65BC2970106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6C5F7E-6CE8-4B33-824B-67A9FB7E7B4D}"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8DEFFD42-F9C1-46AD-B44C-7F3E5BE1D2BB}">
      <dgm:prSet/>
      <dgm:spPr/>
      <dgm:t>
        <a:bodyPr/>
        <a:lstStyle/>
        <a:p>
          <a:r>
            <a:rPr lang="es-ES" u="sng" dirty="0"/>
            <a:t>Sistema político </a:t>
          </a:r>
          <a:r>
            <a:rPr lang="es-ES" dirty="0"/>
            <a:t>que defiende la </a:t>
          </a:r>
          <a:r>
            <a:rPr lang="es-ES" u="sng" dirty="0"/>
            <a:t>soberanía del pueblo</a:t>
          </a:r>
          <a:r>
            <a:rPr lang="es-ES" dirty="0"/>
            <a:t> y el derecho del pueblo a elegir y controlar a sus gobernantes</a:t>
          </a:r>
          <a:endParaRPr lang="en-US" dirty="0"/>
        </a:p>
      </dgm:t>
    </dgm:pt>
    <dgm:pt modelId="{07F86A1E-CAF8-42ED-A539-945DFEFA3264}" type="parTrans" cxnId="{BDBC0A9E-16BA-41F3-8942-1163E6AA0F45}">
      <dgm:prSet/>
      <dgm:spPr/>
      <dgm:t>
        <a:bodyPr/>
        <a:lstStyle/>
        <a:p>
          <a:endParaRPr lang="en-US"/>
        </a:p>
      </dgm:t>
    </dgm:pt>
    <dgm:pt modelId="{77BF0B69-CC58-492E-871C-79CF50F14D44}" type="sibTrans" cxnId="{BDBC0A9E-16BA-41F3-8942-1163E6AA0F45}">
      <dgm:prSet/>
      <dgm:spPr/>
      <dgm:t>
        <a:bodyPr/>
        <a:lstStyle/>
        <a:p>
          <a:endParaRPr lang="en-US"/>
        </a:p>
      </dgm:t>
    </dgm:pt>
    <dgm:pt modelId="{BBE16A29-6112-41DD-8AE8-75E651A9C58A}">
      <dgm:prSet/>
      <dgm:spPr/>
      <dgm:t>
        <a:bodyPr/>
        <a:lstStyle/>
        <a:p>
          <a:r>
            <a:rPr lang="es-ES" u="sng" dirty="0"/>
            <a:t>Sistema de relación </a:t>
          </a:r>
          <a:r>
            <a:rPr lang="es-ES" dirty="0"/>
            <a:t>de un grupo o colectividad basado en la </a:t>
          </a:r>
          <a:r>
            <a:rPr lang="es-ES" u="sng" dirty="0"/>
            <a:t>participación de sus miembros</a:t>
          </a:r>
          <a:r>
            <a:rPr lang="es-ES" dirty="0"/>
            <a:t> en los asuntos importantes que le afectan.</a:t>
          </a:r>
          <a:endParaRPr lang="en-US" dirty="0"/>
        </a:p>
      </dgm:t>
    </dgm:pt>
    <dgm:pt modelId="{C352CDE3-1C1D-4490-A6D9-23FE168850DF}" type="parTrans" cxnId="{75492759-523B-4AD7-9C5C-43F1B44EE57F}">
      <dgm:prSet/>
      <dgm:spPr/>
      <dgm:t>
        <a:bodyPr/>
        <a:lstStyle/>
        <a:p>
          <a:endParaRPr lang="en-US"/>
        </a:p>
      </dgm:t>
    </dgm:pt>
    <dgm:pt modelId="{77715A5A-7C39-47E0-AD88-B3725AAC6D54}" type="sibTrans" cxnId="{75492759-523B-4AD7-9C5C-43F1B44EE57F}">
      <dgm:prSet/>
      <dgm:spPr/>
      <dgm:t>
        <a:bodyPr/>
        <a:lstStyle/>
        <a:p>
          <a:endParaRPr lang="en-US"/>
        </a:p>
      </dgm:t>
    </dgm:pt>
    <dgm:pt modelId="{A5C56AA5-709A-4015-A3E6-1D32EB475EB7}" type="pres">
      <dgm:prSet presAssocID="{836C5F7E-6CE8-4B33-824B-67A9FB7E7B4D}" presName="diagram" presStyleCnt="0">
        <dgm:presLayoutVars>
          <dgm:dir/>
          <dgm:resizeHandles val="exact"/>
        </dgm:presLayoutVars>
      </dgm:prSet>
      <dgm:spPr/>
    </dgm:pt>
    <dgm:pt modelId="{B8B13292-35A8-46E3-BD45-38A7AD5A6F53}" type="pres">
      <dgm:prSet presAssocID="{8DEFFD42-F9C1-46AD-B44C-7F3E5BE1D2BB}" presName="node" presStyleLbl="node1" presStyleIdx="0" presStyleCnt="2">
        <dgm:presLayoutVars>
          <dgm:bulletEnabled val="1"/>
        </dgm:presLayoutVars>
      </dgm:prSet>
      <dgm:spPr/>
    </dgm:pt>
    <dgm:pt modelId="{92F0B479-AA61-44D9-A9C8-13A20FF1E661}" type="pres">
      <dgm:prSet presAssocID="{77BF0B69-CC58-492E-871C-79CF50F14D44}" presName="sibTrans" presStyleCnt="0"/>
      <dgm:spPr/>
    </dgm:pt>
    <dgm:pt modelId="{DC5134F9-2448-43FE-A72D-FDBDA6595572}" type="pres">
      <dgm:prSet presAssocID="{BBE16A29-6112-41DD-8AE8-75E651A9C58A}" presName="node" presStyleLbl="node1" presStyleIdx="1" presStyleCnt="2">
        <dgm:presLayoutVars>
          <dgm:bulletEnabled val="1"/>
        </dgm:presLayoutVars>
      </dgm:prSet>
      <dgm:spPr/>
    </dgm:pt>
  </dgm:ptLst>
  <dgm:cxnLst>
    <dgm:cxn modelId="{AE129C73-716F-4793-AD71-6F601061FD5C}" type="presOf" srcId="{8DEFFD42-F9C1-46AD-B44C-7F3E5BE1D2BB}" destId="{B8B13292-35A8-46E3-BD45-38A7AD5A6F53}" srcOrd="0" destOrd="0" presId="urn:microsoft.com/office/officeart/2005/8/layout/default"/>
    <dgm:cxn modelId="{1249D355-06CF-44E9-951A-9CC4EAF1719D}" type="presOf" srcId="{836C5F7E-6CE8-4B33-824B-67A9FB7E7B4D}" destId="{A5C56AA5-709A-4015-A3E6-1D32EB475EB7}" srcOrd="0" destOrd="0" presId="urn:microsoft.com/office/officeart/2005/8/layout/default"/>
    <dgm:cxn modelId="{75492759-523B-4AD7-9C5C-43F1B44EE57F}" srcId="{836C5F7E-6CE8-4B33-824B-67A9FB7E7B4D}" destId="{BBE16A29-6112-41DD-8AE8-75E651A9C58A}" srcOrd="1" destOrd="0" parTransId="{C352CDE3-1C1D-4490-A6D9-23FE168850DF}" sibTransId="{77715A5A-7C39-47E0-AD88-B3725AAC6D54}"/>
    <dgm:cxn modelId="{BDBC0A9E-16BA-41F3-8942-1163E6AA0F45}" srcId="{836C5F7E-6CE8-4B33-824B-67A9FB7E7B4D}" destId="{8DEFFD42-F9C1-46AD-B44C-7F3E5BE1D2BB}" srcOrd="0" destOrd="0" parTransId="{07F86A1E-CAF8-42ED-A539-945DFEFA3264}" sibTransId="{77BF0B69-CC58-492E-871C-79CF50F14D44}"/>
    <dgm:cxn modelId="{F6BADEEC-963C-4F0F-B90A-B8E802FF07FF}" type="presOf" srcId="{BBE16A29-6112-41DD-8AE8-75E651A9C58A}" destId="{DC5134F9-2448-43FE-A72D-FDBDA6595572}" srcOrd="0" destOrd="0" presId="urn:microsoft.com/office/officeart/2005/8/layout/default"/>
    <dgm:cxn modelId="{15756EF1-39C0-4C2F-A71A-25E5DA5FB63D}" type="presParOf" srcId="{A5C56AA5-709A-4015-A3E6-1D32EB475EB7}" destId="{B8B13292-35A8-46E3-BD45-38A7AD5A6F53}" srcOrd="0" destOrd="0" presId="urn:microsoft.com/office/officeart/2005/8/layout/default"/>
    <dgm:cxn modelId="{F7323DC4-7CC0-4BEA-BA1B-AC096A5FAF08}" type="presParOf" srcId="{A5C56AA5-709A-4015-A3E6-1D32EB475EB7}" destId="{92F0B479-AA61-44D9-A9C8-13A20FF1E661}" srcOrd="1" destOrd="0" presId="urn:microsoft.com/office/officeart/2005/8/layout/default"/>
    <dgm:cxn modelId="{AAAE3E7B-1A88-4833-B0EC-9FC8A57C639F}" type="presParOf" srcId="{A5C56AA5-709A-4015-A3E6-1D32EB475EB7}" destId="{DC5134F9-2448-43FE-A72D-FDBDA6595572}"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624A15-44A5-4BCF-BC89-0BF4AC035A95}" type="doc">
      <dgm:prSet loTypeId="urn:microsoft.com/office/officeart/2005/8/layout/hierarchy1" loCatId="hierarchy" qsTypeId="urn:microsoft.com/office/officeart/2005/8/quickstyle/simple4" qsCatId="simple" csTypeId="urn:microsoft.com/office/officeart/2005/8/colors/colorful5" csCatId="colorful" phldr="1"/>
      <dgm:spPr/>
      <dgm:t>
        <a:bodyPr/>
        <a:lstStyle/>
        <a:p>
          <a:endParaRPr lang="es-CL"/>
        </a:p>
      </dgm:t>
    </dgm:pt>
    <dgm:pt modelId="{58689B7E-F308-4664-94C8-664C6456ED31}">
      <dgm:prSet phldrT="[Texto]"/>
      <dgm:spPr/>
      <dgm:t>
        <a:bodyPr/>
        <a:lstStyle/>
        <a:p>
          <a:r>
            <a:rPr lang="es-CL" dirty="0"/>
            <a:t>Tipos de Democracia</a:t>
          </a:r>
        </a:p>
      </dgm:t>
    </dgm:pt>
    <dgm:pt modelId="{466A6708-C736-489B-8CF1-15019B6CCAE1}" type="parTrans" cxnId="{3A71FAB4-DF44-4A11-BDDF-1149294961B7}">
      <dgm:prSet/>
      <dgm:spPr/>
      <dgm:t>
        <a:bodyPr/>
        <a:lstStyle/>
        <a:p>
          <a:endParaRPr lang="es-CL"/>
        </a:p>
      </dgm:t>
    </dgm:pt>
    <dgm:pt modelId="{06C65ACA-22A1-4F38-B556-FFF2587DF1C8}" type="sibTrans" cxnId="{3A71FAB4-DF44-4A11-BDDF-1149294961B7}">
      <dgm:prSet/>
      <dgm:spPr/>
      <dgm:t>
        <a:bodyPr/>
        <a:lstStyle/>
        <a:p>
          <a:endParaRPr lang="es-CL"/>
        </a:p>
      </dgm:t>
    </dgm:pt>
    <dgm:pt modelId="{3B769458-B462-4DC3-9C02-02BB7E3B4820}">
      <dgm:prSet phldrT="[Texto]" custT="1"/>
      <dgm:spPr/>
      <dgm:t>
        <a:bodyPr/>
        <a:lstStyle/>
        <a:p>
          <a:pPr algn="ctr"/>
          <a:r>
            <a:rPr lang="es-CL" sz="1400" b="1" dirty="0"/>
            <a:t>Representativa:</a:t>
          </a:r>
        </a:p>
        <a:p>
          <a:pPr algn="just"/>
          <a:r>
            <a:rPr lang="es-CL" sz="1400" dirty="0"/>
            <a:t>Los ciudadanos eligen a quienes les representarán en el gobierno.</a:t>
          </a:r>
        </a:p>
        <a:p>
          <a:pPr algn="just"/>
          <a:r>
            <a:rPr lang="es-CL" sz="1400" dirty="0"/>
            <a:t>La mayoría de los ciudadanos participa periódicamente en elecciones y cumple las leyes, mientras una elite de ciudadanos desarrolla una actividad política constante y permanente, siguiendo las reglas establecidas en la constitución.</a:t>
          </a:r>
        </a:p>
        <a:p>
          <a:pPr algn="ctr"/>
          <a:endParaRPr lang="es-CL" sz="1200" dirty="0"/>
        </a:p>
      </dgm:t>
    </dgm:pt>
    <dgm:pt modelId="{B8C06442-D269-4C53-9C14-E395FD6F74A9}" type="parTrans" cxnId="{33126834-7E9C-4EFC-A65A-C0811F87B315}">
      <dgm:prSet/>
      <dgm:spPr/>
      <dgm:t>
        <a:bodyPr/>
        <a:lstStyle/>
        <a:p>
          <a:endParaRPr lang="es-CL"/>
        </a:p>
      </dgm:t>
    </dgm:pt>
    <dgm:pt modelId="{254FE6AB-A3D1-4E54-86A1-9EF8583FB1FB}" type="sibTrans" cxnId="{33126834-7E9C-4EFC-A65A-C0811F87B315}">
      <dgm:prSet/>
      <dgm:spPr/>
      <dgm:t>
        <a:bodyPr/>
        <a:lstStyle/>
        <a:p>
          <a:endParaRPr lang="es-CL"/>
        </a:p>
      </dgm:t>
    </dgm:pt>
    <dgm:pt modelId="{D509C5D9-08C7-4135-B3DB-6D32EE1A9506}">
      <dgm:prSet phldrT="[Texto]" custT="1"/>
      <dgm:spPr/>
      <dgm:t>
        <a:bodyPr/>
        <a:lstStyle/>
        <a:p>
          <a:pPr algn="ctr"/>
          <a:r>
            <a:rPr lang="es-CL" sz="1600" b="1" dirty="0"/>
            <a:t>Directa:</a:t>
          </a:r>
        </a:p>
        <a:p>
          <a:pPr algn="just"/>
          <a:r>
            <a:rPr lang="es-CL" sz="1600" dirty="0"/>
            <a:t>Es aquella en las que todos los ciudadanos pueden participar activamente, al menos una vez en su vida, en una de las instancias de gobierno del Estado. Este modelo se aplicó en la Atenas clásica y actualmente no se desarrolla en el mundo de manera oficial</a:t>
          </a:r>
        </a:p>
      </dgm:t>
    </dgm:pt>
    <dgm:pt modelId="{48009824-57DB-454B-81A7-7B702557D908}" type="parTrans" cxnId="{68300DBB-AB98-4282-9551-4DD2A52931C6}">
      <dgm:prSet/>
      <dgm:spPr/>
      <dgm:t>
        <a:bodyPr/>
        <a:lstStyle/>
        <a:p>
          <a:endParaRPr lang="es-CL"/>
        </a:p>
      </dgm:t>
    </dgm:pt>
    <dgm:pt modelId="{04BDCAE9-1410-4AFC-8E4F-5E10FF036D0B}" type="sibTrans" cxnId="{68300DBB-AB98-4282-9551-4DD2A52931C6}">
      <dgm:prSet/>
      <dgm:spPr/>
      <dgm:t>
        <a:bodyPr/>
        <a:lstStyle/>
        <a:p>
          <a:endParaRPr lang="es-CL"/>
        </a:p>
      </dgm:t>
    </dgm:pt>
    <dgm:pt modelId="{D7D2D17E-21E6-4A97-B036-C090720BABF2}" type="pres">
      <dgm:prSet presAssocID="{5D624A15-44A5-4BCF-BC89-0BF4AC035A95}" presName="hierChild1" presStyleCnt="0">
        <dgm:presLayoutVars>
          <dgm:chPref val="1"/>
          <dgm:dir/>
          <dgm:animOne val="branch"/>
          <dgm:animLvl val="lvl"/>
          <dgm:resizeHandles/>
        </dgm:presLayoutVars>
      </dgm:prSet>
      <dgm:spPr/>
    </dgm:pt>
    <dgm:pt modelId="{837587EB-E702-424F-B4E1-B11D8FF294FC}" type="pres">
      <dgm:prSet presAssocID="{58689B7E-F308-4664-94C8-664C6456ED31}" presName="hierRoot1" presStyleCnt="0"/>
      <dgm:spPr/>
    </dgm:pt>
    <dgm:pt modelId="{374331B4-E761-4A6A-8190-87065AE7C046}" type="pres">
      <dgm:prSet presAssocID="{58689B7E-F308-4664-94C8-664C6456ED31}" presName="composite" presStyleCnt="0"/>
      <dgm:spPr/>
    </dgm:pt>
    <dgm:pt modelId="{FDC9EB5A-ED8A-4396-9DD1-2BBE1BA4B73B}" type="pres">
      <dgm:prSet presAssocID="{58689B7E-F308-4664-94C8-664C6456ED31}" presName="background" presStyleLbl="node0" presStyleIdx="0" presStyleCnt="1"/>
      <dgm:spPr/>
    </dgm:pt>
    <dgm:pt modelId="{69C00E9B-2855-4C58-A552-8A13828A1431}" type="pres">
      <dgm:prSet presAssocID="{58689B7E-F308-4664-94C8-664C6456ED31}" presName="text" presStyleLbl="fgAcc0" presStyleIdx="0" presStyleCnt="1" custScaleX="73508" custScaleY="32819" custLinFactNeighborX="2531" custLinFactNeighborY="-2013">
        <dgm:presLayoutVars>
          <dgm:chPref val="3"/>
        </dgm:presLayoutVars>
      </dgm:prSet>
      <dgm:spPr/>
    </dgm:pt>
    <dgm:pt modelId="{EC553E5C-FF77-4F3D-B780-3AADFFF5BBC1}" type="pres">
      <dgm:prSet presAssocID="{58689B7E-F308-4664-94C8-664C6456ED31}" presName="hierChild2" presStyleCnt="0"/>
      <dgm:spPr/>
    </dgm:pt>
    <dgm:pt modelId="{8FA8623D-71D0-4137-A8AA-72461B5FE613}" type="pres">
      <dgm:prSet presAssocID="{B8C06442-D269-4C53-9C14-E395FD6F74A9}" presName="Name10" presStyleLbl="parChTrans1D2" presStyleIdx="0" presStyleCnt="2"/>
      <dgm:spPr/>
    </dgm:pt>
    <dgm:pt modelId="{C591DBE4-B349-4996-991D-2F235B04FF17}" type="pres">
      <dgm:prSet presAssocID="{3B769458-B462-4DC3-9C02-02BB7E3B4820}" presName="hierRoot2" presStyleCnt="0"/>
      <dgm:spPr/>
    </dgm:pt>
    <dgm:pt modelId="{635A762C-ADEE-47D3-A292-D21CD851BD58}" type="pres">
      <dgm:prSet presAssocID="{3B769458-B462-4DC3-9C02-02BB7E3B4820}" presName="composite2" presStyleCnt="0"/>
      <dgm:spPr/>
    </dgm:pt>
    <dgm:pt modelId="{8ACF70B0-54FF-4DEC-A71D-5209A468D8B9}" type="pres">
      <dgm:prSet presAssocID="{3B769458-B462-4DC3-9C02-02BB7E3B4820}" presName="background2" presStyleLbl="node2" presStyleIdx="0" presStyleCnt="2"/>
      <dgm:spPr/>
    </dgm:pt>
    <dgm:pt modelId="{C80C0AEA-FDF4-457F-94B3-1D59E87CB183}" type="pres">
      <dgm:prSet presAssocID="{3B769458-B462-4DC3-9C02-02BB7E3B4820}" presName="text2" presStyleLbl="fgAcc2" presStyleIdx="0" presStyleCnt="2">
        <dgm:presLayoutVars>
          <dgm:chPref val="3"/>
        </dgm:presLayoutVars>
      </dgm:prSet>
      <dgm:spPr/>
    </dgm:pt>
    <dgm:pt modelId="{68C57F03-9E73-47F3-892F-4944B36F3EB5}" type="pres">
      <dgm:prSet presAssocID="{3B769458-B462-4DC3-9C02-02BB7E3B4820}" presName="hierChild3" presStyleCnt="0"/>
      <dgm:spPr/>
    </dgm:pt>
    <dgm:pt modelId="{938D0BA9-DC1F-449D-BC23-112E4857C08A}" type="pres">
      <dgm:prSet presAssocID="{48009824-57DB-454B-81A7-7B702557D908}" presName="Name10" presStyleLbl="parChTrans1D2" presStyleIdx="1" presStyleCnt="2"/>
      <dgm:spPr/>
    </dgm:pt>
    <dgm:pt modelId="{859DB549-75DA-4A4B-ADC8-960A8E33FA76}" type="pres">
      <dgm:prSet presAssocID="{D509C5D9-08C7-4135-B3DB-6D32EE1A9506}" presName="hierRoot2" presStyleCnt="0"/>
      <dgm:spPr/>
    </dgm:pt>
    <dgm:pt modelId="{718BC077-5297-4E4B-A8BC-66D3238E1B4D}" type="pres">
      <dgm:prSet presAssocID="{D509C5D9-08C7-4135-B3DB-6D32EE1A9506}" presName="composite2" presStyleCnt="0"/>
      <dgm:spPr/>
    </dgm:pt>
    <dgm:pt modelId="{EA600091-34A7-4454-A89D-9F9B3FF2B3CA}" type="pres">
      <dgm:prSet presAssocID="{D509C5D9-08C7-4135-B3DB-6D32EE1A9506}" presName="background2" presStyleLbl="node2" presStyleIdx="1" presStyleCnt="2"/>
      <dgm:spPr/>
    </dgm:pt>
    <dgm:pt modelId="{0D4C8CDD-14E6-4C69-981E-D49F664F59A5}" type="pres">
      <dgm:prSet presAssocID="{D509C5D9-08C7-4135-B3DB-6D32EE1A9506}" presName="text2" presStyleLbl="fgAcc2" presStyleIdx="1" presStyleCnt="2">
        <dgm:presLayoutVars>
          <dgm:chPref val="3"/>
        </dgm:presLayoutVars>
      </dgm:prSet>
      <dgm:spPr/>
    </dgm:pt>
    <dgm:pt modelId="{8559FD0C-738F-4B6D-9550-50701E92FB4C}" type="pres">
      <dgm:prSet presAssocID="{D509C5D9-08C7-4135-B3DB-6D32EE1A9506}" presName="hierChild3" presStyleCnt="0"/>
      <dgm:spPr/>
    </dgm:pt>
  </dgm:ptLst>
  <dgm:cxnLst>
    <dgm:cxn modelId="{33126834-7E9C-4EFC-A65A-C0811F87B315}" srcId="{58689B7E-F308-4664-94C8-664C6456ED31}" destId="{3B769458-B462-4DC3-9C02-02BB7E3B4820}" srcOrd="0" destOrd="0" parTransId="{B8C06442-D269-4C53-9C14-E395FD6F74A9}" sibTransId="{254FE6AB-A3D1-4E54-86A1-9EF8583FB1FB}"/>
    <dgm:cxn modelId="{AA4A2C61-C12A-46A6-95C7-7EC91266EDF9}" type="presOf" srcId="{5D624A15-44A5-4BCF-BC89-0BF4AC035A95}" destId="{D7D2D17E-21E6-4A97-B036-C090720BABF2}" srcOrd="0" destOrd="0" presId="urn:microsoft.com/office/officeart/2005/8/layout/hierarchy1"/>
    <dgm:cxn modelId="{223F746D-DB83-44F9-A2E8-DEB65DBD3A07}" type="presOf" srcId="{B8C06442-D269-4C53-9C14-E395FD6F74A9}" destId="{8FA8623D-71D0-4137-A8AA-72461B5FE613}" srcOrd="0" destOrd="0" presId="urn:microsoft.com/office/officeart/2005/8/layout/hierarchy1"/>
    <dgm:cxn modelId="{7AAEB9A6-AC12-48B5-8F2B-A98322859CD9}" type="presOf" srcId="{58689B7E-F308-4664-94C8-664C6456ED31}" destId="{69C00E9B-2855-4C58-A552-8A13828A1431}" srcOrd="0" destOrd="0" presId="urn:microsoft.com/office/officeart/2005/8/layout/hierarchy1"/>
    <dgm:cxn modelId="{C1C20BB0-BD64-4B5E-BDEC-F8485BCC97F0}" type="presOf" srcId="{3B769458-B462-4DC3-9C02-02BB7E3B4820}" destId="{C80C0AEA-FDF4-457F-94B3-1D59E87CB183}" srcOrd="0" destOrd="0" presId="urn:microsoft.com/office/officeart/2005/8/layout/hierarchy1"/>
    <dgm:cxn modelId="{3A71FAB4-DF44-4A11-BDDF-1149294961B7}" srcId="{5D624A15-44A5-4BCF-BC89-0BF4AC035A95}" destId="{58689B7E-F308-4664-94C8-664C6456ED31}" srcOrd="0" destOrd="0" parTransId="{466A6708-C736-489B-8CF1-15019B6CCAE1}" sibTransId="{06C65ACA-22A1-4F38-B556-FFF2587DF1C8}"/>
    <dgm:cxn modelId="{68300DBB-AB98-4282-9551-4DD2A52931C6}" srcId="{58689B7E-F308-4664-94C8-664C6456ED31}" destId="{D509C5D9-08C7-4135-B3DB-6D32EE1A9506}" srcOrd="1" destOrd="0" parTransId="{48009824-57DB-454B-81A7-7B702557D908}" sibTransId="{04BDCAE9-1410-4AFC-8E4F-5E10FF036D0B}"/>
    <dgm:cxn modelId="{0C8DB5C4-0D54-4740-990C-FED39C589160}" type="presOf" srcId="{48009824-57DB-454B-81A7-7B702557D908}" destId="{938D0BA9-DC1F-449D-BC23-112E4857C08A}" srcOrd="0" destOrd="0" presId="urn:microsoft.com/office/officeart/2005/8/layout/hierarchy1"/>
    <dgm:cxn modelId="{BA7880D6-A46C-48AC-A0B8-C2744987158E}" type="presOf" srcId="{D509C5D9-08C7-4135-B3DB-6D32EE1A9506}" destId="{0D4C8CDD-14E6-4C69-981E-D49F664F59A5}" srcOrd="0" destOrd="0" presId="urn:microsoft.com/office/officeart/2005/8/layout/hierarchy1"/>
    <dgm:cxn modelId="{B1121658-6943-4554-BDE5-F0D6A8C6D518}" type="presParOf" srcId="{D7D2D17E-21E6-4A97-B036-C090720BABF2}" destId="{837587EB-E702-424F-B4E1-B11D8FF294FC}" srcOrd="0" destOrd="0" presId="urn:microsoft.com/office/officeart/2005/8/layout/hierarchy1"/>
    <dgm:cxn modelId="{3505C20C-8C36-4165-AD6F-BBB5A4F2332E}" type="presParOf" srcId="{837587EB-E702-424F-B4E1-B11D8FF294FC}" destId="{374331B4-E761-4A6A-8190-87065AE7C046}" srcOrd="0" destOrd="0" presId="urn:microsoft.com/office/officeart/2005/8/layout/hierarchy1"/>
    <dgm:cxn modelId="{6A24B83D-8091-4505-85EF-4D253968E466}" type="presParOf" srcId="{374331B4-E761-4A6A-8190-87065AE7C046}" destId="{FDC9EB5A-ED8A-4396-9DD1-2BBE1BA4B73B}" srcOrd="0" destOrd="0" presId="urn:microsoft.com/office/officeart/2005/8/layout/hierarchy1"/>
    <dgm:cxn modelId="{5BD69D5C-A0BA-4D41-B295-5DD8E0FA5752}" type="presParOf" srcId="{374331B4-E761-4A6A-8190-87065AE7C046}" destId="{69C00E9B-2855-4C58-A552-8A13828A1431}" srcOrd="1" destOrd="0" presId="urn:microsoft.com/office/officeart/2005/8/layout/hierarchy1"/>
    <dgm:cxn modelId="{4FAFAF41-4B21-47CF-9B3B-E0716721439A}" type="presParOf" srcId="{837587EB-E702-424F-B4E1-B11D8FF294FC}" destId="{EC553E5C-FF77-4F3D-B780-3AADFFF5BBC1}" srcOrd="1" destOrd="0" presId="urn:microsoft.com/office/officeart/2005/8/layout/hierarchy1"/>
    <dgm:cxn modelId="{2460A229-84BE-4ABE-B9F2-098D06D7263E}" type="presParOf" srcId="{EC553E5C-FF77-4F3D-B780-3AADFFF5BBC1}" destId="{8FA8623D-71D0-4137-A8AA-72461B5FE613}" srcOrd="0" destOrd="0" presId="urn:microsoft.com/office/officeart/2005/8/layout/hierarchy1"/>
    <dgm:cxn modelId="{8343A9A8-4A82-4879-8AFD-7E724E298E48}" type="presParOf" srcId="{EC553E5C-FF77-4F3D-B780-3AADFFF5BBC1}" destId="{C591DBE4-B349-4996-991D-2F235B04FF17}" srcOrd="1" destOrd="0" presId="urn:microsoft.com/office/officeart/2005/8/layout/hierarchy1"/>
    <dgm:cxn modelId="{03C95B9B-6D68-40EF-92CB-52501D5DD725}" type="presParOf" srcId="{C591DBE4-B349-4996-991D-2F235B04FF17}" destId="{635A762C-ADEE-47D3-A292-D21CD851BD58}" srcOrd="0" destOrd="0" presId="urn:microsoft.com/office/officeart/2005/8/layout/hierarchy1"/>
    <dgm:cxn modelId="{55239AF8-FC4F-4506-BDF0-7E1DCB8329B5}" type="presParOf" srcId="{635A762C-ADEE-47D3-A292-D21CD851BD58}" destId="{8ACF70B0-54FF-4DEC-A71D-5209A468D8B9}" srcOrd="0" destOrd="0" presId="urn:microsoft.com/office/officeart/2005/8/layout/hierarchy1"/>
    <dgm:cxn modelId="{F230CE77-540E-4EA7-B318-A9BDEBBDDB89}" type="presParOf" srcId="{635A762C-ADEE-47D3-A292-D21CD851BD58}" destId="{C80C0AEA-FDF4-457F-94B3-1D59E87CB183}" srcOrd="1" destOrd="0" presId="urn:microsoft.com/office/officeart/2005/8/layout/hierarchy1"/>
    <dgm:cxn modelId="{0BF3389B-3417-4941-9000-D84EFE2AD15B}" type="presParOf" srcId="{C591DBE4-B349-4996-991D-2F235B04FF17}" destId="{68C57F03-9E73-47F3-892F-4944B36F3EB5}" srcOrd="1" destOrd="0" presId="urn:microsoft.com/office/officeart/2005/8/layout/hierarchy1"/>
    <dgm:cxn modelId="{211F50D5-E6FD-4720-9030-791B336B9C3F}" type="presParOf" srcId="{EC553E5C-FF77-4F3D-B780-3AADFFF5BBC1}" destId="{938D0BA9-DC1F-449D-BC23-112E4857C08A}" srcOrd="2" destOrd="0" presId="urn:microsoft.com/office/officeart/2005/8/layout/hierarchy1"/>
    <dgm:cxn modelId="{FF7E267B-480A-47FE-9D9C-2A7D909DEAE9}" type="presParOf" srcId="{EC553E5C-FF77-4F3D-B780-3AADFFF5BBC1}" destId="{859DB549-75DA-4A4B-ADC8-960A8E33FA76}" srcOrd="3" destOrd="0" presId="urn:microsoft.com/office/officeart/2005/8/layout/hierarchy1"/>
    <dgm:cxn modelId="{3E8BC29A-FA7C-4764-8B71-E582B677CA2A}" type="presParOf" srcId="{859DB549-75DA-4A4B-ADC8-960A8E33FA76}" destId="{718BC077-5297-4E4B-A8BC-66D3238E1B4D}" srcOrd="0" destOrd="0" presId="urn:microsoft.com/office/officeart/2005/8/layout/hierarchy1"/>
    <dgm:cxn modelId="{DBFB7B51-8DAC-41E7-900D-A3CF4B31FAD2}" type="presParOf" srcId="{718BC077-5297-4E4B-A8BC-66D3238E1B4D}" destId="{EA600091-34A7-4454-A89D-9F9B3FF2B3CA}" srcOrd="0" destOrd="0" presId="urn:microsoft.com/office/officeart/2005/8/layout/hierarchy1"/>
    <dgm:cxn modelId="{15152F0F-D456-444C-B1F0-9644A3F88DDC}" type="presParOf" srcId="{718BC077-5297-4E4B-A8BC-66D3238E1B4D}" destId="{0D4C8CDD-14E6-4C69-981E-D49F664F59A5}" srcOrd="1" destOrd="0" presId="urn:microsoft.com/office/officeart/2005/8/layout/hierarchy1"/>
    <dgm:cxn modelId="{6A2E4CC3-C900-4EFD-958D-DE00073EA864}" type="presParOf" srcId="{859DB549-75DA-4A4B-ADC8-960A8E33FA76}" destId="{8559FD0C-738F-4B6D-9550-50701E92FB4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AFA02-FFF6-461F-9E7A-D1B56CD25C0B}">
      <dsp:nvSpPr>
        <dsp:cNvPr id="0" name=""/>
        <dsp:cNvSpPr/>
      </dsp:nvSpPr>
      <dsp:spPr>
        <a:xfrm>
          <a:off x="60839" y="11494"/>
          <a:ext cx="6588691" cy="1762122"/>
        </a:xfrm>
        <a:prstGeom prst="roundRect">
          <a:avLst>
            <a:gd name="adj" fmla="val 10000"/>
          </a:avLst>
        </a:prstGeom>
        <a:solidFill>
          <a:schemeClr val="dk1"/>
        </a:solidFill>
        <a:ln w="15875"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sp>
    <dsp:sp modelId="{15A72059-A07A-412D-9577-003EFF5E9E91}">
      <dsp:nvSpPr>
        <dsp:cNvPr id="0" name=""/>
        <dsp:cNvSpPr/>
      </dsp:nvSpPr>
      <dsp:spPr>
        <a:xfrm>
          <a:off x="2513686" y="78725"/>
          <a:ext cx="2278609" cy="1570196"/>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31000" r="-31000"/>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C150E4-F220-4E71-B84A-62F80B75A7BE}">
      <dsp:nvSpPr>
        <dsp:cNvPr id="0" name=""/>
        <dsp:cNvSpPr/>
      </dsp:nvSpPr>
      <dsp:spPr>
        <a:xfrm>
          <a:off x="526118" y="29415"/>
          <a:ext cx="4549458" cy="1762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491" tIns="186491" rIns="186491" bIns="186491" numCol="1" spcCol="1270" anchor="ctr" anchorCtr="0">
          <a:noAutofit/>
        </a:bodyPr>
        <a:lstStyle/>
        <a:p>
          <a:pPr marL="0" lvl="0" indent="0" algn="l" defTabSz="844550">
            <a:lnSpc>
              <a:spcPct val="100000"/>
            </a:lnSpc>
            <a:spcBef>
              <a:spcPct val="0"/>
            </a:spcBef>
            <a:spcAft>
              <a:spcPct val="35000"/>
            </a:spcAft>
            <a:buNone/>
          </a:pPr>
          <a:r>
            <a:rPr lang="en-US" sz="1900" kern="1200" dirty="0"/>
            <a:t>Origen:</a:t>
          </a:r>
        </a:p>
      </dsp:txBody>
      <dsp:txXfrm>
        <a:off x="526118" y="29415"/>
        <a:ext cx="4549458" cy="1762122"/>
      </dsp:txXfrm>
    </dsp:sp>
    <dsp:sp modelId="{366007C0-0161-4695-B9B7-A9B359D02898}">
      <dsp:nvSpPr>
        <dsp:cNvPr id="0" name=""/>
        <dsp:cNvSpPr/>
      </dsp:nvSpPr>
      <dsp:spPr>
        <a:xfrm>
          <a:off x="-60839" y="1796894"/>
          <a:ext cx="6588691" cy="17621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88A3D9-EE38-4AE4-9B6A-20A3EB52AD7C}">
      <dsp:nvSpPr>
        <dsp:cNvPr id="0" name=""/>
        <dsp:cNvSpPr/>
      </dsp:nvSpPr>
      <dsp:spPr>
        <a:xfrm>
          <a:off x="494154" y="2155547"/>
          <a:ext cx="969167" cy="969167"/>
        </a:xfrm>
        <a:prstGeom prst="rect">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30000" r="-30000"/>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3097E2-01C7-4553-BB4F-65BC29701060}">
      <dsp:nvSpPr>
        <dsp:cNvPr id="0" name=""/>
        <dsp:cNvSpPr/>
      </dsp:nvSpPr>
      <dsp:spPr>
        <a:xfrm>
          <a:off x="1941337" y="1796894"/>
          <a:ext cx="4549458" cy="1762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491" tIns="186491" rIns="186491" bIns="186491" numCol="1" spcCol="1270" anchor="ctr" anchorCtr="0">
          <a:noAutofit/>
        </a:bodyPr>
        <a:lstStyle/>
        <a:p>
          <a:pPr marL="0" lvl="0" indent="0" algn="just" defTabSz="844550">
            <a:lnSpc>
              <a:spcPct val="100000"/>
            </a:lnSpc>
            <a:spcBef>
              <a:spcPct val="0"/>
            </a:spcBef>
            <a:spcAft>
              <a:spcPct val="35000"/>
            </a:spcAft>
            <a:buNone/>
          </a:pPr>
          <a:r>
            <a:rPr lang="es-CL" sz="1900" kern="1200" noProof="0" dirty="0"/>
            <a:t>Del latín </a:t>
          </a:r>
          <a:r>
            <a:rPr lang="es-CL" sz="1900" i="1" kern="1200" noProof="0" dirty="0" err="1"/>
            <a:t>democratia</a:t>
          </a:r>
          <a:r>
            <a:rPr lang="es-CL" sz="1900" kern="1200" noProof="0" dirty="0"/>
            <a:t> y este del griego </a:t>
          </a:r>
          <a:r>
            <a:rPr lang="es-CL" sz="1900" i="1" kern="1200" noProof="0" dirty="0" err="1"/>
            <a:t>demokratía</a:t>
          </a:r>
          <a:r>
            <a:rPr lang="es-CL" sz="1900" kern="1200" noProof="0" dirty="0"/>
            <a:t> ‘gobierno popular’, ‘democracia’, formado con </a:t>
          </a:r>
          <a:r>
            <a:rPr lang="es-CL" sz="1900" i="1" kern="1200" noProof="0" dirty="0" err="1"/>
            <a:t>dêmos</a:t>
          </a:r>
          <a:r>
            <a:rPr lang="es-CL" sz="1900" kern="1200" noProof="0" dirty="0"/>
            <a:t> ‘pueblo’ y </a:t>
          </a:r>
          <a:r>
            <a:rPr lang="es-CL" sz="1900" i="1" kern="1200" noProof="0" dirty="0" err="1"/>
            <a:t>krateîn</a:t>
          </a:r>
          <a:r>
            <a:rPr lang="es-CL" sz="1900" kern="1200" noProof="0" dirty="0"/>
            <a:t> ‘gobernar’.</a:t>
          </a:r>
        </a:p>
      </dsp:txBody>
      <dsp:txXfrm>
        <a:off x="1941337" y="1796894"/>
        <a:ext cx="4549458" cy="1762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13292-35A8-46E3-BD45-38A7AD5A6F53}">
      <dsp:nvSpPr>
        <dsp:cNvPr id="0" name=""/>
        <dsp:cNvSpPr/>
      </dsp:nvSpPr>
      <dsp:spPr>
        <a:xfrm>
          <a:off x="995487" y="3003"/>
          <a:ext cx="4522629" cy="2713577"/>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u="sng" kern="1200" dirty="0"/>
            <a:t>Sistema político </a:t>
          </a:r>
          <a:r>
            <a:rPr lang="es-ES" sz="2900" kern="1200" dirty="0"/>
            <a:t>que defiende la </a:t>
          </a:r>
          <a:r>
            <a:rPr lang="es-ES" sz="2900" u="sng" kern="1200" dirty="0"/>
            <a:t>soberanía del pueblo</a:t>
          </a:r>
          <a:r>
            <a:rPr lang="es-ES" sz="2900" kern="1200" dirty="0"/>
            <a:t> y el derecho del pueblo a elegir y controlar a sus gobernantes</a:t>
          </a:r>
          <a:endParaRPr lang="en-US" sz="2900" kern="1200" dirty="0"/>
        </a:p>
      </dsp:txBody>
      <dsp:txXfrm>
        <a:off x="995487" y="3003"/>
        <a:ext cx="4522629" cy="2713577"/>
      </dsp:txXfrm>
    </dsp:sp>
    <dsp:sp modelId="{DC5134F9-2448-43FE-A72D-FDBDA6595572}">
      <dsp:nvSpPr>
        <dsp:cNvPr id="0" name=""/>
        <dsp:cNvSpPr/>
      </dsp:nvSpPr>
      <dsp:spPr>
        <a:xfrm>
          <a:off x="995487" y="3168844"/>
          <a:ext cx="4522629" cy="2713577"/>
        </a:xfrm>
        <a:prstGeom prst="rect">
          <a:avLst/>
        </a:prstGeom>
        <a:solidFill>
          <a:schemeClr val="accent5">
            <a:hueOff val="8735693"/>
            <a:satOff val="-45639"/>
            <a:lumOff val="10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u="sng" kern="1200" dirty="0"/>
            <a:t>Sistema de relación </a:t>
          </a:r>
          <a:r>
            <a:rPr lang="es-ES" sz="2900" kern="1200" dirty="0"/>
            <a:t>de un grupo o colectividad basado en la </a:t>
          </a:r>
          <a:r>
            <a:rPr lang="es-ES" sz="2900" u="sng" kern="1200" dirty="0"/>
            <a:t>participación de sus miembros</a:t>
          </a:r>
          <a:r>
            <a:rPr lang="es-ES" sz="2900" kern="1200" dirty="0"/>
            <a:t> en los asuntos importantes que le afectan.</a:t>
          </a:r>
          <a:endParaRPr lang="en-US" sz="2900" kern="1200" dirty="0"/>
        </a:p>
      </dsp:txBody>
      <dsp:txXfrm>
        <a:off x="995487" y="3168844"/>
        <a:ext cx="4522629" cy="27135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D0BA9-DC1F-449D-BC23-112E4857C08A}">
      <dsp:nvSpPr>
        <dsp:cNvPr id="0" name=""/>
        <dsp:cNvSpPr/>
      </dsp:nvSpPr>
      <dsp:spPr>
        <a:xfrm>
          <a:off x="5151715" y="687550"/>
          <a:ext cx="2054653" cy="1064909"/>
        </a:xfrm>
        <a:custGeom>
          <a:avLst/>
          <a:gdLst/>
          <a:ahLst/>
          <a:cxnLst/>
          <a:rect l="0" t="0" r="0" b="0"/>
          <a:pathLst>
            <a:path>
              <a:moveTo>
                <a:pt x="0" y="0"/>
              </a:moveTo>
              <a:lnTo>
                <a:pt x="0" y="739985"/>
              </a:lnTo>
              <a:lnTo>
                <a:pt x="2054653" y="739985"/>
              </a:lnTo>
              <a:lnTo>
                <a:pt x="2054653" y="1064909"/>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FA8623D-71D0-4137-A8AA-72461B5FE613}">
      <dsp:nvSpPr>
        <dsp:cNvPr id="0" name=""/>
        <dsp:cNvSpPr/>
      </dsp:nvSpPr>
      <dsp:spPr>
        <a:xfrm>
          <a:off x="2919516" y="687550"/>
          <a:ext cx="2232199" cy="1064909"/>
        </a:xfrm>
        <a:custGeom>
          <a:avLst/>
          <a:gdLst/>
          <a:ahLst/>
          <a:cxnLst/>
          <a:rect l="0" t="0" r="0" b="0"/>
          <a:pathLst>
            <a:path>
              <a:moveTo>
                <a:pt x="2232199" y="0"/>
              </a:moveTo>
              <a:lnTo>
                <a:pt x="2232199" y="739985"/>
              </a:lnTo>
              <a:lnTo>
                <a:pt x="0" y="739985"/>
              </a:lnTo>
              <a:lnTo>
                <a:pt x="0" y="1064909"/>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DC9EB5A-ED8A-4396-9DD1-2BBE1BA4B73B}">
      <dsp:nvSpPr>
        <dsp:cNvPr id="0" name=""/>
        <dsp:cNvSpPr/>
      </dsp:nvSpPr>
      <dsp:spPr>
        <a:xfrm>
          <a:off x="3862597" y="-43399"/>
          <a:ext cx="2578237" cy="730949"/>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4000"/>
                <a:satMod val="130000"/>
                <a:lumMod val="92000"/>
              </a:schemeClr>
            </a:gs>
            <a:gs pos="100000">
              <a:schemeClr val="accent4">
                <a:hueOff val="0"/>
                <a:satOff val="0"/>
                <a:lumOff val="0"/>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9C00E9B-2855-4C58-A552-8A13828A1431}">
      <dsp:nvSpPr>
        <dsp:cNvPr id="0" name=""/>
        <dsp:cNvSpPr/>
      </dsp:nvSpPr>
      <dsp:spPr>
        <a:xfrm>
          <a:off x="4252310" y="326828"/>
          <a:ext cx="2578237" cy="730949"/>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L" sz="2000" kern="1200" dirty="0"/>
            <a:t>Tipos de Democracia</a:t>
          </a:r>
        </a:p>
      </dsp:txBody>
      <dsp:txXfrm>
        <a:off x="4273719" y="348237"/>
        <a:ext cx="2535419" cy="688131"/>
      </dsp:txXfrm>
    </dsp:sp>
    <dsp:sp modelId="{8ACF70B0-54FF-4DEC-A71D-5209A468D8B9}">
      <dsp:nvSpPr>
        <dsp:cNvPr id="0" name=""/>
        <dsp:cNvSpPr/>
      </dsp:nvSpPr>
      <dsp:spPr>
        <a:xfrm>
          <a:off x="1165804" y="1752460"/>
          <a:ext cx="3507424" cy="2227214"/>
        </a:xfrm>
        <a:prstGeom prst="roundRect">
          <a:avLst>
            <a:gd name="adj" fmla="val 10000"/>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4000"/>
                <a:satMod val="130000"/>
                <a:lumMod val="92000"/>
              </a:schemeClr>
            </a:gs>
            <a:gs pos="100000">
              <a:schemeClr val="accent6">
                <a:hueOff val="0"/>
                <a:satOff val="0"/>
                <a:lumOff val="0"/>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80C0AEA-FDF4-457F-94B3-1D59E87CB183}">
      <dsp:nvSpPr>
        <dsp:cNvPr id="0" name=""/>
        <dsp:cNvSpPr/>
      </dsp:nvSpPr>
      <dsp:spPr>
        <a:xfrm>
          <a:off x="1555518" y="2122688"/>
          <a:ext cx="3507424" cy="2227214"/>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b="1" kern="1200" dirty="0"/>
            <a:t>Representativa:</a:t>
          </a:r>
        </a:p>
        <a:p>
          <a:pPr marL="0" lvl="0" indent="0" algn="just" defTabSz="622300">
            <a:lnSpc>
              <a:spcPct val="90000"/>
            </a:lnSpc>
            <a:spcBef>
              <a:spcPct val="0"/>
            </a:spcBef>
            <a:spcAft>
              <a:spcPct val="35000"/>
            </a:spcAft>
            <a:buNone/>
          </a:pPr>
          <a:r>
            <a:rPr lang="es-CL" sz="1400" kern="1200" dirty="0"/>
            <a:t>Los ciudadanos eligen a quienes les representarán en el gobierno.</a:t>
          </a:r>
        </a:p>
        <a:p>
          <a:pPr marL="0" lvl="0" indent="0" algn="just" defTabSz="622300">
            <a:lnSpc>
              <a:spcPct val="90000"/>
            </a:lnSpc>
            <a:spcBef>
              <a:spcPct val="0"/>
            </a:spcBef>
            <a:spcAft>
              <a:spcPct val="35000"/>
            </a:spcAft>
            <a:buNone/>
          </a:pPr>
          <a:r>
            <a:rPr lang="es-CL" sz="1400" kern="1200" dirty="0"/>
            <a:t>La mayoría de los ciudadanos participa periódicamente en elecciones y cumple las leyes, mientras una elite de ciudadanos desarrolla una actividad política constante y permanente, siguiendo las reglas establecidas en la constitución.</a:t>
          </a:r>
        </a:p>
        <a:p>
          <a:pPr marL="0" lvl="0" indent="0" algn="ctr" defTabSz="622300">
            <a:lnSpc>
              <a:spcPct val="90000"/>
            </a:lnSpc>
            <a:spcBef>
              <a:spcPct val="0"/>
            </a:spcBef>
            <a:spcAft>
              <a:spcPct val="35000"/>
            </a:spcAft>
            <a:buNone/>
          </a:pPr>
          <a:endParaRPr lang="es-CL" sz="1200" kern="1200" dirty="0"/>
        </a:p>
      </dsp:txBody>
      <dsp:txXfrm>
        <a:off x="1620751" y="2187921"/>
        <a:ext cx="3376958" cy="2096748"/>
      </dsp:txXfrm>
    </dsp:sp>
    <dsp:sp modelId="{EA600091-34A7-4454-A89D-9F9B3FF2B3CA}">
      <dsp:nvSpPr>
        <dsp:cNvPr id="0" name=""/>
        <dsp:cNvSpPr/>
      </dsp:nvSpPr>
      <dsp:spPr>
        <a:xfrm>
          <a:off x="5452656" y="1752460"/>
          <a:ext cx="3507424" cy="2227214"/>
        </a:xfrm>
        <a:prstGeom prst="roundRect">
          <a:avLst>
            <a:gd name="adj" fmla="val 10000"/>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4000"/>
                <a:satMod val="130000"/>
                <a:lumMod val="92000"/>
              </a:schemeClr>
            </a:gs>
            <a:gs pos="100000">
              <a:schemeClr val="accent6">
                <a:hueOff val="0"/>
                <a:satOff val="0"/>
                <a:lumOff val="0"/>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D4C8CDD-14E6-4C69-981E-D49F664F59A5}">
      <dsp:nvSpPr>
        <dsp:cNvPr id="0" name=""/>
        <dsp:cNvSpPr/>
      </dsp:nvSpPr>
      <dsp:spPr>
        <a:xfrm>
          <a:off x="5842370" y="2122688"/>
          <a:ext cx="3507424" cy="2227214"/>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L" sz="1600" b="1" kern="1200" dirty="0"/>
            <a:t>Directa:</a:t>
          </a:r>
        </a:p>
        <a:p>
          <a:pPr marL="0" lvl="0" indent="0" algn="just" defTabSz="711200">
            <a:lnSpc>
              <a:spcPct val="90000"/>
            </a:lnSpc>
            <a:spcBef>
              <a:spcPct val="0"/>
            </a:spcBef>
            <a:spcAft>
              <a:spcPct val="35000"/>
            </a:spcAft>
            <a:buNone/>
          </a:pPr>
          <a:r>
            <a:rPr lang="es-CL" sz="1600" kern="1200" dirty="0"/>
            <a:t>Es aquella en las que todos los ciudadanos pueden participar activamente, al menos una vez en su vida, en una de las instancias de gobierno del Estado. Este modelo se aplicó en la Atenas clásica y actualmente no se desarrolla en el mundo de manera oficial</a:t>
          </a:r>
        </a:p>
      </dsp:txBody>
      <dsp:txXfrm>
        <a:off x="5907603" y="2187921"/>
        <a:ext cx="3376958" cy="209674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92C8D8-535C-43EA-88FE-9EE4D422A13A}" type="datetimeFigureOut">
              <a:rPr lang="es-CL" smtClean="0"/>
              <a:t>18-03-2021</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374997-B47F-45AB-A83B-47BD3382A558}" type="slidenum">
              <a:rPr lang="es-CL" smtClean="0"/>
              <a:t>‹Nº›</a:t>
            </a:fld>
            <a:endParaRPr lang="es-CL"/>
          </a:p>
        </p:txBody>
      </p:sp>
    </p:spTree>
    <p:extLst>
      <p:ext uri="{BB962C8B-B14F-4D97-AF65-F5344CB8AC3E}">
        <p14:creationId xmlns:p14="http://schemas.microsoft.com/office/powerpoint/2010/main" val="4003284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INICIO</a:t>
            </a:r>
          </a:p>
          <a:p>
            <a:endParaRPr lang="es-CL" dirty="0"/>
          </a:p>
        </p:txBody>
      </p:sp>
      <p:sp>
        <p:nvSpPr>
          <p:cNvPr id="4" name="Marcador de número de diapositiva 3"/>
          <p:cNvSpPr>
            <a:spLocks noGrp="1"/>
          </p:cNvSpPr>
          <p:nvPr>
            <p:ph type="sldNum" sz="quarter" idx="5"/>
          </p:nvPr>
        </p:nvSpPr>
        <p:spPr/>
        <p:txBody>
          <a:bodyPr/>
          <a:lstStyle/>
          <a:p>
            <a:fld id="{27374997-B47F-45AB-A83B-47BD3382A558}" type="slidenum">
              <a:rPr lang="es-CL" smtClean="0"/>
              <a:t>3</a:t>
            </a:fld>
            <a:endParaRPr lang="es-CL"/>
          </a:p>
        </p:txBody>
      </p:sp>
    </p:spTree>
    <p:extLst>
      <p:ext uri="{BB962C8B-B14F-4D97-AF65-F5344CB8AC3E}">
        <p14:creationId xmlns:p14="http://schemas.microsoft.com/office/powerpoint/2010/main" val="4040770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DESARROLLO</a:t>
            </a:r>
          </a:p>
          <a:p>
            <a:endParaRPr lang="es-CL" dirty="0"/>
          </a:p>
        </p:txBody>
      </p:sp>
      <p:sp>
        <p:nvSpPr>
          <p:cNvPr id="4" name="Marcador de número de diapositiva 3"/>
          <p:cNvSpPr>
            <a:spLocks noGrp="1"/>
          </p:cNvSpPr>
          <p:nvPr>
            <p:ph type="sldNum" sz="quarter" idx="5"/>
          </p:nvPr>
        </p:nvSpPr>
        <p:spPr/>
        <p:txBody>
          <a:bodyPr/>
          <a:lstStyle/>
          <a:p>
            <a:fld id="{27374997-B47F-45AB-A83B-47BD3382A558}" type="slidenum">
              <a:rPr lang="es-CL" smtClean="0"/>
              <a:t>13</a:t>
            </a:fld>
            <a:endParaRPr lang="es-CL"/>
          </a:p>
        </p:txBody>
      </p:sp>
    </p:spTree>
    <p:extLst>
      <p:ext uri="{BB962C8B-B14F-4D97-AF65-F5344CB8AC3E}">
        <p14:creationId xmlns:p14="http://schemas.microsoft.com/office/powerpoint/2010/main" val="3272272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ACTIVIDAD FINAL Y CIERRE (RETROALIMENTACIÓN VIA CORREO)</a:t>
            </a:r>
          </a:p>
          <a:p>
            <a:endParaRPr lang="es-CL" dirty="0"/>
          </a:p>
        </p:txBody>
      </p:sp>
      <p:sp>
        <p:nvSpPr>
          <p:cNvPr id="4" name="Marcador de número de diapositiva 3"/>
          <p:cNvSpPr>
            <a:spLocks noGrp="1"/>
          </p:cNvSpPr>
          <p:nvPr>
            <p:ph type="sldNum" sz="quarter" idx="5"/>
          </p:nvPr>
        </p:nvSpPr>
        <p:spPr/>
        <p:txBody>
          <a:bodyPr/>
          <a:lstStyle/>
          <a:p>
            <a:fld id="{27374997-B47F-45AB-A83B-47BD3382A558}" type="slidenum">
              <a:rPr lang="es-CL" smtClean="0"/>
              <a:t>14</a:t>
            </a:fld>
            <a:endParaRPr lang="es-CL"/>
          </a:p>
        </p:txBody>
      </p:sp>
    </p:spTree>
    <p:extLst>
      <p:ext uri="{BB962C8B-B14F-4D97-AF65-F5344CB8AC3E}">
        <p14:creationId xmlns:p14="http://schemas.microsoft.com/office/powerpoint/2010/main" val="1366307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DESARROLLO</a:t>
            </a:r>
          </a:p>
        </p:txBody>
      </p:sp>
      <p:sp>
        <p:nvSpPr>
          <p:cNvPr id="4" name="Marcador de número de diapositiva 3"/>
          <p:cNvSpPr>
            <a:spLocks noGrp="1"/>
          </p:cNvSpPr>
          <p:nvPr>
            <p:ph type="sldNum" sz="quarter" idx="5"/>
          </p:nvPr>
        </p:nvSpPr>
        <p:spPr/>
        <p:txBody>
          <a:bodyPr/>
          <a:lstStyle/>
          <a:p>
            <a:fld id="{27374997-B47F-45AB-A83B-47BD3382A558}" type="slidenum">
              <a:rPr lang="es-CL" smtClean="0"/>
              <a:t>4</a:t>
            </a:fld>
            <a:endParaRPr lang="es-CL"/>
          </a:p>
        </p:txBody>
      </p:sp>
    </p:spTree>
    <p:extLst>
      <p:ext uri="{BB962C8B-B14F-4D97-AF65-F5344CB8AC3E}">
        <p14:creationId xmlns:p14="http://schemas.microsoft.com/office/powerpoint/2010/main" val="4071773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¿Qué garantías nos brinda esta forma de gobierno?</a:t>
            </a:r>
          </a:p>
          <a:p>
            <a:r>
              <a:rPr lang="es-CL" dirty="0"/>
              <a:t>¿Qué problemas puede presentar este modelo?</a:t>
            </a:r>
          </a:p>
          <a:p>
            <a:r>
              <a:rPr lang="es-CL" dirty="0"/>
              <a:t>¿Cuáles de estos elementos están presentes en nuestro país?</a:t>
            </a:r>
          </a:p>
        </p:txBody>
      </p:sp>
      <p:sp>
        <p:nvSpPr>
          <p:cNvPr id="4" name="Marcador de número de diapositiva 3"/>
          <p:cNvSpPr>
            <a:spLocks noGrp="1"/>
          </p:cNvSpPr>
          <p:nvPr>
            <p:ph type="sldNum" sz="quarter" idx="5"/>
          </p:nvPr>
        </p:nvSpPr>
        <p:spPr/>
        <p:txBody>
          <a:bodyPr/>
          <a:lstStyle/>
          <a:p>
            <a:fld id="{F9B2E425-336F-4EF8-B472-75162DA0D9D0}" type="slidenum">
              <a:rPr lang="es-CL" smtClean="0"/>
              <a:t>6</a:t>
            </a:fld>
            <a:endParaRPr lang="es-CL"/>
          </a:p>
        </p:txBody>
      </p:sp>
    </p:spTree>
    <p:extLst>
      <p:ext uri="{BB962C8B-B14F-4D97-AF65-F5344CB8AC3E}">
        <p14:creationId xmlns:p14="http://schemas.microsoft.com/office/powerpoint/2010/main" val="71268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DESARROLLO</a:t>
            </a:r>
          </a:p>
          <a:p>
            <a:endParaRPr lang="es-CL" dirty="0"/>
          </a:p>
        </p:txBody>
      </p:sp>
      <p:sp>
        <p:nvSpPr>
          <p:cNvPr id="4" name="Marcador de número de diapositiva 3"/>
          <p:cNvSpPr>
            <a:spLocks noGrp="1"/>
          </p:cNvSpPr>
          <p:nvPr>
            <p:ph type="sldNum" sz="quarter" idx="5"/>
          </p:nvPr>
        </p:nvSpPr>
        <p:spPr/>
        <p:txBody>
          <a:bodyPr/>
          <a:lstStyle/>
          <a:p>
            <a:fld id="{27374997-B47F-45AB-A83B-47BD3382A558}" type="slidenum">
              <a:rPr lang="es-CL" smtClean="0"/>
              <a:t>7</a:t>
            </a:fld>
            <a:endParaRPr lang="es-CL"/>
          </a:p>
        </p:txBody>
      </p:sp>
    </p:spTree>
    <p:extLst>
      <p:ext uri="{BB962C8B-B14F-4D97-AF65-F5344CB8AC3E}">
        <p14:creationId xmlns:p14="http://schemas.microsoft.com/office/powerpoint/2010/main" val="1520885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DESARROLLO</a:t>
            </a:r>
          </a:p>
          <a:p>
            <a:endParaRPr lang="es-CL" dirty="0"/>
          </a:p>
        </p:txBody>
      </p:sp>
      <p:sp>
        <p:nvSpPr>
          <p:cNvPr id="4" name="Marcador de número de diapositiva 3"/>
          <p:cNvSpPr>
            <a:spLocks noGrp="1"/>
          </p:cNvSpPr>
          <p:nvPr>
            <p:ph type="sldNum" sz="quarter" idx="5"/>
          </p:nvPr>
        </p:nvSpPr>
        <p:spPr/>
        <p:txBody>
          <a:bodyPr/>
          <a:lstStyle/>
          <a:p>
            <a:fld id="{27374997-B47F-45AB-A83B-47BD3382A558}" type="slidenum">
              <a:rPr lang="es-CL" smtClean="0"/>
              <a:t>8</a:t>
            </a:fld>
            <a:endParaRPr lang="es-CL"/>
          </a:p>
        </p:txBody>
      </p:sp>
    </p:spTree>
    <p:extLst>
      <p:ext uri="{BB962C8B-B14F-4D97-AF65-F5344CB8AC3E}">
        <p14:creationId xmlns:p14="http://schemas.microsoft.com/office/powerpoint/2010/main" val="3038193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DESARROLLO</a:t>
            </a:r>
          </a:p>
          <a:p>
            <a:endParaRPr lang="es-CL" dirty="0"/>
          </a:p>
        </p:txBody>
      </p:sp>
      <p:sp>
        <p:nvSpPr>
          <p:cNvPr id="4" name="Marcador de número de diapositiva 3"/>
          <p:cNvSpPr>
            <a:spLocks noGrp="1"/>
          </p:cNvSpPr>
          <p:nvPr>
            <p:ph type="sldNum" sz="quarter" idx="5"/>
          </p:nvPr>
        </p:nvSpPr>
        <p:spPr/>
        <p:txBody>
          <a:bodyPr/>
          <a:lstStyle/>
          <a:p>
            <a:fld id="{27374997-B47F-45AB-A83B-47BD3382A558}" type="slidenum">
              <a:rPr lang="es-CL" smtClean="0"/>
              <a:t>9</a:t>
            </a:fld>
            <a:endParaRPr lang="es-CL"/>
          </a:p>
        </p:txBody>
      </p:sp>
    </p:spTree>
    <p:extLst>
      <p:ext uri="{BB962C8B-B14F-4D97-AF65-F5344CB8AC3E}">
        <p14:creationId xmlns:p14="http://schemas.microsoft.com/office/powerpoint/2010/main" val="4066965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DESARROLLO</a:t>
            </a:r>
          </a:p>
          <a:p>
            <a:endParaRPr lang="es-CL" dirty="0"/>
          </a:p>
        </p:txBody>
      </p:sp>
      <p:sp>
        <p:nvSpPr>
          <p:cNvPr id="4" name="Marcador de número de diapositiva 3"/>
          <p:cNvSpPr>
            <a:spLocks noGrp="1"/>
          </p:cNvSpPr>
          <p:nvPr>
            <p:ph type="sldNum" sz="quarter" idx="5"/>
          </p:nvPr>
        </p:nvSpPr>
        <p:spPr/>
        <p:txBody>
          <a:bodyPr/>
          <a:lstStyle/>
          <a:p>
            <a:fld id="{27374997-B47F-45AB-A83B-47BD3382A558}" type="slidenum">
              <a:rPr lang="es-CL" smtClean="0"/>
              <a:t>10</a:t>
            </a:fld>
            <a:endParaRPr lang="es-CL"/>
          </a:p>
        </p:txBody>
      </p:sp>
    </p:spTree>
    <p:extLst>
      <p:ext uri="{BB962C8B-B14F-4D97-AF65-F5344CB8AC3E}">
        <p14:creationId xmlns:p14="http://schemas.microsoft.com/office/powerpoint/2010/main" val="3082040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DESARROLLO</a:t>
            </a:r>
          </a:p>
          <a:p>
            <a:endParaRPr lang="es-CL" dirty="0"/>
          </a:p>
        </p:txBody>
      </p:sp>
      <p:sp>
        <p:nvSpPr>
          <p:cNvPr id="4" name="Marcador de número de diapositiva 3"/>
          <p:cNvSpPr>
            <a:spLocks noGrp="1"/>
          </p:cNvSpPr>
          <p:nvPr>
            <p:ph type="sldNum" sz="quarter" idx="5"/>
          </p:nvPr>
        </p:nvSpPr>
        <p:spPr/>
        <p:txBody>
          <a:bodyPr/>
          <a:lstStyle/>
          <a:p>
            <a:fld id="{27374997-B47F-45AB-A83B-47BD3382A558}" type="slidenum">
              <a:rPr lang="es-CL" smtClean="0"/>
              <a:t>11</a:t>
            </a:fld>
            <a:endParaRPr lang="es-CL"/>
          </a:p>
        </p:txBody>
      </p:sp>
    </p:spTree>
    <p:extLst>
      <p:ext uri="{BB962C8B-B14F-4D97-AF65-F5344CB8AC3E}">
        <p14:creationId xmlns:p14="http://schemas.microsoft.com/office/powerpoint/2010/main" val="342718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DESARROLLO</a:t>
            </a:r>
          </a:p>
          <a:p>
            <a:endParaRPr lang="es-CL" dirty="0"/>
          </a:p>
        </p:txBody>
      </p:sp>
      <p:sp>
        <p:nvSpPr>
          <p:cNvPr id="4" name="Marcador de número de diapositiva 3"/>
          <p:cNvSpPr>
            <a:spLocks noGrp="1"/>
          </p:cNvSpPr>
          <p:nvPr>
            <p:ph type="sldNum" sz="quarter" idx="5"/>
          </p:nvPr>
        </p:nvSpPr>
        <p:spPr/>
        <p:txBody>
          <a:bodyPr/>
          <a:lstStyle/>
          <a:p>
            <a:fld id="{27374997-B47F-45AB-A83B-47BD3382A558}" type="slidenum">
              <a:rPr lang="es-CL" smtClean="0"/>
              <a:t>12</a:t>
            </a:fld>
            <a:endParaRPr lang="es-CL"/>
          </a:p>
        </p:txBody>
      </p:sp>
    </p:spTree>
    <p:extLst>
      <p:ext uri="{BB962C8B-B14F-4D97-AF65-F5344CB8AC3E}">
        <p14:creationId xmlns:p14="http://schemas.microsoft.com/office/powerpoint/2010/main" val="763091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A77D9C7-6C8B-410A-98B4-863D84675A13}" type="datetimeFigureOut">
              <a:rPr lang="es-CL" smtClean="0"/>
              <a:t>18-03-2021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rIns="45720"/>
          <a:lstStyle/>
          <a:p>
            <a:fld id="{519E8DF5-9123-4850-938A-E8BABAC9B7A2}" type="slidenum">
              <a:rPr lang="es-CL" smtClean="0"/>
              <a:t>‹Nº›</a:t>
            </a:fld>
            <a:endParaRPr lang="es-CL"/>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92665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A77D9C7-6C8B-410A-98B4-863D84675A13}" type="datetimeFigureOut">
              <a:rPr lang="es-CL" smtClean="0"/>
              <a:t>18-03-2021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19E8DF5-9123-4850-938A-E8BABAC9B7A2}" type="slidenum">
              <a:rPr lang="es-CL" smtClean="0"/>
              <a:t>‹Nº›</a:t>
            </a:fld>
            <a:endParaRPr lang="es-CL"/>
          </a:p>
        </p:txBody>
      </p:sp>
    </p:spTree>
    <p:extLst>
      <p:ext uri="{BB962C8B-B14F-4D97-AF65-F5344CB8AC3E}">
        <p14:creationId xmlns:p14="http://schemas.microsoft.com/office/powerpoint/2010/main" val="2222123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A77D9C7-6C8B-410A-98B4-863D84675A13}" type="datetimeFigureOut">
              <a:rPr lang="es-CL" smtClean="0"/>
              <a:t>18-03-2021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19E8DF5-9123-4850-938A-E8BABAC9B7A2}" type="slidenum">
              <a:rPr lang="es-CL" smtClean="0"/>
              <a:t>‹Nº›</a:t>
            </a:fld>
            <a:endParaRPr lang="es-CL"/>
          </a:p>
        </p:txBody>
      </p:sp>
    </p:spTree>
    <p:extLst>
      <p:ext uri="{BB962C8B-B14F-4D97-AF65-F5344CB8AC3E}">
        <p14:creationId xmlns:p14="http://schemas.microsoft.com/office/powerpoint/2010/main" val="2596136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A77D9C7-6C8B-410A-98B4-863D84675A13}" type="datetimeFigureOut">
              <a:rPr lang="es-CL" smtClean="0"/>
              <a:t>18-03-2021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19E8DF5-9123-4850-938A-E8BABAC9B7A2}" type="slidenum">
              <a:rPr lang="es-CL" smtClean="0"/>
              <a:t>‹Nº›</a:t>
            </a:fld>
            <a:endParaRPr lang="es-CL"/>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3404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A77D9C7-6C8B-410A-98B4-863D84675A13}" type="datetimeFigureOut">
              <a:rPr lang="es-CL" smtClean="0"/>
              <a:t>18-03-2021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19E8DF5-9123-4850-938A-E8BABAC9B7A2}" type="slidenum">
              <a:rPr lang="es-CL" smtClean="0"/>
              <a:t>‹Nº›</a:t>
            </a:fld>
            <a:endParaRPr lang="es-CL"/>
          </a:p>
        </p:txBody>
      </p:sp>
    </p:spTree>
    <p:extLst>
      <p:ext uri="{BB962C8B-B14F-4D97-AF65-F5344CB8AC3E}">
        <p14:creationId xmlns:p14="http://schemas.microsoft.com/office/powerpoint/2010/main" val="124482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A77D9C7-6C8B-410A-98B4-863D84675A13}" type="datetimeFigureOut">
              <a:rPr lang="es-CL" smtClean="0"/>
              <a:t>18-03-2021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519E8DF5-9123-4850-938A-E8BABAC9B7A2}" type="slidenum">
              <a:rPr lang="es-CL" smtClean="0"/>
              <a:t>‹Nº›</a:t>
            </a:fld>
            <a:endParaRPr lang="es-CL"/>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232457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609285" y="2851331"/>
            <a:ext cx="3893623" cy="307143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666635" y="2851331"/>
            <a:ext cx="3899798" cy="307143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A77D9C7-6C8B-410A-98B4-863D84675A13}" type="datetimeFigureOut">
              <a:rPr lang="es-CL" smtClean="0"/>
              <a:t>18-03-2021</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519E8DF5-9123-4850-938A-E8BABAC9B7A2}" type="slidenum">
              <a:rPr lang="es-CL" smtClean="0"/>
              <a:t>‹Nº›</a:t>
            </a:fld>
            <a:endParaRPr lang="es-CL"/>
          </a:p>
        </p:txBody>
      </p:sp>
    </p:spTree>
    <p:extLst>
      <p:ext uri="{BB962C8B-B14F-4D97-AF65-F5344CB8AC3E}">
        <p14:creationId xmlns:p14="http://schemas.microsoft.com/office/powerpoint/2010/main" val="3259495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A77D9C7-6C8B-410A-98B4-863D84675A13}" type="datetimeFigureOut">
              <a:rPr lang="es-CL" smtClean="0"/>
              <a:t>18-03-2021</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519E8DF5-9123-4850-938A-E8BABAC9B7A2}" type="slidenum">
              <a:rPr lang="es-CL" smtClean="0"/>
              <a:t>‹Nº›</a:t>
            </a:fld>
            <a:endParaRPr lang="es-CL"/>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481454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A77D9C7-6C8B-410A-98B4-863D84675A13}" type="datetimeFigureOut">
              <a:rPr lang="es-CL" smtClean="0"/>
              <a:t>18-03-2021</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519E8DF5-9123-4850-938A-E8BABAC9B7A2}" type="slidenum">
              <a:rPr lang="es-CL" smtClean="0"/>
              <a:t>‹Nº›</a:t>
            </a:fld>
            <a:endParaRPr lang="es-CL"/>
          </a:p>
        </p:txBody>
      </p:sp>
    </p:spTree>
    <p:extLst>
      <p:ext uri="{BB962C8B-B14F-4D97-AF65-F5344CB8AC3E}">
        <p14:creationId xmlns:p14="http://schemas.microsoft.com/office/powerpoint/2010/main" val="2951709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A77D9C7-6C8B-410A-98B4-863D84675A13}" type="datetimeFigureOut">
              <a:rPr lang="es-CL" smtClean="0"/>
              <a:t>18-03-2021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519E8DF5-9123-4850-938A-E8BABAC9B7A2}" type="slidenum">
              <a:rPr lang="es-CL" smtClean="0"/>
              <a:t>‹Nº›</a:t>
            </a:fld>
            <a:endParaRPr lang="es-CL"/>
          </a:p>
        </p:txBody>
      </p:sp>
    </p:spTree>
    <p:extLst>
      <p:ext uri="{BB962C8B-B14F-4D97-AF65-F5344CB8AC3E}">
        <p14:creationId xmlns:p14="http://schemas.microsoft.com/office/powerpoint/2010/main" val="281912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A77D9C7-6C8B-410A-98B4-863D84675A13}" type="datetimeFigureOut">
              <a:rPr lang="es-CL" smtClean="0"/>
              <a:t>18-03-2021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519E8DF5-9123-4850-938A-E8BABAC9B7A2}" type="slidenum">
              <a:rPr lang="es-CL" smtClean="0"/>
              <a:t>‹Nº›</a:t>
            </a:fld>
            <a:endParaRPr lang="es-CL"/>
          </a:p>
        </p:txBody>
      </p:sp>
    </p:spTree>
    <p:extLst>
      <p:ext uri="{BB962C8B-B14F-4D97-AF65-F5344CB8AC3E}">
        <p14:creationId xmlns:p14="http://schemas.microsoft.com/office/powerpoint/2010/main" val="3911273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9A77D9C7-6C8B-410A-98B4-863D84675A13}" type="datetimeFigureOut">
              <a:rPr lang="es-CL" smtClean="0"/>
              <a:t>18-03-2021</a:t>
            </a:fld>
            <a:endParaRPr lang="es-CL"/>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519E8DF5-9123-4850-938A-E8BABAC9B7A2}" type="slidenum">
              <a:rPr lang="es-CL" smtClean="0"/>
              <a:t>‹Nº›</a:t>
            </a:fld>
            <a:endParaRPr lang="es-CL"/>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2716884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jessyfutbol.blogspot.com/2013/03/reglas-del-soccer-en-el-soccer-17.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s://www.elmostrador.cl/destacado/2019/11/17/hay-una-falta-de-confianza-en-la-democracia-liberal-tal-y-como-esta-existe-el-analisis-del-sociologo-manuel-castells-sobre-la-crisis-politica-en-chil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pixabay.com/es/atenci%C3%B3n-advertencia-signo-297169/" TargetMode="Externa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rea.ceibal.edu.uy/elp/m-s-de-5000-a-os-de-trabajo-y-derechos-humanos/inicio" TargetMode="External"/><Relationship Id="rId7" Type="http://schemas.openxmlformats.org/officeDocument/2006/relationships/hyperlink" Target="http://centroderecursos.educarchile.cl/handle/20.500.12246/14666" TargetMode="Externa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hyperlink" Target="https://historia-biografia.com/historia-de-la-revolucion-francesa/" TargetMode="Externa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1.jpeg"/><Relationship Id="rId7" Type="http://schemas.openxmlformats.org/officeDocument/2006/relationships/hyperlink" Target="http://www.cronicasdeunmundofeliz.com/2015/11/soberania-nacional-y-liberalismo.html"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1.jpg"/><Relationship Id="rId11" Type="http://schemas.openxmlformats.org/officeDocument/2006/relationships/hyperlink" Target="http://closministre.blogspot.com/2008/09/executiu-legislatiu-judicial-i-un-b.html" TargetMode="External"/><Relationship Id="rId5" Type="http://schemas.openxmlformats.org/officeDocument/2006/relationships/image" Target="../media/image3.png"/><Relationship Id="rId10" Type="http://schemas.openxmlformats.org/officeDocument/2006/relationships/image" Target="../media/image13.jpg"/><Relationship Id="rId4" Type="http://schemas.openxmlformats.org/officeDocument/2006/relationships/image" Target="../media/image2.png"/><Relationship Id="rId9" Type="http://schemas.openxmlformats.org/officeDocument/2006/relationships/hyperlink" Target="https://bradanovic.blogspot.com/2017/07/otra-vez-sobre-el-aborto.html"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debate21.es/2016/01/03/es-posible-mas-democracia-una-reflexion-de-norberto-bobbio/democracia-directa/" TargetMode="Externa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F67449-B30B-44BB-898E-86BD95954F4D}"/>
              </a:ext>
            </a:extLst>
          </p:cNvPr>
          <p:cNvSpPr>
            <a:spLocks noGrp="1"/>
          </p:cNvSpPr>
          <p:nvPr>
            <p:ph type="ctrTitle"/>
          </p:nvPr>
        </p:nvSpPr>
        <p:spPr>
          <a:xfrm>
            <a:off x="5067508" y="831975"/>
            <a:ext cx="6457950" cy="4476835"/>
          </a:xfrm>
        </p:spPr>
        <p:style>
          <a:lnRef idx="2">
            <a:schemeClr val="accent6">
              <a:shade val="50000"/>
            </a:schemeClr>
          </a:lnRef>
          <a:fillRef idx="1">
            <a:schemeClr val="accent6"/>
          </a:fillRef>
          <a:effectRef idx="0">
            <a:schemeClr val="accent6"/>
          </a:effectRef>
          <a:fontRef idx="minor">
            <a:schemeClr val="lt1"/>
          </a:fontRef>
        </p:style>
        <p:txBody>
          <a:bodyPr anchor="b">
            <a:normAutofit/>
          </a:bodyPr>
          <a:lstStyle/>
          <a:p>
            <a:pPr algn="l"/>
            <a:r>
              <a:rPr lang="es-ES" sz="4700" dirty="0">
                <a:solidFill>
                  <a:schemeClr val="bg1"/>
                </a:solidFill>
              </a:rPr>
              <a:t>Unidad 0: </a:t>
            </a:r>
            <a:r>
              <a:rPr lang="es-CL" sz="4700" dirty="0">
                <a:solidFill>
                  <a:schemeClr val="bg1"/>
                </a:solidFill>
              </a:rPr>
              <a:t>Repaso</a:t>
            </a:r>
            <a:br>
              <a:rPr lang="es-CL" sz="4700" dirty="0">
                <a:solidFill>
                  <a:schemeClr val="bg1"/>
                </a:solidFill>
              </a:rPr>
            </a:br>
            <a:r>
              <a:rPr lang="es-CL" sz="4800" dirty="0">
                <a:solidFill>
                  <a:schemeClr val="bg1"/>
                </a:solidFill>
              </a:rPr>
              <a:t>Democracia origen y características</a:t>
            </a:r>
            <a:br>
              <a:rPr lang="es-CL" sz="4800" dirty="0">
                <a:solidFill>
                  <a:schemeClr val="bg1"/>
                </a:solidFill>
              </a:rPr>
            </a:br>
            <a:br>
              <a:rPr lang="es-CL" sz="4700" dirty="0">
                <a:solidFill>
                  <a:schemeClr val="bg1"/>
                </a:solidFill>
              </a:rPr>
            </a:br>
            <a:endParaRPr lang="es-CL" sz="4700" dirty="0">
              <a:solidFill>
                <a:schemeClr val="bg1"/>
              </a:solidFill>
            </a:endParaRPr>
          </a:p>
        </p:txBody>
      </p:sp>
      <p:pic>
        <p:nvPicPr>
          <p:cNvPr id="6" name="Imagen 5" descr="Imagen que contiene peine&#10;&#10;Descripción generada automáticamente">
            <a:extLst>
              <a:ext uri="{FF2B5EF4-FFF2-40B4-BE49-F238E27FC236}">
                <a16:creationId xmlns:a16="http://schemas.microsoft.com/office/drawing/2014/main" id="{A701A022-9BCC-4492-8A94-A445311860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82" y="1545810"/>
            <a:ext cx="4047843" cy="2398208"/>
          </a:xfrm>
          <a:prstGeom prst="rect">
            <a:avLst/>
          </a:prstGeom>
        </p:spPr>
      </p:pic>
      <p:graphicFrame>
        <p:nvGraphicFramePr>
          <p:cNvPr id="4" name="Tabla 3">
            <a:extLst>
              <a:ext uri="{FF2B5EF4-FFF2-40B4-BE49-F238E27FC236}">
                <a16:creationId xmlns:a16="http://schemas.microsoft.com/office/drawing/2014/main" id="{14C337DA-5D29-4AB7-8664-A33D624CF242}"/>
              </a:ext>
            </a:extLst>
          </p:cNvPr>
          <p:cNvGraphicFramePr>
            <a:graphicFrameLocks noGrp="1"/>
          </p:cNvGraphicFramePr>
          <p:nvPr>
            <p:extLst>
              <p:ext uri="{D42A27DB-BD31-4B8C-83A1-F6EECF244321}">
                <p14:modId xmlns:p14="http://schemas.microsoft.com/office/powerpoint/2010/main" val="1189948814"/>
              </p:ext>
            </p:extLst>
          </p:nvPr>
        </p:nvGraphicFramePr>
        <p:xfrm>
          <a:off x="5624104" y="5795105"/>
          <a:ext cx="6457950" cy="894080"/>
        </p:xfrm>
        <a:graphic>
          <a:graphicData uri="http://schemas.openxmlformats.org/drawingml/2006/table">
            <a:tbl>
              <a:tblPr>
                <a:tableStyleId>{5C22544A-7EE6-4342-B048-85BDC9FD1C3A}</a:tableStyleId>
              </a:tblPr>
              <a:tblGrid>
                <a:gridCol w="873091">
                  <a:extLst>
                    <a:ext uri="{9D8B030D-6E8A-4147-A177-3AD203B41FA5}">
                      <a16:colId xmlns:a16="http://schemas.microsoft.com/office/drawing/2014/main" val="3640997509"/>
                    </a:ext>
                  </a:extLst>
                </a:gridCol>
                <a:gridCol w="5584859">
                  <a:extLst>
                    <a:ext uri="{9D8B030D-6E8A-4147-A177-3AD203B41FA5}">
                      <a16:colId xmlns:a16="http://schemas.microsoft.com/office/drawing/2014/main" val="3907514096"/>
                    </a:ext>
                  </a:extLst>
                </a:gridCol>
              </a:tblGrid>
              <a:tr h="894080">
                <a:tc>
                  <a:txBody>
                    <a:bodyPr/>
                    <a:lstStyle/>
                    <a:p>
                      <a:pPr algn="ctr">
                        <a:lnSpc>
                          <a:spcPct val="107000"/>
                        </a:lnSpc>
                        <a:spcAft>
                          <a:spcPts val="800"/>
                        </a:spcAft>
                      </a:pPr>
                      <a:endParaRPr lang="es-CL"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CL" sz="1200" dirty="0">
                          <a:effectLst/>
                        </a:rPr>
                        <a:t>CLASE </a:t>
                      </a:r>
                      <a:r>
                        <a:rPr lang="es-CL" sz="1200" dirty="0" err="1">
                          <a:effectLst/>
                        </a:rPr>
                        <a:t>Nº3</a:t>
                      </a:r>
                      <a:r>
                        <a:rPr lang="es-CL" sz="1200" dirty="0">
                          <a:effectLst/>
                        </a:rPr>
                        <a:t> y 4    Educación Ciudadana   4to Medio</a:t>
                      </a:r>
                      <a:endParaRPr lang="es-CL" sz="1100" dirty="0">
                        <a:effectLst/>
                      </a:endParaRPr>
                    </a:p>
                    <a:p>
                      <a:pPr>
                        <a:lnSpc>
                          <a:spcPct val="107000"/>
                        </a:lnSpc>
                        <a:spcAft>
                          <a:spcPts val="800"/>
                        </a:spcAft>
                      </a:pPr>
                      <a:r>
                        <a:rPr lang="es-CL" sz="1200" dirty="0">
                          <a:effectLst/>
                        </a:rPr>
                        <a:t>Profesor: Abraham López Fuentes   Correo: alopez@colegiodelreal.cl</a:t>
                      </a:r>
                      <a:endParaRPr lang="es-CL" sz="1100" dirty="0">
                        <a:effectLst/>
                      </a:endParaRPr>
                    </a:p>
                  </a:txBody>
                  <a:tcPr marL="44450" marR="44450" marT="0" marB="0" anchor="ctr"/>
                </a:tc>
                <a:extLst>
                  <a:ext uri="{0D108BD9-81ED-4DB2-BD59-A6C34878D82A}">
                    <a16:rowId xmlns:a16="http://schemas.microsoft.com/office/drawing/2014/main" val="3796300695"/>
                  </a:ext>
                </a:extLst>
              </a:tr>
            </a:tbl>
          </a:graphicData>
        </a:graphic>
      </p:graphicFrame>
      <p:pic>
        <p:nvPicPr>
          <p:cNvPr id="1025" name="Imagen 1">
            <a:extLst>
              <a:ext uri="{FF2B5EF4-FFF2-40B4-BE49-F238E27FC236}">
                <a16:creationId xmlns:a16="http://schemas.microsoft.com/office/drawing/2014/main" id="{A358B229-9FB0-4D55-9D27-31E91D7721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4104" y="5970683"/>
            <a:ext cx="80010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280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useBgFill="1">
        <p:nvSpPr>
          <p:cNvPr id="12" name="Rectangle 11">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FCFF961-4E84-4FD1-859C-B7F410031C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793" y="0"/>
            <a:ext cx="4632503" cy="6858000"/>
          </a:xfrm>
          <a:prstGeom prst="rect">
            <a:avLst/>
          </a:prstGeom>
        </p:spPr>
      </p:pic>
      <p:sp>
        <p:nvSpPr>
          <p:cNvPr id="4" name="Título 1">
            <a:extLst>
              <a:ext uri="{FF2B5EF4-FFF2-40B4-BE49-F238E27FC236}">
                <a16:creationId xmlns:a16="http://schemas.microsoft.com/office/drawing/2014/main" id="{A0E2D530-DD2D-4FE6-8A43-FD7667270E22}"/>
              </a:ext>
            </a:extLst>
          </p:cNvPr>
          <p:cNvSpPr>
            <a:spLocks noGrp="1"/>
          </p:cNvSpPr>
          <p:nvPr>
            <p:ph type="title"/>
          </p:nvPr>
        </p:nvSpPr>
        <p:spPr>
          <a:xfrm>
            <a:off x="1027421" y="189669"/>
            <a:ext cx="2888120" cy="1497089"/>
          </a:xfrm>
        </p:spPr>
        <p:txBody>
          <a:bodyPr vert="horz" lIns="91440" tIns="45720" rIns="91440" bIns="45720" rtlCol="0" anchor="ctr">
            <a:normAutofit fontScale="90000"/>
          </a:bodyPr>
          <a:lstStyle/>
          <a:p>
            <a:r>
              <a:rPr lang="en-US" sz="3600" dirty="0" err="1"/>
              <a:t>Responde</a:t>
            </a:r>
            <a:r>
              <a:rPr lang="en-US" sz="3600" dirty="0"/>
              <a:t> </a:t>
            </a:r>
            <a:r>
              <a:rPr lang="en-US" sz="3600" dirty="0" err="1"/>
              <a:t>en</a:t>
            </a:r>
            <a:r>
              <a:rPr lang="en-US" sz="3600" dirty="0"/>
              <a:t> </a:t>
            </a:r>
            <a:r>
              <a:rPr lang="en-US" sz="3600" dirty="0" err="1"/>
              <a:t>tu</a:t>
            </a:r>
            <a:r>
              <a:rPr lang="en-US" sz="3600" dirty="0"/>
              <a:t> </a:t>
            </a:r>
            <a:r>
              <a:rPr lang="en-US" sz="3600" dirty="0" err="1"/>
              <a:t>cuaderno</a:t>
            </a:r>
            <a:endParaRPr lang="en-US" sz="3600" dirty="0"/>
          </a:p>
        </p:txBody>
      </p:sp>
      <p:sp>
        <p:nvSpPr>
          <p:cNvPr id="16" name="Rectangle 15">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DF737BB4-6553-47A8-893F-178A10C6B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Marcador de contenido 2">
            <a:extLst>
              <a:ext uri="{FF2B5EF4-FFF2-40B4-BE49-F238E27FC236}">
                <a16:creationId xmlns:a16="http://schemas.microsoft.com/office/drawing/2014/main" id="{462C565D-19F0-4107-9CC2-50031BFB1B56}"/>
              </a:ext>
            </a:extLst>
          </p:cNvPr>
          <p:cNvSpPr>
            <a:spLocks noGrp="1"/>
          </p:cNvSpPr>
          <p:nvPr>
            <p:ph idx="1"/>
          </p:nvPr>
        </p:nvSpPr>
        <p:spPr>
          <a:xfrm>
            <a:off x="5329969" y="647750"/>
            <a:ext cx="5850936" cy="941353"/>
          </a:xfrm>
        </p:spPr>
        <p:txBody>
          <a:bodyPr vert="horz" lIns="91440" tIns="45720" rIns="91440" bIns="45720" rtlCol="0" anchor="ctr">
            <a:normAutofit fontScale="92500" lnSpcReduction="10000"/>
          </a:bodyPr>
          <a:lstStyle/>
          <a:p>
            <a:pPr marL="0" indent="0">
              <a:buNone/>
            </a:pPr>
            <a:r>
              <a:rPr lang="en-US" sz="1800" dirty="0"/>
              <a:t>¿</a:t>
            </a:r>
            <a:r>
              <a:rPr lang="en-US" sz="1800" dirty="0" err="1"/>
              <a:t>Qué</a:t>
            </a:r>
            <a:r>
              <a:rPr lang="en-US" sz="1800" dirty="0"/>
              <a:t> </a:t>
            </a:r>
            <a:r>
              <a:rPr lang="en-US" sz="1800" dirty="0" err="1"/>
              <a:t>ventajas</a:t>
            </a:r>
            <a:r>
              <a:rPr lang="en-US" sz="1800" dirty="0"/>
              <a:t> y </a:t>
            </a:r>
            <a:r>
              <a:rPr lang="en-US" sz="1800" dirty="0" err="1"/>
              <a:t>desventajas</a:t>
            </a:r>
            <a:r>
              <a:rPr lang="en-US" sz="1800" dirty="0"/>
              <a:t> </a:t>
            </a:r>
            <a:r>
              <a:rPr lang="en-US" sz="1800" dirty="0" err="1"/>
              <a:t>presentan</a:t>
            </a:r>
            <a:r>
              <a:rPr lang="en-US" sz="1800" dirty="0"/>
              <a:t> </a:t>
            </a:r>
            <a:r>
              <a:rPr lang="en-US" sz="1800" dirty="0" err="1"/>
              <a:t>estos</a:t>
            </a:r>
            <a:r>
              <a:rPr lang="en-US" sz="1800" dirty="0"/>
              <a:t> </a:t>
            </a:r>
            <a:r>
              <a:rPr lang="en-US" sz="1800" dirty="0" err="1"/>
              <a:t>tipos</a:t>
            </a:r>
            <a:r>
              <a:rPr lang="en-US" sz="1800" dirty="0"/>
              <a:t> de </a:t>
            </a:r>
            <a:r>
              <a:rPr lang="en-US" sz="1800" dirty="0" err="1"/>
              <a:t>democracia</a:t>
            </a:r>
            <a:r>
              <a:rPr lang="en-US" sz="1800" dirty="0"/>
              <a:t> (</a:t>
            </a:r>
            <a:r>
              <a:rPr lang="en-US" sz="1800" dirty="0" err="1"/>
              <a:t>directa-indirecta</a:t>
            </a:r>
            <a:r>
              <a:rPr lang="en-US" sz="1800" dirty="0"/>
              <a:t>)? </a:t>
            </a:r>
            <a:r>
              <a:rPr lang="en-US" sz="1800" dirty="0" err="1"/>
              <a:t>Señala</a:t>
            </a:r>
            <a:r>
              <a:rPr lang="en-US" sz="1800" dirty="0"/>
              <a:t> una </a:t>
            </a:r>
            <a:r>
              <a:rPr lang="en-US" sz="1800" dirty="0" err="1"/>
              <a:t>ventaja</a:t>
            </a:r>
            <a:r>
              <a:rPr lang="en-US" sz="1800" dirty="0"/>
              <a:t> y una </a:t>
            </a:r>
            <a:r>
              <a:rPr lang="en-US" sz="1800" dirty="0" err="1"/>
              <a:t>desventaja</a:t>
            </a:r>
            <a:r>
              <a:rPr lang="en-US" sz="1800" dirty="0"/>
              <a:t> para </a:t>
            </a:r>
            <a:r>
              <a:rPr lang="en-US" sz="1800" dirty="0" err="1"/>
              <a:t>cada</a:t>
            </a:r>
            <a:r>
              <a:rPr lang="en-US" sz="1800" dirty="0"/>
              <a:t> uno.</a:t>
            </a:r>
          </a:p>
        </p:txBody>
      </p:sp>
      <p:graphicFrame>
        <p:nvGraphicFramePr>
          <p:cNvPr id="2" name="Tabla 2">
            <a:extLst>
              <a:ext uri="{FF2B5EF4-FFF2-40B4-BE49-F238E27FC236}">
                <a16:creationId xmlns:a16="http://schemas.microsoft.com/office/drawing/2014/main" id="{80EF229F-1A81-47E7-9859-A6E0834019B7}"/>
              </a:ext>
            </a:extLst>
          </p:cNvPr>
          <p:cNvGraphicFramePr>
            <a:graphicFrameLocks noGrp="1"/>
          </p:cNvGraphicFramePr>
          <p:nvPr>
            <p:extLst>
              <p:ext uri="{D42A27DB-BD31-4B8C-83A1-F6EECF244321}">
                <p14:modId xmlns:p14="http://schemas.microsoft.com/office/powerpoint/2010/main" val="1615118226"/>
              </p:ext>
            </p:extLst>
          </p:nvPr>
        </p:nvGraphicFramePr>
        <p:xfrm>
          <a:off x="3580238" y="1909267"/>
          <a:ext cx="8127999" cy="46634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061321509"/>
                    </a:ext>
                  </a:extLst>
                </a:gridCol>
                <a:gridCol w="2709333">
                  <a:extLst>
                    <a:ext uri="{9D8B030D-6E8A-4147-A177-3AD203B41FA5}">
                      <a16:colId xmlns:a16="http://schemas.microsoft.com/office/drawing/2014/main" val="3306583412"/>
                    </a:ext>
                  </a:extLst>
                </a:gridCol>
                <a:gridCol w="2709333">
                  <a:extLst>
                    <a:ext uri="{9D8B030D-6E8A-4147-A177-3AD203B41FA5}">
                      <a16:colId xmlns:a16="http://schemas.microsoft.com/office/drawing/2014/main" val="572697135"/>
                    </a:ext>
                  </a:extLst>
                </a:gridCol>
              </a:tblGrid>
              <a:tr h="580678">
                <a:tc>
                  <a:txBody>
                    <a:bodyPr/>
                    <a:lstStyle/>
                    <a:p>
                      <a:endParaRPr lang="es-CL"/>
                    </a:p>
                  </a:txBody>
                  <a:tcPr/>
                </a:tc>
                <a:tc>
                  <a:txBody>
                    <a:bodyPr/>
                    <a:lstStyle/>
                    <a:p>
                      <a:r>
                        <a:rPr lang="es-ES" dirty="0"/>
                        <a:t>DIRECTA</a:t>
                      </a:r>
                      <a:endParaRPr lang="es-CL" dirty="0"/>
                    </a:p>
                  </a:txBody>
                  <a:tcPr/>
                </a:tc>
                <a:tc>
                  <a:txBody>
                    <a:bodyPr/>
                    <a:lstStyle/>
                    <a:p>
                      <a:r>
                        <a:rPr lang="es-ES" dirty="0"/>
                        <a:t>INDIRECTA o REPRESENTATIVA</a:t>
                      </a:r>
                      <a:endParaRPr lang="es-CL" dirty="0"/>
                    </a:p>
                  </a:txBody>
                  <a:tcPr/>
                </a:tc>
                <a:extLst>
                  <a:ext uri="{0D108BD9-81ED-4DB2-BD59-A6C34878D82A}">
                    <a16:rowId xmlns:a16="http://schemas.microsoft.com/office/drawing/2014/main" val="1933671499"/>
                  </a:ext>
                </a:extLst>
              </a:tr>
              <a:tr h="1432226">
                <a:tc>
                  <a:txBody>
                    <a:bodyPr/>
                    <a:lstStyle/>
                    <a:p>
                      <a:r>
                        <a:rPr lang="es-ES" dirty="0"/>
                        <a:t>VENTAJA</a:t>
                      </a:r>
                      <a:endParaRPr lang="es-CL" dirty="0"/>
                    </a:p>
                  </a:txBody>
                  <a:tcPr/>
                </a:tc>
                <a:tc>
                  <a:txBody>
                    <a:bodyPr/>
                    <a:lstStyle/>
                    <a:p>
                      <a:r>
                        <a:rPr lang="es-ES" dirty="0"/>
                        <a:t>Se ven los problemas tal y como son (directamente)</a:t>
                      </a:r>
                    </a:p>
                    <a:p>
                      <a:r>
                        <a:rPr lang="es-ES" dirty="0"/>
                        <a:t>Se recogen opiniones complejas de los involucrados</a:t>
                      </a:r>
                      <a:endParaRPr lang="es-CL" dirty="0"/>
                    </a:p>
                  </a:txBody>
                  <a:tcPr/>
                </a:tc>
                <a:tc>
                  <a:txBody>
                    <a:bodyPr/>
                    <a:lstStyle/>
                    <a:p>
                      <a:r>
                        <a:rPr lang="es-ES" dirty="0"/>
                        <a:t>Su deliberación es más sencilla.</a:t>
                      </a:r>
                    </a:p>
                    <a:p>
                      <a:r>
                        <a:rPr lang="es-ES" dirty="0"/>
                        <a:t>Mayor facilidad para genera consenso. </a:t>
                      </a:r>
                      <a:endParaRPr lang="es-CL" dirty="0"/>
                    </a:p>
                  </a:txBody>
                  <a:tcPr/>
                </a:tc>
                <a:extLst>
                  <a:ext uri="{0D108BD9-81ED-4DB2-BD59-A6C34878D82A}">
                    <a16:rowId xmlns:a16="http://schemas.microsoft.com/office/drawing/2014/main" val="3410094022"/>
                  </a:ext>
                </a:extLst>
              </a:tr>
              <a:tr h="1432226">
                <a:tc>
                  <a:txBody>
                    <a:bodyPr/>
                    <a:lstStyle/>
                    <a:p>
                      <a:r>
                        <a:rPr lang="es-ES" dirty="0"/>
                        <a:t>DESVENTAJA</a:t>
                      </a:r>
                      <a:endParaRPr lang="es-CL" dirty="0"/>
                    </a:p>
                  </a:txBody>
                  <a:tcPr/>
                </a:tc>
                <a:tc>
                  <a:txBody>
                    <a:bodyPr/>
                    <a:lstStyle/>
                    <a:p>
                      <a:r>
                        <a:rPr lang="es-ES" dirty="0"/>
                        <a:t>No siempre puede entregar soluciones cuando hablamos de grupos grandes de individuos.</a:t>
                      </a:r>
                    </a:p>
                    <a:p>
                      <a:r>
                        <a:rPr lang="es-ES" dirty="0"/>
                        <a:t>Tomaría mucho tiempo recoger opiniones de todos.</a:t>
                      </a:r>
                      <a:endParaRPr lang="es-CL" dirty="0"/>
                    </a:p>
                  </a:txBody>
                  <a:tcPr/>
                </a:tc>
                <a:tc>
                  <a:txBody>
                    <a:bodyPr/>
                    <a:lstStyle/>
                    <a:p>
                      <a:r>
                        <a:rPr lang="es-ES" dirty="0"/>
                        <a:t>Las decisiones las tomas individuos que ajenos al problema.</a:t>
                      </a:r>
                    </a:p>
                    <a:p>
                      <a:r>
                        <a:rPr lang="es-ES" dirty="0"/>
                        <a:t>No se considera la opinión completa de todos los involucrados.</a:t>
                      </a:r>
                      <a:endParaRPr lang="es-CL" dirty="0"/>
                    </a:p>
                  </a:txBody>
                  <a:tcPr/>
                </a:tc>
                <a:extLst>
                  <a:ext uri="{0D108BD9-81ED-4DB2-BD59-A6C34878D82A}">
                    <a16:rowId xmlns:a16="http://schemas.microsoft.com/office/drawing/2014/main" val="1592145712"/>
                  </a:ext>
                </a:extLst>
              </a:tr>
            </a:tbl>
          </a:graphicData>
        </a:graphic>
      </p:graphicFrame>
    </p:spTree>
    <p:extLst>
      <p:ext uri="{BB962C8B-B14F-4D97-AF65-F5344CB8AC3E}">
        <p14:creationId xmlns:p14="http://schemas.microsoft.com/office/powerpoint/2010/main" val="322663577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BEDFD2F-1480-498D-9A62-BA55B14A3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52D381FB-9400-4C85-9074-8D2C4A88D8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7" name="Picture 16">
            <a:extLst>
              <a:ext uri="{FF2B5EF4-FFF2-40B4-BE49-F238E27FC236}">
                <a16:creationId xmlns:a16="http://schemas.microsoft.com/office/drawing/2014/main" id="{048C39C2-D375-4197-8882-9EBD58C853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9" name="Rectangle 18">
            <a:extLst>
              <a:ext uri="{FF2B5EF4-FFF2-40B4-BE49-F238E27FC236}">
                <a16:creationId xmlns:a16="http://schemas.microsoft.com/office/drawing/2014/main" id="{C306EEC9-6E83-4555-A9D3-7910ED27B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86F7B80-3B04-4C72-BA77-E34EF7FAC9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D1AC6C6-FE68-4B13-BFCF-D0E8B3D81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6">
            <a:extLst>
              <a:ext uri="{FF2B5EF4-FFF2-40B4-BE49-F238E27FC236}">
                <a16:creationId xmlns:a16="http://schemas.microsoft.com/office/drawing/2014/main" id="{DD708853-97EE-44F2-B93D-151AB2D262E9}"/>
              </a:ext>
            </a:extLst>
          </p:cNvPr>
          <p:cNvSpPr>
            <a:spLocks noGrp="1"/>
          </p:cNvSpPr>
          <p:nvPr>
            <p:ph type="title"/>
          </p:nvPr>
        </p:nvSpPr>
        <p:spPr>
          <a:xfrm>
            <a:off x="1017609" y="722499"/>
            <a:ext cx="2668106" cy="1077229"/>
          </a:xfrm>
        </p:spPr>
        <p:txBody>
          <a:bodyPr vert="horz" lIns="91440" tIns="45720" rIns="91440" bIns="45720" rtlCol="0" anchor="t">
            <a:normAutofit/>
          </a:bodyPr>
          <a:lstStyle/>
          <a:p>
            <a:pPr algn="l"/>
            <a:r>
              <a:rPr lang="es-CL" sz="2800" dirty="0"/>
              <a:t>Democracia en la Actualidad</a:t>
            </a:r>
          </a:p>
        </p:txBody>
      </p:sp>
      <p:sp>
        <p:nvSpPr>
          <p:cNvPr id="2" name="CuadroTexto 1">
            <a:extLst>
              <a:ext uri="{FF2B5EF4-FFF2-40B4-BE49-F238E27FC236}">
                <a16:creationId xmlns:a16="http://schemas.microsoft.com/office/drawing/2014/main" id="{FA942951-43A7-41DE-9720-8D95C28ABA61}"/>
              </a:ext>
            </a:extLst>
          </p:cNvPr>
          <p:cNvSpPr txBox="1"/>
          <p:nvPr/>
        </p:nvSpPr>
        <p:spPr>
          <a:xfrm>
            <a:off x="148035" y="4676684"/>
            <a:ext cx="3540891" cy="1816078"/>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lnSpcReduction="10000"/>
          </a:bodyPr>
          <a:lstStyle/>
          <a:p>
            <a:pPr algn="just" defTabSz="914400">
              <a:lnSpc>
                <a:spcPct val="120000"/>
              </a:lnSpc>
              <a:spcAft>
                <a:spcPts val="600"/>
              </a:spcAft>
              <a:buClr>
                <a:schemeClr val="accent6"/>
              </a:buClr>
              <a:buSzPct val="90000"/>
              <a:buFont typeface="Wingdings" panose="05000000000000000000" pitchFamily="2" charset="2"/>
              <a:buChar char="§"/>
            </a:pPr>
            <a:r>
              <a:rPr lang="es-CL" sz="1600" dirty="0">
                <a:solidFill>
                  <a:schemeClr val="tx1"/>
                </a:solidFill>
              </a:rPr>
              <a:t>Cuando un concepto o idea varía a través del tiempo, cambiando su significado o características en relación al contexto en el que se ubica, consideramos que posee “historicidad”.</a:t>
            </a:r>
          </a:p>
        </p:txBody>
      </p:sp>
      <p:sp>
        <p:nvSpPr>
          <p:cNvPr id="25" name="Rectangle 24">
            <a:extLst>
              <a:ext uri="{FF2B5EF4-FFF2-40B4-BE49-F238E27FC236}">
                <a16:creationId xmlns:a16="http://schemas.microsoft.com/office/drawing/2014/main" id="{7E2C0214-1438-4F5F-8BB7-847D7B2B3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151" y="0"/>
            <a:ext cx="595084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1CFFB3C-DBCC-498B-B635-CD1FA730D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6044" y="240175"/>
            <a:ext cx="5461080" cy="6371837"/>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BB289EA-43E0-4FC3-A38C-8168D8F18A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Diagrama&#10;&#10;Descripción generada automáticamente">
            <a:extLst>
              <a:ext uri="{FF2B5EF4-FFF2-40B4-BE49-F238E27FC236}">
                <a16:creationId xmlns:a16="http://schemas.microsoft.com/office/drawing/2014/main" id="{584C691C-7553-4610-A53B-4F5551CB19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8200" y="365238"/>
            <a:ext cx="8170032" cy="6127524"/>
          </a:xfrm>
          <a:prstGeom prst="rect">
            <a:avLst/>
          </a:prstGeom>
        </p:spPr>
      </p:pic>
    </p:spTree>
    <p:extLst>
      <p:ext uri="{BB962C8B-B14F-4D97-AF65-F5344CB8AC3E}">
        <p14:creationId xmlns:p14="http://schemas.microsoft.com/office/powerpoint/2010/main" val="458989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1" name="Picture 10">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 name="Rectangle 12">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72168E9E-94E9-4BE3-B88C-C8A468117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12107AC1-AA0D-4097-B03D-FD3C632AB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TextBox 20">
            <a:extLst>
              <a:ext uri="{FF2B5EF4-FFF2-40B4-BE49-F238E27FC236}">
                <a16:creationId xmlns:a16="http://schemas.microsoft.com/office/drawing/2014/main" id="{7C8D231A-EC46-4736-B00F-76D3070822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3" name="Rectangle 22">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1">
            <a:extLst>
              <a:ext uri="{FF2B5EF4-FFF2-40B4-BE49-F238E27FC236}">
                <a16:creationId xmlns:a16="http://schemas.microsoft.com/office/drawing/2014/main" id="{606DFB80-B47F-473E-ADF0-CE0D1DBB3CD1}"/>
              </a:ext>
            </a:extLst>
          </p:cNvPr>
          <p:cNvSpPr>
            <a:spLocks noGrp="1"/>
          </p:cNvSpPr>
          <p:nvPr>
            <p:ph type="title"/>
          </p:nvPr>
        </p:nvSpPr>
        <p:spPr>
          <a:xfrm>
            <a:off x="5659697" y="1949051"/>
            <a:ext cx="5644108" cy="4056638"/>
          </a:xfrm>
        </p:spPr>
        <p:txBody>
          <a:bodyPr vert="horz" lIns="91440" tIns="45720" rIns="91440" bIns="45720" rtlCol="0" anchor="t">
            <a:normAutofit/>
          </a:bodyPr>
          <a:lstStyle/>
          <a:p>
            <a:r>
              <a:rPr lang="en-US" sz="6600" spc="150"/>
              <a:t>¿Cómo es la convivencia en democracia?</a:t>
            </a:r>
          </a:p>
        </p:txBody>
      </p:sp>
      <p:sp>
        <p:nvSpPr>
          <p:cNvPr id="25" name="Rectangle 24">
            <a:extLst>
              <a:ext uri="{FF2B5EF4-FFF2-40B4-BE49-F238E27FC236}">
                <a16:creationId xmlns:a16="http://schemas.microsoft.com/office/drawing/2014/main" id="{5DA7D8ED-4DB6-46C0-AE81-24DA0AAF9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6204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E5C12349-62E6-4BD7-9794-8785CD02DF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3" y="0"/>
            <a:ext cx="3690120"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ight Triangle 28">
            <a:extLst>
              <a:ext uri="{FF2B5EF4-FFF2-40B4-BE49-F238E27FC236}">
                <a16:creationId xmlns:a16="http://schemas.microsoft.com/office/drawing/2014/main" id="{CDD5A4AA-8515-49AE-8C6C-9CF6E14C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1431831" y="1949051"/>
            <a:ext cx="239869"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41654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25" name="Rectangle 10">
            <a:extLst>
              <a:ext uri="{FF2B5EF4-FFF2-40B4-BE49-F238E27FC236}">
                <a16:creationId xmlns:a16="http://schemas.microsoft.com/office/drawing/2014/main" id="{54961F17-D0E4-4576-8697-C062B28F3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12">
            <a:extLst>
              <a:ext uri="{FF2B5EF4-FFF2-40B4-BE49-F238E27FC236}">
                <a16:creationId xmlns:a16="http://schemas.microsoft.com/office/drawing/2014/main" id="{02DF1AEC-0327-4A10-AED3-E227ACAEBC5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7" name="Picture 14">
            <a:extLst>
              <a:ext uri="{FF2B5EF4-FFF2-40B4-BE49-F238E27FC236}">
                <a16:creationId xmlns:a16="http://schemas.microsoft.com/office/drawing/2014/main" id="{C839742D-6F41-4E7D-9C32-1D9825B40F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8" name="Rectangle 16">
            <a:extLst>
              <a:ext uri="{FF2B5EF4-FFF2-40B4-BE49-F238E27FC236}">
                <a16:creationId xmlns:a16="http://schemas.microsoft.com/office/drawing/2014/main" id="{5F3ADA23-8B3C-4029-923E-81303CBEA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8">
            <a:extLst>
              <a:ext uri="{FF2B5EF4-FFF2-40B4-BE49-F238E27FC236}">
                <a16:creationId xmlns:a16="http://schemas.microsoft.com/office/drawing/2014/main" id="{39EAE543-FFF6-43C7-AD71-A9856C6E7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ítulo 1">
            <a:extLst>
              <a:ext uri="{FF2B5EF4-FFF2-40B4-BE49-F238E27FC236}">
                <a16:creationId xmlns:a16="http://schemas.microsoft.com/office/drawing/2014/main" id="{F54B6856-BE87-4150-A580-44CBF2535E22}"/>
              </a:ext>
            </a:extLst>
          </p:cNvPr>
          <p:cNvSpPr>
            <a:spLocks noGrp="1"/>
          </p:cNvSpPr>
          <p:nvPr>
            <p:ph type="title"/>
          </p:nvPr>
        </p:nvSpPr>
        <p:spPr>
          <a:xfrm>
            <a:off x="7548117" y="808056"/>
            <a:ext cx="3024722" cy="1249344"/>
          </a:xfrm>
        </p:spPr>
        <p:txBody>
          <a:bodyPr>
            <a:normAutofit/>
          </a:bodyPr>
          <a:lstStyle/>
          <a:p>
            <a:pPr algn="l"/>
            <a:r>
              <a:rPr lang="es-CL" sz="2800"/>
              <a:t>Contrato social</a:t>
            </a:r>
          </a:p>
        </p:txBody>
      </p:sp>
      <p:pic>
        <p:nvPicPr>
          <p:cNvPr id="3" name="Imagen 2" descr="Un jugador de fútbol en el pasto&#10;&#10;Descripción generada automáticamente">
            <a:extLst>
              <a:ext uri="{FF2B5EF4-FFF2-40B4-BE49-F238E27FC236}">
                <a16:creationId xmlns:a16="http://schemas.microsoft.com/office/drawing/2014/main" id="{EB2D0CF7-FDAD-49F9-A33D-AD7D1F5005F8}"/>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1695" r="28154" b="-1"/>
          <a:stretch/>
        </p:blipFill>
        <p:spPr>
          <a:xfrm>
            <a:off x="1005401" y="227"/>
            <a:ext cx="5569814" cy="6858000"/>
          </a:xfrm>
          <a:prstGeom prst="rect">
            <a:avLst/>
          </a:prstGeom>
          <a:ln w="12700">
            <a:solidFill>
              <a:schemeClr val="tx1"/>
            </a:solidFill>
          </a:ln>
        </p:spPr>
      </p:pic>
      <p:sp>
        <p:nvSpPr>
          <p:cNvPr id="30" name="Rectangle 20">
            <a:extLst>
              <a:ext uri="{FF2B5EF4-FFF2-40B4-BE49-F238E27FC236}">
                <a16:creationId xmlns:a16="http://schemas.microsoft.com/office/drawing/2014/main" id="{8D7E355E-8304-4C50-B384-7DAC68D87C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arcador de contenido 2">
            <a:extLst>
              <a:ext uri="{FF2B5EF4-FFF2-40B4-BE49-F238E27FC236}">
                <a16:creationId xmlns:a16="http://schemas.microsoft.com/office/drawing/2014/main" id="{FCBAF241-043A-45C8-8419-AE7D6364D3BA}"/>
              </a:ext>
            </a:extLst>
          </p:cNvPr>
          <p:cNvSpPr>
            <a:spLocks noGrp="1"/>
          </p:cNvSpPr>
          <p:nvPr>
            <p:ph idx="1"/>
          </p:nvPr>
        </p:nvSpPr>
        <p:spPr>
          <a:xfrm>
            <a:off x="6616442" y="1380931"/>
            <a:ext cx="4727637" cy="5474351"/>
          </a:xfrm>
        </p:spPr>
        <p:txBody>
          <a:bodyPr>
            <a:normAutofit lnSpcReduction="10000"/>
          </a:bodyPr>
          <a:lstStyle/>
          <a:p>
            <a:pPr algn="just">
              <a:lnSpc>
                <a:spcPct val="110000"/>
              </a:lnSpc>
            </a:pPr>
            <a:r>
              <a:rPr lang="es-ES" dirty="0"/>
              <a:t>Los seres humanos, con la intención de convivir en sociedad, establecen de manera implícita un contrato social que les brinda determinados </a:t>
            </a:r>
            <a:r>
              <a:rPr lang="es-ES" b="1" dirty="0"/>
              <a:t>derechos</a:t>
            </a:r>
            <a:r>
              <a:rPr lang="es-ES" dirty="0"/>
              <a:t>, pero que a cambio les exige </a:t>
            </a:r>
            <a:r>
              <a:rPr lang="es-ES" b="1" dirty="0"/>
              <a:t>dejar de lado la libertad</a:t>
            </a:r>
            <a:r>
              <a:rPr lang="es-ES" dirty="0"/>
              <a:t> que tendrían si vivieran en un estado natural ya que deben someterse a las leyes.</a:t>
            </a:r>
          </a:p>
          <a:p>
            <a:pPr algn="just">
              <a:lnSpc>
                <a:spcPct val="110000"/>
              </a:lnSpc>
            </a:pPr>
            <a:r>
              <a:rPr lang="es-ES" dirty="0"/>
              <a:t> Las cláusulas del contrato social, de este modo, establecen </a:t>
            </a:r>
            <a:r>
              <a:rPr lang="es-ES" b="1" dirty="0"/>
              <a:t>los derechos y las obligaciones de los ciudadanos</a:t>
            </a:r>
            <a:r>
              <a:rPr lang="es-ES" dirty="0"/>
              <a:t>, siendo el Estado la institución que las personas acuerdan crear para garantizar el cumplimiento del pacto en cuestión.</a:t>
            </a:r>
            <a:endParaRPr lang="es-CL" dirty="0"/>
          </a:p>
        </p:txBody>
      </p:sp>
      <p:sp>
        <p:nvSpPr>
          <p:cNvPr id="31" name="Rectangle 22">
            <a:extLst>
              <a:ext uri="{FF2B5EF4-FFF2-40B4-BE49-F238E27FC236}">
                <a16:creationId xmlns:a16="http://schemas.microsoft.com/office/drawing/2014/main" id="{0178E784-3C81-4963-ACD9-58EF41CE8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4007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145C70-A947-413D-89C6-BCA8ACAC1EAE}"/>
              </a:ext>
            </a:extLst>
          </p:cNvPr>
          <p:cNvSpPr>
            <a:spLocks noGrp="1"/>
          </p:cNvSpPr>
          <p:nvPr>
            <p:ph type="title"/>
          </p:nvPr>
        </p:nvSpPr>
        <p:spPr>
          <a:xfrm>
            <a:off x="458372" y="285434"/>
            <a:ext cx="2477877" cy="1325563"/>
          </a:xfrm>
        </p:spPr>
        <p:txBody>
          <a:bodyPr>
            <a:normAutofit/>
          </a:bodyPr>
          <a:lstStyle/>
          <a:p>
            <a:r>
              <a:rPr lang="es-CL" dirty="0"/>
              <a:t>Actividad </a:t>
            </a:r>
          </a:p>
        </p:txBody>
      </p:sp>
      <p:sp>
        <p:nvSpPr>
          <p:cNvPr id="3" name="Marcador de contenido 2">
            <a:extLst>
              <a:ext uri="{FF2B5EF4-FFF2-40B4-BE49-F238E27FC236}">
                <a16:creationId xmlns:a16="http://schemas.microsoft.com/office/drawing/2014/main" id="{C407B1AF-E837-43BF-9C0E-D51FD68D1842}"/>
              </a:ext>
            </a:extLst>
          </p:cNvPr>
          <p:cNvSpPr>
            <a:spLocks noGrp="1"/>
          </p:cNvSpPr>
          <p:nvPr>
            <p:ph idx="1"/>
          </p:nvPr>
        </p:nvSpPr>
        <p:spPr>
          <a:xfrm>
            <a:off x="1100831" y="1807038"/>
            <a:ext cx="10164932" cy="3654592"/>
          </a:xfrm>
        </p:spPr>
        <p:txBody>
          <a:bodyPr>
            <a:normAutofit fontScale="85000" lnSpcReduction="10000"/>
          </a:bodyPr>
          <a:lstStyle/>
          <a:p>
            <a:pPr marL="0" indent="0">
              <a:buNone/>
            </a:pPr>
            <a:r>
              <a:rPr lang="es-CL" dirty="0"/>
              <a:t>Opinión destacado sociólogo español Manuel Castells:</a:t>
            </a:r>
          </a:p>
          <a:p>
            <a:pPr marL="0" indent="0">
              <a:buNone/>
            </a:pPr>
            <a:r>
              <a:rPr lang="es-CL" dirty="0">
                <a:hlinkClick r:id="rId3"/>
              </a:rPr>
              <a:t>https://www.elmostrador.cl/destacado/2019/11/17/hay-una-falta-de-confianza-en-la-democracia-liberal-tal-y-como-esta-existe-el-analisis-del-sociologo-manuel-castells-sobre-la-crisis-politica-en-chile/</a:t>
            </a:r>
            <a:endParaRPr lang="es-CL" dirty="0"/>
          </a:p>
          <a:p>
            <a:pPr marL="0" indent="0">
              <a:buNone/>
            </a:pPr>
            <a:r>
              <a:rPr lang="es-CL" dirty="0"/>
              <a:t>Y Luego responde en tu cuaderno las siguientes preguntas:</a:t>
            </a:r>
          </a:p>
          <a:p>
            <a:pPr marL="0" indent="0" algn="just">
              <a:buNone/>
            </a:pPr>
            <a:r>
              <a:rPr lang="es-CL" dirty="0"/>
              <a:t>¿Es posible afirmar que Chile posee una democracia liberal? Argumenta tu respuesta.</a:t>
            </a:r>
          </a:p>
          <a:p>
            <a:pPr marL="0" indent="0" algn="just">
              <a:buNone/>
            </a:pPr>
            <a:r>
              <a:rPr lang="es-CL" dirty="0"/>
              <a:t>¿Qué elementos del contexto chileno podrían dificultad el desarrollo de una democracia liberal?</a:t>
            </a:r>
          </a:p>
          <a:p>
            <a:pPr marL="0" indent="0" algn="just">
              <a:buNone/>
            </a:pPr>
            <a:r>
              <a:rPr lang="es-CL" dirty="0"/>
              <a:t>¿Cómo se relacionan los conceptos de democracia y Estado?</a:t>
            </a:r>
          </a:p>
          <a:p>
            <a:pPr marL="0" indent="0">
              <a:buNone/>
            </a:pPr>
            <a:endParaRPr lang="es-CL" dirty="0"/>
          </a:p>
          <a:p>
            <a:pPr marL="0" indent="0">
              <a:buNone/>
            </a:pPr>
            <a:endParaRPr lang="es-CL" dirty="0"/>
          </a:p>
        </p:txBody>
      </p:sp>
      <p:sp>
        <p:nvSpPr>
          <p:cNvPr id="5" name="Rectángulo 4">
            <a:extLst>
              <a:ext uri="{FF2B5EF4-FFF2-40B4-BE49-F238E27FC236}">
                <a16:creationId xmlns:a16="http://schemas.microsoft.com/office/drawing/2014/main" id="{FF3CEC65-268B-4F5C-A11F-ADF4BE8497B2}"/>
              </a:ext>
            </a:extLst>
          </p:cNvPr>
          <p:cNvSpPr/>
          <p:nvPr/>
        </p:nvSpPr>
        <p:spPr>
          <a:xfrm>
            <a:off x="3897510" y="5594553"/>
            <a:ext cx="8050796" cy="120032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lIns="1260000">
            <a:spAutoFit/>
          </a:bodyPr>
          <a:lstStyle/>
          <a:p>
            <a:pPr algn="just"/>
            <a:r>
              <a:rPr lang="es-CL" dirty="0"/>
              <a:t>*Recuerda que la información contenida en Wikipedia es día a día editada y complementada por personas anónimas, por lo que, a pesar de ser muy completa, si vas a realizar una investigación profesional no es una fuente válida en si misma. </a:t>
            </a:r>
          </a:p>
        </p:txBody>
      </p:sp>
      <p:pic>
        <p:nvPicPr>
          <p:cNvPr id="10" name="Imagen 9">
            <a:extLst>
              <a:ext uri="{FF2B5EF4-FFF2-40B4-BE49-F238E27FC236}">
                <a16:creationId xmlns:a16="http://schemas.microsoft.com/office/drawing/2014/main" id="{99C6A328-9112-4D69-B93E-4D929743AAD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033551" y="5772839"/>
            <a:ext cx="1017548" cy="889120"/>
          </a:xfrm>
          <a:prstGeom prst="rect">
            <a:avLst/>
          </a:prstGeom>
        </p:spPr>
      </p:pic>
    </p:spTree>
    <p:extLst>
      <p:ext uri="{BB962C8B-B14F-4D97-AF65-F5344CB8AC3E}">
        <p14:creationId xmlns:p14="http://schemas.microsoft.com/office/powerpoint/2010/main" val="1734508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867EBE-ECA4-4E93-AC67-A6DE6D77B1BA}"/>
              </a:ext>
            </a:extLst>
          </p:cNvPr>
          <p:cNvSpPr>
            <a:spLocks noGrp="1"/>
          </p:cNvSpPr>
          <p:nvPr>
            <p:ph type="title"/>
          </p:nvPr>
        </p:nvSpPr>
        <p:spPr>
          <a:xfrm>
            <a:off x="1065320" y="2732753"/>
            <a:ext cx="2086511" cy="578618"/>
          </a:xfrm>
        </p:spPr>
        <p:txBody>
          <a:bodyPr vert="horz" lIns="91440" tIns="45720" rIns="91440" bIns="45720" rtlCol="0">
            <a:normAutofit/>
          </a:bodyPr>
          <a:lstStyle/>
          <a:p>
            <a:pPr algn="r"/>
            <a:r>
              <a:rPr lang="es-CL" kern="1200" spc="150" dirty="0">
                <a:solidFill>
                  <a:schemeClr val="accent1"/>
                </a:solidFill>
                <a:latin typeface="+mj-lt"/>
                <a:ea typeface="+mj-ea"/>
                <a:cs typeface="+mj-cs"/>
              </a:rPr>
              <a:t>Objetivo:</a:t>
            </a:r>
            <a:endParaRPr lang="es-CL" kern="1200" dirty="0">
              <a:solidFill>
                <a:schemeClr val="accent1"/>
              </a:solidFill>
              <a:latin typeface="+mj-lt"/>
              <a:ea typeface="+mj-ea"/>
              <a:cs typeface="+mj-cs"/>
            </a:endParaRPr>
          </a:p>
        </p:txBody>
      </p:sp>
      <p:sp>
        <p:nvSpPr>
          <p:cNvPr id="4" name="Marcador de contenido 2">
            <a:extLst>
              <a:ext uri="{FF2B5EF4-FFF2-40B4-BE49-F238E27FC236}">
                <a16:creationId xmlns:a16="http://schemas.microsoft.com/office/drawing/2014/main" id="{07465EAD-5DCA-48E1-975D-E4D793EBCB96}"/>
              </a:ext>
            </a:extLst>
          </p:cNvPr>
          <p:cNvSpPr>
            <a:spLocks noGrp="1"/>
          </p:cNvSpPr>
          <p:nvPr>
            <p:ph idx="1"/>
          </p:nvPr>
        </p:nvSpPr>
        <p:spPr>
          <a:xfrm>
            <a:off x="4825110" y="2064708"/>
            <a:ext cx="6377769" cy="1974632"/>
          </a:xfrm>
        </p:spPr>
        <p:txBody>
          <a:bodyPr vert="horz" lIns="91440" tIns="45720" rIns="91440" bIns="45720" rtlCol="0" anchor="ctr">
            <a:normAutofit/>
          </a:bodyPr>
          <a:lstStyle/>
          <a:p>
            <a:pPr marL="0" indent="0">
              <a:buNone/>
            </a:pPr>
            <a:r>
              <a:rPr lang="es-CL" sz="2400" kern="1200" dirty="0">
                <a:latin typeface="+mn-lt"/>
                <a:ea typeface="+mn-ea"/>
                <a:cs typeface="+mn-cs"/>
              </a:rPr>
              <a:t>Reconocer el origen y fundamentos de la democracia y sus implicancias en </a:t>
            </a:r>
            <a:r>
              <a:rPr lang="es-CL" sz="2400" dirty="0"/>
              <a:t>Chile y </a:t>
            </a:r>
            <a:r>
              <a:rPr lang="es-CL" sz="2400" kern="1200" dirty="0">
                <a:latin typeface="+mn-lt"/>
                <a:ea typeface="+mn-ea"/>
                <a:cs typeface="+mn-cs"/>
              </a:rPr>
              <a:t>el mundo contemporáneo.</a:t>
            </a:r>
          </a:p>
        </p:txBody>
      </p:sp>
    </p:spTree>
    <p:extLst>
      <p:ext uri="{BB962C8B-B14F-4D97-AF65-F5344CB8AC3E}">
        <p14:creationId xmlns:p14="http://schemas.microsoft.com/office/powerpoint/2010/main" val="1349501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5"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25DA2D5B-EC4E-4C78-8139-F36D2F2D1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id="{D4AAACE2-9C9E-468F-8297-EF7B5E55F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4D3FB28-5CFE-400F-848B-E0CC9EFACE83}"/>
              </a:ext>
            </a:extLst>
          </p:cNvPr>
          <p:cNvSpPr>
            <a:spLocks noGrp="1"/>
          </p:cNvSpPr>
          <p:nvPr>
            <p:ph type="title"/>
          </p:nvPr>
        </p:nvSpPr>
        <p:spPr>
          <a:xfrm>
            <a:off x="1518412" y="1201723"/>
            <a:ext cx="3133750" cy="4454554"/>
          </a:xfrm>
        </p:spPr>
        <p:txBody>
          <a:bodyPr anchor="ctr">
            <a:normAutofit/>
          </a:bodyPr>
          <a:lstStyle/>
          <a:p>
            <a:pPr algn="ctr"/>
            <a:r>
              <a:rPr lang="es-CL" sz="3600" dirty="0"/>
              <a:t>¿Por qué democracia?</a:t>
            </a:r>
          </a:p>
        </p:txBody>
      </p:sp>
      <p:sp>
        <p:nvSpPr>
          <p:cNvPr id="3" name="Marcador de contenido 2">
            <a:extLst>
              <a:ext uri="{FF2B5EF4-FFF2-40B4-BE49-F238E27FC236}">
                <a16:creationId xmlns:a16="http://schemas.microsoft.com/office/drawing/2014/main" id="{685F4277-F839-4EE8-A7CC-7CD58341D15F}"/>
              </a:ext>
            </a:extLst>
          </p:cNvPr>
          <p:cNvSpPr>
            <a:spLocks noGrp="1"/>
          </p:cNvSpPr>
          <p:nvPr>
            <p:ph idx="1"/>
          </p:nvPr>
        </p:nvSpPr>
        <p:spPr>
          <a:xfrm>
            <a:off x="5454363" y="1201723"/>
            <a:ext cx="5329250" cy="4454554"/>
          </a:xfrm>
        </p:spPr>
        <p:txBody>
          <a:bodyPr anchor="ctr">
            <a:normAutofit/>
          </a:bodyPr>
          <a:lstStyle/>
          <a:p>
            <a:pPr marL="0" indent="0">
              <a:buNone/>
            </a:pPr>
            <a:r>
              <a:rPr lang="es-CL" sz="1800"/>
              <a:t>Responde en tu cuaderno en base a tus conocimientos previos a la clase:</a:t>
            </a:r>
          </a:p>
          <a:p>
            <a:pPr marL="0" indent="0">
              <a:buNone/>
            </a:pPr>
            <a:r>
              <a:rPr lang="es-CL" sz="1800"/>
              <a:t>¿Qué es la democracia?</a:t>
            </a:r>
          </a:p>
          <a:p>
            <a:pPr marL="0" indent="0">
              <a:buNone/>
            </a:pPr>
            <a:endParaRPr lang="es-CL" sz="1800"/>
          </a:p>
          <a:p>
            <a:pPr marL="0" indent="0">
              <a:buNone/>
            </a:pPr>
            <a:r>
              <a:rPr lang="es-CL" sz="1800"/>
              <a:t>¿Por qué la democracia es importante para los ciudadanos?</a:t>
            </a:r>
          </a:p>
          <a:p>
            <a:pPr marL="0" indent="0">
              <a:buNone/>
            </a:pPr>
            <a:endParaRPr lang="es-CL" sz="1800"/>
          </a:p>
          <a:p>
            <a:pPr marL="0" indent="0">
              <a:buNone/>
            </a:pPr>
            <a:r>
              <a:rPr lang="es-CL" sz="1800"/>
              <a:t>¿Cómo se relacionan los conceptos de democracia y Estado?</a:t>
            </a:r>
          </a:p>
        </p:txBody>
      </p:sp>
    </p:spTree>
    <p:extLst>
      <p:ext uri="{BB962C8B-B14F-4D97-AF65-F5344CB8AC3E}">
        <p14:creationId xmlns:p14="http://schemas.microsoft.com/office/powerpoint/2010/main" val="3065666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6B22B02-12AD-45F3-B12F-1E677B52C4EF}"/>
              </a:ext>
            </a:extLst>
          </p:cNvPr>
          <p:cNvSpPr>
            <a:spLocks noGrp="1"/>
          </p:cNvSpPr>
          <p:nvPr>
            <p:ph type="title"/>
          </p:nvPr>
        </p:nvSpPr>
        <p:spPr>
          <a:xfrm>
            <a:off x="898632" y="2794398"/>
            <a:ext cx="3802276" cy="1458005"/>
          </a:xfrm>
        </p:spPr>
        <p:txBody>
          <a:bodyPr vert="horz" lIns="91440" tIns="45720" rIns="91440" bIns="45720" rtlCol="0">
            <a:normAutofit/>
          </a:bodyPr>
          <a:lstStyle/>
          <a:p>
            <a:r>
              <a:rPr lang="es-CL" sz="4800" dirty="0"/>
              <a:t>¿Qué es la democracia?</a:t>
            </a:r>
          </a:p>
        </p:txBody>
      </p:sp>
      <p:graphicFrame>
        <p:nvGraphicFramePr>
          <p:cNvPr id="7" name="Marcador de contenido 2">
            <a:extLst>
              <a:ext uri="{FF2B5EF4-FFF2-40B4-BE49-F238E27FC236}">
                <a16:creationId xmlns:a16="http://schemas.microsoft.com/office/drawing/2014/main" id="{69678DC0-1F4E-42E5-ADE3-5F9930F91F82}"/>
              </a:ext>
            </a:extLst>
          </p:cNvPr>
          <p:cNvGraphicFramePr>
            <a:graphicFrameLocks noGrp="1"/>
          </p:cNvGraphicFramePr>
          <p:nvPr>
            <p:ph idx="1"/>
            <p:extLst>
              <p:ext uri="{D42A27DB-BD31-4B8C-83A1-F6EECF244321}">
                <p14:modId xmlns:p14="http://schemas.microsoft.com/office/powerpoint/2010/main" val="2304952485"/>
              </p:ext>
            </p:extLst>
          </p:nvPr>
        </p:nvGraphicFramePr>
        <p:xfrm>
          <a:off x="4856267" y="330224"/>
          <a:ext cx="6588691"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esquinas redondeadas 7">
            <a:extLst>
              <a:ext uri="{FF2B5EF4-FFF2-40B4-BE49-F238E27FC236}">
                <a16:creationId xmlns:a16="http://schemas.microsoft.com/office/drawing/2014/main" id="{7BEE0377-1526-4A22-B9EB-CF75E421227D}"/>
              </a:ext>
            </a:extLst>
          </p:cNvPr>
          <p:cNvSpPr/>
          <p:nvPr/>
        </p:nvSpPr>
        <p:spPr>
          <a:xfrm>
            <a:off x="5166985" y="4021584"/>
            <a:ext cx="6169799" cy="2734323"/>
          </a:xfrm>
          <a:prstGeom prst="roundRect">
            <a:avLst>
              <a:gd name="adj" fmla="val 10000"/>
            </a:avLst>
          </a:prstGeom>
        </p:spPr>
        <p:style>
          <a:lnRef idx="2">
            <a:schemeClr val="dk1"/>
          </a:lnRef>
          <a:fillRef idx="1">
            <a:schemeClr val="lt1"/>
          </a:fillRef>
          <a:effectRef idx="0">
            <a:schemeClr val="dk1"/>
          </a:effectRef>
          <a:fontRef idx="minor">
            <a:schemeClr val="dk1"/>
          </a:fontRef>
        </p:style>
        <p:txBody>
          <a:bodyPr/>
          <a:lstStyle/>
          <a:p>
            <a:r>
              <a:rPr lang="es-CL" dirty="0"/>
              <a:t>A pesar de servir de inspiración, el modelo de democracia ateniense difiere significativamente de aquel desarrollado a partir de la Revolución Francesa y que se encuentra vigente en la actualidad, el modelo de democracia liberal.</a:t>
            </a:r>
          </a:p>
          <a:p>
            <a:endParaRPr lang="es-CL" dirty="0"/>
          </a:p>
          <a:p>
            <a:r>
              <a:rPr lang="es-CL" dirty="0"/>
              <a:t>A su vez, este ha sido modificado a lo largo de los años, ampliando las libertades y derechos de las personas, así como el acceso a la ciudadanía a toda la población.</a:t>
            </a:r>
          </a:p>
        </p:txBody>
      </p:sp>
    </p:spTree>
    <p:extLst>
      <p:ext uri="{BB962C8B-B14F-4D97-AF65-F5344CB8AC3E}">
        <p14:creationId xmlns:p14="http://schemas.microsoft.com/office/powerpoint/2010/main" val="2980234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Escala de tiempo&#10;&#10;Descripción generada automáticamente">
            <a:extLst>
              <a:ext uri="{FF2B5EF4-FFF2-40B4-BE49-F238E27FC236}">
                <a16:creationId xmlns:a16="http://schemas.microsoft.com/office/drawing/2014/main" id="{34872F9C-1B66-4109-ADB1-03E4E9C0491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00316" y="4202420"/>
            <a:ext cx="7791368" cy="2650909"/>
          </a:xfrm>
        </p:spPr>
      </p:pic>
      <p:pic>
        <p:nvPicPr>
          <p:cNvPr id="8" name="Imagen 7">
            <a:extLst>
              <a:ext uri="{FF2B5EF4-FFF2-40B4-BE49-F238E27FC236}">
                <a16:creationId xmlns:a16="http://schemas.microsoft.com/office/drawing/2014/main" id="{7DD4CE41-8A42-44E4-BFDC-85F77E8AC70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456385" y="78257"/>
            <a:ext cx="4237593" cy="2571977"/>
          </a:xfrm>
          <a:prstGeom prst="rect">
            <a:avLst/>
          </a:prstGeom>
        </p:spPr>
      </p:pic>
      <p:sp>
        <p:nvSpPr>
          <p:cNvPr id="9" name="CuadroTexto 8">
            <a:extLst>
              <a:ext uri="{FF2B5EF4-FFF2-40B4-BE49-F238E27FC236}">
                <a16:creationId xmlns:a16="http://schemas.microsoft.com/office/drawing/2014/main" id="{831EA0EE-1205-46D8-92E5-DD903B879BEF}"/>
              </a:ext>
            </a:extLst>
          </p:cNvPr>
          <p:cNvSpPr txBox="1"/>
          <p:nvPr/>
        </p:nvSpPr>
        <p:spPr>
          <a:xfrm>
            <a:off x="1026121" y="2818131"/>
            <a:ext cx="5170715"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S" dirty="0"/>
              <a:t>Los regímenes democráticos actuales son herederos de los ideales que impulsaron las revoluciones burguesas de fines del siglo XVIII en contra del denominado “antiguo régimen”</a:t>
            </a:r>
          </a:p>
        </p:txBody>
      </p:sp>
      <p:pic>
        <p:nvPicPr>
          <p:cNvPr id="11" name="Imagen 10" descr="Logotipo&#10;&#10;Descripción generada automáticamente">
            <a:extLst>
              <a:ext uri="{FF2B5EF4-FFF2-40B4-BE49-F238E27FC236}">
                <a16:creationId xmlns:a16="http://schemas.microsoft.com/office/drawing/2014/main" id="{82058201-F2F5-4588-920F-D22241C1793A}"/>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113917" y="72960"/>
            <a:ext cx="3540284" cy="2350969"/>
          </a:xfrm>
          <a:prstGeom prst="rect">
            <a:avLst/>
          </a:prstGeom>
        </p:spPr>
      </p:pic>
      <p:sp>
        <p:nvSpPr>
          <p:cNvPr id="12" name="CuadroTexto 11">
            <a:extLst>
              <a:ext uri="{FF2B5EF4-FFF2-40B4-BE49-F238E27FC236}">
                <a16:creationId xmlns:a16="http://schemas.microsoft.com/office/drawing/2014/main" id="{DE269C33-7DE6-4466-850B-A46A8779961B}"/>
              </a:ext>
            </a:extLst>
          </p:cNvPr>
          <p:cNvSpPr txBox="1"/>
          <p:nvPr/>
        </p:nvSpPr>
        <p:spPr>
          <a:xfrm>
            <a:off x="6879763" y="2581331"/>
            <a:ext cx="4156177"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S" dirty="0"/>
              <a:t>Durante el siglo XIX, de la mano con las ideas liberales y republicanas, se comenzó a consolidar una nueva forma de organización geopolítica: EL ESTADO-NACIÓN</a:t>
            </a:r>
          </a:p>
        </p:txBody>
      </p:sp>
    </p:spTree>
    <p:extLst>
      <p:ext uri="{BB962C8B-B14F-4D97-AF65-F5344CB8AC3E}">
        <p14:creationId xmlns:p14="http://schemas.microsoft.com/office/powerpoint/2010/main" val="769231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27792309-2D28-41BC-84CF-A610592772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9" name="Picture 28">
            <a:extLst>
              <a:ext uri="{FF2B5EF4-FFF2-40B4-BE49-F238E27FC236}">
                <a16:creationId xmlns:a16="http://schemas.microsoft.com/office/drawing/2014/main" id="{A4A77C25-5F33-4CC5-AAF6-E8103126E9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1" name="Rectangle 30">
            <a:extLst>
              <a:ext uri="{FF2B5EF4-FFF2-40B4-BE49-F238E27FC236}">
                <a16:creationId xmlns:a16="http://schemas.microsoft.com/office/drawing/2014/main" id="{D3777338-BF67-4A6E-A733-9D0E81C8AC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AC70F0F3-B393-4F7C-9317-B73BFE59F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06B9E37E-2605-48C1-A18D-B57D87301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8DE633AC-CE93-42B2-817C-417CF38A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TextBox 38">
            <a:extLst>
              <a:ext uri="{FF2B5EF4-FFF2-40B4-BE49-F238E27FC236}">
                <a16:creationId xmlns:a16="http://schemas.microsoft.com/office/drawing/2014/main" id="{EE201BE5-DA89-47D9-983C-C69E24D1D957}"/>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41" name="Rectangle 40">
            <a:extLst>
              <a:ext uri="{FF2B5EF4-FFF2-40B4-BE49-F238E27FC236}">
                <a16:creationId xmlns:a16="http://schemas.microsoft.com/office/drawing/2014/main" id="{9ED1176E-8E8A-44E6-9BB7-81681F8A6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904C700D-AD7C-45AB-A071-F0E6C3C8A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45" name="Picture 44">
            <a:extLst>
              <a:ext uri="{FF2B5EF4-FFF2-40B4-BE49-F238E27FC236}">
                <a16:creationId xmlns:a16="http://schemas.microsoft.com/office/drawing/2014/main" id="{533ABD19-0610-48B2-BDFC-9A13BCF76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7" name="Rectangle 46">
            <a:extLst>
              <a:ext uri="{FF2B5EF4-FFF2-40B4-BE49-F238E27FC236}">
                <a16:creationId xmlns:a16="http://schemas.microsoft.com/office/drawing/2014/main" id="{77458FF0-F026-414C-9063-4079F96E8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959CEF6-2862-47F1-A4D0-F4660D63C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B085464-D568-4939-A7C5-01015D9CD5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46A6C2CD-BAED-4655-85B9-D648954A54C4}"/>
              </a:ext>
            </a:extLst>
          </p:cNvPr>
          <p:cNvSpPr>
            <a:spLocks noGrp="1"/>
          </p:cNvSpPr>
          <p:nvPr>
            <p:ph type="title"/>
          </p:nvPr>
        </p:nvSpPr>
        <p:spPr>
          <a:xfrm>
            <a:off x="1964444" y="808056"/>
            <a:ext cx="2739581" cy="1077229"/>
          </a:xfrm>
        </p:spPr>
        <p:txBody>
          <a:bodyPr vert="horz" lIns="91440" tIns="45720" rIns="91440" bIns="45720" rtlCol="0" anchor="t">
            <a:normAutofit/>
          </a:bodyPr>
          <a:lstStyle/>
          <a:p>
            <a:r>
              <a:rPr lang="en-US" sz="2200"/>
              <a:t>Principios del Orden Liberal Republicano:</a:t>
            </a:r>
          </a:p>
        </p:txBody>
      </p:sp>
      <p:sp>
        <p:nvSpPr>
          <p:cNvPr id="5" name="Marcador de contenido 4">
            <a:extLst>
              <a:ext uri="{FF2B5EF4-FFF2-40B4-BE49-F238E27FC236}">
                <a16:creationId xmlns:a16="http://schemas.microsoft.com/office/drawing/2014/main" id="{A63602CA-6996-46CA-8CE4-ADEA036CF68C}"/>
              </a:ext>
            </a:extLst>
          </p:cNvPr>
          <p:cNvSpPr>
            <a:spLocks noGrp="1"/>
          </p:cNvSpPr>
          <p:nvPr>
            <p:ph idx="1"/>
          </p:nvPr>
        </p:nvSpPr>
        <p:spPr>
          <a:xfrm>
            <a:off x="1107273" y="2052116"/>
            <a:ext cx="4142792" cy="3997828"/>
          </a:xfrm>
        </p:spPr>
        <p:txBody>
          <a:bodyPr vert="horz" lIns="91440" tIns="45720" rIns="91440" bIns="45720" rtlCol="0" anchor="ctr">
            <a:noAutofit/>
          </a:bodyPr>
          <a:lstStyle/>
          <a:p>
            <a:pPr algn="just">
              <a:lnSpc>
                <a:spcPct val="110000"/>
              </a:lnSpc>
            </a:pPr>
            <a:r>
              <a:rPr lang="es-CL" sz="1400" b="1" dirty="0"/>
              <a:t>Soberanía popular: </a:t>
            </a:r>
            <a:r>
              <a:rPr lang="es-CL" sz="1400" dirty="0"/>
              <a:t>Cada ciudadano es soberano y ejerce soberanía directamente. (Ejemplo: Modelo representativo, elecciones)</a:t>
            </a:r>
          </a:p>
          <a:p>
            <a:pPr marL="0" algn="just">
              <a:lnSpc>
                <a:spcPct val="110000"/>
              </a:lnSpc>
            </a:pPr>
            <a:endParaRPr lang="es-CL" sz="1400" b="1" dirty="0"/>
          </a:p>
          <a:p>
            <a:pPr algn="just">
              <a:lnSpc>
                <a:spcPct val="110000"/>
              </a:lnSpc>
            </a:pPr>
            <a:r>
              <a:rPr lang="es-CL" sz="1400" b="1" dirty="0"/>
              <a:t>Separación de los poderes del Estado: </a:t>
            </a:r>
            <a:r>
              <a:rPr lang="es-CL" sz="1400" dirty="0"/>
              <a:t>Las funciones ejecutiva, legislativa y judicial se encuentran separadas y son independientes, lo que permite el control y el equilibrio en el gobierno.</a:t>
            </a:r>
          </a:p>
          <a:p>
            <a:pPr marL="0" algn="just">
              <a:lnSpc>
                <a:spcPct val="110000"/>
              </a:lnSpc>
            </a:pPr>
            <a:endParaRPr lang="es-CL" sz="1400" b="1" dirty="0"/>
          </a:p>
          <a:p>
            <a:pPr algn="just">
              <a:lnSpc>
                <a:spcPct val="110000"/>
              </a:lnSpc>
            </a:pPr>
            <a:r>
              <a:rPr lang="es-CL" sz="1400" b="1" dirty="0"/>
              <a:t>Igualdad ante la ley y necesidad de una constitución: </a:t>
            </a:r>
            <a:r>
              <a:rPr lang="es-CL" sz="1400" dirty="0"/>
              <a:t>Existe igualdad ante la ley y existe una carta fundamental que delimita las características y deberes de las autoridades y los derechos y deberes ciudadanos.</a:t>
            </a:r>
            <a:endParaRPr lang="es-CL" sz="1400" b="1" dirty="0"/>
          </a:p>
        </p:txBody>
      </p:sp>
      <p:pic>
        <p:nvPicPr>
          <p:cNvPr id="13" name="Imagen 12" descr="Imagen que contiene alimentos&#10;&#10;Descripción generada automáticamente">
            <a:extLst>
              <a:ext uri="{FF2B5EF4-FFF2-40B4-BE49-F238E27FC236}">
                <a16:creationId xmlns:a16="http://schemas.microsoft.com/office/drawing/2014/main" id="{05F65B9C-A560-4DAB-A0C0-CA96E246FB57}"/>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1755" r="-3" b="13134"/>
          <a:stretch/>
        </p:blipFill>
        <p:spPr>
          <a:xfrm>
            <a:off x="5436752" y="-1"/>
            <a:ext cx="5948167" cy="4265113"/>
          </a:xfrm>
          <a:prstGeom prst="rect">
            <a:avLst/>
          </a:prstGeom>
          <a:ln w="12700">
            <a:solidFill>
              <a:schemeClr val="tx1"/>
            </a:solidFill>
          </a:ln>
        </p:spPr>
      </p:pic>
      <p:pic>
        <p:nvPicPr>
          <p:cNvPr id="22" name="Imagen 21">
            <a:extLst>
              <a:ext uri="{FF2B5EF4-FFF2-40B4-BE49-F238E27FC236}">
                <a16:creationId xmlns:a16="http://schemas.microsoft.com/office/drawing/2014/main" id="{2C05C057-E8E1-460A-A2A4-7E05716842CA}"/>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t="17917" r="5" b="20348"/>
          <a:stretch/>
        </p:blipFill>
        <p:spPr>
          <a:xfrm>
            <a:off x="5437271" y="4267831"/>
            <a:ext cx="2968534" cy="2590396"/>
          </a:xfrm>
          <a:prstGeom prst="rect">
            <a:avLst/>
          </a:prstGeom>
          <a:ln w="12700">
            <a:solidFill>
              <a:schemeClr val="tx1"/>
            </a:solidFill>
          </a:ln>
        </p:spPr>
      </p:pic>
      <p:pic>
        <p:nvPicPr>
          <p:cNvPr id="19" name="Imagen 18" descr="Imagen que contiene texto&#10;&#10;Descripción generada automáticamente">
            <a:extLst>
              <a:ext uri="{FF2B5EF4-FFF2-40B4-BE49-F238E27FC236}">
                <a16:creationId xmlns:a16="http://schemas.microsoft.com/office/drawing/2014/main" id="{967D65E3-18D3-4BFB-8D4F-D4D5F5BD8784}"/>
              </a:ext>
            </a:extLst>
          </p:cNvPr>
          <p:cNvPicPr>
            <a:picLocks noChangeAspect="1"/>
          </p:cNvPicPr>
          <p:nvPr/>
        </p:nvPicPr>
        <p:blipFill rotWithShape="1">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l="17941" r="5577" b="-3"/>
          <a:stretch/>
        </p:blipFill>
        <p:spPr>
          <a:xfrm>
            <a:off x="8405805" y="4267831"/>
            <a:ext cx="2979115" cy="2590396"/>
          </a:xfrm>
          <a:prstGeom prst="rect">
            <a:avLst/>
          </a:prstGeom>
          <a:ln w="12700">
            <a:solidFill>
              <a:schemeClr val="tx1"/>
            </a:solidFill>
          </a:ln>
        </p:spPr>
      </p:pic>
      <p:sp>
        <p:nvSpPr>
          <p:cNvPr id="53" name="Rectangle 52">
            <a:extLst>
              <a:ext uri="{FF2B5EF4-FFF2-40B4-BE49-F238E27FC236}">
                <a16:creationId xmlns:a16="http://schemas.microsoft.com/office/drawing/2014/main" id="{99355133-0882-4A52-9C16-3D5B55D46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651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5" dur="500"/>
                                        <p:tgtEl>
                                          <p:spTgt spid="5">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3" dur="500"/>
                                        <p:tgtEl>
                                          <p:spTgt spid="5">
                                            <p:txEl>
                                              <p:pRg st="4" end="4"/>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58F7ECA-4C7A-4B53-8BBB-7A7BD28F5DA9}"/>
              </a:ext>
            </a:extLst>
          </p:cNvPr>
          <p:cNvSpPr>
            <a:spLocks noGrp="1"/>
          </p:cNvSpPr>
          <p:nvPr>
            <p:ph type="title"/>
          </p:nvPr>
        </p:nvSpPr>
        <p:spPr>
          <a:xfrm>
            <a:off x="285980" y="2991774"/>
            <a:ext cx="3416158" cy="649486"/>
          </a:xfrm>
        </p:spPr>
        <p:txBody>
          <a:bodyPr vert="horz" lIns="91440" tIns="45720" rIns="91440" bIns="45720" rtlCol="0">
            <a:normAutofit/>
          </a:bodyPr>
          <a:lstStyle/>
          <a:p>
            <a:r>
              <a:rPr lang="en-US" dirty="0">
                <a:solidFill>
                  <a:srgbClr val="FFFFFF"/>
                </a:solidFill>
              </a:rPr>
              <a:t>Democracia</a:t>
            </a:r>
          </a:p>
        </p:txBody>
      </p:sp>
      <p:graphicFrame>
        <p:nvGraphicFramePr>
          <p:cNvPr id="5" name="Marcador de contenido 2">
            <a:extLst>
              <a:ext uri="{FF2B5EF4-FFF2-40B4-BE49-F238E27FC236}">
                <a16:creationId xmlns:a16="http://schemas.microsoft.com/office/drawing/2014/main" id="{95BE4AC5-3762-4A98-A60A-20F5BC15D360}"/>
              </a:ext>
            </a:extLst>
          </p:cNvPr>
          <p:cNvGraphicFramePr>
            <a:graphicFrameLocks noGrp="1"/>
          </p:cNvGraphicFramePr>
          <p:nvPr>
            <p:ph idx="1"/>
            <p:extLst>
              <p:ext uri="{D42A27DB-BD31-4B8C-83A1-F6EECF244321}">
                <p14:modId xmlns:p14="http://schemas.microsoft.com/office/powerpoint/2010/main" val="3697722094"/>
              </p:ext>
            </p:extLst>
          </p:nvPr>
        </p:nvGraphicFramePr>
        <p:xfrm>
          <a:off x="4262144" y="568579"/>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6033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97B08B2-0DA5-4B7F-A47D-5C15ECFB0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descr="Una multitud de gente&#10;&#10;Descripción generada automáticamente">
            <a:extLst>
              <a:ext uri="{FF2B5EF4-FFF2-40B4-BE49-F238E27FC236}">
                <a16:creationId xmlns:a16="http://schemas.microsoft.com/office/drawing/2014/main" id="{37D934E5-4AFE-4757-8D4E-597719F3F17B}"/>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4237" r="9091" b="4913"/>
          <a:stretch/>
        </p:blipFill>
        <p:spPr>
          <a:xfrm>
            <a:off x="20" y="227"/>
            <a:ext cx="12191675" cy="6858000"/>
          </a:xfrm>
          <a:prstGeom prst="rect">
            <a:avLst/>
          </a:prstGeom>
        </p:spPr>
      </p:pic>
      <p:pic>
        <p:nvPicPr>
          <p:cNvPr id="14" name="Picture 13">
            <a:extLst>
              <a:ext uri="{FF2B5EF4-FFF2-40B4-BE49-F238E27FC236}">
                <a16:creationId xmlns:a16="http://schemas.microsoft.com/office/drawing/2014/main" id="{19C770FC-6D2D-4B73-8219-CFEB0B146F7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6" name="Picture 15">
            <a:extLst>
              <a:ext uri="{FF2B5EF4-FFF2-40B4-BE49-F238E27FC236}">
                <a16:creationId xmlns:a16="http://schemas.microsoft.com/office/drawing/2014/main" id="{2DD31FDA-BCB5-4B8D-8FB8-8CCF019C9F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8" name="Rectangle 17">
            <a:extLst>
              <a:ext uri="{FF2B5EF4-FFF2-40B4-BE49-F238E27FC236}">
                <a16:creationId xmlns:a16="http://schemas.microsoft.com/office/drawing/2014/main" id="{590A298A-601D-412F-9A93-09DCA9DBE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474A3CD-596C-4FAC-8913-C98848CD23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A99299-7151-43AF-94CF-2ADA8412B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443147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1">
            <a:extLst>
              <a:ext uri="{FF2B5EF4-FFF2-40B4-BE49-F238E27FC236}">
                <a16:creationId xmlns:a16="http://schemas.microsoft.com/office/drawing/2014/main" id="{49ACA218-1BD5-4BDB-BCA9-6058CDE119AD}"/>
              </a:ext>
            </a:extLst>
          </p:cNvPr>
          <p:cNvSpPr>
            <a:spLocks noGrp="1"/>
          </p:cNvSpPr>
          <p:nvPr>
            <p:ph type="title"/>
          </p:nvPr>
        </p:nvSpPr>
        <p:spPr>
          <a:xfrm>
            <a:off x="1926196" y="266791"/>
            <a:ext cx="2659944" cy="1225532"/>
          </a:xfrm>
        </p:spPr>
        <p:txBody>
          <a:bodyPr vert="horz" lIns="91440" tIns="45720" rIns="91440" bIns="45720" rtlCol="0">
            <a:normAutofit/>
          </a:bodyPr>
          <a:lstStyle/>
          <a:p>
            <a:pPr algn="l"/>
            <a:r>
              <a:rPr lang="es-CL" sz="2600" dirty="0"/>
              <a:t>Características de la democracia</a:t>
            </a:r>
          </a:p>
        </p:txBody>
      </p:sp>
      <p:sp>
        <p:nvSpPr>
          <p:cNvPr id="5" name="Marcador de contenido 2">
            <a:extLst>
              <a:ext uri="{FF2B5EF4-FFF2-40B4-BE49-F238E27FC236}">
                <a16:creationId xmlns:a16="http://schemas.microsoft.com/office/drawing/2014/main" id="{E9211199-2C00-43C9-8B53-E6E6B444D3B4}"/>
              </a:ext>
            </a:extLst>
          </p:cNvPr>
          <p:cNvSpPr>
            <a:spLocks noGrp="1"/>
          </p:cNvSpPr>
          <p:nvPr>
            <p:ph idx="1"/>
          </p:nvPr>
        </p:nvSpPr>
        <p:spPr>
          <a:xfrm>
            <a:off x="1051123" y="2033588"/>
            <a:ext cx="4257724" cy="4624584"/>
          </a:xfrm>
        </p:spPr>
        <p:txBody>
          <a:bodyPr vert="horz" lIns="91440" tIns="45720" rIns="91440" bIns="45720" rtlCol="0">
            <a:normAutofit/>
          </a:bodyPr>
          <a:lstStyle/>
          <a:p>
            <a:pPr marL="0" lvl="0" algn="just">
              <a:lnSpc>
                <a:spcPct val="110000"/>
              </a:lnSpc>
              <a:tabLst>
                <a:tab pos="265113" algn="l"/>
              </a:tabLst>
            </a:pPr>
            <a:r>
              <a:rPr lang="es-CL" sz="1800" dirty="0"/>
              <a:t>El poder recae sobre el conjunto de los ciudadanos quienes lo ejercen participando en los asuntos públicos. </a:t>
            </a:r>
          </a:p>
          <a:p>
            <a:pPr marL="0" lvl="0" algn="just">
              <a:lnSpc>
                <a:spcPct val="110000"/>
              </a:lnSpc>
              <a:tabLst>
                <a:tab pos="265113" algn="l"/>
              </a:tabLst>
            </a:pPr>
            <a:r>
              <a:rPr lang="es-CL" sz="1800" dirty="0"/>
              <a:t>Forma de gobierno en la que los ciudadanos gozan de libertad y de igualdad de derechos.</a:t>
            </a:r>
          </a:p>
          <a:p>
            <a:pPr marL="0" lvl="0" indent="0">
              <a:lnSpc>
                <a:spcPct val="110000"/>
              </a:lnSpc>
              <a:buNone/>
              <a:tabLst>
                <a:tab pos="265113" algn="l"/>
              </a:tabLst>
            </a:pPr>
            <a:endParaRPr lang="es-CL" sz="1800" dirty="0"/>
          </a:p>
          <a:p>
            <a:pPr marL="0" lvl="0" indent="0">
              <a:lnSpc>
                <a:spcPct val="110000"/>
              </a:lnSpc>
              <a:buNone/>
              <a:tabLst>
                <a:tab pos="265113" algn="l"/>
              </a:tabLst>
            </a:pPr>
            <a:r>
              <a:rPr lang="es-CL" sz="1800" b="1" dirty="0"/>
              <a:t>Tipos:</a:t>
            </a:r>
          </a:p>
          <a:p>
            <a:pPr marL="0" lvl="0">
              <a:lnSpc>
                <a:spcPct val="110000"/>
              </a:lnSpc>
              <a:tabLst>
                <a:tab pos="265113" algn="l"/>
              </a:tabLst>
            </a:pPr>
            <a:r>
              <a:rPr lang="es-CL" sz="1800" dirty="0"/>
              <a:t>Democracia directa.</a:t>
            </a:r>
          </a:p>
          <a:p>
            <a:pPr marL="0" lvl="0">
              <a:lnSpc>
                <a:spcPct val="110000"/>
              </a:lnSpc>
              <a:tabLst>
                <a:tab pos="265113" algn="l"/>
              </a:tabLst>
            </a:pPr>
            <a:r>
              <a:rPr lang="es-CL" sz="1800" dirty="0"/>
              <a:t>Democracia representativa.</a:t>
            </a:r>
          </a:p>
          <a:p>
            <a:pPr>
              <a:lnSpc>
                <a:spcPct val="110000"/>
              </a:lnSpc>
            </a:pPr>
            <a:endParaRPr lang="en-US" sz="1200" dirty="0"/>
          </a:p>
        </p:txBody>
      </p:sp>
      <p:sp>
        <p:nvSpPr>
          <p:cNvPr id="24" name="Rectangle 23">
            <a:extLst>
              <a:ext uri="{FF2B5EF4-FFF2-40B4-BE49-F238E27FC236}">
                <a16:creationId xmlns:a16="http://schemas.microsoft.com/office/drawing/2014/main" id="{09BB4655-F250-4A6F-9526-13AFF6118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3755"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84CA18AB-4E12-4236-A022-B2967D98CB94}"/>
              </a:ext>
            </a:extLst>
          </p:cNvPr>
          <p:cNvSpPr txBox="1"/>
          <p:nvPr/>
        </p:nvSpPr>
        <p:spPr>
          <a:xfrm>
            <a:off x="6614628" y="5396127"/>
            <a:ext cx="5131293"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spcAft>
                <a:spcPts val="600"/>
              </a:spcAft>
            </a:pPr>
            <a:r>
              <a:rPr lang="es-ES" dirty="0">
                <a:solidFill>
                  <a:schemeClr val="bg1"/>
                </a:solidFill>
              </a:rPr>
              <a:t>Actividad: Menciona un ejemplo de participación democrática directa y un ejemplo de participación democrática indirecta.</a:t>
            </a:r>
          </a:p>
        </p:txBody>
      </p:sp>
      <p:sp>
        <p:nvSpPr>
          <p:cNvPr id="7" name="CuadroTexto 6">
            <a:extLst>
              <a:ext uri="{FF2B5EF4-FFF2-40B4-BE49-F238E27FC236}">
                <a16:creationId xmlns:a16="http://schemas.microsoft.com/office/drawing/2014/main" id="{07244194-3C4B-450F-8027-CBAA13C123A0}"/>
              </a:ext>
            </a:extLst>
          </p:cNvPr>
          <p:cNvSpPr txBox="1"/>
          <p:nvPr/>
        </p:nvSpPr>
        <p:spPr>
          <a:xfrm>
            <a:off x="9431003" y="6658172"/>
            <a:ext cx="2760692" cy="200055"/>
          </a:xfrm>
          <a:prstGeom prst="rect">
            <a:avLst/>
          </a:prstGeom>
          <a:solidFill>
            <a:srgbClr val="000000"/>
          </a:solidFill>
        </p:spPr>
        <p:txBody>
          <a:bodyPr wrap="none" rtlCol="0">
            <a:spAutoFit/>
          </a:bodyPr>
          <a:lstStyle/>
          <a:p>
            <a:pPr algn="r">
              <a:spcAft>
                <a:spcPts val="600"/>
              </a:spcAft>
            </a:pPr>
            <a:r>
              <a:rPr lang="es-ES" sz="700">
                <a:solidFill>
                  <a:srgbClr val="FFFFFF"/>
                </a:solidFill>
                <a:hlinkClick r:id="rId5" tooltip="https://debate21.es/2016/01/03/es-posible-mas-democracia-una-reflexion-de-norberto-bobbio/democracia-directa/">
                  <a:extLst>
                    <a:ext uri="{A12FA001-AC4F-418D-AE19-62706E023703}">
                      <ahyp:hlinkClr xmlns:ahyp="http://schemas.microsoft.com/office/drawing/2018/hyperlinkcolor" val="tx"/>
                    </a:ext>
                  </a:extLst>
                </a:hlinkClick>
              </a:rPr>
              <a:t>Esta foto</a:t>
            </a:r>
            <a:r>
              <a:rPr lang="es-ES" sz="700">
                <a:solidFill>
                  <a:srgbClr val="FFFFFF"/>
                </a:solidFill>
              </a:rPr>
              <a:t> de Autor desconocido está bajo licencia </a:t>
            </a:r>
            <a:r>
              <a:rPr lang="es-ES" sz="700">
                <a:solidFill>
                  <a:srgbClr val="FFFFFF"/>
                </a:solidFill>
                <a:hlinkClick r:id="rId8" tooltip="https://creativecommons.org/licenses/by-nc-nd/3.0/">
                  <a:extLst>
                    <a:ext uri="{A12FA001-AC4F-418D-AE19-62706E023703}">
                      <ahyp:hlinkClr xmlns:ahyp="http://schemas.microsoft.com/office/drawing/2018/hyperlinkcolor" val="tx"/>
                    </a:ext>
                  </a:extLst>
                </a:hlinkClick>
              </a:rPr>
              <a:t>CC BY-NC-ND</a:t>
            </a:r>
            <a:endParaRPr lang="es-ES" sz="700">
              <a:solidFill>
                <a:srgbClr val="FFFFFF"/>
              </a:solidFill>
            </a:endParaRPr>
          </a:p>
        </p:txBody>
      </p:sp>
    </p:spTree>
    <p:extLst>
      <p:ext uri="{BB962C8B-B14F-4D97-AF65-F5344CB8AC3E}">
        <p14:creationId xmlns:p14="http://schemas.microsoft.com/office/powerpoint/2010/main" val="3712709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15021A3C-B51F-44DA-80A7-E73BFA3A9CF6}"/>
              </a:ext>
            </a:extLst>
          </p:cNvPr>
          <p:cNvGraphicFramePr>
            <a:graphicFrameLocks noGrp="1"/>
          </p:cNvGraphicFramePr>
          <p:nvPr>
            <p:ph idx="1"/>
            <p:extLst>
              <p:ext uri="{D42A27DB-BD31-4B8C-83A1-F6EECF244321}">
                <p14:modId xmlns:p14="http://schemas.microsoft.com/office/powerpoint/2010/main" val="9310510"/>
              </p:ext>
            </p:extLst>
          </p:nvPr>
        </p:nvGraphicFramePr>
        <p:xfrm>
          <a:off x="877592" y="769183"/>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86961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998</Words>
  <Application>Microsoft Office PowerPoint</Application>
  <PresentationFormat>Panorámica</PresentationFormat>
  <Paragraphs>98</Paragraphs>
  <Slides>14</Slides>
  <Notes>11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Arial</vt:lpstr>
      <vt:lpstr>Calibri</vt:lpstr>
      <vt:lpstr>MS Shell Dlg 2</vt:lpstr>
      <vt:lpstr>Wingdings</vt:lpstr>
      <vt:lpstr>Wingdings 3</vt:lpstr>
      <vt:lpstr>Madison</vt:lpstr>
      <vt:lpstr>Unidad 0: Repaso Democracia origen y características  </vt:lpstr>
      <vt:lpstr>Objetivo:</vt:lpstr>
      <vt:lpstr>¿Por qué democracia?</vt:lpstr>
      <vt:lpstr>¿Qué es la democracia?</vt:lpstr>
      <vt:lpstr>Presentación de PowerPoint</vt:lpstr>
      <vt:lpstr>Principios del Orden Liberal Republicano:</vt:lpstr>
      <vt:lpstr>Democracia</vt:lpstr>
      <vt:lpstr>Características de la democracia</vt:lpstr>
      <vt:lpstr>Presentación de PowerPoint</vt:lpstr>
      <vt:lpstr>Responde en tu cuaderno</vt:lpstr>
      <vt:lpstr>Democracia en la Actualidad</vt:lpstr>
      <vt:lpstr>¿Cómo es la convivencia en democracia?</vt:lpstr>
      <vt:lpstr>Contrato social</vt:lpstr>
      <vt:lpstr>Actividad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0: Repaso Clase 3: Democracia origen y características  </dc:title>
  <dc:creator>Abraham López</dc:creator>
  <cp:lastModifiedBy>Carmen Barros Ortega</cp:lastModifiedBy>
  <cp:revision>6</cp:revision>
  <dcterms:created xsi:type="dcterms:W3CDTF">2021-03-16T03:57:47Z</dcterms:created>
  <dcterms:modified xsi:type="dcterms:W3CDTF">2021-03-18T16:22:12Z</dcterms:modified>
</cp:coreProperties>
</file>