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0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19AF7-6D39-42C3-8D4D-EA0874EF1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6E1B88-35D2-4C6B-AB22-D5F77773C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6ABE36-949D-49A5-82A1-4E001A36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9FAFA4-078F-47CB-BD71-16C67F21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BE0DA5-5096-4381-998F-6C59FDE6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14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36262-8A0C-498D-A10A-29095557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287107-9C91-43FE-B133-7700DD163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59DEF-723E-46DE-80D7-B2027301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57503-127C-40D5-93D5-FBFC7C25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BB170-49AD-461D-9541-8F53CBC3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76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00CA12-1343-411A-8FB9-FEE5EB2E8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0A7126-780E-4B61-A272-2D612066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F06D43-D5B3-432B-BC88-1A015F90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212AF-78AE-4152-B873-E798D3BF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EBB54-696E-4E25-849C-1E5D5A14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54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02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51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99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92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99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51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256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9D93B-3169-4FB6-956A-40F3FA02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C67AE-E7F9-4DAF-8A8F-65DBEF0F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ED40C-659D-409A-BC36-FA10BD33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1DAB0-3378-4DB0-A8D6-BBA5550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9B53A-9DB7-42B1-9B28-2365432B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485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95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68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49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347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13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406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397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943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17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9503A-4306-4FEA-A232-8959C73A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186AE-3F93-4D83-ABDA-94862585C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4F9F2F-3FA9-4DE9-9274-9C0C8EBB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5D219-7129-4FE6-B451-B097F57F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7A74D-D089-4AF8-A08C-8E847F1B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09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3DC37-E5BD-407A-9BC6-5342197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8E8E4-6D93-4593-BBB9-49CDE645D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4195E4-37E9-41CA-85F2-1F6CCECF5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E33E0-22FD-411F-80AB-DE004A41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D68D88-2EB7-46F1-ABE3-6D657687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C7A3E-9B07-4F79-9705-48A3FDCC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1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1E5FE-12CB-4A57-B449-58AAFB5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4B70D4-3219-4E09-911F-FD9B8F514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A4F50-B79F-49F3-8AB5-28C0AE0A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867702-15FF-4454-A621-09EF66F94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8AF80-E398-4542-9BE6-42C466787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36E8BA-6D74-4AD2-BE92-B757A2DE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7318DC-0B69-499C-B135-D4E25554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07C754-816D-4052-93F0-229DA136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45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4AF62-CE10-40D1-ACF9-77FFD237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B8E22-A23A-4CAD-B8F1-CEA5430B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D84458-C378-4632-9F84-195D1918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C7BE30-5075-4706-8028-231773E3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7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4A7EC-2CDB-42A8-B25B-A7291478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B16B2B-4700-484B-A666-C3FD3B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3E2DD9-A86B-4B90-BDEF-DB81C9B2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6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EB2A4-B557-4FF4-841D-CA29B3F1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2AA0D-7808-432D-8977-B186D560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2EBD0-747A-4648-8CE9-946EF954A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8B6ABB-49D9-41E9-9868-EC02F241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78A86C-DFE5-4373-8799-CE95625D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DDFD9-AF44-4565-8F65-71D7E40A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4DD27-E006-4351-8B89-8345E51D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BB10B8-69F2-4B35-A21B-726481C78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953D0C-78CE-4F39-B565-3737AEC77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DF43B3-91A2-4850-AE62-8F5F2F50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1B314A-C9E5-44BB-B129-4CEF297F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AB2C8-9334-46CE-B29A-5F106C89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80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891083-5C83-47CA-A000-D91B977B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A8BE6-0F82-49C9-BDB2-80790D4A3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F9F921-6D0C-484B-AB49-3D9EF646E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22F28-9F58-48C9-B46D-33EC34D90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4C203-FC55-43C5-8A7B-12CF64FCC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4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B5F2AB1-FD42-40B8-A9F3-2BC7018C7C6C}" type="datetimeFigureOut">
              <a:rPr lang="es-ES" smtClean="0"/>
              <a:t>02/08/2021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9C1EFD-7736-4EEA-9B75-2960974C18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50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blognibloga.wordpress.com/2017/02/27/las-redes-se-nos-van-de-las-mano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erties.eu/se/news/meandmyrights-massovervakning-ett-slut-pa-privatlivet/137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l_Vh30-E6g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c.cl/proyecto-que-previene-y-sanciona-el-ciberacoso-escola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A2CF074-0604-4239-ADF8-2D6E1010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57" t="4000" r="17366" b="-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48F1BF-E32C-4D36-B1CA-F739D6A53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771988"/>
            <a:ext cx="4023360" cy="3554509"/>
          </a:xfrm>
        </p:spPr>
        <p:txBody>
          <a:bodyPr anchor="b">
            <a:normAutofit/>
          </a:bodyPr>
          <a:lstStyle/>
          <a:p>
            <a:pPr algn="just"/>
            <a:r>
              <a:rPr lang="es-ES" dirty="0">
                <a:latin typeface="Bahnschrift" panose="020B0502040204020203" pitchFamily="34" charset="0"/>
              </a:rPr>
              <a:t>Redes sociales y vida privada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B24A57-8F44-4C31-AAB3-D084C9066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1600" dirty="0">
                <a:latin typeface="Bahnschrift" panose="020B0502040204020203" pitchFamily="34" charset="0"/>
              </a:rPr>
              <a:t>Educación ciudadana – 4° Medio</a:t>
            </a:r>
          </a:p>
          <a:p>
            <a:pPr algn="l"/>
            <a:r>
              <a:rPr lang="es-ES" sz="1600" dirty="0">
                <a:latin typeface="Bahnschrift" panose="020B0502040204020203" pitchFamily="34" charset="0"/>
              </a:rPr>
              <a:t>OA : 06</a:t>
            </a:r>
          </a:p>
          <a:p>
            <a:pPr algn="l"/>
            <a:r>
              <a:rPr lang="es-ES" sz="1600" dirty="0">
                <a:latin typeface="Bahnschrift" panose="020B0502040204020203" pitchFamily="34" charset="0"/>
              </a:rPr>
              <a:t>Profesor: Abraham López</a:t>
            </a:r>
          </a:p>
          <a:p>
            <a:pPr algn="l"/>
            <a:r>
              <a:rPr lang="es-ES" sz="1600" dirty="0">
                <a:latin typeface="Bahnschrift" panose="020B0502040204020203" pitchFamily="34" charset="0"/>
              </a:rPr>
              <a:t>Clase </a:t>
            </a:r>
            <a:r>
              <a:rPr lang="es-ES" sz="1600" dirty="0" err="1">
                <a:latin typeface="Bahnschrift" panose="020B0502040204020203" pitchFamily="34" charset="0"/>
              </a:rPr>
              <a:t>N°</a:t>
            </a:r>
            <a:r>
              <a:rPr lang="es-ES" sz="1600" dirty="0">
                <a:latin typeface="Bahnschrift" panose="020B0502040204020203" pitchFamily="34" charset="0"/>
              </a:rPr>
              <a:t> 3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AD1874-C0F2-48C5-8671-79571002AB0E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niblognibloga.wordpress.com/2017/02/27/las-redes-se-nos-van-de-las-man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8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AE099D-1356-4A02-8B0A-B50281CC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s-ES" sz="5200">
                <a:solidFill>
                  <a:schemeClr val="bg1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A8AA8-532F-4CA5-B297-312BF99E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Responde individualmente y luego comenta con la clase:</a:t>
            </a:r>
          </a:p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¿Cómo evaluarías tu uso de internet en el ámbito de la prevención del ciberacoso?</a:t>
            </a:r>
          </a:p>
          <a:p>
            <a:pPr marL="0" indent="0" algn="just">
              <a:buNone/>
            </a:pPr>
            <a:endParaRPr lang="es-ES" sz="2400" dirty="0">
              <a:latin typeface="Bahnschrift" panose="020B0502040204020203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¿Crees que es importante mantener tu vida privada resguardada en redes sociales?</a:t>
            </a:r>
          </a:p>
        </p:txBody>
      </p:sp>
    </p:spTree>
    <p:extLst>
      <p:ext uri="{BB962C8B-B14F-4D97-AF65-F5344CB8AC3E}">
        <p14:creationId xmlns:p14="http://schemas.microsoft.com/office/powerpoint/2010/main" val="40544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FF564A-9A0C-4A87-BBB2-92576EE3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6100" dirty="0"/>
              <a:t>Objetivo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646EA-A222-4422-BCF0-56AFB4E0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Bahnschrift" panose="020B0502040204020203" pitchFamily="34" charset="0"/>
              </a:rPr>
              <a:t>Analizar los desafíos planteados por las redes sociales en cuanto a la protección de la vida privada y derechos de las personas.</a:t>
            </a:r>
          </a:p>
        </p:txBody>
      </p:sp>
    </p:spTree>
    <p:extLst>
      <p:ext uri="{BB962C8B-B14F-4D97-AF65-F5344CB8AC3E}">
        <p14:creationId xmlns:p14="http://schemas.microsoft.com/office/powerpoint/2010/main" val="328345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89BE6BE-546B-49F0-9F54-556554436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88" r="17256" b="-1"/>
          <a:stretch/>
        </p:blipFill>
        <p:spPr>
          <a:xfrm>
            <a:off x="65325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094C9F-B5F5-4243-9FAB-263F3B6E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79198" cy="132556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CL" sz="8800" dirty="0">
                <a:solidFill>
                  <a:srgbClr val="FFFFFF"/>
                </a:solidFill>
                <a:latin typeface="Bahnschrift" panose="020B0502040204020203" pitchFamily="34" charset="0"/>
              </a:rPr>
              <a:t>Inicio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8B35A5F-36D7-4C71-9AD1-287C9B46EED0}"/>
              </a:ext>
            </a:extLst>
          </p:cNvPr>
          <p:cNvSpPr txBox="1">
            <a:spLocks/>
          </p:cNvSpPr>
          <p:nvPr/>
        </p:nvSpPr>
        <p:spPr>
          <a:xfrm>
            <a:off x="772885" y="2055803"/>
            <a:ext cx="10515600" cy="13255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CL" dirty="0">
                <a:solidFill>
                  <a:srgbClr val="FFFFFF"/>
                </a:solidFill>
                <a:latin typeface="Bahnschrift" panose="020B0502040204020203" pitchFamily="34" charset="0"/>
                <a:ea typeface="+mn-ea"/>
                <a:cs typeface="+mn-cs"/>
              </a:rPr>
              <a:t>¿Es posible mantener la privacidad en internet?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512A8A0-0324-472E-B4A7-C7B3002571BC}"/>
              </a:ext>
            </a:extLst>
          </p:cNvPr>
          <p:cNvSpPr txBox="1">
            <a:spLocks/>
          </p:cNvSpPr>
          <p:nvPr/>
        </p:nvSpPr>
        <p:spPr>
          <a:xfrm>
            <a:off x="903515" y="4369830"/>
            <a:ext cx="10515600" cy="13255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ES" sz="5400" dirty="0">
                <a:latin typeface="Bahnschrift" panose="020B0502040204020203" pitchFamily="34" charset="0"/>
              </a:rPr>
              <a:t>¿Qué factores pueden dificultar lograrlo?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6E54E1-B30F-4691-84BB-CCBE649FCFD3}"/>
              </a:ext>
            </a:extLst>
          </p:cNvPr>
          <p:cNvSpPr txBox="1"/>
          <p:nvPr/>
        </p:nvSpPr>
        <p:spPr>
          <a:xfrm>
            <a:off x="9844884" y="6657945"/>
            <a:ext cx="23471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liberties.eu/se/news/meandmyrights-massovervakning-ett-slut-pa-privatlivet/137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3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60A366-0402-4B13-9E80-1C24A318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4800" dirty="0">
                <a:solidFill>
                  <a:srgbClr val="FFFFFF"/>
                </a:solidFill>
                <a:latin typeface="Bahnschrift" panose="020B0502040204020203" pitchFamily="34" charset="0"/>
              </a:rPr>
              <a:t>La vida privada en internet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3FBDA27-FE85-4300-B40C-59BAE060A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-1" b="3448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7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AB104012-97C2-4599-9422-B77A9676C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73" y="420099"/>
            <a:ext cx="4936207" cy="601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E679E8-B32E-4AEF-8DBB-8CA1EDB14495}"/>
              </a:ext>
            </a:extLst>
          </p:cNvPr>
          <p:cNvSpPr txBox="1"/>
          <p:nvPr/>
        </p:nvSpPr>
        <p:spPr>
          <a:xfrm>
            <a:off x="318443" y="752783"/>
            <a:ext cx="5529078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dirty="0">
                <a:latin typeface="Bahnschrift" panose="020B0502040204020203" pitchFamily="34" charset="0"/>
              </a:rPr>
              <a:t>¿Qué entendemos por espacio público?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FF5B5-AF49-4623-9C31-716F9E9D8BEC}"/>
              </a:ext>
            </a:extLst>
          </p:cNvPr>
          <p:cNvSpPr txBox="1"/>
          <p:nvPr/>
        </p:nvSpPr>
        <p:spPr>
          <a:xfrm>
            <a:off x="4911694" y="1866128"/>
            <a:ext cx="187084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Bahnschrift" panose="020B0502040204020203" pitchFamily="34" charset="0"/>
              </a:rPr>
              <a:t>…y por espacio privado?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BA2EA-7462-4AE3-852B-1F59AAA91525}"/>
              </a:ext>
            </a:extLst>
          </p:cNvPr>
          <p:cNvSpPr txBox="1"/>
          <p:nvPr/>
        </p:nvSpPr>
        <p:spPr>
          <a:xfrm>
            <a:off x="318443" y="5233406"/>
            <a:ext cx="646409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latin typeface="Bahnschrift" panose="020B0502040204020203" pitchFamily="34" charset="0"/>
              </a:rPr>
              <a:t>¿En qué aplicaciones o formas de uso de internet resulta más difícil separar ambos espacios?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1BA0B4-02FE-4F86-A6AE-05F55A1B60C7}"/>
              </a:ext>
            </a:extLst>
          </p:cNvPr>
          <p:cNvSpPr/>
          <p:nvPr/>
        </p:nvSpPr>
        <p:spPr>
          <a:xfrm>
            <a:off x="389549" y="3227858"/>
            <a:ext cx="4032279" cy="148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Bahnschrift" panose="020B0502040204020203" pitchFamily="34" charset="0"/>
              </a:rPr>
              <a:t> ¿Quién y cómo define la diferencia entre ambos espacios en internet?</a:t>
            </a:r>
          </a:p>
        </p:txBody>
      </p:sp>
    </p:spTree>
    <p:extLst>
      <p:ext uri="{BB962C8B-B14F-4D97-AF65-F5344CB8AC3E}">
        <p14:creationId xmlns:p14="http://schemas.microsoft.com/office/powerpoint/2010/main" val="1106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64D3-0EAC-4A83-8878-BF5D2A61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Elementos multimedia en línea 3" title="La historia de Oriana, vￃﾭctima de ciberacoso #ViolenciaViral">
            <a:hlinkClick r:id="" action="ppaction://media"/>
            <a:extLst>
              <a:ext uri="{FF2B5EF4-FFF2-40B4-BE49-F238E27FC236}">
                <a16:creationId xmlns:a16="http://schemas.microsoft.com/office/drawing/2014/main" id="{409617D4-F7E0-4CBD-8A45-081CA673EF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723" y="261314"/>
            <a:ext cx="10819077" cy="60855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0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4AD54-7A00-4090-86ED-C0EA1203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635" y="1632605"/>
            <a:ext cx="5619565" cy="359276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6000" dirty="0">
                <a:latin typeface="Bahnschrift" panose="020B0502040204020203" pitchFamily="34" charset="0"/>
              </a:rPr>
              <a:t>¿Qué consecuencias puede tener el ciberacoso en las personas?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61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BA409E4-F005-4043-9C7F-42B132652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r="-3" b="286"/>
          <a:stretch/>
        </p:blipFill>
        <p:spPr>
          <a:xfrm>
            <a:off x="195309" y="98317"/>
            <a:ext cx="5575176" cy="66907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21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B3884B-4C47-4724-986A-F5A104FE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870012"/>
            <a:ext cx="3640037" cy="4799351"/>
          </a:xfrm>
        </p:spPr>
        <p:txBody>
          <a:bodyPr>
            <a:normAutofit/>
          </a:bodyPr>
          <a:lstStyle/>
          <a:p>
            <a:pPr algn="r"/>
            <a:r>
              <a:rPr lang="es-ES" sz="4600" dirty="0">
                <a:latin typeface="Bahnschrift" panose="020B0502040204020203" pitchFamily="34" charset="0"/>
              </a:rPr>
              <a:t>¿Qué medidas se pueden tomar contra el ciberacoso?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6C1E-BFA8-46C9-99BB-63F78C86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570" y="1529098"/>
            <a:ext cx="5754862" cy="356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Bahnschrift" panose="020B0502040204020203" pitchFamily="34" charset="0"/>
              </a:rPr>
              <a:t>Lee individualmente el siguiente artículo, sobre el proyecto de ley que sanciona el acoso en internet, y luego comparte tus impresiones: </a:t>
            </a:r>
          </a:p>
          <a:p>
            <a:pPr marL="0" indent="0" algn="just">
              <a:buNone/>
            </a:pPr>
            <a:r>
              <a:rPr lang="es-CL" dirty="0">
                <a:latin typeface="Bahnschrift" panose="020B0502040204020203" pitchFamily="34" charset="0"/>
                <a:hlinkClick r:id="rId2"/>
              </a:rPr>
              <a:t>https://www.mineduc.cl/proyecto-que-previene-y-sanciona-el-ciberacoso-escolar/</a:t>
            </a:r>
            <a:endParaRPr lang="es-E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9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9BD22-016F-4A35-A2A9-0C4D311C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98" y="2015411"/>
            <a:ext cx="4012707" cy="308037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latin typeface="Bahnschrift" panose="020B0502040204020203" pitchFamily="34" charset="0"/>
              </a:rPr>
              <a:t>¿Qué opinas de las medidas propuestas?</a:t>
            </a:r>
            <a:br>
              <a:rPr lang="es-ES" sz="3100" dirty="0"/>
            </a:br>
            <a:br>
              <a:rPr lang="es-ES" sz="3100" dirty="0"/>
            </a:br>
            <a:br>
              <a:rPr lang="es-ES" sz="3100" dirty="0"/>
            </a:br>
            <a:r>
              <a:rPr lang="es-ES" sz="3100" dirty="0">
                <a:latin typeface="Bahnschrift" panose="020B0502040204020203" pitchFamily="34" charset="0"/>
              </a:rPr>
              <a:t>¿Aplicas alguna en tu vida cotidiana?</a:t>
            </a:r>
            <a:br>
              <a:rPr lang="es-ES" dirty="0">
                <a:latin typeface="Bahnschrift" panose="020B0502040204020203" pitchFamily="34" charset="0"/>
              </a:rPr>
            </a:br>
            <a:br>
              <a:rPr lang="es-ES" dirty="0">
                <a:latin typeface="Bahnschrift" panose="020B0502040204020203" pitchFamily="34" charset="0"/>
              </a:rPr>
            </a:br>
            <a:r>
              <a:rPr lang="es-ES" sz="3100" dirty="0">
                <a:latin typeface="Bahnschrift" panose="020B0502040204020203" pitchFamily="34" charset="0"/>
              </a:rPr>
              <a:t>¿Qué medida adicional incluirías?</a:t>
            </a:r>
            <a:endParaRPr lang="es-ES" dirty="0">
              <a:latin typeface="Bahnschrift" panose="020B0502040204020203" pitchFamily="34" charset="0"/>
            </a:endParaRPr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B950C19-E583-44C9-B707-1FE3EDA1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09" y="214799"/>
            <a:ext cx="7858546" cy="6643201"/>
          </a:xfrm>
        </p:spPr>
      </p:pic>
    </p:spTree>
    <p:extLst>
      <p:ext uri="{BB962C8B-B14F-4D97-AF65-F5344CB8AC3E}">
        <p14:creationId xmlns:p14="http://schemas.microsoft.com/office/powerpoint/2010/main" val="227690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254</Words>
  <Application>Microsoft Office PowerPoint</Application>
  <PresentationFormat>Panorámica</PresentationFormat>
  <Paragraphs>27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Corbel</vt:lpstr>
      <vt:lpstr>Tema de Office</vt:lpstr>
      <vt:lpstr>Profundidad</vt:lpstr>
      <vt:lpstr>Redes sociales y vida privada</vt:lpstr>
      <vt:lpstr>Objetivo</vt:lpstr>
      <vt:lpstr>Inicio</vt:lpstr>
      <vt:lpstr>La vida privada en internet</vt:lpstr>
      <vt:lpstr>Presentación de PowerPoint</vt:lpstr>
      <vt:lpstr>Presentación de PowerPoint</vt:lpstr>
      <vt:lpstr>¿Qué consecuencias puede tener el ciberacoso en las personas?</vt:lpstr>
      <vt:lpstr>¿Qué medidas se pueden tomar contra el ciberacoso?</vt:lpstr>
      <vt:lpstr>¿Qué opinas de las medidas propuestas?   ¿Aplicas alguna en tu vida cotidiana?  ¿Qué medida adicional incluirías?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sociales y vida privada</dc:title>
  <dc:creator>Abraham López</dc:creator>
  <cp:lastModifiedBy>Carmen Barros Ortega</cp:lastModifiedBy>
  <cp:revision>8</cp:revision>
  <dcterms:created xsi:type="dcterms:W3CDTF">2020-08-25T10:06:26Z</dcterms:created>
  <dcterms:modified xsi:type="dcterms:W3CDTF">2021-08-02T15:36:56Z</dcterms:modified>
</cp:coreProperties>
</file>