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73" r:id="rId3"/>
    <p:sldId id="300" r:id="rId4"/>
    <p:sldId id="287" r:id="rId5"/>
    <p:sldId id="282" r:id="rId6"/>
    <p:sldId id="301" r:id="rId7"/>
    <p:sldId id="302" r:id="rId8"/>
    <p:sldId id="303" r:id="rId9"/>
    <p:sldId id="277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22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0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28</a:t>
            </a:r>
            <a:br>
              <a:rPr lang="es-CL" sz="3600" b="1" dirty="0">
                <a:latin typeface="+mn-lt"/>
              </a:rPr>
            </a:br>
            <a:r>
              <a:rPr lang="es-ES" sz="3600" b="1" dirty="0">
                <a:solidFill>
                  <a:srgbClr val="0070C0"/>
                </a:solidFill>
              </a:rPr>
              <a:t>Las letras que forman                      palabras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02732" y="3743209"/>
            <a:ext cx="27795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r>
              <a:rPr lang="es-ES" sz="2400" dirty="0"/>
              <a:t>OA 5: Leer textos breves en voz alta.</a:t>
            </a:r>
            <a:endParaRPr lang="es-CL" sz="2400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PRACTICA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32993" r="62100" b="43322"/>
          <a:stretch/>
        </p:blipFill>
        <p:spPr>
          <a:xfrm>
            <a:off x="0" y="0"/>
            <a:ext cx="12192000" cy="68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1853" r="62100" b="43550"/>
          <a:stretch/>
        </p:blipFill>
        <p:spPr>
          <a:xfrm>
            <a:off x="0" y="1"/>
            <a:ext cx="12093262" cy="68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9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1853" r="62100" b="43550"/>
          <a:stretch/>
        </p:blipFill>
        <p:spPr>
          <a:xfrm>
            <a:off x="0" y="1"/>
            <a:ext cx="12093262" cy="68258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22783" y="1790163"/>
            <a:ext cx="3425780" cy="3837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¿De que color es Martin?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912180" y="4301544"/>
            <a:ext cx="200910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Negro y blanco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912179" y="4964806"/>
            <a:ext cx="2009105" cy="54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Rojo y amarillo</a:t>
            </a:r>
          </a:p>
        </p:txBody>
      </p:sp>
    </p:spTree>
    <p:extLst>
      <p:ext uri="{BB962C8B-B14F-4D97-AF65-F5344CB8AC3E}">
        <p14:creationId xmlns:p14="http://schemas.microsoft.com/office/powerpoint/2010/main" val="282476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1853" r="62100" b="43550"/>
          <a:stretch/>
        </p:blipFill>
        <p:spPr>
          <a:xfrm>
            <a:off x="0" y="1"/>
            <a:ext cx="12093262" cy="68258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22783" y="1790163"/>
            <a:ext cx="3425780" cy="3837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¿Qué puede hacer Martín?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912180" y="4301544"/>
            <a:ext cx="2163651" cy="656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Caminar lento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912179" y="5087156"/>
            <a:ext cx="2163652" cy="669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Nadar muy rápido</a:t>
            </a:r>
          </a:p>
        </p:txBody>
      </p:sp>
    </p:spTree>
    <p:extLst>
      <p:ext uri="{BB962C8B-B14F-4D97-AF65-F5344CB8AC3E}">
        <p14:creationId xmlns:p14="http://schemas.microsoft.com/office/powerpoint/2010/main" val="155738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871807" y="0"/>
            <a:ext cx="332451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de cierre</a:t>
            </a:r>
          </a:p>
        </p:txBody>
      </p:sp>
      <p:pic>
        <p:nvPicPr>
          <p:cNvPr id="2050" name="Picture 2" descr="Icono de clase 2746927">
            <a:extLst>
              <a:ext uri="{FF2B5EF4-FFF2-40B4-BE49-F238E27FC236}">
                <a16:creationId xmlns:a16="http://schemas.microsoft.com/office/drawing/2014/main" id="{C682D2E3-D197-4372-88B2-F657B4630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anning Icon 847967">
            <a:extLst>
              <a:ext uri="{FF2B5EF4-FFF2-40B4-BE49-F238E27FC236}">
                <a16:creationId xmlns:a16="http://schemas.microsoft.com/office/drawing/2014/main" id="{815571FD-43D1-42FD-8F68-EA902CE3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275328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1E4166E7-75DE-4183-B9AA-075AE4CDB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30" name="Picture 8" descr="escribir icono 142509">
            <a:extLst>
              <a:ext uri="{FF2B5EF4-FFF2-40B4-BE49-F238E27FC236}">
                <a16:creationId xmlns:a16="http://schemas.microsoft.com/office/drawing/2014/main" id="{34679E83-5F9D-4B37-A5DD-D114C2B6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Icono de investigación 3468839">
            <a:extLst>
              <a:ext uri="{FF2B5EF4-FFF2-40B4-BE49-F238E27FC236}">
                <a16:creationId xmlns:a16="http://schemas.microsoft.com/office/drawing/2014/main" id="{5CB188B5-1EF5-4058-B1C6-7531567D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leer icono 3322753">
            <a:extLst>
              <a:ext uri="{FF2B5EF4-FFF2-40B4-BE49-F238E27FC236}">
                <a16:creationId xmlns:a16="http://schemas.microsoft.com/office/drawing/2014/main" id="{116F6B67-C0E9-49DC-B86A-D5E2A5DF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ablar icono 3504884">
            <a:extLst>
              <a:ext uri="{FF2B5EF4-FFF2-40B4-BE49-F238E27FC236}">
                <a16:creationId xmlns:a16="http://schemas.microsoft.com/office/drawing/2014/main" id="{7552553A-B2A9-4036-B9DB-B1E2BB3A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D02BCE4-0B95-4DF4-B668-0A520A36FB3B}"/>
              </a:ext>
            </a:extLst>
          </p:cNvPr>
          <p:cNvSpPr txBox="1"/>
          <p:nvPr/>
        </p:nvSpPr>
        <p:spPr>
          <a:xfrm>
            <a:off x="546484" y="2323801"/>
            <a:ext cx="5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86" y="-1"/>
            <a:ext cx="8809149" cy="67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92</Words>
  <Application>Microsoft Office PowerPoint</Application>
  <PresentationFormat>Panorámica</PresentationFormat>
  <Paragraphs>24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Office Theme</vt:lpstr>
      <vt:lpstr>Unidad 1 – Clase 28 Las letras que forman                      palabras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115</cp:revision>
  <dcterms:created xsi:type="dcterms:W3CDTF">2020-12-29T16:04:59Z</dcterms:created>
  <dcterms:modified xsi:type="dcterms:W3CDTF">2021-06-08T15:27:15Z</dcterms:modified>
</cp:coreProperties>
</file>