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2" roundtripDataSignature="AMtx7mjwfYplWIAmVIgL2ow+12bBq5ZE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8AA609-F6EB-4E96-9BE7-8BC2A78C9851}">
  <a:tblStyle styleId="{118AA609-F6EB-4E96-9BE7-8BC2A78C985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/>
          <p:nvPr/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051" y="0"/>
            <a:ext cx="12188949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8" name="Google Shape;98;p1"/>
          <p:cNvGrpSpPr/>
          <p:nvPr/>
        </p:nvGrpSpPr>
        <p:grpSpPr>
          <a:xfrm>
            <a:off x="3051" y="0"/>
            <a:ext cx="6064235" cy="6858000"/>
            <a:chOff x="651279" y="598259"/>
            <a:chExt cx="10889442" cy="5680742"/>
          </a:xfrm>
        </p:grpSpPr>
        <p:sp>
          <p:nvSpPr>
            <p:cNvPr id="99" name="Google Shape;99;p1"/>
            <p:cNvSpPr/>
            <p:nvPr/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" name="Google Shape;101;p1"/>
          <p:cNvGrpSpPr/>
          <p:nvPr/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02" name="Google Shape;102;p1"/>
            <p:cNvSpPr/>
            <p:nvPr/>
          </p:nvSpPr>
          <p:spPr>
            <a:xfrm>
              <a:off x="26122" y="6015669"/>
              <a:ext cx="2605762" cy="842331"/>
            </a:xfrm>
            <a:custGeom>
              <a:avLst/>
              <a:gdLst/>
              <a:ahLst/>
              <a:cxnLst/>
              <a:rect l="l" t="t" r="r" b="b"/>
              <a:pathLst>
                <a:path w="3180577" h="1033951" extrusionOk="0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55184" y="5798001"/>
              <a:ext cx="2485581" cy="1059999"/>
            </a:xfrm>
            <a:custGeom>
              <a:avLst/>
              <a:gdLst/>
              <a:ahLst/>
              <a:cxnLst/>
              <a:rect l="l" t="t" r="r" b="b"/>
              <a:pathLst>
                <a:path w="2449768" h="1050628" extrusionOk="0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lt1">
                <a:alpha val="2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3474720" y="0"/>
              <a:ext cx="6177282" cy="1778750"/>
            </a:xfrm>
            <a:custGeom>
              <a:avLst/>
              <a:gdLst/>
              <a:ahLst/>
              <a:cxnLst/>
              <a:rect l="l" t="t" r="r" b="b"/>
              <a:pathLst>
                <a:path w="6386648" h="1849426" extrusionOk="0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lt1">
                <a:alpha val="4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0" y="2390523"/>
              <a:ext cx="611491" cy="1421482"/>
            </a:xfrm>
            <a:custGeom>
              <a:avLst/>
              <a:gdLst/>
              <a:ahLst/>
              <a:cxnLst/>
              <a:rect l="l" t="t" r="r" b="b"/>
              <a:pathLst>
                <a:path w="611491" h="1429512" extrusionOk="0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3792772" y="0"/>
              <a:ext cx="2423863" cy="1343767"/>
            </a:xfrm>
            <a:custGeom>
              <a:avLst/>
              <a:gdLst/>
              <a:ahLst/>
              <a:cxnLst/>
              <a:rect l="l" t="t" r="r" b="b"/>
              <a:pathLst>
                <a:path w="3015964" h="1681468" extrusionOk="0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10946850" y="0"/>
              <a:ext cx="1242102" cy="2620884"/>
            </a:xfrm>
            <a:custGeom>
              <a:avLst/>
              <a:gdLst/>
              <a:ahLst/>
              <a:cxnLst/>
              <a:rect l="l" t="t" r="r" b="b"/>
              <a:pathLst>
                <a:path w="1242102" h="2635689" extrusionOk="0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0" y="0"/>
              <a:ext cx="1577788" cy="980141"/>
            </a:xfrm>
            <a:custGeom>
              <a:avLst/>
              <a:gdLst/>
              <a:ahLst/>
              <a:cxnLst/>
              <a:rect l="l" t="t" r="r" b="b"/>
              <a:pathLst>
                <a:path w="1471018" h="795676" extrusionOk="0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lt1">
                <a:alpha val="60000"/>
              </a:scheme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" name="Google Shape;109;p1"/>
          <p:cNvSpPr txBox="1">
            <a:spLocks noGrp="1"/>
          </p:cNvSpPr>
          <p:nvPr>
            <p:ph type="ctrTitle"/>
          </p:nvPr>
        </p:nvSpPr>
        <p:spPr>
          <a:xfrm>
            <a:off x="789708" y="841664"/>
            <a:ext cx="4874661" cy="5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es-CL" sz="4800">
                <a:solidFill>
                  <a:schemeClr val="lt1"/>
                </a:solidFill>
              </a:rPr>
              <a:t>Principales problemas de la democracia en la actualidad</a:t>
            </a:r>
            <a:endParaRPr sz="4800" dirty="0">
              <a:solidFill>
                <a:schemeClr val="lt1"/>
              </a:solidFill>
            </a:endParaRPr>
          </a:p>
        </p:txBody>
      </p:sp>
      <p:sp>
        <p:nvSpPr>
          <p:cNvPr id="110" name="Google Shape;110;p1"/>
          <p:cNvSpPr txBox="1">
            <a:spLocks noGrp="1"/>
          </p:cNvSpPr>
          <p:nvPr>
            <p:ph type="subTitle" idx="1"/>
          </p:nvPr>
        </p:nvSpPr>
        <p:spPr>
          <a:xfrm>
            <a:off x="6534687" y="841664"/>
            <a:ext cx="4867605" cy="51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s-CL" dirty="0">
                <a:solidFill>
                  <a:schemeClr val="dk2"/>
                </a:solidFill>
              </a:rPr>
              <a:t>Ed. Ciudadana </a:t>
            </a:r>
            <a:r>
              <a:rPr lang="es-CL" dirty="0" err="1">
                <a:solidFill>
                  <a:schemeClr val="dk2"/>
                </a:solidFill>
              </a:rPr>
              <a:t>3ro</a:t>
            </a:r>
            <a:r>
              <a:rPr lang="es-CL" dirty="0">
                <a:solidFill>
                  <a:schemeClr val="dk2"/>
                </a:solidFill>
              </a:rPr>
              <a:t> Medio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s-CL" dirty="0" err="1">
                <a:solidFill>
                  <a:schemeClr val="dk2"/>
                </a:solidFill>
              </a:rPr>
              <a:t>OA</a:t>
            </a:r>
            <a:r>
              <a:rPr lang="es-CL" dirty="0">
                <a:solidFill>
                  <a:schemeClr val="dk2"/>
                </a:solidFill>
              </a:rPr>
              <a:t> 01 y 03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s-CL" dirty="0">
                <a:solidFill>
                  <a:schemeClr val="dk2"/>
                </a:solidFill>
              </a:rPr>
              <a:t>PROFESOR: </a:t>
            </a: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rPr lang="es-CL" dirty="0">
                <a:solidFill>
                  <a:schemeClr val="dk2"/>
                </a:solidFill>
              </a:rPr>
              <a:t>ABRAHAM LÓPEZ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400"/>
                                        <p:tgtEl>
                                          <p:spTgt spid="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400"/>
                                        <p:tgtEl>
                                          <p:spTgt spid="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0C0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"/>
          <p:cNvSpPr txBox="1">
            <a:spLocks noGrp="1"/>
          </p:cNvSpPr>
          <p:nvPr>
            <p:ph type="title"/>
          </p:nvPr>
        </p:nvSpPr>
        <p:spPr>
          <a:xfrm>
            <a:off x="1014141" y="1450655"/>
            <a:ext cx="3932030" cy="3956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Calibri"/>
              <a:buNone/>
            </a:pPr>
            <a:r>
              <a:rPr lang="es-CL" sz="8000">
                <a:solidFill>
                  <a:schemeClr val="lt1"/>
                </a:solidFill>
              </a:rPr>
              <a:t>Objetivo</a:t>
            </a:r>
            <a:endParaRPr/>
          </a:p>
        </p:txBody>
      </p:sp>
      <p:cxnSp>
        <p:nvCxnSpPr>
          <p:cNvPr id="117" name="Google Shape;117;p2"/>
          <p:cNvCxnSpPr/>
          <p:nvPr/>
        </p:nvCxnSpPr>
        <p:spPr>
          <a:xfrm rot="10800000">
            <a:off x="1014141" y="1450655"/>
            <a:ext cx="393203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2"/>
          <p:cNvCxnSpPr/>
          <p:nvPr/>
        </p:nvCxnSpPr>
        <p:spPr>
          <a:xfrm rot="10800000">
            <a:off x="1014141" y="5408571"/>
            <a:ext cx="3932030" cy="0"/>
          </a:xfrm>
          <a:prstGeom prst="straightConnector1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9" name="Google Shape;119;p2"/>
          <p:cNvSpPr txBox="1">
            <a:spLocks noGrp="1"/>
          </p:cNvSpPr>
          <p:nvPr>
            <p:ph type="body" idx="1"/>
          </p:nvPr>
        </p:nvSpPr>
        <p:spPr>
          <a:xfrm>
            <a:off x="6096000" y="1108061"/>
            <a:ext cx="5008901" cy="4571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</a:pPr>
            <a:r>
              <a:rPr lang="es-CL" sz="2000">
                <a:solidFill>
                  <a:schemeClr val="lt1"/>
                </a:solidFill>
              </a:rPr>
              <a:t>Explicar los principales factores que dan origen al fenómeno de la desafección política y su impacto para el desarrollo de la democracia y el sostenimiento del contrato social.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"/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3"/>
          <p:cNvSpPr/>
          <p:nvPr/>
        </p:nvSpPr>
        <p:spPr>
          <a:xfrm>
            <a:off x="1" y="0"/>
            <a:ext cx="4167271" cy="6858000"/>
          </a:xfrm>
          <a:custGeom>
            <a:avLst/>
            <a:gdLst/>
            <a:ahLst/>
            <a:cxnLst/>
            <a:rect l="l" t="t" r="r" b="b"/>
            <a:pathLst>
              <a:path w="4167271" h="6858000" extrusionOk="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3"/>
          <p:cNvSpPr txBox="1"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s-CL">
                <a:solidFill>
                  <a:srgbClr val="FFFFFF"/>
                </a:solidFill>
              </a:rPr>
              <a:t>Dificultad para lograr Consensos.</a:t>
            </a:r>
            <a:endParaRPr/>
          </a:p>
        </p:txBody>
      </p:sp>
      <p:sp>
        <p:nvSpPr>
          <p:cNvPr id="127" name="Google Shape;127;p3"/>
          <p:cNvSpPr/>
          <p:nvPr/>
        </p:nvSpPr>
        <p:spPr>
          <a:xfrm rot="10800000" flipH="1">
            <a:off x="7550402" y="2455479"/>
            <a:ext cx="4083433" cy="4083433"/>
          </a:xfrm>
          <a:prstGeom prst="arc">
            <a:avLst>
              <a:gd name="adj1" fmla="val 16200000"/>
              <a:gd name="adj2" fmla="val 0"/>
            </a:avLst>
          </a:prstGeom>
          <a:noFill/>
          <a:ln w="127000" cap="rnd" cmpd="sng">
            <a:solidFill>
              <a:schemeClr val="accent4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3"/>
          <p:cNvSpPr txBox="1"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L" sz="2400"/>
              <a:t>Al momento de tener que tomar una decisión como curso ¿Se les hace fácil llegar a un punto en el que todos y todas estén de acuerdo?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s-CL" sz="2400"/>
              <a:t>Uno de los principales problemas de la democracia es efectivamente tomar decisiones cuando existe un conflicto que divide a la población.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L" sz="2400"/>
              <a:t>Una sociedad democrática requiere el compromiso de ciudadanos que acepten el carácter inevitable de los conflictos políticos e intelectuales y la necesidad de actuar con tolerancia.</a:t>
            </a:r>
            <a:endParaRPr/>
          </a:p>
          <a:p>
            <a:pPr marL="228600" lvl="0" indent="-76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s-CL" sz="2400" b="1" i="1"/>
              <a:t>Para pensar: ¿En qué oportunidad has observado una situación como esta en tu país?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0" y="0"/>
            <a:ext cx="4693698" cy="6858000"/>
          </a:xfrm>
          <a:custGeom>
            <a:avLst/>
            <a:gdLst/>
            <a:ahLst/>
            <a:cxnLst/>
            <a:rect l="l" t="t" r="r" b="b"/>
            <a:pathLst>
              <a:path w="4693698" h="6858000" extrusionOk="0">
                <a:moveTo>
                  <a:pt x="0" y="0"/>
                </a:moveTo>
                <a:lnTo>
                  <a:pt x="420914" y="0"/>
                </a:lnTo>
                <a:lnTo>
                  <a:pt x="1582057" y="0"/>
                </a:lnTo>
                <a:lnTo>
                  <a:pt x="4503903" y="0"/>
                </a:lnTo>
                <a:lnTo>
                  <a:pt x="4508943" y="66675"/>
                </a:lnTo>
                <a:lnTo>
                  <a:pt x="4517340" y="122237"/>
                </a:lnTo>
                <a:lnTo>
                  <a:pt x="4527418" y="174625"/>
                </a:lnTo>
                <a:lnTo>
                  <a:pt x="4544214" y="217487"/>
                </a:lnTo>
                <a:lnTo>
                  <a:pt x="4561010" y="260350"/>
                </a:lnTo>
                <a:lnTo>
                  <a:pt x="4581165" y="296862"/>
                </a:lnTo>
                <a:lnTo>
                  <a:pt x="4601320" y="334962"/>
                </a:lnTo>
                <a:lnTo>
                  <a:pt x="4619796" y="369887"/>
                </a:lnTo>
                <a:lnTo>
                  <a:pt x="4638271" y="409575"/>
                </a:lnTo>
                <a:lnTo>
                  <a:pt x="4655067" y="450850"/>
                </a:lnTo>
                <a:lnTo>
                  <a:pt x="4670184" y="496887"/>
                </a:lnTo>
                <a:lnTo>
                  <a:pt x="4681941" y="546100"/>
                </a:lnTo>
                <a:lnTo>
                  <a:pt x="4690339" y="606425"/>
                </a:lnTo>
                <a:lnTo>
                  <a:pt x="4693698" y="673100"/>
                </a:lnTo>
                <a:lnTo>
                  <a:pt x="4690339" y="744537"/>
                </a:lnTo>
                <a:lnTo>
                  <a:pt x="4681941" y="801687"/>
                </a:lnTo>
                <a:lnTo>
                  <a:pt x="4670184" y="854075"/>
                </a:lnTo>
                <a:lnTo>
                  <a:pt x="4655067" y="901700"/>
                </a:lnTo>
                <a:lnTo>
                  <a:pt x="4638271" y="942975"/>
                </a:lnTo>
                <a:lnTo>
                  <a:pt x="4618116" y="981075"/>
                </a:lnTo>
                <a:lnTo>
                  <a:pt x="4597961" y="1017587"/>
                </a:lnTo>
                <a:lnTo>
                  <a:pt x="4577806" y="1055687"/>
                </a:lnTo>
                <a:lnTo>
                  <a:pt x="4559330" y="1095375"/>
                </a:lnTo>
                <a:lnTo>
                  <a:pt x="4540854" y="1136650"/>
                </a:lnTo>
                <a:lnTo>
                  <a:pt x="4525739" y="1182687"/>
                </a:lnTo>
                <a:lnTo>
                  <a:pt x="4515661" y="1235075"/>
                </a:lnTo>
                <a:lnTo>
                  <a:pt x="4505583" y="1295400"/>
                </a:lnTo>
                <a:lnTo>
                  <a:pt x="4503903" y="1363662"/>
                </a:lnTo>
                <a:lnTo>
                  <a:pt x="4505583" y="1431925"/>
                </a:lnTo>
                <a:lnTo>
                  <a:pt x="4515661" y="1492250"/>
                </a:lnTo>
                <a:lnTo>
                  <a:pt x="4525739" y="1544637"/>
                </a:lnTo>
                <a:lnTo>
                  <a:pt x="4540854" y="1589087"/>
                </a:lnTo>
                <a:lnTo>
                  <a:pt x="4559330" y="1631950"/>
                </a:lnTo>
                <a:lnTo>
                  <a:pt x="4577806" y="1671637"/>
                </a:lnTo>
                <a:lnTo>
                  <a:pt x="4597961" y="1708150"/>
                </a:lnTo>
                <a:lnTo>
                  <a:pt x="4618116" y="1743075"/>
                </a:lnTo>
                <a:lnTo>
                  <a:pt x="4638271" y="1782762"/>
                </a:lnTo>
                <a:lnTo>
                  <a:pt x="4655067" y="1824037"/>
                </a:lnTo>
                <a:lnTo>
                  <a:pt x="4670184" y="1870075"/>
                </a:lnTo>
                <a:lnTo>
                  <a:pt x="4681941" y="1922462"/>
                </a:lnTo>
                <a:lnTo>
                  <a:pt x="4690339" y="1982787"/>
                </a:lnTo>
                <a:lnTo>
                  <a:pt x="4693698" y="2051050"/>
                </a:lnTo>
                <a:lnTo>
                  <a:pt x="4690339" y="2119312"/>
                </a:lnTo>
                <a:lnTo>
                  <a:pt x="4681941" y="2179637"/>
                </a:lnTo>
                <a:lnTo>
                  <a:pt x="4670184" y="2232025"/>
                </a:lnTo>
                <a:lnTo>
                  <a:pt x="4655067" y="2278062"/>
                </a:lnTo>
                <a:lnTo>
                  <a:pt x="4638271" y="2319337"/>
                </a:lnTo>
                <a:lnTo>
                  <a:pt x="4618116" y="2359025"/>
                </a:lnTo>
                <a:lnTo>
                  <a:pt x="4597961" y="2395537"/>
                </a:lnTo>
                <a:lnTo>
                  <a:pt x="4577806" y="2433637"/>
                </a:lnTo>
                <a:lnTo>
                  <a:pt x="4559330" y="2471737"/>
                </a:lnTo>
                <a:lnTo>
                  <a:pt x="4540854" y="2513012"/>
                </a:lnTo>
                <a:lnTo>
                  <a:pt x="4525739" y="2560637"/>
                </a:lnTo>
                <a:lnTo>
                  <a:pt x="4515661" y="2613025"/>
                </a:lnTo>
                <a:lnTo>
                  <a:pt x="4505583" y="2671762"/>
                </a:lnTo>
                <a:lnTo>
                  <a:pt x="4503903" y="2741612"/>
                </a:lnTo>
                <a:lnTo>
                  <a:pt x="4505583" y="2809875"/>
                </a:lnTo>
                <a:lnTo>
                  <a:pt x="4515661" y="2868612"/>
                </a:lnTo>
                <a:lnTo>
                  <a:pt x="4525739" y="2922587"/>
                </a:lnTo>
                <a:lnTo>
                  <a:pt x="4540854" y="2967037"/>
                </a:lnTo>
                <a:lnTo>
                  <a:pt x="4559330" y="3009900"/>
                </a:lnTo>
                <a:lnTo>
                  <a:pt x="4577806" y="3046412"/>
                </a:lnTo>
                <a:lnTo>
                  <a:pt x="4597961" y="3084512"/>
                </a:lnTo>
                <a:lnTo>
                  <a:pt x="4618116" y="3121025"/>
                </a:lnTo>
                <a:lnTo>
                  <a:pt x="4638271" y="3160712"/>
                </a:lnTo>
                <a:lnTo>
                  <a:pt x="4655067" y="3201987"/>
                </a:lnTo>
                <a:lnTo>
                  <a:pt x="4670184" y="3248025"/>
                </a:lnTo>
                <a:lnTo>
                  <a:pt x="4681941" y="3300412"/>
                </a:lnTo>
                <a:lnTo>
                  <a:pt x="4690339" y="3360737"/>
                </a:lnTo>
                <a:lnTo>
                  <a:pt x="4693698" y="3427412"/>
                </a:lnTo>
                <a:lnTo>
                  <a:pt x="4690339" y="3497262"/>
                </a:lnTo>
                <a:lnTo>
                  <a:pt x="4681941" y="3557587"/>
                </a:lnTo>
                <a:lnTo>
                  <a:pt x="4670184" y="3609975"/>
                </a:lnTo>
                <a:lnTo>
                  <a:pt x="4655067" y="3656012"/>
                </a:lnTo>
                <a:lnTo>
                  <a:pt x="4638271" y="3697287"/>
                </a:lnTo>
                <a:lnTo>
                  <a:pt x="4618116" y="3736975"/>
                </a:lnTo>
                <a:lnTo>
                  <a:pt x="4577806" y="3811587"/>
                </a:lnTo>
                <a:lnTo>
                  <a:pt x="4559330" y="3848100"/>
                </a:lnTo>
                <a:lnTo>
                  <a:pt x="4540854" y="3890962"/>
                </a:lnTo>
                <a:lnTo>
                  <a:pt x="4525739" y="3935412"/>
                </a:lnTo>
                <a:lnTo>
                  <a:pt x="4515661" y="3987800"/>
                </a:lnTo>
                <a:lnTo>
                  <a:pt x="4505583" y="4048125"/>
                </a:lnTo>
                <a:lnTo>
                  <a:pt x="4503903" y="4116387"/>
                </a:lnTo>
                <a:lnTo>
                  <a:pt x="4505583" y="4186237"/>
                </a:lnTo>
                <a:lnTo>
                  <a:pt x="4515661" y="4244975"/>
                </a:lnTo>
                <a:lnTo>
                  <a:pt x="4525739" y="4297362"/>
                </a:lnTo>
                <a:lnTo>
                  <a:pt x="4540854" y="4343400"/>
                </a:lnTo>
                <a:lnTo>
                  <a:pt x="4559330" y="4386262"/>
                </a:lnTo>
                <a:lnTo>
                  <a:pt x="4577806" y="4424362"/>
                </a:lnTo>
                <a:lnTo>
                  <a:pt x="4618116" y="4498975"/>
                </a:lnTo>
                <a:lnTo>
                  <a:pt x="4638271" y="4537075"/>
                </a:lnTo>
                <a:lnTo>
                  <a:pt x="4655067" y="4579937"/>
                </a:lnTo>
                <a:lnTo>
                  <a:pt x="4670184" y="4625975"/>
                </a:lnTo>
                <a:lnTo>
                  <a:pt x="4681941" y="4678362"/>
                </a:lnTo>
                <a:lnTo>
                  <a:pt x="4690339" y="4738687"/>
                </a:lnTo>
                <a:lnTo>
                  <a:pt x="4693698" y="4806950"/>
                </a:lnTo>
                <a:lnTo>
                  <a:pt x="4690339" y="4875212"/>
                </a:lnTo>
                <a:lnTo>
                  <a:pt x="4681941" y="4935537"/>
                </a:lnTo>
                <a:lnTo>
                  <a:pt x="4670184" y="4987925"/>
                </a:lnTo>
                <a:lnTo>
                  <a:pt x="4655067" y="5033962"/>
                </a:lnTo>
                <a:lnTo>
                  <a:pt x="4638271" y="5075237"/>
                </a:lnTo>
                <a:lnTo>
                  <a:pt x="4618116" y="5114925"/>
                </a:lnTo>
                <a:lnTo>
                  <a:pt x="4597961" y="5149850"/>
                </a:lnTo>
                <a:lnTo>
                  <a:pt x="4577806" y="5186362"/>
                </a:lnTo>
                <a:lnTo>
                  <a:pt x="4559330" y="5226050"/>
                </a:lnTo>
                <a:lnTo>
                  <a:pt x="4540854" y="5268912"/>
                </a:lnTo>
                <a:lnTo>
                  <a:pt x="4525739" y="5313362"/>
                </a:lnTo>
                <a:lnTo>
                  <a:pt x="4515661" y="5365750"/>
                </a:lnTo>
                <a:lnTo>
                  <a:pt x="4505583" y="5426075"/>
                </a:lnTo>
                <a:lnTo>
                  <a:pt x="4503903" y="5494337"/>
                </a:lnTo>
                <a:lnTo>
                  <a:pt x="4505583" y="5562600"/>
                </a:lnTo>
                <a:lnTo>
                  <a:pt x="4515661" y="5622925"/>
                </a:lnTo>
                <a:lnTo>
                  <a:pt x="4525739" y="5675312"/>
                </a:lnTo>
                <a:lnTo>
                  <a:pt x="4540854" y="5721350"/>
                </a:lnTo>
                <a:lnTo>
                  <a:pt x="4559330" y="5762625"/>
                </a:lnTo>
                <a:lnTo>
                  <a:pt x="4577806" y="5802312"/>
                </a:lnTo>
                <a:lnTo>
                  <a:pt x="4597961" y="5840412"/>
                </a:lnTo>
                <a:lnTo>
                  <a:pt x="4618116" y="5876925"/>
                </a:lnTo>
                <a:lnTo>
                  <a:pt x="4638271" y="5915025"/>
                </a:lnTo>
                <a:lnTo>
                  <a:pt x="4655067" y="5956300"/>
                </a:lnTo>
                <a:lnTo>
                  <a:pt x="4670184" y="6003925"/>
                </a:lnTo>
                <a:lnTo>
                  <a:pt x="4681941" y="6056312"/>
                </a:lnTo>
                <a:lnTo>
                  <a:pt x="4690339" y="6113462"/>
                </a:lnTo>
                <a:lnTo>
                  <a:pt x="4693698" y="6183312"/>
                </a:lnTo>
                <a:lnTo>
                  <a:pt x="4690339" y="6251575"/>
                </a:lnTo>
                <a:lnTo>
                  <a:pt x="4681941" y="6311900"/>
                </a:lnTo>
                <a:lnTo>
                  <a:pt x="4670184" y="6361112"/>
                </a:lnTo>
                <a:lnTo>
                  <a:pt x="4655067" y="6407150"/>
                </a:lnTo>
                <a:lnTo>
                  <a:pt x="4638271" y="6448425"/>
                </a:lnTo>
                <a:lnTo>
                  <a:pt x="4619796" y="6488112"/>
                </a:lnTo>
                <a:lnTo>
                  <a:pt x="4601320" y="6523037"/>
                </a:lnTo>
                <a:lnTo>
                  <a:pt x="4581165" y="6561137"/>
                </a:lnTo>
                <a:lnTo>
                  <a:pt x="4561010" y="6597650"/>
                </a:lnTo>
                <a:lnTo>
                  <a:pt x="4544214" y="6640512"/>
                </a:lnTo>
                <a:lnTo>
                  <a:pt x="4527418" y="6683375"/>
                </a:lnTo>
                <a:lnTo>
                  <a:pt x="4517340" y="6735762"/>
                </a:lnTo>
                <a:lnTo>
                  <a:pt x="4508943" y="6791325"/>
                </a:lnTo>
                <a:lnTo>
                  <a:pt x="4503903" y="6858000"/>
                </a:lnTo>
                <a:lnTo>
                  <a:pt x="1582057" y="6858000"/>
                </a:lnTo>
                <a:lnTo>
                  <a:pt x="42091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/>
          <p:nvPr/>
        </p:nvSpPr>
        <p:spPr>
          <a:xfrm flipH="1">
            <a:off x="0" y="0"/>
            <a:ext cx="4838076" cy="6858000"/>
          </a:xfrm>
          <a:custGeom>
            <a:avLst/>
            <a:gdLst/>
            <a:ahLst/>
            <a:cxnLst/>
            <a:rect l="l" t="t" r="r" b="b"/>
            <a:pathLst>
              <a:path w="4838076" h="6858000" extrusionOk="0">
                <a:moveTo>
                  <a:pt x="4838076" y="0"/>
                </a:moveTo>
                <a:lnTo>
                  <a:pt x="4417162" y="0"/>
                </a:lnTo>
                <a:lnTo>
                  <a:pt x="3459219" y="0"/>
                </a:lnTo>
                <a:lnTo>
                  <a:pt x="334174" y="0"/>
                </a:lnTo>
                <a:lnTo>
                  <a:pt x="334173" y="0"/>
                </a:lnTo>
                <a:lnTo>
                  <a:pt x="189795" y="0"/>
                </a:lnTo>
                <a:lnTo>
                  <a:pt x="184756" y="66675"/>
                </a:lnTo>
                <a:lnTo>
                  <a:pt x="176358" y="122237"/>
                </a:lnTo>
                <a:lnTo>
                  <a:pt x="166281" y="174625"/>
                </a:lnTo>
                <a:lnTo>
                  <a:pt x="149485" y="217487"/>
                </a:lnTo>
                <a:lnTo>
                  <a:pt x="132689" y="260350"/>
                </a:lnTo>
                <a:lnTo>
                  <a:pt x="112534" y="296862"/>
                </a:lnTo>
                <a:lnTo>
                  <a:pt x="92379" y="334962"/>
                </a:lnTo>
                <a:lnTo>
                  <a:pt x="73903" y="369887"/>
                </a:lnTo>
                <a:lnTo>
                  <a:pt x="55427" y="409575"/>
                </a:lnTo>
                <a:lnTo>
                  <a:pt x="38632" y="450850"/>
                </a:lnTo>
                <a:lnTo>
                  <a:pt x="23515" y="496887"/>
                </a:lnTo>
                <a:lnTo>
                  <a:pt x="11758" y="546100"/>
                </a:lnTo>
                <a:lnTo>
                  <a:pt x="3359" y="606425"/>
                </a:lnTo>
                <a:lnTo>
                  <a:pt x="0" y="673100"/>
                </a:lnTo>
                <a:lnTo>
                  <a:pt x="3359" y="744537"/>
                </a:lnTo>
                <a:lnTo>
                  <a:pt x="11758" y="801687"/>
                </a:lnTo>
                <a:lnTo>
                  <a:pt x="23515" y="854075"/>
                </a:lnTo>
                <a:lnTo>
                  <a:pt x="38632" y="901700"/>
                </a:lnTo>
                <a:lnTo>
                  <a:pt x="55427" y="942975"/>
                </a:lnTo>
                <a:lnTo>
                  <a:pt x="75583" y="981075"/>
                </a:lnTo>
                <a:lnTo>
                  <a:pt x="95738" y="1017587"/>
                </a:lnTo>
                <a:lnTo>
                  <a:pt x="115893" y="1055687"/>
                </a:lnTo>
                <a:lnTo>
                  <a:pt x="134368" y="1095375"/>
                </a:lnTo>
                <a:lnTo>
                  <a:pt x="152844" y="1136650"/>
                </a:lnTo>
                <a:lnTo>
                  <a:pt x="167960" y="1182687"/>
                </a:lnTo>
                <a:lnTo>
                  <a:pt x="178038" y="1235075"/>
                </a:lnTo>
                <a:lnTo>
                  <a:pt x="188115" y="1295400"/>
                </a:lnTo>
                <a:lnTo>
                  <a:pt x="189795" y="1363662"/>
                </a:lnTo>
                <a:lnTo>
                  <a:pt x="188115" y="1431925"/>
                </a:lnTo>
                <a:lnTo>
                  <a:pt x="178038" y="1492250"/>
                </a:lnTo>
                <a:lnTo>
                  <a:pt x="167960" y="1544637"/>
                </a:lnTo>
                <a:lnTo>
                  <a:pt x="152844" y="1589087"/>
                </a:lnTo>
                <a:lnTo>
                  <a:pt x="134368" y="1631950"/>
                </a:lnTo>
                <a:lnTo>
                  <a:pt x="115893" y="1671637"/>
                </a:lnTo>
                <a:lnTo>
                  <a:pt x="95738" y="1708150"/>
                </a:lnTo>
                <a:lnTo>
                  <a:pt x="75583" y="1743075"/>
                </a:lnTo>
                <a:lnTo>
                  <a:pt x="55427" y="1782762"/>
                </a:lnTo>
                <a:lnTo>
                  <a:pt x="38632" y="1824037"/>
                </a:lnTo>
                <a:lnTo>
                  <a:pt x="23515" y="1870075"/>
                </a:lnTo>
                <a:lnTo>
                  <a:pt x="11758" y="1922462"/>
                </a:lnTo>
                <a:lnTo>
                  <a:pt x="3359" y="1982787"/>
                </a:lnTo>
                <a:lnTo>
                  <a:pt x="0" y="2051050"/>
                </a:lnTo>
                <a:lnTo>
                  <a:pt x="3359" y="2119312"/>
                </a:lnTo>
                <a:lnTo>
                  <a:pt x="11758" y="2179637"/>
                </a:lnTo>
                <a:lnTo>
                  <a:pt x="23515" y="2232025"/>
                </a:lnTo>
                <a:lnTo>
                  <a:pt x="38632" y="2278062"/>
                </a:lnTo>
                <a:lnTo>
                  <a:pt x="55427" y="2319337"/>
                </a:lnTo>
                <a:lnTo>
                  <a:pt x="75583" y="2359025"/>
                </a:lnTo>
                <a:lnTo>
                  <a:pt x="95738" y="2395537"/>
                </a:lnTo>
                <a:lnTo>
                  <a:pt x="115893" y="2433637"/>
                </a:lnTo>
                <a:lnTo>
                  <a:pt x="134368" y="2471737"/>
                </a:lnTo>
                <a:lnTo>
                  <a:pt x="152844" y="2513012"/>
                </a:lnTo>
                <a:lnTo>
                  <a:pt x="167960" y="2560637"/>
                </a:lnTo>
                <a:lnTo>
                  <a:pt x="178038" y="2613025"/>
                </a:lnTo>
                <a:lnTo>
                  <a:pt x="188115" y="2671762"/>
                </a:lnTo>
                <a:lnTo>
                  <a:pt x="189795" y="2741612"/>
                </a:lnTo>
                <a:lnTo>
                  <a:pt x="188115" y="2809875"/>
                </a:lnTo>
                <a:lnTo>
                  <a:pt x="178038" y="2868612"/>
                </a:lnTo>
                <a:lnTo>
                  <a:pt x="167960" y="2922587"/>
                </a:lnTo>
                <a:lnTo>
                  <a:pt x="152844" y="2967037"/>
                </a:lnTo>
                <a:lnTo>
                  <a:pt x="134368" y="3009900"/>
                </a:lnTo>
                <a:lnTo>
                  <a:pt x="115893" y="3046412"/>
                </a:lnTo>
                <a:lnTo>
                  <a:pt x="95738" y="3084512"/>
                </a:lnTo>
                <a:lnTo>
                  <a:pt x="75583" y="3121025"/>
                </a:lnTo>
                <a:lnTo>
                  <a:pt x="55427" y="3160712"/>
                </a:lnTo>
                <a:lnTo>
                  <a:pt x="38632" y="3201987"/>
                </a:lnTo>
                <a:lnTo>
                  <a:pt x="23515" y="3248025"/>
                </a:lnTo>
                <a:lnTo>
                  <a:pt x="11758" y="3300412"/>
                </a:lnTo>
                <a:lnTo>
                  <a:pt x="3359" y="3360737"/>
                </a:lnTo>
                <a:lnTo>
                  <a:pt x="0" y="3427412"/>
                </a:lnTo>
                <a:lnTo>
                  <a:pt x="3359" y="3497262"/>
                </a:lnTo>
                <a:lnTo>
                  <a:pt x="11758" y="3557587"/>
                </a:lnTo>
                <a:lnTo>
                  <a:pt x="23515" y="3609975"/>
                </a:lnTo>
                <a:lnTo>
                  <a:pt x="38632" y="3656012"/>
                </a:lnTo>
                <a:lnTo>
                  <a:pt x="55427" y="3697287"/>
                </a:lnTo>
                <a:lnTo>
                  <a:pt x="75583" y="3736975"/>
                </a:lnTo>
                <a:lnTo>
                  <a:pt x="115893" y="3811587"/>
                </a:lnTo>
                <a:lnTo>
                  <a:pt x="134368" y="3848100"/>
                </a:lnTo>
                <a:lnTo>
                  <a:pt x="152844" y="3890962"/>
                </a:lnTo>
                <a:lnTo>
                  <a:pt x="167960" y="3935412"/>
                </a:lnTo>
                <a:lnTo>
                  <a:pt x="178038" y="3987800"/>
                </a:lnTo>
                <a:lnTo>
                  <a:pt x="188115" y="4048125"/>
                </a:lnTo>
                <a:lnTo>
                  <a:pt x="189795" y="4116387"/>
                </a:lnTo>
                <a:lnTo>
                  <a:pt x="188115" y="4186237"/>
                </a:lnTo>
                <a:lnTo>
                  <a:pt x="178038" y="4244975"/>
                </a:lnTo>
                <a:lnTo>
                  <a:pt x="167960" y="4297362"/>
                </a:lnTo>
                <a:lnTo>
                  <a:pt x="152844" y="4343400"/>
                </a:lnTo>
                <a:lnTo>
                  <a:pt x="134368" y="4386262"/>
                </a:lnTo>
                <a:lnTo>
                  <a:pt x="115893" y="4424362"/>
                </a:lnTo>
                <a:lnTo>
                  <a:pt x="75583" y="4498975"/>
                </a:lnTo>
                <a:lnTo>
                  <a:pt x="55427" y="4537075"/>
                </a:lnTo>
                <a:lnTo>
                  <a:pt x="38632" y="4579937"/>
                </a:lnTo>
                <a:lnTo>
                  <a:pt x="23515" y="4625975"/>
                </a:lnTo>
                <a:lnTo>
                  <a:pt x="11758" y="4678362"/>
                </a:lnTo>
                <a:lnTo>
                  <a:pt x="3359" y="4738687"/>
                </a:lnTo>
                <a:lnTo>
                  <a:pt x="0" y="4806950"/>
                </a:lnTo>
                <a:lnTo>
                  <a:pt x="3359" y="4875212"/>
                </a:lnTo>
                <a:lnTo>
                  <a:pt x="11758" y="4935537"/>
                </a:lnTo>
                <a:lnTo>
                  <a:pt x="23515" y="4987925"/>
                </a:lnTo>
                <a:lnTo>
                  <a:pt x="38632" y="5033962"/>
                </a:lnTo>
                <a:lnTo>
                  <a:pt x="55427" y="5075237"/>
                </a:lnTo>
                <a:lnTo>
                  <a:pt x="75583" y="5114925"/>
                </a:lnTo>
                <a:lnTo>
                  <a:pt x="95738" y="5149850"/>
                </a:lnTo>
                <a:lnTo>
                  <a:pt x="115893" y="5186362"/>
                </a:lnTo>
                <a:lnTo>
                  <a:pt x="134368" y="5226050"/>
                </a:lnTo>
                <a:lnTo>
                  <a:pt x="152844" y="5268912"/>
                </a:lnTo>
                <a:lnTo>
                  <a:pt x="167960" y="5313362"/>
                </a:lnTo>
                <a:lnTo>
                  <a:pt x="178038" y="5365750"/>
                </a:lnTo>
                <a:lnTo>
                  <a:pt x="188115" y="5426075"/>
                </a:lnTo>
                <a:lnTo>
                  <a:pt x="189795" y="5494337"/>
                </a:lnTo>
                <a:lnTo>
                  <a:pt x="188115" y="5562600"/>
                </a:lnTo>
                <a:lnTo>
                  <a:pt x="178038" y="5622925"/>
                </a:lnTo>
                <a:lnTo>
                  <a:pt x="167960" y="5675312"/>
                </a:lnTo>
                <a:lnTo>
                  <a:pt x="152844" y="5721350"/>
                </a:lnTo>
                <a:lnTo>
                  <a:pt x="134368" y="5762625"/>
                </a:lnTo>
                <a:lnTo>
                  <a:pt x="115893" y="5802312"/>
                </a:lnTo>
                <a:lnTo>
                  <a:pt x="95738" y="5840412"/>
                </a:lnTo>
                <a:lnTo>
                  <a:pt x="75583" y="5876925"/>
                </a:lnTo>
                <a:lnTo>
                  <a:pt x="55427" y="5915025"/>
                </a:lnTo>
                <a:lnTo>
                  <a:pt x="38632" y="5956300"/>
                </a:lnTo>
                <a:lnTo>
                  <a:pt x="23515" y="6003925"/>
                </a:lnTo>
                <a:lnTo>
                  <a:pt x="11758" y="6056312"/>
                </a:lnTo>
                <a:lnTo>
                  <a:pt x="3359" y="6113462"/>
                </a:lnTo>
                <a:lnTo>
                  <a:pt x="0" y="6183312"/>
                </a:lnTo>
                <a:lnTo>
                  <a:pt x="3359" y="6251575"/>
                </a:lnTo>
                <a:lnTo>
                  <a:pt x="11758" y="6311900"/>
                </a:lnTo>
                <a:lnTo>
                  <a:pt x="23515" y="6361112"/>
                </a:lnTo>
                <a:lnTo>
                  <a:pt x="38632" y="6407150"/>
                </a:lnTo>
                <a:lnTo>
                  <a:pt x="55427" y="6448425"/>
                </a:lnTo>
                <a:lnTo>
                  <a:pt x="73903" y="6488112"/>
                </a:lnTo>
                <a:lnTo>
                  <a:pt x="92379" y="6523037"/>
                </a:lnTo>
                <a:lnTo>
                  <a:pt x="112534" y="6561137"/>
                </a:lnTo>
                <a:lnTo>
                  <a:pt x="132689" y="6597650"/>
                </a:lnTo>
                <a:lnTo>
                  <a:pt x="149485" y="6640512"/>
                </a:lnTo>
                <a:lnTo>
                  <a:pt x="166281" y="6683375"/>
                </a:lnTo>
                <a:lnTo>
                  <a:pt x="176358" y="6735762"/>
                </a:lnTo>
                <a:lnTo>
                  <a:pt x="184756" y="6791325"/>
                </a:lnTo>
                <a:lnTo>
                  <a:pt x="189795" y="6858000"/>
                </a:lnTo>
                <a:lnTo>
                  <a:pt x="334173" y="6858000"/>
                </a:lnTo>
                <a:lnTo>
                  <a:pt x="334174" y="6858000"/>
                </a:lnTo>
                <a:lnTo>
                  <a:pt x="3459219" y="6858000"/>
                </a:lnTo>
                <a:lnTo>
                  <a:pt x="4417162" y="6858000"/>
                </a:lnTo>
                <a:lnTo>
                  <a:pt x="4838076" y="6858000"/>
                </a:lnTo>
                <a:close/>
              </a:path>
            </a:pathLst>
          </a:custGeom>
          <a:solidFill>
            <a:srgbClr val="1F3864">
              <a:alpha val="2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>
            <a:spLocks noGrp="1"/>
          </p:cNvSpPr>
          <p:nvPr>
            <p:ph type="title"/>
          </p:nvPr>
        </p:nvSpPr>
        <p:spPr>
          <a:xfrm>
            <a:off x="765051" y="662400"/>
            <a:ext cx="3384000" cy="1492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CL">
                <a:solidFill>
                  <a:schemeClr val="lt1"/>
                </a:solidFill>
              </a:rPr>
              <a:t>Desafección política</a:t>
            </a: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body" idx="1"/>
          </p:nvPr>
        </p:nvSpPr>
        <p:spPr>
          <a:xfrm>
            <a:off x="765051" y="2286000"/>
            <a:ext cx="3384000" cy="38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CL" sz="1700">
                <a:solidFill>
                  <a:schemeClr val="lt1"/>
                </a:solidFill>
              </a:rPr>
              <a:t>¿Qué es la desafección política?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Char char="•"/>
            </a:pPr>
            <a:r>
              <a:rPr lang="es-CL" sz="1700">
                <a:solidFill>
                  <a:schemeClr val="lt1"/>
                </a:solidFill>
              </a:rPr>
              <a:t>Se refiere a un sentimiento persistente de extrañamiento respecto a las instituciones, valores y líderes políticos existentes, y que tiene como consecuencia que los ciudadanos se consideren a sí mismos forasteros o intrusos.</a:t>
            </a: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7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None/>
            </a:pPr>
            <a:r>
              <a:rPr lang="es-CL" sz="1700">
                <a:solidFill>
                  <a:schemeClr val="lt1"/>
                </a:solidFill>
              </a:rPr>
              <a:t>la </a:t>
            </a:r>
            <a:r>
              <a:rPr lang="es-CL" sz="1700" i="1">
                <a:solidFill>
                  <a:schemeClr val="lt1"/>
                </a:solidFill>
              </a:rPr>
              <a:t>desafección política </a:t>
            </a:r>
            <a:r>
              <a:rPr lang="es-CL" sz="1700">
                <a:solidFill>
                  <a:schemeClr val="lt1"/>
                </a:solidFill>
              </a:rPr>
              <a:t>indicaría una ausencia de apego hacia lo político. </a:t>
            </a:r>
            <a:endParaRPr sz="1700">
              <a:solidFill>
                <a:schemeClr val="lt1"/>
              </a:solidFill>
            </a:endParaRPr>
          </a:p>
        </p:txBody>
      </p:sp>
      <p:pic>
        <p:nvPicPr>
          <p:cNvPr id="138" name="Google Shape;13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1053" y="1173681"/>
            <a:ext cx="6014185" cy="45106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/>
          <p:nvPr/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4" name="Google Shape;14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86513" y="639763"/>
            <a:ext cx="4879975" cy="160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6386513" y="868363"/>
            <a:ext cx="4879975" cy="203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5" descr="El parón económico reaviva la desafección política en Latinoaméric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86513" y="2971800"/>
            <a:ext cx="4879975" cy="3246438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Google Shape;147;p5"/>
          <p:cNvSpPr txBox="1"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libri"/>
              <a:buNone/>
            </a:pPr>
            <a:r>
              <a:rPr lang="es-CL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¿En qué se traduce la desafección política?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/>
          <p:nvPr/>
        </p:nvSpPr>
        <p:spPr>
          <a:xfrm rot="-5400000" flipH="1">
            <a:off x="2666617" y="-2666188"/>
            <a:ext cx="6858000" cy="12191234"/>
          </a:xfrm>
          <a:prstGeom prst="rect">
            <a:avLst/>
          </a:prstGeom>
          <a:gradFill>
            <a:gsLst>
              <a:gs pos="0">
                <a:schemeClr val="accent1"/>
              </a:gs>
              <a:gs pos="8000">
                <a:schemeClr val="accent1"/>
              </a:gs>
              <a:gs pos="100000">
                <a:srgbClr val="1F3864"/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/>
          <p:nvPr/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0">
                <a:srgbClr val="000000">
                  <a:alpha val="51764"/>
                </a:srgbClr>
              </a:gs>
              <a:gs pos="8000">
                <a:srgbClr val="000000">
                  <a:alpha val="51764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/>
          <p:nvPr/>
        </p:nvSpPr>
        <p:spPr>
          <a:xfrm rot="-5400000" flipH="1">
            <a:off x="3649491" y="-1685840"/>
            <a:ext cx="4894564" cy="12193545"/>
          </a:xfrm>
          <a:prstGeom prst="rect">
            <a:avLst/>
          </a:prstGeom>
          <a:gradFill>
            <a:gsLst>
              <a:gs pos="0">
                <a:srgbClr val="9CC2E5">
                  <a:alpha val="0"/>
                </a:srgbClr>
              </a:gs>
              <a:gs pos="100000">
                <a:srgbClr val="000000">
                  <a:alpha val="45882"/>
                </a:srgbClr>
              </a:gs>
            </a:gsLst>
            <a:lin ang="1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4610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/>
          <p:nvPr/>
        </p:nvSpPr>
        <p:spPr>
          <a:xfrm rot="-5400000" flipH="1">
            <a:off x="2666617" y="-2666188"/>
            <a:ext cx="6858000" cy="12191234"/>
          </a:xfrm>
          <a:prstGeom prst="rect">
            <a:avLst/>
          </a:prstGeom>
          <a:gradFill>
            <a:gsLst>
              <a:gs pos="0">
                <a:schemeClr val="accent1"/>
              </a:gs>
              <a:gs pos="8000">
                <a:schemeClr val="accent1"/>
              </a:gs>
              <a:gs pos="100000">
                <a:srgbClr val="1F3864"/>
              </a:gs>
            </a:gsLst>
            <a:lin ang="12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/>
          <p:nvPr/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0">
                <a:srgbClr val="000000">
                  <a:alpha val="51764"/>
                </a:srgbClr>
              </a:gs>
              <a:gs pos="8000">
                <a:srgbClr val="000000">
                  <a:alpha val="51764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/>
          <p:nvPr/>
        </p:nvSpPr>
        <p:spPr>
          <a:xfrm rot="-5400000" flipH="1">
            <a:off x="3649491" y="-1685840"/>
            <a:ext cx="4894564" cy="12193545"/>
          </a:xfrm>
          <a:prstGeom prst="rect">
            <a:avLst/>
          </a:prstGeom>
          <a:gradFill>
            <a:gsLst>
              <a:gs pos="0">
                <a:srgbClr val="9CC2E5">
                  <a:alpha val="0"/>
                </a:srgbClr>
              </a:gs>
              <a:gs pos="100000">
                <a:srgbClr val="000000">
                  <a:alpha val="45882"/>
                </a:srgbClr>
              </a:gs>
            </a:gsLst>
            <a:lin ang="1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5" name="Google Shape;165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5040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</Words>
  <Application>Microsoft Office PowerPoint</Application>
  <PresentationFormat>Panorámica</PresentationFormat>
  <Paragraphs>19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Principales problemas de la democracia en la actualidad</vt:lpstr>
      <vt:lpstr>Objetivo</vt:lpstr>
      <vt:lpstr>Dificultad para lograr Consensos.</vt:lpstr>
      <vt:lpstr>Desafección política</vt:lpstr>
      <vt:lpstr>¿En qué se traduce la desafección política?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Principales problemas de la democracia en la actualidad</dc:title>
  <dc:creator>Abraham</dc:creator>
  <cp:lastModifiedBy>Carmen Barros Ortega</cp:lastModifiedBy>
  <cp:revision>2</cp:revision>
  <dcterms:created xsi:type="dcterms:W3CDTF">2021-05-28T03:33:35Z</dcterms:created>
  <dcterms:modified xsi:type="dcterms:W3CDTF">2021-06-09T20:23:38Z</dcterms:modified>
</cp:coreProperties>
</file>