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86" r:id="rId2"/>
    <p:sldId id="257" r:id="rId3"/>
    <p:sldId id="285" r:id="rId4"/>
    <p:sldId id="258" r:id="rId5"/>
    <p:sldId id="259" r:id="rId6"/>
    <p:sldId id="287" r:id="rId7"/>
    <p:sldId id="260" r:id="rId8"/>
    <p:sldId id="261" r:id="rId9"/>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8" autoAdjust="0"/>
    <p:restoredTop sz="82490" autoAdjust="0"/>
  </p:normalViewPr>
  <p:slideViewPr>
    <p:cSldViewPr snapToGrid="0">
      <p:cViewPr varScale="1">
        <p:scale>
          <a:sx n="60" d="100"/>
          <a:sy n="60" d="100"/>
        </p:scale>
        <p:origin x="110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CA7E08-1D02-466D-B158-C84D8BE0BFC3}" type="datetimeFigureOut">
              <a:rPr lang="es-ES" smtClean="0"/>
              <a:t>18/03/2021</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A3133A-4786-477A-A4F1-B7A45081D8B1}" type="slidenum">
              <a:rPr lang="es-ES" smtClean="0"/>
              <a:t>‹Nº›</a:t>
            </a:fld>
            <a:endParaRPr lang="es-ES"/>
          </a:p>
        </p:txBody>
      </p:sp>
    </p:spTree>
    <p:extLst>
      <p:ext uri="{BB962C8B-B14F-4D97-AF65-F5344CB8AC3E}">
        <p14:creationId xmlns:p14="http://schemas.microsoft.com/office/powerpoint/2010/main" val="4149611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7BA3133A-4786-477A-A4F1-B7A45081D8B1}" type="slidenum">
              <a:rPr lang="es-ES" smtClean="0"/>
              <a:t>7</a:t>
            </a:fld>
            <a:endParaRPr lang="es-ES"/>
          </a:p>
        </p:txBody>
      </p:sp>
    </p:spTree>
    <p:extLst>
      <p:ext uri="{BB962C8B-B14F-4D97-AF65-F5344CB8AC3E}">
        <p14:creationId xmlns:p14="http://schemas.microsoft.com/office/powerpoint/2010/main" val="2107099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A93B5F-3964-4BA2-ABAF-841674E7F9EA}"/>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137260F5-35C3-4D99-A14A-1AC8F3B880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0687D45D-9D46-4CA1-87C7-D56E59257D3B}"/>
              </a:ext>
            </a:extLst>
          </p:cNvPr>
          <p:cNvSpPr>
            <a:spLocks noGrp="1"/>
          </p:cNvSpPr>
          <p:nvPr>
            <p:ph type="dt" sz="half" idx="10"/>
          </p:nvPr>
        </p:nvSpPr>
        <p:spPr/>
        <p:txBody>
          <a:bodyPr/>
          <a:lstStyle/>
          <a:p>
            <a:fld id="{7725212C-2C10-4ECE-ADD3-3CD19873B473}" type="datetimeFigureOut">
              <a:rPr lang="es-ES" smtClean="0"/>
              <a:t>18/03/2021</a:t>
            </a:fld>
            <a:endParaRPr lang="es-ES"/>
          </a:p>
        </p:txBody>
      </p:sp>
      <p:sp>
        <p:nvSpPr>
          <p:cNvPr id="5" name="Marcador de pie de página 4">
            <a:extLst>
              <a:ext uri="{FF2B5EF4-FFF2-40B4-BE49-F238E27FC236}">
                <a16:creationId xmlns:a16="http://schemas.microsoft.com/office/drawing/2014/main" id="{CD01BB5A-BAFF-43F1-9FE0-E8B8EE3835F5}"/>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4D704E34-5DB4-4633-86D5-107573F48E9E}"/>
              </a:ext>
            </a:extLst>
          </p:cNvPr>
          <p:cNvSpPr>
            <a:spLocks noGrp="1"/>
          </p:cNvSpPr>
          <p:nvPr>
            <p:ph type="sldNum" sz="quarter" idx="12"/>
          </p:nvPr>
        </p:nvSpPr>
        <p:spPr/>
        <p:txBody>
          <a:bodyPr/>
          <a:lstStyle/>
          <a:p>
            <a:fld id="{713B7EEA-9DCE-4FB4-BF1C-A26B611B4799}" type="slidenum">
              <a:rPr lang="es-ES" smtClean="0"/>
              <a:t>‹Nº›</a:t>
            </a:fld>
            <a:endParaRPr lang="es-ES"/>
          </a:p>
        </p:txBody>
      </p:sp>
    </p:spTree>
    <p:extLst>
      <p:ext uri="{BB962C8B-B14F-4D97-AF65-F5344CB8AC3E}">
        <p14:creationId xmlns:p14="http://schemas.microsoft.com/office/powerpoint/2010/main" val="1403521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BEF224-1133-4203-B981-E62FBE9D63C7}"/>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55725A90-2EC0-47C4-94F9-B283408E5B2C}"/>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CD13B217-108B-4ADF-AB61-322B73FA1F1A}"/>
              </a:ext>
            </a:extLst>
          </p:cNvPr>
          <p:cNvSpPr>
            <a:spLocks noGrp="1"/>
          </p:cNvSpPr>
          <p:nvPr>
            <p:ph type="dt" sz="half" idx="10"/>
          </p:nvPr>
        </p:nvSpPr>
        <p:spPr/>
        <p:txBody>
          <a:bodyPr/>
          <a:lstStyle/>
          <a:p>
            <a:fld id="{7725212C-2C10-4ECE-ADD3-3CD19873B473}" type="datetimeFigureOut">
              <a:rPr lang="es-ES" smtClean="0"/>
              <a:t>18/03/2021</a:t>
            </a:fld>
            <a:endParaRPr lang="es-ES"/>
          </a:p>
        </p:txBody>
      </p:sp>
      <p:sp>
        <p:nvSpPr>
          <p:cNvPr id="5" name="Marcador de pie de página 4">
            <a:extLst>
              <a:ext uri="{FF2B5EF4-FFF2-40B4-BE49-F238E27FC236}">
                <a16:creationId xmlns:a16="http://schemas.microsoft.com/office/drawing/2014/main" id="{F94A1F7F-F2FC-4C41-9076-B5679ED88B3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F0089A29-D2BB-42A4-A6C3-82EEEBA0B6F5}"/>
              </a:ext>
            </a:extLst>
          </p:cNvPr>
          <p:cNvSpPr>
            <a:spLocks noGrp="1"/>
          </p:cNvSpPr>
          <p:nvPr>
            <p:ph type="sldNum" sz="quarter" idx="12"/>
          </p:nvPr>
        </p:nvSpPr>
        <p:spPr/>
        <p:txBody>
          <a:bodyPr/>
          <a:lstStyle/>
          <a:p>
            <a:fld id="{713B7EEA-9DCE-4FB4-BF1C-A26B611B4799}" type="slidenum">
              <a:rPr lang="es-ES" smtClean="0"/>
              <a:t>‹Nº›</a:t>
            </a:fld>
            <a:endParaRPr lang="es-ES"/>
          </a:p>
        </p:txBody>
      </p:sp>
    </p:spTree>
    <p:extLst>
      <p:ext uri="{BB962C8B-B14F-4D97-AF65-F5344CB8AC3E}">
        <p14:creationId xmlns:p14="http://schemas.microsoft.com/office/powerpoint/2010/main" val="1565266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20DC7C3-CC3E-4CB7-8A2A-026E7750C035}"/>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9CC1BD5C-1E81-4DCB-B3AE-C61FEF61BBF5}"/>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F508DC24-A533-41E0-A32C-FC908DEFFB40}"/>
              </a:ext>
            </a:extLst>
          </p:cNvPr>
          <p:cNvSpPr>
            <a:spLocks noGrp="1"/>
          </p:cNvSpPr>
          <p:nvPr>
            <p:ph type="dt" sz="half" idx="10"/>
          </p:nvPr>
        </p:nvSpPr>
        <p:spPr/>
        <p:txBody>
          <a:bodyPr/>
          <a:lstStyle/>
          <a:p>
            <a:fld id="{7725212C-2C10-4ECE-ADD3-3CD19873B473}" type="datetimeFigureOut">
              <a:rPr lang="es-ES" smtClean="0"/>
              <a:t>18/03/2021</a:t>
            </a:fld>
            <a:endParaRPr lang="es-ES"/>
          </a:p>
        </p:txBody>
      </p:sp>
      <p:sp>
        <p:nvSpPr>
          <p:cNvPr id="5" name="Marcador de pie de página 4">
            <a:extLst>
              <a:ext uri="{FF2B5EF4-FFF2-40B4-BE49-F238E27FC236}">
                <a16:creationId xmlns:a16="http://schemas.microsoft.com/office/drawing/2014/main" id="{AC15D9EA-4A0B-4013-9D88-E30A380E74FE}"/>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75631CF-D10C-4E8C-9208-97BA57A1703D}"/>
              </a:ext>
            </a:extLst>
          </p:cNvPr>
          <p:cNvSpPr>
            <a:spLocks noGrp="1"/>
          </p:cNvSpPr>
          <p:nvPr>
            <p:ph type="sldNum" sz="quarter" idx="12"/>
          </p:nvPr>
        </p:nvSpPr>
        <p:spPr/>
        <p:txBody>
          <a:bodyPr/>
          <a:lstStyle/>
          <a:p>
            <a:fld id="{713B7EEA-9DCE-4FB4-BF1C-A26B611B4799}" type="slidenum">
              <a:rPr lang="es-ES" smtClean="0"/>
              <a:t>‹Nº›</a:t>
            </a:fld>
            <a:endParaRPr lang="es-ES"/>
          </a:p>
        </p:txBody>
      </p:sp>
    </p:spTree>
    <p:extLst>
      <p:ext uri="{BB962C8B-B14F-4D97-AF65-F5344CB8AC3E}">
        <p14:creationId xmlns:p14="http://schemas.microsoft.com/office/powerpoint/2010/main" val="3960688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237B06-0DDD-40EF-9EBB-464FB3CFF69E}"/>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D3D25AEC-8B1D-465A-A15B-97D0FB984A9C}"/>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EDD5FD9F-AFE2-4015-9B78-931658B6F70C}"/>
              </a:ext>
            </a:extLst>
          </p:cNvPr>
          <p:cNvSpPr>
            <a:spLocks noGrp="1"/>
          </p:cNvSpPr>
          <p:nvPr>
            <p:ph type="dt" sz="half" idx="10"/>
          </p:nvPr>
        </p:nvSpPr>
        <p:spPr/>
        <p:txBody>
          <a:bodyPr/>
          <a:lstStyle/>
          <a:p>
            <a:fld id="{7725212C-2C10-4ECE-ADD3-3CD19873B473}" type="datetimeFigureOut">
              <a:rPr lang="es-ES" smtClean="0"/>
              <a:t>18/03/2021</a:t>
            </a:fld>
            <a:endParaRPr lang="es-ES"/>
          </a:p>
        </p:txBody>
      </p:sp>
      <p:sp>
        <p:nvSpPr>
          <p:cNvPr id="5" name="Marcador de pie de página 4">
            <a:extLst>
              <a:ext uri="{FF2B5EF4-FFF2-40B4-BE49-F238E27FC236}">
                <a16:creationId xmlns:a16="http://schemas.microsoft.com/office/drawing/2014/main" id="{6816A8AF-C70D-4BB9-9D2A-6C5CDB789CC3}"/>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AE0B8302-105E-4675-B62F-432A46CC2C25}"/>
              </a:ext>
            </a:extLst>
          </p:cNvPr>
          <p:cNvSpPr>
            <a:spLocks noGrp="1"/>
          </p:cNvSpPr>
          <p:nvPr>
            <p:ph type="sldNum" sz="quarter" idx="12"/>
          </p:nvPr>
        </p:nvSpPr>
        <p:spPr/>
        <p:txBody>
          <a:bodyPr/>
          <a:lstStyle/>
          <a:p>
            <a:fld id="{713B7EEA-9DCE-4FB4-BF1C-A26B611B4799}" type="slidenum">
              <a:rPr lang="es-ES" smtClean="0"/>
              <a:t>‹Nº›</a:t>
            </a:fld>
            <a:endParaRPr lang="es-ES"/>
          </a:p>
        </p:txBody>
      </p:sp>
    </p:spTree>
    <p:extLst>
      <p:ext uri="{BB962C8B-B14F-4D97-AF65-F5344CB8AC3E}">
        <p14:creationId xmlns:p14="http://schemas.microsoft.com/office/powerpoint/2010/main" val="4008020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FEA6C8-45F3-4293-8C30-35585FE24169}"/>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830ABDA3-AB9A-469F-AC75-8177801BA4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53083C0A-CF07-4A5D-A674-43F18622218B}"/>
              </a:ext>
            </a:extLst>
          </p:cNvPr>
          <p:cNvSpPr>
            <a:spLocks noGrp="1"/>
          </p:cNvSpPr>
          <p:nvPr>
            <p:ph type="dt" sz="half" idx="10"/>
          </p:nvPr>
        </p:nvSpPr>
        <p:spPr/>
        <p:txBody>
          <a:bodyPr/>
          <a:lstStyle/>
          <a:p>
            <a:fld id="{7725212C-2C10-4ECE-ADD3-3CD19873B473}" type="datetimeFigureOut">
              <a:rPr lang="es-ES" smtClean="0"/>
              <a:t>18/03/2021</a:t>
            </a:fld>
            <a:endParaRPr lang="es-ES"/>
          </a:p>
        </p:txBody>
      </p:sp>
      <p:sp>
        <p:nvSpPr>
          <p:cNvPr id="5" name="Marcador de pie de página 4">
            <a:extLst>
              <a:ext uri="{FF2B5EF4-FFF2-40B4-BE49-F238E27FC236}">
                <a16:creationId xmlns:a16="http://schemas.microsoft.com/office/drawing/2014/main" id="{C0C1C34E-D808-4709-95B3-27FA6E2F61D8}"/>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A4A03D96-D6C1-4241-AFBF-9093FE4C8DBF}"/>
              </a:ext>
            </a:extLst>
          </p:cNvPr>
          <p:cNvSpPr>
            <a:spLocks noGrp="1"/>
          </p:cNvSpPr>
          <p:nvPr>
            <p:ph type="sldNum" sz="quarter" idx="12"/>
          </p:nvPr>
        </p:nvSpPr>
        <p:spPr/>
        <p:txBody>
          <a:bodyPr/>
          <a:lstStyle/>
          <a:p>
            <a:fld id="{713B7EEA-9DCE-4FB4-BF1C-A26B611B4799}" type="slidenum">
              <a:rPr lang="es-ES" smtClean="0"/>
              <a:t>‹Nº›</a:t>
            </a:fld>
            <a:endParaRPr lang="es-ES"/>
          </a:p>
        </p:txBody>
      </p:sp>
    </p:spTree>
    <p:extLst>
      <p:ext uri="{BB962C8B-B14F-4D97-AF65-F5344CB8AC3E}">
        <p14:creationId xmlns:p14="http://schemas.microsoft.com/office/powerpoint/2010/main" val="3202505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C24C5B-76FF-4BF5-B94C-82BD25708F10}"/>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4531D179-9636-4199-B158-999D34B3FEDD}"/>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5F04D964-283E-4A76-8B75-44E1D6AD57CF}"/>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9B27E2C6-7FEA-4E2A-A075-8F7CC7C0731A}"/>
              </a:ext>
            </a:extLst>
          </p:cNvPr>
          <p:cNvSpPr>
            <a:spLocks noGrp="1"/>
          </p:cNvSpPr>
          <p:nvPr>
            <p:ph type="dt" sz="half" idx="10"/>
          </p:nvPr>
        </p:nvSpPr>
        <p:spPr/>
        <p:txBody>
          <a:bodyPr/>
          <a:lstStyle/>
          <a:p>
            <a:fld id="{7725212C-2C10-4ECE-ADD3-3CD19873B473}" type="datetimeFigureOut">
              <a:rPr lang="es-ES" smtClean="0"/>
              <a:t>18/03/2021</a:t>
            </a:fld>
            <a:endParaRPr lang="es-ES"/>
          </a:p>
        </p:txBody>
      </p:sp>
      <p:sp>
        <p:nvSpPr>
          <p:cNvPr id="6" name="Marcador de pie de página 5">
            <a:extLst>
              <a:ext uri="{FF2B5EF4-FFF2-40B4-BE49-F238E27FC236}">
                <a16:creationId xmlns:a16="http://schemas.microsoft.com/office/drawing/2014/main" id="{74B72530-1E12-4469-A614-BCFDEDF2FBEE}"/>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DC86C548-A900-461E-A0E5-BD941CBCDE3C}"/>
              </a:ext>
            </a:extLst>
          </p:cNvPr>
          <p:cNvSpPr>
            <a:spLocks noGrp="1"/>
          </p:cNvSpPr>
          <p:nvPr>
            <p:ph type="sldNum" sz="quarter" idx="12"/>
          </p:nvPr>
        </p:nvSpPr>
        <p:spPr/>
        <p:txBody>
          <a:bodyPr/>
          <a:lstStyle/>
          <a:p>
            <a:fld id="{713B7EEA-9DCE-4FB4-BF1C-A26B611B4799}" type="slidenum">
              <a:rPr lang="es-ES" smtClean="0"/>
              <a:t>‹Nº›</a:t>
            </a:fld>
            <a:endParaRPr lang="es-ES"/>
          </a:p>
        </p:txBody>
      </p:sp>
    </p:spTree>
    <p:extLst>
      <p:ext uri="{BB962C8B-B14F-4D97-AF65-F5344CB8AC3E}">
        <p14:creationId xmlns:p14="http://schemas.microsoft.com/office/powerpoint/2010/main" val="2984093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30B342-9E05-4B7C-8568-49C46E39CBB1}"/>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D580F223-00EA-4357-A196-371DCB2DBF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114B9FB6-A790-4106-9785-0433604146B7}"/>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BE6D8FCF-2153-4180-9B14-3BA462A418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FC7AFB4A-28B5-4F88-B6EA-5B1AC8EAF4A6}"/>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46E986D6-3F3B-4B61-B845-4A79BA601440}"/>
              </a:ext>
            </a:extLst>
          </p:cNvPr>
          <p:cNvSpPr>
            <a:spLocks noGrp="1"/>
          </p:cNvSpPr>
          <p:nvPr>
            <p:ph type="dt" sz="half" idx="10"/>
          </p:nvPr>
        </p:nvSpPr>
        <p:spPr/>
        <p:txBody>
          <a:bodyPr/>
          <a:lstStyle/>
          <a:p>
            <a:fld id="{7725212C-2C10-4ECE-ADD3-3CD19873B473}" type="datetimeFigureOut">
              <a:rPr lang="es-ES" smtClean="0"/>
              <a:t>18/03/2021</a:t>
            </a:fld>
            <a:endParaRPr lang="es-ES"/>
          </a:p>
        </p:txBody>
      </p:sp>
      <p:sp>
        <p:nvSpPr>
          <p:cNvPr id="8" name="Marcador de pie de página 7">
            <a:extLst>
              <a:ext uri="{FF2B5EF4-FFF2-40B4-BE49-F238E27FC236}">
                <a16:creationId xmlns:a16="http://schemas.microsoft.com/office/drawing/2014/main" id="{740A1BF4-E512-49C3-ACC7-779392498ABC}"/>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87CEEEC3-B7C4-443D-AC22-9A82127D5C35}"/>
              </a:ext>
            </a:extLst>
          </p:cNvPr>
          <p:cNvSpPr>
            <a:spLocks noGrp="1"/>
          </p:cNvSpPr>
          <p:nvPr>
            <p:ph type="sldNum" sz="quarter" idx="12"/>
          </p:nvPr>
        </p:nvSpPr>
        <p:spPr/>
        <p:txBody>
          <a:bodyPr/>
          <a:lstStyle/>
          <a:p>
            <a:fld id="{713B7EEA-9DCE-4FB4-BF1C-A26B611B4799}" type="slidenum">
              <a:rPr lang="es-ES" smtClean="0"/>
              <a:t>‹Nº›</a:t>
            </a:fld>
            <a:endParaRPr lang="es-ES"/>
          </a:p>
        </p:txBody>
      </p:sp>
    </p:spTree>
    <p:extLst>
      <p:ext uri="{BB962C8B-B14F-4D97-AF65-F5344CB8AC3E}">
        <p14:creationId xmlns:p14="http://schemas.microsoft.com/office/powerpoint/2010/main" val="3666177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D2D359-83C4-41BD-97A6-54E06482E47C}"/>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09445B5D-E088-4246-B37B-52A5E360B463}"/>
              </a:ext>
            </a:extLst>
          </p:cNvPr>
          <p:cNvSpPr>
            <a:spLocks noGrp="1"/>
          </p:cNvSpPr>
          <p:nvPr>
            <p:ph type="dt" sz="half" idx="10"/>
          </p:nvPr>
        </p:nvSpPr>
        <p:spPr/>
        <p:txBody>
          <a:bodyPr/>
          <a:lstStyle/>
          <a:p>
            <a:fld id="{7725212C-2C10-4ECE-ADD3-3CD19873B473}" type="datetimeFigureOut">
              <a:rPr lang="es-ES" smtClean="0"/>
              <a:t>18/03/2021</a:t>
            </a:fld>
            <a:endParaRPr lang="es-ES"/>
          </a:p>
        </p:txBody>
      </p:sp>
      <p:sp>
        <p:nvSpPr>
          <p:cNvPr id="4" name="Marcador de pie de página 3">
            <a:extLst>
              <a:ext uri="{FF2B5EF4-FFF2-40B4-BE49-F238E27FC236}">
                <a16:creationId xmlns:a16="http://schemas.microsoft.com/office/drawing/2014/main" id="{01045EE5-33EE-465F-85AD-AED43B204EF6}"/>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C4CFF533-A7E6-4979-8155-1825FBA590C1}"/>
              </a:ext>
            </a:extLst>
          </p:cNvPr>
          <p:cNvSpPr>
            <a:spLocks noGrp="1"/>
          </p:cNvSpPr>
          <p:nvPr>
            <p:ph type="sldNum" sz="quarter" idx="12"/>
          </p:nvPr>
        </p:nvSpPr>
        <p:spPr/>
        <p:txBody>
          <a:bodyPr/>
          <a:lstStyle/>
          <a:p>
            <a:fld id="{713B7EEA-9DCE-4FB4-BF1C-A26B611B4799}" type="slidenum">
              <a:rPr lang="es-ES" smtClean="0"/>
              <a:t>‹Nº›</a:t>
            </a:fld>
            <a:endParaRPr lang="es-ES"/>
          </a:p>
        </p:txBody>
      </p:sp>
    </p:spTree>
    <p:extLst>
      <p:ext uri="{BB962C8B-B14F-4D97-AF65-F5344CB8AC3E}">
        <p14:creationId xmlns:p14="http://schemas.microsoft.com/office/powerpoint/2010/main" val="489772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178DB69-D900-4C2B-953E-DB222CE6D25F}"/>
              </a:ext>
            </a:extLst>
          </p:cNvPr>
          <p:cNvSpPr>
            <a:spLocks noGrp="1"/>
          </p:cNvSpPr>
          <p:nvPr>
            <p:ph type="dt" sz="half" idx="10"/>
          </p:nvPr>
        </p:nvSpPr>
        <p:spPr/>
        <p:txBody>
          <a:bodyPr/>
          <a:lstStyle/>
          <a:p>
            <a:fld id="{7725212C-2C10-4ECE-ADD3-3CD19873B473}" type="datetimeFigureOut">
              <a:rPr lang="es-ES" smtClean="0"/>
              <a:t>18/03/2021</a:t>
            </a:fld>
            <a:endParaRPr lang="es-ES"/>
          </a:p>
        </p:txBody>
      </p:sp>
      <p:sp>
        <p:nvSpPr>
          <p:cNvPr id="3" name="Marcador de pie de página 2">
            <a:extLst>
              <a:ext uri="{FF2B5EF4-FFF2-40B4-BE49-F238E27FC236}">
                <a16:creationId xmlns:a16="http://schemas.microsoft.com/office/drawing/2014/main" id="{51052F84-E77C-4852-AE5A-A05503D9FB95}"/>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033C5028-8BE0-4A94-940C-A3BBF17FD37F}"/>
              </a:ext>
            </a:extLst>
          </p:cNvPr>
          <p:cNvSpPr>
            <a:spLocks noGrp="1"/>
          </p:cNvSpPr>
          <p:nvPr>
            <p:ph type="sldNum" sz="quarter" idx="12"/>
          </p:nvPr>
        </p:nvSpPr>
        <p:spPr/>
        <p:txBody>
          <a:bodyPr/>
          <a:lstStyle/>
          <a:p>
            <a:fld id="{713B7EEA-9DCE-4FB4-BF1C-A26B611B4799}" type="slidenum">
              <a:rPr lang="es-ES" smtClean="0"/>
              <a:t>‹Nº›</a:t>
            </a:fld>
            <a:endParaRPr lang="es-ES"/>
          </a:p>
        </p:txBody>
      </p:sp>
    </p:spTree>
    <p:extLst>
      <p:ext uri="{BB962C8B-B14F-4D97-AF65-F5344CB8AC3E}">
        <p14:creationId xmlns:p14="http://schemas.microsoft.com/office/powerpoint/2010/main" val="1367532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D191CF-7979-4952-AC6E-8B19C1E4AEE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0A7B89AC-E8A9-4D09-9E64-DF274C3882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25A80A47-046F-4E45-87AF-56FC0808C1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269F62D-7E54-4D72-BB54-9E68B954858F}"/>
              </a:ext>
            </a:extLst>
          </p:cNvPr>
          <p:cNvSpPr>
            <a:spLocks noGrp="1"/>
          </p:cNvSpPr>
          <p:nvPr>
            <p:ph type="dt" sz="half" idx="10"/>
          </p:nvPr>
        </p:nvSpPr>
        <p:spPr/>
        <p:txBody>
          <a:bodyPr/>
          <a:lstStyle/>
          <a:p>
            <a:fld id="{7725212C-2C10-4ECE-ADD3-3CD19873B473}" type="datetimeFigureOut">
              <a:rPr lang="es-ES" smtClean="0"/>
              <a:t>18/03/2021</a:t>
            </a:fld>
            <a:endParaRPr lang="es-ES"/>
          </a:p>
        </p:txBody>
      </p:sp>
      <p:sp>
        <p:nvSpPr>
          <p:cNvPr id="6" name="Marcador de pie de página 5">
            <a:extLst>
              <a:ext uri="{FF2B5EF4-FFF2-40B4-BE49-F238E27FC236}">
                <a16:creationId xmlns:a16="http://schemas.microsoft.com/office/drawing/2014/main" id="{AE46BB78-DC04-4F07-8577-091A4FA5ACB8}"/>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91ACCA99-7AB1-4493-A60C-30D751F09907}"/>
              </a:ext>
            </a:extLst>
          </p:cNvPr>
          <p:cNvSpPr>
            <a:spLocks noGrp="1"/>
          </p:cNvSpPr>
          <p:nvPr>
            <p:ph type="sldNum" sz="quarter" idx="12"/>
          </p:nvPr>
        </p:nvSpPr>
        <p:spPr/>
        <p:txBody>
          <a:bodyPr/>
          <a:lstStyle/>
          <a:p>
            <a:fld id="{713B7EEA-9DCE-4FB4-BF1C-A26B611B4799}" type="slidenum">
              <a:rPr lang="es-ES" smtClean="0"/>
              <a:t>‹Nº›</a:t>
            </a:fld>
            <a:endParaRPr lang="es-ES"/>
          </a:p>
        </p:txBody>
      </p:sp>
    </p:spTree>
    <p:extLst>
      <p:ext uri="{BB962C8B-B14F-4D97-AF65-F5344CB8AC3E}">
        <p14:creationId xmlns:p14="http://schemas.microsoft.com/office/powerpoint/2010/main" val="4087547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D72A2D-5A24-4CB3-9CA8-E7EF6DA0D5F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280F0030-39D5-4766-B5D8-8BE9084D08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EB9D3467-6347-4BE5-BCA4-F79DDADCF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0C62D8E-4A9A-45F1-81CE-8C7B4BF11678}"/>
              </a:ext>
            </a:extLst>
          </p:cNvPr>
          <p:cNvSpPr>
            <a:spLocks noGrp="1"/>
          </p:cNvSpPr>
          <p:nvPr>
            <p:ph type="dt" sz="half" idx="10"/>
          </p:nvPr>
        </p:nvSpPr>
        <p:spPr/>
        <p:txBody>
          <a:bodyPr/>
          <a:lstStyle/>
          <a:p>
            <a:fld id="{7725212C-2C10-4ECE-ADD3-3CD19873B473}" type="datetimeFigureOut">
              <a:rPr lang="es-ES" smtClean="0"/>
              <a:t>18/03/2021</a:t>
            </a:fld>
            <a:endParaRPr lang="es-ES"/>
          </a:p>
        </p:txBody>
      </p:sp>
      <p:sp>
        <p:nvSpPr>
          <p:cNvPr id="6" name="Marcador de pie de página 5">
            <a:extLst>
              <a:ext uri="{FF2B5EF4-FFF2-40B4-BE49-F238E27FC236}">
                <a16:creationId xmlns:a16="http://schemas.microsoft.com/office/drawing/2014/main" id="{35DFA574-79D1-4E20-8C31-6D1B4D54FDFB}"/>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35865046-3CE7-4F2C-89FB-76F6C1596BF7}"/>
              </a:ext>
            </a:extLst>
          </p:cNvPr>
          <p:cNvSpPr>
            <a:spLocks noGrp="1"/>
          </p:cNvSpPr>
          <p:nvPr>
            <p:ph type="sldNum" sz="quarter" idx="12"/>
          </p:nvPr>
        </p:nvSpPr>
        <p:spPr/>
        <p:txBody>
          <a:bodyPr/>
          <a:lstStyle/>
          <a:p>
            <a:fld id="{713B7EEA-9DCE-4FB4-BF1C-A26B611B4799}" type="slidenum">
              <a:rPr lang="es-ES" smtClean="0"/>
              <a:t>‹Nº›</a:t>
            </a:fld>
            <a:endParaRPr lang="es-ES"/>
          </a:p>
        </p:txBody>
      </p:sp>
    </p:spTree>
    <p:extLst>
      <p:ext uri="{BB962C8B-B14F-4D97-AF65-F5344CB8AC3E}">
        <p14:creationId xmlns:p14="http://schemas.microsoft.com/office/powerpoint/2010/main" val="1782355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ACB5A3B4-8F9B-4D1F-B6EF-2363D52F29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A28C1432-07C0-4CB7-8D09-2F08378A4C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532D0FC6-0311-42B1-8E12-BCB6F8958B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25212C-2C10-4ECE-ADD3-3CD19873B473}" type="datetimeFigureOut">
              <a:rPr lang="es-ES" smtClean="0"/>
              <a:t>18/03/2021</a:t>
            </a:fld>
            <a:endParaRPr lang="es-ES"/>
          </a:p>
        </p:txBody>
      </p:sp>
      <p:sp>
        <p:nvSpPr>
          <p:cNvPr id="5" name="Marcador de pie de página 4">
            <a:extLst>
              <a:ext uri="{FF2B5EF4-FFF2-40B4-BE49-F238E27FC236}">
                <a16:creationId xmlns:a16="http://schemas.microsoft.com/office/drawing/2014/main" id="{FC61A0BE-7923-400B-A958-D5977B4813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A5B495EF-8502-4D96-921A-DDCCECC15D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3B7EEA-9DCE-4FB4-BF1C-A26B611B4799}" type="slidenum">
              <a:rPr lang="es-ES" smtClean="0"/>
              <a:t>‹Nº›</a:t>
            </a:fld>
            <a:endParaRPr lang="es-ES"/>
          </a:p>
        </p:txBody>
      </p:sp>
    </p:spTree>
    <p:extLst>
      <p:ext uri="{BB962C8B-B14F-4D97-AF65-F5344CB8AC3E}">
        <p14:creationId xmlns:p14="http://schemas.microsoft.com/office/powerpoint/2010/main" val="1820109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antrophistoria.com/2016/02/rafael-de-urbino-pintor-y-arquitecto.html"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s://creativecommons.org/licenses/by/3.0/"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s://rea.ceibal.edu.uy/elp/m-s-de-5000-a-os-de-trabajo-y-derechos-humanos/inicio"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https://www.youtube.com/embed/RB1bNIxKawc?feature=oembed" TargetMode="Externa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n 5" descr="Imagen que contiene grupo, edificio, foto, posando&#10;&#10;Descripción generada automáticamente">
            <a:extLst>
              <a:ext uri="{FF2B5EF4-FFF2-40B4-BE49-F238E27FC236}">
                <a16:creationId xmlns:a16="http://schemas.microsoft.com/office/drawing/2014/main" id="{E353807A-9F7B-492B-BDFF-AFF16C134DE0}"/>
              </a:ext>
            </a:extLst>
          </p:cNvPr>
          <p:cNvPicPr>
            <a:picLocks noChangeAspect="1"/>
          </p:cNvPicPr>
          <p:nvPr/>
        </p:nvPicPr>
        <p:blipFill rotWithShape="1">
          <a:blip r:embed="rId2">
            <a:alphaModFix amt="50000"/>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19679" b="250"/>
          <a:stretch/>
        </p:blipFill>
        <p:spPr>
          <a:xfrm>
            <a:off x="20" y="1"/>
            <a:ext cx="12191980" cy="6857999"/>
          </a:xfrm>
          <a:prstGeom prst="rect">
            <a:avLst/>
          </a:prstGeom>
        </p:spPr>
      </p:pic>
      <p:sp>
        <p:nvSpPr>
          <p:cNvPr id="2" name="Título 1">
            <a:extLst>
              <a:ext uri="{FF2B5EF4-FFF2-40B4-BE49-F238E27FC236}">
                <a16:creationId xmlns:a16="http://schemas.microsoft.com/office/drawing/2014/main" id="{F8EDFA87-2F4F-4026-B08B-93FA3B8370D0}"/>
              </a:ext>
            </a:extLst>
          </p:cNvPr>
          <p:cNvSpPr>
            <a:spLocks noGrp="1"/>
          </p:cNvSpPr>
          <p:nvPr>
            <p:ph type="ctrTitle"/>
          </p:nvPr>
        </p:nvSpPr>
        <p:spPr>
          <a:xfrm>
            <a:off x="1524000" y="1122362"/>
            <a:ext cx="9144000" cy="2900518"/>
          </a:xfrm>
        </p:spPr>
        <p:txBody>
          <a:bodyPr>
            <a:normAutofit/>
          </a:bodyPr>
          <a:lstStyle/>
          <a:p>
            <a:r>
              <a:rPr lang="es-CL" dirty="0">
                <a:solidFill>
                  <a:srgbClr val="FFFFFF"/>
                </a:solidFill>
              </a:rPr>
              <a:t>UNIDAD 0 </a:t>
            </a:r>
          </a:p>
        </p:txBody>
      </p:sp>
      <p:sp>
        <p:nvSpPr>
          <p:cNvPr id="3" name="Subtítulo 2">
            <a:extLst>
              <a:ext uri="{FF2B5EF4-FFF2-40B4-BE49-F238E27FC236}">
                <a16:creationId xmlns:a16="http://schemas.microsoft.com/office/drawing/2014/main" id="{83AD0349-5FF7-4E81-A295-38618A5DA959}"/>
              </a:ext>
            </a:extLst>
          </p:cNvPr>
          <p:cNvSpPr>
            <a:spLocks noGrp="1"/>
          </p:cNvSpPr>
          <p:nvPr>
            <p:ph type="subTitle" idx="1"/>
          </p:nvPr>
        </p:nvSpPr>
        <p:spPr>
          <a:xfrm>
            <a:off x="1524000" y="4159404"/>
            <a:ext cx="9144000" cy="1098395"/>
          </a:xfrm>
        </p:spPr>
        <p:txBody>
          <a:bodyPr>
            <a:normAutofit/>
          </a:bodyPr>
          <a:lstStyle/>
          <a:p>
            <a:r>
              <a:rPr lang="es-CL" dirty="0">
                <a:solidFill>
                  <a:srgbClr val="FFFFFF"/>
                </a:solidFill>
              </a:rPr>
              <a:t>EDAD MEDIA Y LOS CAMBIOS DE LA MODERNIDAD</a:t>
            </a:r>
          </a:p>
        </p:txBody>
      </p:sp>
      <p:sp>
        <p:nvSpPr>
          <p:cNvPr id="7" name="CuadroTexto 6">
            <a:extLst>
              <a:ext uri="{FF2B5EF4-FFF2-40B4-BE49-F238E27FC236}">
                <a16:creationId xmlns:a16="http://schemas.microsoft.com/office/drawing/2014/main" id="{330F0402-5630-4A46-A001-23716774153A}"/>
              </a:ext>
            </a:extLst>
          </p:cNvPr>
          <p:cNvSpPr txBox="1"/>
          <p:nvPr/>
        </p:nvSpPr>
        <p:spPr>
          <a:xfrm>
            <a:off x="9977932" y="6657945"/>
            <a:ext cx="2214068" cy="200055"/>
          </a:xfrm>
          <a:prstGeom prst="rect">
            <a:avLst/>
          </a:prstGeom>
          <a:solidFill>
            <a:srgbClr val="000000"/>
          </a:solidFill>
        </p:spPr>
        <p:txBody>
          <a:bodyPr wrap="none" rtlCol="0">
            <a:spAutoFit/>
          </a:bodyPr>
          <a:lstStyle/>
          <a:p>
            <a:pPr algn="r">
              <a:spcAft>
                <a:spcPts val="600"/>
              </a:spcAft>
            </a:pPr>
            <a:r>
              <a:rPr lang="es-ES" sz="700">
                <a:solidFill>
                  <a:srgbClr val="FFFFFF"/>
                </a:solidFill>
                <a:hlinkClick r:id="rId3" tooltip="https://www.antrophistoria.com/2016/02/rafael-de-urbino-pintor-y-arquitecto.html">
                  <a:extLst>
                    <a:ext uri="{A12FA001-AC4F-418D-AE19-62706E023703}">
                      <ahyp:hlinkClr xmlns:ahyp="http://schemas.microsoft.com/office/drawing/2018/hyperlinkcolor" val="tx"/>
                    </a:ext>
                  </a:extLst>
                </a:hlinkClick>
              </a:rPr>
              <a:t>Esta foto</a:t>
            </a:r>
            <a:r>
              <a:rPr lang="es-ES" sz="700">
                <a:solidFill>
                  <a:srgbClr val="FFFFFF"/>
                </a:solidFill>
              </a:rPr>
              <a:t> de Autor desconocido está bajo licencia </a:t>
            </a:r>
            <a:r>
              <a:rPr lang="es-ES" sz="700">
                <a:solidFill>
                  <a:srgbClr val="FFFFFF"/>
                </a:solidFill>
                <a:hlinkClick r:id="rId4" tooltip="https://creativecommons.org/licenses/by/3.0/">
                  <a:extLst>
                    <a:ext uri="{A12FA001-AC4F-418D-AE19-62706E023703}">
                      <ahyp:hlinkClr xmlns:ahyp="http://schemas.microsoft.com/office/drawing/2018/hyperlinkcolor" val="tx"/>
                    </a:ext>
                  </a:extLst>
                </a:hlinkClick>
              </a:rPr>
              <a:t>CC BY</a:t>
            </a:r>
            <a:endParaRPr lang="es-ES" sz="700">
              <a:solidFill>
                <a:srgbClr val="FFFFFF"/>
              </a:solidFill>
            </a:endParaRPr>
          </a:p>
        </p:txBody>
      </p:sp>
      <p:graphicFrame>
        <p:nvGraphicFramePr>
          <p:cNvPr id="9" name="Tabla 8">
            <a:extLst>
              <a:ext uri="{FF2B5EF4-FFF2-40B4-BE49-F238E27FC236}">
                <a16:creationId xmlns:a16="http://schemas.microsoft.com/office/drawing/2014/main" id="{19AB5D3E-18C1-415B-A084-CE7535D1DBE1}"/>
              </a:ext>
            </a:extLst>
          </p:cNvPr>
          <p:cNvGraphicFramePr>
            <a:graphicFrameLocks noGrp="1"/>
          </p:cNvGraphicFramePr>
          <p:nvPr>
            <p:extLst>
              <p:ext uri="{D42A27DB-BD31-4B8C-83A1-F6EECF244321}">
                <p14:modId xmlns:p14="http://schemas.microsoft.com/office/powerpoint/2010/main" val="681727199"/>
              </p:ext>
            </p:extLst>
          </p:nvPr>
        </p:nvGraphicFramePr>
        <p:xfrm>
          <a:off x="6682204" y="5145242"/>
          <a:ext cx="4858767" cy="1712758"/>
        </p:xfrm>
        <a:graphic>
          <a:graphicData uri="http://schemas.openxmlformats.org/drawingml/2006/table">
            <a:tbl>
              <a:tblPr>
                <a:tableStyleId>{5C22544A-7EE6-4342-B048-85BDC9FD1C3A}</a:tableStyleId>
              </a:tblPr>
              <a:tblGrid>
                <a:gridCol w="4858767">
                  <a:extLst>
                    <a:ext uri="{9D8B030D-6E8A-4147-A177-3AD203B41FA5}">
                      <a16:colId xmlns:a16="http://schemas.microsoft.com/office/drawing/2014/main" val="1335789263"/>
                    </a:ext>
                  </a:extLst>
                </a:gridCol>
              </a:tblGrid>
              <a:tr h="1712758">
                <a:tc>
                  <a:txBody>
                    <a:bodyPr/>
                    <a:lstStyle/>
                    <a:p>
                      <a:pPr algn="ctr">
                        <a:lnSpc>
                          <a:spcPct val="107000"/>
                        </a:lnSpc>
                        <a:spcAft>
                          <a:spcPts val="800"/>
                        </a:spcAft>
                      </a:pPr>
                      <a:r>
                        <a:rPr lang="es-CL" sz="1800" dirty="0">
                          <a:effectLst/>
                        </a:rPr>
                        <a:t>CLASE Nº2   HISTORIA  1ro Medio</a:t>
                      </a:r>
                      <a:endParaRPr lang="es-CL" sz="1600" dirty="0">
                        <a:effectLst/>
                      </a:endParaRPr>
                    </a:p>
                    <a:p>
                      <a:pPr>
                        <a:lnSpc>
                          <a:spcPct val="107000"/>
                        </a:lnSpc>
                        <a:spcAft>
                          <a:spcPts val="800"/>
                        </a:spcAft>
                      </a:pPr>
                      <a:r>
                        <a:rPr lang="es-CL" sz="1800" dirty="0">
                          <a:effectLst/>
                        </a:rPr>
                        <a:t>Profesor: Abraham López Fuentes</a:t>
                      </a:r>
                      <a:endParaRPr lang="es-CL" sz="1600" dirty="0">
                        <a:effectLst/>
                      </a:endParaRPr>
                    </a:p>
                    <a:p>
                      <a:pPr>
                        <a:lnSpc>
                          <a:spcPct val="107000"/>
                        </a:lnSpc>
                        <a:spcAft>
                          <a:spcPts val="800"/>
                        </a:spcAft>
                      </a:pPr>
                      <a:r>
                        <a:rPr lang="es-CL" sz="1800" dirty="0">
                          <a:effectLst/>
                        </a:rPr>
                        <a:t>Fecha de la clase: 10-03</a:t>
                      </a:r>
                    </a:p>
                    <a:p>
                      <a:pPr>
                        <a:lnSpc>
                          <a:spcPct val="107000"/>
                        </a:lnSpc>
                        <a:spcAft>
                          <a:spcPts val="800"/>
                        </a:spcAft>
                      </a:pPr>
                      <a:r>
                        <a:rPr lang="es-CL" sz="1800" dirty="0">
                          <a:effectLst/>
                          <a:latin typeface="Calibri" panose="020F0502020204030204" pitchFamily="34" charset="0"/>
                          <a:ea typeface="Times New Roman" panose="02020603050405020304" pitchFamily="18" charset="0"/>
                          <a:cs typeface="Times New Roman" panose="02020603050405020304" pitchFamily="18" charset="0"/>
                        </a:rPr>
                        <a:t>CLASE </a:t>
                      </a:r>
                      <a:r>
                        <a:rPr lang="es-CL" sz="1800" dirty="0" err="1">
                          <a:effectLst/>
                          <a:latin typeface="Calibri" panose="020F0502020204030204" pitchFamily="34" charset="0"/>
                          <a:ea typeface="Times New Roman" panose="02020603050405020304" pitchFamily="18" charset="0"/>
                          <a:cs typeface="Times New Roman" panose="02020603050405020304" pitchFamily="18" charset="0"/>
                        </a:rPr>
                        <a:t>N°</a:t>
                      </a:r>
                      <a:r>
                        <a:rPr lang="es-CL" sz="1800" dirty="0">
                          <a:effectLst/>
                          <a:latin typeface="Calibri" panose="020F0502020204030204" pitchFamily="34" charset="0"/>
                          <a:ea typeface="Times New Roman" panose="02020603050405020304" pitchFamily="18" charset="0"/>
                          <a:cs typeface="Times New Roman" panose="02020603050405020304" pitchFamily="18" charset="0"/>
                        </a:rPr>
                        <a:t> 3 y 4</a:t>
                      </a:r>
                      <a:endParaRPr lang="es-CL"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782367310"/>
                  </a:ext>
                </a:extLst>
              </a:tr>
            </a:tbl>
          </a:graphicData>
        </a:graphic>
      </p:graphicFrame>
    </p:spTree>
    <p:extLst>
      <p:ext uri="{BB962C8B-B14F-4D97-AF65-F5344CB8AC3E}">
        <p14:creationId xmlns:p14="http://schemas.microsoft.com/office/powerpoint/2010/main" val="296479616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5E6CFF1-2F42-4E10-9A97-F116F46F53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Rompecabezas blanco con una pieza roja">
            <a:extLst>
              <a:ext uri="{FF2B5EF4-FFF2-40B4-BE49-F238E27FC236}">
                <a16:creationId xmlns:a16="http://schemas.microsoft.com/office/drawing/2014/main" id="{54AC8DD4-3754-4CBF-8EC2-F67B966DD7AF}"/>
              </a:ext>
            </a:extLst>
          </p:cNvPr>
          <p:cNvPicPr>
            <a:picLocks noChangeAspect="1"/>
          </p:cNvPicPr>
          <p:nvPr/>
        </p:nvPicPr>
        <p:blipFill rotWithShape="1">
          <a:blip r:embed="rId2">
            <a:alphaModFix amt="35000"/>
          </a:blip>
          <a:srcRect/>
          <a:stretch/>
        </p:blipFill>
        <p:spPr>
          <a:xfrm>
            <a:off x="20" y="1"/>
            <a:ext cx="12191980" cy="6857999"/>
          </a:xfrm>
          <a:prstGeom prst="rect">
            <a:avLst/>
          </a:prstGeom>
        </p:spPr>
      </p:pic>
      <p:sp>
        <p:nvSpPr>
          <p:cNvPr id="2" name="Título 1">
            <a:extLst>
              <a:ext uri="{FF2B5EF4-FFF2-40B4-BE49-F238E27FC236}">
                <a16:creationId xmlns:a16="http://schemas.microsoft.com/office/drawing/2014/main" id="{2F77EC25-5A4A-411B-AD9D-F55E3CA4A4C8}"/>
              </a:ext>
            </a:extLst>
          </p:cNvPr>
          <p:cNvSpPr>
            <a:spLocks noGrp="1"/>
          </p:cNvSpPr>
          <p:nvPr>
            <p:ph type="title"/>
          </p:nvPr>
        </p:nvSpPr>
        <p:spPr>
          <a:xfrm>
            <a:off x="838201" y="1065862"/>
            <a:ext cx="3313164" cy="4726276"/>
          </a:xfrm>
        </p:spPr>
        <p:txBody>
          <a:bodyPr>
            <a:normAutofit/>
          </a:bodyPr>
          <a:lstStyle/>
          <a:p>
            <a:pPr algn="r"/>
            <a:r>
              <a:rPr lang="es-ES" sz="4000">
                <a:solidFill>
                  <a:srgbClr val="FFFFFF"/>
                </a:solidFill>
              </a:rPr>
              <a:t>Objetivo</a:t>
            </a:r>
          </a:p>
        </p:txBody>
      </p:sp>
      <p:cxnSp>
        <p:nvCxnSpPr>
          <p:cNvPr id="11" name="Straight Connector 10">
            <a:extLst>
              <a:ext uri="{FF2B5EF4-FFF2-40B4-BE49-F238E27FC236}">
                <a16:creationId xmlns:a16="http://schemas.microsoft.com/office/drawing/2014/main" id="{67182200-4859-4C8D-BCBB-55B245C28B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Marcador de contenido 2">
            <a:extLst>
              <a:ext uri="{FF2B5EF4-FFF2-40B4-BE49-F238E27FC236}">
                <a16:creationId xmlns:a16="http://schemas.microsoft.com/office/drawing/2014/main" id="{89729408-4877-4331-8C88-CCC42E66E263}"/>
              </a:ext>
            </a:extLst>
          </p:cNvPr>
          <p:cNvSpPr>
            <a:spLocks noGrp="1"/>
          </p:cNvSpPr>
          <p:nvPr>
            <p:ph idx="1"/>
          </p:nvPr>
        </p:nvSpPr>
        <p:spPr>
          <a:xfrm>
            <a:off x="5155379" y="1065862"/>
            <a:ext cx="5744685" cy="4726276"/>
          </a:xfrm>
        </p:spPr>
        <p:txBody>
          <a:bodyPr anchor="ctr">
            <a:normAutofit/>
          </a:bodyPr>
          <a:lstStyle/>
          <a:p>
            <a:pPr marL="0" indent="0">
              <a:buNone/>
            </a:pPr>
            <a:r>
              <a:rPr lang="es-ES" sz="2000">
                <a:solidFill>
                  <a:srgbClr val="FFFFFF"/>
                </a:solidFill>
              </a:rPr>
              <a:t>Caracterizar los principales cambios desarrollados en el proceso de transición desde la Edad Media a la Modernidad y su impacto en la construcción de las sociedades actuales.</a:t>
            </a:r>
          </a:p>
        </p:txBody>
      </p:sp>
    </p:spTree>
    <p:extLst>
      <p:ext uri="{BB962C8B-B14F-4D97-AF65-F5344CB8AC3E}">
        <p14:creationId xmlns:p14="http://schemas.microsoft.com/office/powerpoint/2010/main" val="3853452820"/>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
        <p:nvSpPr>
          <p:cNvPr id="2" name="Título 1">
            <a:extLst>
              <a:ext uri="{FF2B5EF4-FFF2-40B4-BE49-F238E27FC236}">
                <a16:creationId xmlns:a16="http://schemas.microsoft.com/office/drawing/2014/main" id="{1C950AAD-5CC0-4519-B786-EE2D5CC90D4C}"/>
              </a:ext>
            </a:extLst>
          </p:cNvPr>
          <p:cNvSpPr>
            <a:spLocks noGrp="1"/>
          </p:cNvSpPr>
          <p:nvPr>
            <p:ph type="title"/>
          </p:nvPr>
        </p:nvSpPr>
        <p:spPr>
          <a:xfrm>
            <a:off x="906536" y="370827"/>
            <a:ext cx="6072756" cy="1094079"/>
          </a:xfrm>
        </p:spPr>
        <p:txBody>
          <a:bodyPr vert="horz" lIns="91440" tIns="45720" rIns="91440" bIns="45720" rtlCol="0" anchor="b">
            <a:normAutofit/>
          </a:bodyPr>
          <a:lstStyle/>
          <a:p>
            <a:r>
              <a:rPr lang="en-US" sz="6600" kern="1200" dirty="0">
                <a:solidFill>
                  <a:schemeClr val="bg1"/>
                </a:solidFill>
                <a:latin typeface="+mj-lt"/>
                <a:ea typeface="+mj-ea"/>
                <a:cs typeface="+mj-cs"/>
              </a:rPr>
              <a:t>Actividad repaso</a:t>
            </a:r>
          </a:p>
        </p:txBody>
      </p:sp>
      <p:sp>
        <p:nvSpPr>
          <p:cNvPr id="4" name="Marcador de texto 3">
            <a:extLst>
              <a:ext uri="{FF2B5EF4-FFF2-40B4-BE49-F238E27FC236}">
                <a16:creationId xmlns:a16="http://schemas.microsoft.com/office/drawing/2014/main" id="{1EB1F652-D4EE-4766-9659-D77898DBA774}"/>
              </a:ext>
            </a:extLst>
          </p:cNvPr>
          <p:cNvSpPr>
            <a:spLocks noGrp="1"/>
          </p:cNvSpPr>
          <p:nvPr>
            <p:ph type="body" sz="half" idx="2"/>
          </p:nvPr>
        </p:nvSpPr>
        <p:spPr>
          <a:xfrm>
            <a:off x="841222" y="2869163"/>
            <a:ext cx="3618812" cy="559826"/>
          </a:xfrm>
        </p:spPr>
        <p:txBody>
          <a:bodyPr vert="horz" lIns="91440" tIns="45720" rIns="91440" bIns="45720" rtlCol="0">
            <a:normAutofit/>
          </a:bodyPr>
          <a:lstStyle/>
          <a:p>
            <a:r>
              <a:rPr lang="en-US" sz="3200" kern="1200" dirty="0">
                <a:solidFill>
                  <a:schemeClr val="bg1"/>
                </a:solidFill>
                <a:latin typeface="+mn-lt"/>
                <a:ea typeface="+mn-ea"/>
                <a:cs typeface="+mn-cs"/>
              </a:rPr>
              <a:t>Conceptos históricos</a:t>
            </a:r>
          </a:p>
        </p:txBody>
      </p:sp>
      <p:cxnSp>
        <p:nvCxnSpPr>
          <p:cNvPr id="11" name="Straight Connector 10">
            <a:extLst>
              <a:ext uri="{FF2B5EF4-FFF2-40B4-BE49-F238E27FC236}">
                <a16:creationId xmlns:a16="http://schemas.microsoft.com/office/drawing/2014/main" id="{EC4521DE-248E-440D-AAD6-FD9E7D34B3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5285" y="0"/>
            <a:ext cx="0" cy="685800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42C13FA-4C0F-42D0-9626-5BA6040D8C3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6252485"/>
            <a:ext cx="1219200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Marcador de contenido 2">
            <a:extLst>
              <a:ext uri="{FF2B5EF4-FFF2-40B4-BE49-F238E27FC236}">
                <a16:creationId xmlns:a16="http://schemas.microsoft.com/office/drawing/2014/main" id="{59EDDF2A-6AC1-4B79-B2B6-85BAA8CCA9B9}"/>
              </a:ext>
            </a:extLst>
          </p:cNvPr>
          <p:cNvSpPr>
            <a:spLocks noGrp="1"/>
          </p:cNvSpPr>
          <p:nvPr>
            <p:ph idx="1"/>
          </p:nvPr>
        </p:nvSpPr>
        <p:spPr>
          <a:xfrm>
            <a:off x="4967645" y="2031739"/>
            <a:ext cx="6492240" cy="3898539"/>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pPr marL="0" indent="0" algn="just">
              <a:buNone/>
            </a:pPr>
            <a:r>
              <a:rPr lang="es-ES" dirty="0"/>
              <a:t>Define en tu cuaderno los siguientes conceptos, luego realiza un dibujo representativo para cada uno:</a:t>
            </a:r>
          </a:p>
          <a:p>
            <a:pPr marL="0" indent="0" algn="just">
              <a:buNone/>
            </a:pPr>
            <a:endParaRPr lang="es-ES" dirty="0"/>
          </a:p>
          <a:p>
            <a:pPr algn="just"/>
            <a:r>
              <a:rPr lang="es-ES" dirty="0"/>
              <a:t>Humanismo</a:t>
            </a:r>
          </a:p>
          <a:p>
            <a:pPr algn="just"/>
            <a:r>
              <a:rPr lang="es-ES" dirty="0"/>
              <a:t>Cristianismo</a:t>
            </a:r>
          </a:p>
          <a:p>
            <a:pPr algn="just"/>
            <a:r>
              <a:rPr lang="es-ES" dirty="0"/>
              <a:t>Imprenta</a:t>
            </a:r>
          </a:p>
          <a:p>
            <a:pPr algn="just"/>
            <a:r>
              <a:rPr lang="es-ES" dirty="0"/>
              <a:t>Arte</a:t>
            </a:r>
          </a:p>
          <a:p>
            <a:pPr algn="just"/>
            <a:r>
              <a:rPr lang="es-ES" dirty="0"/>
              <a:t>Ciencia</a:t>
            </a:r>
          </a:p>
        </p:txBody>
      </p:sp>
    </p:spTree>
    <p:extLst>
      <p:ext uri="{BB962C8B-B14F-4D97-AF65-F5344CB8AC3E}">
        <p14:creationId xmlns:p14="http://schemas.microsoft.com/office/powerpoint/2010/main" val="3118228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9">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336434E-2150-431E-8875-A19CCFEAF6DC}"/>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kern="1200">
                <a:solidFill>
                  <a:schemeClr val="bg1"/>
                </a:solidFill>
                <a:latin typeface="+mj-lt"/>
                <a:ea typeface="+mj-ea"/>
                <a:cs typeface="+mj-cs"/>
              </a:rPr>
              <a:t>Ubicación temporal</a:t>
            </a:r>
          </a:p>
        </p:txBody>
      </p:sp>
      <p:pic>
        <p:nvPicPr>
          <p:cNvPr id="5" name="Marcador de contenido 4" descr="Escala de tiempo&#10;&#10;Descripción generada automáticamente">
            <a:extLst>
              <a:ext uri="{FF2B5EF4-FFF2-40B4-BE49-F238E27FC236}">
                <a16:creationId xmlns:a16="http://schemas.microsoft.com/office/drawing/2014/main" id="{92181C52-3AAA-4C6F-8156-8EFE8FD45A60}"/>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43467" y="2018465"/>
            <a:ext cx="10905066" cy="3707722"/>
          </a:xfrm>
          <a:prstGeom prst="rect">
            <a:avLst/>
          </a:prstGeom>
        </p:spPr>
      </p:pic>
    </p:spTree>
    <p:extLst>
      <p:ext uri="{BB962C8B-B14F-4D97-AF65-F5344CB8AC3E}">
        <p14:creationId xmlns:p14="http://schemas.microsoft.com/office/powerpoint/2010/main" val="2314132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9AF5C66A-E8F2-4E13-98A3-FE96597C5A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Picture 12">
            <a:extLst>
              <a:ext uri="{FF2B5EF4-FFF2-40B4-BE49-F238E27FC236}">
                <a16:creationId xmlns:a16="http://schemas.microsoft.com/office/drawing/2014/main" id="{AC860275-E106-493A-8BF0-E0A91130EF6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86A6D5F3-83D6-4E4F-A360-39229D83B948}"/>
              </a:ext>
            </a:extLst>
          </p:cNvPr>
          <p:cNvSpPr>
            <a:spLocks noGrp="1"/>
          </p:cNvSpPr>
          <p:nvPr>
            <p:ph type="title"/>
          </p:nvPr>
        </p:nvSpPr>
        <p:spPr>
          <a:xfrm>
            <a:off x="1179576" y="822960"/>
            <a:ext cx="9829800" cy="1325880"/>
          </a:xfrm>
        </p:spPr>
        <p:txBody>
          <a:bodyPr>
            <a:normAutofit/>
          </a:bodyPr>
          <a:lstStyle/>
          <a:p>
            <a:pPr algn="ctr"/>
            <a:r>
              <a:rPr lang="es-ES" sz="4000">
                <a:solidFill>
                  <a:srgbClr val="FFFFFF"/>
                </a:solidFill>
              </a:rPr>
              <a:t>¿Cómo fue la Edad Media?</a:t>
            </a:r>
          </a:p>
        </p:txBody>
      </p:sp>
      <p:pic>
        <p:nvPicPr>
          <p:cNvPr id="4" name="Elementos multimedia en línea 3" title="Edad Media: características, etapas, feudalismo, cruzadas y más🏰⚔️">
            <a:hlinkClick r:id="" action="ppaction://media"/>
            <a:extLst>
              <a:ext uri="{FF2B5EF4-FFF2-40B4-BE49-F238E27FC236}">
                <a16:creationId xmlns:a16="http://schemas.microsoft.com/office/drawing/2014/main" id="{C4B95333-13D0-4629-BD9C-4CE1DB1A6ABD}"/>
              </a:ext>
            </a:extLst>
          </p:cNvPr>
          <p:cNvPicPr>
            <a:picLocks noRot="1" noChangeAspect="1"/>
          </p:cNvPicPr>
          <p:nvPr>
            <a:videoFile r:link="rId1"/>
          </p:nvPr>
        </p:nvPicPr>
        <p:blipFill>
          <a:blip r:embed="rId4"/>
          <a:stretch>
            <a:fillRect/>
          </a:stretch>
        </p:blipFill>
        <p:spPr>
          <a:xfrm>
            <a:off x="804671" y="3046678"/>
            <a:ext cx="4954693" cy="2799401"/>
          </a:xfrm>
          <a:prstGeom prst="rect">
            <a:avLst/>
          </a:prstGeom>
        </p:spPr>
      </p:pic>
      <p:sp>
        <p:nvSpPr>
          <p:cNvPr id="8" name="Content Placeholder 7">
            <a:extLst>
              <a:ext uri="{FF2B5EF4-FFF2-40B4-BE49-F238E27FC236}">
                <a16:creationId xmlns:a16="http://schemas.microsoft.com/office/drawing/2014/main" id="{662D666F-97BA-43FF-8710-86791FA035F0}"/>
              </a:ext>
            </a:extLst>
          </p:cNvPr>
          <p:cNvSpPr>
            <a:spLocks noGrp="1"/>
          </p:cNvSpPr>
          <p:nvPr>
            <p:ph idx="1"/>
          </p:nvPr>
        </p:nvSpPr>
        <p:spPr>
          <a:xfrm>
            <a:off x="6354871" y="3169327"/>
            <a:ext cx="5029200" cy="2885717"/>
          </a:xfrm>
        </p:spPr>
        <p:txBody>
          <a:bodyPr anchor="ctr">
            <a:normAutofit/>
          </a:bodyPr>
          <a:lstStyle/>
          <a:p>
            <a:pPr marL="0" indent="0" algn="just">
              <a:buNone/>
            </a:pPr>
            <a:r>
              <a:rPr lang="es-CL" sz="1900" dirty="0">
                <a:solidFill>
                  <a:srgbClr val="000000"/>
                </a:solidFill>
              </a:rPr>
              <a:t>Realiza una síntesis con las principales características políticas, económicas, sociales y culturales de la Edad Media.</a:t>
            </a:r>
          </a:p>
        </p:txBody>
      </p:sp>
    </p:spTree>
    <p:extLst>
      <p:ext uri="{BB962C8B-B14F-4D97-AF65-F5344CB8AC3E}">
        <p14:creationId xmlns:p14="http://schemas.microsoft.com/office/powerpoint/2010/main" val="2372047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EF374D-1321-4920-8730-D28490849076}"/>
              </a:ext>
            </a:extLst>
          </p:cNvPr>
          <p:cNvSpPr>
            <a:spLocks noGrp="1"/>
          </p:cNvSpPr>
          <p:nvPr>
            <p:ph type="title"/>
          </p:nvPr>
        </p:nvSpPr>
        <p:spPr>
          <a:xfrm>
            <a:off x="838200" y="-17755"/>
            <a:ext cx="10515600" cy="424988"/>
          </a:xfrm>
        </p:spPr>
        <p:txBody>
          <a:bodyPr>
            <a:normAutofit fontScale="90000"/>
          </a:bodyPr>
          <a:lstStyle/>
          <a:p>
            <a:r>
              <a:rPr lang="es-ES" dirty="0"/>
              <a:t>Edad Media (V – XV)</a:t>
            </a:r>
            <a:endParaRPr lang="es-CL" dirty="0"/>
          </a:p>
        </p:txBody>
      </p:sp>
      <p:graphicFrame>
        <p:nvGraphicFramePr>
          <p:cNvPr id="4" name="Tabla 4">
            <a:extLst>
              <a:ext uri="{FF2B5EF4-FFF2-40B4-BE49-F238E27FC236}">
                <a16:creationId xmlns:a16="http://schemas.microsoft.com/office/drawing/2014/main" id="{6E3729C8-5FF9-480E-A1B8-8BF168E02E1D}"/>
              </a:ext>
            </a:extLst>
          </p:cNvPr>
          <p:cNvGraphicFramePr>
            <a:graphicFrameLocks noGrp="1"/>
          </p:cNvGraphicFramePr>
          <p:nvPr>
            <p:ph idx="1"/>
            <p:extLst>
              <p:ext uri="{D42A27DB-BD31-4B8C-83A1-F6EECF244321}">
                <p14:modId xmlns:p14="http://schemas.microsoft.com/office/powerpoint/2010/main" val="374594836"/>
              </p:ext>
            </p:extLst>
          </p:nvPr>
        </p:nvGraphicFramePr>
        <p:xfrm>
          <a:off x="838200" y="-79899"/>
          <a:ext cx="10515600" cy="807720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049634992"/>
                    </a:ext>
                  </a:extLst>
                </a:gridCol>
                <a:gridCol w="2628900">
                  <a:extLst>
                    <a:ext uri="{9D8B030D-6E8A-4147-A177-3AD203B41FA5}">
                      <a16:colId xmlns:a16="http://schemas.microsoft.com/office/drawing/2014/main" val="1456330586"/>
                    </a:ext>
                  </a:extLst>
                </a:gridCol>
                <a:gridCol w="2628900">
                  <a:extLst>
                    <a:ext uri="{9D8B030D-6E8A-4147-A177-3AD203B41FA5}">
                      <a16:colId xmlns:a16="http://schemas.microsoft.com/office/drawing/2014/main" val="599180376"/>
                    </a:ext>
                  </a:extLst>
                </a:gridCol>
                <a:gridCol w="2628900">
                  <a:extLst>
                    <a:ext uri="{9D8B030D-6E8A-4147-A177-3AD203B41FA5}">
                      <a16:colId xmlns:a16="http://schemas.microsoft.com/office/drawing/2014/main" val="2532937598"/>
                    </a:ext>
                  </a:extLst>
                </a:gridCol>
              </a:tblGrid>
              <a:tr h="367473">
                <a:tc>
                  <a:txBody>
                    <a:bodyPr/>
                    <a:lstStyle/>
                    <a:p>
                      <a:r>
                        <a:rPr lang="es-ES" sz="2000" dirty="0"/>
                        <a:t>Política</a:t>
                      </a:r>
                      <a:endParaRPr lang="es-CL" sz="2000" dirty="0"/>
                    </a:p>
                  </a:txBody>
                  <a:tcPr/>
                </a:tc>
                <a:tc>
                  <a:txBody>
                    <a:bodyPr/>
                    <a:lstStyle/>
                    <a:p>
                      <a:r>
                        <a:rPr lang="es-ES" sz="2000" dirty="0"/>
                        <a:t>Economía</a:t>
                      </a:r>
                      <a:endParaRPr lang="es-CL" sz="2000" dirty="0"/>
                    </a:p>
                  </a:txBody>
                  <a:tcPr/>
                </a:tc>
                <a:tc>
                  <a:txBody>
                    <a:bodyPr/>
                    <a:lstStyle/>
                    <a:p>
                      <a:r>
                        <a:rPr lang="es-ES" sz="2000" dirty="0"/>
                        <a:t>Sociedad</a:t>
                      </a:r>
                      <a:endParaRPr lang="es-CL" sz="2000" dirty="0"/>
                    </a:p>
                  </a:txBody>
                  <a:tcPr/>
                </a:tc>
                <a:tc>
                  <a:txBody>
                    <a:bodyPr/>
                    <a:lstStyle/>
                    <a:p>
                      <a:r>
                        <a:rPr lang="es-ES" sz="2400" dirty="0"/>
                        <a:t>Cultura/Religión</a:t>
                      </a:r>
                      <a:endParaRPr lang="es-CL" sz="2400" dirty="0"/>
                    </a:p>
                  </a:txBody>
                  <a:tcPr/>
                </a:tc>
                <a:extLst>
                  <a:ext uri="{0D108BD9-81ED-4DB2-BD59-A6C34878D82A}">
                    <a16:rowId xmlns:a16="http://schemas.microsoft.com/office/drawing/2014/main" val="702941768"/>
                  </a:ext>
                </a:extLst>
              </a:tr>
              <a:tr h="367473">
                <a:tc>
                  <a:txBody>
                    <a:bodyPr/>
                    <a:lstStyle/>
                    <a:p>
                      <a:r>
                        <a:rPr lang="es-ES" sz="2000" dirty="0"/>
                        <a:t>Existía un señor feudal como autoridad</a:t>
                      </a:r>
                      <a:endParaRPr lang="es-CL" sz="2000" dirty="0"/>
                    </a:p>
                  </a:txBody>
                  <a:tcPr/>
                </a:tc>
                <a:tc>
                  <a:txBody>
                    <a:bodyPr/>
                    <a:lstStyle/>
                    <a:p>
                      <a:r>
                        <a:rPr lang="es-ES" sz="2000" dirty="0"/>
                        <a:t>Economía de subsistencia.</a:t>
                      </a:r>
                      <a:endParaRPr lang="es-CL" sz="2000" dirty="0"/>
                    </a:p>
                  </a:txBody>
                  <a:tcPr/>
                </a:tc>
                <a:tc>
                  <a:txBody>
                    <a:bodyPr/>
                    <a:lstStyle/>
                    <a:p>
                      <a:r>
                        <a:rPr lang="es-ES" sz="2000" dirty="0"/>
                        <a:t>Existían relaciones de vasallaje</a:t>
                      </a:r>
                      <a:endParaRPr lang="es-CL" sz="2000" dirty="0"/>
                    </a:p>
                  </a:txBody>
                  <a:tcPr/>
                </a:tc>
                <a:tc>
                  <a:txBody>
                    <a:bodyPr/>
                    <a:lstStyle/>
                    <a:p>
                      <a:r>
                        <a:rPr lang="es-ES" sz="2400" dirty="0"/>
                        <a:t>Monoteísmo y teocéntrica</a:t>
                      </a:r>
                      <a:endParaRPr lang="es-CL" sz="2400" dirty="0"/>
                    </a:p>
                  </a:txBody>
                  <a:tcPr/>
                </a:tc>
                <a:extLst>
                  <a:ext uri="{0D108BD9-81ED-4DB2-BD59-A6C34878D82A}">
                    <a16:rowId xmlns:a16="http://schemas.microsoft.com/office/drawing/2014/main" val="3218128167"/>
                  </a:ext>
                </a:extLst>
              </a:tr>
              <a:tr h="367473">
                <a:tc>
                  <a:txBody>
                    <a:bodyPr/>
                    <a:lstStyle/>
                    <a:p>
                      <a:r>
                        <a:rPr lang="es-ES" sz="2000" dirty="0"/>
                        <a:t>División territorial en reinos. Encabezados por un rey (no cumplía muchas funciones)</a:t>
                      </a:r>
                      <a:endParaRPr lang="es-CL" sz="2000" dirty="0"/>
                    </a:p>
                  </a:txBody>
                  <a:tcPr/>
                </a:tc>
                <a:tc>
                  <a:txBody>
                    <a:bodyPr/>
                    <a:lstStyle/>
                    <a:p>
                      <a:r>
                        <a:rPr lang="es-ES" sz="2000" dirty="0"/>
                        <a:t>Comunidades autosuficientes.</a:t>
                      </a:r>
                      <a:endParaRPr lang="es-CL" sz="2000" dirty="0"/>
                    </a:p>
                  </a:txBody>
                  <a:tcPr/>
                </a:tc>
                <a:tc>
                  <a:txBody>
                    <a:bodyPr/>
                    <a:lstStyle/>
                    <a:p>
                      <a:r>
                        <a:rPr lang="es-ES" sz="2000" dirty="0"/>
                        <a:t>Sociedad estamental (sin movilidad social): Nobleza – Clero y campesinado o tercer estado.</a:t>
                      </a:r>
                      <a:endParaRPr lang="es-CL" sz="2000" dirty="0"/>
                    </a:p>
                  </a:txBody>
                  <a:tcPr/>
                </a:tc>
                <a:tc>
                  <a:txBody>
                    <a:bodyPr/>
                    <a:lstStyle/>
                    <a:p>
                      <a:r>
                        <a:rPr lang="es-ES" sz="2400" dirty="0"/>
                        <a:t>Al poder cultural y moral de la Iglesia católica</a:t>
                      </a:r>
                      <a:endParaRPr lang="es-CL" sz="2400" dirty="0"/>
                    </a:p>
                  </a:txBody>
                  <a:tcPr/>
                </a:tc>
                <a:extLst>
                  <a:ext uri="{0D108BD9-81ED-4DB2-BD59-A6C34878D82A}">
                    <a16:rowId xmlns:a16="http://schemas.microsoft.com/office/drawing/2014/main" val="726489138"/>
                  </a:ext>
                </a:extLst>
              </a:tr>
              <a:tr h="367473">
                <a:tc>
                  <a:txBody>
                    <a:bodyPr/>
                    <a:lstStyle/>
                    <a:p>
                      <a:r>
                        <a:rPr lang="es-ES" sz="2000" dirty="0"/>
                        <a:t>Feudo como principal unidad política-territorial</a:t>
                      </a:r>
                      <a:endParaRPr lang="es-CL" sz="2000" dirty="0"/>
                    </a:p>
                  </a:txBody>
                  <a:tcPr/>
                </a:tc>
                <a:tc>
                  <a:txBody>
                    <a:bodyPr/>
                    <a:lstStyle/>
                    <a:p>
                      <a:r>
                        <a:rPr lang="es-ES" sz="2000" dirty="0"/>
                        <a:t>Principalmente agrícola y rural.</a:t>
                      </a:r>
                      <a:endParaRPr lang="es-CL" sz="2000" dirty="0"/>
                    </a:p>
                  </a:txBody>
                  <a:tcPr/>
                </a:tc>
                <a:tc>
                  <a:txBody>
                    <a:bodyPr/>
                    <a:lstStyle/>
                    <a:p>
                      <a:r>
                        <a:rPr lang="es-ES" sz="2000" dirty="0"/>
                        <a:t>Hacia el siglo XII aparece la burguesía (clase comerciante y capitalista, sin privilegios)</a:t>
                      </a:r>
                      <a:endParaRPr lang="es-CL" sz="2000" dirty="0"/>
                    </a:p>
                  </a:txBody>
                  <a:tcPr/>
                </a:tc>
                <a:tc>
                  <a:txBody>
                    <a:bodyPr/>
                    <a:lstStyle/>
                    <a:p>
                      <a:r>
                        <a:rPr lang="es-ES" sz="2400" dirty="0"/>
                        <a:t>Casi nulo acceso a la educación.</a:t>
                      </a:r>
                      <a:endParaRPr lang="es-CL" sz="2400" dirty="0"/>
                    </a:p>
                  </a:txBody>
                  <a:tcPr/>
                </a:tc>
                <a:extLst>
                  <a:ext uri="{0D108BD9-81ED-4DB2-BD59-A6C34878D82A}">
                    <a16:rowId xmlns:a16="http://schemas.microsoft.com/office/drawing/2014/main" val="1441815607"/>
                  </a:ext>
                </a:extLst>
              </a:tr>
              <a:tr h="367473">
                <a:tc>
                  <a:txBody>
                    <a:bodyPr/>
                    <a:lstStyle/>
                    <a:p>
                      <a:r>
                        <a:rPr lang="es-ES" sz="2000" dirty="0"/>
                        <a:t>Gran influencia política de la Iglesia Católica</a:t>
                      </a:r>
                      <a:endParaRPr lang="es-CL" sz="2000" dirty="0"/>
                    </a:p>
                  </a:txBody>
                  <a:tcPr/>
                </a:tc>
                <a:tc>
                  <a:txBody>
                    <a:bodyPr/>
                    <a:lstStyle/>
                    <a:p>
                      <a:endParaRPr lang="es-CL" sz="2000" dirty="0"/>
                    </a:p>
                  </a:txBody>
                  <a:tcPr/>
                </a:tc>
                <a:tc>
                  <a:txBody>
                    <a:bodyPr/>
                    <a:lstStyle/>
                    <a:p>
                      <a:r>
                        <a:rPr lang="es-ES" sz="2000" dirty="0"/>
                        <a:t>Se desarrollan las cruzadas (conflictos con el Islam)</a:t>
                      </a:r>
                      <a:endParaRPr lang="es-CL" sz="2000" dirty="0"/>
                    </a:p>
                  </a:txBody>
                  <a:tcPr/>
                </a:tc>
                <a:tc>
                  <a:txBody>
                    <a:bodyPr/>
                    <a:lstStyle/>
                    <a:p>
                      <a:r>
                        <a:rPr lang="es-ES" sz="2400" dirty="0"/>
                        <a:t>Frecuentes fiestas y celebraciones.</a:t>
                      </a:r>
                      <a:endParaRPr lang="es-CL" sz="2400" dirty="0"/>
                    </a:p>
                  </a:txBody>
                  <a:tcPr/>
                </a:tc>
                <a:extLst>
                  <a:ext uri="{0D108BD9-81ED-4DB2-BD59-A6C34878D82A}">
                    <a16:rowId xmlns:a16="http://schemas.microsoft.com/office/drawing/2014/main" val="842043283"/>
                  </a:ext>
                </a:extLst>
              </a:tr>
              <a:tr h="367473">
                <a:tc>
                  <a:txBody>
                    <a:bodyPr/>
                    <a:lstStyle/>
                    <a:p>
                      <a:endParaRPr lang="es-CL" sz="2400" dirty="0"/>
                    </a:p>
                  </a:txBody>
                  <a:tcPr/>
                </a:tc>
                <a:tc>
                  <a:txBody>
                    <a:bodyPr/>
                    <a:lstStyle/>
                    <a:p>
                      <a:endParaRPr lang="es-CL" sz="2400" dirty="0"/>
                    </a:p>
                  </a:txBody>
                  <a:tcPr/>
                </a:tc>
                <a:tc>
                  <a:txBody>
                    <a:bodyPr/>
                    <a:lstStyle/>
                    <a:p>
                      <a:endParaRPr lang="es-CL" sz="2400"/>
                    </a:p>
                  </a:txBody>
                  <a:tcPr/>
                </a:tc>
                <a:tc>
                  <a:txBody>
                    <a:bodyPr/>
                    <a:lstStyle/>
                    <a:p>
                      <a:r>
                        <a:rPr lang="es-ES" sz="2400" dirty="0"/>
                        <a:t>Poca Higiene.</a:t>
                      </a:r>
                      <a:endParaRPr lang="es-CL" sz="2400" dirty="0"/>
                    </a:p>
                  </a:txBody>
                  <a:tcPr/>
                </a:tc>
                <a:extLst>
                  <a:ext uri="{0D108BD9-81ED-4DB2-BD59-A6C34878D82A}">
                    <a16:rowId xmlns:a16="http://schemas.microsoft.com/office/drawing/2014/main" val="1034978765"/>
                  </a:ext>
                </a:extLst>
              </a:tr>
              <a:tr h="367473">
                <a:tc>
                  <a:txBody>
                    <a:bodyPr/>
                    <a:lstStyle/>
                    <a:p>
                      <a:endParaRPr lang="es-CL" sz="2400" dirty="0"/>
                    </a:p>
                  </a:txBody>
                  <a:tcPr/>
                </a:tc>
                <a:tc>
                  <a:txBody>
                    <a:bodyPr/>
                    <a:lstStyle/>
                    <a:p>
                      <a:endParaRPr lang="es-CL" sz="2400"/>
                    </a:p>
                  </a:txBody>
                  <a:tcPr/>
                </a:tc>
                <a:tc>
                  <a:txBody>
                    <a:bodyPr/>
                    <a:lstStyle/>
                    <a:p>
                      <a:endParaRPr lang="es-CL" sz="2400"/>
                    </a:p>
                  </a:txBody>
                  <a:tcPr/>
                </a:tc>
                <a:tc>
                  <a:txBody>
                    <a:bodyPr/>
                    <a:lstStyle/>
                    <a:p>
                      <a:r>
                        <a:rPr lang="es-ES" sz="2400" dirty="0"/>
                        <a:t>Castigos públicos con énfasis en el sufrimiento físico.</a:t>
                      </a:r>
                      <a:endParaRPr lang="es-CL" sz="2400" dirty="0"/>
                    </a:p>
                  </a:txBody>
                  <a:tcPr/>
                </a:tc>
                <a:extLst>
                  <a:ext uri="{0D108BD9-81ED-4DB2-BD59-A6C34878D82A}">
                    <a16:rowId xmlns:a16="http://schemas.microsoft.com/office/drawing/2014/main" val="2433759891"/>
                  </a:ext>
                </a:extLst>
              </a:tr>
              <a:tr h="367473">
                <a:tc>
                  <a:txBody>
                    <a:bodyPr/>
                    <a:lstStyle/>
                    <a:p>
                      <a:endParaRPr lang="es-CL" sz="2400"/>
                    </a:p>
                  </a:txBody>
                  <a:tcPr/>
                </a:tc>
                <a:tc>
                  <a:txBody>
                    <a:bodyPr/>
                    <a:lstStyle/>
                    <a:p>
                      <a:endParaRPr lang="es-CL" sz="2400"/>
                    </a:p>
                  </a:txBody>
                  <a:tcPr/>
                </a:tc>
                <a:tc>
                  <a:txBody>
                    <a:bodyPr/>
                    <a:lstStyle/>
                    <a:p>
                      <a:endParaRPr lang="es-CL" sz="2400" dirty="0"/>
                    </a:p>
                  </a:txBody>
                  <a:tcPr/>
                </a:tc>
                <a:tc>
                  <a:txBody>
                    <a:bodyPr/>
                    <a:lstStyle/>
                    <a:p>
                      <a:endParaRPr lang="es-CL" sz="2400"/>
                    </a:p>
                  </a:txBody>
                  <a:tcPr/>
                </a:tc>
                <a:extLst>
                  <a:ext uri="{0D108BD9-81ED-4DB2-BD59-A6C34878D82A}">
                    <a16:rowId xmlns:a16="http://schemas.microsoft.com/office/drawing/2014/main" val="4099957624"/>
                  </a:ext>
                </a:extLst>
              </a:tr>
              <a:tr h="367473">
                <a:tc>
                  <a:txBody>
                    <a:bodyPr/>
                    <a:lstStyle/>
                    <a:p>
                      <a:endParaRPr lang="es-CL" sz="2400"/>
                    </a:p>
                  </a:txBody>
                  <a:tcPr/>
                </a:tc>
                <a:tc>
                  <a:txBody>
                    <a:bodyPr/>
                    <a:lstStyle/>
                    <a:p>
                      <a:endParaRPr lang="es-CL" sz="2400"/>
                    </a:p>
                  </a:txBody>
                  <a:tcPr/>
                </a:tc>
                <a:tc>
                  <a:txBody>
                    <a:bodyPr/>
                    <a:lstStyle/>
                    <a:p>
                      <a:endParaRPr lang="es-CL" sz="2400"/>
                    </a:p>
                  </a:txBody>
                  <a:tcPr/>
                </a:tc>
                <a:tc>
                  <a:txBody>
                    <a:bodyPr/>
                    <a:lstStyle/>
                    <a:p>
                      <a:endParaRPr lang="es-CL" sz="2400" dirty="0"/>
                    </a:p>
                  </a:txBody>
                  <a:tcPr/>
                </a:tc>
                <a:extLst>
                  <a:ext uri="{0D108BD9-81ED-4DB2-BD59-A6C34878D82A}">
                    <a16:rowId xmlns:a16="http://schemas.microsoft.com/office/drawing/2014/main" val="1444457621"/>
                  </a:ext>
                </a:extLst>
              </a:tr>
            </a:tbl>
          </a:graphicData>
        </a:graphic>
      </p:graphicFrame>
    </p:spTree>
    <p:extLst>
      <p:ext uri="{BB962C8B-B14F-4D97-AF65-F5344CB8AC3E}">
        <p14:creationId xmlns:p14="http://schemas.microsoft.com/office/powerpoint/2010/main" val="2298542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82685E-FFBE-4B3A-ACDF-4FB82E070F07}"/>
              </a:ext>
            </a:extLst>
          </p:cNvPr>
          <p:cNvSpPr>
            <a:spLocks noGrp="1"/>
          </p:cNvSpPr>
          <p:nvPr>
            <p:ph type="title"/>
          </p:nvPr>
        </p:nvSpPr>
        <p:spPr>
          <a:xfrm>
            <a:off x="1653363" y="365760"/>
            <a:ext cx="9367203" cy="1188720"/>
          </a:xfrm>
        </p:spPr>
        <p:txBody>
          <a:bodyPr>
            <a:normAutofit/>
          </a:bodyPr>
          <a:lstStyle/>
          <a:p>
            <a:r>
              <a:rPr lang="es-ES" dirty="0"/>
              <a:t>El hombre según los humanistas</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Marcador de contenido 2">
            <a:extLst>
              <a:ext uri="{FF2B5EF4-FFF2-40B4-BE49-F238E27FC236}">
                <a16:creationId xmlns:a16="http://schemas.microsoft.com/office/drawing/2014/main" id="{7DE0B347-EC65-4482-802C-902B1B8CC89B}"/>
              </a:ext>
            </a:extLst>
          </p:cNvPr>
          <p:cNvSpPr>
            <a:spLocks noGrp="1"/>
          </p:cNvSpPr>
          <p:nvPr>
            <p:ph idx="1"/>
          </p:nvPr>
        </p:nvSpPr>
        <p:spPr>
          <a:xfrm>
            <a:off x="1653363" y="2176272"/>
            <a:ext cx="9254123" cy="4597752"/>
          </a:xfrm>
        </p:spPr>
        <p:txBody>
          <a:bodyPr anchor="t">
            <a:normAutofit/>
          </a:bodyPr>
          <a:lstStyle/>
          <a:p>
            <a:pPr marL="0" indent="0" algn="just">
              <a:buNone/>
            </a:pPr>
            <a:r>
              <a:rPr lang="es-ES" sz="1600" dirty="0"/>
              <a:t>-Oh Adán, no te he dado ni un lugar determinado, ni un aspecto propio, ni una prerrogativa peculiar con el fin de que poseas el lugar, el aspecto y la prerrogativa que conscientemente elijas y que de acuerdo con tu intención obtengas y conserves. La naturaleza definida de los otros seres está constreñida por las precisas leyes por mí prescriptas. Tú, en cambio, no constreñido por estrechez alguna, te la determinarás según el arbitrio a cuyo poder te he consignado. Te he puesto en el centro del mundo para que más cómodamente observes cuanto en él existe. No te he hecho ni celeste ni terreno, ni mortal ni inmortal, con el fin de que tú, como árbitro y soberano artífice de ti mismo, te informases y plasmases en la obra que prefirieses. Podrás degenerar en los seres inferiores que son las bestias, podrás regenerarte, según tu ánimo, en las realidades superiores que Son divinas.</a:t>
            </a:r>
            <a:br>
              <a:rPr lang="es-ES" sz="1600" dirty="0"/>
            </a:br>
            <a:br>
              <a:rPr lang="es-ES" sz="1600" dirty="0"/>
            </a:br>
            <a:r>
              <a:rPr lang="es-ES" sz="1600" dirty="0"/>
              <a:t>¡Oh suma libertad de Dios padre, oh suma y admirable suerte del hombre al cual le ha sido concedido el obtener lo que desee, ser lo que quiera!</a:t>
            </a:r>
            <a:br>
              <a:rPr lang="es-ES" sz="1600" dirty="0"/>
            </a:br>
            <a:br>
              <a:rPr lang="es-ES" sz="1600" dirty="0"/>
            </a:br>
            <a:r>
              <a:rPr lang="es-ES" sz="1600" dirty="0"/>
              <a:t>Las bestias en el momento mismo en que nacen, sacan consigo del vientre materno, como dice Lucilio, todo lo que tendrán después. Los espíritus superiores, desde un principio o poco después, fueron lo que serán eternamente. Al hombre, desde su nacimiento, el padre le confirió gérmenes de toda especie y gérmenes de toda vida. Y según como cada hombre los haya cultivado, madurarán en él y le darán sus frutos.</a:t>
            </a:r>
          </a:p>
          <a:p>
            <a:pPr marL="0" indent="0">
              <a:buNone/>
            </a:pPr>
            <a:endParaRPr lang="es-ES" sz="1300" dirty="0"/>
          </a:p>
          <a:p>
            <a:pPr marL="0" indent="0">
              <a:buNone/>
            </a:pPr>
            <a:r>
              <a:rPr lang="es-ES" sz="1300" b="1" dirty="0"/>
              <a:t>Fuente: </a:t>
            </a:r>
            <a:r>
              <a:rPr lang="es-CL" sz="1300" dirty="0"/>
              <a:t>Giovanni Pico </a:t>
            </a:r>
            <a:r>
              <a:rPr lang="es-CL" sz="1300" dirty="0" err="1"/>
              <a:t>della</a:t>
            </a:r>
            <a:r>
              <a:rPr lang="es-CL" sz="1300" dirty="0"/>
              <a:t> Mirandola, Oración por la dignidad del hombre, Venecia, 1496.</a:t>
            </a:r>
            <a:endParaRPr lang="es-ES" sz="1300" dirty="0"/>
          </a:p>
        </p:txBody>
      </p:sp>
    </p:spTree>
    <p:extLst>
      <p:ext uri="{BB962C8B-B14F-4D97-AF65-F5344CB8AC3E}">
        <p14:creationId xmlns:p14="http://schemas.microsoft.com/office/powerpoint/2010/main" val="2102864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ítulo 1">
            <a:extLst>
              <a:ext uri="{FF2B5EF4-FFF2-40B4-BE49-F238E27FC236}">
                <a16:creationId xmlns:a16="http://schemas.microsoft.com/office/drawing/2014/main" id="{6181D136-4C62-4525-AB02-BC97DE5CB028}"/>
              </a:ext>
            </a:extLst>
          </p:cNvPr>
          <p:cNvSpPr>
            <a:spLocks noGrp="1"/>
          </p:cNvSpPr>
          <p:nvPr>
            <p:ph type="title"/>
          </p:nvPr>
        </p:nvSpPr>
        <p:spPr>
          <a:xfrm>
            <a:off x="838200" y="669925"/>
            <a:ext cx="4508946" cy="1325563"/>
          </a:xfrm>
        </p:spPr>
        <p:txBody>
          <a:bodyPr anchor="b">
            <a:normAutofit/>
          </a:bodyPr>
          <a:lstStyle/>
          <a:p>
            <a:pPr algn="r"/>
            <a:r>
              <a:rPr lang="es-ES" dirty="0">
                <a:solidFill>
                  <a:schemeClr val="bg1"/>
                </a:solidFill>
              </a:rPr>
              <a:t>El hombre según los humanistas</a:t>
            </a: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Marcador de contenido 2">
            <a:extLst>
              <a:ext uri="{FF2B5EF4-FFF2-40B4-BE49-F238E27FC236}">
                <a16:creationId xmlns:a16="http://schemas.microsoft.com/office/drawing/2014/main" id="{B7751674-42B9-49F1-B862-70CFA9DE51DF}"/>
              </a:ext>
            </a:extLst>
          </p:cNvPr>
          <p:cNvSpPr>
            <a:spLocks noGrp="1"/>
          </p:cNvSpPr>
          <p:nvPr>
            <p:ph idx="1"/>
          </p:nvPr>
        </p:nvSpPr>
        <p:spPr>
          <a:xfrm>
            <a:off x="1392667" y="2398957"/>
            <a:ext cx="9406666" cy="3526144"/>
          </a:xfrm>
        </p:spPr>
        <p:txBody>
          <a:bodyPr>
            <a:normAutofit/>
          </a:bodyPr>
          <a:lstStyle/>
          <a:p>
            <a:pPr marL="0" indent="0" algn="just">
              <a:buNone/>
            </a:pPr>
            <a:r>
              <a:rPr lang="es-ES" sz="3200" dirty="0">
                <a:solidFill>
                  <a:schemeClr val="bg1"/>
                </a:solidFill>
              </a:rPr>
              <a:t>¿Qué hace especial al ser humano según el autor?</a:t>
            </a:r>
          </a:p>
          <a:p>
            <a:pPr marL="0" indent="0" algn="just">
              <a:buNone/>
            </a:pPr>
            <a:endParaRPr lang="es-ES" sz="3200" dirty="0">
              <a:solidFill>
                <a:schemeClr val="bg1"/>
              </a:solidFill>
            </a:endParaRPr>
          </a:p>
          <a:p>
            <a:pPr marL="0" indent="0" algn="just">
              <a:buNone/>
            </a:pPr>
            <a:r>
              <a:rPr lang="es-ES" sz="3200" dirty="0">
                <a:solidFill>
                  <a:schemeClr val="bg1"/>
                </a:solidFill>
              </a:rPr>
              <a:t>¿Cómo se relaciona esto con el cambio de percepción sobre el ser humano que se produce hacia fines de la Edad Media?</a:t>
            </a: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761840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622</Words>
  <Application>Microsoft Office PowerPoint</Application>
  <PresentationFormat>Panorámica</PresentationFormat>
  <Paragraphs>52</Paragraphs>
  <Slides>8</Slides>
  <Notes>1</Notes>
  <HiddenSlides>0</HiddenSlides>
  <MMClips>1</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Calibri</vt:lpstr>
      <vt:lpstr>Calibri Light</vt:lpstr>
      <vt:lpstr>Tema de Office</vt:lpstr>
      <vt:lpstr>UNIDAD 0 </vt:lpstr>
      <vt:lpstr>Objetivo</vt:lpstr>
      <vt:lpstr>Actividad repaso</vt:lpstr>
      <vt:lpstr>Ubicación temporal</vt:lpstr>
      <vt:lpstr>¿Cómo fue la Edad Media?</vt:lpstr>
      <vt:lpstr>Edad Media (V – XV)</vt:lpstr>
      <vt:lpstr>El hombre según los humanistas</vt:lpstr>
      <vt:lpstr>El hombre según los humanistas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UNIDAD 0 </dc:title>
  <dc:creator>Abraham López</dc:creator>
  <cp:lastModifiedBy>Carmen Barros Ortega</cp:lastModifiedBy>
  <cp:revision>8</cp:revision>
  <dcterms:created xsi:type="dcterms:W3CDTF">2021-03-10T04:53:44Z</dcterms:created>
  <dcterms:modified xsi:type="dcterms:W3CDTF">2021-03-18T15:24:41Z</dcterms:modified>
</cp:coreProperties>
</file>